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Patrick Hand"/>
      <p:regular r:id="rId44"/>
    </p:embeddedFont>
    <p:embeddedFont>
      <p:font typeface="Alef"/>
      <p:regular r:id="rId45"/>
      <p:bold r:id="rId46"/>
    </p:embeddedFont>
    <p:embeddedFont>
      <p:font typeface="Lora"/>
      <p:regular r:id="rId47"/>
      <p:bold r:id="rId48"/>
      <p:italic r:id="rId49"/>
      <p:boldItalic r:id="rId50"/>
    </p:embeddedFont>
    <p:embeddedFont>
      <p:font typeface="Pacifico"/>
      <p:regular r:id="rId51"/>
    </p:embeddedFont>
    <p:embeddedFont>
      <p:font typeface="Quicksand"/>
      <p:regular r:id="rId52"/>
      <p:bold r:id="rId53"/>
    </p:embeddedFont>
    <p:embeddedFont>
      <p:font typeface="Comfortaa Medium"/>
      <p:regular r:id="rId54"/>
      <p:bold r:id="rId55"/>
    </p:embeddedFont>
    <p:embeddedFont>
      <p:font typeface="Bowlby One SC"/>
      <p:regular r:id="rId56"/>
    </p:embeddedFont>
    <p:embeddedFont>
      <p:font typeface="Quicksand Medium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jH3lX6cZ5vXQTvkDoGI93jslDO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atrickHand-regular.fntdata"/><Relationship Id="rId43" Type="http://schemas.openxmlformats.org/officeDocument/2006/relationships/slide" Target="slides/slide39.xml"/><Relationship Id="rId46" Type="http://schemas.openxmlformats.org/officeDocument/2006/relationships/font" Target="fonts/Alef-bold.fntdata"/><Relationship Id="rId45" Type="http://schemas.openxmlformats.org/officeDocument/2006/relationships/font" Target="fonts/Alef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-bold.fntdata"/><Relationship Id="rId47" Type="http://schemas.openxmlformats.org/officeDocument/2006/relationships/font" Target="fonts/Lora-regular.fntdata"/><Relationship Id="rId49" Type="http://schemas.openxmlformats.org/officeDocument/2006/relationships/font" Target="fonts/Lor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cifico-regular.fntdata"/><Relationship Id="rId50" Type="http://schemas.openxmlformats.org/officeDocument/2006/relationships/font" Target="fonts/Lora-boldItalic.fntdata"/><Relationship Id="rId53" Type="http://schemas.openxmlformats.org/officeDocument/2006/relationships/font" Target="fonts/Quicksand-bold.fntdata"/><Relationship Id="rId52" Type="http://schemas.openxmlformats.org/officeDocument/2006/relationships/font" Target="fonts/Quicksand-regular.fntdata"/><Relationship Id="rId11" Type="http://schemas.openxmlformats.org/officeDocument/2006/relationships/slide" Target="slides/slide7.xml"/><Relationship Id="rId55" Type="http://schemas.openxmlformats.org/officeDocument/2006/relationships/font" Target="fonts/ComfortaaMedium-bold.fntdata"/><Relationship Id="rId10" Type="http://schemas.openxmlformats.org/officeDocument/2006/relationships/slide" Target="slides/slide6.xml"/><Relationship Id="rId54" Type="http://schemas.openxmlformats.org/officeDocument/2006/relationships/font" Target="fonts/ComfortaaMedium-regular.fntdata"/><Relationship Id="rId13" Type="http://schemas.openxmlformats.org/officeDocument/2006/relationships/slide" Target="slides/slide9.xml"/><Relationship Id="rId57" Type="http://schemas.openxmlformats.org/officeDocument/2006/relationships/font" Target="fonts/QuicksandMedium-regular.fntdata"/><Relationship Id="rId12" Type="http://schemas.openxmlformats.org/officeDocument/2006/relationships/slide" Target="slides/slide8.xml"/><Relationship Id="rId56" Type="http://schemas.openxmlformats.org/officeDocument/2006/relationships/font" Target="fonts/BowlbyOneSC-regular.fntdata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Quicksand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9" name="Google Shape;15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9" name="Google Shape;16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7" name="Google Shape;22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0" name="Google Shape;2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7" name="Google Shape;23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1" name="Google Shape;24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7" name="Google Shape;24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134bff66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134bff66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202ce300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1202ce30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4" name="Google Shape;25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1202ce300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1202ce300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13653ae5c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5" name="Google Shape;2585;g13653ae5c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365d4ae5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1" name="Google Shape;2591;g1365d4ae5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202ce300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1202ce300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134bff66e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5" name="Google Shape;2605;g134bff66e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1202ce300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1202ce300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34bff66e6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3" name="Google Shape;2623;g134bff66e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34bff66e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0" name="Google Shape;2630;g134bff66e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363a957f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363a957f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3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3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3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1"/>
          <p:cNvSpPr txBox="1"/>
          <p:nvPr>
            <p:ph type="ctrTitle"/>
          </p:nvPr>
        </p:nvSpPr>
        <p:spPr>
          <a:xfrm>
            <a:off x="4343450" y="1472350"/>
            <a:ext cx="40410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31"/>
          <p:cNvSpPr txBox="1"/>
          <p:nvPr>
            <p:ph idx="1" type="subTitle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31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31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31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31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31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1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1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3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1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31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2" name="Google Shape;72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1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1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1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1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1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1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1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31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105" name="Google Shape;105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25" name="Google Shape;325;p4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0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47" name="Google Shape;347;p4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7" name="Google Shape;367;p41"/>
          <p:cNvSpPr txBox="1"/>
          <p:nvPr>
            <p:ph idx="1" type="subTitle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  <p:grpSp>
        <p:nvGrpSpPr>
          <p:cNvPr id="370" name="Google Shape;370;p4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71" name="Google Shape;371;p4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>
            <p:ph hasCustomPrompt="1" type="title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2" name="Google Shape;392;p43"/>
          <p:cNvSpPr txBox="1"/>
          <p:nvPr>
            <p:ph idx="1" type="body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393" name="Google Shape;393;p4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94" name="Google Shape;394;p4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43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16" name="Google Shape;416;p4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 txBox="1"/>
          <p:nvPr>
            <p:ph idx="1" type="subTitle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2" type="subTitle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3" type="subTitle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8" name="Google Shape;438;p45"/>
          <p:cNvSpPr txBox="1"/>
          <p:nvPr>
            <p:ph idx="4" type="subTitle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9" name="Google Shape;439;p45"/>
          <p:cNvSpPr txBox="1"/>
          <p:nvPr>
            <p:ph type="title"/>
          </p:nvPr>
        </p:nvSpPr>
        <p:spPr>
          <a:xfrm>
            <a:off x="987618" y="1684856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0" name="Google Shape;440;p45"/>
          <p:cNvSpPr txBox="1"/>
          <p:nvPr>
            <p:ph idx="5" type="title"/>
          </p:nvPr>
        </p:nvSpPr>
        <p:spPr>
          <a:xfrm>
            <a:off x="989268" y="3476870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1" name="Google Shape;441;p45"/>
          <p:cNvSpPr txBox="1"/>
          <p:nvPr>
            <p:ph idx="6" type="title"/>
          </p:nvPr>
        </p:nvSpPr>
        <p:spPr>
          <a:xfrm>
            <a:off x="713225" y="582168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5"/>
          <p:cNvSpPr txBox="1"/>
          <p:nvPr>
            <p:ph idx="7" type="subTitle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45"/>
          <p:cNvSpPr txBox="1"/>
          <p:nvPr>
            <p:ph idx="8" type="subTitle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9" type="subTitle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45"/>
          <p:cNvSpPr txBox="1"/>
          <p:nvPr>
            <p:ph idx="13" type="subTitle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6" name="Google Shape;446;p45"/>
          <p:cNvSpPr txBox="1"/>
          <p:nvPr>
            <p:ph idx="14" type="title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7" name="Google Shape;447;p45"/>
          <p:cNvSpPr txBox="1"/>
          <p:nvPr>
            <p:ph idx="15" type="title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50" name="Google Shape;450;p46"/>
          <p:cNvSpPr txBox="1"/>
          <p:nvPr>
            <p:ph idx="1" type="subTitle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51" name="Google Shape;451;p4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52" name="Google Shape;452;p4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6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3" name="Google Shape;473;p47"/>
          <p:cNvSpPr txBox="1"/>
          <p:nvPr>
            <p:ph idx="1" type="subTitle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4" name="Google Shape;474;p47"/>
          <p:cNvSpPr txBox="1"/>
          <p:nvPr>
            <p:ph idx="2" type="title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75" name="Google Shape;475;p4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76" name="Google Shape;476;p4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47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48"/>
          <p:cNvSpPr txBox="1"/>
          <p:nvPr>
            <p:ph idx="1" type="subTitle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48"/>
          <p:cNvSpPr txBox="1"/>
          <p:nvPr>
            <p:ph idx="2" type="title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99" name="Google Shape;499;p4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00" name="Google Shape;500;p4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48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1" name="Google Shape;521;p49"/>
          <p:cNvSpPr txBox="1"/>
          <p:nvPr>
            <p:ph idx="1" type="subTitle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2" name="Google Shape;522;p49"/>
          <p:cNvSpPr txBox="1"/>
          <p:nvPr>
            <p:ph idx="2" type="title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AD4C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9" name="Google Shape;109;p3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32"/>
          <p:cNvSpPr/>
          <p:nvPr/>
        </p:nvSpPr>
        <p:spPr>
          <a:xfrm flipH="1" rot="-1481999">
            <a:off x="9107926" y="3922635"/>
            <a:ext cx="35743" cy="28285"/>
          </a:xfrm>
          <a:custGeom>
            <a:rect b="b" l="l" r="r" t="t"/>
            <a:pathLst>
              <a:path extrusionOk="0" h="601" w="748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51"/>
          <p:cNvSpPr txBox="1"/>
          <p:nvPr>
            <p:ph idx="1" type="subTitle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31" name="Google Shape;531;p52"/>
          <p:cNvSpPr txBox="1"/>
          <p:nvPr>
            <p:ph idx="1" type="body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idx="1" type="subTitle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4" name="Google Shape;534;p53"/>
          <p:cNvSpPr txBox="1"/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idx="1" type="subTitle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7" name="Google Shape;537;p54"/>
          <p:cNvSpPr txBox="1"/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8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56"/>
          <p:cNvSpPr txBox="1"/>
          <p:nvPr>
            <p:ph idx="1" type="subTitle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44" name="Google Shape;544;p56"/>
          <p:cNvSpPr txBox="1"/>
          <p:nvPr>
            <p:ph idx="2" type="subTitle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5" name="Google Shape;545;p56"/>
          <p:cNvSpPr txBox="1"/>
          <p:nvPr>
            <p:ph idx="3" type="subTitle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46" name="Google Shape;546;p56"/>
          <p:cNvSpPr txBox="1"/>
          <p:nvPr>
            <p:ph idx="4" type="subTitle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7" name="Google Shape;547;p56"/>
          <p:cNvSpPr txBox="1"/>
          <p:nvPr>
            <p:ph idx="5" type="subTitle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idx="1" type="subTitle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0" name="Google Shape;550;p57"/>
          <p:cNvSpPr txBox="1"/>
          <p:nvPr>
            <p:ph idx="2" type="subTitle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1" name="Google Shape;551;p57"/>
          <p:cNvSpPr txBox="1"/>
          <p:nvPr>
            <p:ph idx="3" type="subTitle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" name="Google Shape;552;p57"/>
          <p:cNvSpPr txBox="1"/>
          <p:nvPr>
            <p:ph idx="4" type="subTitle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3" name="Google Shape;553;p57"/>
          <p:cNvSpPr txBox="1"/>
          <p:nvPr>
            <p:ph idx="5" type="subTitle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4" name="Google Shape;554;p57"/>
          <p:cNvSpPr txBox="1"/>
          <p:nvPr>
            <p:ph idx="6" type="subTitle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5" name="Google Shape;555;p5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 txBox="1"/>
          <p:nvPr>
            <p:ph idx="1" type="subTitle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58" name="Google Shape;558;p58"/>
          <p:cNvSpPr txBox="1"/>
          <p:nvPr>
            <p:ph idx="2" type="subTitle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9" name="Google Shape;559;p5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58"/>
          <p:cNvSpPr txBox="1"/>
          <p:nvPr>
            <p:ph idx="3" type="subTitle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1" name="Google Shape;561;p58"/>
          <p:cNvSpPr txBox="1"/>
          <p:nvPr>
            <p:ph idx="4" type="subTitle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2" name="Google Shape;562;p58"/>
          <p:cNvSpPr txBox="1"/>
          <p:nvPr>
            <p:ph idx="5" type="subTitle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3" name="Google Shape;563;p58"/>
          <p:cNvSpPr txBox="1"/>
          <p:nvPr>
            <p:ph idx="6" type="subTitle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4" name="Google Shape;564;p58"/>
          <p:cNvSpPr txBox="1"/>
          <p:nvPr>
            <p:ph idx="7" type="subTitle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5" name="Google Shape;565;p58"/>
          <p:cNvSpPr txBox="1"/>
          <p:nvPr>
            <p:ph idx="8" type="subTitle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/>
          <p:nvPr>
            <p:ph idx="1" type="subTitle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8" name="Google Shape;568;p59"/>
          <p:cNvSpPr txBox="1"/>
          <p:nvPr>
            <p:ph idx="2" type="subTitle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9" name="Google Shape;569;p59"/>
          <p:cNvSpPr txBox="1"/>
          <p:nvPr>
            <p:ph idx="3" type="subTitle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0" name="Google Shape;570;p59"/>
          <p:cNvSpPr txBox="1"/>
          <p:nvPr>
            <p:ph idx="4" type="subTitle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1" name="Google Shape;571;p59"/>
          <p:cNvSpPr txBox="1"/>
          <p:nvPr>
            <p:ph idx="5" type="subTitle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6" type="subTitle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7" type="subTitle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4" name="Google Shape;574;p59"/>
          <p:cNvSpPr txBox="1"/>
          <p:nvPr>
            <p:ph idx="8" type="subTitle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5" name="Google Shape;575;p5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" name="Google Shape;576;p59"/>
          <p:cNvSpPr txBox="1"/>
          <p:nvPr>
            <p:ph idx="9" type="subTitle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7" name="Google Shape;577;p59"/>
          <p:cNvSpPr txBox="1"/>
          <p:nvPr>
            <p:ph idx="13" type="subTitle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32" name="Google Shape;132;p3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3" name="Google Shape;133;p3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33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 txBox="1"/>
          <p:nvPr>
            <p:ph idx="1" type="subTitle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2" type="subTitle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1" name="Google Shape;581;p60"/>
          <p:cNvSpPr txBox="1"/>
          <p:nvPr>
            <p:ph idx="3" type="subTitle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4" type="subTitle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3" name="Google Shape;583;p60"/>
          <p:cNvSpPr txBox="1"/>
          <p:nvPr>
            <p:ph idx="5" type="subTitle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4" name="Google Shape;584;p60"/>
          <p:cNvSpPr txBox="1"/>
          <p:nvPr>
            <p:ph idx="6" type="subTitle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5" name="Google Shape;585;p60"/>
          <p:cNvSpPr txBox="1"/>
          <p:nvPr>
            <p:ph idx="7" type="subTitle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6" name="Google Shape;586;p60"/>
          <p:cNvSpPr txBox="1"/>
          <p:nvPr>
            <p:ph idx="8" type="subTitle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7" name="Google Shape;587;p60"/>
          <p:cNvSpPr txBox="1"/>
          <p:nvPr>
            <p:ph idx="9" type="subTitle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13" type="subTitle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9" name="Google Shape;589;p60"/>
          <p:cNvSpPr txBox="1"/>
          <p:nvPr>
            <p:ph idx="14" type="subTitle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90" name="Google Shape;590;p60"/>
          <p:cNvSpPr txBox="1"/>
          <p:nvPr>
            <p:ph idx="15" type="subTitle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1" name="Google Shape;591;p6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4" name="Google Shape;594;p61"/>
          <p:cNvSpPr txBox="1"/>
          <p:nvPr>
            <p:ph idx="2" type="title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5" name="Google Shape;595;p61"/>
          <p:cNvSpPr txBox="1"/>
          <p:nvPr>
            <p:ph idx="1" type="subTitle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6" name="Google Shape;596;p61"/>
          <p:cNvSpPr txBox="1"/>
          <p:nvPr>
            <p:ph idx="3" type="title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7" name="Google Shape;597;p61"/>
          <p:cNvSpPr txBox="1"/>
          <p:nvPr>
            <p:ph idx="4" type="subTitle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8" name="Google Shape;598;p61"/>
          <p:cNvSpPr txBox="1"/>
          <p:nvPr>
            <p:ph idx="5" type="title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_1_1_1_1_1_1_15_1_1_1_1_1_1"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 txBox="1"/>
          <p:nvPr>
            <p:ph type="title"/>
          </p:nvPr>
        </p:nvSpPr>
        <p:spPr>
          <a:xfrm>
            <a:off x="2442450" y="530350"/>
            <a:ext cx="42591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601" name="Google Shape;601;p6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02" name="Google Shape;602;p6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6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62"/>
          <p:cNvGrpSpPr/>
          <p:nvPr/>
        </p:nvGrpSpPr>
        <p:grpSpPr>
          <a:xfrm>
            <a:off x="7561529" y="891176"/>
            <a:ext cx="474981" cy="650298"/>
            <a:chOff x="1060100" y="3348113"/>
            <a:chExt cx="349225" cy="478125"/>
          </a:xfrm>
        </p:grpSpPr>
        <p:sp>
          <p:nvSpPr>
            <p:cNvPr id="622" name="Google Shape;622;p6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62"/>
          <p:cNvGrpSpPr/>
          <p:nvPr/>
        </p:nvGrpSpPr>
        <p:grpSpPr>
          <a:xfrm>
            <a:off x="7506729" y="4141420"/>
            <a:ext cx="584571" cy="437000"/>
            <a:chOff x="-522075" y="3957700"/>
            <a:chExt cx="429800" cy="321300"/>
          </a:xfrm>
        </p:grpSpPr>
        <p:sp>
          <p:nvSpPr>
            <p:cNvPr id="625" name="Google Shape;625;p6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62"/>
          <p:cNvGrpSpPr/>
          <p:nvPr/>
        </p:nvGrpSpPr>
        <p:grpSpPr>
          <a:xfrm>
            <a:off x="1258682" y="4219060"/>
            <a:ext cx="864242" cy="434382"/>
            <a:chOff x="-520650" y="4377063"/>
            <a:chExt cx="635425" cy="319375"/>
          </a:xfrm>
        </p:grpSpPr>
        <p:sp>
          <p:nvSpPr>
            <p:cNvPr id="638" name="Google Shape;638;p6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/>
          <p:nvPr/>
        </p:nvSpPr>
        <p:spPr>
          <a:xfrm rot="5400000">
            <a:off x="2838001" y="-64687"/>
            <a:ext cx="3467998" cy="5272875"/>
          </a:xfrm>
          <a:custGeom>
            <a:rect b="b" l="l" r="r" t="t"/>
            <a:pathLst>
              <a:path extrusionOk="0" h="70153" w="4614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3"/>
          <p:cNvSpPr txBox="1"/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3" name="Google Shape;673;p6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74" name="Google Shape;674;p6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63"/>
          <p:cNvSpPr txBox="1"/>
          <p:nvPr>
            <p:ph idx="1" type="subTitle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3" name="Google Shape;693;p63"/>
          <p:cNvSpPr txBox="1"/>
          <p:nvPr/>
        </p:nvSpPr>
        <p:spPr>
          <a:xfrm>
            <a:off x="1834913" y="32939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63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695" name="Google Shape;695;p6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63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728" name="Google Shape;728;p6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63"/>
          <p:cNvGrpSpPr/>
          <p:nvPr/>
        </p:nvGrpSpPr>
        <p:grpSpPr>
          <a:xfrm>
            <a:off x="8723054" y="-104205"/>
            <a:ext cx="584571" cy="437000"/>
            <a:chOff x="-522075" y="3957700"/>
            <a:chExt cx="429800" cy="321300"/>
          </a:xfrm>
        </p:grpSpPr>
        <p:sp>
          <p:nvSpPr>
            <p:cNvPr id="731" name="Google Shape;731;p6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p63"/>
          <p:cNvSpPr/>
          <p:nvPr/>
        </p:nvSpPr>
        <p:spPr>
          <a:xfrm>
            <a:off x="3551713" y="16538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4" name="Google Shape;154;p3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4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4"/>
          <p:cNvSpPr txBox="1"/>
          <p:nvPr>
            <p:ph type="title"/>
          </p:nvPr>
        </p:nvSpPr>
        <p:spPr>
          <a:xfrm>
            <a:off x="2020350" y="530350"/>
            <a:ext cx="5103300" cy="2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713225" y="1122250"/>
            <a:ext cx="7717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23600" y="530350"/>
            <a:ext cx="28968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9" name="Google Shape;179;p3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80" name="Google Shape;180;p3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5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35"/>
          <p:cNvGrpSpPr/>
          <p:nvPr/>
        </p:nvGrpSpPr>
        <p:grpSpPr>
          <a:xfrm>
            <a:off x="8771529" y="-106649"/>
            <a:ext cx="474981" cy="650298"/>
            <a:chOff x="1060100" y="3348113"/>
            <a:chExt cx="349225" cy="478125"/>
          </a:xfrm>
        </p:grpSpPr>
        <p:sp>
          <p:nvSpPr>
            <p:cNvPr id="200" name="Google Shape;200;p3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35"/>
          <p:cNvGrpSpPr/>
          <p:nvPr/>
        </p:nvGrpSpPr>
        <p:grpSpPr>
          <a:xfrm>
            <a:off x="364404" y="-5"/>
            <a:ext cx="584571" cy="437000"/>
            <a:chOff x="-522075" y="3957700"/>
            <a:chExt cx="429800" cy="321300"/>
          </a:xfrm>
        </p:grpSpPr>
        <p:sp>
          <p:nvSpPr>
            <p:cNvPr id="203" name="Google Shape;203;p3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5"/>
          <p:cNvGrpSpPr/>
          <p:nvPr/>
        </p:nvGrpSpPr>
        <p:grpSpPr>
          <a:xfrm>
            <a:off x="7213182" y="4107360"/>
            <a:ext cx="864242" cy="434382"/>
            <a:chOff x="-520650" y="4377063"/>
            <a:chExt cx="635425" cy="319375"/>
          </a:xfrm>
        </p:grpSpPr>
        <p:sp>
          <p:nvSpPr>
            <p:cNvPr id="216" name="Google Shape;216;p3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50" name="Google Shape;250;p3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36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37"/>
          <p:cNvSpPr txBox="1"/>
          <p:nvPr>
            <p:ph idx="1" type="subTitle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2" type="title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76" name="Google Shape;276;p3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8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subTitle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2" type="subTitle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ubTitle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38"/>
          <p:cNvSpPr txBox="1"/>
          <p:nvPr>
            <p:ph idx="4" type="subTitle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3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02" name="Google Shape;302;p3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39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2128200" y="582175"/>
            <a:ext cx="488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i="0" sz="3200" u="none" cap="none" strike="noStrik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forms/d/1M9XzjAAnu4cciAsKAfm6kBQWGarlnDwQly-QfBWZnXE/edit" TargetMode="External"/><Relationship Id="rId4" Type="http://schemas.openxmlformats.org/officeDocument/2006/relationships/hyperlink" Target="https://www.youtube.com/watch?v=3d2V47kQA5E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www.syntonize.com/un-sistema-de-reservas-es-lo-que-tu-restaurante-necesita/#:~:text=Tener%20un%20sistema%20de%20reservas,servicios%20ofrecidos%20a%20los%20clientes" TargetMode="External"/><Relationship Id="rId6" Type="http://schemas.openxmlformats.org/officeDocument/2006/relationships/hyperlink" Target="https://bdigital.uexternado.edu.co/bitstream/handle/001/761/AAA-Spa-2018-Plan_negocios_solucion_para_restaurantes_da_gusto_Trabajo_de_grado.pdf?sequence=1&amp;isAllowed=y" TargetMode="External"/><Relationship Id="rId7" Type="http://schemas.openxmlformats.org/officeDocument/2006/relationships/hyperlink" Target="https://barradeideas.com/razones-poder-reservar-en-la-web-de-tu-restaurante/" TargetMode="External"/><Relationship Id="rId8" Type="http://schemas.openxmlformats.org/officeDocument/2006/relationships/hyperlink" Target="https://enlacocina.telemesa.es/gestion-administracion-restaurantes/la-correcta-gestion-de-reservas-en-tu-restaurant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"/>
          <p:cNvSpPr/>
          <p:nvPr/>
        </p:nvSpPr>
        <p:spPr>
          <a:xfrm flipH="1" rot="-2658911">
            <a:off x="1168795" y="1392138"/>
            <a:ext cx="2556535" cy="2511622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"/>
          <p:cNvSpPr txBox="1"/>
          <p:nvPr>
            <p:ph type="ctrTitle"/>
          </p:nvPr>
        </p:nvSpPr>
        <p:spPr>
          <a:xfrm>
            <a:off x="4260200" y="2163450"/>
            <a:ext cx="4261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500">
                <a:solidFill>
                  <a:srgbClr val="070707"/>
                </a:solidFill>
              </a:rPr>
              <a:t>Digital’s</a:t>
            </a:r>
            <a:r>
              <a:rPr lang="en" sz="6500"/>
              <a:t> </a:t>
            </a:r>
            <a:r>
              <a:rPr lang="en" sz="6500">
                <a:solidFill>
                  <a:srgbClr val="CC0000"/>
                </a:solidFill>
              </a:rPr>
              <a:t>Menu</a:t>
            </a:r>
            <a:endParaRPr sz="6500">
              <a:solidFill>
                <a:srgbClr val="CC0000"/>
              </a:solidFill>
            </a:endParaRPr>
          </a:p>
        </p:txBody>
      </p:sp>
      <p:grpSp>
        <p:nvGrpSpPr>
          <p:cNvPr id="752" name="Google Shape;752;p1"/>
          <p:cNvGrpSpPr/>
          <p:nvPr/>
        </p:nvGrpSpPr>
        <p:grpSpPr>
          <a:xfrm>
            <a:off x="936457" y="1345571"/>
            <a:ext cx="3204742" cy="2452358"/>
            <a:chOff x="936457" y="1336314"/>
            <a:chExt cx="3204742" cy="2452358"/>
          </a:xfrm>
        </p:grpSpPr>
        <p:grpSp>
          <p:nvGrpSpPr>
            <p:cNvPr id="753" name="Google Shape;753;p1"/>
            <p:cNvGrpSpPr/>
            <p:nvPr/>
          </p:nvGrpSpPr>
          <p:grpSpPr>
            <a:xfrm>
              <a:off x="3052867" y="1336314"/>
              <a:ext cx="1088332" cy="2254157"/>
              <a:chOff x="4127075" y="-4463600"/>
              <a:chExt cx="1255575" cy="2600550"/>
            </a:xfrm>
          </p:grpSpPr>
          <p:sp>
            <p:nvSpPr>
              <p:cNvPr id="754" name="Google Shape;754;p1"/>
              <p:cNvSpPr/>
              <p:nvPr/>
            </p:nvSpPr>
            <p:spPr>
              <a:xfrm>
                <a:off x="4132400" y="-3429400"/>
                <a:ext cx="1199025" cy="380375"/>
              </a:xfrm>
              <a:custGeom>
                <a:rect b="b" l="l" r="r" t="t"/>
                <a:pathLst>
                  <a:path extrusionOk="0" h="15215" w="47961">
                    <a:moveTo>
                      <a:pt x="25363" y="3500"/>
                    </a:moveTo>
                    <a:lnTo>
                      <a:pt x="25827" y="3538"/>
                    </a:lnTo>
                    <a:lnTo>
                      <a:pt x="25788" y="3693"/>
                    </a:lnTo>
                    <a:lnTo>
                      <a:pt x="25769" y="3848"/>
                    </a:lnTo>
                    <a:lnTo>
                      <a:pt x="25788" y="4022"/>
                    </a:lnTo>
                    <a:lnTo>
                      <a:pt x="25846" y="4215"/>
                    </a:lnTo>
                    <a:lnTo>
                      <a:pt x="25595" y="3867"/>
                    </a:lnTo>
                    <a:lnTo>
                      <a:pt x="25363" y="3500"/>
                    </a:lnTo>
                    <a:close/>
                    <a:moveTo>
                      <a:pt x="36111" y="1"/>
                    </a:moveTo>
                    <a:lnTo>
                      <a:pt x="35415" y="39"/>
                    </a:lnTo>
                    <a:lnTo>
                      <a:pt x="34719" y="78"/>
                    </a:lnTo>
                    <a:lnTo>
                      <a:pt x="34023" y="155"/>
                    </a:lnTo>
                    <a:lnTo>
                      <a:pt x="33327" y="233"/>
                    </a:lnTo>
                    <a:lnTo>
                      <a:pt x="31916" y="407"/>
                    </a:lnTo>
                    <a:lnTo>
                      <a:pt x="31742" y="291"/>
                    </a:lnTo>
                    <a:lnTo>
                      <a:pt x="31549" y="213"/>
                    </a:lnTo>
                    <a:lnTo>
                      <a:pt x="31336" y="155"/>
                    </a:lnTo>
                    <a:lnTo>
                      <a:pt x="31085" y="136"/>
                    </a:lnTo>
                    <a:lnTo>
                      <a:pt x="26832" y="136"/>
                    </a:lnTo>
                    <a:lnTo>
                      <a:pt x="26639" y="155"/>
                    </a:lnTo>
                    <a:lnTo>
                      <a:pt x="26445" y="194"/>
                    </a:lnTo>
                    <a:lnTo>
                      <a:pt x="26291" y="233"/>
                    </a:lnTo>
                    <a:lnTo>
                      <a:pt x="26136" y="310"/>
                    </a:lnTo>
                    <a:lnTo>
                      <a:pt x="26001" y="407"/>
                    </a:lnTo>
                    <a:lnTo>
                      <a:pt x="25885" y="523"/>
                    </a:lnTo>
                    <a:lnTo>
                      <a:pt x="25788" y="639"/>
                    </a:lnTo>
                    <a:lnTo>
                      <a:pt x="25691" y="774"/>
                    </a:lnTo>
                    <a:lnTo>
                      <a:pt x="25034" y="677"/>
                    </a:lnTo>
                    <a:lnTo>
                      <a:pt x="24396" y="561"/>
                    </a:lnTo>
                    <a:lnTo>
                      <a:pt x="23758" y="407"/>
                    </a:lnTo>
                    <a:lnTo>
                      <a:pt x="23449" y="291"/>
                    </a:lnTo>
                    <a:lnTo>
                      <a:pt x="23140" y="194"/>
                    </a:lnTo>
                    <a:lnTo>
                      <a:pt x="22908" y="117"/>
                    </a:lnTo>
                    <a:lnTo>
                      <a:pt x="22695" y="97"/>
                    </a:lnTo>
                    <a:lnTo>
                      <a:pt x="22483" y="117"/>
                    </a:lnTo>
                    <a:lnTo>
                      <a:pt x="22309" y="175"/>
                    </a:lnTo>
                    <a:lnTo>
                      <a:pt x="22115" y="252"/>
                    </a:lnTo>
                    <a:lnTo>
                      <a:pt x="21961" y="368"/>
                    </a:lnTo>
                    <a:lnTo>
                      <a:pt x="21825" y="503"/>
                    </a:lnTo>
                    <a:lnTo>
                      <a:pt x="21690" y="658"/>
                    </a:lnTo>
                    <a:lnTo>
                      <a:pt x="21593" y="832"/>
                    </a:lnTo>
                    <a:lnTo>
                      <a:pt x="21516" y="1025"/>
                    </a:lnTo>
                    <a:lnTo>
                      <a:pt x="21458" y="1219"/>
                    </a:lnTo>
                    <a:lnTo>
                      <a:pt x="21419" y="1431"/>
                    </a:lnTo>
                    <a:lnTo>
                      <a:pt x="21419" y="1625"/>
                    </a:lnTo>
                    <a:lnTo>
                      <a:pt x="21439" y="1837"/>
                    </a:lnTo>
                    <a:lnTo>
                      <a:pt x="21477" y="2031"/>
                    </a:lnTo>
                    <a:lnTo>
                      <a:pt x="21574" y="2224"/>
                    </a:lnTo>
                    <a:lnTo>
                      <a:pt x="22019" y="3132"/>
                    </a:lnTo>
                    <a:lnTo>
                      <a:pt x="22483" y="4022"/>
                    </a:lnTo>
                    <a:lnTo>
                      <a:pt x="22715" y="4447"/>
                    </a:lnTo>
                    <a:lnTo>
                      <a:pt x="22966" y="4872"/>
                    </a:lnTo>
                    <a:lnTo>
                      <a:pt x="23217" y="5297"/>
                    </a:lnTo>
                    <a:lnTo>
                      <a:pt x="23488" y="5703"/>
                    </a:lnTo>
                    <a:lnTo>
                      <a:pt x="23082" y="5858"/>
                    </a:lnTo>
                    <a:lnTo>
                      <a:pt x="22657" y="5993"/>
                    </a:lnTo>
                    <a:lnTo>
                      <a:pt x="22231" y="6090"/>
                    </a:lnTo>
                    <a:lnTo>
                      <a:pt x="21825" y="6187"/>
                    </a:lnTo>
                    <a:lnTo>
                      <a:pt x="21400" y="6245"/>
                    </a:lnTo>
                    <a:lnTo>
                      <a:pt x="20975" y="6303"/>
                    </a:lnTo>
                    <a:lnTo>
                      <a:pt x="20549" y="6322"/>
                    </a:lnTo>
                    <a:lnTo>
                      <a:pt x="20124" y="6341"/>
                    </a:lnTo>
                    <a:lnTo>
                      <a:pt x="19699" y="6341"/>
                    </a:lnTo>
                    <a:lnTo>
                      <a:pt x="19274" y="6322"/>
                    </a:lnTo>
                    <a:lnTo>
                      <a:pt x="18848" y="6283"/>
                    </a:lnTo>
                    <a:lnTo>
                      <a:pt x="18404" y="6245"/>
                    </a:lnTo>
                    <a:lnTo>
                      <a:pt x="17534" y="6109"/>
                    </a:lnTo>
                    <a:lnTo>
                      <a:pt x="16625" y="5935"/>
                    </a:lnTo>
                    <a:lnTo>
                      <a:pt x="16509" y="5201"/>
                    </a:lnTo>
                    <a:lnTo>
                      <a:pt x="16355" y="4466"/>
                    </a:lnTo>
                    <a:lnTo>
                      <a:pt x="16181" y="3751"/>
                    </a:lnTo>
                    <a:lnTo>
                      <a:pt x="15968" y="3016"/>
                    </a:lnTo>
                    <a:lnTo>
                      <a:pt x="15910" y="2862"/>
                    </a:lnTo>
                    <a:lnTo>
                      <a:pt x="15852" y="2746"/>
                    </a:lnTo>
                    <a:lnTo>
                      <a:pt x="15775" y="2610"/>
                    </a:lnTo>
                    <a:lnTo>
                      <a:pt x="15697" y="2514"/>
                    </a:lnTo>
                    <a:lnTo>
                      <a:pt x="15601" y="2417"/>
                    </a:lnTo>
                    <a:lnTo>
                      <a:pt x="15504" y="2340"/>
                    </a:lnTo>
                    <a:lnTo>
                      <a:pt x="15388" y="2262"/>
                    </a:lnTo>
                    <a:lnTo>
                      <a:pt x="15291" y="2185"/>
                    </a:lnTo>
                    <a:lnTo>
                      <a:pt x="15214" y="1895"/>
                    </a:lnTo>
                    <a:lnTo>
                      <a:pt x="15156" y="1683"/>
                    </a:lnTo>
                    <a:lnTo>
                      <a:pt x="15059" y="1489"/>
                    </a:lnTo>
                    <a:lnTo>
                      <a:pt x="14943" y="1315"/>
                    </a:lnTo>
                    <a:lnTo>
                      <a:pt x="14808" y="1180"/>
                    </a:lnTo>
                    <a:lnTo>
                      <a:pt x="14653" y="1083"/>
                    </a:lnTo>
                    <a:lnTo>
                      <a:pt x="14499" y="1006"/>
                    </a:lnTo>
                    <a:lnTo>
                      <a:pt x="14325" y="948"/>
                    </a:lnTo>
                    <a:lnTo>
                      <a:pt x="14151" y="909"/>
                    </a:lnTo>
                    <a:lnTo>
                      <a:pt x="13958" y="909"/>
                    </a:lnTo>
                    <a:lnTo>
                      <a:pt x="13784" y="929"/>
                    </a:lnTo>
                    <a:lnTo>
                      <a:pt x="13590" y="967"/>
                    </a:lnTo>
                    <a:lnTo>
                      <a:pt x="13416" y="1025"/>
                    </a:lnTo>
                    <a:lnTo>
                      <a:pt x="13242" y="1103"/>
                    </a:lnTo>
                    <a:lnTo>
                      <a:pt x="13088" y="1199"/>
                    </a:lnTo>
                    <a:lnTo>
                      <a:pt x="12933" y="1335"/>
                    </a:lnTo>
                    <a:lnTo>
                      <a:pt x="12798" y="1470"/>
                    </a:lnTo>
                    <a:lnTo>
                      <a:pt x="12604" y="1470"/>
                    </a:lnTo>
                    <a:lnTo>
                      <a:pt x="12411" y="1489"/>
                    </a:lnTo>
                    <a:lnTo>
                      <a:pt x="11676" y="1605"/>
                    </a:lnTo>
                    <a:lnTo>
                      <a:pt x="10923" y="1721"/>
                    </a:lnTo>
                    <a:lnTo>
                      <a:pt x="9395" y="1915"/>
                    </a:lnTo>
                    <a:lnTo>
                      <a:pt x="8603" y="2031"/>
                    </a:lnTo>
                    <a:lnTo>
                      <a:pt x="7830" y="2146"/>
                    </a:lnTo>
                    <a:lnTo>
                      <a:pt x="7056" y="2282"/>
                    </a:lnTo>
                    <a:lnTo>
                      <a:pt x="6283" y="2436"/>
                    </a:lnTo>
                    <a:lnTo>
                      <a:pt x="5529" y="2610"/>
                    </a:lnTo>
                    <a:lnTo>
                      <a:pt x="5162" y="2726"/>
                    </a:lnTo>
                    <a:lnTo>
                      <a:pt x="4795" y="2842"/>
                    </a:lnTo>
                    <a:lnTo>
                      <a:pt x="4427" y="2978"/>
                    </a:lnTo>
                    <a:lnTo>
                      <a:pt x="4079" y="3113"/>
                    </a:lnTo>
                    <a:lnTo>
                      <a:pt x="3751" y="3268"/>
                    </a:lnTo>
                    <a:lnTo>
                      <a:pt x="3403" y="3422"/>
                    </a:lnTo>
                    <a:lnTo>
                      <a:pt x="3074" y="3616"/>
                    </a:lnTo>
                    <a:lnTo>
                      <a:pt x="2765" y="3809"/>
                    </a:lnTo>
                    <a:lnTo>
                      <a:pt x="2456" y="4022"/>
                    </a:lnTo>
                    <a:lnTo>
                      <a:pt x="2166" y="4234"/>
                    </a:lnTo>
                    <a:lnTo>
                      <a:pt x="1876" y="4486"/>
                    </a:lnTo>
                    <a:lnTo>
                      <a:pt x="1605" y="4756"/>
                    </a:lnTo>
                    <a:lnTo>
                      <a:pt x="1354" y="5027"/>
                    </a:lnTo>
                    <a:lnTo>
                      <a:pt x="1102" y="5336"/>
                    </a:lnTo>
                    <a:lnTo>
                      <a:pt x="928" y="5587"/>
                    </a:lnTo>
                    <a:lnTo>
                      <a:pt x="754" y="5858"/>
                    </a:lnTo>
                    <a:lnTo>
                      <a:pt x="619" y="6129"/>
                    </a:lnTo>
                    <a:lnTo>
                      <a:pt x="484" y="6399"/>
                    </a:lnTo>
                    <a:lnTo>
                      <a:pt x="368" y="6689"/>
                    </a:lnTo>
                    <a:lnTo>
                      <a:pt x="271" y="6960"/>
                    </a:lnTo>
                    <a:lnTo>
                      <a:pt x="174" y="7250"/>
                    </a:lnTo>
                    <a:lnTo>
                      <a:pt x="116" y="7559"/>
                    </a:lnTo>
                    <a:lnTo>
                      <a:pt x="58" y="7849"/>
                    </a:lnTo>
                    <a:lnTo>
                      <a:pt x="20" y="8139"/>
                    </a:lnTo>
                    <a:lnTo>
                      <a:pt x="0" y="8448"/>
                    </a:lnTo>
                    <a:lnTo>
                      <a:pt x="0" y="8738"/>
                    </a:lnTo>
                    <a:lnTo>
                      <a:pt x="0" y="9048"/>
                    </a:lnTo>
                    <a:lnTo>
                      <a:pt x="39" y="9338"/>
                    </a:lnTo>
                    <a:lnTo>
                      <a:pt x="58" y="9647"/>
                    </a:lnTo>
                    <a:lnTo>
                      <a:pt x="116" y="9937"/>
                    </a:lnTo>
                    <a:lnTo>
                      <a:pt x="194" y="10227"/>
                    </a:lnTo>
                    <a:lnTo>
                      <a:pt x="271" y="10517"/>
                    </a:lnTo>
                    <a:lnTo>
                      <a:pt x="348" y="10807"/>
                    </a:lnTo>
                    <a:lnTo>
                      <a:pt x="464" y="11077"/>
                    </a:lnTo>
                    <a:lnTo>
                      <a:pt x="580" y="11367"/>
                    </a:lnTo>
                    <a:lnTo>
                      <a:pt x="716" y="11619"/>
                    </a:lnTo>
                    <a:lnTo>
                      <a:pt x="870" y="11889"/>
                    </a:lnTo>
                    <a:lnTo>
                      <a:pt x="1025" y="12141"/>
                    </a:lnTo>
                    <a:lnTo>
                      <a:pt x="1199" y="12392"/>
                    </a:lnTo>
                    <a:lnTo>
                      <a:pt x="1373" y="12624"/>
                    </a:lnTo>
                    <a:lnTo>
                      <a:pt x="1566" y="12856"/>
                    </a:lnTo>
                    <a:lnTo>
                      <a:pt x="1779" y="13069"/>
                    </a:lnTo>
                    <a:lnTo>
                      <a:pt x="1992" y="13281"/>
                    </a:lnTo>
                    <a:lnTo>
                      <a:pt x="2224" y="13475"/>
                    </a:lnTo>
                    <a:lnTo>
                      <a:pt x="2456" y="13649"/>
                    </a:lnTo>
                    <a:lnTo>
                      <a:pt x="2707" y="13823"/>
                    </a:lnTo>
                    <a:lnTo>
                      <a:pt x="2997" y="13977"/>
                    </a:lnTo>
                    <a:lnTo>
                      <a:pt x="3306" y="14151"/>
                    </a:lnTo>
                    <a:lnTo>
                      <a:pt x="3596" y="14286"/>
                    </a:lnTo>
                    <a:lnTo>
                      <a:pt x="3925" y="14422"/>
                    </a:lnTo>
                    <a:lnTo>
                      <a:pt x="4253" y="14538"/>
                    </a:lnTo>
                    <a:lnTo>
                      <a:pt x="4582" y="14634"/>
                    </a:lnTo>
                    <a:lnTo>
                      <a:pt x="4911" y="14731"/>
                    </a:lnTo>
                    <a:lnTo>
                      <a:pt x="5259" y="14828"/>
                    </a:lnTo>
                    <a:lnTo>
                      <a:pt x="5974" y="14963"/>
                    </a:lnTo>
                    <a:lnTo>
                      <a:pt x="6689" y="15079"/>
                    </a:lnTo>
                    <a:lnTo>
                      <a:pt x="7424" y="15156"/>
                    </a:lnTo>
                    <a:lnTo>
                      <a:pt x="8178" y="15195"/>
                    </a:lnTo>
                    <a:lnTo>
                      <a:pt x="8912" y="15214"/>
                    </a:lnTo>
                    <a:lnTo>
                      <a:pt x="9666" y="15214"/>
                    </a:lnTo>
                    <a:lnTo>
                      <a:pt x="10420" y="15195"/>
                    </a:lnTo>
                    <a:lnTo>
                      <a:pt x="11155" y="15176"/>
                    </a:lnTo>
                    <a:lnTo>
                      <a:pt x="12566" y="15098"/>
                    </a:lnTo>
                    <a:lnTo>
                      <a:pt x="13880" y="15021"/>
                    </a:lnTo>
                    <a:lnTo>
                      <a:pt x="14982" y="14963"/>
                    </a:lnTo>
                    <a:lnTo>
                      <a:pt x="16084" y="14886"/>
                    </a:lnTo>
                    <a:lnTo>
                      <a:pt x="18288" y="14712"/>
                    </a:lnTo>
                    <a:lnTo>
                      <a:pt x="22676" y="14306"/>
                    </a:lnTo>
                    <a:lnTo>
                      <a:pt x="24880" y="14112"/>
                    </a:lnTo>
                    <a:lnTo>
                      <a:pt x="25981" y="14035"/>
                    </a:lnTo>
                    <a:lnTo>
                      <a:pt x="27083" y="13958"/>
                    </a:lnTo>
                    <a:lnTo>
                      <a:pt x="28185" y="13900"/>
                    </a:lnTo>
                    <a:lnTo>
                      <a:pt x="29287" y="13861"/>
                    </a:lnTo>
                    <a:lnTo>
                      <a:pt x="30389" y="13842"/>
                    </a:lnTo>
                    <a:lnTo>
                      <a:pt x="34893" y="13842"/>
                    </a:lnTo>
                    <a:lnTo>
                      <a:pt x="35744" y="13823"/>
                    </a:lnTo>
                    <a:lnTo>
                      <a:pt x="36614" y="13784"/>
                    </a:lnTo>
                    <a:lnTo>
                      <a:pt x="37464" y="13726"/>
                    </a:lnTo>
                    <a:lnTo>
                      <a:pt x="38334" y="13649"/>
                    </a:lnTo>
                    <a:lnTo>
                      <a:pt x="39165" y="13533"/>
                    </a:lnTo>
                    <a:lnTo>
                      <a:pt x="40016" y="13397"/>
                    </a:lnTo>
                    <a:lnTo>
                      <a:pt x="40847" y="13204"/>
                    </a:lnTo>
                    <a:lnTo>
                      <a:pt x="41253" y="13088"/>
                    </a:lnTo>
                    <a:lnTo>
                      <a:pt x="41659" y="12972"/>
                    </a:lnTo>
                    <a:lnTo>
                      <a:pt x="42046" y="12856"/>
                    </a:lnTo>
                    <a:lnTo>
                      <a:pt x="42452" y="12701"/>
                    </a:lnTo>
                    <a:lnTo>
                      <a:pt x="42838" y="12547"/>
                    </a:lnTo>
                    <a:lnTo>
                      <a:pt x="43225" y="12392"/>
                    </a:lnTo>
                    <a:lnTo>
                      <a:pt x="43611" y="12199"/>
                    </a:lnTo>
                    <a:lnTo>
                      <a:pt x="43998" y="12005"/>
                    </a:lnTo>
                    <a:lnTo>
                      <a:pt x="44365" y="11793"/>
                    </a:lnTo>
                    <a:lnTo>
                      <a:pt x="44733" y="11580"/>
                    </a:lnTo>
                    <a:lnTo>
                      <a:pt x="45003" y="11387"/>
                    </a:lnTo>
                    <a:lnTo>
                      <a:pt x="45255" y="11213"/>
                    </a:lnTo>
                    <a:lnTo>
                      <a:pt x="45506" y="11000"/>
                    </a:lnTo>
                    <a:lnTo>
                      <a:pt x="45738" y="10807"/>
                    </a:lnTo>
                    <a:lnTo>
                      <a:pt x="45970" y="10594"/>
                    </a:lnTo>
                    <a:lnTo>
                      <a:pt x="46182" y="10362"/>
                    </a:lnTo>
                    <a:lnTo>
                      <a:pt x="46395" y="10150"/>
                    </a:lnTo>
                    <a:lnTo>
                      <a:pt x="46588" y="9918"/>
                    </a:lnTo>
                    <a:lnTo>
                      <a:pt x="46782" y="9666"/>
                    </a:lnTo>
                    <a:lnTo>
                      <a:pt x="46956" y="9415"/>
                    </a:lnTo>
                    <a:lnTo>
                      <a:pt x="47110" y="9164"/>
                    </a:lnTo>
                    <a:lnTo>
                      <a:pt x="47265" y="8912"/>
                    </a:lnTo>
                    <a:lnTo>
                      <a:pt x="47400" y="8642"/>
                    </a:lnTo>
                    <a:lnTo>
                      <a:pt x="47536" y="8390"/>
                    </a:lnTo>
                    <a:lnTo>
                      <a:pt x="47632" y="8120"/>
                    </a:lnTo>
                    <a:lnTo>
                      <a:pt x="47729" y="7830"/>
                    </a:lnTo>
                    <a:lnTo>
                      <a:pt x="47806" y="7559"/>
                    </a:lnTo>
                    <a:lnTo>
                      <a:pt x="47864" y="7269"/>
                    </a:lnTo>
                    <a:lnTo>
                      <a:pt x="47922" y="6999"/>
                    </a:lnTo>
                    <a:lnTo>
                      <a:pt x="47961" y="6709"/>
                    </a:lnTo>
                    <a:lnTo>
                      <a:pt x="47961" y="6419"/>
                    </a:lnTo>
                    <a:lnTo>
                      <a:pt x="47961" y="6129"/>
                    </a:lnTo>
                    <a:lnTo>
                      <a:pt x="47961" y="5839"/>
                    </a:lnTo>
                    <a:lnTo>
                      <a:pt x="47922" y="5549"/>
                    </a:lnTo>
                    <a:lnTo>
                      <a:pt x="47864" y="5278"/>
                    </a:lnTo>
                    <a:lnTo>
                      <a:pt x="47787" y="4988"/>
                    </a:lnTo>
                    <a:lnTo>
                      <a:pt x="47710" y="4698"/>
                    </a:lnTo>
                    <a:lnTo>
                      <a:pt x="47594" y="4408"/>
                    </a:lnTo>
                    <a:lnTo>
                      <a:pt x="47458" y="4118"/>
                    </a:lnTo>
                    <a:lnTo>
                      <a:pt x="47323" y="3828"/>
                    </a:lnTo>
                    <a:lnTo>
                      <a:pt x="47149" y="3558"/>
                    </a:lnTo>
                    <a:lnTo>
                      <a:pt x="46956" y="3268"/>
                    </a:lnTo>
                    <a:lnTo>
                      <a:pt x="46762" y="3016"/>
                    </a:lnTo>
                    <a:lnTo>
                      <a:pt x="46550" y="2784"/>
                    </a:lnTo>
                    <a:lnTo>
                      <a:pt x="46318" y="2552"/>
                    </a:lnTo>
                    <a:lnTo>
                      <a:pt x="46086" y="2340"/>
                    </a:lnTo>
                    <a:lnTo>
                      <a:pt x="45854" y="2146"/>
                    </a:lnTo>
                    <a:lnTo>
                      <a:pt x="45603" y="1953"/>
                    </a:lnTo>
                    <a:lnTo>
                      <a:pt x="45332" y="1779"/>
                    </a:lnTo>
                    <a:lnTo>
                      <a:pt x="45061" y="1625"/>
                    </a:lnTo>
                    <a:lnTo>
                      <a:pt x="44771" y="1470"/>
                    </a:lnTo>
                    <a:lnTo>
                      <a:pt x="44481" y="1335"/>
                    </a:lnTo>
                    <a:lnTo>
                      <a:pt x="44191" y="1199"/>
                    </a:lnTo>
                    <a:lnTo>
                      <a:pt x="43882" y="1083"/>
                    </a:lnTo>
                    <a:lnTo>
                      <a:pt x="43263" y="871"/>
                    </a:lnTo>
                    <a:lnTo>
                      <a:pt x="42626" y="697"/>
                    </a:lnTo>
                    <a:lnTo>
                      <a:pt x="41968" y="542"/>
                    </a:lnTo>
                    <a:lnTo>
                      <a:pt x="41311" y="426"/>
                    </a:lnTo>
                    <a:lnTo>
                      <a:pt x="40654" y="329"/>
                    </a:lnTo>
                    <a:lnTo>
                      <a:pt x="39977" y="252"/>
                    </a:lnTo>
                    <a:lnTo>
                      <a:pt x="39339" y="175"/>
                    </a:lnTo>
                    <a:lnTo>
                      <a:pt x="38682" y="117"/>
                    </a:lnTo>
                    <a:lnTo>
                      <a:pt x="37464" y="39"/>
                    </a:lnTo>
                    <a:lnTo>
                      <a:pt x="367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"/>
              <p:cNvSpPr/>
              <p:nvPr/>
            </p:nvSpPr>
            <p:spPr>
              <a:xfrm>
                <a:off x="4154625" y="-3181475"/>
                <a:ext cx="1218850" cy="1315025"/>
              </a:xfrm>
              <a:custGeom>
                <a:rect b="b" l="l" r="r" t="t"/>
                <a:pathLst>
                  <a:path extrusionOk="0" h="52601" w="48754">
                    <a:moveTo>
                      <a:pt x="46125" y="1"/>
                    </a:moveTo>
                    <a:lnTo>
                      <a:pt x="46009" y="39"/>
                    </a:lnTo>
                    <a:lnTo>
                      <a:pt x="45893" y="78"/>
                    </a:lnTo>
                    <a:lnTo>
                      <a:pt x="45796" y="136"/>
                    </a:lnTo>
                    <a:lnTo>
                      <a:pt x="45719" y="213"/>
                    </a:lnTo>
                    <a:lnTo>
                      <a:pt x="45641" y="291"/>
                    </a:lnTo>
                    <a:lnTo>
                      <a:pt x="45583" y="387"/>
                    </a:lnTo>
                    <a:lnTo>
                      <a:pt x="45525" y="484"/>
                    </a:lnTo>
                    <a:lnTo>
                      <a:pt x="45467" y="639"/>
                    </a:lnTo>
                    <a:lnTo>
                      <a:pt x="45371" y="793"/>
                    </a:lnTo>
                    <a:lnTo>
                      <a:pt x="45274" y="909"/>
                    </a:lnTo>
                    <a:lnTo>
                      <a:pt x="45139" y="1045"/>
                    </a:lnTo>
                    <a:lnTo>
                      <a:pt x="44984" y="1141"/>
                    </a:lnTo>
                    <a:lnTo>
                      <a:pt x="44830" y="1238"/>
                    </a:lnTo>
                    <a:lnTo>
                      <a:pt x="44656" y="1334"/>
                    </a:lnTo>
                    <a:lnTo>
                      <a:pt x="44462" y="1412"/>
                    </a:lnTo>
                    <a:lnTo>
                      <a:pt x="44095" y="1547"/>
                    </a:lnTo>
                    <a:lnTo>
                      <a:pt x="43708" y="1663"/>
                    </a:lnTo>
                    <a:lnTo>
                      <a:pt x="43051" y="1818"/>
                    </a:lnTo>
                    <a:lnTo>
                      <a:pt x="42297" y="1992"/>
                    </a:lnTo>
                    <a:lnTo>
                      <a:pt x="41543" y="2127"/>
                    </a:lnTo>
                    <a:lnTo>
                      <a:pt x="40770" y="2224"/>
                    </a:lnTo>
                    <a:lnTo>
                      <a:pt x="39997" y="2301"/>
                    </a:lnTo>
                    <a:lnTo>
                      <a:pt x="39823" y="2320"/>
                    </a:lnTo>
                    <a:lnTo>
                      <a:pt x="39668" y="2398"/>
                    </a:lnTo>
                    <a:lnTo>
                      <a:pt x="39552" y="2494"/>
                    </a:lnTo>
                    <a:lnTo>
                      <a:pt x="39455" y="2610"/>
                    </a:lnTo>
                    <a:lnTo>
                      <a:pt x="37194" y="2630"/>
                    </a:lnTo>
                    <a:lnTo>
                      <a:pt x="34951" y="2649"/>
                    </a:lnTo>
                    <a:lnTo>
                      <a:pt x="32690" y="2707"/>
                    </a:lnTo>
                    <a:lnTo>
                      <a:pt x="30447" y="2784"/>
                    </a:lnTo>
                    <a:lnTo>
                      <a:pt x="29094" y="2842"/>
                    </a:lnTo>
                    <a:lnTo>
                      <a:pt x="27760" y="2958"/>
                    </a:lnTo>
                    <a:lnTo>
                      <a:pt x="26426" y="3094"/>
                    </a:lnTo>
                    <a:lnTo>
                      <a:pt x="25112" y="3229"/>
                    </a:lnTo>
                    <a:lnTo>
                      <a:pt x="22444" y="3558"/>
                    </a:lnTo>
                    <a:lnTo>
                      <a:pt x="21110" y="3693"/>
                    </a:lnTo>
                    <a:lnTo>
                      <a:pt x="19776" y="3828"/>
                    </a:lnTo>
                    <a:lnTo>
                      <a:pt x="19680" y="3751"/>
                    </a:lnTo>
                    <a:lnTo>
                      <a:pt x="19583" y="3654"/>
                    </a:lnTo>
                    <a:lnTo>
                      <a:pt x="19467" y="3596"/>
                    </a:lnTo>
                    <a:lnTo>
                      <a:pt x="19351" y="3538"/>
                    </a:lnTo>
                    <a:lnTo>
                      <a:pt x="19216" y="3480"/>
                    </a:lnTo>
                    <a:lnTo>
                      <a:pt x="19100" y="3461"/>
                    </a:lnTo>
                    <a:lnTo>
                      <a:pt x="18965" y="3442"/>
                    </a:lnTo>
                    <a:lnTo>
                      <a:pt x="18829" y="3442"/>
                    </a:lnTo>
                    <a:lnTo>
                      <a:pt x="18153" y="3519"/>
                    </a:lnTo>
                    <a:lnTo>
                      <a:pt x="17476" y="3596"/>
                    </a:lnTo>
                    <a:lnTo>
                      <a:pt x="17147" y="3635"/>
                    </a:lnTo>
                    <a:lnTo>
                      <a:pt x="16471" y="3635"/>
                    </a:lnTo>
                    <a:lnTo>
                      <a:pt x="16142" y="3596"/>
                    </a:lnTo>
                    <a:lnTo>
                      <a:pt x="15833" y="3577"/>
                    </a:lnTo>
                    <a:lnTo>
                      <a:pt x="15698" y="3577"/>
                    </a:lnTo>
                    <a:lnTo>
                      <a:pt x="15543" y="3596"/>
                    </a:lnTo>
                    <a:lnTo>
                      <a:pt x="15408" y="3616"/>
                    </a:lnTo>
                    <a:lnTo>
                      <a:pt x="15272" y="3654"/>
                    </a:lnTo>
                    <a:lnTo>
                      <a:pt x="15156" y="3712"/>
                    </a:lnTo>
                    <a:lnTo>
                      <a:pt x="15021" y="3770"/>
                    </a:lnTo>
                    <a:lnTo>
                      <a:pt x="13745" y="3616"/>
                    </a:lnTo>
                    <a:lnTo>
                      <a:pt x="12431" y="3442"/>
                    </a:lnTo>
                    <a:lnTo>
                      <a:pt x="11116" y="3287"/>
                    </a:lnTo>
                    <a:lnTo>
                      <a:pt x="10459" y="3210"/>
                    </a:lnTo>
                    <a:lnTo>
                      <a:pt x="9802" y="3152"/>
                    </a:lnTo>
                    <a:lnTo>
                      <a:pt x="9164" y="3113"/>
                    </a:lnTo>
                    <a:lnTo>
                      <a:pt x="8506" y="3074"/>
                    </a:lnTo>
                    <a:lnTo>
                      <a:pt x="7868" y="3074"/>
                    </a:lnTo>
                    <a:lnTo>
                      <a:pt x="7250" y="3094"/>
                    </a:lnTo>
                    <a:lnTo>
                      <a:pt x="6631" y="3132"/>
                    </a:lnTo>
                    <a:lnTo>
                      <a:pt x="6013" y="3210"/>
                    </a:lnTo>
                    <a:lnTo>
                      <a:pt x="5413" y="3326"/>
                    </a:lnTo>
                    <a:lnTo>
                      <a:pt x="4814" y="3461"/>
                    </a:lnTo>
                    <a:lnTo>
                      <a:pt x="4080" y="3364"/>
                    </a:lnTo>
                    <a:lnTo>
                      <a:pt x="3345" y="3229"/>
                    </a:lnTo>
                    <a:lnTo>
                      <a:pt x="2978" y="3152"/>
                    </a:lnTo>
                    <a:lnTo>
                      <a:pt x="2610" y="3074"/>
                    </a:lnTo>
                    <a:lnTo>
                      <a:pt x="2243" y="2958"/>
                    </a:lnTo>
                    <a:lnTo>
                      <a:pt x="1895" y="2842"/>
                    </a:lnTo>
                    <a:lnTo>
                      <a:pt x="1741" y="2804"/>
                    </a:lnTo>
                    <a:lnTo>
                      <a:pt x="1605" y="2784"/>
                    </a:lnTo>
                    <a:lnTo>
                      <a:pt x="1470" y="2765"/>
                    </a:lnTo>
                    <a:lnTo>
                      <a:pt x="1335" y="2765"/>
                    </a:lnTo>
                    <a:lnTo>
                      <a:pt x="1296" y="2668"/>
                    </a:lnTo>
                    <a:lnTo>
                      <a:pt x="1238" y="2591"/>
                    </a:lnTo>
                    <a:lnTo>
                      <a:pt x="1180" y="2494"/>
                    </a:lnTo>
                    <a:lnTo>
                      <a:pt x="1103" y="2436"/>
                    </a:lnTo>
                    <a:lnTo>
                      <a:pt x="1006" y="2378"/>
                    </a:lnTo>
                    <a:lnTo>
                      <a:pt x="909" y="2320"/>
                    </a:lnTo>
                    <a:lnTo>
                      <a:pt x="813" y="2301"/>
                    </a:lnTo>
                    <a:lnTo>
                      <a:pt x="561" y="2301"/>
                    </a:lnTo>
                    <a:lnTo>
                      <a:pt x="426" y="2340"/>
                    </a:lnTo>
                    <a:lnTo>
                      <a:pt x="310" y="2417"/>
                    </a:lnTo>
                    <a:lnTo>
                      <a:pt x="194" y="2494"/>
                    </a:lnTo>
                    <a:lnTo>
                      <a:pt x="117" y="2610"/>
                    </a:lnTo>
                    <a:lnTo>
                      <a:pt x="39" y="2726"/>
                    </a:lnTo>
                    <a:lnTo>
                      <a:pt x="1" y="2842"/>
                    </a:lnTo>
                    <a:lnTo>
                      <a:pt x="1" y="2997"/>
                    </a:lnTo>
                    <a:lnTo>
                      <a:pt x="20" y="3210"/>
                    </a:lnTo>
                    <a:lnTo>
                      <a:pt x="97" y="3403"/>
                    </a:lnTo>
                    <a:lnTo>
                      <a:pt x="175" y="3596"/>
                    </a:lnTo>
                    <a:lnTo>
                      <a:pt x="271" y="3751"/>
                    </a:lnTo>
                    <a:lnTo>
                      <a:pt x="252" y="3944"/>
                    </a:lnTo>
                    <a:lnTo>
                      <a:pt x="233" y="4118"/>
                    </a:lnTo>
                    <a:lnTo>
                      <a:pt x="233" y="4311"/>
                    </a:lnTo>
                    <a:lnTo>
                      <a:pt x="252" y="4485"/>
                    </a:lnTo>
                    <a:lnTo>
                      <a:pt x="291" y="4659"/>
                    </a:lnTo>
                    <a:lnTo>
                      <a:pt x="349" y="4833"/>
                    </a:lnTo>
                    <a:lnTo>
                      <a:pt x="426" y="5007"/>
                    </a:lnTo>
                    <a:lnTo>
                      <a:pt x="542" y="5162"/>
                    </a:lnTo>
                    <a:lnTo>
                      <a:pt x="465" y="5800"/>
                    </a:lnTo>
                    <a:lnTo>
                      <a:pt x="445" y="6419"/>
                    </a:lnTo>
                    <a:lnTo>
                      <a:pt x="445" y="7037"/>
                    </a:lnTo>
                    <a:lnTo>
                      <a:pt x="484" y="7656"/>
                    </a:lnTo>
                    <a:lnTo>
                      <a:pt x="561" y="8274"/>
                    </a:lnTo>
                    <a:lnTo>
                      <a:pt x="639" y="8874"/>
                    </a:lnTo>
                    <a:lnTo>
                      <a:pt x="832" y="10111"/>
                    </a:lnTo>
                    <a:lnTo>
                      <a:pt x="755" y="10575"/>
                    </a:lnTo>
                    <a:lnTo>
                      <a:pt x="697" y="11039"/>
                    </a:lnTo>
                    <a:lnTo>
                      <a:pt x="677" y="11329"/>
                    </a:lnTo>
                    <a:lnTo>
                      <a:pt x="677" y="11638"/>
                    </a:lnTo>
                    <a:lnTo>
                      <a:pt x="697" y="12315"/>
                    </a:lnTo>
                    <a:lnTo>
                      <a:pt x="697" y="12953"/>
                    </a:lnTo>
                    <a:lnTo>
                      <a:pt x="697" y="13436"/>
                    </a:lnTo>
                    <a:lnTo>
                      <a:pt x="677" y="13764"/>
                    </a:lnTo>
                    <a:lnTo>
                      <a:pt x="697" y="14074"/>
                    </a:lnTo>
                    <a:lnTo>
                      <a:pt x="716" y="14383"/>
                    </a:lnTo>
                    <a:lnTo>
                      <a:pt x="774" y="14692"/>
                    </a:lnTo>
                    <a:lnTo>
                      <a:pt x="619" y="15678"/>
                    </a:lnTo>
                    <a:lnTo>
                      <a:pt x="523" y="16664"/>
                    </a:lnTo>
                    <a:lnTo>
                      <a:pt x="445" y="17650"/>
                    </a:lnTo>
                    <a:lnTo>
                      <a:pt x="407" y="18655"/>
                    </a:lnTo>
                    <a:lnTo>
                      <a:pt x="407" y="19641"/>
                    </a:lnTo>
                    <a:lnTo>
                      <a:pt x="407" y="20646"/>
                    </a:lnTo>
                    <a:lnTo>
                      <a:pt x="445" y="21652"/>
                    </a:lnTo>
                    <a:lnTo>
                      <a:pt x="503" y="22637"/>
                    </a:lnTo>
                    <a:lnTo>
                      <a:pt x="639" y="24648"/>
                    </a:lnTo>
                    <a:lnTo>
                      <a:pt x="793" y="26639"/>
                    </a:lnTo>
                    <a:lnTo>
                      <a:pt x="909" y="28630"/>
                    </a:lnTo>
                    <a:lnTo>
                      <a:pt x="967" y="29635"/>
                    </a:lnTo>
                    <a:lnTo>
                      <a:pt x="987" y="30621"/>
                    </a:lnTo>
                    <a:lnTo>
                      <a:pt x="1045" y="32960"/>
                    </a:lnTo>
                    <a:lnTo>
                      <a:pt x="1122" y="35299"/>
                    </a:lnTo>
                    <a:lnTo>
                      <a:pt x="1199" y="36459"/>
                    </a:lnTo>
                    <a:lnTo>
                      <a:pt x="1257" y="37638"/>
                    </a:lnTo>
                    <a:lnTo>
                      <a:pt x="1354" y="38798"/>
                    </a:lnTo>
                    <a:lnTo>
                      <a:pt x="1470" y="39958"/>
                    </a:lnTo>
                    <a:lnTo>
                      <a:pt x="1528" y="40519"/>
                    </a:lnTo>
                    <a:lnTo>
                      <a:pt x="1605" y="41060"/>
                    </a:lnTo>
                    <a:lnTo>
                      <a:pt x="1779" y="42162"/>
                    </a:lnTo>
                    <a:lnTo>
                      <a:pt x="1779" y="42877"/>
                    </a:lnTo>
                    <a:lnTo>
                      <a:pt x="1779" y="43612"/>
                    </a:lnTo>
                    <a:lnTo>
                      <a:pt x="1818" y="45062"/>
                    </a:lnTo>
                    <a:lnTo>
                      <a:pt x="1934" y="48000"/>
                    </a:lnTo>
                    <a:lnTo>
                      <a:pt x="1934" y="48522"/>
                    </a:lnTo>
                    <a:lnTo>
                      <a:pt x="1972" y="49044"/>
                    </a:lnTo>
                    <a:lnTo>
                      <a:pt x="1992" y="49198"/>
                    </a:lnTo>
                    <a:lnTo>
                      <a:pt x="2030" y="49334"/>
                    </a:lnTo>
                    <a:lnTo>
                      <a:pt x="2069" y="49450"/>
                    </a:lnTo>
                    <a:lnTo>
                      <a:pt x="2146" y="49566"/>
                    </a:lnTo>
                    <a:lnTo>
                      <a:pt x="2204" y="49662"/>
                    </a:lnTo>
                    <a:lnTo>
                      <a:pt x="2301" y="49759"/>
                    </a:lnTo>
                    <a:lnTo>
                      <a:pt x="2398" y="49836"/>
                    </a:lnTo>
                    <a:lnTo>
                      <a:pt x="2494" y="49894"/>
                    </a:lnTo>
                    <a:lnTo>
                      <a:pt x="2610" y="49952"/>
                    </a:lnTo>
                    <a:lnTo>
                      <a:pt x="2707" y="49991"/>
                    </a:lnTo>
                    <a:lnTo>
                      <a:pt x="2823" y="50030"/>
                    </a:lnTo>
                    <a:lnTo>
                      <a:pt x="2958" y="50030"/>
                    </a:lnTo>
                    <a:lnTo>
                      <a:pt x="3074" y="50049"/>
                    </a:lnTo>
                    <a:lnTo>
                      <a:pt x="3190" y="50030"/>
                    </a:lnTo>
                    <a:lnTo>
                      <a:pt x="3306" y="50010"/>
                    </a:lnTo>
                    <a:lnTo>
                      <a:pt x="3422" y="49991"/>
                    </a:lnTo>
                    <a:lnTo>
                      <a:pt x="3500" y="50049"/>
                    </a:lnTo>
                    <a:lnTo>
                      <a:pt x="4060" y="50339"/>
                    </a:lnTo>
                    <a:lnTo>
                      <a:pt x="4621" y="50610"/>
                    </a:lnTo>
                    <a:lnTo>
                      <a:pt x="5181" y="50861"/>
                    </a:lnTo>
                    <a:lnTo>
                      <a:pt x="5781" y="51074"/>
                    </a:lnTo>
                    <a:lnTo>
                      <a:pt x="5935" y="51112"/>
                    </a:lnTo>
                    <a:lnTo>
                      <a:pt x="6109" y="51132"/>
                    </a:lnTo>
                    <a:lnTo>
                      <a:pt x="6245" y="51112"/>
                    </a:lnTo>
                    <a:lnTo>
                      <a:pt x="6380" y="51074"/>
                    </a:lnTo>
                    <a:lnTo>
                      <a:pt x="7347" y="51325"/>
                    </a:lnTo>
                    <a:lnTo>
                      <a:pt x="8332" y="51576"/>
                    </a:lnTo>
                    <a:lnTo>
                      <a:pt x="9318" y="51770"/>
                    </a:lnTo>
                    <a:lnTo>
                      <a:pt x="10304" y="51963"/>
                    </a:lnTo>
                    <a:lnTo>
                      <a:pt x="11309" y="52098"/>
                    </a:lnTo>
                    <a:lnTo>
                      <a:pt x="12334" y="52233"/>
                    </a:lnTo>
                    <a:lnTo>
                      <a:pt x="13339" y="52349"/>
                    </a:lnTo>
                    <a:lnTo>
                      <a:pt x="14364" y="52427"/>
                    </a:lnTo>
                    <a:lnTo>
                      <a:pt x="15388" y="52504"/>
                    </a:lnTo>
                    <a:lnTo>
                      <a:pt x="16393" y="52543"/>
                    </a:lnTo>
                    <a:lnTo>
                      <a:pt x="17418" y="52581"/>
                    </a:lnTo>
                    <a:lnTo>
                      <a:pt x="18423" y="52581"/>
                    </a:lnTo>
                    <a:lnTo>
                      <a:pt x="19428" y="52601"/>
                    </a:lnTo>
                    <a:lnTo>
                      <a:pt x="20414" y="52581"/>
                    </a:lnTo>
                    <a:lnTo>
                      <a:pt x="22386" y="52523"/>
                    </a:lnTo>
                    <a:lnTo>
                      <a:pt x="24687" y="52446"/>
                    </a:lnTo>
                    <a:lnTo>
                      <a:pt x="26968" y="52330"/>
                    </a:lnTo>
                    <a:lnTo>
                      <a:pt x="28108" y="52253"/>
                    </a:lnTo>
                    <a:lnTo>
                      <a:pt x="29249" y="52156"/>
                    </a:lnTo>
                    <a:lnTo>
                      <a:pt x="30389" y="52059"/>
                    </a:lnTo>
                    <a:lnTo>
                      <a:pt x="31510" y="51944"/>
                    </a:lnTo>
                    <a:lnTo>
                      <a:pt x="32651" y="51808"/>
                    </a:lnTo>
                    <a:lnTo>
                      <a:pt x="33772" y="51673"/>
                    </a:lnTo>
                    <a:lnTo>
                      <a:pt x="34893" y="51499"/>
                    </a:lnTo>
                    <a:lnTo>
                      <a:pt x="36015" y="51306"/>
                    </a:lnTo>
                    <a:lnTo>
                      <a:pt x="37136" y="51093"/>
                    </a:lnTo>
                    <a:lnTo>
                      <a:pt x="38257" y="50842"/>
                    </a:lnTo>
                    <a:lnTo>
                      <a:pt x="39359" y="50571"/>
                    </a:lnTo>
                    <a:lnTo>
                      <a:pt x="40461" y="50281"/>
                    </a:lnTo>
                    <a:lnTo>
                      <a:pt x="41099" y="50300"/>
                    </a:lnTo>
                    <a:lnTo>
                      <a:pt x="41717" y="50300"/>
                    </a:lnTo>
                    <a:lnTo>
                      <a:pt x="42355" y="50262"/>
                    </a:lnTo>
                    <a:lnTo>
                      <a:pt x="42993" y="50204"/>
                    </a:lnTo>
                    <a:lnTo>
                      <a:pt x="43438" y="50126"/>
                    </a:lnTo>
                    <a:lnTo>
                      <a:pt x="43863" y="50030"/>
                    </a:lnTo>
                    <a:lnTo>
                      <a:pt x="44269" y="49914"/>
                    </a:lnTo>
                    <a:lnTo>
                      <a:pt x="44675" y="49778"/>
                    </a:lnTo>
                    <a:lnTo>
                      <a:pt x="45061" y="49604"/>
                    </a:lnTo>
                    <a:lnTo>
                      <a:pt x="45429" y="49411"/>
                    </a:lnTo>
                    <a:lnTo>
                      <a:pt x="45796" y="49218"/>
                    </a:lnTo>
                    <a:lnTo>
                      <a:pt x="46125" y="48967"/>
                    </a:lnTo>
                    <a:lnTo>
                      <a:pt x="46453" y="48715"/>
                    </a:lnTo>
                    <a:lnTo>
                      <a:pt x="46743" y="48445"/>
                    </a:lnTo>
                    <a:lnTo>
                      <a:pt x="47033" y="48135"/>
                    </a:lnTo>
                    <a:lnTo>
                      <a:pt x="47304" y="47826"/>
                    </a:lnTo>
                    <a:lnTo>
                      <a:pt x="47555" y="47478"/>
                    </a:lnTo>
                    <a:lnTo>
                      <a:pt x="47806" y="47111"/>
                    </a:lnTo>
                    <a:lnTo>
                      <a:pt x="48019" y="46743"/>
                    </a:lnTo>
                    <a:lnTo>
                      <a:pt x="48212" y="46337"/>
                    </a:lnTo>
                    <a:lnTo>
                      <a:pt x="48328" y="46047"/>
                    </a:lnTo>
                    <a:lnTo>
                      <a:pt x="48444" y="45738"/>
                    </a:lnTo>
                    <a:lnTo>
                      <a:pt x="48522" y="45429"/>
                    </a:lnTo>
                    <a:lnTo>
                      <a:pt x="48599" y="45100"/>
                    </a:lnTo>
                    <a:lnTo>
                      <a:pt x="48657" y="44791"/>
                    </a:lnTo>
                    <a:lnTo>
                      <a:pt x="48696" y="44462"/>
                    </a:lnTo>
                    <a:lnTo>
                      <a:pt x="48734" y="43805"/>
                    </a:lnTo>
                    <a:lnTo>
                      <a:pt x="48734" y="43148"/>
                    </a:lnTo>
                    <a:lnTo>
                      <a:pt x="48715" y="42491"/>
                    </a:lnTo>
                    <a:lnTo>
                      <a:pt x="48657" y="41195"/>
                    </a:lnTo>
                    <a:lnTo>
                      <a:pt x="48638" y="40325"/>
                    </a:lnTo>
                    <a:lnTo>
                      <a:pt x="48638" y="39475"/>
                    </a:lnTo>
                    <a:lnTo>
                      <a:pt x="48715" y="37754"/>
                    </a:lnTo>
                    <a:lnTo>
                      <a:pt x="48734" y="36904"/>
                    </a:lnTo>
                    <a:lnTo>
                      <a:pt x="48754" y="36053"/>
                    </a:lnTo>
                    <a:lnTo>
                      <a:pt x="48734" y="35609"/>
                    </a:lnTo>
                    <a:lnTo>
                      <a:pt x="48715" y="35183"/>
                    </a:lnTo>
                    <a:lnTo>
                      <a:pt x="48676" y="34758"/>
                    </a:lnTo>
                    <a:lnTo>
                      <a:pt x="48638" y="34333"/>
                    </a:lnTo>
                    <a:lnTo>
                      <a:pt x="48676" y="34236"/>
                    </a:lnTo>
                    <a:lnTo>
                      <a:pt x="48696" y="34120"/>
                    </a:lnTo>
                    <a:lnTo>
                      <a:pt x="48715" y="34004"/>
                    </a:lnTo>
                    <a:lnTo>
                      <a:pt x="48715" y="33888"/>
                    </a:lnTo>
                    <a:lnTo>
                      <a:pt x="48696" y="32999"/>
                    </a:lnTo>
                    <a:lnTo>
                      <a:pt x="48657" y="32110"/>
                    </a:lnTo>
                    <a:lnTo>
                      <a:pt x="48599" y="31240"/>
                    </a:lnTo>
                    <a:lnTo>
                      <a:pt x="48522" y="30351"/>
                    </a:lnTo>
                    <a:lnTo>
                      <a:pt x="48560" y="29655"/>
                    </a:lnTo>
                    <a:lnTo>
                      <a:pt x="48560" y="28959"/>
                    </a:lnTo>
                    <a:lnTo>
                      <a:pt x="48522" y="28263"/>
                    </a:lnTo>
                    <a:lnTo>
                      <a:pt x="48464" y="27567"/>
                    </a:lnTo>
                    <a:lnTo>
                      <a:pt x="48406" y="26890"/>
                    </a:lnTo>
                    <a:lnTo>
                      <a:pt x="48309" y="26194"/>
                    </a:lnTo>
                    <a:lnTo>
                      <a:pt x="48193" y="25498"/>
                    </a:lnTo>
                    <a:lnTo>
                      <a:pt x="48077" y="24803"/>
                    </a:lnTo>
                    <a:lnTo>
                      <a:pt x="48193" y="24745"/>
                    </a:lnTo>
                    <a:lnTo>
                      <a:pt x="48309" y="24667"/>
                    </a:lnTo>
                    <a:lnTo>
                      <a:pt x="48406" y="24590"/>
                    </a:lnTo>
                    <a:lnTo>
                      <a:pt x="48483" y="24474"/>
                    </a:lnTo>
                    <a:lnTo>
                      <a:pt x="48560" y="24358"/>
                    </a:lnTo>
                    <a:lnTo>
                      <a:pt x="48599" y="24223"/>
                    </a:lnTo>
                    <a:lnTo>
                      <a:pt x="48638" y="24068"/>
                    </a:lnTo>
                    <a:lnTo>
                      <a:pt x="48638" y="23894"/>
                    </a:lnTo>
                    <a:lnTo>
                      <a:pt x="48541" y="22811"/>
                    </a:lnTo>
                    <a:lnTo>
                      <a:pt x="48425" y="21748"/>
                    </a:lnTo>
                    <a:lnTo>
                      <a:pt x="48290" y="20685"/>
                    </a:lnTo>
                    <a:lnTo>
                      <a:pt x="48135" y="19622"/>
                    </a:lnTo>
                    <a:lnTo>
                      <a:pt x="47806" y="17495"/>
                    </a:lnTo>
                    <a:lnTo>
                      <a:pt x="47652" y="16432"/>
                    </a:lnTo>
                    <a:lnTo>
                      <a:pt x="47517" y="15369"/>
                    </a:lnTo>
                    <a:lnTo>
                      <a:pt x="47517" y="15195"/>
                    </a:lnTo>
                    <a:lnTo>
                      <a:pt x="47517" y="15040"/>
                    </a:lnTo>
                    <a:lnTo>
                      <a:pt x="47517" y="14924"/>
                    </a:lnTo>
                    <a:lnTo>
                      <a:pt x="47478" y="14789"/>
                    </a:lnTo>
                    <a:lnTo>
                      <a:pt x="47439" y="14673"/>
                    </a:lnTo>
                    <a:lnTo>
                      <a:pt x="47323" y="13513"/>
                    </a:lnTo>
                    <a:lnTo>
                      <a:pt x="47265" y="12914"/>
                    </a:lnTo>
                    <a:lnTo>
                      <a:pt x="47246" y="12334"/>
                    </a:lnTo>
                    <a:lnTo>
                      <a:pt x="47227" y="12179"/>
                    </a:lnTo>
                    <a:lnTo>
                      <a:pt x="47188" y="12025"/>
                    </a:lnTo>
                    <a:lnTo>
                      <a:pt x="47130" y="11909"/>
                    </a:lnTo>
                    <a:lnTo>
                      <a:pt x="47072" y="11793"/>
                    </a:lnTo>
                    <a:lnTo>
                      <a:pt x="46995" y="10439"/>
                    </a:lnTo>
                    <a:lnTo>
                      <a:pt x="46937" y="9086"/>
                    </a:lnTo>
                    <a:lnTo>
                      <a:pt x="46917" y="8622"/>
                    </a:lnTo>
                    <a:lnTo>
                      <a:pt x="46840" y="8178"/>
                    </a:lnTo>
                    <a:lnTo>
                      <a:pt x="46879" y="7617"/>
                    </a:lnTo>
                    <a:lnTo>
                      <a:pt x="46879" y="7057"/>
                    </a:lnTo>
                    <a:lnTo>
                      <a:pt x="46917" y="6979"/>
                    </a:lnTo>
                    <a:lnTo>
                      <a:pt x="46956" y="6883"/>
                    </a:lnTo>
                    <a:lnTo>
                      <a:pt x="46975" y="6786"/>
                    </a:lnTo>
                    <a:lnTo>
                      <a:pt x="46995" y="6689"/>
                    </a:lnTo>
                    <a:lnTo>
                      <a:pt x="46995" y="5916"/>
                    </a:lnTo>
                    <a:lnTo>
                      <a:pt x="47033" y="5123"/>
                    </a:lnTo>
                    <a:lnTo>
                      <a:pt x="47072" y="3577"/>
                    </a:lnTo>
                    <a:lnTo>
                      <a:pt x="47072" y="2804"/>
                    </a:lnTo>
                    <a:lnTo>
                      <a:pt x="47033" y="2030"/>
                    </a:lnTo>
                    <a:lnTo>
                      <a:pt x="46975" y="1257"/>
                    </a:lnTo>
                    <a:lnTo>
                      <a:pt x="46937" y="871"/>
                    </a:lnTo>
                    <a:lnTo>
                      <a:pt x="46879" y="484"/>
                    </a:lnTo>
                    <a:lnTo>
                      <a:pt x="46840" y="368"/>
                    </a:lnTo>
                    <a:lnTo>
                      <a:pt x="46782" y="252"/>
                    </a:lnTo>
                    <a:lnTo>
                      <a:pt x="46724" y="175"/>
                    </a:lnTo>
                    <a:lnTo>
                      <a:pt x="46627" y="97"/>
                    </a:lnTo>
                    <a:lnTo>
                      <a:pt x="46550" y="59"/>
                    </a:lnTo>
                    <a:lnTo>
                      <a:pt x="46434" y="20"/>
                    </a:lnTo>
                    <a:lnTo>
                      <a:pt x="4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"/>
              <p:cNvSpPr/>
              <p:nvPr/>
            </p:nvSpPr>
            <p:spPr>
              <a:xfrm>
                <a:off x="4476975" y="-2886200"/>
                <a:ext cx="601700" cy="621525"/>
              </a:xfrm>
              <a:custGeom>
                <a:rect b="b" l="l" r="r" t="t"/>
                <a:pathLst>
                  <a:path extrusionOk="0" h="24861" w="24068">
                    <a:moveTo>
                      <a:pt x="12585" y="1"/>
                    </a:moveTo>
                    <a:lnTo>
                      <a:pt x="12179" y="20"/>
                    </a:lnTo>
                    <a:lnTo>
                      <a:pt x="11754" y="78"/>
                    </a:lnTo>
                    <a:lnTo>
                      <a:pt x="11348" y="136"/>
                    </a:lnTo>
                    <a:lnTo>
                      <a:pt x="10942" y="233"/>
                    </a:lnTo>
                    <a:lnTo>
                      <a:pt x="10555" y="330"/>
                    </a:lnTo>
                    <a:lnTo>
                      <a:pt x="10149" y="426"/>
                    </a:lnTo>
                    <a:lnTo>
                      <a:pt x="9763" y="562"/>
                    </a:lnTo>
                    <a:lnTo>
                      <a:pt x="9395" y="697"/>
                    </a:lnTo>
                    <a:lnTo>
                      <a:pt x="9009" y="832"/>
                    </a:lnTo>
                    <a:lnTo>
                      <a:pt x="8642" y="987"/>
                    </a:lnTo>
                    <a:lnTo>
                      <a:pt x="8274" y="1161"/>
                    </a:lnTo>
                    <a:lnTo>
                      <a:pt x="7907" y="1354"/>
                    </a:lnTo>
                    <a:lnTo>
                      <a:pt x="7540" y="1547"/>
                    </a:lnTo>
                    <a:lnTo>
                      <a:pt x="7192" y="1741"/>
                    </a:lnTo>
                    <a:lnTo>
                      <a:pt x="6844" y="1953"/>
                    </a:lnTo>
                    <a:lnTo>
                      <a:pt x="6496" y="2185"/>
                    </a:lnTo>
                    <a:lnTo>
                      <a:pt x="6148" y="2417"/>
                    </a:lnTo>
                    <a:lnTo>
                      <a:pt x="5491" y="2920"/>
                    </a:lnTo>
                    <a:lnTo>
                      <a:pt x="4872" y="3461"/>
                    </a:lnTo>
                    <a:lnTo>
                      <a:pt x="4273" y="4022"/>
                    </a:lnTo>
                    <a:lnTo>
                      <a:pt x="3693" y="4621"/>
                    </a:lnTo>
                    <a:lnTo>
                      <a:pt x="3152" y="5259"/>
                    </a:lnTo>
                    <a:lnTo>
                      <a:pt x="2649" y="5916"/>
                    </a:lnTo>
                    <a:lnTo>
                      <a:pt x="2185" y="6593"/>
                    </a:lnTo>
                    <a:lnTo>
                      <a:pt x="1760" y="7289"/>
                    </a:lnTo>
                    <a:lnTo>
                      <a:pt x="1373" y="8023"/>
                    </a:lnTo>
                    <a:lnTo>
                      <a:pt x="1199" y="8391"/>
                    </a:lnTo>
                    <a:lnTo>
                      <a:pt x="1044" y="8758"/>
                    </a:lnTo>
                    <a:lnTo>
                      <a:pt x="890" y="9125"/>
                    </a:lnTo>
                    <a:lnTo>
                      <a:pt x="735" y="9512"/>
                    </a:lnTo>
                    <a:lnTo>
                      <a:pt x="600" y="9899"/>
                    </a:lnTo>
                    <a:lnTo>
                      <a:pt x="484" y="10266"/>
                    </a:lnTo>
                    <a:lnTo>
                      <a:pt x="387" y="10652"/>
                    </a:lnTo>
                    <a:lnTo>
                      <a:pt x="291" y="11039"/>
                    </a:lnTo>
                    <a:lnTo>
                      <a:pt x="213" y="11445"/>
                    </a:lnTo>
                    <a:lnTo>
                      <a:pt x="136" y="11832"/>
                    </a:lnTo>
                    <a:lnTo>
                      <a:pt x="78" y="12218"/>
                    </a:lnTo>
                    <a:lnTo>
                      <a:pt x="39" y="12605"/>
                    </a:lnTo>
                    <a:lnTo>
                      <a:pt x="20" y="13011"/>
                    </a:lnTo>
                    <a:lnTo>
                      <a:pt x="1" y="13397"/>
                    </a:lnTo>
                    <a:lnTo>
                      <a:pt x="1" y="13803"/>
                    </a:lnTo>
                    <a:lnTo>
                      <a:pt x="20" y="14190"/>
                    </a:lnTo>
                    <a:lnTo>
                      <a:pt x="39" y="14577"/>
                    </a:lnTo>
                    <a:lnTo>
                      <a:pt x="97" y="14983"/>
                    </a:lnTo>
                    <a:lnTo>
                      <a:pt x="155" y="15369"/>
                    </a:lnTo>
                    <a:lnTo>
                      <a:pt x="233" y="15756"/>
                    </a:lnTo>
                    <a:lnTo>
                      <a:pt x="310" y="16143"/>
                    </a:lnTo>
                    <a:lnTo>
                      <a:pt x="426" y="16529"/>
                    </a:lnTo>
                    <a:lnTo>
                      <a:pt x="542" y="16916"/>
                    </a:lnTo>
                    <a:lnTo>
                      <a:pt x="677" y="17302"/>
                    </a:lnTo>
                    <a:lnTo>
                      <a:pt x="851" y="17670"/>
                    </a:lnTo>
                    <a:lnTo>
                      <a:pt x="1025" y="18037"/>
                    </a:lnTo>
                    <a:lnTo>
                      <a:pt x="1199" y="18424"/>
                    </a:lnTo>
                    <a:lnTo>
                      <a:pt x="1412" y="18772"/>
                    </a:lnTo>
                    <a:lnTo>
                      <a:pt x="1644" y="19139"/>
                    </a:lnTo>
                    <a:lnTo>
                      <a:pt x="1895" y="19506"/>
                    </a:lnTo>
                    <a:lnTo>
                      <a:pt x="2146" y="19854"/>
                    </a:lnTo>
                    <a:lnTo>
                      <a:pt x="2436" y="20202"/>
                    </a:lnTo>
                    <a:lnTo>
                      <a:pt x="2842" y="20666"/>
                    </a:lnTo>
                    <a:lnTo>
                      <a:pt x="3267" y="21053"/>
                    </a:lnTo>
                    <a:lnTo>
                      <a:pt x="3441" y="21323"/>
                    </a:lnTo>
                    <a:lnTo>
                      <a:pt x="3635" y="21594"/>
                    </a:lnTo>
                    <a:lnTo>
                      <a:pt x="3828" y="21845"/>
                    </a:lnTo>
                    <a:lnTo>
                      <a:pt x="4041" y="22077"/>
                    </a:lnTo>
                    <a:lnTo>
                      <a:pt x="4253" y="22309"/>
                    </a:lnTo>
                    <a:lnTo>
                      <a:pt x="4466" y="22522"/>
                    </a:lnTo>
                    <a:lnTo>
                      <a:pt x="4698" y="22734"/>
                    </a:lnTo>
                    <a:lnTo>
                      <a:pt x="4930" y="22928"/>
                    </a:lnTo>
                    <a:lnTo>
                      <a:pt x="5162" y="23102"/>
                    </a:lnTo>
                    <a:lnTo>
                      <a:pt x="5413" y="23276"/>
                    </a:lnTo>
                    <a:lnTo>
                      <a:pt x="5897" y="23604"/>
                    </a:lnTo>
                    <a:lnTo>
                      <a:pt x="6418" y="23875"/>
                    </a:lnTo>
                    <a:lnTo>
                      <a:pt x="6960" y="24126"/>
                    </a:lnTo>
                    <a:lnTo>
                      <a:pt x="7520" y="24320"/>
                    </a:lnTo>
                    <a:lnTo>
                      <a:pt x="8100" y="24494"/>
                    </a:lnTo>
                    <a:lnTo>
                      <a:pt x="8680" y="24610"/>
                    </a:lnTo>
                    <a:lnTo>
                      <a:pt x="9279" y="24706"/>
                    </a:lnTo>
                    <a:lnTo>
                      <a:pt x="9879" y="24764"/>
                    </a:lnTo>
                    <a:lnTo>
                      <a:pt x="10497" y="24784"/>
                    </a:lnTo>
                    <a:lnTo>
                      <a:pt x="11116" y="24784"/>
                    </a:lnTo>
                    <a:lnTo>
                      <a:pt x="11754" y="24745"/>
                    </a:lnTo>
                    <a:lnTo>
                      <a:pt x="11986" y="24803"/>
                    </a:lnTo>
                    <a:lnTo>
                      <a:pt x="12218" y="24842"/>
                    </a:lnTo>
                    <a:lnTo>
                      <a:pt x="12643" y="24861"/>
                    </a:lnTo>
                    <a:lnTo>
                      <a:pt x="13068" y="24842"/>
                    </a:lnTo>
                    <a:lnTo>
                      <a:pt x="13474" y="24784"/>
                    </a:lnTo>
                    <a:lnTo>
                      <a:pt x="13880" y="24706"/>
                    </a:lnTo>
                    <a:lnTo>
                      <a:pt x="14267" y="24610"/>
                    </a:lnTo>
                    <a:lnTo>
                      <a:pt x="14654" y="24474"/>
                    </a:lnTo>
                    <a:lnTo>
                      <a:pt x="15021" y="24300"/>
                    </a:lnTo>
                    <a:lnTo>
                      <a:pt x="15388" y="24107"/>
                    </a:lnTo>
                    <a:lnTo>
                      <a:pt x="15697" y="24049"/>
                    </a:lnTo>
                    <a:lnTo>
                      <a:pt x="16007" y="23991"/>
                    </a:lnTo>
                    <a:lnTo>
                      <a:pt x="16316" y="23894"/>
                    </a:lnTo>
                    <a:lnTo>
                      <a:pt x="16625" y="23798"/>
                    </a:lnTo>
                    <a:lnTo>
                      <a:pt x="16915" y="23701"/>
                    </a:lnTo>
                    <a:lnTo>
                      <a:pt x="17225" y="23566"/>
                    </a:lnTo>
                    <a:lnTo>
                      <a:pt x="17495" y="23430"/>
                    </a:lnTo>
                    <a:lnTo>
                      <a:pt x="17785" y="23295"/>
                    </a:lnTo>
                    <a:lnTo>
                      <a:pt x="18056" y="23121"/>
                    </a:lnTo>
                    <a:lnTo>
                      <a:pt x="18326" y="22947"/>
                    </a:lnTo>
                    <a:lnTo>
                      <a:pt x="18597" y="22754"/>
                    </a:lnTo>
                    <a:lnTo>
                      <a:pt x="18848" y="22541"/>
                    </a:lnTo>
                    <a:lnTo>
                      <a:pt x="19080" y="22328"/>
                    </a:lnTo>
                    <a:lnTo>
                      <a:pt x="19312" y="22097"/>
                    </a:lnTo>
                    <a:lnTo>
                      <a:pt x="19544" y="21845"/>
                    </a:lnTo>
                    <a:lnTo>
                      <a:pt x="19757" y="21575"/>
                    </a:lnTo>
                    <a:lnTo>
                      <a:pt x="19834" y="21478"/>
                    </a:lnTo>
                    <a:lnTo>
                      <a:pt x="19892" y="21381"/>
                    </a:lnTo>
                    <a:lnTo>
                      <a:pt x="20221" y="21111"/>
                    </a:lnTo>
                    <a:lnTo>
                      <a:pt x="20530" y="20821"/>
                    </a:lnTo>
                    <a:lnTo>
                      <a:pt x="20859" y="20531"/>
                    </a:lnTo>
                    <a:lnTo>
                      <a:pt x="21149" y="20241"/>
                    </a:lnTo>
                    <a:lnTo>
                      <a:pt x="21439" y="19931"/>
                    </a:lnTo>
                    <a:lnTo>
                      <a:pt x="21729" y="19622"/>
                    </a:lnTo>
                    <a:lnTo>
                      <a:pt x="21999" y="19293"/>
                    </a:lnTo>
                    <a:lnTo>
                      <a:pt x="22251" y="18965"/>
                    </a:lnTo>
                    <a:lnTo>
                      <a:pt x="22483" y="18636"/>
                    </a:lnTo>
                    <a:lnTo>
                      <a:pt x="22695" y="18308"/>
                    </a:lnTo>
                    <a:lnTo>
                      <a:pt x="22889" y="17940"/>
                    </a:lnTo>
                    <a:lnTo>
                      <a:pt x="23063" y="17592"/>
                    </a:lnTo>
                    <a:lnTo>
                      <a:pt x="23237" y="17206"/>
                    </a:lnTo>
                    <a:lnTo>
                      <a:pt x="23372" y="16838"/>
                    </a:lnTo>
                    <a:lnTo>
                      <a:pt x="23507" y="16432"/>
                    </a:lnTo>
                    <a:lnTo>
                      <a:pt x="23623" y="16027"/>
                    </a:lnTo>
                    <a:lnTo>
                      <a:pt x="23739" y="15621"/>
                    </a:lnTo>
                    <a:lnTo>
                      <a:pt x="23816" y="15215"/>
                    </a:lnTo>
                    <a:lnTo>
                      <a:pt x="23894" y="14789"/>
                    </a:lnTo>
                    <a:lnTo>
                      <a:pt x="23952" y="14364"/>
                    </a:lnTo>
                    <a:lnTo>
                      <a:pt x="24010" y="13939"/>
                    </a:lnTo>
                    <a:lnTo>
                      <a:pt x="24029" y="13513"/>
                    </a:lnTo>
                    <a:lnTo>
                      <a:pt x="24048" y="13069"/>
                    </a:lnTo>
                    <a:lnTo>
                      <a:pt x="24068" y="12624"/>
                    </a:lnTo>
                    <a:lnTo>
                      <a:pt x="24048" y="12199"/>
                    </a:lnTo>
                    <a:lnTo>
                      <a:pt x="24029" y="11754"/>
                    </a:lnTo>
                    <a:lnTo>
                      <a:pt x="24010" y="11329"/>
                    </a:lnTo>
                    <a:lnTo>
                      <a:pt x="23952" y="10884"/>
                    </a:lnTo>
                    <a:lnTo>
                      <a:pt x="23913" y="10459"/>
                    </a:lnTo>
                    <a:lnTo>
                      <a:pt x="23836" y="10034"/>
                    </a:lnTo>
                    <a:lnTo>
                      <a:pt x="23758" y="9609"/>
                    </a:lnTo>
                    <a:lnTo>
                      <a:pt x="23681" y="9183"/>
                    </a:lnTo>
                    <a:lnTo>
                      <a:pt x="23565" y="8777"/>
                    </a:lnTo>
                    <a:lnTo>
                      <a:pt x="23468" y="8371"/>
                    </a:lnTo>
                    <a:lnTo>
                      <a:pt x="23353" y="7965"/>
                    </a:lnTo>
                    <a:lnTo>
                      <a:pt x="23217" y="7579"/>
                    </a:lnTo>
                    <a:lnTo>
                      <a:pt x="23082" y="7192"/>
                    </a:lnTo>
                    <a:lnTo>
                      <a:pt x="22927" y="6825"/>
                    </a:lnTo>
                    <a:lnTo>
                      <a:pt x="22773" y="6458"/>
                    </a:lnTo>
                    <a:lnTo>
                      <a:pt x="22599" y="6110"/>
                    </a:lnTo>
                    <a:lnTo>
                      <a:pt x="22405" y="5742"/>
                    </a:lnTo>
                    <a:lnTo>
                      <a:pt x="22193" y="5375"/>
                    </a:lnTo>
                    <a:lnTo>
                      <a:pt x="21980" y="5027"/>
                    </a:lnTo>
                    <a:lnTo>
                      <a:pt x="21729" y="4679"/>
                    </a:lnTo>
                    <a:lnTo>
                      <a:pt x="21477" y="4350"/>
                    </a:lnTo>
                    <a:lnTo>
                      <a:pt x="21207" y="4022"/>
                    </a:lnTo>
                    <a:lnTo>
                      <a:pt x="20917" y="3693"/>
                    </a:lnTo>
                    <a:lnTo>
                      <a:pt x="20627" y="3384"/>
                    </a:lnTo>
                    <a:lnTo>
                      <a:pt x="20318" y="3094"/>
                    </a:lnTo>
                    <a:lnTo>
                      <a:pt x="20008" y="2804"/>
                    </a:lnTo>
                    <a:lnTo>
                      <a:pt x="19680" y="2514"/>
                    </a:lnTo>
                    <a:lnTo>
                      <a:pt x="19332" y="2263"/>
                    </a:lnTo>
                    <a:lnTo>
                      <a:pt x="18984" y="2011"/>
                    </a:lnTo>
                    <a:lnTo>
                      <a:pt x="18616" y="1760"/>
                    </a:lnTo>
                    <a:lnTo>
                      <a:pt x="18249" y="1528"/>
                    </a:lnTo>
                    <a:lnTo>
                      <a:pt x="17882" y="1315"/>
                    </a:lnTo>
                    <a:lnTo>
                      <a:pt x="17495" y="1122"/>
                    </a:lnTo>
                    <a:lnTo>
                      <a:pt x="17109" y="948"/>
                    </a:lnTo>
                    <a:lnTo>
                      <a:pt x="16722" y="774"/>
                    </a:lnTo>
                    <a:lnTo>
                      <a:pt x="16316" y="620"/>
                    </a:lnTo>
                    <a:lnTo>
                      <a:pt x="15910" y="484"/>
                    </a:lnTo>
                    <a:lnTo>
                      <a:pt x="15504" y="349"/>
                    </a:lnTo>
                    <a:lnTo>
                      <a:pt x="15098" y="252"/>
                    </a:lnTo>
                    <a:lnTo>
                      <a:pt x="14692" y="156"/>
                    </a:lnTo>
                    <a:lnTo>
                      <a:pt x="14267" y="98"/>
                    </a:lnTo>
                    <a:lnTo>
                      <a:pt x="13842" y="40"/>
                    </a:lnTo>
                    <a:lnTo>
                      <a:pt x="13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"/>
              <p:cNvSpPr/>
              <p:nvPr/>
            </p:nvSpPr>
            <p:spPr>
              <a:xfrm>
                <a:off x="4127075" y="-3432300"/>
                <a:ext cx="1212100" cy="259550"/>
              </a:xfrm>
              <a:custGeom>
                <a:rect b="b" l="l" r="r" t="t"/>
                <a:pathLst>
                  <a:path extrusionOk="0" h="10382" w="48484">
                    <a:moveTo>
                      <a:pt x="27335" y="1"/>
                    </a:moveTo>
                    <a:lnTo>
                      <a:pt x="27277" y="20"/>
                    </a:lnTo>
                    <a:lnTo>
                      <a:pt x="27219" y="59"/>
                    </a:lnTo>
                    <a:lnTo>
                      <a:pt x="27161" y="97"/>
                    </a:lnTo>
                    <a:lnTo>
                      <a:pt x="27122" y="155"/>
                    </a:lnTo>
                    <a:lnTo>
                      <a:pt x="27103" y="213"/>
                    </a:lnTo>
                    <a:lnTo>
                      <a:pt x="27084" y="329"/>
                    </a:lnTo>
                    <a:lnTo>
                      <a:pt x="27103" y="465"/>
                    </a:lnTo>
                    <a:lnTo>
                      <a:pt x="27122" y="523"/>
                    </a:lnTo>
                    <a:lnTo>
                      <a:pt x="27161" y="581"/>
                    </a:lnTo>
                    <a:lnTo>
                      <a:pt x="27219" y="619"/>
                    </a:lnTo>
                    <a:lnTo>
                      <a:pt x="27277" y="658"/>
                    </a:lnTo>
                    <a:lnTo>
                      <a:pt x="27335" y="677"/>
                    </a:lnTo>
                    <a:lnTo>
                      <a:pt x="27412" y="697"/>
                    </a:lnTo>
                    <a:lnTo>
                      <a:pt x="29481" y="774"/>
                    </a:lnTo>
                    <a:lnTo>
                      <a:pt x="31530" y="813"/>
                    </a:lnTo>
                    <a:lnTo>
                      <a:pt x="33598" y="832"/>
                    </a:lnTo>
                    <a:lnTo>
                      <a:pt x="37097" y="832"/>
                    </a:lnTo>
                    <a:lnTo>
                      <a:pt x="37832" y="851"/>
                    </a:lnTo>
                    <a:lnTo>
                      <a:pt x="38566" y="871"/>
                    </a:lnTo>
                    <a:lnTo>
                      <a:pt x="39282" y="909"/>
                    </a:lnTo>
                    <a:lnTo>
                      <a:pt x="40016" y="948"/>
                    </a:lnTo>
                    <a:lnTo>
                      <a:pt x="40731" y="1045"/>
                    </a:lnTo>
                    <a:lnTo>
                      <a:pt x="41447" y="1141"/>
                    </a:lnTo>
                    <a:lnTo>
                      <a:pt x="42046" y="1257"/>
                    </a:lnTo>
                    <a:lnTo>
                      <a:pt x="42607" y="1393"/>
                    </a:lnTo>
                    <a:lnTo>
                      <a:pt x="43186" y="1567"/>
                    </a:lnTo>
                    <a:lnTo>
                      <a:pt x="43728" y="1779"/>
                    </a:lnTo>
                    <a:lnTo>
                      <a:pt x="44269" y="1992"/>
                    </a:lnTo>
                    <a:lnTo>
                      <a:pt x="44810" y="2262"/>
                    </a:lnTo>
                    <a:lnTo>
                      <a:pt x="45313" y="2552"/>
                    </a:lnTo>
                    <a:lnTo>
                      <a:pt x="45816" y="2881"/>
                    </a:lnTo>
                    <a:lnTo>
                      <a:pt x="46395" y="3268"/>
                    </a:lnTo>
                    <a:lnTo>
                      <a:pt x="46724" y="3519"/>
                    </a:lnTo>
                    <a:lnTo>
                      <a:pt x="47072" y="3790"/>
                    </a:lnTo>
                    <a:lnTo>
                      <a:pt x="47227" y="3925"/>
                    </a:lnTo>
                    <a:lnTo>
                      <a:pt x="47362" y="4080"/>
                    </a:lnTo>
                    <a:lnTo>
                      <a:pt x="47497" y="4234"/>
                    </a:lnTo>
                    <a:lnTo>
                      <a:pt x="47594" y="4389"/>
                    </a:lnTo>
                    <a:lnTo>
                      <a:pt x="47671" y="4544"/>
                    </a:lnTo>
                    <a:lnTo>
                      <a:pt x="47729" y="4679"/>
                    </a:lnTo>
                    <a:lnTo>
                      <a:pt x="47729" y="4834"/>
                    </a:lnTo>
                    <a:lnTo>
                      <a:pt x="47710" y="4988"/>
                    </a:lnTo>
                    <a:lnTo>
                      <a:pt x="47594" y="5259"/>
                    </a:lnTo>
                    <a:lnTo>
                      <a:pt x="47459" y="5529"/>
                    </a:lnTo>
                    <a:lnTo>
                      <a:pt x="47304" y="5742"/>
                    </a:lnTo>
                    <a:lnTo>
                      <a:pt x="47111" y="5955"/>
                    </a:lnTo>
                    <a:lnTo>
                      <a:pt x="46879" y="6129"/>
                    </a:lnTo>
                    <a:lnTo>
                      <a:pt x="46647" y="6283"/>
                    </a:lnTo>
                    <a:lnTo>
                      <a:pt x="46395" y="6438"/>
                    </a:lnTo>
                    <a:lnTo>
                      <a:pt x="46144" y="6554"/>
                    </a:lnTo>
                    <a:lnTo>
                      <a:pt x="45854" y="6670"/>
                    </a:lnTo>
                    <a:lnTo>
                      <a:pt x="45584" y="6767"/>
                    </a:lnTo>
                    <a:lnTo>
                      <a:pt x="45004" y="6941"/>
                    </a:lnTo>
                    <a:lnTo>
                      <a:pt x="43902" y="7211"/>
                    </a:lnTo>
                    <a:lnTo>
                      <a:pt x="42684" y="7540"/>
                    </a:lnTo>
                    <a:lnTo>
                      <a:pt x="41466" y="7830"/>
                    </a:lnTo>
                    <a:lnTo>
                      <a:pt x="40229" y="8101"/>
                    </a:lnTo>
                    <a:lnTo>
                      <a:pt x="38992" y="8332"/>
                    </a:lnTo>
                    <a:lnTo>
                      <a:pt x="37754" y="8564"/>
                    </a:lnTo>
                    <a:lnTo>
                      <a:pt x="36517" y="8758"/>
                    </a:lnTo>
                    <a:lnTo>
                      <a:pt x="35280" y="8932"/>
                    </a:lnTo>
                    <a:lnTo>
                      <a:pt x="34043" y="9086"/>
                    </a:lnTo>
                    <a:lnTo>
                      <a:pt x="32786" y="9222"/>
                    </a:lnTo>
                    <a:lnTo>
                      <a:pt x="31549" y="9338"/>
                    </a:lnTo>
                    <a:lnTo>
                      <a:pt x="30293" y="9454"/>
                    </a:lnTo>
                    <a:lnTo>
                      <a:pt x="29055" y="9531"/>
                    </a:lnTo>
                    <a:lnTo>
                      <a:pt x="27799" y="9589"/>
                    </a:lnTo>
                    <a:lnTo>
                      <a:pt x="26542" y="9647"/>
                    </a:lnTo>
                    <a:lnTo>
                      <a:pt x="25286" y="9666"/>
                    </a:lnTo>
                    <a:lnTo>
                      <a:pt x="24029" y="9686"/>
                    </a:lnTo>
                    <a:lnTo>
                      <a:pt x="22773" y="9705"/>
                    </a:lnTo>
                    <a:lnTo>
                      <a:pt x="21516" y="9686"/>
                    </a:lnTo>
                    <a:lnTo>
                      <a:pt x="19003" y="9647"/>
                    </a:lnTo>
                    <a:lnTo>
                      <a:pt x="16471" y="9570"/>
                    </a:lnTo>
                    <a:lnTo>
                      <a:pt x="13958" y="9434"/>
                    </a:lnTo>
                    <a:lnTo>
                      <a:pt x="11445" y="9299"/>
                    </a:lnTo>
                    <a:lnTo>
                      <a:pt x="8951" y="9125"/>
                    </a:lnTo>
                    <a:lnTo>
                      <a:pt x="3944" y="8758"/>
                    </a:lnTo>
                    <a:lnTo>
                      <a:pt x="3306" y="8719"/>
                    </a:lnTo>
                    <a:lnTo>
                      <a:pt x="2997" y="8680"/>
                    </a:lnTo>
                    <a:lnTo>
                      <a:pt x="2688" y="8642"/>
                    </a:lnTo>
                    <a:lnTo>
                      <a:pt x="2379" y="8564"/>
                    </a:lnTo>
                    <a:lnTo>
                      <a:pt x="2089" y="8468"/>
                    </a:lnTo>
                    <a:lnTo>
                      <a:pt x="1799" y="8352"/>
                    </a:lnTo>
                    <a:lnTo>
                      <a:pt x="1644" y="8255"/>
                    </a:lnTo>
                    <a:lnTo>
                      <a:pt x="1509" y="8159"/>
                    </a:lnTo>
                    <a:lnTo>
                      <a:pt x="1277" y="7965"/>
                    </a:lnTo>
                    <a:lnTo>
                      <a:pt x="1083" y="7772"/>
                    </a:lnTo>
                    <a:lnTo>
                      <a:pt x="929" y="7559"/>
                    </a:lnTo>
                    <a:lnTo>
                      <a:pt x="832" y="7327"/>
                    </a:lnTo>
                    <a:lnTo>
                      <a:pt x="793" y="7095"/>
                    </a:lnTo>
                    <a:lnTo>
                      <a:pt x="774" y="6844"/>
                    </a:lnTo>
                    <a:lnTo>
                      <a:pt x="774" y="6573"/>
                    </a:lnTo>
                    <a:lnTo>
                      <a:pt x="832" y="6264"/>
                    </a:lnTo>
                    <a:lnTo>
                      <a:pt x="871" y="6109"/>
                    </a:lnTo>
                    <a:lnTo>
                      <a:pt x="929" y="5955"/>
                    </a:lnTo>
                    <a:lnTo>
                      <a:pt x="987" y="5800"/>
                    </a:lnTo>
                    <a:lnTo>
                      <a:pt x="1083" y="5684"/>
                    </a:lnTo>
                    <a:lnTo>
                      <a:pt x="1161" y="5549"/>
                    </a:lnTo>
                    <a:lnTo>
                      <a:pt x="1277" y="5452"/>
                    </a:lnTo>
                    <a:lnTo>
                      <a:pt x="1509" y="5239"/>
                    </a:lnTo>
                    <a:lnTo>
                      <a:pt x="1760" y="5066"/>
                    </a:lnTo>
                    <a:lnTo>
                      <a:pt x="2031" y="4911"/>
                    </a:lnTo>
                    <a:lnTo>
                      <a:pt x="2611" y="4621"/>
                    </a:lnTo>
                    <a:lnTo>
                      <a:pt x="3248" y="4312"/>
                    </a:lnTo>
                    <a:lnTo>
                      <a:pt x="3867" y="4022"/>
                    </a:lnTo>
                    <a:lnTo>
                      <a:pt x="4524" y="3751"/>
                    </a:lnTo>
                    <a:lnTo>
                      <a:pt x="5162" y="3500"/>
                    </a:lnTo>
                    <a:lnTo>
                      <a:pt x="5800" y="3268"/>
                    </a:lnTo>
                    <a:lnTo>
                      <a:pt x="6419" y="3074"/>
                    </a:lnTo>
                    <a:lnTo>
                      <a:pt x="7057" y="2881"/>
                    </a:lnTo>
                    <a:lnTo>
                      <a:pt x="7695" y="2707"/>
                    </a:lnTo>
                    <a:lnTo>
                      <a:pt x="8333" y="2533"/>
                    </a:lnTo>
                    <a:lnTo>
                      <a:pt x="8970" y="2378"/>
                    </a:lnTo>
                    <a:lnTo>
                      <a:pt x="10266" y="2108"/>
                    </a:lnTo>
                    <a:lnTo>
                      <a:pt x="11561" y="1876"/>
                    </a:lnTo>
                    <a:lnTo>
                      <a:pt x="12856" y="1683"/>
                    </a:lnTo>
                    <a:lnTo>
                      <a:pt x="14171" y="1509"/>
                    </a:lnTo>
                    <a:lnTo>
                      <a:pt x="15485" y="1335"/>
                    </a:lnTo>
                    <a:lnTo>
                      <a:pt x="15562" y="1335"/>
                    </a:lnTo>
                    <a:lnTo>
                      <a:pt x="15620" y="1296"/>
                    </a:lnTo>
                    <a:lnTo>
                      <a:pt x="15678" y="1257"/>
                    </a:lnTo>
                    <a:lnTo>
                      <a:pt x="15736" y="1199"/>
                    </a:lnTo>
                    <a:lnTo>
                      <a:pt x="15775" y="1141"/>
                    </a:lnTo>
                    <a:lnTo>
                      <a:pt x="15794" y="1083"/>
                    </a:lnTo>
                    <a:lnTo>
                      <a:pt x="15814" y="967"/>
                    </a:lnTo>
                    <a:lnTo>
                      <a:pt x="15794" y="832"/>
                    </a:lnTo>
                    <a:lnTo>
                      <a:pt x="15775" y="774"/>
                    </a:lnTo>
                    <a:lnTo>
                      <a:pt x="15736" y="735"/>
                    </a:lnTo>
                    <a:lnTo>
                      <a:pt x="15678" y="697"/>
                    </a:lnTo>
                    <a:lnTo>
                      <a:pt x="15620" y="658"/>
                    </a:lnTo>
                    <a:lnTo>
                      <a:pt x="15562" y="639"/>
                    </a:lnTo>
                    <a:lnTo>
                      <a:pt x="15485" y="658"/>
                    </a:lnTo>
                    <a:lnTo>
                      <a:pt x="14209" y="793"/>
                    </a:lnTo>
                    <a:lnTo>
                      <a:pt x="12933" y="967"/>
                    </a:lnTo>
                    <a:lnTo>
                      <a:pt x="11657" y="1161"/>
                    </a:lnTo>
                    <a:lnTo>
                      <a:pt x="10401" y="1373"/>
                    </a:lnTo>
                    <a:lnTo>
                      <a:pt x="9144" y="1625"/>
                    </a:lnTo>
                    <a:lnTo>
                      <a:pt x="8507" y="1779"/>
                    </a:lnTo>
                    <a:lnTo>
                      <a:pt x="7888" y="1934"/>
                    </a:lnTo>
                    <a:lnTo>
                      <a:pt x="7269" y="2089"/>
                    </a:lnTo>
                    <a:lnTo>
                      <a:pt x="6651" y="2262"/>
                    </a:lnTo>
                    <a:lnTo>
                      <a:pt x="6051" y="2456"/>
                    </a:lnTo>
                    <a:lnTo>
                      <a:pt x="5433" y="2668"/>
                    </a:lnTo>
                    <a:lnTo>
                      <a:pt x="4853" y="2862"/>
                    </a:lnTo>
                    <a:lnTo>
                      <a:pt x="4292" y="3094"/>
                    </a:lnTo>
                    <a:lnTo>
                      <a:pt x="3712" y="3326"/>
                    </a:lnTo>
                    <a:lnTo>
                      <a:pt x="3152" y="3577"/>
                    </a:lnTo>
                    <a:lnTo>
                      <a:pt x="2611" y="3828"/>
                    </a:lnTo>
                    <a:lnTo>
                      <a:pt x="2050" y="4118"/>
                    </a:lnTo>
                    <a:lnTo>
                      <a:pt x="1528" y="4408"/>
                    </a:lnTo>
                    <a:lnTo>
                      <a:pt x="987" y="4737"/>
                    </a:lnTo>
                    <a:lnTo>
                      <a:pt x="851" y="4834"/>
                    </a:lnTo>
                    <a:lnTo>
                      <a:pt x="716" y="4969"/>
                    </a:lnTo>
                    <a:lnTo>
                      <a:pt x="581" y="5124"/>
                    </a:lnTo>
                    <a:lnTo>
                      <a:pt x="465" y="5297"/>
                    </a:lnTo>
                    <a:lnTo>
                      <a:pt x="349" y="5491"/>
                    </a:lnTo>
                    <a:lnTo>
                      <a:pt x="252" y="5684"/>
                    </a:lnTo>
                    <a:lnTo>
                      <a:pt x="175" y="5897"/>
                    </a:lnTo>
                    <a:lnTo>
                      <a:pt x="117" y="6109"/>
                    </a:lnTo>
                    <a:lnTo>
                      <a:pt x="59" y="6322"/>
                    </a:lnTo>
                    <a:lnTo>
                      <a:pt x="20" y="6554"/>
                    </a:lnTo>
                    <a:lnTo>
                      <a:pt x="1" y="6767"/>
                    </a:lnTo>
                    <a:lnTo>
                      <a:pt x="20" y="6979"/>
                    </a:lnTo>
                    <a:lnTo>
                      <a:pt x="39" y="7192"/>
                    </a:lnTo>
                    <a:lnTo>
                      <a:pt x="78" y="7385"/>
                    </a:lnTo>
                    <a:lnTo>
                      <a:pt x="136" y="7579"/>
                    </a:lnTo>
                    <a:lnTo>
                      <a:pt x="213" y="7733"/>
                    </a:lnTo>
                    <a:lnTo>
                      <a:pt x="349" y="7965"/>
                    </a:lnTo>
                    <a:lnTo>
                      <a:pt x="503" y="8178"/>
                    </a:lnTo>
                    <a:lnTo>
                      <a:pt x="677" y="8352"/>
                    </a:lnTo>
                    <a:lnTo>
                      <a:pt x="851" y="8526"/>
                    </a:lnTo>
                    <a:lnTo>
                      <a:pt x="1045" y="8680"/>
                    </a:lnTo>
                    <a:lnTo>
                      <a:pt x="1238" y="8796"/>
                    </a:lnTo>
                    <a:lnTo>
                      <a:pt x="1451" y="8912"/>
                    </a:lnTo>
                    <a:lnTo>
                      <a:pt x="1663" y="9009"/>
                    </a:lnTo>
                    <a:lnTo>
                      <a:pt x="1876" y="9106"/>
                    </a:lnTo>
                    <a:lnTo>
                      <a:pt x="2108" y="9183"/>
                    </a:lnTo>
                    <a:lnTo>
                      <a:pt x="2340" y="9241"/>
                    </a:lnTo>
                    <a:lnTo>
                      <a:pt x="2572" y="9299"/>
                    </a:lnTo>
                    <a:lnTo>
                      <a:pt x="3055" y="9376"/>
                    </a:lnTo>
                    <a:lnTo>
                      <a:pt x="3558" y="9415"/>
                    </a:lnTo>
                    <a:lnTo>
                      <a:pt x="6341" y="9628"/>
                    </a:lnTo>
                    <a:lnTo>
                      <a:pt x="9106" y="9821"/>
                    </a:lnTo>
                    <a:lnTo>
                      <a:pt x="11909" y="10014"/>
                    </a:lnTo>
                    <a:lnTo>
                      <a:pt x="14731" y="10169"/>
                    </a:lnTo>
                    <a:lnTo>
                      <a:pt x="17553" y="10285"/>
                    </a:lnTo>
                    <a:lnTo>
                      <a:pt x="18965" y="10324"/>
                    </a:lnTo>
                    <a:lnTo>
                      <a:pt x="20376" y="10362"/>
                    </a:lnTo>
                    <a:lnTo>
                      <a:pt x="21748" y="10382"/>
                    </a:lnTo>
                    <a:lnTo>
                      <a:pt x="23140" y="10382"/>
                    </a:lnTo>
                    <a:lnTo>
                      <a:pt x="24513" y="10362"/>
                    </a:lnTo>
                    <a:lnTo>
                      <a:pt x="25904" y="10343"/>
                    </a:lnTo>
                    <a:lnTo>
                      <a:pt x="27277" y="10285"/>
                    </a:lnTo>
                    <a:lnTo>
                      <a:pt x="28669" y="10227"/>
                    </a:lnTo>
                    <a:lnTo>
                      <a:pt x="30041" y="10150"/>
                    </a:lnTo>
                    <a:lnTo>
                      <a:pt x="31433" y="10034"/>
                    </a:lnTo>
                    <a:lnTo>
                      <a:pt x="32806" y="9918"/>
                    </a:lnTo>
                    <a:lnTo>
                      <a:pt x="34178" y="9763"/>
                    </a:lnTo>
                    <a:lnTo>
                      <a:pt x="35551" y="9589"/>
                    </a:lnTo>
                    <a:lnTo>
                      <a:pt x="36923" y="9396"/>
                    </a:lnTo>
                    <a:lnTo>
                      <a:pt x="38276" y="9164"/>
                    </a:lnTo>
                    <a:lnTo>
                      <a:pt x="39649" y="8912"/>
                    </a:lnTo>
                    <a:lnTo>
                      <a:pt x="41002" y="8642"/>
                    </a:lnTo>
                    <a:lnTo>
                      <a:pt x="42336" y="8332"/>
                    </a:lnTo>
                    <a:lnTo>
                      <a:pt x="43592" y="8023"/>
                    </a:lnTo>
                    <a:lnTo>
                      <a:pt x="44830" y="7675"/>
                    </a:lnTo>
                    <a:lnTo>
                      <a:pt x="45448" y="7521"/>
                    </a:lnTo>
                    <a:lnTo>
                      <a:pt x="46067" y="7327"/>
                    </a:lnTo>
                    <a:lnTo>
                      <a:pt x="46376" y="7231"/>
                    </a:lnTo>
                    <a:lnTo>
                      <a:pt x="46666" y="7095"/>
                    </a:lnTo>
                    <a:lnTo>
                      <a:pt x="46937" y="6941"/>
                    </a:lnTo>
                    <a:lnTo>
                      <a:pt x="47207" y="6767"/>
                    </a:lnTo>
                    <a:lnTo>
                      <a:pt x="47459" y="6535"/>
                    </a:lnTo>
                    <a:lnTo>
                      <a:pt x="47729" y="6264"/>
                    </a:lnTo>
                    <a:lnTo>
                      <a:pt x="47981" y="5955"/>
                    </a:lnTo>
                    <a:lnTo>
                      <a:pt x="48097" y="5781"/>
                    </a:lnTo>
                    <a:lnTo>
                      <a:pt x="48213" y="5607"/>
                    </a:lnTo>
                    <a:lnTo>
                      <a:pt x="48309" y="5413"/>
                    </a:lnTo>
                    <a:lnTo>
                      <a:pt x="48387" y="5239"/>
                    </a:lnTo>
                    <a:lnTo>
                      <a:pt x="48425" y="5046"/>
                    </a:lnTo>
                    <a:lnTo>
                      <a:pt x="48464" y="4872"/>
                    </a:lnTo>
                    <a:lnTo>
                      <a:pt x="48483" y="4679"/>
                    </a:lnTo>
                    <a:lnTo>
                      <a:pt x="48464" y="4505"/>
                    </a:lnTo>
                    <a:lnTo>
                      <a:pt x="48406" y="4312"/>
                    </a:lnTo>
                    <a:lnTo>
                      <a:pt x="48329" y="4157"/>
                    </a:lnTo>
                    <a:lnTo>
                      <a:pt x="48213" y="4002"/>
                    </a:lnTo>
                    <a:lnTo>
                      <a:pt x="48097" y="3848"/>
                    </a:lnTo>
                    <a:lnTo>
                      <a:pt x="47961" y="3712"/>
                    </a:lnTo>
                    <a:lnTo>
                      <a:pt x="47807" y="3577"/>
                    </a:lnTo>
                    <a:lnTo>
                      <a:pt x="47497" y="3326"/>
                    </a:lnTo>
                    <a:lnTo>
                      <a:pt x="47207" y="3074"/>
                    </a:lnTo>
                    <a:lnTo>
                      <a:pt x="46647" y="2630"/>
                    </a:lnTo>
                    <a:lnTo>
                      <a:pt x="46067" y="2204"/>
                    </a:lnTo>
                    <a:lnTo>
                      <a:pt x="45506" y="1857"/>
                    </a:lnTo>
                    <a:lnTo>
                      <a:pt x="44926" y="1547"/>
                    </a:lnTo>
                    <a:lnTo>
                      <a:pt x="44327" y="1257"/>
                    </a:lnTo>
                    <a:lnTo>
                      <a:pt x="43728" y="1006"/>
                    </a:lnTo>
                    <a:lnTo>
                      <a:pt x="43341" y="890"/>
                    </a:lnTo>
                    <a:lnTo>
                      <a:pt x="42955" y="774"/>
                    </a:lnTo>
                    <a:lnTo>
                      <a:pt x="42568" y="658"/>
                    </a:lnTo>
                    <a:lnTo>
                      <a:pt x="42162" y="581"/>
                    </a:lnTo>
                    <a:lnTo>
                      <a:pt x="41369" y="426"/>
                    </a:lnTo>
                    <a:lnTo>
                      <a:pt x="40557" y="310"/>
                    </a:lnTo>
                    <a:lnTo>
                      <a:pt x="39746" y="252"/>
                    </a:lnTo>
                    <a:lnTo>
                      <a:pt x="38934" y="194"/>
                    </a:lnTo>
                    <a:lnTo>
                      <a:pt x="38122" y="175"/>
                    </a:lnTo>
                    <a:lnTo>
                      <a:pt x="37329" y="155"/>
                    </a:lnTo>
                    <a:lnTo>
                      <a:pt x="34835" y="136"/>
                    </a:lnTo>
                    <a:lnTo>
                      <a:pt x="32361" y="117"/>
                    </a:lnTo>
                    <a:lnTo>
                      <a:pt x="29887" y="78"/>
                    </a:lnTo>
                    <a:lnTo>
                      <a:pt x="28650" y="59"/>
                    </a:lnTo>
                    <a:lnTo>
                      <a:pt x="2741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"/>
              <p:cNvSpPr/>
              <p:nvPr/>
            </p:nvSpPr>
            <p:spPr>
              <a:xfrm>
                <a:off x="4656275" y="-3432300"/>
                <a:ext cx="164825" cy="24200"/>
              </a:xfrm>
              <a:custGeom>
                <a:rect b="b" l="l" r="r" t="t"/>
                <a:pathLst>
                  <a:path extrusionOk="0" h="968" w="6593">
                    <a:moveTo>
                      <a:pt x="5510" y="1"/>
                    </a:moveTo>
                    <a:lnTo>
                      <a:pt x="4775" y="20"/>
                    </a:lnTo>
                    <a:lnTo>
                      <a:pt x="3287" y="97"/>
                    </a:lnTo>
                    <a:lnTo>
                      <a:pt x="1798" y="175"/>
                    </a:lnTo>
                    <a:lnTo>
                      <a:pt x="329" y="271"/>
                    </a:lnTo>
                    <a:lnTo>
                      <a:pt x="252" y="291"/>
                    </a:lnTo>
                    <a:lnTo>
                      <a:pt x="174" y="310"/>
                    </a:lnTo>
                    <a:lnTo>
                      <a:pt x="116" y="349"/>
                    </a:lnTo>
                    <a:lnTo>
                      <a:pt x="78" y="407"/>
                    </a:lnTo>
                    <a:lnTo>
                      <a:pt x="39" y="465"/>
                    </a:lnTo>
                    <a:lnTo>
                      <a:pt x="20" y="523"/>
                    </a:lnTo>
                    <a:lnTo>
                      <a:pt x="0" y="658"/>
                    </a:lnTo>
                    <a:lnTo>
                      <a:pt x="20" y="774"/>
                    </a:lnTo>
                    <a:lnTo>
                      <a:pt x="39" y="832"/>
                    </a:lnTo>
                    <a:lnTo>
                      <a:pt x="78" y="890"/>
                    </a:lnTo>
                    <a:lnTo>
                      <a:pt x="116" y="929"/>
                    </a:lnTo>
                    <a:lnTo>
                      <a:pt x="174" y="948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798" y="871"/>
                    </a:lnTo>
                    <a:lnTo>
                      <a:pt x="3287" y="774"/>
                    </a:lnTo>
                    <a:lnTo>
                      <a:pt x="4775" y="716"/>
                    </a:lnTo>
                    <a:lnTo>
                      <a:pt x="5510" y="697"/>
                    </a:lnTo>
                    <a:lnTo>
                      <a:pt x="6244" y="697"/>
                    </a:lnTo>
                    <a:lnTo>
                      <a:pt x="6322" y="677"/>
                    </a:lnTo>
                    <a:lnTo>
                      <a:pt x="6399" y="658"/>
                    </a:lnTo>
                    <a:lnTo>
                      <a:pt x="6457" y="639"/>
                    </a:lnTo>
                    <a:lnTo>
                      <a:pt x="6496" y="581"/>
                    </a:lnTo>
                    <a:lnTo>
                      <a:pt x="6534" y="542"/>
                    </a:lnTo>
                    <a:lnTo>
                      <a:pt x="6554" y="484"/>
                    </a:lnTo>
                    <a:lnTo>
                      <a:pt x="6592" y="349"/>
                    </a:lnTo>
                    <a:lnTo>
                      <a:pt x="6554" y="213"/>
                    </a:lnTo>
                    <a:lnTo>
                      <a:pt x="6534" y="155"/>
                    </a:lnTo>
                    <a:lnTo>
                      <a:pt x="6496" y="117"/>
                    </a:lnTo>
                    <a:lnTo>
                      <a:pt x="6457" y="59"/>
                    </a:lnTo>
                    <a:lnTo>
                      <a:pt x="6399" y="39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"/>
              <p:cNvSpPr/>
              <p:nvPr/>
            </p:nvSpPr>
            <p:spPr>
              <a:xfrm>
                <a:off x="4128525" y="-3313900"/>
                <a:ext cx="1208225" cy="229600"/>
              </a:xfrm>
              <a:custGeom>
                <a:rect b="b" l="l" r="r" t="t"/>
                <a:pathLst>
                  <a:path extrusionOk="0" h="9184" w="48329">
                    <a:moveTo>
                      <a:pt x="47710" y="1"/>
                    </a:moveTo>
                    <a:lnTo>
                      <a:pt x="47594" y="59"/>
                    </a:lnTo>
                    <a:lnTo>
                      <a:pt x="47555" y="98"/>
                    </a:lnTo>
                    <a:lnTo>
                      <a:pt x="47497" y="156"/>
                    </a:lnTo>
                    <a:lnTo>
                      <a:pt x="47478" y="214"/>
                    </a:lnTo>
                    <a:lnTo>
                      <a:pt x="47459" y="272"/>
                    </a:lnTo>
                    <a:lnTo>
                      <a:pt x="47459" y="349"/>
                    </a:lnTo>
                    <a:lnTo>
                      <a:pt x="47459" y="426"/>
                    </a:lnTo>
                    <a:lnTo>
                      <a:pt x="47536" y="716"/>
                    </a:lnTo>
                    <a:lnTo>
                      <a:pt x="47575" y="1025"/>
                    </a:lnTo>
                    <a:lnTo>
                      <a:pt x="47613" y="1335"/>
                    </a:lnTo>
                    <a:lnTo>
                      <a:pt x="47633" y="1663"/>
                    </a:lnTo>
                    <a:lnTo>
                      <a:pt x="47633" y="2282"/>
                    </a:lnTo>
                    <a:lnTo>
                      <a:pt x="47613" y="2901"/>
                    </a:lnTo>
                    <a:lnTo>
                      <a:pt x="47575" y="3403"/>
                    </a:lnTo>
                    <a:lnTo>
                      <a:pt x="47536" y="3906"/>
                    </a:lnTo>
                    <a:lnTo>
                      <a:pt x="47497" y="4157"/>
                    </a:lnTo>
                    <a:lnTo>
                      <a:pt x="47439" y="4389"/>
                    </a:lnTo>
                    <a:lnTo>
                      <a:pt x="47362" y="4621"/>
                    </a:lnTo>
                    <a:lnTo>
                      <a:pt x="47246" y="4853"/>
                    </a:lnTo>
                    <a:lnTo>
                      <a:pt x="47149" y="5027"/>
                    </a:lnTo>
                    <a:lnTo>
                      <a:pt x="47014" y="5201"/>
                    </a:lnTo>
                    <a:lnTo>
                      <a:pt x="46879" y="5375"/>
                    </a:lnTo>
                    <a:lnTo>
                      <a:pt x="46724" y="5510"/>
                    </a:lnTo>
                    <a:lnTo>
                      <a:pt x="46550" y="5665"/>
                    </a:lnTo>
                    <a:lnTo>
                      <a:pt x="46376" y="5781"/>
                    </a:lnTo>
                    <a:lnTo>
                      <a:pt x="46009" y="6013"/>
                    </a:lnTo>
                    <a:lnTo>
                      <a:pt x="45622" y="6226"/>
                    </a:lnTo>
                    <a:lnTo>
                      <a:pt x="45216" y="6400"/>
                    </a:lnTo>
                    <a:lnTo>
                      <a:pt x="44810" y="6554"/>
                    </a:lnTo>
                    <a:lnTo>
                      <a:pt x="44404" y="6670"/>
                    </a:lnTo>
                    <a:lnTo>
                      <a:pt x="43921" y="6825"/>
                    </a:lnTo>
                    <a:lnTo>
                      <a:pt x="43418" y="6941"/>
                    </a:lnTo>
                    <a:lnTo>
                      <a:pt x="42916" y="7057"/>
                    </a:lnTo>
                    <a:lnTo>
                      <a:pt x="42413" y="7153"/>
                    </a:lnTo>
                    <a:lnTo>
                      <a:pt x="41911" y="7250"/>
                    </a:lnTo>
                    <a:lnTo>
                      <a:pt x="41408" y="7327"/>
                    </a:lnTo>
                    <a:lnTo>
                      <a:pt x="40383" y="7443"/>
                    </a:lnTo>
                    <a:lnTo>
                      <a:pt x="39340" y="7540"/>
                    </a:lnTo>
                    <a:lnTo>
                      <a:pt x="38315" y="7598"/>
                    </a:lnTo>
                    <a:lnTo>
                      <a:pt x="36266" y="7695"/>
                    </a:lnTo>
                    <a:lnTo>
                      <a:pt x="29848" y="7946"/>
                    </a:lnTo>
                    <a:lnTo>
                      <a:pt x="26639" y="8043"/>
                    </a:lnTo>
                    <a:lnTo>
                      <a:pt x="23449" y="8139"/>
                    </a:lnTo>
                    <a:lnTo>
                      <a:pt x="21748" y="8197"/>
                    </a:lnTo>
                    <a:lnTo>
                      <a:pt x="20066" y="8275"/>
                    </a:lnTo>
                    <a:lnTo>
                      <a:pt x="16703" y="8410"/>
                    </a:lnTo>
                    <a:lnTo>
                      <a:pt x="15021" y="8468"/>
                    </a:lnTo>
                    <a:lnTo>
                      <a:pt x="13339" y="8487"/>
                    </a:lnTo>
                    <a:lnTo>
                      <a:pt x="11657" y="8487"/>
                    </a:lnTo>
                    <a:lnTo>
                      <a:pt x="10807" y="8468"/>
                    </a:lnTo>
                    <a:lnTo>
                      <a:pt x="9976" y="8449"/>
                    </a:lnTo>
                    <a:lnTo>
                      <a:pt x="9048" y="8410"/>
                    </a:lnTo>
                    <a:lnTo>
                      <a:pt x="8120" y="8333"/>
                    </a:lnTo>
                    <a:lnTo>
                      <a:pt x="7192" y="8255"/>
                    </a:lnTo>
                    <a:lnTo>
                      <a:pt x="6264" y="8159"/>
                    </a:lnTo>
                    <a:lnTo>
                      <a:pt x="5336" y="8043"/>
                    </a:lnTo>
                    <a:lnTo>
                      <a:pt x="4408" y="7869"/>
                    </a:lnTo>
                    <a:lnTo>
                      <a:pt x="3500" y="7675"/>
                    </a:lnTo>
                    <a:lnTo>
                      <a:pt x="2591" y="7443"/>
                    </a:lnTo>
                    <a:lnTo>
                      <a:pt x="2417" y="7385"/>
                    </a:lnTo>
                    <a:lnTo>
                      <a:pt x="2243" y="7327"/>
                    </a:lnTo>
                    <a:lnTo>
                      <a:pt x="2069" y="7231"/>
                    </a:lnTo>
                    <a:lnTo>
                      <a:pt x="1915" y="7153"/>
                    </a:lnTo>
                    <a:lnTo>
                      <a:pt x="1779" y="7057"/>
                    </a:lnTo>
                    <a:lnTo>
                      <a:pt x="1644" y="6941"/>
                    </a:lnTo>
                    <a:lnTo>
                      <a:pt x="1528" y="6825"/>
                    </a:lnTo>
                    <a:lnTo>
                      <a:pt x="1431" y="6689"/>
                    </a:lnTo>
                    <a:lnTo>
                      <a:pt x="1335" y="6573"/>
                    </a:lnTo>
                    <a:lnTo>
                      <a:pt x="1238" y="6419"/>
                    </a:lnTo>
                    <a:lnTo>
                      <a:pt x="1083" y="6129"/>
                    </a:lnTo>
                    <a:lnTo>
                      <a:pt x="967" y="5820"/>
                    </a:lnTo>
                    <a:lnTo>
                      <a:pt x="871" y="5472"/>
                    </a:lnTo>
                    <a:lnTo>
                      <a:pt x="793" y="5124"/>
                    </a:lnTo>
                    <a:lnTo>
                      <a:pt x="755" y="4776"/>
                    </a:lnTo>
                    <a:lnTo>
                      <a:pt x="716" y="4408"/>
                    </a:lnTo>
                    <a:lnTo>
                      <a:pt x="697" y="4041"/>
                    </a:lnTo>
                    <a:lnTo>
                      <a:pt x="697" y="3326"/>
                    </a:lnTo>
                    <a:lnTo>
                      <a:pt x="697" y="2649"/>
                    </a:lnTo>
                    <a:lnTo>
                      <a:pt x="697" y="2572"/>
                    </a:lnTo>
                    <a:lnTo>
                      <a:pt x="658" y="2495"/>
                    </a:lnTo>
                    <a:lnTo>
                      <a:pt x="639" y="2437"/>
                    </a:lnTo>
                    <a:lnTo>
                      <a:pt x="581" y="2398"/>
                    </a:lnTo>
                    <a:lnTo>
                      <a:pt x="542" y="2359"/>
                    </a:lnTo>
                    <a:lnTo>
                      <a:pt x="484" y="2321"/>
                    </a:lnTo>
                    <a:lnTo>
                      <a:pt x="349" y="2301"/>
                    </a:lnTo>
                    <a:lnTo>
                      <a:pt x="213" y="2321"/>
                    </a:lnTo>
                    <a:lnTo>
                      <a:pt x="155" y="2359"/>
                    </a:lnTo>
                    <a:lnTo>
                      <a:pt x="117" y="2398"/>
                    </a:lnTo>
                    <a:lnTo>
                      <a:pt x="59" y="2437"/>
                    </a:lnTo>
                    <a:lnTo>
                      <a:pt x="39" y="2495"/>
                    </a:lnTo>
                    <a:lnTo>
                      <a:pt x="1" y="2572"/>
                    </a:lnTo>
                    <a:lnTo>
                      <a:pt x="1" y="2649"/>
                    </a:lnTo>
                    <a:lnTo>
                      <a:pt x="1" y="3828"/>
                    </a:lnTo>
                    <a:lnTo>
                      <a:pt x="20" y="4447"/>
                    </a:lnTo>
                    <a:lnTo>
                      <a:pt x="78" y="5066"/>
                    </a:lnTo>
                    <a:lnTo>
                      <a:pt x="117" y="5375"/>
                    </a:lnTo>
                    <a:lnTo>
                      <a:pt x="175" y="5665"/>
                    </a:lnTo>
                    <a:lnTo>
                      <a:pt x="252" y="5955"/>
                    </a:lnTo>
                    <a:lnTo>
                      <a:pt x="349" y="6245"/>
                    </a:lnTo>
                    <a:lnTo>
                      <a:pt x="465" y="6515"/>
                    </a:lnTo>
                    <a:lnTo>
                      <a:pt x="600" y="6786"/>
                    </a:lnTo>
                    <a:lnTo>
                      <a:pt x="774" y="7037"/>
                    </a:lnTo>
                    <a:lnTo>
                      <a:pt x="967" y="7269"/>
                    </a:lnTo>
                    <a:lnTo>
                      <a:pt x="1083" y="7385"/>
                    </a:lnTo>
                    <a:lnTo>
                      <a:pt x="1199" y="7501"/>
                    </a:lnTo>
                    <a:lnTo>
                      <a:pt x="1451" y="7695"/>
                    </a:lnTo>
                    <a:lnTo>
                      <a:pt x="1741" y="7869"/>
                    </a:lnTo>
                    <a:lnTo>
                      <a:pt x="2031" y="7985"/>
                    </a:lnTo>
                    <a:lnTo>
                      <a:pt x="2340" y="8101"/>
                    </a:lnTo>
                    <a:lnTo>
                      <a:pt x="2649" y="8178"/>
                    </a:lnTo>
                    <a:lnTo>
                      <a:pt x="3287" y="8333"/>
                    </a:lnTo>
                    <a:lnTo>
                      <a:pt x="4118" y="8507"/>
                    </a:lnTo>
                    <a:lnTo>
                      <a:pt x="4950" y="8642"/>
                    </a:lnTo>
                    <a:lnTo>
                      <a:pt x="5781" y="8777"/>
                    </a:lnTo>
                    <a:lnTo>
                      <a:pt x="6612" y="8874"/>
                    </a:lnTo>
                    <a:lnTo>
                      <a:pt x="7521" y="8971"/>
                    </a:lnTo>
                    <a:lnTo>
                      <a:pt x="8410" y="9048"/>
                    </a:lnTo>
                    <a:lnTo>
                      <a:pt x="9318" y="9106"/>
                    </a:lnTo>
                    <a:lnTo>
                      <a:pt x="10227" y="9145"/>
                    </a:lnTo>
                    <a:lnTo>
                      <a:pt x="11136" y="9164"/>
                    </a:lnTo>
                    <a:lnTo>
                      <a:pt x="12044" y="9183"/>
                    </a:lnTo>
                    <a:lnTo>
                      <a:pt x="13861" y="9164"/>
                    </a:lnTo>
                    <a:lnTo>
                      <a:pt x="15678" y="9125"/>
                    </a:lnTo>
                    <a:lnTo>
                      <a:pt x="17495" y="9048"/>
                    </a:lnTo>
                    <a:lnTo>
                      <a:pt x="21130" y="8913"/>
                    </a:lnTo>
                    <a:lnTo>
                      <a:pt x="23159" y="8835"/>
                    </a:lnTo>
                    <a:lnTo>
                      <a:pt x="25209" y="8797"/>
                    </a:lnTo>
                    <a:lnTo>
                      <a:pt x="29287" y="8700"/>
                    </a:lnTo>
                    <a:lnTo>
                      <a:pt x="30911" y="8642"/>
                    </a:lnTo>
                    <a:lnTo>
                      <a:pt x="32535" y="8565"/>
                    </a:lnTo>
                    <a:lnTo>
                      <a:pt x="35802" y="8410"/>
                    </a:lnTo>
                    <a:lnTo>
                      <a:pt x="37986" y="8313"/>
                    </a:lnTo>
                    <a:lnTo>
                      <a:pt x="39088" y="8236"/>
                    </a:lnTo>
                    <a:lnTo>
                      <a:pt x="40190" y="8159"/>
                    </a:lnTo>
                    <a:lnTo>
                      <a:pt x="41292" y="8043"/>
                    </a:lnTo>
                    <a:lnTo>
                      <a:pt x="41833" y="7965"/>
                    </a:lnTo>
                    <a:lnTo>
                      <a:pt x="42394" y="7869"/>
                    </a:lnTo>
                    <a:lnTo>
                      <a:pt x="42935" y="7772"/>
                    </a:lnTo>
                    <a:lnTo>
                      <a:pt x="43457" y="7656"/>
                    </a:lnTo>
                    <a:lnTo>
                      <a:pt x="43998" y="7521"/>
                    </a:lnTo>
                    <a:lnTo>
                      <a:pt x="44520" y="7366"/>
                    </a:lnTo>
                    <a:lnTo>
                      <a:pt x="44984" y="7211"/>
                    </a:lnTo>
                    <a:lnTo>
                      <a:pt x="45468" y="7037"/>
                    </a:lnTo>
                    <a:lnTo>
                      <a:pt x="45931" y="6844"/>
                    </a:lnTo>
                    <a:lnTo>
                      <a:pt x="46376" y="6593"/>
                    </a:lnTo>
                    <a:lnTo>
                      <a:pt x="46589" y="6477"/>
                    </a:lnTo>
                    <a:lnTo>
                      <a:pt x="46801" y="6322"/>
                    </a:lnTo>
                    <a:lnTo>
                      <a:pt x="47014" y="6187"/>
                    </a:lnTo>
                    <a:lnTo>
                      <a:pt x="47188" y="6013"/>
                    </a:lnTo>
                    <a:lnTo>
                      <a:pt x="47381" y="5839"/>
                    </a:lnTo>
                    <a:lnTo>
                      <a:pt x="47536" y="5665"/>
                    </a:lnTo>
                    <a:lnTo>
                      <a:pt x="47691" y="5452"/>
                    </a:lnTo>
                    <a:lnTo>
                      <a:pt x="47826" y="5240"/>
                    </a:lnTo>
                    <a:lnTo>
                      <a:pt x="47961" y="5008"/>
                    </a:lnTo>
                    <a:lnTo>
                      <a:pt x="48058" y="4737"/>
                    </a:lnTo>
                    <a:lnTo>
                      <a:pt x="48135" y="4486"/>
                    </a:lnTo>
                    <a:lnTo>
                      <a:pt x="48193" y="4196"/>
                    </a:lnTo>
                    <a:lnTo>
                      <a:pt x="48232" y="3925"/>
                    </a:lnTo>
                    <a:lnTo>
                      <a:pt x="48251" y="3654"/>
                    </a:lnTo>
                    <a:lnTo>
                      <a:pt x="48290" y="3094"/>
                    </a:lnTo>
                    <a:lnTo>
                      <a:pt x="48329" y="2379"/>
                    </a:lnTo>
                    <a:lnTo>
                      <a:pt x="48329" y="2031"/>
                    </a:lnTo>
                    <a:lnTo>
                      <a:pt x="48329" y="1663"/>
                    </a:lnTo>
                    <a:lnTo>
                      <a:pt x="48309" y="1296"/>
                    </a:lnTo>
                    <a:lnTo>
                      <a:pt x="48271" y="948"/>
                    </a:lnTo>
                    <a:lnTo>
                      <a:pt x="48213" y="581"/>
                    </a:lnTo>
                    <a:lnTo>
                      <a:pt x="48135" y="233"/>
                    </a:lnTo>
                    <a:lnTo>
                      <a:pt x="48116" y="156"/>
                    </a:lnTo>
                    <a:lnTo>
                      <a:pt x="48077" y="98"/>
                    </a:lnTo>
                    <a:lnTo>
                      <a:pt x="48019" y="59"/>
                    </a:lnTo>
                    <a:lnTo>
                      <a:pt x="47961" y="20"/>
                    </a:lnTo>
                    <a:lnTo>
                      <a:pt x="479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"/>
              <p:cNvSpPr/>
              <p:nvPr/>
            </p:nvSpPr>
            <p:spPr>
              <a:xfrm>
                <a:off x="4232450" y="-3208050"/>
                <a:ext cx="21750" cy="68175"/>
              </a:xfrm>
              <a:custGeom>
                <a:rect b="b" l="l" r="r" t="t"/>
                <a:pathLst>
                  <a:path extrusionOk="0" h="2727" w="870">
                    <a:moveTo>
                      <a:pt x="348" y="0"/>
                    </a:moveTo>
                    <a:lnTo>
                      <a:pt x="290" y="20"/>
                    </a:lnTo>
                    <a:lnTo>
                      <a:pt x="213" y="39"/>
                    </a:lnTo>
                    <a:lnTo>
                      <a:pt x="155" y="58"/>
                    </a:lnTo>
                    <a:lnTo>
                      <a:pt x="116" y="116"/>
                    </a:lnTo>
                    <a:lnTo>
                      <a:pt x="77" y="155"/>
                    </a:lnTo>
                    <a:lnTo>
                      <a:pt x="39" y="213"/>
                    </a:lnTo>
                    <a:lnTo>
                      <a:pt x="19" y="271"/>
                    </a:lnTo>
                    <a:lnTo>
                      <a:pt x="0" y="348"/>
                    </a:lnTo>
                    <a:lnTo>
                      <a:pt x="19" y="890"/>
                    </a:lnTo>
                    <a:lnTo>
                      <a:pt x="77" y="1412"/>
                    </a:lnTo>
                    <a:lnTo>
                      <a:pt x="135" y="1953"/>
                    </a:lnTo>
                    <a:lnTo>
                      <a:pt x="213" y="2475"/>
                    </a:lnTo>
                    <a:lnTo>
                      <a:pt x="232" y="2533"/>
                    </a:lnTo>
                    <a:lnTo>
                      <a:pt x="251" y="2591"/>
                    </a:lnTo>
                    <a:lnTo>
                      <a:pt x="309" y="2649"/>
                    </a:lnTo>
                    <a:lnTo>
                      <a:pt x="367" y="2687"/>
                    </a:lnTo>
                    <a:lnTo>
                      <a:pt x="425" y="2707"/>
                    </a:lnTo>
                    <a:lnTo>
                      <a:pt x="503" y="2726"/>
                    </a:lnTo>
                    <a:lnTo>
                      <a:pt x="638" y="2726"/>
                    </a:lnTo>
                    <a:lnTo>
                      <a:pt x="696" y="2687"/>
                    </a:lnTo>
                    <a:lnTo>
                      <a:pt x="754" y="2649"/>
                    </a:lnTo>
                    <a:lnTo>
                      <a:pt x="812" y="2610"/>
                    </a:lnTo>
                    <a:lnTo>
                      <a:pt x="831" y="2552"/>
                    </a:lnTo>
                    <a:lnTo>
                      <a:pt x="870" y="2436"/>
                    </a:lnTo>
                    <a:lnTo>
                      <a:pt x="870" y="2301"/>
                    </a:lnTo>
                    <a:lnTo>
                      <a:pt x="831" y="2050"/>
                    </a:lnTo>
                    <a:lnTo>
                      <a:pt x="831" y="1934"/>
                    </a:lnTo>
                    <a:lnTo>
                      <a:pt x="812" y="1876"/>
                    </a:lnTo>
                    <a:lnTo>
                      <a:pt x="812" y="1856"/>
                    </a:lnTo>
                    <a:lnTo>
                      <a:pt x="754" y="1392"/>
                    </a:lnTo>
                    <a:lnTo>
                      <a:pt x="715" y="870"/>
                    </a:lnTo>
                    <a:lnTo>
                      <a:pt x="696" y="348"/>
                    </a:lnTo>
                    <a:lnTo>
                      <a:pt x="696" y="290"/>
                    </a:lnTo>
                    <a:lnTo>
                      <a:pt x="677" y="213"/>
                    </a:lnTo>
                    <a:lnTo>
                      <a:pt x="638" y="155"/>
                    </a:lnTo>
                    <a:lnTo>
                      <a:pt x="599" y="97"/>
                    </a:lnTo>
                    <a:lnTo>
                      <a:pt x="541" y="58"/>
                    </a:lnTo>
                    <a:lnTo>
                      <a:pt x="483" y="2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"/>
              <p:cNvSpPr/>
              <p:nvPr/>
            </p:nvSpPr>
            <p:spPr>
              <a:xfrm>
                <a:off x="4375975" y="-3200800"/>
                <a:ext cx="21775" cy="79775"/>
              </a:xfrm>
              <a:custGeom>
                <a:rect b="b" l="l" r="r" t="t"/>
                <a:pathLst>
                  <a:path extrusionOk="0" h="3191" w="871">
                    <a:moveTo>
                      <a:pt x="252" y="0"/>
                    </a:moveTo>
                    <a:lnTo>
                      <a:pt x="194" y="39"/>
                    </a:lnTo>
                    <a:lnTo>
                      <a:pt x="136" y="58"/>
                    </a:lnTo>
                    <a:lnTo>
                      <a:pt x="78" y="116"/>
                    </a:lnTo>
                    <a:lnTo>
                      <a:pt x="58" y="174"/>
                    </a:lnTo>
                    <a:lnTo>
                      <a:pt x="20" y="232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20" y="426"/>
                    </a:lnTo>
                    <a:lnTo>
                      <a:pt x="58" y="735"/>
                    </a:lnTo>
                    <a:lnTo>
                      <a:pt x="78" y="1025"/>
                    </a:lnTo>
                    <a:lnTo>
                      <a:pt x="97" y="1644"/>
                    </a:lnTo>
                    <a:lnTo>
                      <a:pt x="97" y="1953"/>
                    </a:lnTo>
                    <a:lnTo>
                      <a:pt x="116" y="2281"/>
                    </a:lnTo>
                    <a:lnTo>
                      <a:pt x="136" y="2610"/>
                    </a:lnTo>
                    <a:lnTo>
                      <a:pt x="194" y="2919"/>
                    </a:lnTo>
                    <a:lnTo>
                      <a:pt x="213" y="2997"/>
                    </a:lnTo>
                    <a:lnTo>
                      <a:pt x="252" y="3055"/>
                    </a:lnTo>
                    <a:lnTo>
                      <a:pt x="310" y="3093"/>
                    </a:lnTo>
                    <a:lnTo>
                      <a:pt x="368" y="3132"/>
                    </a:lnTo>
                    <a:lnTo>
                      <a:pt x="426" y="3171"/>
                    </a:lnTo>
                    <a:lnTo>
                      <a:pt x="484" y="3171"/>
                    </a:lnTo>
                    <a:lnTo>
                      <a:pt x="561" y="3190"/>
                    </a:lnTo>
                    <a:lnTo>
                      <a:pt x="619" y="3171"/>
                    </a:lnTo>
                    <a:lnTo>
                      <a:pt x="696" y="3151"/>
                    </a:lnTo>
                    <a:lnTo>
                      <a:pt x="754" y="3113"/>
                    </a:lnTo>
                    <a:lnTo>
                      <a:pt x="793" y="3055"/>
                    </a:lnTo>
                    <a:lnTo>
                      <a:pt x="832" y="2997"/>
                    </a:lnTo>
                    <a:lnTo>
                      <a:pt x="851" y="2939"/>
                    </a:lnTo>
                    <a:lnTo>
                      <a:pt x="870" y="2881"/>
                    </a:lnTo>
                    <a:lnTo>
                      <a:pt x="870" y="2803"/>
                    </a:lnTo>
                    <a:lnTo>
                      <a:pt x="870" y="2745"/>
                    </a:lnTo>
                    <a:lnTo>
                      <a:pt x="812" y="2436"/>
                    </a:lnTo>
                    <a:lnTo>
                      <a:pt x="793" y="2146"/>
                    </a:lnTo>
                    <a:lnTo>
                      <a:pt x="793" y="1547"/>
                    </a:lnTo>
                    <a:lnTo>
                      <a:pt x="793" y="1218"/>
                    </a:lnTo>
                    <a:lnTo>
                      <a:pt x="774" y="890"/>
                    </a:lnTo>
                    <a:lnTo>
                      <a:pt x="735" y="561"/>
                    </a:lnTo>
                    <a:lnTo>
                      <a:pt x="677" y="252"/>
                    </a:lnTo>
                    <a:lnTo>
                      <a:pt x="658" y="174"/>
                    </a:lnTo>
                    <a:lnTo>
                      <a:pt x="619" y="11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64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"/>
              <p:cNvSpPr/>
              <p:nvPr/>
            </p:nvSpPr>
            <p:spPr>
              <a:xfrm>
                <a:off x="4484700" y="-3189700"/>
                <a:ext cx="19850" cy="49825"/>
              </a:xfrm>
              <a:custGeom>
                <a:rect b="b" l="l" r="r" t="t"/>
                <a:pathLst>
                  <a:path extrusionOk="0" h="1993" w="794">
                    <a:moveTo>
                      <a:pt x="34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9" y="156"/>
                    </a:lnTo>
                    <a:lnTo>
                      <a:pt x="20" y="214"/>
                    </a:lnTo>
                    <a:lnTo>
                      <a:pt x="1" y="291"/>
                    </a:lnTo>
                    <a:lnTo>
                      <a:pt x="1" y="349"/>
                    </a:lnTo>
                    <a:lnTo>
                      <a:pt x="1" y="697"/>
                    </a:lnTo>
                    <a:lnTo>
                      <a:pt x="20" y="1045"/>
                    </a:lnTo>
                    <a:lnTo>
                      <a:pt x="40" y="1393"/>
                    </a:lnTo>
                    <a:lnTo>
                      <a:pt x="97" y="1741"/>
                    </a:lnTo>
                    <a:lnTo>
                      <a:pt x="136" y="1799"/>
                    </a:lnTo>
                    <a:lnTo>
                      <a:pt x="155" y="1857"/>
                    </a:lnTo>
                    <a:lnTo>
                      <a:pt x="213" y="1915"/>
                    </a:lnTo>
                    <a:lnTo>
                      <a:pt x="271" y="1953"/>
                    </a:lnTo>
                    <a:lnTo>
                      <a:pt x="329" y="1973"/>
                    </a:lnTo>
                    <a:lnTo>
                      <a:pt x="387" y="1992"/>
                    </a:lnTo>
                    <a:lnTo>
                      <a:pt x="523" y="1992"/>
                    </a:lnTo>
                    <a:lnTo>
                      <a:pt x="600" y="1953"/>
                    </a:lnTo>
                    <a:lnTo>
                      <a:pt x="658" y="1915"/>
                    </a:lnTo>
                    <a:lnTo>
                      <a:pt x="697" y="1876"/>
                    </a:lnTo>
                    <a:lnTo>
                      <a:pt x="735" y="1818"/>
                    </a:lnTo>
                    <a:lnTo>
                      <a:pt x="774" y="1760"/>
                    </a:lnTo>
                    <a:lnTo>
                      <a:pt x="774" y="1702"/>
                    </a:lnTo>
                    <a:lnTo>
                      <a:pt x="793" y="1625"/>
                    </a:lnTo>
                    <a:lnTo>
                      <a:pt x="774" y="1567"/>
                    </a:lnTo>
                    <a:lnTo>
                      <a:pt x="735" y="1412"/>
                    </a:lnTo>
                    <a:lnTo>
                      <a:pt x="735" y="1354"/>
                    </a:lnTo>
                    <a:lnTo>
                      <a:pt x="716" y="1296"/>
                    </a:lnTo>
                    <a:lnTo>
                      <a:pt x="735" y="1335"/>
                    </a:lnTo>
                    <a:lnTo>
                      <a:pt x="697" y="1026"/>
                    </a:lnTo>
                    <a:lnTo>
                      <a:pt x="697" y="349"/>
                    </a:lnTo>
                    <a:lnTo>
                      <a:pt x="677" y="291"/>
                    </a:lnTo>
                    <a:lnTo>
                      <a:pt x="658" y="233"/>
                    </a:lnTo>
                    <a:lnTo>
                      <a:pt x="639" y="156"/>
                    </a:lnTo>
                    <a:lnTo>
                      <a:pt x="581" y="117"/>
                    </a:lnTo>
                    <a:lnTo>
                      <a:pt x="542" y="59"/>
                    </a:lnTo>
                    <a:lnTo>
                      <a:pt x="484" y="40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"/>
              <p:cNvSpPr/>
              <p:nvPr/>
            </p:nvSpPr>
            <p:spPr>
              <a:xfrm>
                <a:off x="4639850" y="-3189700"/>
                <a:ext cx="19350" cy="63825"/>
              </a:xfrm>
              <a:custGeom>
                <a:rect b="b" l="l" r="r" t="t"/>
                <a:pathLst>
                  <a:path extrusionOk="0" h="2553" w="774">
                    <a:moveTo>
                      <a:pt x="32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8" y="156"/>
                    </a:lnTo>
                    <a:lnTo>
                      <a:pt x="19" y="214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852"/>
                    </a:lnTo>
                    <a:lnTo>
                      <a:pt x="0" y="1335"/>
                    </a:lnTo>
                    <a:lnTo>
                      <a:pt x="39" y="1818"/>
                    </a:lnTo>
                    <a:lnTo>
                      <a:pt x="97" y="2301"/>
                    </a:lnTo>
                    <a:lnTo>
                      <a:pt x="116" y="2359"/>
                    </a:lnTo>
                    <a:lnTo>
                      <a:pt x="155" y="2417"/>
                    </a:lnTo>
                    <a:lnTo>
                      <a:pt x="193" y="2475"/>
                    </a:lnTo>
                    <a:lnTo>
                      <a:pt x="251" y="2514"/>
                    </a:lnTo>
                    <a:lnTo>
                      <a:pt x="329" y="2533"/>
                    </a:lnTo>
                    <a:lnTo>
                      <a:pt x="387" y="2553"/>
                    </a:lnTo>
                    <a:lnTo>
                      <a:pt x="464" y="2553"/>
                    </a:lnTo>
                    <a:lnTo>
                      <a:pt x="522" y="2533"/>
                    </a:lnTo>
                    <a:lnTo>
                      <a:pt x="599" y="2514"/>
                    </a:lnTo>
                    <a:lnTo>
                      <a:pt x="638" y="2475"/>
                    </a:lnTo>
                    <a:lnTo>
                      <a:pt x="696" y="2437"/>
                    </a:lnTo>
                    <a:lnTo>
                      <a:pt x="735" y="2379"/>
                    </a:lnTo>
                    <a:lnTo>
                      <a:pt x="773" y="2263"/>
                    </a:lnTo>
                    <a:lnTo>
                      <a:pt x="773" y="2108"/>
                    </a:lnTo>
                    <a:lnTo>
                      <a:pt x="754" y="2108"/>
                    </a:lnTo>
                    <a:lnTo>
                      <a:pt x="754" y="2050"/>
                    </a:lnTo>
                    <a:lnTo>
                      <a:pt x="735" y="1915"/>
                    </a:lnTo>
                    <a:lnTo>
                      <a:pt x="715" y="1721"/>
                    </a:lnTo>
                    <a:lnTo>
                      <a:pt x="696" y="1258"/>
                    </a:lnTo>
                    <a:lnTo>
                      <a:pt x="677" y="349"/>
                    </a:lnTo>
                    <a:lnTo>
                      <a:pt x="677" y="291"/>
                    </a:lnTo>
                    <a:lnTo>
                      <a:pt x="657" y="233"/>
                    </a:lnTo>
                    <a:lnTo>
                      <a:pt x="619" y="156"/>
                    </a:lnTo>
                    <a:lnTo>
                      <a:pt x="580" y="117"/>
                    </a:lnTo>
                    <a:lnTo>
                      <a:pt x="522" y="59"/>
                    </a:lnTo>
                    <a:lnTo>
                      <a:pt x="464" y="40"/>
                    </a:lnTo>
                    <a:lnTo>
                      <a:pt x="406" y="20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"/>
              <p:cNvSpPr/>
              <p:nvPr/>
            </p:nvSpPr>
            <p:spPr>
              <a:xfrm>
                <a:off x="4782900" y="-3182450"/>
                <a:ext cx="17425" cy="38225"/>
              </a:xfrm>
              <a:custGeom>
                <a:rect b="b" l="l" r="r" t="t"/>
                <a:pathLst>
                  <a:path extrusionOk="0" h="1529" w="697">
                    <a:moveTo>
                      <a:pt x="290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116" y="98"/>
                    </a:lnTo>
                    <a:lnTo>
                      <a:pt x="58" y="156"/>
                    </a:lnTo>
                    <a:lnTo>
                      <a:pt x="39" y="214"/>
                    </a:lnTo>
                    <a:lnTo>
                      <a:pt x="19" y="272"/>
                    </a:lnTo>
                    <a:lnTo>
                      <a:pt x="0" y="349"/>
                    </a:lnTo>
                    <a:lnTo>
                      <a:pt x="0" y="1180"/>
                    </a:lnTo>
                    <a:lnTo>
                      <a:pt x="19" y="1238"/>
                    </a:lnTo>
                    <a:lnTo>
                      <a:pt x="39" y="1315"/>
                    </a:lnTo>
                    <a:lnTo>
                      <a:pt x="58" y="1373"/>
                    </a:lnTo>
                    <a:lnTo>
                      <a:pt x="97" y="1412"/>
                    </a:lnTo>
                    <a:lnTo>
                      <a:pt x="155" y="1470"/>
                    </a:lnTo>
                    <a:lnTo>
                      <a:pt x="213" y="1489"/>
                    </a:lnTo>
                    <a:lnTo>
                      <a:pt x="290" y="1509"/>
                    </a:lnTo>
                    <a:lnTo>
                      <a:pt x="348" y="1528"/>
                    </a:lnTo>
                    <a:lnTo>
                      <a:pt x="425" y="1509"/>
                    </a:lnTo>
                    <a:lnTo>
                      <a:pt x="483" y="1489"/>
                    </a:lnTo>
                    <a:lnTo>
                      <a:pt x="541" y="1470"/>
                    </a:lnTo>
                    <a:lnTo>
                      <a:pt x="599" y="1412"/>
                    </a:lnTo>
                    <a:lnTo>
                      <a:pt x="638" y="1373"/>
                    </a:lnTo>
                    <a:lnTo>
                      <a:pt x="677" y="1315"/>
                    </a:lnTo>
                    <a:lnTo>
                      <a:pt x="696" y="1238"/>
                    </a:lnTo>
                    <a:lnTo>
                      <a:pt x="696" y="1180"/>
                    </a:lnTo>
                    <a:lnTo>
                      <a:pt x="696" y="349"/>
                    </a:lnTo>
                    <a:lnTo>
                      <a:pt x="696" y="272"/>
                    </a:lnTo>
                    <a:lnTo>
                      <a:pt x="677" y="214"/>
                    </a:lnTo>
                    <a:lnTo>
                      <a:pt x="638" y="156"/>
                    </a:lnTo>
                    <a:lnTo>
                      <a:pt x="599" y="98"/>
                    </a:lnTo>
                    <a:lnTo>
                      <a:pt x="541" y="59"/>
                    </a:lnTo>
                    <a:lnTo>
                      <a:pt x="483" y="2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"/>
              <p:cNvSpPr/>
              <p:nvPr/>
            </p:nvSpPr>
            <p:spPr>
              <a:xfrm>
                <a:off x="4963625" y="-3203225"/>
                <a:ext cx="19375" cy="63350"/>
              </a:xfrm>
              <a:custGeom>
                <a:rect b="b" l="l" r="r" t="t"/>
                <a:pathLst>
                  <a:path extrusionOk="0" h="2534" w="775">
                    <a:moveTo>
                      <a:pt x="368" y="1"/>
                    </a:moveTo>
                    <a:lnTo>
                      <a:pt x="291" y="20"/>
                    </a:lnTo>
                    <a:lnTo>
                      <a:pt x="233" y="59"/>
                    </a:lnTo>
                    <a:lnTo>
                      <a:pt x="194" y="97"/>
                    </a:lnTo>
                    <a:lnTo>
                      <a:pt x="136" y="155"/>
                    </a:lnTo>
                    <a:lnTo>
                      <a:pt x="117" y="213"/>
                    </a:lnTo>
                    <a:lnTo>
                      <a:pt x="98" y="271"/>
                    </a:lnTo>
                    <a:lnTo>
                      <a:pt x="78" y="349"/>
                    </a:lnTo>
                    <a:lnTo>
                      <a:pt x="78" y="1257"/>
                    </a:lnTo>
                    <a:lnTo>
                      <a:pt x="40" y="1683"/>
                    </a:lnTo>
                    <a:lnTo>
                      <a:pt x="20" y="1915"/>
                    </a:lnTo>
                    <a:lnTo>
                      <a:pt x="20" y="2011"/>
                    </a:lnTo>
                    <a:lnTo>
                      <a:pt x="1" y="2088"/>
                    </a:lnTo>
                    <a:lnTo>
                      <a:pt x="1" y="2108"/>
                    </a:lnTo>
                    <a:lnTo>
                      <a:pt x="1" y="2243"/>
                    </a:lnTo>
                    <a:lnTo>
                      <a:pt x="40" y="2359"/>
                    </a:lnTo>
                    <a:lnTo>
                      <a:pt x="78" y="2417"/>
                    </a:lnTo>
                    <a:lnTo>
                      <a:pt x="117" y="2475"/>
                    </a:lnTo>
                    <a:lnTo>
                      <a:pt x="175" y="2494"/>
                    </a:lnTo>
                    <a:lnTo>
                      <a:pt x="252" y="2533"/>
                    </a:lnTo>
                    <a:lnTo>
                      <a:pt x="368" y="2533"/>
                    </a:lnTo>
                    <a:lnTo>
                      <a:pt x="446" y="2514"/>
                    </a:lnTo>
                    <a:lnTo>
                      <a:pt x="504" y="2494"/>
                    </a:lnTo>
                    <a:lnTo>
                      <a:pt x="562" y="2456"/>
                    </a:lnTo>
                    <a:lnTo>
                      <a:pt x="620" y="2417"/>
                    </a:lnTo>
                    <a:lnTo>
                      <a:pt x="658" y="2359"/>
                    </a:lnTo>
                    <a:lnTo>
                      <a:pt x="678" y="2282"/>
                    </a:lnTo>
                    <a:lnTo>
                      <a:pt x="736" y="1799"/>
                    </a:lnTo>
                    <a:lnTo>
                      <a:pt x="755" y="1315"/>
                    </a:lnTo>
                    <a:lnTo>
                      <a:pt x="774" y="832"/>
                    </a:lnTo>
                    <a:lnTo>
                      <a:pt x="774" y="349"/>
                    </a:lnTo>
                    <a:lnTo>
                      <a:pt x="774" y="271"/>
                    </a:lnTo>
                    <a:lnTo>
                      <a:pt x="755" y="213"/>
                    </a:lnTo>
                    <a:lnTo>
                      <a:pt x="716" y="155"/>
                    </a:lnTo>
                    <a:lnTo>
                      <a:pt x="678" y="97"/>
                    </a:lnTo>
                    <a:lnTo>
                      <a:pt x="620" y="59"/>
                    </a:lnTo>
                    <a:lnTo>
                      <a:pt x="562" y="20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"/>
              <p:cNvSpPr/>
              <p:nvPr/>
            </p:nvSpPr>
            <p:spPr>
              <a:xfrm>
                <a:off x="5076725" y="-3214825"/>
                <a:ext cx="26600" cy="61400"/>
              </a:xfrm>
              <a:custGeom>
                <a:rect b="b" l="l" r="r" t="t"/>
                <a:pathLst>
                  <a:path extrusionOk="0" h="2456" w="1064">
                    <a:moveTo>
                      <a:pt x="252" y="1"/>
                    </a:move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0" y="291"/>
                    </a:lnTo>
                    <a:lnTo>
                      <a:pt x="20" y="445"/>
                    </a:lnTo>
                    <a:lnTo>
                      <a:pt x="78" y="890"/>
                    </a:lnTo>
                    <a:lnTo>
                      <a:pt x="155" y="1315"/>
                    </a:lnTo>
                    <a:lnTo>
                      <a:pt x="252" y="1760"/>
                    </a:lnTo>
                    <a:lnTo>
                      <a:pt x="387" y="2185"/>
                    </a:lnTo>
                    <a:lnTo>
                      <a:pt x="406" y="2263"/>
                    </a:lnTo>
                    <a:lnTo>
                      <a:pt x="445" y="2321"/>
                    </a:lnTo>
                    <a:lnTo>
                      <a:pt x="484" y="2359"/>
                    </a:lnTo>
                    <a:lnTo>
                      <a:pt x="542" y="2398"/>
                    </a:lnTo>
                    <a:lnTo>
                      <a:pt x="600" y="2437"/>
                    </a:lnTo>
                    <a:lnTo>
                      <a:pt x="677" y="2456"/>
                    </a:lnTo>
                    <a:lnTo>
                      <a:pt x="735" y="2456"/>
                    </a:lnTo>
                    <a:lnTo>
                      <a:pt x="812" y="2437"/>
                    </a:lnTo>
                    <a:lnTo>
                      <a:pt x="870" y="2417"/>
                    </a:lnTo>
                    <a:lnTo>
                      <a:pt x="928" y="2379"/>
                    </a:lnTo>
                    <a:lnTo>
                      <a:pt x="967" y="2321"/>
                    </a:lnTo>
                    <a:lnTo>
                      <a:pt x="1025" y="2263"/>
                    </a:lnTo>
                    <a:lnTo>
                      <a:pt x="1044" y="2205"/>
                    </a:lnTo>
                    <a:lnTo>
                      <a:pt x="1064" y="2147"/>
                    </a:lnTo>
                    <a:lnTo>
                      <a:pt x="1064" y="2069"/>
                    </a:lnTo>
                    <a:lnTo>
                      <a:pt x="1044" y="2011"/>
                    </a:lnTo>
                    <a:lnTo>
                      <a:pt x="928" y="1586"/>
                    </a:lnTo>
                    <a:lnTo>
                      <a:pt x="832" y="1141"/>
                    </a:lnTo>
                    <a:lnTo>
                      <a:pt x="754" y="697"/>
                    </a:lnTo>
                    <a:lnTo>
                      <a:pt x="677" y="252"/>
                    </a:lnTo>
                    <a:lnTo>
                      <a:pt x="658" y="194"/>
                    </a:lnTo>
                    <a:lnTo>
                      <a:pt x="619" y="13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4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"/>
              <p:cNvSpPr/>
              <p:nvPr/>
            </p:nvSpPr>
            <p:spPr>
              <a:xfrm>
                <a:off x="5234275" y="-3247200"/>
                <a:ext cx="19350" cy="58975"/>
              </a:xfrm>
              <a:custGeom>
                <a:rect b="b" l="l" r="r" t="t"/>
                <a:pathLst>
                  <a:path extrusionOk="0" h="2359" w="774">
                    <a:moveTo>
                      <a:pt x="232" y="1"/>
                    </a:moveTo>
                    <a:lnTo>
                      <a:pt x="174" y="39"/>
                    </a:lnTo>
                    <a:lnTo>
                      <a:pt x="11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20" y="233"/>
                    </a:lnTo>
                    <a:lnTo>
                      <a:pt x="0" y="291"/>
                    </a:lnTo>
                    <a:lnTo>
                      <a:pt x="0" y="445"/>
                    </a:lnTo>
                    <a:lnTo>
                      <a:pt x="20" y="542"/>
                    </a:lnTo>
                    <a:lnTo>
                      <a:pt x="20" y="581"/>
                    </a:lnTo>
                    <a:lnTo>
                      <a:pt x="39" y="793"/>
                    </a:lnTo>
                    <a:lnTo>
                      <a:pt x="58" y="1199"/>
                    </a:lnTo>
                    <a:lnTo>
                      <a:pt x="78" y="2011"/>
                    </a:lnTo>
                    <a:lnTo>
                      <a:pt x="78" y="2069"/>
                    </a:lnTo>
                    <a:lnTo>
                      <a:pt x="97" y="2146"/>
                    </a:lnTo>
                    <a:lnTo>
                      <a:pt x="136" y="2204"/>
                    </a:lnTo>
                    <a:lnTo>
                      <a:pt x="174" y="2262"/>
                    </a:lnTo>
                    <a:lnTo>
                      <a:pt x="232" y="2301"/>
                    </a:lnTo>
                    <a:lnTo>
                      <a:pt x="290" y="2340"/>
                    </a:lnTo>
                    <a:lnTo>
                      <a:pt x="348" y="2359"/>
                    </a:lnTo>
                    <a:lnTo>
                      <a:pt x="426" y="2359"/>
                    </a:lnTo>
                    <a:lnTo>
                      <a:pt x="503" y="2340"/>
                    </a:lnTo>
                    <a:lnTo>
                      <a:pt x="561" y="2320"/>
                    </a:lnTo>
                    <a:lnTo>
                      <a:pt x="619" y="2301"/>
                    </a:lnTo>
                    <a:lnTo>
                      <a:pt x="677" y="2243"/>
                    </a:lnTo>
                    <a:lnTo>
                      <a:pt x="716" y="2204"/>
                    </a:lnTo>
                    <a:lnTo>
                      <a:pt x="754" y="2146"/>
                    </a:lnTo>
                    <a:lnTo>
                      <a:pt x="774" y="2088"/>
                    </a:lnTo>
                    <a:lnTo>
                      <a:pt x="774" y="2011"/>
                    </a:lnTo>
                    <a:lnTo>
                      <a:pt x="774" y="1566"/>
                    </a:lnTo>
                    <a:lnTo>
                      <a:pt x="754" y="1122"/>
                    </a:lnTo>
                    <a:lnTo>
                      <a:pt x="716" y="697"/>
                    </a:lnTo>
                    <a:lnTo>
                      <a:pt x="677" y="252"/>
                    </a:lnTo>
                    <a:lnTo>
                      <a:pt x="638" y="194"/>
                    </a:lnTo>
                    <a:lnTo>
                      <a:pt x="619" y="136"/>
                    </a:lnTo>
                    <a:lnTo>
                      <a:pt x="561" y="78"/>
                    </a:lnTo>
                    <a:lnTo>
                      <a:pt x="503" y="39"/>
                    </a:lnTo>
                    <a:lnTo>
                      <a:pt x="445" y="20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"/>
              <p:cNvSpPr/>
              <p:nvPr/>
            </p:nvSpPr>
            <p:spPr>
              <a:xfrm>
                <a:off x="4352300" y="-4463600"/>
                <a:ext cx="630700" cy="1199025"/>
              </a:xfrm>
              <a:custGeom>
                <a:rect b="b" l="l" r="r" t="t"/>
                <a:pathLst>
                  <a:path extrusionOk="0" h="47961" w="25228">
                    <a:moveTo>
                      <a:pt x="23565" y="0"/>
                    </a:moveTo>
                    <a:lnTo>
                      <a:pt x="23487" y="19"/>
                    </a:lnTo>
                    <a:lnTo>
                      <a:pt x="22018" y="599"/>
                    </a:lnTo>
                    <a:lnTo>
                      <a:pt x="20549" y="1160"/>
                    </a:lnTo>
                    <a:lnTo>
                      <a:pt x="17611" y="2300"/>
                    </a:lnTo>
                    <a:lnTo>
                      <a:pt x="16142" y="2880"/>
                    </a:lnTo>
                    <a:lnTo>
                      <a:pt x="14692" y="3480"/>
                    </a:lnTo>
                    <a:lnTo>
                      <a:pt x="13242" y="4118"/>
                    </a:lnTo>
                    <a:lnTo>
                      <a:pt x="11811" y="4794"/>
                    </a:lnTo>
                    <a:lnTo>
                      <a:pt x="10903" y="5239"/>
                    </a:lnTo>
                    <a:lnTo>
                      <a:pt x="9994" y="5703"/>
                    </a:lnTo>
                    <a:lnTo>
                      <a:pt x="9105" y="6186"/>
                    </a:lnTo>
                    <a:lnTo>
                      <a:pt x="8216" y="6689"/>
                    </a:lnTo>
                    <a:lnTo>
                      <a:pt x="7346" y="7191"/>
                    </a:lnTo>
                    <a:lnTo>
                      <a:pt x="6495" y="7752"/>
                    </a:lnTo>
                    <a:lnTo>
                      <a:pt x="5645" y="8312"/>
                    </a:lnTo>
                    <a:lnTo>
                      <a:pt x="4833" y="8912"/>
                    </a:lnTo>
                    <a:lnTo>
                      <a:pt x="4195" y="9414"/>
                    </a:lnTo>
                    <a:lnTo>
                      <a:pt x="3557" y="9936"/>
                    </a:lnTo>
                    <a:lnTo>
                      <a:pt x="2938" y="10478"/>
                    </a:lnTo>
                    <a:lnTo>
                      <a:pt x="2359" y="11077"/>
                    </a:lnTo>
                    <a:lnTo>
                      <a:pt x="2088" y="11367"/>
                    </a:lnTo>
                    <a:lnTo>
                      <a:pt x="1817" y="11676"/>
                    </a:lnTo>
                    <a:lnTo>
                      <a:pt x="1566" y="12005"/>
                    </a:lnTo>
                    <a:lnTo>
                      <a:pt x="1315" y="12333"/>
                    </a:lnTo>
                    <a:lnTo>
                      <a:pt x="1083" y="12662"/>
                    </a:lnTo>
                    <a:lnTo>
                      <a:pt x="870" y="13010"/>
                    </a:lnTo>
                    <a:lnTo>
                      <a:pt x="677" y="13377"/>
                    </a:lnTo>
                    <a:lnTo>
                      <a:pt x="503" y="13744"/>
                    </a:lnTo>
                    <a:lnTo>
                      <a:pt x="387" y="13957"/>
                    </a:lnTo>
                    <a:lnTo>
                      <a:pt x="309" y="14189"/>
                    </a:lnTo>
                    <a:lnTo>
                      <a:pt x="174" y="14653"/>
                    </a:lnTo>
                    <a:lnTo>
                      <a:pt x="77" y="15117"/>
                    </a:lnTo>
                    <a:lnTo>
                      <a:pt x="19" y="15562"/>
                    </a:lnTo>
                    <a:lnTo>
                      <a:pt x="0" y="16026"/>
                    </a:lnTo>
                    <a:lnTo>
                      <a:pt x="19" y="16509"/>
                    </a:lnTo>
                    <a:lnTo>
                      <a:pt x="58" y="16992"/>
                    </a:lnTo>
                    <a:lnTo>
                      <a:pt x="97" y="17475"/>
                    </a:lnTo>
                    <a:lnTo>
                      <a:pt x="174" y="18171"/>
                    </a:lnTo>
                    <a:lnTo>
                      <a:pt x="290" y="18867"/>
                    </a:lnTo>
                    <a:lnTo>
                      <a:pt x="522" y="20278"/>
                    </a:lnTo>
                    <a:lnTo>
                      <a:pt x="793" y="21651"/>
                    </a:lnTo>
                    <a:lnTo>
                      <a:pt x="1083" y="23043"/>
                    </a:lnTo>
                    <a:lnTo>
                      <a:pt x="1469" y="24841"/>
                    </a:lnTo>
                    <a:lnTo>
                      <a:pt x="1895" y="26638"/>
                    </a:lnTo>
                    <a:lnTo>
                      <a:pt x="2339" y="28417"/>
                    </a:lnTo>
                    <a:lnTo>
                      <a:pt x="2784" y="30215"/>
                    </a:lnTo>
                    <a:lnTo>
                      <a:pt x="3267" y="31993"/>
                    </a:lnTo>
                    <a:lnTo>
                      <a:pt x="3750" y="33772"/>
                    </a:lnTo>
                    <a:lnTo>
                      <a:pt x="4717" y="37329"/>
                    </a:lnTo>
                    <a:lnTo>
                      <a:pt x="5664" y="40692"/>
                    </a:lnTo>
                    <a:lnTo>
                      <a:pt x="6611" y="44036"/>
                    </a:lnTo>
                    <a:lnTo>
                      <a:pt x="7153" y="45873"/>
                    </a:lnTo>
                    <a:lnTo>
                      <a:pt x="7404" y="46781"/>
                    </a:lnTo>
                    <a:lnTo>
                      <a:pt x="7617" y="47709"/>
                    </a:lnTo>
                    <a:lnTo>
                      <a:pt x="7636" y="47787"/>
                    </a:lnTo>
                    <a:lnTo>
                      <a:pt x="7675" y="47845"/>
                    </a:lnTo>
                    <a:lnTo>
                      <a:pt x="7733" y="47883"/>
                    </a:lnTo>
                    <a:lnTo>
                      <a:pt x="7771" y="47922"/>
                    </a:lnTo>
                    <a:lnTo>
                      <a:pt x="7829" y="47941"/>
                    </a:lnTo>
                    <a:lnTo>
                      <a:pt x="7907" y="47961"/>
                    </a:lnTo>
                    <a:lnTo>
                      <a:pt x="8023" y="47941"/>
                    </a:lnTo>
                    <a:lnTo>
                      <a:pt x="8139" y="47883"/>
                    </a:lnTo>
                    <a:lnTo>
                      <a:pt x="8197" y="47845"/>
                    </a:lnTo>
                    <a:lnTo>
                      <a:pt x="8235" y="47787"/>
                    </a:lnTo>
                    <a:lnTo>
                      <a:pt x="8274" y="47729"/>
                    </a:lnTo>
                    <a:lnTo>
                      <a:pt x="8293" y="47671"/>
                    </a:lnTo>
                    <a:lnTo>
                      <a:pt x="8293" y="47593"/>
                    </a:lnTo>
                    <a:lnTo>
                      <a:pt x="8293" y="47516"/>
                    </a:lnTo>
                    <a:lnTo>
                      <a:pt x="8042" y="46453"/>
                    </a:lnTo>
                    <a:lnTo>
                      <a:pt x="7771" y="45390"/>
                    </a:lnTo>
                    <a:lnTo>
                      <a:pt x="7481" y="44326"/>
                    </a:lnTo>
                    <a:lnTo>
                      <a:pt x="7172" y="43263"/>
                    </a:lnTo>
                    <a:lnTo>
                      <a:pt x="6534" y="41156"/>
                    </a:lnTo>
                    <a:lnTo>
                      <a:pt x="5915" y="39049"/>
                    </a:lnTo>
                    <a:lnTo>
                      <a:pt x="4949" y="35589"/>
                    </a:lnTo>
                    <a:lnTo>
                      <a:pt x="4021" y="32128"/>
                    </a:lnTo>
                    <a:lnTo>
                      <a:pt x="3557" y="30408"/>
                    </a:lnTo>
                    <a:lnTo>
                      <a:pt x="3112" y="28668"/>
                    </a:lnTo>
                    <a:lnTo>
                      <a:pt x="2687" y="26928"/>
                    </a:lnTo>
                    <a:lnTo>
                      <a:pt x="2262" y="25189"/>
                    </a:lnTo>
                    <a:lnTo>
                      <a:pt x="1914" y="23642"/>
                    </a:lnTo>
                    <a:lnTo>
                      <a:pt x="1585" y="22096"/>
                    </a:lnTo>
                    <a:lnTo>
                      <a:pt x="1276" y="20549"/>
                    </a:lnTo>
                    <a:lnTo>
                      <a:pt x="1005" y="18983"/>
                    </a:lnTo>
                    <a:lnTo>
                      <a:pt x="851" y="18036"/>
                    </a:lnTo>
                    <a:lnTo>
                      <a:pt x="773" y="17553"/>
                    </a:lnTo>
                    <a:lnTo>
                      <a:pt x="715" y="17069"/>
                    </a:lnTo>
                    <a:lnTo>
                      <a:pt x="677" y="16567"/>
                    </a:lnTo>
                    <a:lnTo>
                      <a:pt x="657" y="16084"/>
                    </a:lnTo>
                    <a:lnTo>
                      <a:pt x="677" y="15600"/>
                    </a:lnTo>
                    <a:lnTo>
                      <a:pt x="735" y="15136"/>
                    </a:lnTo>
                    <a:lnTo>
                      <a:pt x="812" y="14788"/>
                    </a:lnTo>
                    <a:lnTo>
                      <a:pt x="909" y="14460"/>
                    </a:lnTo>
                    <a:lnTo>
                      <a:pt x="1044" y="14131"/>
                    </a:lnTo>
                    <a:lnTo>
                      <a:pt x="1179" y="13802"/>
                    </a:lnTo>
                    <a:lnTo>
                      <a:pt x="1353" y="13474"/>
                    </a:lnTo>
                    <a:lnTo>
                      <a:pt x="1547" y="13165"/>
                    </a:lnTo>
                    <a:lnTo>
                      <a:pt x="1740" y="12855"/>
                    </a:lnTo>
                    <a:lnTo>
                      <a:pt x="1972" y="12565"/>
                    </a:lnTo>
                    <a:lnTo>
                      <a:pt x="2204" y="12275"/>
                    </a:lnTo>
                    <a:lnTo>
                      <a:pt x="2436" y="11985"/>
                    </a:lnTo>
                    <a:lnTo>
                      <a:pt x="2938" y="11463"/>
                    </a:lnTo>
                    <a:lnTo>
                      <a:pt x="3460" y="10961"/>
                    </a:lnTo>
                    <a:lnTo>
                      <a:pt x="3982" y="10497"/>
                    </a:lnTo>
                    <a:lnTo>
                      <a:pt x="4717" y="9878"/>
                    </a:lnTo>
                    <a:lnTo>
                      <a:pt x="5471" y="9298"/>
                    </a:lnTo>
                    <a:lnTo>
                      <a:pt x="6244" y="8738"/>
                    </a:lnTo>
                    <a:lnTo>
                      <a:pt x="7056" y="8196"/>
                    </a:lnTo>
                    <a:lnTo>
                      <a:pt x="7868" y="7694"/>
                    </a:lnTo>
                    <a:lnTo>
                      <a:pt x="8699" y="7211"/>
                    </a:lnTo>
                    <a:lnTo>
                      <a:pt x="9530" y="6727"/>
                    </a:lnTo>
                    <a:lnTo>
                      <a:pt x="10381" y="6283"/>
                    </a:lnTo>
                    <a:lnTo>
                      <a:pt x="11193" y="5877"/>
                    </a:lnTo>
                    <a:lnTo>
                      <a:pt x="12005" y="5471"/>
                    </a:lnTo>
                    <a:lnTo>
                      <a:pt x="12817" y="5084"/>
                    </a:lnTo>
                    <a:lnTo>
                      <a:pt x="13648" y="4717"/>
                    </a:lnTo>
                    <a:lnTo>
                      <a:pt x="15291" y="4002"/>
                    </a:lnTo>
                    <a:lnTo>
                      <a:pt x="16953" y="3306"/>
                    </a:lnTo>
                    <a:lnTo>
                      <a:pt x="18635" y="2648"/>
                    </a:lnTo>
                    <a:lnTo>
                      <a:pt x="20317" y="1991"/>
                    </a:lnTo>
                    <a:lnTo>
                      <a:pt x="21999" y="1334"/>
                    </a:lnTo>
                    <a:lnTo>
                      <a:pt x="23373" y="797"/>
                    </a:lnTo>
                    <a:lnTo>
                      <a:pt x="23449" y="1025"/>
                    </a:lnTo>
                    <a:lnTo>
                      <a:pt x="23623" y="1624"/>
                    </a:lnTo>
                    <a:lnTo>
                      <a:pt x="23777" y="2242"/>
                    </a:lnTo>
                    <a:lnTo>
                      <a:pt x="23893" y="2842"/>
                    </a:lnTo>
                    <a:lnTo>
                      <a:pt x="24029" y="3460"/>
                    </a:lnTo>
                    <a:lnTo>
                      <a:pt x="24183" y="4060"/>
                    </a:lnTo>
                    <a:lnTo>
                      <a:pt x="24338" y="4659"/>
                    </a:lnTo>
                    <a:lnTo>
                      <a:pt x="24436" y="4934"/>
                    </a:lnTo>
                    <a:lnTo>
                      <a:pt x="22888" y="5471"/>
                    </a:lnTo>
                    <a:lnTo>
                      <a:pt x="20994" y="6128"/>
                    </a:lnTo>
                    <a:lnTo>
                      <a:pt x="19119" y="6843"/>
                    </a:lnTo>
                    <a:lnTo>
                      <a:pt x="18171" y="7211"/>
                    </a:lnTo>
                    <a:lnTo>
                      <a:pt x="17243" y="7597"/>
                    </a:lnTo>
                    <a:lnTo>
                      <a:pt x="16316" y="7984"/>
                    </a:lnTo>
                    <a:lnTo>
                      <a:pt x="15388" y="8390"/>
                    </a:lnTo>
                    <a:lnTo>
                      <a:pt x="14479" y="8815"/>
                    </a:lnTo>
                    <a:lnTo>
                      <a:pt x="13590" y="9260"/>
                    </a:lnTo>
                    <a:lnTo>
                      <a:pt x="12681" y="9704"/>
                    </a:lnTo>
                    <a:lnTo>
                      <a:pt x="11811" y="10188"/>
                    </a:lnTo>
                    <a:lnTo>
                      <a:pt x="10942" y="10671"/>
                    </a:lnTo>
                    <a:lnTo>
                      <a:pt x="10072" y="11193"/>
                    </a:lnTo>
                    <a:lnTo>
                      <a:pt x="9395" y="11618"/>
                    </a:lnTo>
                    <a:lnTo>
                      <a:pt x="8738" y="12063"/>
                    </a:lnTo>
                    <a:lnTo>
                      <a:pt x="8061" y="12546"/>
                    </a:lnTo>
                    <a:lnTo>
                      <a:pt x="7423" y="13049"/>
                    </a:lnTo>
                    <a:lnTo>
                      <a:pt x="7114" y="13300"/>
                    </a:lnTo>
                    <a:lnTo>
                      <a:pt x="6824" y="13570"/>
                    </a:lnTo>
                    <a:lnTo>
                      <a:pt x="6534" y="13860"/>
                    </a:lnTo>
                    <a:lnTo>
                      <a:pt x="6244" y="14150"/>
                    </a:lnTo>
                    <a:lnTo>
                      <a:pt x="5973" y="14440"/>
                    </a:lnTo>
                    <a:lnTo>
                      <a:pt x="5722" y="14750"/>
                    </a:lnTo>
                    <a:lnTo>
                      <a:pt x="5471" y="15059"/>
                    </a:lnTo>
                    <a:lnTo>
                      <a:pt x="5239" y="15388"/>
                    </a:lnTo>
                    <a:lnTo>
                      <a:pt x="5104" y="15620"/>
                    </a:lnTo>
                    <a:lnTo>
                      <a:pt x="4968" y="15852"/>
                    </a:lnTo>
                    <a:lnTo>
                      <a:pt x="4852" y="16064"/>
                    </a:lnTo>
                    <a:lnTo>
                      <a:pt x="4756" y="16296"/>
                    </a:lnTo>
                    <a:lnTo>
                      <a:pt x="4659" y="16528"/>
                    </a:lnTo>
                    <a:lnTo>
                      <a:pt x="4582" y="16760"/>
                    </a:lnTo>
                    <a:lnTo>
                      <a:pt x="4524" y="16992"/>
                    </a:lnTo>
                    <a:lnTo>
                      <a:pt x="4466" y="17243"/>
                    </a:lnTo>
                    <a:lnTo>
                      <a:pt x="4388" y="17707"/>
                    </a:lnTo>
                    <a:lnTo>
                      <a:pt x="4350" y="18210"/>
                    </a:lnTo>
                    <a:lnTo>
                      <a:pt x="4369" y="18713"/>
                    </a:lnTo>
                    <a:lnTo>
                      <a:pt x="4408" y="19235"/>
                    </a:lnTo>
                    <a:lnTo>
                      <a:pt x="4485" y="19679"/>
                    </a:lnTo>
                    <a:lnTo>
                      <a:pt x="4562" y="20143"/>
                    </a:lnTo>
                    <a:lnTo>
                      <a:pt x="4659" y="20588"/>
                    </a:lnTo>
                    <a:lnTo>
                      <a:pt x="4775" y="21032"/>
                    </a:lnTo>
                    <a:lnTo>
                      <a:pt x="5007" y="21922"/>
                    </a:lnTo>
                    <a:lnTo>
                      <a:pt x="5258" y="22811"/>
                    </a:lnTo>
                    <a:lnTo>
                      <a:pt x="5664" y="24106"/>
                    </a:lnTo>
                    <a:lnTo>
                      <a:pt x="6070" y="25401"/>
                    </a:lnTo>
                    <a:lnTo>
                      <a:pt x="6495" y="26696"/>
                    </a:lnTo>
                    <a:lnTo>
                      <a:pt x="6940" y="27972"/>
                    </a:lnTo>
                    <a:lnTo>
                      <a:pt x="7965" y="30911"/>
                    </a:lnTo>
                    <a:lnTo>
                      <a:pt x="9028" y="33830"/>
                    </a:lnTo>
                    <a:lnTo>
                      <a:pt x="10110" y="36749"/>
                    </a:lnTo>
                    <a:lnTo>
                      <a:pt x="11212" y="39648"/>
                    </a:lnTo>
                    <a:lnTo>
                      <a:pt x="11947" y="41601"/>
                    </a:lnTo>
                    <a:lnTo>
                      <a:pt x="12701" y="43572"/>
                    </a:lnTo>
                    <a:lnTo>
                      <a:pt x="13068" y="44539"/>
                    </a:lnTo>
                    <a:lnTo>
                      <a:pt x="13474" y="45506"/>
                    </a:lnTo>
                    <a:lnTo>
                      <a:pt x="13880" y="46472"/>
                    </a:lnTo>
                    <a:lnTo>
                      <a:pt x="14324" y="47419"/>
                    </a:lnTo>
                    <a:lnTo>
                      <a:pt x="14363" y="47477"/>
                    </a:lnTo>
                    <a:lnTo>
                      <a:pt x="14402" y="47535"/>
                    </a:lnTo>
                    <a:lnTo>
                      <a:pt x="14460" y="47574"/>
                    </a:lnTo>
                    <a:lnTo>
                      <a:pt x="14518" y="47593"/>
                    </a:lnTo>
                    <a:lnTo>
                      <a:pt x="14634" y="47593"/>
                    </a:lnTo>
                    <a:lnTo>
                      <a:pt x="14750" y="47555"/>
                    </a:lnTo>
                    <a:lnTo>
                      <a:pt x="14866" y="47458"/>
                    </a:lnTo>
                    <a:lnTo>
                      <a:pt x="14904" y="47400"/>
                    </a:lnTo>
                    <a:lnTo>
                      <a:pt x="14924" y="47342"/>
                    </a:lnTo>
                    <a:lnTo>
                      <a:pt x="14943" y="47284"/>
                    </a:lnTo>
                    <a:lnTo>
                      <a:pt x="14943" y="47207"/>
                    </a:lnTo>
                    <a:lnTo>
                      <a:pt x="14943" y="47149"/>
                    </a:lnTo>
                    <a:lnTo>
                      <a:pt x="14924" y="47071"/>
                    </a:lnTo>
                    <a:lnTo>
                      <a:pt x="14556" y="46298"/>
                    </a:lnTo>
                    <a:lnTo>
                      <a:pt x="14228" y="45525"/>
                    </a:lnTo>
                    <a:lnTo>
                      <a:pt x="13919" y="44732"/>
                    </a:lnTo>
                    <a:lnTo>
                      <a:pt x="13590" y="43959"/>
                    </a:lnTo>
                    <a:lnTo>
                      <a:pt x="12391" y="40789"/>
                    </a:lnTo>
                    <a:lnTo>
                      <a:pt x="11328" y="38024"/>
                    </a:lnTo>
                    <a:lnTo>
                      <a:pt x="10284" y="35260"/>
                    </a:lnTo>
                    <a:lnTo>
                      <a:pt x="9260" y="32476"/>
                    </a:lnTo>
                    <a:lnTo>
                      <a:pt x="8254" y="29693"/>
                    </a:lnTo>
                    <a:lnTo>
                      <a:pt x="7443" y="27334"/>
                    </a:lnTo>
                    <a:lnTo>
                      <a:pt x="7037" y="26155"/>
                    </a:lnTo>
                    <a:lnTo>
                      <a:pt x="6631" y="24976"/>
                    </a:lnTo>
                    <a:lnTo>
                      <a:pt x="6263" y="23797"/>
                    </a:lnTo>
                    <a:lnTo>
                      <a:pt x="5896" y="22598"/>
                    </a:lnTo>
                    <a:lnTo>
                      <a:pt x="5587" y="21400"/>
                    </a:lnTo>
                    <a:lnTo>
                      <a:pt x="5297" y="20182"/>
                    </a:lnTo>
                    <a:lnTo>
                      <a:pt x="5200" y="19795"/>
                    </a:lnTo>
                    <a:lnTo>
                      <a:pt x="5142" y="19389"/>
                    </a:lnTo>
                    <a:lnTo>
                      <a:pt x="5084" y="18983"/>
                    </a:lnTo>
                    <a:lnTo>
                      <a:pt x="5046" y="18577"/>
                    </a:lnTo>
                    <a:lnTo>
                      <a:pt x="5026" y="18171"/>
                    </a:lnTo>
                    <a:lnTo>
                      <a:pt x="5065" y="17765"/>
                    </a:lnTo>
                    <a:lnTo>
                      <a:pt x="5123" y="17359"/>
                    </a:lnTo>
                    <a:lnTo>
                      <a:pt x="5162" y="17166"/>
                    </a:lnTo>
                    <a:lnTo>
                      <a:pt x="5220" y="16973"/>
                    </a:lnTo>
                    <a:lnTo>
                      <a:pt x="5355" y="16625"/>
                    </a:lnTo>
                    <a:lnTo>
                      <a:pt x="5509" y="16296"/>
                    </a:lnTo>
                    <a:lnTo>
                      <a:pt x="5683" y="15987"/>
                    </a:lnTo>
                    <a:lnTo>
                      <a:pt x="5877" y="15678"/>
                    </a:lnTo>
                    <a:lnTo>
                      <a:pt x="6089" y="15368"/>
                    </a:lnTo>
                    <a:lnTo>
                      <a:pt x="6321" y="15078"/>
                    </a:lnTo>
                    <a:lnTo>
                      <a:pt x="6553" y="14808"/>
                    </a:lnTo>
                    <a:lnTo>
                      <a:pt x="6824" y="14537"/>
                    </a:lnTo>
                    <a:lnTo>
                      <a:pt x="7075" y="14266"/>
                    </a:lnTo>
                    <a:lnTo>
                      <a:pt x="7365" y="14015"/>
                    </a:lnTo>
                    <a:lnTo>
                      <a:pt x="7926" y="13532"/>
                    </a:lnTo>
                    <a:lnTo>
                      <a:pt x="8506" y="13087"/>
                    </a:lnTo>
                    <a:lnTo>
                      <a:pt x="9086" y="12662"/>
                    </a:lnTo>
                    <a:lnTo>
                      <a:pt x="9994" y="12063"/>
                    </a:lnTo>
                    <a:lnTo>
                      <a:pt x="10903" y="11483"/>
                    </a:lnTo>
                    <a:lnTo>
                      <a:pt x="11850" y="10922"/>
                    </a:lnTo>
                    <a:lnTo>
                      <a:pt x="12797" y="10400"/>
                    </a:lnTo>
                    <a:lnTo>
                      <a:pt x="13783" y="9898"/>
                    </a:lnTo>
                    <a:lnTo>
                      <a:pt x="14769" y="9414"/>
                    </a:lnTo>
                    <a:lnTo>
                      <a:pt x="15755" y="8950"/>
                    </a:lnTo>
                    <a:lnTo>
                      <a:pt x="16760" y="8506"/>
                    </a:lnTo>
                    <a:lnTo>
                      <a:pt x="17785" y="8100"/>
                    </a:lnTo>
                    <a:lnTo>
                      <a:pt x="18809" y="7694"/>
                    </a:lnTo>
                    <a:lnTo>
                      <a:pt x="19834" y="7288"/>
                    </a:lnTo>
                    <a:lnTo>
                      <a:pt x="20858" y="6921"/>
                    </a:lnTo>
                    <a:lnTo>
                      <a:pt x="22927" y="6186"/>
                    </a:lnTo>
                    <a:lnTo>
                      <a:pt x="24976" y="5490"/>
                    </a:lnTo>
                    <a:lnTo>
                      <a:pt x="25092" y="5432"/>
                    </a:lnTo>
                    <a:lnTo>
                      <a:pt x="25150" y="5374"/>
                    </a:lnTo>
                    <a:lnTo>
                      <a:pt x="25189" y="5316"/>
                    </a:lnTo>
                    <a:lnTo>
                      <a:pt x="25208" y="5258"/>
                    </a:lnTo>
                    <a:lnTo>
                      <a:pt x="25227" y="5200"/>
                    </a:lnTo>
                    <a:lnTo>
                      <a:pt x="25227" y="5142"/>
                    </a:lnTo>
                    <a:lnTo>
                      <a:pt x="25208" y="5065"/>
                    </a:lnTo>
                    <a:lnTo>
                      <a:pt x="25015" y="4466"/>
                    </a:lnTo>
                    <a:lnTo>
                      <a:pt x="24841" y="3866"/>
                    </a:lnTo>
                    <a:lnTo>
                      <a:pt x="24705" y="3267"/>
                    </a:lnTo>
                    <a:lnTo>
                      <a:pt x="24570" y="2668"/>
                    </a:lnTo>
                    <a:lnTo>
                      <a:pt x="24435" y="2049"/>
                    </a:lnTo>
                    <a:lnTo>
                      <a:pt x="24299" y="1450"/>
                    </a:lnTo>
                    <a:lnTo>
                      <a:pt x="24125" y="851"/>
                    </a:lnTo>
                    <a:lnTo>
                      <a:pt x="23913" y="251"/>
                    </a:lnTo>
                    <a:lnTo>
                      <a:pt x="23855" y="135"/>
                    </a:lnTo>
                    <a:lnTo>
                      <a:pt x="23758" y="39"/>
                    </a:lnTo>
                    <a:lnTo>
                      <a:pt x="23700" y="19"/>
                    </a:lnTo>
                    <a:lnTo>
                      <a:pt x="23623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"/>
              <p:cNvSpPr/>
              <p:nvPr/>
            </p:nvSpPr>
            <p:spPr>
              <a:xfrm>
                <a:off x="4374050" y="-4133050"/>
                <a:ext cx="114075" cy="89425"/>
              </a:xfrm>
              <a:custGeom>
                <a:rect b="b" l="l" r="r" t="t"/>
                <a:pathLst>
                  <a:path extrusionOk="0" h="3577" w="4563">
                    <a:moveTo>
                      <a:pt x="309" y="1"/>
                    </a:moveTo>
                    <a:lnTo>
                      <a:pt x="232" y="20"/>
                    </a:lnTo>
                    <a:lnTo>
                      <a:pt x="174" y="39"/>
                    </a:lnTo>
                    <a:lnTo>
                      <a:pt x="135" y="78"/>
                    </a:lnTo>
                    <a:lnTo>
                      <a:pt x="39" y="175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39" y="542"/>
                    </a:lnTo>
                    <a:lnTo>
                      <a:pt x="97" y="600"/>
                    </a:lnTo>
                    <a:lnTo>
                      <a:pt x="155" y="658"/>
                    </a:lnTo>
                    <a:lnTo>
                      <a:pt x="657" y="986"/>
                    </a:lnTo>
                    <a:lnTo>
                      <a:pt x="1160" y="1334"/>
                    </a:lnTo>
                    <a:lnTo>
                      <a:pt x="1624" y="1702"/>
                    </a:lnTo>
                    <a:lnTo>
                      <a:pt x="2107" y="2088"/>
                    </a:lnTo>
                    <a:lnTo>
                      <a:pt x="2571" y="2456"/>
                    </a:lnTo>
                    <a:lnTo>
                      <a:pt x="3054" y="2842"/>
                    </a:lnTo>
                    <a:lnTo>
                      <a:pt x="3538" y="3190"/>
                    </a:lnTo>
                    <a:lnTo>
                      <a:pt x="4040" y="3519"/>
                    </a:lnTo>
                    <a:lnTo>
                      <a:pt x="4118" y="3557"/>
                    </a:lnTo>
                    <a:lnTo>
                      <a:pt x="4176" y="3577"/>
                    </a:lnTo>
                    <a:lnTo>
                      <a:pt x="4253" y="3577"/>
                    </a:lnTo>
                    <a:lnTo>
                      <a:pt x="4311" y="3557"/>
                    </a:lnTo>
                    <a:lnTo>
                      <a:pt x="4369" y="3538"/>
                    </a:lnTo>
                    <a:lnTo>
                      <a:pt x="4427" y="3499"/>
                    </a:lnTo>
                    <a:lnTo>
                      <a:pt x="4504" y="3383"/>
                    </a:lnTo>
                    <a:lnTo>
                      <a:pt x="4543" y="3267"/>
                    </a:lnTo>
                    <a:lnTo>
                      <a:pt x="4562" y="3210"/>
                    </a:lnTo>
                    <a:lnTo>
                      <a:pt x="4562" y="3152"/>
                    </a:lnTo>
                    <a:lnTo>
                      <a:pt x="4543" y="3074"/>
                    </a:lnTo>
                    <a:lnTo>
                      <a:pt x="4504" y="3016"/>
                    </a:lnTo>
                    <a:lnTo>
                      <a:pt x="4466" y="2958"/>
                    </a:lnTo>
                    <a:lnTo>
                      <a:pt x="4388" y="2920"/>
                    </a:lnTo>
                    <a:lnTo>
                      <a:pt x="3886" y="2591"/>
                    </a:lnTo>
                    <a:lnTo>
                      <a:pt x="3402" y="2243"/>
                    </a:lnTo>
                    <a:lnTo>
                      <a:pt x="2919" y="1856"/>
                    </a:lnTo>
                    <a:lnTo>
                      <a:pt x="2455" y="1489"/>
                    </a:lnTo>
                    <a:lnTo>
                      <a:pt x="1972" y="1102"/>
                    </a:lnTo>
                    <a:lnTo>
                      <a:pt x="1508" y="735"/>
                    </a:lnTo>
                    <a:lnTo>
                      <a:pt x="1005" y="387"/>
                    </a:lnTo>
                    <a:lnTo>
                      <a:pt x="503" y="59"/>
                    </a:lnTo>
                    <a:lnTo>
                      <a:pt x="445" y="2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"/>
              <p:cNvSpPr/>
              <p:nvPr/>
            </p:nvSpPr>
            <p:spPr>
              <a:xfrm>
                <a:off x="4422375" y="-4188150"/>
                <a:ext cx="93775" cy="98150"/>
              </a:xfrm>
              <a:custGeom>
                <a:rect b="b" l="l" r="r" t="t"/>
                <a:pathLst>
                  <a:path extrusionOk="0" h="3926" w="3751">
                    <a:moveTo>
                      <a:pt x="251" y="1"/>
                    </a:moveTo>
                    <a:lnTo>
                      <a:pt x="193" y="39"/>
                    </a:lnTo>
                    <a:lnTo>
                      <a:pt x="135" y="78"/>
                    </a:lnTo>
                    <a:lnTo>
                      <a:pt x="58" y="175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58" y="542"/>
                    </a:lnTo>
                    <a:lnTo>
                      <a:pt x="97" y="600"/>
                    </a:lnTo>
                    <a:lnTo>
                      <a:pt x="174" y="639"/>
                    </a:lnTo>
                    <a:lnTo>
                      <a:pt x="406" y="774"/>
                    </a:lnTo>
                    <a:lnTo>
                      <a:pt x="619" y="929"/>
                    </a:lnTo>
                    <a:lnTo>
                      <a:pt x="831" y="1103"/>
                    </a:lnTo>
                    <a:lnTo>
                      <a:pt x="1044" y="1277"/>
                    </a:lnTo>
                    <a:lnTo>
                      <a:pt x="1431" y="1663"/>
                    </a:lnTo>
                    <a:lnTo>
                      <a:pt x="1798" y="2069"/>
                    </a:lnTo>
                    <a:lnTo>
                      <a:pt x="2146" y="2475"/>
                    </a:lnTo>
                    <a:lnTo>
                      <a:pt x="2455" y="2881"/>
                    </a:lnTo>
                    <a:lnTo>
                      <a:pt x="3093" y="3751"/>
                    </a:lnTo>
                    <a:lnTo>
                      <a:pt x="3190" y="3848"/>
                    </a:lnTo>
                    <a:lnTo>
                      <a:pt x="3306" y="3906"/>
                    </a:lnTo>
                    <a:lnTo>
                      <a:pt x="3364" y="3925"/>
                    </a:lnTo>
                    <a:lnTo>
                      <a:pt x="3441" y="3925"/>
                    </a:lnTo>
                    <a:lnTo>
                      <a:pt x="3499" y="3906"/>
                    </a:lnTo>
                    <a:lnTo>
                      <a:pt x="3576" y="3867"/>
                    </a:lnTo>
                    <a:lnTo>
                      <a:pt x="3615" y="3828"/>
                    </a:lnTo>
                    <a:lnTo>
                      <a:pt x="3673" y="3790"/>
                    </a:lnTo>
                    <a:lnTo>
                      <a:pt x="3712" y="3732"/>
                    </a:lnTo>
                    <a:lnTo>
                      <a:pt x="3731" y="3654"/>
                    </a:lnTo>
                    <a:lnTo>
                      <a:pt x="3750" y="3596"/>
                    </a:lnTo>
                    <a:lnTo>
                      <a:pt x="3750" y="3519"/>
                    </a:lnTo>
                    <a:lnTo>
                      <a:pt x="3731" y="3461"/>
                    </a:lnTo>
                    <a:lnTo>
                      <a:pt x="3692" y="3403"/>
                    </a:lnTo>
                    <a:lnTo>
                      <a:pt x="3016" y="2475"/>
                    </a:lnTo>
                    <a:lnTo>
                      <a:pt x="2648" y="2011"/>
                    </a:lnTo>
                    <a:lnTo>
                      <a:pt x="2281" y="1567"/>
                    </a:lnTo>
                    <a:lnTo>
                      <a:pt x="1895" y="1141"/>
                    </a:lnTo>
                    <a:lnTo>
                      <a:pt x="1682" y="929"/>
                    </a:lnTo>
                    <a:lnTo>
                      <a:pt x="1469" y="716"/>
                    </a:lnTo>
                    <a:lnTo>
                      <a:pt x="1237" y="523"/>
                    </a:lnTo>
                    <a:lnTo>
                      <a:pt x="1005" y="349"/>
                    </a:lnTo>
                    <a:lnTo>
                      <a:pt x="773" y="194"/>
                    </a:lnTo>
                    <a:lnTo>
                      <a:pt x="522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"/>
              <p:cNvSpPr/>
              <p:nvPr/>
            </p:nvSpPr>
            <p:spPr>
              <a:xfrm>
                <a:off x="4482775" y="-4252900"/>
                <a:ext cx="81700" cy="118900"/>
              </a:xfrm>
              <a:custGeom>
                <a:rect b="b" l="l" r="r" t="t"/>
                <a:pathLst>
                  <a:path extrusionOk="0" h="4756" w="3268">
                    <a:moveTo>
                      <a:pt x="213" y="0"/>
                    </a:moveTo>
                    <a:lnTo>
                      <a:pt x="155" y="39"/>
                    </a:lnTo>
                    <a:lnTo>
                      <a:pt x="97" y="78"/>
                    </a:lnTo>
                    <a:lnTo>
                      <a:pt x="59" y="136"/>
                    </a:lnTo>
                    <a:lnTo>
                      <a:pt x="20" y="194"/>
                    </a:lnTo>
                    <a:lnTo>
                      <a:pt x="1" y="252"/>
                    </a:lnTo>
                    <a:lnTo>
                      <a:pt x="1" y="387"/>
                    </a:lnTo>
                    <a:lnTo>
                      <a:pt x="39" y="503"/>
                    </a:lnTo>
                    <a:lnTo>
                      <a:pt x="155" y="793"/>
                    </a:lnTo>
                    <a:lnTo>
                      <a:pt x="310" y="1044"/>
                    </a:lnTo>
                    <a:lnTo>
                      <a:pt x="619" y="1566"/>
                    </a:lnTo>
                    <a:lnTo>
                      <a:pt x="967" y="2069"/>
                    </a:lnTo>
                    <a:lnTo>
                      <a:pt x="1334" y="2552"/>
                    </a:lnTo>
                    <a:lnTo>
                      <a:pt x="1682" y="3035"/>
                    </a:lnTo>
                    <a:lnTo>
                      <a:pt x="2030" y="3519"/>
                    </a:lnTo>
                    <a:lnTo>
                      <a:pt x="2340" y="4041"/>
                    </a:lnTo>
                    <a:lnTo>
                      <a:pt x="2494" y="4311"/>
                    </a:lnTo>
                    <a:lnTo>
                      <a:pt x="2630" y="4582"/>
                    </a:lnTo>
                    <a:lnTo>
                      <a:pt x="2649" y="4640"/>
                    </a:lnTo>
                    <a:lnTo>
                      <a:pt x="2707" y="4679"/>
                    </a:lnTo>
                    <a:lnTo>
                      <a:pt x="2765" y="4717"/>
                    </a:lnTo>
                    <a:lnTo>
                      <a:pt x="2823" y="4737"/>
                    </a:lnTo>
                    <a:lnTo>
                      <a:pt x="2900" y="4756"/>
                    </a:lnTo>
                    <a:lnTo>
                      <a:pt x="2978" y="4756"/>
                    </a:lnTo>
                    <a:lnTo>
                      <a:pt x="3035" y="4737"/>
                    </a:lnTo>
                    <a:lnTo>
                      <a:pt x="3093" y="4698"/>
                    </a:lnTo>
                    <a:lnTo>
                      <a:pt x="3151" y="4659"/>
                    </a:lnTo>
                    <a:lnTo>
                      <a:pt x="3209" y="4621"/>
                    </a:lnTo>
                    <a:lnTo>
                      <a:pt x="3229" y="4563"/>
                    </a:lnTo>
                    <a:lnTo>
                      <a:pt x="3248" y="4485"/>
                    </a:lnTo>
                    <a:lnTo>
                      <a:pt x="3267" y="4369"/>
                    </a:lnTo>
                    <a:lnTo>
                      <a:pt x="3229" y="4234"/>
                    </a:lnTo>
                    <a:lnTo>
                      <a:pt x="3093" y="3963"/>
                    </a:lnTo>
                    <a:lnTo>
                      <a:pt x="2939" y="3693"/>
                    </a:lnTo>
                    <a:lnTo>
                      <a:pt x="2630" y="3171"/>
                    </a:lnTo>
                    <a:lnTo>
                      <a:pt x="2282" y="2687"/>
                    </a:lnTo>
                    <a:lnTo>
                      <a:pt x="1934" y="2204"/>
                    </a:lnTo>
                    <a:lnTo>
                      <a:pt x="1566" y="1702"/>
                    </a:lnTo>
                    <a:lnTo>
                      <a:pt x="1218" y="1218"/>
                    </a:lnTo>
                    <a:lnTo>
                      <a:pt x="909" y="696"/>
                    </a:lnTo>
                    <a:lnTo>
                      <a:pt x="754" y="426"/>
                    </a:lnTo>
                    <a:lnTo>
                      <a:pt x="638" y="155"/>
                    </a:lnTo>
                    <a:lnTo>
                      <a:pt x="600" y="97"/>
                    </a:lnTo>
                    <a:lnTo>
                      <a:pt x="542" y="58"/>
                    </a:lnTo>
                    <a:lnTo>
                      <a:pt x="484" y="20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"/>
              <p:cNvSpPr/>
              <p:nvPr/>
            </p:nvSpPr>
            <p:spPr>
              <a:xfrm>
                <a:off x="4360025" y="-4044600"/>
                <a:ext cx="112150" cy="37700"/>
              </a:xfrm>
              <a:custGeom>
                <a:rect b="b" l="l" r="r" t="t"/>
                <a:pathLst>
                  <a:path extrusionOk="0" h="1508" w="4486">
                    <a:moveTo>
                      <a:pt x="290" y="0"/>
                    </a:moveTo>
                    <a:lnTo>
                      <a:pt x="174" y="39"/>
                    </a:lnTo>
                    <a:lnTo>
                      <a:pt x="116" y="58"/>
                    </a:lnTo>
                    <a:lnTo>
                      <a:pt x="58" y="116"/>
                    </a:lnTo>
                    <a:lnTo>
                      <a:pt x="39" y="174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0" y="367"/>
                    </a:lnTo>
                    <a:lnTo>
                      <a:pt x="20" y="445"/>
                    </a:lnTo>
                    <a:lnTo>
                      <a:pt x="39" y="503"/>
                    </a:lnTo>
                    <a:lnTo>
                      <a:pt x="78" y="561"/>
                    </a:lnTo>
                    <a:lnTo>
                      <a:pt x="116" y="599"/>
                    </a:lnTo>
                    <a:lnTo>
                      <a:pt x="174" y="638"/>
                    </a:lnTo>
                    <a:lnTo>
                      <a:pt x="252" y="657"/>
                    </a:lnTo>
                    <a:lnTo>
                      <a:pt x="1199" y="812"/>
                    </a:lnTo>
                    <a:lnTo>
                      <a:pt x="2166" y="967"/>
                    </a:lnTo>
                    <a:lnTo>
                      <a:pt x="2649" y="1063"/>
                    </a:lnTo>
                    <a:lnTo>
                      <a:pt x="3113" y="1179"/>
                    </a:lnTo>
                    <a:lnTo>
                      <a:pt x="3577" y="1334"/>
                    </a:lnTo>
                    <a:lnTo>
                      <a:pt x="4041" y="1489"/>
                    </a:lnTo>
                    <a:lnTo>
                      <a:pt x="4099" y="1508"/>
                    </a:lnTo>
                    <a:lnTo>
                      <a:pt x="4176" y="1508"/>
                    </a:lnTo>
                    <a:lnTo>
                      <a:pt x="4234" y="1489"/>
                    </a:lnTo>
                    <a:lnTo>
                      <a:pt x="4292" y="1469"/>
                    </a:lnTo>
                    <a:lnTo>
                      <a:pt x="4350" y="1431"/>
                    </a:lnTo>
                    <a:lnTo>
                      <a:pt x="4408" y="1373"/>
                    </a:lnTo>
                    <a:lnTo>
                      <a:pt x="4447" y="1315"/>
                    </a:lnTo>
                    <a:lnTo>
                      <a:pt x="4466" y="1257"/>
                    </a:lnTo>
                    <a:lnTo>
                      <a:pt x="4485" y="1179"/>
                    </a:lnTo>
                    <a:lnTo>
                      <a:pt x="4466" y="1121"/>
                    </a:lnTo>
                    <a:lnTo>
                      <a:pt x="4466" y="1044"/>
                    </a:lnTo>
                    <a:lnTo>
                      <a:pt x="4427" y="986"/>
                    </a:lnTo>
                    <a:lnTo>
                      <a:pt x="4350" y="889"/>
                    </a:lnTo>
                    <a:lnTo>
                      <a:pt x="4215" y="831"/>
                    </a:lnTo>
                    <a:lnTo>
                      <a:pt x="3770" y="657"/>
                    </a:lnTo>
                    <a:lnTo>
                      <a:pt x="3306" y="522"/>
                    </a:lnTo>
                    <a:lnTo>
                      <a:pt x="2823" y="406"/>
                    </a:lnTo>
                    <a:lnTo>
                      <a:pt x="2359" y="290"/>
                    </a:lnTo>
                    <a:lnTo>
                      <a:pt x="1392" y="13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"/>
              <p:cNvSpPr/>
              <p:nvPr/>
            </p:nvSpPr>
            <p:spPr>
              <a:xfrm>
                <a:off x="4371625" y="-3957125"/>
                <a:ext cx="107300" cy="24175"/>
              </a:xfrm>
              <a:custGeom>
                <a:rect b="b" l="l" r="r" t="t"/>
                <a:pathLst>
                  <a:path extrusionOk="0" h="967" w="4292">
                    <a:moveTo>
                      <a:pt x="3983" y="0"/>
                    </a:moveTo>
                    <a:lnTo>
                      <a:pt x="3847" y="19"/>
                    </a:lnTo>
                    <a:lnTo>
                      <a:pt x="2977" y="135"/>
                    </a:lnTo>
                    <a:lnTo>
                      <a:pt x="2107" y="213"/>
                    </a:lnTo>
                    <a:lnTo>
                      <a:pt x="1218" y="251"/>
                    </a:lnTo>
                    <a:lnTo>
                      <a:pt x="329" y="271"/>
                    </a:lnTo>
                    <a:lnTo>
                      <a:pt x="252" y="290"/>
                    </a:lnTo>
                    <a:lnTo>
                      <a:pt x="194" y="309"/>
                    </a:lnTo>
                    <a:lnTo>
                      <a:pt x="136" y="348"/>
                    </a:lnTo>
                    <a:lnTo>
                      <a:pt x="78" y="387"/>
                    </a:lnTo>
                    <a:lnTo>
                      <a:pt x="58" y="445"/>
                    </a:lnTo>
                    <a:lnTo>
                      <a:pt x="20" y="503"/>
                    </a:lnTo>
                    <a:lnTo>
                      <a:pt x="0" y="619"/>
                    </a:lnTo>
                    <a:lnTo>
                      <a:pt x="20" y="754"/>
                    </a:lnTo>
                    <a:lnTo>
                      <a:pt x="58" y="812"/>
                    </a:lnTo>
                    <a:lnTo>
                      <a:pt x="78" y="870"/>
                    </a:lnTo>
                    <a:lnTo>
                      <a:pt x="136" y="909"/>
                    </a:lnTo>
                    <a:lnTo>
                      <a:pt x="194" y="947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257" y="947"/>
                    </a:lnTo>
                    <a:lnTo>
                      <a:pt x="2185" y="889"/>
                    </a:lnTo>
                    <a:lnTo>
                      <a:pt x="3113" y="812"/>
                    </a:lnTo>
                    <a:lnTo>
                      <a:pt x="4041" y="677"/>
                    </a:lnTo>
                    <a:lnTo>
                      <a:pt x="4099" y="657"/>
                    </a:lnTo>
                    <a:lnTo>
                      <a:pt x="4157" y="619"/>
                    </a:lnTo>
                    <a:lnTo>
                      <a:pt x="4215" y="580"/>
                    </a:lnTo>
                    <a:lnTo>
                      <a:pt x="4253" y="522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92" y="309"/>
                    </a:lnTo>
                    <a:lnTo>
                      <a:pt x="4273" y="251"/>
                    </a:lnTo>
                    <a:lnTo>
                      <a:pt x="4253" y="193"/>
                    </a:lnTo>
                    <a:lnTo>
                      <a:pt x="4215" y="135"/>
                    </a:lnTo>
                    <a:lnTo>
                      <a:pt x="4176" y="77"/>
                    </a:lnTo>
                    <a:lnTo>
                      <a:pt x="4118" y="39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"/>
              <p:cNvSpPr/>
              <p:nvPr/>
            </p:nvSpPr>
            <p:spPr>
              <a:xfrm>
                <a:off x="4389975" y="-3906400"/>
                <a:ext cx="107325" cy="35800"/>
              </a:xfrm>
              <a:custGeom>
                <a:rect b="b" l="l" r="r" t="t"/>
                <a:pathLst>
                  <a:path extrusionOk="0" h="1432" w="4293">
                    <a:moveTo>
                      <a:pt x="3944" y="1"/>
                    </a:moveTo>
                    <a:lnTo>
                      <a:pt x="3867" y="20"/>
                    </a:lnTo>
                    <a:lnTo>
                      <a:pt x="2997" y="252"/>
                    </a:lnTo>
                    <a:lnTo>
                      <a:pt x="2127" y="503"/>
                    </a:lnTo>
                    <a:lnTo>
                      <a:pt x="1683" y="600"/>
                    </a:lnTo>
                    <a:lnTo>
                      <a:pt x="1238" y="677"/>
                    </a:lnTo>
                    <a:lnTo>
                      <a:pt x="794" y="716"/>
                    </a:lnTo>
                    <a:lnTo>
                      <a:pt x="349" y="735"/>
                    </a:lnTo>
                    <a:lnTo>
                      <a:pt x="272" y="755"/>
                    </a:lnTo>
                    <a:lnTo>
                      <a:pt x="194" y="774"/>
                    </a:lnTo>
                    <a:lnTo>
                      <a:pt x="136" y="813"/>
                    </a:lnTo>
                    <a:lnTo>
                      <a:pt x="98" y="851"/>
                    </a:lnTo>
                    <a:lnTo>
                      <a:pt x="59" y="909"/>
                    </a:lnTo>
                    <a:lnTo>
                      <a:pt x="20" y="967"/>
                    </a:lnTo>
                    <a:lnTo>
                      <a:pt x="1" y="1083"/>
                    </a:lnTo>
                    <a:lnTo>
                      <a:pt x="20" y="1219"/>
                    </a:lnTo>
                    <a:lnTo>
                      <a:pt x="59" y="1277"/>
                    </a:lnTo>
                    <a:lnTo>
                      <a:pt x="98" y="1335"/>
                    </a:lnTo>
                    <a:lnTo>
                      <a:pt x="136" y="1373"/>
                    </a:lnTo>
                    <a:lnTo>
                      <a:pt x="194" y="1412"/>
                    </a:lnTo>
                    <a:lnTo>
                      <a:pt x="272" y="1431"/>
                    </a:lnTo>
                    <a:lnTo>
                      <a:pt x="349" y="1431"/>
                    </a:lnTo>
                    <a:lnTo>
                      <a:pt x="813" y="1412"/>
                    </a:lnTo>
                    <a:lnTo>
                      <a:pt x="1277" y="1354"/>
                    </a:lnTo>
                    <a:lnTo>
                      <a:pt x="1760" y="1277"/>
                    </a:lnTo>
                    <a:lnTo>
                      <a:pt x="2224" y="1180"/>
                    </a:lnTo>
                    <a:lnTo>
                      <a:pt x="2669" y="1064"/>
                    </a:lnTo>
                    <a:lnTo>
                      <a:pt x="3133" y="948"/>
                    </a:lnTo>
                    <a:lnTo>
                      <a:pt x="4041" y="677"/>
                    </a:lnTo>
                    <a:lnTo>
                      <a:pt x="4118" y="658"/>
                    </a:lnTo>
                    <a:lnTo>
                      <a:pt x="4176" y="619"/>
                    </a:lnTo>
                    <a:lnTo>
                      <a:pt x="4215" y="561"/>
                    </a:lnTo>
                    <a:lnTo>
                      <a:pt x="4254" y="523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73" y="271"/>
                    </a:lnTo>
                    <a:lnTo>
                      <a:pt x="4215" y="136"/>
                    </a:lnTo>
                    <a:lnTo>
                      <a:pt x="4176" y="98"/>
                    </a:lnTo>
                    <a:lnTo>
                      <a:pt x="4138" y="59"/>
                    </a:lnTo>
                    <a:lnTo>
                      <a:pt x="4080" y="20"/>
                    </a:lnTo>
                    <a:lnTo>
                      <a:pt x="40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"/>
              <p:cNvSpPr/>
              <p:nvPr/>
            </p:nvSpPr>
            <p:spPr>
              <a:xfrm>
                <a:off x="4467800" y="-3355925"/>
                <a:ext cx="312225" cy="96675"/>
              </a:xfrm>
              <a:custGeom>
                <a:rect b="b" l="l" r="r" t="t"/>
                <a:pathLst>
                  <a:path extrusionOk="0" h="3867" w="12489">
                    <a:moveTo>
                      <a:pt x="8680" y="0"/>
                    </a:moveTo>
                    <a:lnTo>
                      <a:pt x="8622" y="39"/>
                    </a:lnTo>
                    <a:lnTo>
                      <a:pt x="8564" y="77"/>
                    </a:lnTo>
                    <a:lnTo>
                      <a:pt x="8525" y="116"/>
                    </a:lnTo>
                    <a:lnTo>
                      <a:pt x="8467" y="251"/>
                    </a:lnTo>
                    <a:lnTo>
                      <a:pt x="8467" y="367"/>
                    </a:lnTo>
                    <a:lnTo>
                      <a:pt x="8467" y="445"/>
                    </a:lnTo>
                    <a:lnTo>
                      <a:pt x="8487" y="503"/>
                    </a:lnTo>
                    <a:lnTo>
                      <a:pt x="8525" y="561"/>
                    </a:lnTo>
                    <a:lnTo>
                      <a:pt x="8564" y="599"/>
                    </a:lnTo>
                    <a:lnTo>
                      <a:pt x="8622" y="657"/>
                    </a:lnTo>
                    <a:lnTo>
                      <a:pt x="8699" y="677"/>
                    </a:lnTo>
                    <a:lnTo>
                      <a:pt x="8912" y="735"/>
                    </a:lnTo>
                    <a:lnTo>
                      <a:pt x="9125" y="773"/>
                    </a:lnTo>
                    <a:lnTo>
                      <a:pt x="9337" y="793"/>
                    </a:lnTo>
                    <a:lnTo>
                      <a:pt x="9569" y="793"/>
                    </a:lnTo>
                    <a:lnTo>
                      <a:pt x="10014" y="773"/>
                    </a:lnTo>
                    <a:lnTo>
                      <a:pt x="10458" y="773"/>
                    </a:lnTo>
                    <a:lnTo>
                      <a:pt x="10632" y="793"/>
                    </a:lnTo>
                    <a:lnTo>
                      <a:pt x="10864" y="831"/>
                    </a:lnTo>
                    <a:lnTo>
                      <a:pt x="11116" y="889"/>
                    </a:lnTo>
                    <a:lnTo>
                      <a:pt x="11367" y="967"/>
                    </a:lnTo>
                    <a:lnTo>
                      <a:pt x="11483" y="1025"/>
                    </a:lnTo>
                    <a:lnTo>
                      <a:pt x="11580" y="1083"/>
                    </a:lnTo>
                    <a:lnTo>
                      <a:pt x="11657" y="1141"/>
                    </a:lnTo>
                    <a:lnTo>
                      <a:pt x="11715" y="1218"/>
                    </a:lnTo>
                    <a:lnTo>
                      <a:pt x="11754" y="1295"/>
                    </a:lnTo>
                    <a:lnTo>
                      <a:pt x="11773" y="1392"/>
                    </a:lnTo>
                    <a:lnTo>
                      <a:pt x="11754" y="1489"/>
                    </a:lnTo>
                    <a:lnTo>
                      <a:pt x="11696" y="1585"/>
                    </a:lnTo>
                    <a:lnTo>
                      <a:pt x="11560" y="1759"/>
                    </a:lnTo>
                    <a:lnTo>
                      <a:pt x="11386" y="1933"/>
                    </a:lnTo>
                    <a:lnTo>
                      <a:pt x="11174" y="2069"/>
                    </a:lnTo>
                    <a:lnTo>
                      <a:pt x="10961" y="2204"/>
                    </a:lnTo>
                    <a:lnTo>
                      <a:pt x="10729" y="2300"/>
                    </a:lnTo>
                    <a:lnTo>
                      <a:pt x="10497" y="2397"/>
                    </a:lnTo>
                    <a:lnTo>
                      <a:pt x="10052" y="2552"/>
                    </a:lnTo>
                    <a:lnTo>
                      <a:pt x="9453" y="2726"/>
                    </a:lnTo>
                    <a:lnTo>
                      <a:pt x="8873" y="2842"/>
                    </a:lnTo>
                    <a:lnTo>
                      <a:pt x="8255" y="2938"/>
                    </a:lnTo>
                    <a:lnTo>
                      <a:pt x="7655" y="3016"/>
                    </a:lnTo>
                    <a:lnTo>
                      <a:pt x="6805" y="3093"/>
                    </a:lnTo>
                    <a:lnTo>
                      <a:pt x="5935" y="3132"/>
                    </a:lnTo>
                    <a:lnTo>
                      <a:pt x="5084" y="3151"/>
                    </a:lnTo>
                    <a:lnTo>
                      <a:pt x="3441" y="3151"/>
                    </a:lnTo>
                    <a:lnTo>
                      <a:pt x="3035" y="3132"/>
                    </a:lnTo>
                    <a:lnTo>
                      <a:pt x="2629" y="3093"/>
                    </a:lnTo>
                    <a:lnTo>
                      <a:pt x="2243" y="3054"/>
                    </a:lnTo>
                    <a:lnTo>
                      <a:pt x="1856" y="2977"/>
                    </a:lnTo>
                    <a:lnTo>
                      <a:pt x="1489" y="2861"/>
                    </a:lnTo>
                    <a:lnTo>
                      <a:pt x="1295" y="2784"/>
                    </a:lnTo>
                    <a:lnTo>
                      <a:pt x="1121" y="2706"/>
                    </a:lnTo>
                    <a:lnTo>
                      <a:pt x="909" y="2571"/>
                    </a:lnTo>
                    <a:lnTo>
                      <a:pt x="831" y="2494"/>
                    </a:lnTo>
                    <a:lnTo>
                      <a:pt x="773" y="2416"/>
                    </a:lnTo>
                    <a:lnTo>
                      <a:pt x="735" y="2358"/>
                    </a:lnTo>
                    <a:lnTo>
                      <a:pt x="696" y="2281"/>
                    </a:lnTo>
                    <a:lnTo>
                      <a:pt x="696" y="2223"/>
                    </a:lnTo>
                    <a:lnTo>
                      <a:pt x="696" y="2146"/>
                    </a:lnTo>
                    <a:lnTo>
                      <a:pt x="716" y="2088"/>
                    </a:lnTo>
                    <a:lnTo>
                      <a:pt x="754" y="2030"/>
                    </a:lnTo>
                    <a:lnTo>
                      <a:pt x="851" y="1895"/>
                    </a:lnTo>
                    <a:lnTo>
                      <a:pt x="986" y="1779"/>
                    </a:lnTo>
                    <a:lnTo>
                      <a:pt x="1160" y="1663"/>
                    </a:lnTo>
                    <a:lnTo>
                      <a:pt x="1353" y="1547"/>
                    </a:lnTo>
                    <a:lnTo>
                      <a:pt x="1566" y="1450"/>
                    </a:lnTo>
                    <a:lnTo>
                      <a:pt x="1991" y="1276"/>
                    </a:lnTo>
                    <a:lnTo>
                      <a:pt x="2397" y="1141"/>
                    </a:lnTo>
                    <a:lnTo>
                      <a:pt x="2687" y="1044"/>
                    </a:lnTo>
                    <a:lnTo>
                      <a:pt x="2765" y="1025"/>
                    </a:lnTo>
                    <a:lnTo>
                      <a:pt x="2823" y="986"/>
                    </a:lnTo>
                    <a:lnTo>
                      <a:pt x="2861" y="947"/>
                    </a:lnTo>
                    <a:lnTo>
                      <a:pt x="2900" y="889"/>
                    </a:lnTo>
                    <a:lnTo>
                      <a:pt x="2919" y="831"/>
                    </a:lnTo>
                    <a:lnTo>
                      <a:pt x="2939" y="754"/>
                    </a:lnTo>
                    <a:lnTo>
                      <a:pt x="2919" y="638"/>
                    </a:lnTo>
                    <a:lnTo>
                      <a:pt x="2861" y="522"/>
                    </a:lnTo>
                    <a:lnTo>
                      <a:pt x="2823" y="464"/>
                    </a:lnTo>
                    <a:lnTo>
                      <a:pt x="2784" y="425"/>
                    </a:lnTo>
                    <a:lnTo>
                      <a:pt x="2726" y="387"/>
                    </a:lnTo>
                    <a:lnTo>
                      <a:pt x="2649" y="367"/>
                    </a:lnTo>
                    <a:lnTo>
                      <a:pt x="2571" y="367"/>
                    </a:lnTo>
                    <a:lnTo>
                      <a:pt x="2494" y="387"/>
                    </a:lnTo>
                    <a:lnTo>
                      <a:pt x="2107" y="483"/>
                    </a:lnTo>
                    <a:lnTo>
                      <a:pt x="1663" y="619"/>
                    </a:lnTo>
                    <a:lnTo>
                      <a:pt x="1431" y="715"/>
                    </a:lnTo>
                    <a:lnTo>
                      <a:pt x="1199" y="812"/>
                    </a:lnTo>
                    <a:lnTo>
                      <a:pt x="967" y="909"/>
                    </a:lnTo>
                    <a:lnTo>
                      <a:pt x="754" y="1044"/>
                    </a:lnTo>
                    <a:lnTo>
                      <a:pt x="561" y="1179"/>
                    </a:lnTo>
                    <a:lnTo>
                      <a:pt x="387" y="1315"/>
                    </a:lnTo>
                    <a:lnTo>
                      <a:pt x="232" y="1489"/>
                    </a:lnTo>
                    <a:lnTo>
                      <a:pt x="116" y="1663"/>
                    </a:lnTo>
                    <a:lnTo>
                      <a:pt x="39" y="1856"/>
                    </a:lnTo>
                    <a:lnTo>
                      <a:pt x="0" y="1953"/>
                    </a:lnTo>
                    <a:lnTo>
                      <a:pt x="0" y="2069"/>
                    </a:lnTo>
                    <a:lnTo>
                      <a:pt x="0" y="2184"/>
                    </a:lnTo>
                    <a:lnTo>
                      <a:pt x="0" y="2300"/>
                    </a:lnTo>
                    <a:lnTo>
                      <a:pt x="20" y="2416"/>
                    </a:lnTo>
                    <a:lnTo>
                      <a:pt x="58" y="2552"/>
                    </a:lnTo>
                    <a:lnTo>
                      <a:pt x="155" y="2745"/>
                    </a:lnTo>
                    <a:lnTo>
                      <a:pt x="271" y="2919"/>
                    </a:lnTo>
                    <a:lnTo>
                      <a:pt x="426" y="3074"/>
                    </a:lnTo>
                    <a:lnTo>
                      <a:pt x="580" y="3209"/>
                    </a:lnTo>
                    <a:lnTo>
                      <a:pt x="773" y="3325"/>
                    </a:lnTo>
                    <a:lnTo>
                      <a:pt x="986" y="3422"/>
                    </a:lnTo>
                    <a:lnTo>
                      <a:pt x="1199" y="3518"/>
                    </a:lnTo>
                    <a:lnTo>
                      <a:pt x="1431" y="3576"/>
                    </a:lnTo>
                    <a:lnTo>
                      <a:pt x="1663" y="3634"/>
                    </a:lnTo>
                    <a:lnTo>
                      <a:pt x="1895" y="3692"/>
                    </a:lnTo>
                    <a:lnTo>
                      <a:pt x="2378" y="3750"/>
                    </a:lnTo>
                    <a:lnTo>
                      <a:pt x="2823" y="3789"/>
                    </a:lnTo>
                    <a:lnTo>
                      <a:pt x="3229" y="3808"/>
                    </a:lnTo>
                    <a:lnTo>
                      <a:pt x="4330" y="3866"/>
                    </a:lnTo>
                    <a:lnTo>
                      <a:pt x="5452" y="3847"/>
                    </a:lnTo>
                    <a:lnTo>
                      <a:pt x="6553" y="3808"/>
                    </a:lnTo>
                    <a:lnTo>
                      <a:pt x="7114" y="3770"/>
                    </a:lnTo>
                    <a:lnTo>
                      <a:pt x="7655" y="3712"/>
                    </a:lnTo>
                    <a:lnTo>
                      <a:pt x="8390" y="3615"/>
                    </a:lnTo>
                    <a:lnTo>
                      <a:pt x="9105" y="3499"/>
                    </a:lnTo>
                    <a:lnTo>
                      <a:pt x="9472" y="3441"/>
                    </a:lnTo>
                    <a:lnTo>
                      <a:pt x="9820" y="3344"/>
                    </a:lnTo>
                    <a:lnTo>
                      <a:pt x="10168" y="3248"/>
                    </a:lnTo>
                    <a:lnTo>
                      <a:pt x="10516" y="3132"/>
                    </a:lnTo>
                    <a:lnTo>
                      <a:pt x="11019" y="2919"/>
                    </a:lnTo>
                    <a:lnTo>
                      <a:pt x="11290" y="2803"/>
                    </a:lnTo>
                    <a:lnTo>
                      <a:pt x="11541" y="2648"/>
                    </a:lnTo>
                    <a:lnTo>
                      <a:pt x="11773" y="2494"/>
                    </a:lnTo>
                    <a:lnTo>
                      <a:pt x="11986" y="2320"/>
                    </a:lnTo>
                    <a:lnTo>
                      <a:pt x="12179" y="2107"/>
                    </a:lnTo>
                    <a:lnTo>
                      <a:pt x="12333" y="1895"/>
                    </a:lnTo>
                    <a:lnTo>
                      <a:pt x="12411" y="1759"/>
                    </a:lnTo>
                    <a:lnTo>
                      <a:pt x="12449" y="1624"/>
                    </a:lnTo>
                    <a:lnTo>
                      <a:pt x="12469" y="1508"/>
                    </a:lnTo>
                    <a:lnTo>
                      <a:pt x="12488" y="1373"/>
                    </a:lnTo>
                    <a:lnTo>
                      <a:pt x="12469" y="1257"/>
                    </a:lnTo>
                    <a:lnTo>
                      <a:pt x="12430" y="1141"/>
                    </a:lnTo>
                    <a:lnTo>
                      <a:pt x="12391" y="1044"/>
                    </a:lnTo>
                    <a:lnTo>
                      <a:pt x="12333" y="928"/>
                    </a:lnTo>
                    <a:lnTo>
                      <a:pt x="12275" y="831"/>
                    </a:lnTo>
                    <a:lnTo>
                      <a:pt x="12198" y="735"/>
                    </a:lnTo>
                    <a:lnTo>
                      <a:pt x="12005" y="561"/>
                    </a:lnTo>
                    <a:lnTo>
                      <a:pt x="11792" y="425"/>
                    </a:lnTo>
                    <a:lnTo>
                      <a:pt x="11541" y="309"/>
                    </a:lnTo>
                    <a:lnTo>
                      <a:pt x="11386" y="232"/>
                    </a:lnTo>
                    <a:lnTo>
                      <a:pt x="11212" y="193"/>
                    </a:lnTo>
                    <a:lnTo>
                      <a:pt x="11058" y="155"/>
                    </a:lnTo>
                    <a:lnTo>
                      <a:pt x="10884" y="135"/>
                    </a:lnTo>
                    <a:lnTo>
                      <a:pt x="10555" y="116"/>
                    </a:lnTo>
                    <a:lnTo>
                      <a:pt x="9550" y="116"/>
                    </a:lnTo>
                    <a:lnTo>
                      <a:pt x="9202" y="97"/>
                    </a:lnTo>
                    <a:lnTo>
                      <a:pt x="9047" y="58"/>
                    </a:lnTo>
                    <a:lnTo>
                      <a:pt x="8893" y="19"/>
                    </a:lnTo>
                    <a:lnTo>
                      <a:pt x="881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"/>
              <p:cNvSpPr/>
              <p:nvPr/>
            </p:nvSpPr>
            <p:spPr>
              <a:xfrm>
                <a:off x="4146900" y="-3247200"/>
                <a:ext cx="1235750" cy="1384150"/>
              </a:xfrm>
              <a:custGeom>
                <a:rect b="b" l="l" r="r" t="t"/>
                <a:pathLst>
                  <a:path extrusionOk="0" h="55366" w="49430">
                    <a:moveTo>
                      <a:pt x="47362" y="1"/>
                    </a:moveTo>
                    <a:lnTo>
                      <a:pt x="47226" y="39"/>
                    </a:lnTo>
                    <a:lnTo>
                      <a:pt x="47168" y="59"/>
                    </a:lnTo>
                    <a:lnTo>
                      <a:pt x="47130" y="97"/>
                    </a:lnTo>
                    <a:lnTo>
                      <a:pt x="47072" y="136"/>
                    </a:lnTo>
                    <a:lnTo>
                      <a:pt x="47033" y="194"/>
                    </a:lnTo>
                    <a:lnTo>
                      <a:pt x="47014" y="271"/>
                    </a:lnTo>
                    <a:lnTo>
                      <a:pt x="46994" y="349"/>
                    </a:lnTo>
                    <a:lnTo>
                      <a:pt x="46975" y="909"/>
                    </a:lnTo>
                    <a:lnTo>
                      <a:pt x="46956" y="1489"/>
                    </a:lnTo>
                    <a:lnTo>
                      <a:pt x="46956" y="2649"/>
                    </a:lnTo>
                    <a:lnTo>
                      <a:pt x="46994" y="3809"/>
                    </a:lnTo>
                    <a:lnTo>
                      <a:pt x="47052" y="4949"/>
                    </a:lnTo>
                    <a:lnTo>
                      <a:pt x="47130" y="6863"/>
                    </a:lnTo>
                    <a:lnTo>
                      <a:pt x="47207" y="8777"/>
                    </a:lnTo>
                    <a:lnTo>
                      <a:pt x="47420" y="12605"/>
                    </a:lnTo>
                    <a:lnTo>
                      <a:pt x="47961" y="22173"/>
                    </a:lnTo>
                    <a:lnTo>
                      <a:pt x="48212" y="26968"/>
                    </a:lnTo>
                    <a:lnTo>
                      <a:pt x="48425" y="31762"/>
                    </a:lnTo>
                    <a:lnTo>
                      <a:pt x="48599" y="35647"/>
                    </a:lnTo>
                    <a:lnTo>
                      <a:pt x="48676" y="37600"/>
                    </a:lnTo>
                    <a:lnTo>
                      <a:pt x="48734" y="39533"/>
                    </a:lnTo>
                    <a:lnTo>
                      <a:pt x="48773" y="41485"/>
                    </a:lnTo>
                    <a:lnTo>
                      <a:pt x="48753" y="43438"/>
                    </a:lnTo>
                    <a:lnTo>
                      <a:pt x="48734" y="44404"/>
                    </a:lnTo>
                    <a:lnTo>
                      <a:pt x="48715" y="45371"/>
                    </a:lnTo>
                    <a:lnTo>
                      <a:pt x="48657" y="46357"/>
                    </a:lnTo>
                    <a:lnTo>
                      <a:pt x="48599" y="47323"/>
                    </a:lnTo>
                    <a:lnTo>
                      <a:pt x="48560" y="47787"/>
                    </a:lnTo>
                    <a:lnTo>
                      <a:pt x="48502" y="48232"/>
                    </a:lnTo>
                    <a:lnTo>
                      <a:pt x="48425" y="48638"/>
                    </a:lnTo>
                    <a:lnTo>
                      <a:pt x="48367" y="48831"/>
                    </a:lnTo>
                    <a:lnTo>
                      <a:pt x="48309" y="49024"/>
                    </a:lnTo>
                    <a:lnTo>
                      <a:pt x="48231" y="49218"/>
                    </a:lnTo>
                    <a:lnTo>
                      <a:pt x="48154" y="49392"/>
                    </a:lnTo>
                    <a:lnTo>
                      <a:pt x="48038" y="49566"/>
                    </a:lnTo>
                    <a:lnTo>
                      <a:pt x="47922" y="49740"/>
                    </a:lnTo>
                    <a:lnTo>
                      <a:pt x="47787" y="49914"/>
                    </a:lnTo>
                    <a:lnTo>
                      <a:pt x="47652" y="50088"/>
                    </a:lnTo>
                    <a:lnTo>
                      <a:pt x="47478" y="50242"/>
                    </a:lnTo>
                    <a:lnTo>
                      <a:pt x="47284" y="50397"/>
                    </a:lnTo>
                    <a:lnTo>
                      <a:pt x="47052" y="50590"/>
                    </a:lnTo>
                    <a:lnTo>
                      <a:pt x="46801" y="50745"/>
                    </a:lnTo>
                    <a:lnTo>
                      <a:pt x="46279" y="51074"/>
                    </a:lnTo>
                    <a:lnTo>
                      <a:pt x="45757" y="51344"/>
                    </a:lnTo>
                    <a:lnTo>
                      <a:pt x="45196" y="51596"/>
                    </a:lnTo>
                    <a:lnTo>
                      <a:pt x="44636" y="51827"/>
                    </a:lnTo>
                    <a:lnTo>
                      <a:pt x="44075" y="52021"/>
                    </a:lnTo>
                    <a:lnTo>
                      <a:pt x="43495" y="52214"/>
                    </a:lnTo>
                    <a:lnTo>
                      <a:pt x="42935" y="52388"/>
                    </a:lnTo>
                    <a:lnTo>
                      <a:pt x="42065" y="52620"/>
                    </a:lnTo>
                    <a:lnTo>
                      <a:pt x="41195" y="52852"/>
                    </a:lnTo>
                    <a:lnTo>
                      <a:pt x="40306" y="53065"/>
                    </a:lnTo>
                    <a:lnTo>
                      <a:pt x="39417" y="53239"/>
                    </a:lnTo>
                    <a:lnTo>
                      <a:pt x="38527" y="53413"/>
                    </a:lnTo>
                    <a:lnTo>
                      <a:pt x="37638" y="53567"/>
                    </a:lnTo>
                    <a:lnTo>
                      <a:pt x="36749" y="53703"/>
                    </a:lnTo>
                    <a:lnTo>
                      <a:pt x="35840" y="53838"/>
                    </a:lnTo>
                    <a:lnTo>
                      <a:pt x="34951" y="53954"/>
                    </a:lnTo>
                    <a:lnTo>
                      <a:pt x="34042" y="54051"/>
                    </a:lnTo>
                    <a:lnTo>
                      <a:pt x="32245" y="54225"/>
                    </a:lnTo>
                    <a:lnTo>
                      <a:pt x="30447" y="54360"/>
                    </a:lnTo>
                    <a:lnTo>
                      <a:pt x="28649" y="54476"/>
                    </a:lnTo>
                    <a:lnTo>
                      <a:pt x="26677" y="54573"/>
                    </a:lnTo>
                    <a:lnTo>
                      <a:pt x="24725" y="54631"/>
                    </a:lnTo>
                    <a:lnTo>
                      <a:pt x="22753" y="54669"/>
                    </a:lnTo>
                    <a:lnTo>
                      <a:pt x="20801" y="54669"/>
                    </a:lnTo>
                    <a:lnTo>
                      <a:pt x="18829" y="54650"/>
                    </a:lnTo>
                    <a:lnTo>
                      <a:pt x="16876" y="54592"/>
                    </a:lnTo>
                    <a:lnTo>
                      <a:pt x="14905" y="54476"/>
                    </a:lnTo>
                    <a:lnTo>
                      <a:pt x="12952" y="54341"/>
                    </a:lnTo>
                    <a:lnTo>
                      <a:pt x="11406" y="54205"/>
                    </a:lnTo>
                    <a:lnTo>
                      <a:pt x="9879" y="54051"/>
                    </a:lnTo>
                    <a:lnTo>
                      <a:pt x="9105" y="53954"/>
                    </a:lnTo>
                    <a:lnTo>
                      <a:pt x="8351" y="53838"/>
                    </a:lnTo>
                    <a:lnTo>
                      <a:pt x="7578" y="53703"/>
                    </a:lnTo>
                    <a:lnTo>
                      <a:pt x="6824" y="53567"/>
                    </a:lnTo>
                    <a:lnTo>
                      <a:pt x="5877" y="53374"/>
                    </a:lnTo>
                    <a:lnTo>
                      <a:pt x="5394" y="53258"/>
                    </a:lnTo>
                    <a:lnTo>
                      <a:pt x="4911" y="53142"/>
                    </a:lnTo>
                    <a:lnTo>
                      <a:pt x="4427" y="52987"/>
                    </a:lnTo>
                    <a:lnTo>
                      <a:pt x="3963" y="52813"/>
                    </a:lnTo>
                    <a:lnTo>
                      <a:pt x="3519" y="52601"/>
                    </a:lnTo>
                    <a:lnTo>
                      <a:pt x="3306" y="52485"/>
                    </a:lnTo>
                    <a:lnTo>
                      <a:pt x="3113" y="52369"/>
                    </a:lnTo>
                    <a:lnTo>
                      <a:pt x="2900" y="52233"/>
                    </a:lnTo>
                    <a:lnTo>
                      <a:pt x="2745" y="52079"/>
                    </a:lnTo>
                    <a:lnTo>
                      <a:pt x="2629" y="51924"/>
                    </a:lnTo>
                    <a:lnTo>
                      <a:pt x="2571" y="51847"/>
                    </a:lnTo>
                    <a:lnTo>
                      <a:pt x="2552" y="51769"/>
                    </a:lnTo>
                    <a:lnTo>
                      <a:pt x="2513" y="51499"/>
                    </a:lnTo>
                    <a:lnTo>
                      <a:pt x="2475" y="51132"/>
                    </a:lnTo>
                    <a:lnTo>
                      <a:pt x="2436" y="50416"/>
                    </a:lnTo>
                    <a:lnTo>
                      <a:pt x="2301" y="48715"/>
                    </a:lnTo>
                    <a:lnTo>
                      <a:pt x="2165" y="46589"/>
                    </a:lnTo>
                    <a:lnTo>
                      <a:pt x="2050" y="44482"/>
                    </a:lnTo>
                    <a:lnTo>
                      <a:pt x="1856" y="40229"/>
                    </a:lnTo>
                    <a:lnTo>
                      <a:pt x="1663" y="35241"/>
                    </a:lnTo>
                    <a:lnTo>
                      <a:pt x="1489" y="30254"/>
                    </a:lnTo>
                    <a:lnTo>
                      <a:pt x="1354" y="25266"/>
                    </a:lnTo>
                    <a:lnTo>
                      <a:pt x="1218" y="20279"/>
                    </a:lnTo>
                    <a:lnTo>
                      <a:pt x="1044" y="13068"/>
                    </a:lnTo>
                    <a:lnTo>
                      <a:pt x="928" y="9454"/>
                    </a:lnTo>
                    <a:lnTo>
                      <a:pt x="870" y="7656"/>
                    </a:lnTo>
                    <a:lnTo>
                      <a:pt x="793" y="5839"/>
                    </a:lnTo>
                    <a:lnTo>
                      <a:pt x="754" y="5123"/>
                    </a:lnTo>
                    <a:lnTo>
                      <a:pt x="696" y="4408"/>
                    </a:lnTo>
                    <a:lnTo>
                      <a:pt x="677" y="4331"/>
                    </a:lnTo>
                    <a:lnTo>
                      <a:pt x="658" y="4273"/>
                    </a:lnTo>
                    <a:lnTo>
                      <a:pt x="619" y="4215"/>
                    </a:lnTo>
                    <a:lnTo>
                      <a:pt x="561" y="4157"/>
                    </a:lnTo>
                    <a:lnTo>
                      <a:pt x="503" y="4137"/>
                    </a:lnTo>
                    <a:lnTo>
                      <a:pt x="445" y="4099"/>
                    </a:lnTo>
                    <a:lnTo>
                      <a:pt x="329" y="4079"/>
                    </a:lnTo>
                    <a:lnTo>
                      <a:pt x="194" y="4099"/>
                    </a:lnTo>
                    <a:lnTo>
                      <a:pt x="136" y="4118"/>
                    </a:lnTo>
                    <a:lnTo>
                      <a:pt x="97" y="4157"/>
                    </a:lnTo>
                    <a:lnTo>
                      <a:pt x="58" y="4215"/>
                    </a:lnTo>
                    <a:lnTo>
                      <a:pt x="20" y="4273"/>
                    </a:lnTo>
                    <a:lnTo>
                      <a:pt x="0" y="4331"/>
                    </a:lnTo>
                    <a:lnTo>
                      <a:pt x="0" y="4408"/>
                    </a:lnTo>
                    <a:lnTo>
                      <a:pt x="97" y="5433"/>
                    </a:lnTo>
                    <a:lnTo>
                      <a:pt x="136" y="6457"/>
                    </a:lnTo>
                    <a:lnTo>
                      <a:pt x="194" y="8506"/>
                    </a:lnTo>
                    <a:lnTo>
                      <a:pt x="310" y="12315"/>
                    </a:lnTo>
                    <a:lnTo>
                      <a:pt x="426" y="16142"/>
                    </a:lnTo>
                    <a:lnTo>
                      <a:pt x="677" y="26214"/>
                    </a:lnTo>
                    <a:lnTo>
                      <a:pt x="832" y="31240"/>
                    </a:lnTo>
                    <a:lnTo>
                      <a:pt x="1006" y="36285"/>
                    </a:lnTo>
                    <a:lnTo>
                      <a:pt x="1199" y="40983"/>
                    </a:lnTo>
                    <a:lnTo>
                      <a:pt x="1296" y="43322"/>
                    </a:lnTo>
                    <a:lnTo>
                      <a:pt x="1431" y="45680"/>
                    </a:lnTo>
                    <a:lnTo>
                      <a:pt x="1528" y="47613"/>
                    </a:lnTo>
                    <a:lnTo>
                      <a:pt x="1663" y="49566"/>
                    </a:lnTo>
                    <a:lnTo>
                      <a:pt x="1702" y="50184"/>
                    </a:lnTo>
                    <a:lnTo>
                      <a:pt x="1721" y="50861"/>
                    </a:lnTo>
                    <a:lnTo>
                      <a:pt x="1740" y="51190"/>
                    </a:lnTo>
                    <a:lnTo>
                      <a:pt x="1779" y="51518"/>
                    </a:lnTo>
                    <a:lnTo>
                      <a:pt x="1837" y="51827"/>
                    </a:lnTo>
                    <a:lnTo>
                      <a:pt x="1934" y="52117"/>
                    </a:lnTo>
                    <a:lnTo>
                      <a:pt x="2011" y="52272"/>
                    </a:lnTo>
                    <a:lnTo>
                      <a:pt x="2107" y="52427"/>
                    </a:lnTo>
                    <a:lnTo>
                      <a:pt x="2223" y="52562"/>
                    </a:lnTo>
                    <a:lnTo>
                      <a:pt x="2359" y="52697"/>
                    </a:lnTo>
                    <a:lnTo>
                      <a:pt x="2494" y="52813"/>
                    </a:lnTo>
                    <a:lnTo>
                      <a:pt x="2649" y="52929"/>
                    </a:lnTo>
                    <a:lnTo>
                      <a:pt x="2977" y="53123"/>
                    </a:lnTo>
                    <a:lnTo>
                      <a:pt x="3325" y="53297"/>
                    </a:lnTo>
                    <a:lnTo>
                      <a:pt x="3673" y="53432"/>
                    </a:lnTo>
                    <a:lnTo>
                      <a:pt x="4350" y="53664"/>
                    </a:lnTo>
                    <a:lnTo>
                      <a:pt x="4968" y="53857"/>
                    </a:lnTo>
                    <a:lnTo>
                      <a:pt x="5606" y="54012"/>
                    </a:lnTo>
                    <a:lnTo>
                      <a:pt x="6244" y="54167"/>
                    </a:lnTo>
                    <a:lnTo>
                      <a:pt x="6902" y="54283"/>
                    </a:lnTo>
                    <a:lnTo>
                      <a:pt x="7540" y="54399"/>
                    </a:lnTo>
                    <a:lnTo>
                      <a:pt x="8197" y="54515"/>
                    </a:lnTo>
                    <a:lnTo>
                      <a:pt x="9492" y="54688"/>
                    </a:lnTo>
                    <a:lnTo>
                      <a:pt x="10439" y="54804"/>
                    </a:lnTo>
                    <a:lnTo>
                      <a:pt x="11367" y="54901"/>
                    </a:lnTo>
                    <a:lnTo>
                      <a:pt x="13262" y="55075"/>
                    </a:lnTo>
                    <a:lnTo>
                      <a:pt x="15156" y="55210"/>
                    </a:lnTo>
                    <a:lnTo>
                      <a:pt x="17050" y="55288"/>
                    </a:lnTo>
                    <a:lnTo>
                      <a:pt x="18945" y="55346"/>
                    </a:lnTo>
                    <a:lnTo>
                      <a:pt x="20859" y="55365"/>
                    </a:lnTo>
                    <a:lnTo>
                      <a:pt x="22753" y="55365"/>
                    </a:lnTo>
                    <a:lnTo>
                      <a:pt x="24648" y="55326"/>
                    </a:lnTo>
                    <a:lnTo>
                      <a:pt x="26581" y="55268"/>
                    </a:lnTo>
                    <a:lnTo>
                      <a:pt x="28533" y="55172"/>
                    </a:lnTo>
                    <a:lnTo>
                      <a:pt x="30486" y="55056"/>
                    </a:lnTo>
                    <a:lnTo>
                      <a:pt x="32438" y="54901"/>
                    </a:lnTo>
                    <a:lnTo>
                      <a:pt x="33405" y="54804"/>
                    </a:lnTo>
                    <a:lnTo>
                      <a:pt x="34390" y="54708"/>
                    </a:lnTo>
                    <a:lnTo>
                      <a:pt x="35357" y="54573"/>
                    </a:lnTo>
                    <a:lnTo>
                      <a:pt x="36324" y="54457"/>
                    </a:lnTo>
                    <a:lnTo>
                      <a:pt x="37290" y="54302"/>
                    </a:lnTo>
                    <a:lnTo>
                      <a:pt x="38257" y="54147"/>
                    </a:lnTo>
                    <a:lnTo>
                      <a:pt x="39204" y="53973"/>
                    </a:lnTo>
                    <a:lnTo>
                      <a:pt x="40170" y="53780"/>
                    </a:lnTo>
                    <a:lnTo>
                      <a:pt x="40886" y="53625"/>
                    </a:lnTo>
                    <a:lnTo>
                      <a:pt x="41601" y="53451"/>
                    </a:lnTo>
                    <a:lnTo>
                      <a:pt x="42316" y="53277"/>
                    </a:lnTo>
                    <a:lnTo>
                      <a:pt x="43031" y="53084"/>
                    </a:lnTo>
                    <a:lnTo>
                      <a:pt x="43727" y="52871"/>
                    </a:lnTo>
                    <a:lnTo>
                      <a:pt x="44423" y="52620"/>
                    </a:lnTo>
                    <a:lnTo>
                      <a:pt x="45119" y="52369"/>
                    </a:lnTo>
                    <a:lnTo>
                      <a:pt x="45796" y="52079"/>
                    </a:lnTo>
                    <a:lnTo>
                      <a:pt x="46240" y="51866"/>
                    </a:lnTo>
                    <a:lnTo>
                      <a:pt x="46666" y="51634"/>
                    </a:lnTo>
                    <a:lnTo>
                      <a:pt x="47110" y="51383"/>
                    </a:lnTo>
                    <a:lnTo>
                      <a:pt x="47516" y="51093"/>
                    </a:lnTo>
                    <a:lnTo>
                      <a:pt x="47922" y="50784"/>
                    </a:lnTo>
                    <a:lnTo>
                      <a:pt x="48096" y="50629"/>
                    </a:lnTo>
                    <a:lnTo>
                      <a:pt x="48270" y="50455"/>
                    </a:lnTo>
                    <a:lnTo>
                      <a:pt x="48444" y="50262"/>
                    </a:lnTo>
                    <a:lnTo>
                      <a:pt x="48599" y="50068"/>
                    </a:lnTo>
                    <a:lnTo>
                      <a:pt x="48734" y="49856"/>
                    </a:lnTo>
                    <a:lnTo>
                      <a:pt x="48850" y="49643"/>
                    </a:lnTo>
                    <a:lnTo>
                      <a:pt x="48947" y="49430"/>
                    </a:lnTo>
                    <a:lnTo>
                      <a:pt x="49024" y="49218"/>
                    </a:lnTo>
                    <a:lnTo>
                      <a:pt x="49101" y="49005"/>
                    </a:lnTo>
                    <a:lnTo>
                      <a:pt x="49140" y="48773"/>
                    </a:lnTo>
                    <a:lnTo>
                      <a:pt x="49198" y="48329"/>
                    </a:lnTo>
                    <a:lnTo>
                      <a:pt x="49256" y="47865"/>
                    </a:lnTo>
                    <a:lnTo>
                      <a:pt x="49314" y="47149"/>
                    </a:lnTo>
                    <a:lnTo>
                      <a:pt x="49353" y="46434"/>
                    </a:lnTo>
                    <a:lnTo>
                      <a:pt x="49391" y="44984"/>
                    </a:lnTo>
                    <a:lnTo>
                      <a:pt x="49430" y="42993"/>
                    </a:lnTo>
                    <a:lnTo>
                      <a:pt x="49411" y="41002"/>
                    </a:lnTo>
                    <a:lnTo>
                      <a:pt x="49372" y="39011"/>
                    </a:lnTo>
                    <a:lnTo>
                      <a:pt x="49314" y="37020"/>
                    </a:lnTo>
                    <a:lnTo>
                      <a:pt x="49237" y="34565"/>
                    </a:lnTo>
                    <a:lnTo>
                      <a:pt x="49140" y="32129"/>
                    </a:lnTo>
                    <a:lnTo>
                      <a:pt x="48908" y="27238"/>
                    </a:lnTo>
                    <a:lnTo>
                      <a:pt x="48657" y="22347"/>
                    </a:lnTo>
                    <a:lnTo>
                      <a:pt x="48386" y="17476"/>
                    </a:lnTo>
                    <a:lnTo>
                      <a:pt x="48154" y="13648"/>
                    </a:lnTo>
                    <a:lnTo>
                      <a:pt x="47942" y="9840"/>
                    </a:lnTo>
                    <a:lnTo>
                      <a:pt x="47845" y="7926"/>
                    </a:lnTo>
                    <a:lnTo>
                      <a:pt x="47768" y="6013"/>
                    </a:lnTo>
                    <a:lnTo>
                      <a:pt x="47690" y="4099"/>
                    </a:lnTo>
                    <a:lnTo>
                      <a:pt x="47652" y="2185"/>
                    </a:lnTo>
                    <a:lnTo>
                      <a:pt x="47652" y="1257"/>
                    </a:lnTo>
                    <a:lnTo>
                      <a:pt x="47671" y="812"/>
                    </a:lnTo>
                    <a:lnTo>
                      <a:pt x="47690" y="349"/>
                    </a:lnTo>
                    <a:lnTo>
                      <a:pt x="47690" y="271"/>
                    </a:lnTo>
                    <a:lnTo>
                      <a:pt x="47671" y="194"/>
                    </a:lnTo>
                    <a:lnTo>
                      <a:pt x="47632" y="136"/>
                    </a:lnTo>
                    <a:lnTo>
                      <a:pt x="47594" y="97"/>
                    </a:lnTo>
                    <a:lnTo>
                      <a:pt x="47555" y="59"/>
                    </a:lnTo>
                    <a:lnTo>
                      <a:pt x="47497" y="39"/>
                    </a:lnTo>
                    <a:lnTo>
                      <a:pt x="4736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"/>
              <p:cNvSpPr/>
              <p:nvPr/>
            </p:nvSpPr>
            <p:spPr>
              <a:xfrm>
                <a:off x="4470700" y="-2894400"/>
                <a:ext cx="619575" cy="643750"/>
              </a:xfrm>
              <a:custGeom>
                <a:rect b="b" l="l" r="r" t="t"/>
                <a:pathLst>
                  <a:path extrusionOk="0" h="25750" w="24783">
                    <a:moveTo>
                      <a:pt x="13725" y="696"/>
                    </a:moveTo>
                    <a:lnTo>
                      <a:pt x="14209" y="716"/>
                    </a:lnTo>
                    <a:lnTo>
                      <a:pt x="14692" y="774"/>
                    </a:lnTo>
                    <a:lnTo>
                      <a:pt x="15156" y="851"/>
                    </a:lnTo>
                    <a:lnTo>
                      <a:pt x="15639" y="948"/>
                    </a:lnTo>
                    <a:lnTo>
                      <a:pt x="16103" y="1083"/>
                    </a:lnTo>
                    <a:lnTo>
                      <a:pt x="16490" y="1218"/>
                    </a:lnTo>
                    <a:lnTo>
                      <a:pt x="16857" y="1354"/>
                    </a:lnTo>
                    <a:lnTo>
                      <a:pt x="17224" y="1528"/>
                    </a:lnTo>
                    <a:lnTo>
                      <a:pt x="17572" y="1701"/>
                    </a:lnTo>
                    <a:lnTo>
                      <a:pt x="17939" y="1895"/>
                    </a:lnTo>
                    <a:lnTo>
                      <a:pt x="18268" y="2107"/>
                    </a:lnTo>
                    <a:lnTo>
                      <a:pt x="18597" y="2320"/>
                    </a:lnTo>
                    <a:lnTo>
                      <a:pt x="18925" y="2571"/>
                    </a:lnTo>
                    <a:lnTo>
                      <a:pt x="19235" y="2803"/>
                    </a:lnTo>
                    <a:lnTo>
                      <a:pt x="19544" y="3074"/>
                    </a:lnTo>
                    <a:lnTo>
                      <a:pt x="19834" y="3345"/>
                    </a:lnTo>
                    <a:lnTo>
                      <a:pt x="20124" y="3615"/>
                    </a:lnTo>
                    <a:lnTo>
                      <a:pt x="20395" y="3925"/>
                    </a:lnTo>
                    <a:lnTo>
                      <a:pt x="20665" y="4215"/>
                    </a:lnTo>
                    <a:lnTo>
                      <a:pt x="20916" y="4524"/>
                    </a:lnTo>
                    <a:lnTo>
                      <a:pt x="21148" y="4852"/>
                    </a:lnTo>
                    <a:lnTo>
                      <a:pt x="21593" y="5471"/>
                    </a:lnTo>
                    <a:lnTo>
                      <a:pt x="21999" y="6109"/>
                    </a:lnTo>
                    <a:lnTo>
                      <a:pt x="22366" y="6766"/>
                    </a:lnTo>
                    <a:lnTo>
                      <a:pt x="22695" y="7462"/>
                    </a:lnTo>
                    <a:lnTo>
                      <a:pt x="23004" y="8158"/>
                    </a:lnTo>
                    <a:lnTo>
                      <a:pt x="23275" y="8873"/>
                    </a:lnTo>
                    <a:lnTo>
                      <a:pt x="23507" y="9589"/>
                    </a:lnTo>
                    <a:lnTo>
                      <a:pt x="23700" y="10323"/>
                    </a:lnTo>
                    <a:lnTo>
                      <a:pt x="23835" y="10922"/>
                    </a:lnTo>
                    <a:lnTo>
                      <a:pt x="23951" y="11522"/>
                    </a:lnTo>
                    <a:lnTo>
                      <a:pt x="24048" y="12140"/>
                    </a:lnTo>
                    <a:lnTo>
                      <a:pt x="24106" y="12759"/>
                    </a:lnTo>
                    <a:lnTo>
                      <a:pt x="24125" y="13378"/>
                    </a:lnTo>
                    <a:lnTo>
                      <a:pt x="24106" y="13996"/>
                    </a:lnTo>
                    <a:lnTo>
                      <a:pt x="24087" y="14305"/>
                    </a:lnTo>
                    <a:lnTo>
                      <a:pt x="24048" y="14615"/>
                    </a:lnTo>
                    <a:lnTo>
                      <a:pt x="23990" y="14905"/>
                    </a:lnTo>
                    <a:lnTo>
                      <a:pt x="23932" y="15214"/>
                    </a:lnTo>
                    <a:lnTo>
                      <a:pt x="23797" y="15678"/>
                    </a:lnTo>
                    <a:lnTo>
                      <a:pt x="23661" y="16123"/>
                    </a:lnTo>
                    <a:lnTo>
                      <a:pt x="23488" y="16587"/>
                    </a:lnTo>
                    <a:lnTo>
                      <a:pt x="23314" y="17031"/>
                    </a:lnTo>
                    <a:lnTo>
                      <a:pt x="23120" y="17476"/>
                    </a:lnTo>
                    <a:lnTo>
                      <a:pt x="22927" y="17901"/>
                    </a:lnTo>
                    <a:lnTo>
                      <a:pt x="22695" y="18326"/>
                    </a:lnTo>
                    <a:lnTo>
                      <a:pt x="22463" y="18732"/>
                    </a:lnTo>
                    <a:lnTo>
                      <a:pt x="22192" y="19138"/>
                    </a:lnTo>
                    <a:lnTo>
                      <a:pt x="21922" y="19544"/>
                    </a:lnTo>
                    <a:lnTo>
                      <a:pt x="21651" y="19931"/>
                    </a:lnTo>
                    <a:lnTo>
                      <a:pt x="21361" y="20317"/>
                    </a:lnTo>
                    <a:lnTo>
                      <a:pt x="21052" y="20685"/>
                    </a:lnTo>
                    <a:lnTo>
                      <a:pt x="20723" y="21033"/>
                    </a:lnTo>
                    <a:lnTo>
                      <a:pt x="20395" y="21381"/>
                    </a:lnTo>
                    <a:lnTo>
                      <a:pt x="20047" y="21709"/>
                    </a:lnTo>
                    <a:lnTo>
                      <a:pt x="19679" y="22019"/>
                    </a:lnTo>
                    <a:lnTo>
                      <a:pt x="19312" y="22328"/>
                    </a:lnTo>
                    <a:lnTo>
                      <a:pt x="18945" y="22618"/>
                    </a:lnTo>
                    <a:lnTo>
                      <a:pt x="18558" y="22908"/>
                    </a:lnTo>
                    <a:lnTo>
                      <a:pt x="18152" y="23159"/>
                    </a:lnTo>
                    <a:lnTo>
                      <a:pt x="17746" y="23410"/>
                    </a:lnTo>
                    <a:lnTo>
                      <a:pt x="17321" y="23642"/>
                    </a:lnTo>
                    <a:lnTo>
                      <a:pt x="16915" y="23874"/>
                    </a:lnTo>
                    <a:lnTo>
                      <a:pt x="16470" y="24068"/>
                    </a:lnTo>
                    <a:lnTo>
                      <a:pt x="16026" y="24242"/>
                    </a:lnTo>
                    <a:lnTo>
                      <a:pt x="15581" y="24416"/>
                    </a:lnTo>
                    <a:lnTo>
                      <a:pt x="15136" y="24570"/>
                    </a:lnTo>
                    <a:lnTo>
                      <a:pt x="14673" y="24686"/>
                    </a:lnTo>
                    <a:lnTo>
                      <a:pt x="14189" y="24802"/>
                    </a:lnTo>
                    <a:lnTo>
                      <a:pt x="13725" y="24899"/>
                    </a:lnTo>
                    <a:lnTo>
                      <a:pt x="13242" y="24957"/>
                    </a:lnTo>
                    <a:lnTo>
                      <a:pt x="12759" y="25015"/>
                    </a:lnTo>
                    <a:lnTo>
                      <a:pt x="12275" y="25034"/>
                    </a:lnTo>
                    <a:lnTo>
                      <a:pt x="11773" y="25034"/>
                    </a:lnTo>
                    <a:lnTo>
                      <a:pt x="11290" y="25015"/>
                    </a:lnTo>
                    <a:lnTo>
                      <a:pt x="10806" y="24976"/>
                    </a:lnTo>
                    <a:lnTo>
                      <a:pt x="10323" y="24918"/>
                    </a:lnTo>
                    <a:lnTo>
                      <a:pt x="9840" y="24841"/>
                    </a:lnTo>
                    <a:lnTo>
                      <a:pt x="9356" y="24725"/>
                    </a:lnTo>
                    <a:lnTo>
                      <a:pt x="8873" y="24609"/>
                    </a:lnTo>
                    <a:lnTo>
                      <a:pt x="8409" y="24454"/>
                    </a:lnTo>
                    <a:lnTo>
                      <a:pt x="7945" y="24300"/>
                    </a:lnTo>
                    <a:lnTo>
                      <a:pt x="7501" y="24106"/>
                    </a:lnTo>
                    <a:lnTo>
                      <a:pt x="7056" y="23913"/>
                    </a:lnTo>
                    <a:lnTo>
                      <a:pt x="6611" y="23681"/>
                    </a:lnTo>
                    <a:lnTo>
                      <a:pt x="6186" y="23449"/>
                    </a:lnTo>
                    <a:lnTo>
                      <a:pt x="5761" y="23178"/>
                    </a:lnTo>
                    <a:lnTo>
                      <a:pt x="5355" y="22908"/>
                    </a:lnTo>
                    <a:lnTo>
                      <a:pt x="4968" y="22618"/>
                    </a:lnTo>
                    <a:lnTo>
                      <a:pt x="4582" y="22328"/>
                    </a:lnTo>
                    <a:lnTo>
                      <a:pt x="4214" y="21999"/>
                    </a:lnTo>
                    <a:lnTo>
                      <a:pt x="3847" y="21651"/>
                    </a:lnTo>
                    <a:lnTo>
                      <a:pt x="3518" y="21303"/>
                    </a:lnTo>
                    <a:lnTo>
                      <a:pt x="3190" y="20936"/>
                    </a:lnTo>
                    <a:lnTo>
                      <a:pt x="2881" y="20569"/>
                    </a:lnTo>
                    <a:lnTo>
                      <a:pt x="2591" y="20163"/>
                    </a:lnTo>
                    <a:lnTo>
                      <a:pt x="2320" y="19757"/>
                    </a:lnTo>
                    <a:lnTo>
                      <a:pt x="2069" y="19351"/>
                    </a:lnTo>
                    <a:lnTo>
                      <a:pt x="1837" y="18906"/>
                    </a:lnTo>
                    <a:lnTo>
                      <a:pt x="1605" y="18481"/>
                    </a:lnTo>
                    <a:lnTo>
                      <a:pt x="1431" y="18017"/>
                    </a:lnTo>
                    <a:lnTo>
                      <a:pt x="1257" y="17553"/>
                    </a:lnTo>
                    <a:lnTo>
                      <a:pt x="1102" y="17089"/>
                    </a:lnTo>
                    <a:lnTo>
                      <a:pt x="967" y="16529"/>
                    </a:lnTo>
                    <a:lnTo>
                      <a:pt x="851" y="15968"/>
                    </a:lnTo>
                    <a:lnTo>
                      <a:pt x="773" y="15407"/>
                    </a:lnTo>
                    <a:lnTo>
                      <a:pt x="715" y="14847"/>
                    </a:lnTo>
                    <a:lnTo>
                      <a:pt x="696" y="14267"/>
                    </a:lnTo>
                    <a:lnTo>
                      <a:pt x="696" y="13687"/>
                    </a:lnTo>
                    <a:lnTo>
                      <a:pt x="715" y="13107"/>
                    </a:lnTo>
                    <a:lnTo>
                      <a:pt x="773" y="12527"/>
                    </a:lnTo>
                    <a:lnTo>
                      <a:pt x="851" y="11966"/>
                    </a:lnTo>
                    <a:lnTo>
                      <a:pt x="947" y="11386"/>
                    </a:lnTo>
                    <a:lnTo>
                      <a:pt x="1083" y="10806"/>
                    </a:lnTo>
                    <a:lnTo>
                      <a:pt x="1237" y="10246"/>
                    </a:lnTo>
                    <a:lnTo>
                      <a:pt x="1411" y="9666"/>
                    </a:lnTo>
                    <a:lnTo>
                      <a:pt x="1605" y="9125"/>
                    </a:lnTo>
                    <a:lnTo>
                      <a:pt x="1837" y="8564"/>
                    </a:lnTo>
                    <a:lnTo>
                      <a:pt x="2069" y="8023"/>
                    </a:lnTo>
                    <a:lnTo>
                      <a:pt x="2339" y="7501"/>
                    </a:lnTo>
                    <a:lnTo>
                      <a:pt x="2629" y="6979"/>
                    </a:lnTo>
                    <a:lnTo>
                      <a:pt x="2939" y="6476"/>
                    </a:lnTo>
                    <a:lnTo>
                      <a:pt x="3267" y="5993"/>
                    </a:lnTo>
                    <a:lnTo>
                      <a:pt x="3615" y="5529"/>
                    </a:lnTo>
                    <a:lnTo>
                      <a:pt x="3982" y="5065"/>
                    </a:lnTo>
                    <a:lnTo>
                      <a:pt x="4350" y="4640"/>
                    </a:lnTo>
                    <a:lnTo>
                      <a:pt x="4756" y="4215"/>
                    </a:lnTo>
                    <a:lnTo>
                      <a:pt x="5181" y="3828"/>
                    </a:lnTo>
                    <a:lnTo>
                      <a:pt x="5626" y="3441"/>
                    </a:lnTo>
                    <a:lnTo>
                      <a:pt x="6070" y="3093"/>
                    </a:lnTo>
                    <a:lnTo>
                      <a:pt x="6553" y="2765"/>
                    </a:lnTo>
                    <a:lnTo>
                      <a:pt x="7037" y="2475"/>
                    </a:lnTo>
                    <a:lnTo>
                      <a:pt x="7539" y="2204"/>
                    </a:lnTo>
                    <a:lnTo>
                      <a:pt x="8061" y="1953"/>
                    </a:lnTo>
                    <a:lnTo>
                      <a:pt x="8583" y="1740"/>
                    </a:lnTo>
                    <a:lnTo>
                      <a:pt x="9028" y="1566"/>
                    </a:lnTo>
                    <a:lnTo>
                      <a:pt x="9492" y="1392"/>
                    </a:lnTo>
                    <a:lnTo>
                      <a:pt x="9956" y="1238"/>
                    </a:lnTo>
                    <a:lnTo>
                      <a:pt x="10420" y="1122"/>
                    </a:lnTo>
                    <a:lnTo>
                      <a:pt x="10884" y="986"/>
                    </a:lnTo>
                    <a:lnTo>
                      <a:pt x="11348" y="890"/>
                    </a:lnTo>
                    <a:lnTo>
                      <a:pt x="11831" y="812"/>
                    </a:lnTo>
                    <a:lnTo>
                      <a:pt x="12295" y="754"/>
                    </a:lnTo>
                    <a:lnTo>
                      <a:pt x="12778" y="716"/>
                    </a:lnTo>
                    <a:lnTo>
                      <a:pt x="13242" y="696"/>
                    </a:lnTo>
                    <a:close/>
                    <a:moveTo>
                      <a:pt x="12952" y="0"/>
                    </a:moveTo>
                    <a:lnTo>
                      <a:pt x="12507" y="39"/>
                    </a:lnTo>
                    <a:lnTo>
                      <a:pt x="12044" y="78"/>
                    </a:lnTo>
                    <a:lnTo>
                      <a:pt x="11580" y="136"/>
                    </a:lnTo>
                    <a:lnTo>
                      <a:pt x="11116" y="213"/>
                    </a:lnTo>
                    <a:lnTo>
                      <a:pt x="10671" y="329"/>
                    </a:lnTo>
                    <a:lnTo>
                      <a:pt x="10091" y="464"/>
                    </a:lnTo>
                    <a:lnTo>
                      <a:pt x="9511" y="658"/>
                    </a:lnTo>
                    <a:lnTo>
                      <a:pt x="8951" y="851"/>
                    </a:lnTo>
                    <a:lnTo>
                      <a:pt x="8390" y="1064"/>
                    </a:lnTo>
                    <a:lnTo>
                      <a:pt x="7907" y="1276"/>
                    </a:lnTo>
                    <a:lnTo>
                      <a:pt x="7404" y="1489"/>
                    </a:lnTo>
                    <a:lnTo>
                      <a:pt x="6940" y="1740"/>
                    </a:lnTo>
                    <a:lnTo>
                      <a:pt x="6476" y="2011"/>
                    </a:lnTo>
                    <a:lnTo>
                      <a:pt x="6012" y="2301"/>
                    </a:lnTo>
                    <a:lnTo>
                      <a:pt x="5587" y="2610"/>
                    </a:lnTo>
                    <a:lnTo>
                      <a:pt x="5162" y="2939"/>
                    </a:lnTo>
                    <a:lnTo>
                      <a:pt x="4756" y="3287"/>
                    </a:lnTo>
                    <a:lnTo>
                      <a:pt x="4369" y="3654"/>
                    </a:lnTo>
                    <a:lnTo>
                      <a:pt x="3982" y="4041"/>
                    </a:lnTo>
                    <a:lnTo>
                      <a:pt x="3615" y="4447"/>
                    </a:lnTo>
                    <a:lnTo>
                      <a:pt x="3267" y="4852"/>
                    </a:lnTo>
                    <a:lnTo>
                      <a:pt x="2939" y="5278"/>
                    </a:lnTo>
                    <a:lnTo>
                      <a:pt x="2629" y="5722"/>
                    </a:lnTo>
                    <a:lnTo>
                      <a:pt x="2320" y="6186"/>
                    </a:lnTo>
                    <a:lnTo>
                      <a:pt x="2049" y="6650"/>
                    </a:lnTo>
                    <a:lnTo>
                      <a:pt x="1779" y="7134"/>
                    </a:lnTo>
                    <a:lnTo>
                      <a:pt x="1527" y="7617"/>
                    </a:lnTo>
                    <a:lnTo>
                      <a:pt x="1295" y="8100"/>
                    </a:lnTo>
                    <a:lnTo>
                      <a:pt x="1083" y="8622"/>
                    </a:lnTo>
                    <a:lnTo>
                      <a:pt x="889" y="9125"/>
                    </a:lnTo>
                    <a:lnTo>
                      <a:pt x="715" y="9647"/>
                    </a:lnTo>
                    <a:lnTo>
                      <a:pt x="561" y="10169"/>
                    </a:lnTo>
                    <a:lnTo>
                      <a:pt x="426" y="10690"/>
                    </a:lnTo>
                    <a:lnTo>
                      <a:pt x="290" y="11212"/>
                    </a:lnTo>
                    <a:lnTo>
                      <a:pt x="194" y="11754"/>
                    </a:lnTo>
                    <a:lnTo>
                      <a:pt x="116" y="12276"/>
                    </a:lnTo>
                    <a:lnTo>
                      <a:pt x="58" y="12817"/>
                    </a:lnTo>
                    <a:lnTo>
                      <a:pt x="20" y="13358"/>
                    </a:lnTo>
                    <a:lnTo>
                      <a:pt x="0" y="13880"/>
                    </a:lnTo>
                    <a:lnTo>
                      <a:pt x="20" y="14421"/>
                    </a:lnTo>
                    <a:lnTo>
                      <a:pt x="39" y="14943"/>
                    </a:lnTo>
                    <a:lnTo>
                      <a:pt x="97" y="15465"/>
                    </a:lnTo>
                    <a:lnTo>
                      <a:pt x="174" y="15987"/>
                    </a:lnTo>
                    <a:lnTo>
                      <a:pt x="271" y="16509"/>
                    </a:lnTo>
                    <a:lnTo>
                      <a:pt x="387" y="17012"/>
                    </a:lnTo>
                    <a:lnTo>
                      <a:pt x="542" y="17514"/>
                    </a:lnTo>
                    <a:lnTo>
                      <a:pt x="715" y="17998"/>
                    </a:lnTo>
                    <a:lnTo>
                      <a:pt x="909" y="18481"/>
                    </a:lnTo>
                    <a:lnTo>
                      <a:pt x="1121" y="18964"/>
                    </a:lnTo>
                    <a:lnTo>
                      <a:pt x="1373" y="19409"/>
                    </a:lnTo>
                    <a:lnTo>
                      <a:pt x="1624" y="19873"/>
                    </a:lnTo>
                    <a:lnTo>
                      <a:pt x="1895" y="20298"/>
                    </a:lnTo>
                    <a:lnTo>
                      <a:pt x="2204" y="20723"/>
                    </a:lnTo>
                    <a:lnTo>
                      <a:pt x="2513" y="21149"/>
                    </a:lnTo>
                    <a:lnTo>
                      <a:pt x="2842" y="21535"/>
                    </a:lnTo>
                    <a:lnTo>
                      <a:pt x="3190" y="21922"/>
                    </a:lnTo>
                    <a:lnTo>
                      <a:pt x="3557" y="22289"/>
                    </a:lnTo>
                    <a:lnTo>
                      <a:pt x="3944" y="22656"/>
                    </a:lnTo>
                    <a:lnTo>
                      <a:pt x="4330" y="22985"/>
                    </a:lnTo>
                    <a:lnTo>
                      <a:pt x="4736" y="23314"/>
                    </a:lnTo>
                    <a:lnTo>
                      <a:pt x="5162" y="23604"/>
                    </a:lnTo>
                    <a:lnTo>
                      <a:pt x="5606" y="23894"/>
                    </a:lnTo>
                    <a:lnTo>
                      <a:pt x="6051" y="24164"/>
                    </a:lnTo>
                    <a:lnTo>
                      <a:pt x="6495" y="24416"/>
                    </a:lnTo>
                    <a:lnTo>
                      <a:pt x="6959" y="24648"/>
                    </a:lnTo>
                    <a:lnTo>
                      <a:pt x="7443" y="24860"/>
                    </a:lnTo>
                    <a:lnTo>
                      <a:pt x="7926" y="25054"/>
                    </a:lnTo>
                    <a:lnTo>
                      <a:pt x="8429" y="25208"/>
                    </a:lnTo>
                    <a:lnTo>
                      <a:pt x="8931" y="25363"/>
                    </a:lnTo>
                    <a:lnTo>
                      <a:pt x="9434" y="25479"/>
                    </a:lnTo>
                    <a:lnTo>
                      <a:pt x="9956" y="25576"/>
                    </a:lnTo>
                    <a:lnTo>
                      <a:pt x="10458" y="25653"/>
                    </a:lnTo>
                    <a:lnTo>
                      <a:pt x="11000" y="25711"/>
                    </a:lnTo>
                    <a:lnTo>
                      <a:pt x="11502" y="25730"/>
                    </a:lnTo>
                    <a:lnTo>
                      <a:pt x="12024" y="25749"/>
                    </a:lnTo>
                    <a:lnTo>
                      <a:pt x="12527" y="25730"/>
                    </a:lnTo>
                    <a:lnTo>
                      <a:pt x="13029" y="25691"/>
                    </a:lnTo>
                    <a:lnTo>
                      <a:pt x="13532" y="25633"/>
                    </a:lnTo>
                    <a:lnTo>
                      <a:pt x="14035" y="25537"/>
                    </a:lnTo>
                    <a:lnTo>
                      <a:pt x="14518" y="25440"/>
                    </a:lnTo>
                    <a:lnTo>
                      <a:pt x="15001" y="25324"/>
                    </a:lnTo>
                    <a:lnTo>
                      <a:pt x="15484" y="25170"/>
                    </a:lnTo>
                    <a:lnTo>
                      <a:pt x="15948" y="25015"/>
                    </a:lnTo>
                    <a:lnTo>
                      <a:pt x="16412" y="24841"/>
                    </a:lnTo>
                    <a:lnTo>
                      <a:pt x="16876" y="24628"/>
                    </a:lnTo>
                    <a:lnTo>
                      <a:pt x="17321" y="24416"/>
                    </a:lnTo>
                    <a:lnTo>
                      <a:pt x="17766" y="24184"/>
                    </a:lnTo>
                    <a:lnTo>
                      <a:pt x="18210" y="23932"/>
                    </a:lnTo>
                    <a:lnTo>
                      <a:pt x="18616" y="23681"/>
                    </a:lnTo>
                    <a:lnTo>
                      <a:pt x="19041" y="23391"/>
                    </a:lnTo>
                    <a:lnTo>
                      <a:pt x="19447" y="23101"/>
                    </a:lnTo>
                    <a:lnTo>
                      <a:pt x="19834" y="22792"/>
                    </a:lnTo>
                    <a:lnTo>
                      <a:pt x="20221" y="22463"/>
                    </a:lnTo>
                    <a:lnTo>
                      <a:pt x="20588" y="22135"/>
                    </a:lnTo>
                    <a:lnTo>
                      <a:pt x="20955" y="21767"/>
                    </a:lnTo>
                    <a:lnTo>
                      <a:pt x="21303" y="21419"/>
                    </a:lnTo>
                    <a:lnTo>
                      <a:pt x="21632" y="21033"/>
                    </a:lnTo>
                    <a:lnTo>
                      <a:pt x="21960" y="20646"/>
                    </a:lnTo>
                    <a:lnTo>
                      <a:pt x="22270" y="20240"/>
                    </a:lnTo>
                    <a:lnTo>
                      <a:pt x="22560" y="19834"/>
                    </a:lnTo>
                    <a:lnTo>
                      <a:pt x="22830" y="19409"/>
                    </a:lnTo>
                    <a:lnTo>
                      <a:pt x="23101" y="18984"/>
                    </a:lnTo>
                    <a:lnTo>
                      <a:pt x="23333" y="18539"/>
                    </a:lnTo>
                    <a:lnTo>
                      <a:pt x="23565" y="18094"/>
                    </a:lnTo>
                    <a:lnTo>
                      <a:pt x="23797" y="17630"/>
                    </a:lnTo>
                    <a:lnTo>
                      <a:pt x="24087" y="16915"/>
                    </a:lnTo>
                    <a:lnTo>
                      <a:pt x="24222" y="16567"/>
                    </a:lnTo>
                    <a:lnTo>
                      <a:pt x="24338" y="16200"/>
                    </a:lnTo>
                    <a:lnTo>
                      <a:pt x="24435" y="15852"/>
                    </a:lnTo>
                    <a:lnTo>
                      <a:pt x="24531" y="15504"/>
                    </a:lnTo>
                    <a:lnTo>
                      <a:pt x="24609" y="15137"/>
                    </a:lnTo>
                    <a:lnTo>
                      <a:pt x="24667" y="14789"/>
                    </a:lnTo>
                    <a:lnTo>
                      <a:pt x="24725" y="14421"/>
                    </a:lnTo>
                    <a:lnTo>
                      <a:pt x="24763" y="14054"/>
                    </a:lnTo>
                    <a:lnTo>
                      <a:pt x="24783" y="13687"/>
                    </a:lnTo>
                    <a:lnTo>
                      <a:pt x="24783" y="13320"/>
                    </a:lnTo>
                    <a:lnTo>
                      <a:pt x="24783" y="12952"/>
                    </a:lnTo>
                    <a:lnTo>
                      <a:pt x="24763" y="12566"/>
                    </a:lnTo>
                    <a:lnTo>
                      <a:pt x="24744" y="12179"/>
                    </a:lnTo>
                    <a:lnTo>
                      <a:pt x="24686" y="11792"/>
                    </a:lnTo>
                    <a:lnTo>
                      <a:pt x="24570" y="11000"/>
                    </a:lnTo>
                    <a:lnTo>
                      <a:pt x="24396" y="10227"/>
                    </a:lnTo>
                    <a:lnTo>
                      <a:pt x="24183" y="9434"/>
                    </a:lnTo>
                    <a:lnTo>
                      <a:pt x="23932" y="8680"/>
                    </a:lnTo>
                    <a:lnTo>
                      <a:pt x="23661" y="7926"/>
                    </a:lnTo>
                    <a:lnTo>
                      <a:pt x="23333" y="7172"/>
                    </a:lnTo>
                    <a:lnTo>
                      <a:pt x="22985" y="6457"/>
                    </a:lnTo>
                    <a:lnTo>
                      <a:pt x="22598" y="5761"/>
                    </a:lnTo>
                    <a:lnTo>
                      <a:pt x="22366" y="5394"/>
                    </a:lnTo>
                    <a:lnTo>
                      <a:pt x="22134" y="5046"/>
                    </a:lnTo>
                    <a:lnTo>
                      <a:pt x="21902" y="4698"/>
                    </a:lnTo>
                    <a:lnTo>
                      <a:pt x="21651" y="4350"/>
                    </a:lnTo>
                    <a:lnTo>
                      <a:pt x="21400" y="4021"/>
                    </a:lnTo>
                    <a:lnTo>
                      <a:pt x="21129" y="3693"/>
                    </a:lnTo>
                    <a:lnTo>
                      <a:pt x="20839" y="3383"/>
                    </a:lnTo>
                    <a:lnTo>
                      <a:pt x="20549" y="3074"/>
                    </a:lnTo>
                    <a:lnTo>
                      <a:pt x="20240" y="2784"/>
                    </a:lnTo>
                    <a:lnTo>
                      <a:pt x="19931" y="2494"/>
                    </a:lnTo>
                    <a:lnTo>
                      <a:pt x="19621" y="2223"/>
                    </a:lnTo>
                    <a:lnTo>
                      <a:pt x="19293" y="1953"/>
                    </a:lnTo>
                    <a:lnTo>
                      <a:pt x="18945" y="1721"/>
                    </a:lnTo>
                    <a:lnTo>
                      <a:pt x="18597" y="1489"/>
                    </a:lnTo>
                    <a:lnTo>
                      <a:pt x="18229" y="1257"/>
                    </a:lnTo>
                    <a:lnTo>
                      <a:pt x="17862" y="1064"/>
                    </a:lnTo>
                    <a:lnTo>
                      <a:pt x="17437" y="851"/>
                    </a:lnTo>
                    <a:lnTo>
                      <a:pt x="17012" y="677"/>
                    </a:lnTo>
                    <a:lnTo>
                      <a:pt x="16567" y="522"/>
                    </a:lnTo>
                    <a:lnTo>
                      <a:pt x="16142" y="387"/>
                    </a:lnTo>
                    <a:lnTo>
                      <a:pt x="15697" y="271"/>
                    </a:lnTo>
                    <a:lnTo>
                      <a:pt x="15233" y="174"/>
                    </a:lnTo>
                    <a:lnTo>
                      <a:pt x="14789" y="97"/>
                    </a:lnTo>
                    <a:lnTo>
                      <a:pt x="14344" y="39"/>
                    </a:lnTo>
                    <a:lnTo>
                      <a:pt x="13880" y="20"/>
                    </a:lnTo>
                    <a:lnTo>
                      <a:pt x="1341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"/>
              <p:cNvSpPr/>
              <p:nvPr/>
            </p:nvSpPr>
            <p:spPr>
              <a:xfrm>
                <a:off x="4170575" y="-2930650"/>
                <a:ext cx="153225" cy="17425"/>
              </a:xfrm>
              <a:custGeom>
                <a:rect b="b" l="l" r="r" t="t"/>
                <a:pathLst>
                  <a:path extrusionOk="0" h="697" w="6129">
                    <a:moveTo>
                      <a:pt x="329" y="1"/>
                    </a:moveTo>
                    <a:lnTo>
                      <a:pt x="252" y="20"/>
                    </a:ln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6"/>
                    </a:lnTo>
                    <a:lnTo>
                      <a:pt x="39" y="174"/>
                    </a:lnTo>
                    <a:lnTo>
                      <a:pt x="20" y="232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600"/>
                    </a:lnTo>
                    <a:lnTo>
                      <a:pt x="136" y="638"/>
                    </a:lnTo>
                    <a:lnTo>
                      <a:pt x="194" y="677"/>
                    </a:lnTo>
                    <a:lnTo>
                      <a:pt x="252" y="696"/>
                    </a:lnTo>
                    <a:lnTo>
                      <a:pt x="5877" y="696"/>
                    </a:lnTo>
                    <a:lnTo>
                      <a:pt x="5935" y="677"/>
                    </a:lnTo>
                    <a:lnTo>
                      <a:pt x="5993" y="638"/>
                    </a:lnTo>
                    <a:lnTo>
                      <a:pt x="6032" y="600"/>
                    </a:lnTo>
                    <a:lnTo>
                      <a:pt x="6071" y="542"/>
                    </a:lnTo>
                    <a:lnTo>
                      <a:pt x="6109" y="484"/>
                    </a:lnTo>
                    <a:lnTo>
                      <a:pt x="6129" y="348"/>
                    </a:lnTo>
                    <a:lnTo>
                      <a:pt x="6109" y="232"/>
                    </a:lnTo>
                    <a:lnTo>
                      <a:pt x="6071" y="174"/>
                    </a:lnTo>
                    <a:lnTo>
                      <a:pt x="6032" y="116"/>
                    </a:lnTo>
                    <a:lnTo>
                      <a:pt x="5993" y="78"/>
                    </a:lnTo>
                    <a:lnTo>
                      <a:pt x="5935" y="39"/>
                    </a:lnTo>
                    <a:lnTo>
                      <a:pt x="5877" y="20"/>
                    </a:lnTo>
                    <a:lnTo>
                      <a:pt x="578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"/>
              <p:cNvSpPr/>
              <p:nvPr/>
            </p:nvSpPr>
            <p:spPr>
              <a:xfrm>
                <a:off x="4265300" y="-2847050"/>
                <a:ext cx="146450" cy="17425"/>
              </a:xfrm>
              <a:custGeom>
                <a:rect b="b" l="l" r="r" t="t"/>
                <a:pathLst>
                  <a:path extrusionOk="0" h="697" w="5858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52" y="677"/>
                    </a:lnTo>
                    <a:lnTo>
                      <a:pt x="329" y="697"/>
                    </a:lnTo>
                    <a:lnTo>
                      <a:pt x="5510" y="697"/>
                    </a:lnTo>
                    <a:lnTo>
                      <a:pt x="5587" y="677"/>
                    </a:lnTo>
                    <a:lnTo>
                      <a:pt x="5665" y="658"/>
                    </a:lnTo>
                    <a:lnTo>
                      <a:pt x="5723" y="619"/>
                    </a:lnTo>
                    <a:lnTo>
                      <a:pt x="5761" y="581"/>
                    </a:lnTo>
                    <a:lnTo>
                      <a:pt x="5800" y="523"/>
                    </a:lnTo>
                    <a:lnTo>
                      <a:pt x="5839" y="465"/>
                    </a:lnTo>
                    <a:lnTo>
                      <a:pt x="5858" y="349"/>
                    </a:lnTo>
                    <a:lnTo>
                      <a:pt x="5839" y="213"/>
                    </a:lnTo>
                    <a:lnTo>
                      <a:pt x="5800" y="155"/>
                    </a:lnTo>
                    <a:lnTo>
                      <a:pt x="5761" y="97"/>
                    </a:lnTo>
                    <a:lnTo>
                      <a:pt x="5723" y="59"/>
                    </a:lnTo>
                    <a:lnTo>
                      <a:pt x="5665" y="20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"/>
              <p:cNvSpPr/>
              <p:nvPr/>
            </p:nvSpPr>
            <p:spPr>
              <a:xfrm>
                <a:off x="4258525" y="-2685150"/>
                <a:ext cx="148400" cy="16950"/>
              </a:xfrm>
              <a:custGeom>
                <a:rect b="b" l="l" r="r" t="t"/>
                <a:pathLst>
                  <a:path extrusionOk="0" h="678" w="5936">
                    <a:moveTo>
                      <a:pt x="252" y="1"/>
                    </a:moveTo>
                    <a:lnTo>
                      <a:pt x="175" y="20"/>
                    </a:lnTo>
                    <a:lnTo>
                      <a:pt x="117" y="59"/>
                    </a:lnTo>
                    <a:lnTo>
                      <a:pt x="78" y="97"/>
                    </a:lnTo>
                    <a:lnTo>
                      <a:pt x="40" y="155"/>
                    </a:lnTo>
                    <a:lnTo>
                      <a:pt x="20" y="213"/>
                    </a:lnTo>
                    <a:lnTo>
                      <a:pt x="1" y="329"/>
                    </a:lnTo>
                    <a:lnTo>
                      <a:pt x="20" y="465"/>
                    </a:lnTo>
                    <a:lnTo>
                      <a:pt x="40" y="523"/>
                    </a:lnTo>
                    <a:lnTo>
                      <a:pt x="78" y="581"/>
                    </a:lnTo>
                    <a:lnTo>
                      <a:pt x="117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5684" y="677"/>
                    </a:lnTo>
                    <a:lnTo>
                      <a:pt x="5742" y="658"/>
                    </a:lnTo>
                    <a:lnTo>
                      <a:pt x="5800" y="619"/>
                    </a:lnTo>
                    <a:lnTo>
                      <a:pt x="5858" y="581"/>
                    </a:lnTo>
                    <a:lnTo>
                      <a:pt x="5897" y="523"/>
                    </a:lnTo>
                    <a:lnTo>
                      <a:pt x="5916" y="465"/>
                    </a:lnTo>
                    <a:lnTo>
                      <a:pt x="5936" y="329"/>
                    </a:lnTo>
                    <a:lnTo>
                      <a:pt x="5916" y="213"/>
                    </a:lnTo>
                    <a:lnTo>
                      <a:pt x="5897" y="155"/>
                    </a:lnTo>
                    <a:lnTo>
                      <a:pt x="5858" y="97"/>
                    </a:lnTo>
                    <a:lnTo>
                      <a:pt x="5800" y="59"/>
                    </a:lnTo>
                    <a:lnTo>
                      <a:pt x="5742" y="2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"/>
              <p:cNvSpPr/>
              <p:nvPr/>
            </p:nvSpPr>
            <p:spPr>
              <a:xfrm>
                <a:off x="5127950" y="-2964975"/>
                <a:ext cx="206375" cy="16950"/>
              </a:xfrm>
              <a:custGeom>
                <a:rect b="b" l="l" r="r" t="t"/>
                <a:pathLst>
                  <a:path extrusionOk="0" h="678" w="8255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8"/>
                    </a:lnTo>
                    <a:lnTo>
                      <a:pt x="39" y="156"/>
                    </a:lnTo>
                    <a:lnTo>
                      <a:pt x="20" y="214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20"/>
                    </a:lnTo>
                    <a:lnTo>
                      <a:pt x="175" y="658"/>
                    </a:lnTo>
                    <a:lnTo>
                      <a:pt x="252" y="678"/>
                    </a:lnTo>
                    <a:lnTo>
                      <a:pt x="8004" y="678"/>
                    </a:lnTo>
                    <a:lnTo>
                      <a:pt x="8062" y="658"/>
                    </a:lnTo>
                    <a:lnTo>
                      <a:pt x="8120" y="620"/>
                    </a:lnTo>
                    <a:lnTo>
                      <a:pt x="8158" y="581"/>
                    </a:lnTo>
                    <a:lnTo>
                      <a:pt x="8197" y="523"/>
                    </a:lnTo>
                    <a:lnTo>
                      <a:pt x="8236" y="465"/>
                    </a:lnTo>
                    <a:lnTo>
                      <a:pt x="8255" y="349"/>
                    </a:lnTo>
                    <a:lnTo>
                      <a:pt x="8236" y="214"/>
                    </a:lnTo>
                    <a:lnTo>
                      <a:pt x="8197" y="156"/>
                    </a:lnTo>
                    <a:lnTo>
                      <a:pt x="8158" y="98"/>
                    </a:lnTo>
                    <a:lnTo>
                      <a:pt x="8120" y="59"/>
                    </a:lnTo>
                    <a:lnTo>
                      <a:pt x="8062" y="2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"/>
              <p:cNvSpPr/>
              <p:nvPr/>
            </p:nvSpPr>
            <p:spPr>
              <a:xfrm>
                <a:off x="5215900" y="-2872650"/>
                <a:ext cx="86050" cy="17425"/>
              </a:xfrm>
              <a:custGeom>
                <a:rect b="b" l="l" r="r" t="t"/>
                <a:pathLst>
                  <a:path extrusionOk="0" h="697" w="3442">
                    <a:moveTo>
                      <a:pt x="252" y="0"/>
                    </a:moveTo>
                    <a:lnTo>
                      <a:pt x="175" y="39"/>
                    </a:lnTo>
                    <a:lnTo>
                      <a:pt x="117" y="58"/>
                    </a:lnTo>
                    <a:lnTo>
                      <a:pt x="78" y="116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580"/>
                    </a:lnTo>
                    <a:lnTo>
                      <a:pt x="117" y="638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329" y="696"/>
                    </a:lnTo>
                    <a:lnTo>
                      <a:pt x="3094" y="696"/>
                    </a:lnTo>
                    <a:lnTo>
                      <a:pt x="3190" y="677"/>
                    </a:lnTo>
                    <a:lnTo>
                      <a:pt x="3248" y="658"/>
                    </a:lnTo>
                    <a:lnTo>
                      <a:pt x="3306" y="638"/>
                    </a:lnTo>
                    <a:lnTo>
                      <a:pt x="3345" y="580"/>
                    </a:lnTo>
                    <a:lnTo>
                      <a:pt x="3384" y="542"/>
                    </a:lnTo>
                    <a:lnTo>
                      <a:pt x="3422" y="484"/>
                    </a:lnTo>
                    <a:lnTo>
                      <a:pt x="3442" y="348"/>
                    </a:lnTo>
                    <a:lnTo>
                      <a:pt x="3422" y="213"/>
                    </a:lnTo>
                    <a:lnTo>
                      <a:pt x="3384" y="155"/>
                    </a:lnTo>
                    <a:lnTo>
                      <a:pt x="3345" y="116"/>
                    </a:lnTo>
                    <a:lnTo>
                      <a:pt x="3306" y="58"/>
                    </a:lnTo>
                    <a:lnTo>
                      <a:pt x="3248" y="39"/>
                    </a:lnTo>
                    <a:lnTo>
                      <a:pt x="319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"/>
              <p:cNvSpPr/>
              <p:nvPr/>
            </p:nvSpPr>
            <p:spPr>
              <a:xfrm>
                <a:off x="5127950" y="-2749900"/>
                <a:ext cx="171600" cy="16925"/>
              </a:xfrm>
              <a:custGeom>
                <a:rect b="b" l="l" r="r" t="t"/>
                <a:pathLst>
                  <a:path extrusionOk="0" h="677" w="6864">
                    <a:moveTo>
                      <a:pt x="252" y="0"/>
                    </a:moveTo>
                    <a:lnTo>
                      <a:pt x="194" y="20"/>
                    </a:lnTo>
                    <a:lnTo>
                      <a:pt x="136" y="58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64"/>
                    </a:lnTo>
                    <a:lnTo>
                      <a:pt x="39" y="522"/>
                    </a:lnTo>
                    <a:lnTo>
                      <a:pt x="78" y="580"/>
                    </a:lnTo>
                    <a:lnTo>
                      <a:pt x="136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6612" y="677"/>
                    </a:lnTo>
                    <a:lnTo>
                      <a:pt x="6670" y="658"/>
                    </a:lnTo>
                    <a:lnTo>
                      <a:pt x="6728" y="619"/>
                    </a:lnTo>
                    <a:lnTo>
                      <a:pt x="6786" y="580"/>
                    </a:lnTo>
                    <a:lnTo>
                      <a:pt x="6824" y="522"/>
                    </a:lnTo>
                    <a:lnTo>
                      <a:pt x="6844" y="464"/>
                    </a:lnTo>
                    <a:lnTo>
                      <a:pt x="6863" y="348"/>
                    </a:lnTo>
                    <a:lnTo>
                      <a:pt x="6844" y="213"/>
                    </a:lnTo>
                    <a:lnTo>
                      <a:pt x="6824" y="155"/>
                    </a:lnTo>
                    <a:lnTo>
                      <a:pt x="6786" y="97"/>
                    </a:lnTo>
                    <a:lnTo>
                      <a:pt x="6728" y="58"/>
                    </a:lnTo>
                    <a:lnTo>
                      <a:pt x="6670" y="20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"/>
              <p:cNvSpPr/>
              <p:nvPr/>
            </p:nvSpPr>
            <p:spPr>
              <a:xfrm>
                <a:off x="4304450" y="-2116325"/>
                <a:ext cx="206375" cy="17425"/>
              </a:xfrm>
              <a:custGeom>
                <a:rect b="b" l="l" r="r" t="t"/>
                <a:pathLst>
                  <a:path extrusionOk="0" h="697" w="8255">
                    <a:moveTo>
                      <a:pt x="271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7" y="97"/>
                    </a:lnTo>
                    <a:lnTo>
                      <a:pt x="58" y="155"/>
                    </a:lnTo>
                    <a:lnTo>
                      <a:pt x="20" y="213"/>
                    </a:lnTo>
                    <a:lnTo>
                      <a:pt x="0" y="349"/>
                    </a:lnTo>
                    <a:lnTo>
                      <a:pt x="20" y="464"/>
                    </a:lnTo>
                    <a:lnTo>
                      <a:pt x="58" y="522"/>
                    </a:lnTo>
                    <a:lnTo>
                      <a:pt x="97" y="580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1" y="677"/>
                    </a:lnTo>
                    <a:lnTo>
                      <a:pt x="348" y="696"/>
                    </a:lnTo>
                    <a:lnTo>
                      <a:pt x="7926" y="696"/>
                    </a:lnTo>
                    <a:lnTo>
                      <a:pt x="8003" y="677"/>
                    </a:lnTo>
                    <a:lnTo>
                      <a:pt x="8081" y="658"/>
                    </a:lnTo>
                    <a:lnTo>
                      <a:pt x="8139" y="619"/>
                    </a:lnTo>
                    <a:lnTo>
                      <a:pt x="8177" y="580"/>
                    </a:lnTo>
                    <a:lnTo>
                      <a:pt x="8216" y="522"/>
                    </a:lnTo>
                    <a:lnTo>
                      <a:pt x="8235" y="464"/>
                    </a:lnTo>
                    <a:lnTo>
                      <a:pt x="8255" y="349"/>
                    </a:lnTo>
                    <a:lnTo>
                      <a:pt x="8235" y="213"/>
                    </a:lnTo>
                    <a:lnTo>
                      <a:pt x="8216" y="155"/>
                    </a:lnTo>
                    <a:lnTo>
                      <a:pt x="8177" y="97"/>
                    </a:lnTo>
                    <a:lnTo>
                      <a:pt x="8139" y="59"/>
                    </a:lnTo>
                    <a:lnTo>
                      <a:pt x="8081" y="20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"/>
              <p:cNvSpPr/>
              <p:nvPr/>
            </p:nvSpPr>
            <p:spPr>
              <a:xfrm>
                <a:off x="5185450" y="-2345400"/>
                <a:ext cx="116500" cy="17425"/>
              </a:xfrm>
              <a:custGeom>
                <a:rect b="b" l="l" r="r" t="t"/>
                <a:pathLst>
                  <a:path extrusionOk="0" h="697" w="4660">
                    <a:moveTo>
                      <a:pt x="27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8" y="117"/>
                    </a:lnTo>
                    <a:lnTo>
                      <a:pt x="5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59" y="523"/>
                    </a:lnTo>
                    <a:lnTo>
                      <a:pt x="9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2" y="677"/>
                    </a:lnTo>
                    <a:lnTo>
                      <a:pt x="349" y="696"/>
                    </a:lnTo>
                    <a:lnTo>
                      <a:pt x="4312" y="696"/>
                    </a:lnTo>
                    <a:lnTo>
                      <a:pt x="4408" y="677"/>
                    </a:lnTo>
                    <a:lnTo>
                      <a:pt x="4466" y="658"/>
                    </a:lnTo>
                    <a:lnTo>
                      <a:pt x="4524" y="619"/>
                    </a:lnTo>
                    <a:lnTo>
                      <a:pt x="4563" y="581"/>
                    </a:lnTo>
                    <a:lnTo>
                      <a:pt x="4602" y="523"/>
                    </a:lnTo>
                    <a:lnTo>
                      <a:pt x="4640" y="465"/>
                    </a:lnTo>
                    <a:lnTo>
                      <a:pt x="4660" y="349"/>
                    </a:lnTo>
                    <a:lnTo>
                      <a:pt x="4640" y="213"/>
                    </a:lnTo>
                    <a:lnTo>
                      <a:pt x="4602" y="155"/>
                    </a:lnTo>
                    <a:lnTo>
                      <a:pt x="4563" y="117"/>
                    </a:lnTo>
                    <a:lnTo>
                      <a:pt x="4524" y="59"/>
                    </a:lnTo>
                    <a:lnTo>
                      <a:pt x="4466" y="20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" name="Google Shape;786;p1"/>
            <p:cNvGrpSpPr/>
            <p:nvPr/>
          </p:nvGrpSpPr>
          <p:grpSpPr>
            <a:xfrm>
              <a:off x="936457" y="1496726"/>
              <a:ext cx="1225047" cy="2177869"/>
              <a:chOff x="713225" y="-1668325"/>
              <a:chExt cx="1374450" cy="2443475"/>
            </a:xfrm>
          </p:grpSpPr>
          <p:sp>
            <p:nvSpPr>
              <p:cNvPr id="787" name="Google Shape;787;p1"/>
              <p:cNvSpPr/>
              <p:nvPr/>
            </p:nvSpPr>
            <p:spPr>
              <a:xfrm>
                <a:off x="870275" y="-1655275"/>
                <a:ext cx="502625" cy="1151200"/>
              </a:xfrm>
              <a:custGeom>
                <a:rect b="b" l="l" r="r" t="t"/>
                <a:pathLst>
                  <a:path extrusionOk="0" h="46048" w="20105">
                    <a:moveTo>
                      <a:pt x="14267" y="36594"/>
                    </a:moveTo>
                    <a:lnTo>
                      <a:pt x="14248" y="37638"/>
                    </a:lnTo>
                    <a:lnTo>
                      <a:pt x="14248" y="38663"/>
                    </a:lnTo>
                    <a:lnTo>
                      <a:pt x="14267" y="39707"/>
                    </a:lnTo>
                    <a:lnTo>
                      <a:pt x="14286" y="40731"/>
                    </a:lnTo>
                    <a:lnTo>
                      <a:pt x="14151" y="40809"/>
                    </a:lnTo>
                    <a:lnTo>
                      <a:pt x="14035" y="40905"/>
                    </a:lnTo>
                    <a:lnTo>
                      <a:pt x="13919" y="41021"/>
                    </a:lnTo>
                    <a:lnTo>
                      <a:pt x="13822" y="41176"/>
                    </a:lnTo>
                    <a:lnTo>
                      <a:pt x="13842" y="40615"/>
                    </a:lnTo>
                    <a:lnTo>
                      <a:pt x="13880" y="40035"/>
                    </a:lnTo>
                    <a:lnTo>
                      <a:pt x="13996" y="38895"/>
                    </a:lnTo>
                    <a:lnTo>
                      <a:pt x="14267" y="36594"/>
                    </a:lnTo>
                    <a:close/>
                    <a:moveTo>
                      <a:pt x="2552" y="41756"/>
                    </a:moveTo>
                    <a:lnTo>
                      <a:pt x="2688" y="41814"/>
                    </a:lnTo>
                    <a:lnTo>
                      <a:pt x="2823" y="41853"/>
                    </a:lnTo>
                    <a:lnTo>
                      <a:pt x="2842" y="42065"/>
                    </a:lnTo>
                    <a:lnTo>
                      <a:pt x="2842" y="42278"/>
                    </a:lnTo>
                    <a:lnTo>
                      <a:pt x="2823" y="42471"/>
                    </a:lnTo>
                    <a:lnTo>
                      <a:pt x="2804" y="42645"/>
                    </a:lnTo>
                    <a:lnTo>
                      <a:pt x="2475" y="42645"/>
                    </a:lnTo>
                    <a:lnTo>
                      <a:pt x="2552" y="41756"/>
                    </a:lnTo>
                    <a:close/>
                    <a:moveTo>
                      <a:pt x="3674" y="0"/>
                    </a:moveTo>
                    <a:lnTo>
                      <a:pt x="3558" y="20"/>
                    </a:lnTo>
                    <a:lnTo>
                      <a:pt x="3461" y="58"/>
                    </a:lnTo>
                    <a:lnTo>
                      <a:pt x="3364" y="116"/>
                    </a:lnTo>
                    <a:lnTo>
                      <a:pt x="3171" y="329"/>
                    </a:lnTo>
                    <a:lnTo>
                      <a:pt x="3016" y="542"/>
                    </a:lnTo>
                    <a:lnTo>
                      <a:pt x="2881" y="754"/>
                    </a:lnTo>
                    <a:lnTo>
                      <a:pt x="2765" y="1006"/>
                    </a:lnTo>
                    <a:lnTo>
                      <a:pt x="2688" y="1238"/>
                    </a:lnTo>
                    <a:lnTo>
                      <a:pt x="2630" y="1508"/>
                    </a:lnTo>
                    <a:lnTo>
                      <a:pt x="2610" y="1760"/>
                    </a:lnTo>
                    <a:lnTo>
                      <a:pt x="2610" y="2050"/>
                    </a:lnTo>
                    <a:lnTo>
                      <a:pt x="2572" y="2166"/>
                    </a:lnTo>
                    <a:lnTo>
                      <a:pt x="2533" y="2282"/>
                    </a:lnTo>
                    <a:lnTo>
                      <a:pt x="2514" y="2417"/>
                    </a:lnTo>
                    <a:lnTo>
                      <a:pt x="2514" y="2572"/>
                    </a:lnTo>
                    <a:lnTo>
                      <a:pt x="2533" y="3693"/>
                    </a:lnTo>
                    <a:lnTo>
                      <a:pt x="2533" y="4814"/>
                    </a:lnTo>
                    <a:lnTo>
                      <a:pt x="2417" y="4930"/>
                    </a:lnTo>
                    <a:lnTo>
                      <a:pt x="2340" y="5046"/>
                    </a:lnTo>
                    <a:lnTo>
                      <a:pt x="2262" y="5181"/>
                    </a:lnTo>
                    <a:lnTo>
                      <a:pt x="2204" y="5336"/>
                    </a:lnTo>
                    <a:lnTo>
                      <a:pt x="2166" y="5510"/>
                    </a:lnTo>
                    <a:lnTo>
                      <a:pt x="2146" y="5665"/>
                    </a:lnTo>
                    <a:lnTo>
                      <a:pt x="2166" y="5858"/>
                    </a:lnTo>
                    <a:lnTo>
                      <a:pt x="2224" y="6032"/>
                    </a:lnTo>
                    <a:lnTo>
                      <a:pt x="2378" y="6612"/>
                    </a:lnTo>
                    <a:lnTo>
                      <a:pt x="2494" y="7192"/>
                    </a:lnTo>
                    <a:lnTo>
                      <a:pt x="2494" y="7540"/>
                    </a:lnTo>
                    <a:lnTo>
                      <a:pt x="2282" y="8526"/>
                    </a:lnTo>
                    <a:lnTo>
                      <a:pt x="2127" y="9531"/>
                    </a:lnTo>
                    <a:lnTo>
                      <a:pt x="1992" y="10517"/>
                    </a:lnTo>
                    <a:lnTo>
                      <a:pt x="1876" y="11522"/>
                    </a:lnTo>
                    <a:lnTo>
                      <a:pt x="1798" y="12527"/>
                    </a:lnTo>
                    <a:lnTo>
                      <a:pt x="1760" y="13532"/>
                    </a:lnTo>
                    <a:lnTo>
                      <a:pt x="1740" y="14538"/>
                    </a:lnTo>
                    <a:lnTo>
                      <a:pt x="1740" y="15543"/>
                    </a:lnTo>
                    <a:lnTo>
                      <a:pt x="1682" y="15717"/>
                    </a:lnTo>
                    <a:lnTo>
                      <a:pt x="1644" y="15910"/>
                    </a:lnTo>
                    <a:lnTo>
                      <a:pt x="1624" y="16490"/>
                    </a:lnTo>
                    <a:lnTo>
                      <a:pt x="1624" y="17051"/>
                    </a:lnTo>
                    <a:lnTo>
                      <a:pt x="1663" y="17631"/>
                    </a:lnTo>
                    <a:lnTo>
                      <a:pt x="1702" y="18210"/>
                    </a:lnTo>
                    <a:lnTo>
                      <a:pt x="1644" y="18829"/>
                    </a:lnTo>
                    <a:lnTo>
                      <a:pt x="1528" y="18926"/>
                    </a:lnTo>
                    <a:lnTo>
                      <a:pt x="1431" y="19022"/>
                    </a:lnTo>
                    <a:lnTo>
                      <a:pt x="1354" y="19138"/>
                    </a:lnTo>
                    <a:lnTo>
                      <a:pt x="1276" y="19274"/>
                    </a:lnTo>
                    <a:lnTo>
                      <a:pt x="1218" y="19409"/>
                    </a:lnTo>
                    <a:lnTo>
                      <a:pt x="1180" y="19564"/>
                    </a:lnTo>
                    <a:lnTo>
                      <a:pt x="1180" y="19718"/>
                    </a:lnTo>
                    <a:lnTo>
                      <a:pt x="1199" y="19912"/>
                    </a:lnTo>
                    <a:lnTo>
                      <a:pt x="1296" y="20608"/>
                    </a:lnTo>
                    <a:lnTo>
                      <a:pt x="1373" y="21323"/>
                    </a:lnTo>
                    <a:lnTo>
                      <a:pt x="1431" y="22019"/>
                    </a:lnTo>
                    <a:lnTo>
                      <a:pt x="1470" y="22734"/>
                    </a:lnTo>
                    <a:lnTo>
                      <a:pt x="1508" y="23430"/>
                    </a:lnTo>
                    <a:lnTo>
                      <a:pt x="1508" y="24126"/>
                    </a:lnTo>
                    <a:lnTo>
                      <a:pt x="1508" y="24841"/>
                    </a:lnTo>
                    <a:lnTo>
                      <a:pt x="1489" y="25537"/>
                    </a:lnTo>
                    <a:lnTo>
                      <a:pt x="1450" y="26233"/>
                    </a:lnTo>
                    <a:lnTo>
                      <a:pt x="1392" y="26929"/>
                    </a:lnTo>
                    <a:lnTo>
                      <a:pt x="1315" y="27644"/>
                    </a:lnTo>
                    <a:lnTo>
                      <a:pt x="1238" y="28340"/>
                    </a:lnTo>
                    <a:lnTo>
                      <a:pt x="1141" y="29036"/>
                    </a:lnTo>
                    <a:lnTo>
                      <a:pt x="1025" y="29732"/>
                    </a:lnTo>
                    <a:lnTo>
                      <a:pt x="909" y="30428"/>
                    </a:lnTo>
                    <a:lnTo>
                      <a:pt x="774" y="31124"/>
                    </a:lnTo>
                    <a:lnTo>
                      <a:pt x="755" y="31259"/>
                    </a:lnTo>
                    <a:lnTo>
                      <a:pt x="755" y="31394"/>
                    </a:lnTo>
                    <a:lnTo>
                      <a:pt x="755" y="31510"/>
                    </a:lnTo>
                    <a:lnTo>
                      <a:pt x="774" y="31626"/>
                    </a:lnTo>
                    <a:lnTo>
                      <a:pt x="813" y="31723"/>
                    </a:lnTo>
                    <a:lnTo>
                      <a:pt x="851" y="31820"/>
                    </a:lnTo>
                    <a:lnTo>
                      <a:pt x="909" y="31916"/>
                    </a:lnTo>
                    <a:lnTo>
                      <a:pt x="986" y="31994"/>
                    </a:lnTo>
                    <a:lnTo>
                      <a:pt x="832" y="32709"/>
                    </a:lnTo>
                    <a:lnTo>
                      <a:pt x="716" y="33443"/>
                    </a:lnTo>
                    <a:lnTo>
                      <a:pt x="639" y="34159"/>
                    </a:lnTo>
                    <a:lnTo>
                      <a:pt x="561" y="34893"/>
                    </a:lnTo>
                    <a:lnTo>
                      <a:pt x="523" y="35628"/>
                    </a:lnTo>
                    <a:lnTo>
                      <a:pt x="465" y="36343"/>
                    </a:lnTo>
                    <a:lnTo>
                      <a:pt x="426" y="37812"/>
                    </a:lnTo>
                    <a:lnTo>
                      <a:pt x="368" y="39281"/>
                    </a:lnTo>
                    <a:lnTo>
                      <a:pt x="310" y="40751"/>
                    </a:lnTo>
                    <a:lnTo>
                      <a:pt x="271" y="41485"/>
                    </a:lnTo>
                    <a:lnTo>
                      <a:pt x="213" y="42220"/>
                    </a:lnTo>
                    <a:lnTo>
                      <a:pt x="117" y="42954"/>
                    </a:lnTo>
                    <a:lnTo>
                      <a:pt x="20" y="43689"/>
                    </a:lnTo>
                    <a:lnTo>
                      <a:pt x="1" y="43824"/>
                    </a:lnTo>
                    <a:lnTo>
                      <a:pt x="1" y="43960"/>
                    </a:lnTo>
                    <a:lnTo>
                      <a:pt x="39" y="44095"/>
                    </a:lnTo>
                    <a:lnTo>
                      <a:pt x="78" y="44230"/>
                    </a:lnTo>
                    <a:lnTo>
                      <a:pt x="117" y="44346"/>
                    </a:lnTo>
                    <a:lnTo>
                      <a:pt x="194" y="44443"/>
                    </a:lnTo>
                    <a:lnTo>
                      <a:pt x="271" y="44559"/>
                    </a:lnTo>
                    <a:lnTo>
                      <a:pt x="368" y="44636"/>
                    </a:lnTo>
                    <a:lnTo>
                      <a:pt x="465" y="44733"/>
                    </a:lnTo>
                    <a:lnTo>
                      <a:pt x="561" y="44791"/>
                    </a:lnTo>
                    <a:lnTo>
                      <a:pt x="677" y="44849"/>
                    </a:lnTo>
                    <a:lnTo>
                      <a:pt x="813" y="44907"/>
                    </a:lnTo>
                    <a:lnTo>
                      <a:pt x="929" y="44945"/>
                    </a:lnTo>
                    <a:lnTo>
                      <a:pt x="1064" y="44965"/>
                    </a:lnTo>
                    <a:lnTo>
                      <a:pt x="1334" y="44965"/>
                    </a:lnTo>
                    <a:lnTo>
                      <a:pt x="1992" y="44926"/>
                    </a:lnTo>
                    <a:lnTo>
                      <a:pt x="2649" y="44907"/>
                    </a:lnTo>
                    <a:lnTo>
                      <a:pt x="3287" y="44945"/>
                    </a:lnTo>
                    <a:lnTo>
                      <a:pt x="3944" y="45003"/>
                    </a:lnTo>
                    <a:lnTo>
                      <a:pt x="4582" y="45081"/>
                    </a:lnTo>
                    <a:lnTo>
                      <a:pt x="5239" y="45177"/>
                    </a:lnTo>
                    <a:lnTo>
                      <a:pt x="6535" y="45390"/>
                    </a:lnTo>
                    <a:lnTo>
                      <a:pt x="7810" y="45603"/>
                    </a:lnTo>
                    <a:lnTo>
                      <a:pt x="8468" y="45680"/>
                    </a:lnTo>
                    <a:lnTo>
                      <a:pt x="9125" y="45757"/>
                    </a:lnTo>
                    <a:lnTo>
                      <a:pt x="9763" y="45796"/>
                    </a:lnTo>
                    <a:lnTo>
                      <a:pt x="10420" y="45796"/>
                    </a:lnTo>
                    <a:lnTo>
                      <a:pt x="11077" y="45777"/>
                    </a:lnTo>
                    <a:lnTo>
                      <a:pt x="11406" y="45738"/>
                    </a:lnTo>
                    <a:lnTo>
                      <a:pt x="11735" y="45699"/>
                    </a:lnTo>
                    <a:lnTo>
                      <a:pt x="11851" y="45680"/>
                    </a:lnTo>
                    <a:lnTo>
                      <a:pt x="11967" y="45641"/>
                    </a:lnTo>
                    <a:lnTo>
                      <a:pt x="12160" y="45564"/>
                    </a:lnTo>
                    <a:lnTo>
                      <a:pt x="12450" y="45622"/>
                    </a:lnTo>
                    <a:lnTo>
                      <a:pt x="12759" y="45680"/>
                    </a:lnTo>
                    <a:lnTo>
                      <a:pt x="12894" y="45699"/>
                    </a:lnTo>
                    <a:lnTo>
                      <a:pt x="13010" y="45699"/>
                    </a:lnTo>
                    <a:lnTo>
                      <a:pt x="13126" y="45680"/>
                    </a:lnTo>
                    <a:lnTo>
                      <a:pt x="13262" y="45661"/>
                    </a:lnTo>
                    <a:lnTo>
                      <a:pt x="13358" y="45603"/>
                    </a:lnTo>
                    <a:lnTo>
                      <a:pt x="13474" y="45545"/>
                    </a:lnTo>
                    <a:lnTo>
                      <a:pt x="13571" y="45467"/>
                    </a:lnTo>
                    <a:lnTo>
                      <a:pt x="13668" y="45390"/>
                    </a:lnTo>
                    <a:lnTo>
                      <a:pt x="14035" y="45429"/>
                    </a:lnTo>
                    <a:lnTo>
                      <a:pt x="14402" y="45506"/>
                    </a:lnTo>
                    <a:lnTo>
                      <a:pt x="14770" y="45603"/>
                    </a:lnTo>
                    <a:lnTo>
                      <a:pt x="15118" y="45719"/>
                    </a:lnTo>
                    <a:lnTo>
                      <a:pt x="15272" y="45757"/>
                    </a:lnTo>
                    <a:lnTo>
                      <a:pt x="15427" y="45777"/>
                    </a:lnTo>
                    <a:lnTo>
                      <a:pt x="15581" y="45777"/>
                    </a:lnTo>
                    <a:lnTo>
                      <a:pt x="15755" y="45757"/>
                    </a:lnTo>
                    <a:lnTo>
                      <a:pt x="15813" y="45835"/>
                    </a:lnTo>
                    <a:lnTo>
                      <a:pt x="15891" y="45912"/>
                    </a:lnTo>
                    <a:lnTo>
                      <a:pt x="16007" y="45989"/>
                    </a:lnTo>
                    <a:lnTo>
                      <a:pt x="16103" y="46028"/>
                    </a:lnTo>
                    <a:lnTo>
                      <a:pt x="16219" y="46047"/>
                    </a:lnTo>
                    <a:lnTo>
                      <a:pt x="16316" y="46028"/>
                    </a:lnTo>
                    <a:lnTo>
                      <a:pt x="16413" y="46009"/>
                    </a:lnTo>
                    <a:lnTo>
                      <a:pt x="16509" y="45951"/>
                    </a:lnTo>
                    <a:lnTo>
                      <a:pt x="16587" y="45893"/>
                    </a:lnTo>
                    <a:lnTo>
                      <a:pt x="16664" y="45815"/>
                    </a:lnTo>
                    <a:lnTo>
                      <a:pt x="16722" y="45738"/>
                    </a:lnTo>
                    <a:lnTo>
                      <a:pt x="16761" y="45641"/>
                    </a:lnTo>
                    <a:lnTo>
                      <a:pt x="16799" y="45545"/>
                    </a:lnTo>
                    <a:lnTo>
                      <a:pt x="16819" y="45448"/>
                    </a:lnTo>
                    <a:lnTo>
                      <a:pt x="16799" y="45351"/>
                    </a:lnTo>
                    <a:lnTo>
                      <a:pt x="16780" y="45255"/>
                    </a:lnTo>
                    <a:lnTo>
                      <a:pt x="16722" y="45158"/>
                    </a:lnTo>
                    <a:lnTo>
                      <a:pt x="16664" y="45061"/>
                    </a:lnTo>
                    <a:lnTo>
                      <a:pt x="16683" y="44926"/>
                    </a:lnTo>
                    <a:lnTo>
                      <a:pt x="16703" y="44791"/>
                    </a:lnTo>
                    <a:lnTo>
                      <a:pt x="16664" y="43476"/>
                    </a:lnTo>
                    <a:lnTo>
                      <a:pt x="16625" y="42162"/>
                    </a:lnTo>
                    <a:lnTo>
                      <a:pt x="16587" y="40847"/>
                    </a:lnTo>
                    <a:lnTo>
                      <a:pt x="16548" y="39533"/>
                    </a:lnTo>
                    <a:lnTo>
                      <a:pt x="16529" y="38218"/>
                    </a:lnTo>
                    <a:lnTo>
                      <a:pt x="16548" y="36923"/>
                    </a:lnTo>
                    <a:lnTo>
                      <a:pt x="16587" y="36266"/>
                    </a:lnTo>
                    <a:lnTo>
                      <a:pt x="16625" y="35609"/>
                    </a:lnTo>
                    <a:lnTo>
                      <a:pt x="16683" y="34951"/>
                    </a:lnTo>
                    <a:lnTo>
                      <a:pt x="16761" y="34294"/>
                    </a:lnTo>
                    <a:lnTo>
                      <a:pt x="16780" y="34178"/>
                    </a:lnTo>
                    <a:lnTo>
                      <a:pt x="16761" y="34043"/>
                    </a:lnTo>
                    <a:lnTo>
                      <a:pt x="16761" y="33927"/>
                    </a:lnTo>
                    <a:lnTo>
                      <a:pt x="16722" y="33830"/>
                    </a:lnTo>
                    <a:lnTo>
                      <a:pt x="16915" y="33308"/>
                    </a:lnTo>
                    <a:lnTo>
                      <a:pt x="17051" y="32806"/>
                    </a:lnTo>
                    <a:lnTo>
                      <a:pt x="17147" y="32284"/>
                    </a:lnTo>
                    <a:lnTo>
                      <a:pt x="17205" y="31781"/>
                    </a:lnTo>
                    <a:lnTo>
                      <a:pt x="17225" y="31259"/>
                    </a:lnTo>
                    <a:lnTo>
                      <a:pt x="17244" y="30737"/>
                    </a:lnTo>
                    <a:lnTo>
                      <a:pt x="17225" y="30234"/>
                    </a:lnTo>
                    <a:lnTo>
                      <a:pt x="17186" y="29713"/>
                    </a:lnTo>
                    <a:lnTo>
                      <a:pt x="17360" y="28321"/>
                    </a:lnTo>
                    <a:lnTo>
                      <a:pt x="17515" y="26910"/>
                    </a:lnTo>
                    <a:lnTo>
                      <a:pt x="17669" y="25518"/>
                    </a:lnTo>
                    <a:lnTo>
                      <a:pt x="17785" y="24106"/>
                    </a:lnTo>
                    <a:lnTo>
                      <a:pt x="17843" y="23314"/>
                    </a:lnTo>
                    <a:lnTo>
                      <a:pt x="17940" y="22521"/>
                    </a:lnTo>
                    <a:lnTo>
                      <a:pt x="18172" y="20936"/>
                    </a:lnTo>
                    <a:lnTo>
                      <a:pt x="18268" y="20163"/>
                    </a:lnTo>
                    <a:lnTo>
                      <a:pt x="18365" y="19370"/>
                    </a:lnTo>
                    <a:lnTo>
                      <a:pt x="18423" y="18578"/>
                    </a:lnTo>
                    <a:lnTo>
                      <a:pt x="18442" y="17785"/>
                    </a:lnTo>
                    <a:lnTo>
                      <a:pt x="18462" y="17669"/>
                    </a:lnTo>
                    <a:lnTo>
                      <a:pt x="18481" y="17553"/>
                    </a:lnTo>
                    <a:lnTo>
                      <a:pt x="18597" y="16819"/>
                    </a:lnTo>
                    <a:lnTo>
                      <a:pt x="18694" y="16084"/>
                    </a:lnTo>
                    <a:lnTo>
                      <a:pt x="18713" y="15717"/>
                    </a:lnTo>
                    <a:lnTo>
                      <a:pt x="18732" y="15349"/>
                    </a:lnTo>
                    <a:lnTo>
                      <a:pt x="18713" y="14963"/>
                    </a:lnTo>
                    <a:lnTo>
                      <a:pt x="18694" y="14596"/>
                    </a:lnTo>
                    <a:lnTo>
                      <a:pt x="18771" y="14151"/>
                    </a:lnTo>
                    <a:lnTo>
                      <a:pt x="18829" y="13687"/>
                    </a:lnTo>
                    <a:lnTo>
                      <a:pt x="18887" y="13242"/>
                    </a:lnTo>
                    <a:lnTo>
                      <a:pt x="18906" y="12778"/>
                    </a:lnTo>
                    <a:lnTo>
                      <a:pt x="18945" y="11851"/>
                    </a:lnTo>
                    <a:lnTo>
                      <a:pt x="18964" y="10923"/>
                    </a:lnTo>
                    <a:lnTo>
                      <a:pt x="19022" y="10304"/>
                    </a:lnTo>
                    <a:lnTo>
                      <a:pt x="19003" y="10130"/>
                    </a:lnTo>
                    <a:lnTo>
                      <a:pt x="18984" y="9956"/>
                    </a:lnTo>
                    <a:lnTo>
                      <a:pt x="18945" y="9743"/>
                    </a:lnTo>
                    <a:lnTo>
                      <a:pt x="18868" y="9550"/>
                    </a:lnTo>
                    <a:lnTo>
                      <a:pt x="19061" y="8680"/>
                    </a:lnTo>
                    <a:lnTo>
                      <a:pt x="19158" y="8236"/>
                    </a:lnTo>
                    <a:lnTo>
                      <a:pt x="19274" y="7810"/>
                    </a:lnTo>
                    <a:lnTo>
                      <a:pt x="19428" y="7385"/>
                    </a:lnTo>
                    <a:lnTo>
                      <a:pt x="19583" y="6979"/>
                    </a:lnTo>
                    <a:lnTo>
                      <a:pt x="19757" y="6573"/>
                    </a:lnTo>
                    <a:lnTo>
                      <a:pt x="19970" y="6167"/>
                    </a:lnTo>
                    <a:lnTo>
                      <a:pt x="20028" y="6051"/>
                    </a:lnTo>
                    <a:lnTo>
                      <a:pt x="20066" y="5935"/>
                    </a:lnTo>
                    <a:lnTo>
                      <a:pt x="20086" y="5819"/>
                    </a:lnTo>
                    <a:lnTo>
                      <a:pt x="20105" y="5703"/>
                    </a:lnTo>
                    <a:lnTo>
                      <a:pt x="20105" y="5587"/>
                    </a:lnTo>
                    <a:lnTo>
                      <a:pt x="20086" y="5491"/>
                    </a:lnTo>
                    <a:lnTo>
                      <a:pt x="20066" y="5394"/>
                    </a:lnTo>
                    <a:lnTo>
                      <a:pt x="20028" y="5297"/>
                    </a:lnTo>
                    <a:lnTo>
                      <a:pt x="19970" y="5201"/>
                    </a:lnTo>
                    <a:lnTo>
                      <a:pt x="19912" y="5123"/>
                    </a:lnTo>
                    <a:lnTo>
                      <a:pt x="19757" y="4969"/>
                    </a:lnTo>
                    <a:lnTo>
                      <a:pt x="19583" y="4853"/>
                    </a:lnTo>
                    <a:lnTo>
                      <a:pt x="19390" y="4756"/>
                    </a:lnTo>
                    <a:lnTo>
                      <a:pt x="19332" y="4659"/>
                    </a:lnTo>
                    <a:lnTo>
                      <a:pt x="19293" y="4563"/>
                    </a:lnTo>
                    <a:lnTo>
                      <a:pt x="19216" y="4466"/>
                    </a:lnTo>
                    <a:lnTo>
                      <a:pt x="19138" y="4369"/>
                    </a:lnTo>
                    <a:lnTo>
                      <a:pt x="19061" y="4292"/>
                    </a:lnTo>
                    <a:lnTo>
                      <a:pt x="18964" y="4215"/>
                    </a:lnTo>
                    <a:lnTo>
                      <a:pt x="18848" y="4157"/>
                    </a:lnTo>
                    <a:lnTo>
                      <a:pt x="18732" y="4099"/>
                    </a:lnTo>
                    <a:lnTo>
                      <a:pt x="18114" y="3867"/>
                    </a:lnTo>
                    <a:lnTo>
                      <a:pt x="17360" y="3615"/>
                    </a:lnTo>
                    <a:lnTo>
                      <a:pt x="16954" y="3499"/>
                    </a:lnTo>
                    <a:lnTo>
                      <a:pt x="16548" y="3403"/>
                    </a:lnTo>
                    <a:lnTo>
                      <a:pt x="16103" y="3306"/>
                    </a:lnTo>
                    <a:lnTo>
                      <a:pt x="15678" y="3229"/>
                    </a:lnTo>
                    <a:lnTo>
                      <a:pt x="15253" y="3190"/>
                    </a:lnTo>
                    <a:lnTo>
                      <a:pt x="14847" y="3171"/>
                    </a:lnTo>
                    <a:lnTo>
                      <a:pt x="14441" y="3190"/>
                    </a:lnTo>
                    <a:lnTo>
                      <a:pt x="14054" y="3267"/>
                    </a:lnTo>
                    <a:lnTo>
                      <a:pt x="13861" y="3306"/>
                    </a:lnTo>
                    <a:lnTo>
                      <a:pt x="13687" y="3364"/>
                    </a:lnTo>
                    <a:lnTo>
                      <a:pt x="13532" y="3441"/>
                    </a:lnTo>
                    <a:lnTo>
                      <a:pt x="13358" y="3519"/>
                    </a:lnTo>
                    <a:lnTo>
                      <a:pt x="13223" y="3615"/>
                    </a:lnTo>
                    <a:lnTo>
                      <a:pt x="13068" y="3731"/>
                    </a:lnTo>
                    <a:lnTo>
                      <a:pt x="12952" y="3867"/>
                    </a:lnTo>
                    <a:lnTo>
                      <a:pt x="12817" y="4002"/>
                    </a:lnTo>
                    <a:lnTo>
                      <a:pt x="12643" y="4273"/>
                    </a:lnTo>
                    <a:lnTo>
                      <a:pt x="12469" y="4582"/>
                    </a:lnTo>
                    <a:lnTo>
                      <a:pt x="12334" y="4891"/>
                    </a:lnTo>
                    <a:lnTo>
                      <a:pt x="12218" y="5239"/>
                    </a:lnTo>
                    <a:lnTo>
                      <a:pt x="12121" y="5587"/>
                    </a:lnTo>
                    <a:lnTo>
                      <a:pt x="12044" y="5935"/>
                    </a:lnTo>
                    <a:lnTo>
                      <a:pt x="11986" y="6322"/>
                    </a:lnTo>
                    <a:lnTo>
                      <a:pt x="11947" y="6689"/>
                    </a:lnTo>
                    <a:lnTo>
                      <a:pt x="11909" y="7095"/>
                    </a:lnTo>
                    <a:lnTo>
                      <a:pt x="11889" y="7482"/>
                    </a:lnTo>
                    <a:lnTo>
                      <a:pt x="11889" y="8313"/>
                    </a:lnTo>
                    <a:lnTo>
                      <a:pt x="11928" y="9125"/>
                    </a:lnTo>
                    <a:lnTo>
                      <a:pt x="11967" y="9956"/>
                    </a:lnTo>
                    <a:lnTo>
                      <a:pt x="11425" y="9859"/>
                    </a:lnTo>
                    <a:lnTo>
                      <a:pt x="10865" y="9801"/>
                    </a:lnTo>
                    <a:lnTo>
                      <a:pt x="10787" y="9782"/>
                    </a:lnTo>
                    <a:lnTo>
                      <a:pt x="10710" y="9801"/>
                    </a:lnTo>
                    <a:lnTo>
                      <a:pt x="10633" y="9821"/>
                    </a:lnTo>
                    <a:lnTo>
                      <a:pt x="10555" y="9840"/>
                    </a:lnTo>
                    <a:lnTo>
                      <a:pt x="10439" y="9937"/>
                    </a:lnTo>
                    <a:lnTo>
                      <a:pt x="10343" y="10053"/>
                    </a:lnTo>
                    <a:lnTo>
                      <a:pt x="9879" y="10014"/>
                    </a:lnTo>
                    <a:lnTo>
                      <a:pt x="9357" y="9956"/>
                    </a:lnTo>
                    <a:lnTo>
                      <a:pt x="9086" y="9937"/>
                    </a:lnTo>
                    <a:lnTo>
                      <a:pt x="8816" y="9937"/>
                    </a:lnTo>
                    <a:lnTo>
                      <a:pt x="8622" y="9956"/>
                    </a:lnTo>
                    <a:lnTo>
                      <a:pt x="8448" y="9995"/>
                    </a:lnTo>
                    <a:lnTo>
                      <a:pt x="8564" y="8545"/>
                    </a:lnTo>
                    <a:lnTo>
                      <a:pt x="8661" y="7095"/>
                    </a:lnTo>
                    <a:lnTo>
                      <a:pt x="8719" y="5645"/>
                    </a:lnTo>
                    <a:lnTo>
                      <a:pt x="8738" y="4195"/>
                    </a:lnTo>
                    <a:lnTo>
                      <a:pt x="8738" y="4079"/>
                    </a:lnTo>
                    <a:lnTo>
                      <a:pt x="8719" y="3963"/>
                    </a:lnTo>
                    <a:lnTo>
                      <a:pt x="8661" y="3751"/>
                    </a:lnTo>
                    <a:lnTo>
                      <a:pt x="8874" y="3016"/>
                    </a:lnTo>
                    <a:lnTo>
                      <a:pt x="8970" y="2630"/>
                    </a:lnTo>
                    <a:lnTo>
                      <a:pt x="9048" y="2262"/>
                    </a:lnTo>
                    <a:lnTo>
                      <a:pt x="9048" y="2243"/>
                    </a:lnTo>
                    <a:lnTo>
                      <a:pt x="9144" y="2146"/>
                    </a:lnTo>
                    <a:lnTo>
                      <a:pt x="9241" y="2030"/>
                    </a:lnTo>
                    <a:lnTo>
                      <a:pt x="9299" y="1914"/>
                    </a:lnTo>
                    <a:lnTo>
                      <a:pt x="9318" y="1779"/>
                    </a:lnTo>
                    <a:lnTo>
                      <a:pt x="9318" y="1644"/>
                    </a:lnTo>
                    <a:lnTo>
                      <a:pt x="9280" y="1508"/>
                    </a:lnTo>
                    <a:lnTo>
                      <a:pt x="9222" y="1392"/>
                    </a:lnTo>
                    <a:lnTo>
                      <a:pt x="9164" y="1334"/>
                    </a:lnTo>
                    <a:lnTo>
                      <a:pt x="9106" y="1296"/>
                    </a:lnTo>
                    <a:lnTo>
                      <a:pt x="8874" y="1160"/>
                    </a:lnTo>
                    <a:lnTo>
                      <a:pt x="8661" y="1064"/>
                    </a:lnTo>
                    <a:lnTo>
                      <a:pt x="8429" y="986"/>
                    </a:lnTo>
                    <a:lnTo>
                      <a:pt x="8197" y="948"/>
                    </a:lnTo>
                    <a:lnTo>
                      <a:pt x="7791" y="832"/>
                    </a:lnTo>
                    <a:lnTo>
                      <a:pt x="7385" y="677"/>
                    </a:lnTo>
                    <a:lnTo>
                      <a:pt x="6940" y="542"/>
                    </a:lnTo>
                    <a:lnTo>
                      <a:pt x="6477" y="406"/>
                    </a:lnTo>
                    <a:lnTo>
                      <a:pt x="5993" y="290"/>
                    </a:lnTo>
                    <a:lnTo>
                      <a:pt x="5529" y="213"/>
                    </a:lnTo>
                    <a:lnTo>
                      <a:pt x="5046" y="174"/>
                    </a:lnTo>
                    <a:lnTo>
                      <a:pt x="4601" y="174"/>
                    </a:lnTo>
                    <a:lnTo>
                      <a:pt x="4389" y="213"/>
                    </a:lnTo>
                    <a:lnTo>
                      <a:pt x="4195" y="252"/>
                    </a:lnTo>
                    <a:lnTo>
                      <a:pt x="4176" y="232"/>
                    </a:lnTo>
                    <a:lnTo>
                      <a:pt x="4099" y="155"/>
                    </a:lnTo>
                    <a:lnTo>
                      <a:pt x="4002" y="78"/>
                    </a:lnTo>
                    <a:lnTo>
                      <a:pt x="3905" y="39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"/>
              <p:cNvSpPr/>
              <p:nvPr/>
            </p:nvSpPr>
            <p:spPr>
              <a:xfrm>
                <a:off x="1346800" y="-1445525"/>
                <a:ext cx="220875" cy="956425"/>
              </a:xfrm>
              <a:custGeom>
                <a:rect b="b" l="l" r="r" t="t"/>
                <a:pathLst>
                  <a:path extrusionOk="0" h="38257" w="8835">
                    <a:moveTo>
                      <a:pt x="6225" y="0"/>
                    </a:moveTo>
                    <a:lnTo>
                      <a:pt x="5915" y="20"/>
                    </a:lnTo>
                    <a:lnTo>
                      <a:pt x="5625" y="39"/>
                    </a:lnTo>
                    <a:lnTo>
                      <a:pt x="5316" y="78"/>
                    </a:lnTo>
                    <a:lnTo>
                      <a:pt x="4736" y="194"/>
                    </a:lnTo>
                    <a:lnTo>
                      <a:pt x="4156" y="348"/>
                    </a:lnTo>
                    <a:lnTo>
                      <a:pt x="3596" y="542"/>
                    </a:lnTo>
                    <a:lnTo>
                      <a:pt x="3518" y="580"/>
                    </a:lnTo>
                    <a:lnTo>
                      <a:pt x="3441" y="638"/>
                    </a:lnTo>
                    <a:lnTo>
                      <a:pt x="3383" y="696"/>
                    </a:lnTo>
                    <a:lnTo>
                      <a:pt x="3344" y="754"/>
                    </a:lnTo>
                    <a:lnTo>
                      <a:pt x="3306" y="831"/>
                    </a:lnTo>
                    <a:lnTo>
                      <a:pt x="3267" y="909"/>
                    </a:lnTo>
                    <a:lnTo>
                      <a:pt x="3248" y="1083"/>
                    </a:lnTo>
                    <a:lnTo>
                      <a:pt x="3190" y="1160"/>
                    </a:lnTo>
                    <a:lnTo>
                      <a:pt x="3132" y="1237"/>
                    </a:lnTo>
                    <a:lnTo>
                      <a:pt x="3093" y="1334"/>
                    </a:lnTo>
                    <a:lnTo>
                      <a:pt x="3054" y="1450"/>
                    </a:lnTo>
                    <a:lnTo>
                      <a:pt x="2977" y="2088"/>
                    </a:lnTo>
                    <a:lnTo>
                      <a:pt x="2880" y="2745"/>
                    </a:lnTo>
                    <a:lnTo>
                      <a:pt x="2706" y="3287"/>
                    </a:lnTo>
                    <a:lnTo>
                      <a:pt x="2571" y="3847"/>
                    </a:lnTo>
                    <a:lnTo>
                      <a:pt x="2494" y="4408"/>
                    </a:lnTo>
                    <a:lnTo>
                      <a:pt x="2436" y="4968"/>
                    </a:lnTo>
                    <a:lnTo>
                      <a:pt x="2397" y="5394"/>
                    </a:lnTo>
                    <a:lnTo>
                      <a:pt x="2358" y="5819"/>
                    </a:lnTo>
                    <a:lnTo>
                      <a:pt x="2146" y="6959"/>
                    </a:lnTo>
                    <a:lnTo>
                      <a:pt x="1953" y="8119"/>
                    </a:lnTo>
                    <a:lnTo>
                      <a:pt x="1953" y="8216"/>
                    </a:lnTo>
                    <a:lnTo>
                      <a:pt x="1953" y="8293"/>
                    </a:lnTo>
                    <a:lnTo>
                      <a:pt x="1991" y="8429"/>
                    </a:lnTo>
                    <a:lnTo>
                      <a:pt x="1875" y="9009"/>
                    </a:lnTo>
                    <a:lnTo>
                      <a:pt x="1759" y="9608"/>
                    </a:lnTo>
                    <a:lnTo>
                      <a:pt x="1663" y="10188"/>
                    </a:lnTo>
                    <a:lnTo>
                      <a:pt x="1585" y="10768"/>
                    </a:lnTo>
                    <a:lnTo>
                      <a:pt x="1508" y="11367"/>
                    </a:lnTo>
                    <a:lnTo>
                      <a:pt x="1469" y="11966"/>
                    </a:lnTo>
                    <a:lnTo>
                      <a:pt x="1431" y="12546"/>
                    </a:lnTo>
                    <a:lnTo>
                      <a:pt x="1431" y="13145"/>
                    </a:lnTo>
                    <a:lnTo>
                      <a:pt x="1334" y="13687"/>
                    </a:lnTo>
                    <a:lnTo>
                      <a:pt x="1237" y="14209"/>
                    </a:lnTo>
                    <a:lnTo>
                      <a:pt x="1083" y="15291"/>
                    </a:lnTo>
                    <a:lnTo>
                      <a:pt x="831" y="17456"/>
                    </a:lnTo>
                    <a:lnTo>
                      <a:pt x="831" y="17688"/>
                    </a:lnTo>
                    <a:lnTo>
                      <a:pt x="851" y="17901"/>
                    </a:lnTo>
                    <a:lnTo>
                      <a:pt x="928" y="18075"/>
                    </a:lnTo>
                    <a:lnTo>
                      <a:pt x="1025" y="18249"/>
                    </a:lnTo>
                    <a:lnTo>
                      <a:pt x="793" y="20066"/>
                    </a:lnTo>
                    <a:lnTo>
                      <a:pt x="599" y="21883"/>
                    </a:lnTo>
                    <a:lnTo>
                      <a:pt x="445" y="23720"/>
                    </a:lnTo>
                    <a:lnTo>
                      <a:pt x="329" y="25556"/>
                    </a:lnTo>
                    <a:lnTo>
                      <a:pt x="271" y="27393"/>
                    </a:lnTo>
                    <a:lnTo>
                      <a:pt x="232" y="29229"/>
                    </a:lnTo>
                    <a:lnTo>
                      <a:pt x="251" y="31065"/>
                    </a:lnTo>
                    <a:lnTo>
                      <a:pt x="329" y="32902"/>
                    </a:lnTo>
                    <a:lnTo>
                      <a:pt x="193" y="33791"/>
                    </a:lnTo>
                    <a:lnTo>
                      <a:pt x="97" y="34661"/>
                    </a:lnTo>
                    <a:lnTo>
                      <a:pt x="19" y="35550"/>
                    </a:lnTo>
                    <a:lnTo>
                      <a:pt x="0" y="35995"/>
                    </a:lnTo>
                    <a:lnTo>
                      <a:pt x="0" y="36459"/>
                    </a:lnTo>
                    <a:lnTo>
                      <a:pt x="19" y="36594"/>
                    </a:lnTo>
                    <a:lnTo>
                      <a:pt x="19" y="36729"/>
                    </a:lnTo>
                    <a:lnTo>
                      <a:pt x="58" y="36865"/>
                    </a:lnTo>
                    <a:lnTo>
                      <a:pt x="97" y="36981"/>
                    </a:lnTo>
                    <a:lnTo>
                      <a:pt x="155" y="37097"/>
                    </a:lnTo>
                    <a:lnTo>
                      <a:pt x="213" y="37213"/>
                    </a:lnTo>
                    <a:lnTo>
                      <a:pt x="271" y="37309"/>
                    </a:lnTo>
                    <a:lnTo>
                      <a:pt x="367" y="37406"/>
                    </a:lnTo>
                    <a:lnTo>
                      <a:pt x="445" y="37483"/>
                    </a:lnTo>
                    <a:lnTo>
                      <a:pt x="541" y="37561"/>
                    </a:lnTo>
                    <a:lnTo>
                      <a:pt x="657" y="37619"/>
                    </a:lnTo>
                    <a:lnTo>
                      <a:pt x="773" y="37657"/>
                    </a:lnTo>
                    <a:lnTo>
                      <a:pt x="889" y="37696"/>
                    </a:lnTo>
                    <a:lnTo>
                      <a:pt x="1025" y="37715"/>
                    </a:lnTo>
                    <a:lnTo>
                      <a:pt x="1160" y="37735"/>
                    </a:lnTo>
                    <a:lnTo>
                      <a:pt x="1315" y="37735"/>
                    </a:lnTo>
                    <a:lnTo>
                      <a:pt x="1914" y="37677"/>
                    </a:lnTo>
                    <a:lnTo>
                      <a:pt x="2513" y="37657"/>
                    </a:lnTo>
                    <a:lnTo>
                      <a:pt x="3731" y="37599"/>
                    </a:lnTo>
                    <a:lnTo>
                      <a:pt x="4446" y="37696"/>
                    </a:lnTo>
                    <a:lnTo>
                      <a:pt x="5161" y="37831"/>
                    </a:lnTo>
                    <a:lnTo>
                      <a:pt x="5355" y="37928"/>
                    </a:lnTo>
                    <a:lnTo>
                      <a:pt x="5548" y="37986"/>
                    </a:lnTo>
                    <a:lnTo>
                      <a:pt x="5741" y="37986"/>
                    </a:lnTo>
                    <a:lnTo>
                      <a:pt x="5935" y="37967"/>
                    </a:lnTo>
                    <a:lnTo>
                      <a:pt x="6051" y="38063"/>
                    </a:lnTo>
                    <a:lnTo>
                      <a:pt x="6147" y="38160"/>
                    </a:lnTo>
                    <a:lnTo>
                      <a:pt x="6263" y="38218"/>
                    </a:lnTo>
                    <a:lnTo>
                      <a:pt x="6360" y="38237"/>
                    </a:lnTo>
                    <a:lnTo>
                      <a:pt x="6476" y="38257"/>
                    </a:lnTo>
                    <a:lnTo>
                      <a:pt x="6592" y="38257"/>
                    </a:lnTo>
                    <a:lnTo>
                      <a:pt x="6689" y="38218"/>
                    </a:lnTo>
                    <a:lnTo>
                      <a:pt x="6805" y="38179"/>
                    </a:lnTo>
                    <a:lnTo>
                      <a:pt x="6882" y="38121"/>
                    </a:lnTo>
                    <a:lnTo>
                      <a:pt x="6959" y="38044"/>
                    </a:lnTo>
                    <a:lnTo>
                      <a:pt x="7037" y="37967"/>
                    </a:lnTo>
                    <a:lnTo>
                      <a:pt x="7075" y="37870"/>
                    </a:lnTo>
                    <a:lnTo>
                      <a:pt x="7114" y="37773"/>
                    </a:lnTo>
                    <a:lnTo>
                      <a:pt x="7114" y="37677"/>
                    </a:lnTo>
                    <a:lnTo>
                      <a:pt x="7095" y="37561"/>
                    </a:lnTo>
                    <a:lnTo>
                      <a:pt x="7037" y="37464"/>
                    </a:lnTo>
                    <a:lnTo>
                      <a:pt x="6959" y="37367"/>
                    </a:lnTo>
                    <a:lnTo>
                      <a:pt x="6901" y="37309"/>
                    </a:lnTo>
                    <a:lnTo>
                      <a:pt x="6979" y="37077"/>
                    </a:lnTo>
                    <a:lnTo>
                      <a:pt x="6998" y="36961"/>
                    </a:lnTo>
                    <a:lnTo>
                      <a:pt x="7017" y="36826"/>
                    </a:lnTo>
                    <a:lnTo>
                      <a:pt x="7017" y="36710"/>
                    </a:lnTo>
                    <a:lnTo>
                      <a:pt x="7017" y="36594"/>
                    </a:lnTo>
                    <a:lnTo>
                      <a:pt x="6979" y="36478"/>
                    </a:lnTo>
                    <a:lnTo>
                      <a:pt x="6940" y="36362"/>
                    </a:lnTo>
                    <a:lnTo>
                      <a:pt x="6882" y="36169"/>
                    </a:lnTo>
                    <a:lnTo>
                      <a:pt x="6843" y="35956"/>
                    </a:lnTo>
                    <a:lnTo>
                      <a:pt x="6805" y="35744"/>
                    </a:lnTo>
                    <a:lnTo>
                      <a:pt x="6805" y="35531"/>
                    </a:lnTo>
                    <a:lnTo>
                      <a:pt x="6785" y="35086"/>
                    </a:lnTo>
                    <a:lnTo>
                      <a:pt x="6785" y="34874"/>
                    </a:lnTo>
                    <a:lnTo>
                      <a:pt x="6747" y="34661"/>
                    </a:lnTo>
                    <a:lnTo>
                      <a:pt x="6843" y="34216"/>
                    </a:lnTo>
                    <a:lnTo>
                      <a:pt x="6921" y="33752"/>
                    </a:lnTo>
                    <a:lnTo>
                      <a:pt x="6979" y="33308"/>
                    </a:lnTo>
                    <a:lnTo>
                      <a:pt x="7037" y="32844"/>
                    </a:lnTo>
                    <a:lnTo>
                      <a:pt x="7114" y="31916"/>
                    </a:lnTo>
                    <a:lnTo>
                      <a:pt x="7172" y="30988"/>
                    </a:lnTo>
                    <a:lnTo>
                      <a:pt x="7172" y="30853"/>
                    </a:lnTo>
                    <a:lnTo>
                      <a:pt x="7153" y="30717"/>
                    </a:lnTo>
                    <a:lnTo>
                      <a:pt x="7133" y="30601"/>
                    </a:lnTo>
                    <a:lnTo>
                      <a:pt x="7095" y="30486"/>
                    </a:lnTo>
                    <a:lnTo>
                      <a:pt x="7172" y="29132"/>
                    </a:lnTo>
                    <a:lnTo>
                      <a:pt x="7230" y="28436"/>
                    </a:lnTo>
                    <a:lnTo>
                      <a:pt x="7288" y="27760"/>
                    </a:lnTo>
                    <a:lnTo>
                      <a:pt x="7288" y="27624"/>
                    </a:lnTo>
                    <a:lnTo>
                      <a:pt x="7288" y="27509"/>
                    </a:lnTo>
                    <a:lnTo>
                      <a:pt x="7269" y="27393"/>
                    </a:lnTo>
                    <a:lnTo>
                      <a:pt x="7249" y="27296"/>
                    </a:lnTo>
                    <a:lnTo>
                      <a:pt x="7153" y="27103"/>
                    </a:lnTo>
                    <a:lnTo>
                      <a:pt x="7037" y="26929"/>
                    </a:lnTo>
                    <a:lnTo>
                      <a:pt x="7095" y="25981"/>
                    </a:lnTo>
                    <a:lnTo>
                      <a:pt x="7114" y="25034"/>
                    </a:lnTo>
                    <a:lnTo>
                      <a:pt x="7114" y="23140"/>
                    </a:lnTo>
                    <a:lnTo>
                      <a:pt x="7133" y="22212"/>
                    </a:lnTo>
                    <a:lnTo>
                      <a:pt x="7153" y="21728"/>
                    </a:lnTo>
                    <a:lnTo>
                      <a:pt x="7191" y="21265"/>
                    </a:lnTo>
                    <a:lnTo>
                      <a:pt x="7230" y="20801"/>
                    </a:lnTo>
                    <a:lnTo>
                      <a:pt x="7307" y="20337"/>
                    </a:lnTo>
                    <a:lnTo>
                      <a:pt x="7385" y="19853"/>
                    </a:lnTo>
                    <a:lnTo>
                      <a:pt x="7481" y="19389"/>
                    </a:lnTo>
                    <a:lnTo>
                      <a:pt x="7520" y="19254"/>
                    </a:lnTo>
                    <a:lnTo>
                      <a:pt x="7520" y="19119"/>
                    </a:lnTo>
                    <a:lnTo>
                      <a:pt x="7520" y="18983"/>
                    </a:lnTo>
                    <a:lnTo>
                      <a:pt x="7481" y="18867"/>
                    </a:lnTo>
                    <a:lnTo>
                      <a:pt x="7578" y="17708"/>
                    </a:lnTo>
                    <a:lnTo>
                      <a:pt x="7655" y="16567"/>
                    </a:lnTo>
                    <a:lnTo>
                      <a:pt x="7868" y="14286"/>
                    </a:lnTo>
                    <a:lnTo>
                      <a:pt x="7945" y="13145"/>
                    </a:lnTo>
                    <a:lnTo>
                      <a:pt x="8003" y="12005"/>
                    </a:lnTo>
                    <a:lnTo>
                      <a:pt x="8042" y="10864"/>
                    </a:lnTo>
                    <a:lnTo>
                      <a:pt x="8042" y="9704"/>
                    </a:lnTo>
                    <a:lnTo>
                      <a:pt x="8022" y="9511"/>
                    </a:lnTo>
                    <a:lnTo>
                      <a:pt x="7964" y="9337"/>
                    </a:lnTo>
                    <a:lnTo>
                      <a:pt x="7906" y="9202"/>
                    </a:lnTo>
                    <a:lnTo>
                      <a:pt x="7810" y="9067"/>
                    </a:lnTo>
                    <a:lnTo>
                      <a:pt x="7829" y="9009"/>
                    </a:lnTo>
                    <a:lnTo>
                      <a:pt x="7906" y="8873"/>
                    </a:lnTo>
                    <a:lnTo>
                      <a:pt x="7926" y="8796"/>
                    </a:lnTo>
                    <a:lnTo>
                      <a:pt x="7945" y="8719"/>
                    </a:lnTo>
                    <a:lnTo>
                      <a:pt x="8042" y="7965"/>
                    </a:lnTo>
                    <a:lnTo>
                      <a:pt x="8080" y="7211"/>
                    </a:lnTo>
                    <a:lnTo>
                      <a:pt x="8235" y="5587"/>
                    </a:lnTo>
                    <a:lnTo>
                      <a:pt x="8293" y="5529"/>
                    </a:lnTo>
                    <a:lnTo>
                      <a:pt x="8332" y="5452"/>
                    </a:lnTo>
                    <a:lnTo>
                      <a:pt x="8351" y="5374"/>
                    </a:lnTo>
                    <a:lnTo>
                      <a:pt x="8370" y="5278"/>
                    </a:lnTo>
                    <a:lnTo>
                      <a:pt x="8390" y="4678"/>
                    </a:lnTo>
                    <a:lnTo>
                      <a:pt x="8409" y="4098"/>
                    </a:lnTo>
                    <a:lnTo>
                      <a:pt x="8525" y="3325"/>
                    </a:lnTo>
                    <a:lnTo>
                      <a:pt x="8622" y="2552"/>
                    </a:lnTo>
                    <a:lnTo>
                      <a:pt x="8718" y="1779"/>
                    </a:lnTo>
                    <a:lnTo>
                      <a:pt x="8834" y="1005"/>
                    </a:lnTo>
                    <a:lnTo>
                      <a:pt x="8834" y="889"/>
                    </a:lnTo>
                    <a:lnTo>
                      <a:pt x="8834" y="793"/>
                    </a:lnTo>
                    <a:lnTo>
                      <a:pt x="8796" y="715"/>
                    </a:lnTo>
                    <a:lnTo>
                      <a:pt x="8757" y="638"/>
                    </a:lnTo>
                    <a:lnTo>
                      <a:pt x="8718" y="561"/>
                    </a:lnTo>
                    <a:lnTo>
                      <a:pt x="8660" y="503"/>
                    </a:lnTo>
                    <a:lnTo>
                      <a:pt x="8583" y="464"/>
                    </a:lnTo>
                    <a:lnTo>
                      <a:pt x="8506" y="426"/>
                    </a:lnTo>
                    <a:lnTo>
                      <a:pt x="8409" y="329"/>
                    </a:lnTo>
                    <a:lnTo>
                      <a:pt x="8351" y="290"/>
                    </a:lnTo>
                    <a:lnTo>
                      <a:pt x="8274" y="252"/>
                    </a:lnTo>
                    <a:lnTo>
                      <a:pt x="7984" y="174"/>
                    </a:lnTo>
                    <a:lnTo>
                      <a:pt x="7694" y="116"/>
                    </a:lnTo>
                    <a:lnTo>
                      <a:pt x="7404" y="58"/>
                    </a:lnTo>
                    <a:lnTo>
                      <a:pt x="7114" y="39"/>
                    </a:lnTo>
                    <a:lnTo>
                      <a:pt x="68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"/>
              <p:cNvSpPr/>
              <p:nvPr/>
            </p:nvSpPr>
            <p:spPr>
              <a:xfrm>
                <a:off x="1550725" y="-1587625"/>
                <a:ext cx="231525" cy="1113025"/>
              </a:xfrm>
              <a:custGeom>
                <a:rect b="b" l="l" r="r" t="t"/>
                <a:pathLst>
                  <a:path extrusionOk="0" h="44521" w="9261">
                    <a:moveTo>
                      <a:pt x="5665" y="1"/>
                    </a:moveTo>
                    <a:lnTo>
                      <a:pt x="5413" y="20"/>
                    </a:lnTo>
                    <a:lnTo>
                      <a:pt x="5182" y="40"/>
                    </a:lnTo>
                    <a:lnTo>
                      <a:pt x="4911" y="98"/>
                    </a:lnTo>
                    <a:lnTo>
                      <a:pt x="4660" y="156"/>
                    </a:lnTo>
                    <a:lnTo>
                      <a:pt x="4389" y="252"/>
                    </a:lnTo>
                    <a:lnTo>
                      <a:pt x="4292" y="291"/>
                    </a:lnTo>
                    <a:lnTo>
                      <a:pt x="4215" y="349"/>
                    </a:lnTo>
                    <a:lnTo>
                      <a:pt x="4157" y="426"/>
                    </a:lnTo>
                    <a:lnTo>
                      <a:pt x="4099" y="503"/>
                    </a:lnTo>
                    <a:lnTo>
                      <a:pt x="4080" y="600"/>
                    </a:lnTo>
                    <a:lnTo>
                      <a:pt x="4060" y="697"/>
                    </a:lnTo>
                    <a:lnTo>
                      <a:pt x="4060" y="793"/>
                    </a:lnTo>
                    <a:lnTo>
                      <a:pt x="4060" y="890"/>
                    </a:lnTo>
                    <a:lnTo>
                      <a:pt x="3983" y="948"/>
                    </a:lnTo>
                    <a:lnTo>
                      <a:pt x="3886" y="1025"/>
                    </a:lnTo>
                    <a:lnTo>
                      <a:pt x="3809" y="1122"/>
                    </a:lnTo>
                    <a:lnTo>
                      <a:pt x="3732" y="1219"/>
                    </a:lnTo>
                    <a:lnTo>
                      <a:pt x="3674" y="1315"/>
                    </a:lnTo>
                    <a:lnTo>
                      <a:pt x="3616" y="1451"/>
                    </a:lnTo>
                    <a:lnTo>
                      <a:pt x="3577" y="1567"/>
                    </a:lnTo>
                    <a:lnTo>
                      <a:pt x="3538" y="1702"/>
                    </a:lnTo>
                    <a:lnTo>
                      <a:pt x="3519" y="1895"/>
                    </a:lnTo>
                    <a:lnTo>
                      <a:pt x="3519" y="2089"/>
                    </a:lnTo>
                    <a:lnTo>
                      <a:pt x="3538" y="2263"/>
                    </a:lnTo>
                    <a:lnTo>
                      <a:pt x="3577" y="2437"/>
                    </a:lnTo>
                    <a:lnTo>
                      <a:pt x="3558" y="2437"/>
                    </a:lnTo>
                    <a:lnTo>
                      <a:pt x="3538" y="2611"/>
                    </a:lnTo>
                    <a:lnTo>
                      <a:pt x="3461" y="2727"/>
                    </a:lnTo>
                    <a:lnTo>
                      <a:pt x="3403" y="2843"/>
                    </a:lnTo>
                    <a:lnTo>
                      <a:pt x="3364" y="2997"/>
                    </a:lnTo>
                    <a:lnTo>
                      <a:pt x="3345" y="3133"/>
                    </a:lnTo>
                    <a:lnTo>
                      <a:pt x="3248" y="4196"/>
                    </a:lnTo>
                    <a:lnTo>
                      <a:pt x="3132" y="4988"/>
                    </a:lnTo>
                    <a:lnTo>
                      <a:pt x="3036" y="5800"/>
                    </a:lnTo>
                    <a:lnTo>
                      <a:pt x="2939" y="5974"/>
                    </a:lnTo>
                    <a:lnTo>
                      <a:pt x="2823" y="6264"/>
                    </a:lnTo>
                    <a:lnTo>
                      <a:pt x="2726" y="6573"/>
                    </a:lnTo>
                    <a:lnTo>
                      <a:pt x="2630" y="6863"/>
                    </a:lnTo>
                    <a:lnTo>
                      <a:pt x="2572" y="7173"/>
                    </a:lnTo>
                    <a:lnTo>
                      <a:pt x="2514" y="7482"/>
                    </a:lnTo>
                    <a:lnTo>
                      <a:pt x="2475" y="7791"/>
                    </a:lnTo>
                    <a:lnTo>
                      <a:pt x="2417" y="8429"/>
                    </a:lnTo>
                    <a:lnTo>
                      <a:pt x="2224" y="8951"/>
                    </a:lnTo>
                    <a:lnTo>
                      <a:pt x="2050" y="9492"/>
                    </a:lnTo>
                    <a:lnTo>
                      <a:pt x="1934" y="10053"/>
                    </a:lnTo>
                    <a:lnTo>
                      <a:pt x="1837" y="10614"/>
                    </a:lnTo>
                    <a:lnTo>
                      <a:pt x="1779" y="11174"/>
                    </a:lnTo>
                    <a:lnTo>
                      <a:pt x="1741" y="11774"/>
                    </a:lnTo>
                    <a:lnTo>
                      <a:pt x="1721" y="12353"/>
                    </a:lnTo>
                    <a:lnTo>
                      <a:pt x="1721" y="12953"/>
                    </a:lnTo>
                    <a:lnTo>
                      <a:pt x="1721" y="13533"/>
                    </a:lnTo>
                    <a:lnTo>
                      <a:pt x="1741" y="14132"/>
                    </a:lnTo>
                    <a:lnTo>
                      <a:pt x="1818" y="15350"/>
                    </a:lnTo>
                    <a:lnTo>
                      <a:pt x="1876" y="16548"/>
                    </a:lnTo>
                    <a:lnTo>
                      <a:pt x="1915" y="17728"/>
                    </a:lnTo>
                    <a:lnTo>
                      <a:pt x="1915" y="17786"/>
                    </a:lnTo>
                    <a:lnTo>
                      <a:pt x="1837" y="17902"/>
                    </a:lnTo>
                    <a:lnTo>
                      <a:pt x="1779" y="18037"/>
                    </a:lnTo>
                    <a:lnTo>
                      <a:pt x="1741" y="18211"/>
                    </a:lnTo>
                    <a:lnTo>
                      <a:pt x="1721" y="18385"/>
                    </a:lnTo>
                    <a:lnTo>
                      <a:pt x="1644" y="20202"/>
                    </a:lnTo>
                    <a:lnTo>
                      <a:pt x="1547" y="22000"/>
                    </a:lnTo>
                    <a:lnTo>
                      <a:pt x="1451" y="23817"/>
                    </a:lnTo>
                    <a:lnTo>
                      <a:pt x="1373" y="25634"/>
                    </a:lnTo>
                    <a:lnTo>
                      <a:pt x="1219" y="27200"/>
                    </a:lnTo>
                    <a:lnTo>
                      <a:pt x="1122" y="27973"/>
                    </a:lnTo>
                    <a:lnTo>
                      <a:pt x="1006" y="28746"/>
                    </a:lnTo>
                    <a:lnTo>
                      <a:pt x="890" y="29520"/>
                    </a:lnTo>
                    <a:lnTo>
                      <a:pt x="755" y="30293"/>
                    </a:lnTo>
                    <a:lnTo>
                      <a:pt x="600" y="31066"/>
                    </a:lnTo>
                    <a:lnTo>
                      <a:pt x="426" y="31839"/>
                    </a:lnTo>
                    <a:lnTo>
                      <a:pt x="407" y="32013"/>
                    </a:lnTo>
                    <a:lnTo>
                      <a:pt x="407" y="32168"/>
                    </a:lnTo>
                    <a:lnTo>
                      <a:pt x="426" y="32323"/>
                    </a:lnTo>
                    <a:lnTo>
                      <a:pt x="465" y="32458"/>
                    </a:lnTo>
                    <a:lnTo>
                      <a:pt x="523" y="32593"/>
                    </a:lnTo>
                    <a:lnTo>
                      <a:pt x="619" y="32690"/>
                    </a:lnTo>
                    <a:lnTo>
                      <a:pt x="716" y="32787"/>
                    </a:lnTo>
                    <a:lnTo>
                      <a:pt x="813" y="32864"/>
                    </a:lnTo>
                    <a:lnTo>
                      <a:pt x="677" y="33656"/>
                    </a:lnTo>
                    <a:lnTo>
                      <a:pt x="561" y="34430"/>
                    </a:lnTo>
                    <a:lnTo>
                      <a:pt x="445" y="35203"/>
                    </a:lnTo>
                    <a:lnTo>
                      <a:pt x="387" y="35996"/>
                    </a:lnTo>
                    <a:lnTo>
                      <a:pt x="329" y="36788"/>
                    </a:lnTo>
                    <a:lnTo>
                      <a:pt x="310" y="37581"/>
                    </a:lnTo>
                    <a:lnTo>
                      <a:pt x="329" y="38354"/>
                    </a:lnTo>
                    <a:lnTo>
                      <a:pt x="368" y="39147"/>
                    </a:lnTo>
                    <a:lnTo>
                      <a:pt x="407" y="39320"/>
                    </a:lnTo>
                    <a:lnTo>
                      <a:pt x="349" y="39978"/>
                    </a:lnTo>
                    <a:lnTo>
                      <a:pt x="349" y="40635"/>
                    </a:lnTo>
                    <a:lnTo>
                      <a:pt x="329" y="41292"/>
                    </a:lnTo>
                    <a:lnTo>
                      <a:pt x="329" y="41950"/>
                    </a:lnTo>
                    <a:lnTo>
                      <a:pt x="213" y="42066"/>
                    </a:lnTo>
                    <a:lnTo>
                      <a:pt x="155" y="42162"/>
                    </a:lnTo>
                    <a:lnTo>
                      <a:pt x="97" y="42259"/>
                    </a:lnTo>
                    <a:lnTo>
                      <a:pt x="20" y="42471"/>
                    </a:lnTo>
                    <a:lnTo>
                      <a:pt x="1" y="42684"/>
                    </a:lnTo>
                    <a:lnTo>
                      <a:pt x="1" y="42916"/>
                    </a:lnTo>
                    <a:lnTo>
                      <a:pt x="59" y="43129"/>
                    </a:lnTo>
                    <a:lnTo>
                      <a:pt x="155" y="43341"/>
                    </a:lnTo>
                    <a:lnTo>
                      <a:pt x="271" y="43515"/>
                    </a:lnTo>
                    <a:lnTo>
                      <a:pt x="368" y="43593"/>
                    </a:lnTo>
                    <a:lnTo>
                      <a:pt x="445" y="43670"/>
                    </a:lnTo>
                    <a:lnTo>
                      <a:pt x="735" y="43883"/>
                    </a:lnTo>
                    <a:lnTo>
                      <a:pt x="851" y="43960"/>
                    </a:lnTo>
                    <a:lnTo>
                      <a:pt x="967" y="44018"/>
                    </a:lnTo>
                    <a:lnTo>
                      <a:pt x="1103" y="44057"/>
                    </a:lnTo>
                    <a:lnTo>
                      <a:pt x="1238" y="44076"/>
                    </a:lnTo>
                    <a:lnTo>
                      <a:pt x="1373" y="44095"/>
                    </a:lnTo>
                    <a:lnTo>
                      <a:pt x="1509" y="44095"/>
                    </a:lnTo>
                    <a:lnTo>
                      <a:pt x="1644" y="44076"/>
                    </a:lnTo>
                    <a:lnTo>
                      <a:pt x="1779" y="44037"/>
                    </a:lnTo>
                    <a:lnTo>
                      <a:pt x="2514" y="44115"/>
                    </a:lnTo>
                    <a:lnTo>
                      <a:pt x="3248" y="44153"/>
                    </a:lnTo>
                    <a:lnTo>
                      <a:pt x="3268" y="44153"/>
                    </a:lnTo>
                    <a:lnTo>
                      <a:pt x="3674" y="44211"/>
                    </a:lnTo>
                    <a:lnTo>
                      <a:pt x="4080" y="44269"/>
                    </a:lnTo>
                    <a:lnTo>
                      <a:pt x="4466" y="44366"/>
                    </a:lnTo>
                    <a:lnTo>
                      <a:pt x="4853" y="44463"/>
                    </a:lnTo>
                    <a:lnTo>
                      <a:pt x="5008" y="44501"/>
                    </a:lnTo>
                    <a:lnTo>
                      <a:pt x="5162" y="44521"/>
                    </a:lnTo>
                    <a:lnTo>
                      <a:pt x="5317" y="44521"/>
                    </a:lnTo>
                    <a:lnTo>
                      <a:pt x="5471" y="44501"/>
                    </a:lnTo>
                    <a:lnTo>
                      <a:pt x="5607" y="44463"/>
                    </a:lnTo>
                    <a:lnTo>
                      <a:pt x="5742" y="44424"/>
                    </a:lnTo>
                    <a:lnTo>
                      <a:pt x="5877" y="44366"/>
                    </a:lnTo>
                    <a:lnTo>
                      <a:pt x="5993" y="44289"/>
                    </a:lnTo>
                    <a:lnTo>
                      <a:pt x="6090" y="44192"/>
                    </a:lnTo>
                    <a:lnTo>
                      <a:pt x="6187" y="44095"/>
                    </a:lnTo>
                    <a:lnTo>
                      <a:pt x="6264" y="43979"/>
                    </a:lnTo>
                    <a:lnTo>
                      <a:pt x="6341" y="43844"/>
                    </a:lnTo>
                    <a:lnTo>
                      <a:pt x="6380" y="43709"/>
                    </a:lnTo>
                    <a:lnTo>
                      <a:pt x="6419" y="43554"/>
                    </a:lnTo>
                    <a:lnTo>
                      <a:pt x="6419" y="43399"/>
                    </a:lnTo>
                    <a:lnTo>
                      <a:pt x="6419" y="43225"/>
                    </a:lnTo>
                    <a:lnTo>
                      <a:pt x="6361" y="42607"/>
                    </a:lnTo>
                    <a:lnTo>
                      <a:pt x="6322" y="41969"/>
                    </a:lnTo>
                    <a:lnTo>
                      <a:pt x="6303" y="41350"/>
                    </a:lnTo>
                    <a:lnTo>
                      <a:pt x="6283" y="40712"/>
                    </a:lnTo>
                    <a:lnTo>
                      <a:pt x="6283" y="40094"/>
                    </a:lnTo>
                    <a:lnTo>
                      <a:pt x="6303" y="39456"/>
                    </a:lnTo>
                    <a:lnTo>
                      <a:pt x="6380" y="38219"/>
                    </a:lnTo>
                    <a:lnTo>
                      <a:pt x="6477" y="36962"/>
                    </a:lnTo>
                    <a:lnTo>
                      <a:pt x="6593" y="35706"/>
                    </a:lnTo>
                    <a:lnTo>
                      <a:pt x="6844" y="33193"/>
                    </a:lnTo>
                    <a:lnTo>
                      <a:pt x="6921" y="32303"/>
                    </a:lnTo>
                    <a:lnTo>
                      <a:pt x="6960" y="31395"/>
                    </a:lnTo>
                    <a:lnTo>
                      <a:pt x="6999" y="30505"/>
                    </a:lnTo>
                    <a:lnTo>
                      <a:pt x="6999" y="29616"/>
                    </a:lnTo>
                    <a:lnTo>
                      <a:pt x="6999" y="28727"/>
                    </a:lnTo>
                    <a:lnTo>
                      <a:pt x="6960" y="27838"/>
                    </a:lnTo>
                    <a:lnTo>
                      <a:pt x="6902" y="26059"/>
                    </a:lnTo>
                    <a:lnTo>
                      <a:pt x="7037" y="25054"/>
                    </a:lnTo>
                    <a:lnTo>
                      <a:pt x="7153" y="24049"/>
                    </a:lnTo>
                    <a:lnTo>
                      <a:pt x="7231" y="23024"/>
                    </a:lnTo>
                    <a:lnTo>
                      <a:pt x="7308" y="22019"/>
                    </a:lnTo>
                    <a:lnTo>
                      <a:pt x="7347" y="20995"/>
                    </a:lnTo>
                    <a:lnTo>
                      <a:pt x="7366" y="19970"/>
                    </a:lnTo>
                    <a:lnTo>
                      <a:pt x="7443" y="17940"/>
                    </a:lnTo>
                    <a:lnTo>
                      <a:pt x="7482" y="16916"/>
                    </a:lnTo>
                    <a:lnTo>
                      <a:pt x="7540" y="15891"/>
                    </a:lnTo>
                    <a:lnTo>
                      <a:pt x="7637" y="14886"/>
                    </a:lnTo>
                    <a:lnTo>
                      <a:pt x="7753" y="13881"/>
                    </a:lnTo>
                    <a:lnTo>
                      <a:pt x="7907" y="12875"/>
                    </a:lnTo>
                    <a:lnTo>
                      <a:pt x="8004" y="12392"/>
                    </a:lnTo>
                    <a:lnTo>
                      <a:pt x="8101" y="11890"/>
                    </a:lnTo>
                    <a:lnTo>
                      <a:pt x="8236" y="11387"/>
                    </a:lnTo>
                    <a:lnTo>
                      <a:pt x="8371" y="10904"/>
                    </a:lnTo>
                    <a:lnTo>
                      <a:pt x="8506" y="10420"/>
                    </a:lnTo>
                    <a:lnTo>
                      <a:pt x="8680" y="9918"/>
                    </a:lnTo>
                    <a:lnTo>
                      <a:pt x="8738" y="9724"/>
                    </a:lnTo>
                    <a:lnTo>
                      <a:pt x="8758" y="9531"/>
                    </a:lnTo>
                    <a:lnTo>
                      <a:pt x="8738" y="9338"/>
                    </a:lnTo>
                    <a:lnTo>
                      <a:pt x="8680" y="9164"/>
                    </a:lnTo>
                    <a:lnTo>
                      <a:pt x="8622" y="9009"/>
                    </a:lnTo>
                    <a:lnTo>
                      <a:pt x="8526" y="8855"/>
                    </a:lnTo>
                    <a:lnTo>
                      <a:pt x="8410" y="8739"/>
                    </a:lnTo>
                    <a:lnTo>
                      <a:pt x="8274" y="8623"/>
                    </a:lnTo>
                    <a:lnTo>
                      <a:pt x="8564" y="7037"/>
                    </a:lnTo>
                    <a:lnTo>
                      <a:pt x="8835" y="5433"/>
                    </a:lnTo>
                    <a:lnTo>
                      <a:pt x="8970" y="4640"/>
                    </a:lnTo>
                    <a:lnTo>
                      <a:pt x="9067" y="3828"/>
                    </a:lnTo>
                    <a:lnTo>
                      <a:pt x="9183" y="3036"/>
                    </a:lnTo>
                    <a:lnTo>
                      <a:pt x="9260" y="2224"/>
                    </a:lnTo>
                    <a:lnTo>
                      <a:pt x="9260" y="2069"/>
                    </a:lnTo>
                    <a:lnTo>
                      <a:pt x="9241" y="1934"/>
                    </a:lnTo>
                    <a:lnTo>
                      <a:pt x="9222" y="1799"/>
                    </a:lnTo>
                    <a:lnTo>
                      <a:pt x="9183" y="1683"/>
                    </a:lnTo>
                    <a:lnTo>
                      <a:pt x="9125" y="1567"/>
                    </a:lnTo>
                    <a:lnTo>
                      <a:pt x="9048" y="1451"/>
                    </a:lnTo>
                    <a:lnTo>
                      <a:pt x="8970" y="1354"/>
                    </a:lnTo>
                    <a:lnTo>
                      <a:pt x="8893" y="1257"/>
                    </a:lnTo>
                    <a:lnTo>
                      <a:pt x="8874" y="1219"/>
                    </a:lnTo>
                    <a:lnTo>
                      <a:pt x="8912" y="1103"/>
                    </a:lnTo>
                    <a:lnTo>
                      <a:pt x="8912" y="987"/>
                    </a:lnTo>
                    <a:lnTo>
                      <a:pt x="8893" y="851"/>
                    </a:lnTo>
                    <a:lnTo>
                      <a:pt x="8854" y="735"/>
                    </a:lnTo>
                    <a:lnTo>
                      <a:pt x="8777" y="619"/>
                    </a:lnTo>
                    <a:lnTo>
                      <a:pt x="8680" y="523"/>
                    </a:lnTo>
                    <a:lnTo>
                      <a:pt x="8564" y="465"/>
                    </a:lnTo>
                    <a:lnTo>
                      <a:pt x="8429" y="407"/>
                    </a:lnTo>
                    <a:lnTo>
                      <a:pt x="7385" y="194"/>
                    </a:lnTo>
                    <a:lnTo>
                      <a:pt x="6902" y="98"/>
                    </a:lnTo>
                    <a:lnTo>
                      <a:pt x="6399" y="20"/>
                    </a:lnTo>
                    <a:lnTo>
                      <a:pt x="59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"/>
              <p:cNvSpPr/>
              <p:nvPr/>
            </p:nvSpPr>
            <p:spPr>
              <a:xfrm>
                <a:off x="1762900" y="-1414125"/>
                <a:ext cx="232475" cy="951125"/>
              </a:xfrm>
              <a:custGeom>
                <a:rect b="b" l="l" r="r" t="t"/>
                <a:pathLst>
                  <a:path extrusionOk="0" h="38045" w="9299">
                    <a:moveTo>
                      <a:pt x="4002" y="12373"/>
                    </a:moveTo>
                    <a:lnTo>
                      <a:pt x="4021" y="12585"/>
                    </a:lnTo>
                    <a:lnTo>
                      <a:pt x="4021" y="12682"/>
                    </a:lnTo>
                    <a:lnTo>
                      <a:pt x="3982" y="13243"/>
                    </a:lnTo>
                    <a:lnTo>
                      <a:pt x="3847" y="13127"/>
                    </a:lnTo>
                    <a:lnTo>
                      <a:pt x="4002" y="12373"/>
                    </a:lnTo>
                    <a:close/>
                    <a:moveTo>
                      <a:pt x="6263" y="1"/>
                    </a:moveTo>
                    <a:lnTo>
                      <a:pt x="5741" y="59"/>
                    </a:lnTo>
                    <a:lnTo>
                      <a:pt x="5239" y="117"/>
                    </a:lnTo>
                    <a:lnTo>
                      <a:pt x="4736" y="213"/>
                    </a:lnTo>
                    <a:lnTo>
                      <a:pt x="4234" y="329"/>
                    </a:lnTo>
                    <a:lnTo>
                      <a:pt x="4021" y="407"/>
                    </a:lnTo>
                    <a:lnTo>
                      <a:pt x="3808" y="503"/>
                    </a:lnTo>
                    <a:lnTo>
                      <a:pt x="3634" y="639"/>
                    </a:lnTo>
                    <a:lnTo>
                      <a:pt x="3480" y="793"/>
                    </a:lnTo>
                    <a:lnTo>
                      <a:pt x="3364" y="967"/>
                    </a:lnTo>
                    <a:lnTo>
                      <a:pt x="3325" y="1064"/>
                    </a:lnTo>
                    <a:lnTo>
                      <a:pt x="3286" y="1180"/>
                    </a:lnTo>
                    <a:lnTo>
                      <a:pt x="3267" y="1277"/>
                    </a:lnTo>
                    <a:lnTo>
                      <a:pt x="3248" y="1393"/>
                    </a:lnTo>
                    <a:lnTo>
                      <a:pt x="3248" y="1509"/>
                    </a:lnTo>
                    <a:lnTo>
                      <a:pt x="3267" y="1644"/>
                    </a:lnTo>
                    <a:lnTo>
                      <a:pt x="3306" y="2089"/>
                    </a:lnTo>
                    <a:lnTo>
                      <a:pt x="3151" y="2243"/>
                    </a:lnTo>
                    <a:lnTo>
                      <a:pt x="2996" y="2417"/>
                    </a:lnTo>
                    <a:lnTo>
                      <a:pt x="2880" y="2630"/>
                    </a:lnTo>
                    <a:lnTo>
                      <a:pt x="2784" y="2862"/>
                    </a:lnTo>
                    <a:lnTo>
                      <a:pt x="2706" y="3094"/>
                    </a:lnTo>
                    <a:lnTo>
                      <a:pt x="2629" y="3345"/>
                    </a:lnTo>
                    <a:lnTo>
                      <a:pt x="2571" y="3616"/>
                    </a:lnTo>
                    <a:lnTo>
                      <a:pt x="2533" y="3886"/>
                    </a:lnTo>
                    <a:lnTo>
                      <a:pt x="2475" y="4428"/>
                    </a:lnTo>
                    <a:lnTo>
                      <a:pt x="2436" y="4950"/>
                    </a:lnTo>
                    <a:lnTo>
                      <a:pt x="2397" y="5839"/>
                    </a:lnTo>
                    <a:lnTo>
                      <a:pt x="2301" y="6999"/>
                    </a:lnTo>
                    <a:lnTo>
                      <a:pt x="2204" y="8159"/>
                    </a:lnTo>
                    <a:lnTo>
                      <a:pt x="2088" y="9299"/>
                    </a:lnTo>
                    <a:lnTo>
                      <a:pt x="1953" y="10440"/>
                    </a:lnTo>
                    <a:lnTo>
                      <a:pt x="1798" y="11580"/>
                    </a:lnTo>
                    <a:lnTo>
                      <a:pt x="1605" y="12701"/>
                    </a:lnTo>
                    <a:lnTo>
                      <a:pt x="1392" y="13842"/>
                    </a:lnTo>
                    <a:lnTo>
                      <a:pt x="1121" y="14982"/>
                    </a:lnTo>
                    <a:lnTo>
                      <a:pt x="928" y="15852"/>
                    </a:lnTo>
                    <a:lnTo>
                      <a:pt x="773" y="16722"/>
                    </a:lnTo>
                    <a:lnTo>
                      <a:pt x="638" y="17592"/>
                    </a:lnTo>
                    <a:lnTo>
                      <a:pt x="522" y="18443"/>
                    </a:lnTo>
                    <a:lnTo>
                      <a:pt x="445" y="19332"/>
                    </a:lnTo>
                    <a:lnTo>
                      <a:pt x="387" y="20202"/>
                    </a:lnTo>
                    <a:lnTo>
                      <a:pt x="348" y="21072"/>
                    </a:lnTo>
                    <a:lnTo>
                      <a:pt x="329" y="21942"/>
                    </a:lnTo>
                    <a:lnTo>
                      <a:pt x="329" y="22812"/>
                    </a:lnTo>
                    <a:lnTo>
                      <a:pt x="348" y="23681"/>
                    </a:lnTo>
                    <a:lnTo>
                      <a:pt x="387" y="25441"/>
                    </a:lnTo>
                    <a:lnTo>
                      <a:pt x="483" y="27200"/>
                    </a:lnTo>
                    <a:lnTo>
                      <a:pt x="580" y="28940"/>
                    </a:lnTo>
                    <a:lnTo>
                      <a:pt x="483" y="29036"/>
                    </a:lnTo>
                    <a:lnTo>
                      <a:pt x="406" y="29152"/>
                    </a:lnTo>
                    <a:lnTo>
                      <a:pt x="348" y="29268"/>
                    </a:lnTo>
                    <a:lnTo>
                      <a:pt x="290" y="29403"/>
                    </a:lnTo>
                    <a:lnTo>
                      <a:pt x="251" y="29519"/>
                    </a:lnTo>
                    <a:lnTo>
                      <a:pt x="232" y="29655"/>
                    </a:lnTo>
                    <a:lnTo>
                      <a:pt x="213" y="29809"/>
                    </a:lnTo>
                    <a:lnTo>
                      <a:pt x="213" y="29945"/>
                    </a:lnTo>
                    <a:lnTo>
                      <a:pt x="251" y="30834"/>
                    </a:lnTo>
                    <a:lnTo>
                      <a:pt x="309" y="31723"/>
                    </a:lnTo>
                    <a:lnTo>
                      <a:pt x="348" y="32612"/>
                    </a:lnTo>
                    <a:lnTo>
                      <a:pt x="367" y="33057"/>
                    </a:lnTo>
                    <a:lnTo>
                      <a:pt x="348" y="33502"/>
                    </a:lnTo>
                    <a:lnTo>
                      <a:pt x="348" y="33695"/>
                    </a:lnTo>
                    <a:lnTo>
                      <a:pt x="387" y="33850"/>
                    </a:lnTo>
                    <a:lnTo>
                      <a:pt x="425" y="34024"/>
                    </a:lnTo>
                    <a:lnTo>
                      <a:pt x="503" y="34159"/>
                    </a:lnTo>
                    <a:lnTo>
                      <a:pt x="483" y="34468"/>
                    </a:lnTo>
                    <a:lnTo>
                      <a:pt x="503" y="34604"/>
                    </a:lnTo>
                    <a:lnTo>
                      <a:pt x="503" y="34720"/>
                    </a:lnTo>
                    <a:lnTo>
                      <a:pt x="290" y="35551"/>
                    </a:lnTo>
                    <a:lnTo>
                      <a:pt x="58" y="36401"/>
                    </a:lnTo>
                    <a:lnTo>
                      <a:pt x="19" y="36556"/>
                    </a:lnTo>
                    <a:lnTo>
                      <a:pt x="0" y="36711"/>
                    </a:lnTo>
                    <a:lnTo>
                      <a:pt x="0" y="36846"/>
                    </a:lnTo>
                    <a:lnTo>
                      <a:pt x="19" y="37001"/>
                    </a:lnTo>
                    <a:lnTo>
                      <a:pt x="39" y="37155"/>
                    </a:lnTo>
                    <a:lnTo>
                      <a:pt x="97" y="37291"/>
                    </a:lnTo>
                    <a:lnTo>
                      <a:pt x="155" y="37426"/>
                    </a:lnTo>
                    <a:lnTo>
                      <a:pt x="232" y="37542"/>
                    </a:lnTo>
                    <a:lnTo>
                      <a:pt x="329" y="37658"/>
                    </a:lnTo>
                    <a:lnTo>
                      <a:pt x="445" y="37755"/>
                    </a:lnTo>
                    <a:lnTo>
                      <a:pt x="561" y="37832"/>
                    </a:lnTo>
                    <a:lnTo>
                      <a:pt x="677" y="37909"/>
                    </a:lnTo>
                    <a:lnTo>
                      <a:pt x="812" y="37948"/>
                    </a:lnTo>
                    <a:lnTo>
                      <a:pt x="967" y="37987"/>
                    </a:lnTo>
                    <a:lnTo>
                      <a:pt x="1121" y="37987"/>
                    </a:lnTo>
                    <a:lnTo>
                      <a:pt x="1295" y="37967"/>
                    </a:lnTo>
                    <a:lnTo>
                      <a:pt x="1972" y="37851"/>
                    </a:lnTo>
                    <a:lnTo>
                      <a:pt x="2590" y="37716"/>
                    </a:lnTo>
                    <a:lnTo>
                      <a:pt x="2745" y="37735"/>
                    </a:lnTo>
                    <a:lnTo>
                      <a:pt x="2900" y="37735"/>
                    </a:lnTo>
                    <a:lnTo>
                      <a:pt x="3344" y="37716"/>
                    </a:lnTo>
                    <a:lnTo>
                      <a:pt x="3770" y="37735"/>
                    </a:lnTo>
                    <a:lnTo>
                      <a:pt x="4176" y="37755"/>
                    </a:lnTo>
                    <a:lnTo>
                      <a:pt x="4601" y="37793"/>
                    </a:lnTo>
                    <a:lnTo>
                      <a:pt x="5432" y="37909"/>
                    </a:lnTo>
                    <a:lnTo>
                      <a:pt x="6283" y="38045"/>
                    </a:lnTo>
                    <a:lnTo>
                      <a:pt x="6553" y="38045"/>
                    </a:lnTo>
                    <a:lnTo>
                      <a:pt x="6669" y="38025"/>
                    </a:lnTo>
                    <a:lnTo>
                      <a:pt x="6805" y="37967"/>
                    </a:lnTo>
                    <a:lnTo>
                      <a:pt x="6921" y="37929"/>
                    </a:lnTo>
                    <a:lnTo>
                      <a:pt x="7037" y="37851"/>
                    </a:lnTo>
                    <a:lnTo>
                      <a:pt x="7153" y="37774"/>
                    </a:lnTo>
                    <a:lnTo>
                      <a:pt x="7249" y="37697"/>
                    </a:lnTo>
                    <a:lnTo>
                      <a:pt x="7327" y="37600"/>
                    </a:lnTo>
                    <a:lnTo>
                      <a:pt x="7404" y="37484"/>
                    </a:lnTo>
                    <a:lnTo>
                      <a:pt x="7462" y="37368"/>
                    </a:lnTo>
                    <a:lnTo>
                      <a:pt x="7520" y="37252"/>
                    </a:lnTo>
                    <a:lnTo>
                      <a:pt x="7559" y="37136"/>
                    </a:lnTo>
                    <a:lnTo>
                      <a:pt x="7578" y="37001"/>
                    </a:lnTo>
                    <a:lnTo>
                      <a:pt x="7578" y="36865"/>
                    </a:lnTo>
                    <a:lnTo>
                      <a:pt x="7559" y="36730"/>
                    </a:lnTo>
                    <a:lnTo>
                      <a:pt x="7462" y="36208"/>
                    </a:lnTo>
                    <a:lnTo>
                      <a:pt x="7385" y="35667"/>
                    </a:lnTo>
                    <a:lnTo>
                      <a:pt x="7307" y="35145"/>
                    </a:lnTo>
                    <a:lnTo>
                      <a:pt x="7269" y="34604"/>
                    </a:lnTo>
                    <a:lnTo>
                      <a:pt x="7230" y="34082"/>
                    </a:lnTo>
                    <a:lnTo>
                      <a:pt x="7211" y="33560"/>
                    </a:lnTo>
                    <a:lnTo>
                      <a:pt x="7191" y="32496"/>
                    </a:lnTo>
                    <a:lnTo>
                      <a:pt x="7211" y="31433"/>
                    </a:lnTo>
                    <a:lnTo>
                      <a:pt x="7249" y="30370"/>
                    </a:lnTo>
                    <a:lnTo>
                      <a:pt x="7327" y="29326"/>
                    </a:lnTo>
                    <a:lnTo>
                      <a:pt x="7404" y="28263"/>
                    </a:lnTo>
                    <a:lnTo>
                      <a:pt x="7462" y="27973"/>
                    </a:lnTo>
                    <a:lnTo>
                      <a:pt x="7501" y="27664"/>
                    </a:lnTo>
                    <a:lnTo>
                      <a:pt x="7559" y="27064"/>
                    </a:lnTo>
                    <a:lnTo>
                      <a:pt x="7578" y="26446"/>
                    </a:lnTo>
                    <a:lnTo>
                      <a:pt x="7578" y="25827"/>
                    </a:lnTo>
                    <a:lnTo>
                      <a:pt x="7617" y="24919"/>
                    </a:lnTo>
                    <a:lnTo>
                      <a:pt x="7655" y="24010"/>
                    </a:lnTo>
                    <a:lnTo>
                      <a:pt x="7655" y="23102"/>
                    </a:lnTo>
                    <a:lnTo>
                      <a:pt x="7636" y="22174"/>
                    </a:lnTo>
                    <a:lnTo>
                      <a:pt x="7597" y="21168"/>
                    </a:lnTo>
                    <a:lnTo>
                      <a:pt x="7597" y="20183"/>
                    </a:lnTo>
                    <a:lnTo>
                      <a:pt x="7597" y="19177"/>
                    </a:lnTo>
                    <a:lnTo>
                      <a:pt x="7617" y="18172"/>
                    </a:lnTo>
                    <a:lnTo>
                      <a:pt x="7733" y="16761"/>
                    </a:lnTo>
                    <a:lnTo>
                      <a:pt x="7829" y="15369"/>
                    </a:lnTo>
                    <a:lnTo>
                      <a:pt x="7965" y="12527"/>
                    </a:lnTo>
                    <a:lnTo>
                      <a:pt x="8081" y="11947"/>
                    </a:lnTo>
                    <a:lnTo>
                      <a:pt x="8216" y="11367"/>
                    </a:lnTo>
                    <a:lnTo>
                      <a:pt x="8351" y="10768"/>
                    </a:lnTo>
                    <a:lnTo>
                      <a:pt x="8486" y="10188"/>
                    </a:lnTo>
                    <a:lnTo>
                      <a:pt x="8583" y="9608"/>
                    </a:lnTo>
                    <a:lnTo>
                      <a:pt x="8622" y="9299"/>
                    </a:lnTo>
                    <a:lnTo>
                      <a:pt x="8660" y="9009"/>
                    </a:lnTo>
                    <a:lnTo>
                      <a:pt x="8660" y="8719"/>
                    </a:lnTo>
                    <a:lnTo>
                      <a:pt x="8660" y="8410"/>
                    </a:lnTo>
                    <a:lnTo>
                      <a:pt x="8660" y="8101"/>
                    </a:lnTo>
                    <a:lnTo>
                      <a:pt x="8622" y="7791"/>
                    </a:lnTo>
                    <a:lnTo>
                      <a:pt x="8583" y="7637"/>
                    </a:lnTo>
                    <a:lnTo>
                      <a:pt x="8525" y="7482"/>
                    </a:lnTo>
                    <a:lnTo>
                      <a:pt x="8448" y="7366"/>
                    </a:lnTo>
                    <a:lnTo>
                      <a:pt x="8370" y="7250"/>
                    </a:lnTo>
                    <a:lnTo>
                      <a:pt x="8467" y="6554"/>
                    </a:lnTo>
                    <a:lnTo>
                      <a:pt x="8544" y="5858"/>
                    </a:lnTo>
                    <a:lnTo>
                      <a:pt x="8699" y="4466"/>
                    </a:lnTo>
                    <a:lnTo>
                      <a:pt x="8776" y="3770"/>
                    </a:lnTo>
                    <a:lnTo>
                      <a:pt x="8892" y="3074"/>
                    </a:lnTo>
                    <a:lnTo>
                      <a:pt x="9047" y="2378"/>
                    </a:lnTo>
                    <a:lnTo>
                      <a:pt x="9144" y="2031"/>
                    </a:lnTo>
                    <a:lnTo>
                      <a:pt x="9240" y="1683"/>
                    </a:lnTo>
                    <a:lnTo>
                      <a:pt x="9279" y="1547"/>
                    </a:lnTo>
                    <a:lnTo>
                      <a:pt x="9298" y="1412"/>
                    </a:lnTo>
                    <a:lnTo>
                      <a:pt x="9298" y="1277"/>
                    </a:lnTo>
                    <a:lnTo>
                      <a:pt x="9298" y="1161"/>
                    </a:lnTo>
                    <a:lnTo>
                      <a:pt x="9279" y="1025"/>
                    </a:lnTo>
                    <a:lnTo>
                      <a:pt x="9240" y="909"/>
                    </a:lnTo>
                    <a:lnTo>
                      <a:pt x="9202" y="793"/>
                    </a:lnTo>
                    <a:lnTo>
                      <a:pt x="9144" y="677"/>
                    </a:lnTo>
                    <a:lnTo>
                      <a:pt x="9066" y="581"/>
                    </a:lnTo>
                    <a:lnTo>
                      <a:pt x="8989" y="484"/>
                    </a:lnTo>
                    <a:lnTo>
                      <a:pt x="8892" y="407"/>
                    </a:lnTo>
                    <a:lnTo>
                      <a:pt x="8796" y="329"/>
                    </a:lnTo>
                    <a:lnTo>
                      <a:pt x="8680" y="252"/>
                    </a:lnTo>
                    <a:lnTo>
                      <a:pt x="8564" y="194"/>
                    </a:lnTo>
                    <a:lnTo>
                      <a:pt x="8428" y="155"/>
                    </a:lnTo>
                    <a:lnTo>
                      <a:pt x="8293" y="117"/>
                    </a:lnTo>
                    <a:lnTo>
                      <a:pt x="7791" y="39"/>
                    </a:lnTo>
                    <a:lnTo>
                      <a:pt x="7269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"/>
              <p:cNvSpPr/>
              <p:nvPr/>
            </p:nvSpPr>
            <p:spPr>
              <a:xfrm>
                <a:off x="952925" y="-1668325"/>
                <a:ext cx="143550" cy="145975"/>
              </a:xfrm>
              <a:custGeom>
                <a:rect b="b" l="l" r="r" t="t"/>
                <a:pathLst>
                  <a:path extrusionOk="0" h="5839" w="5742">
                    <a:moveTo>
                      <a:pt x="812" y="1"/>
                    </a:moveTo>
                    <a:lnTo>
                      <a:pt x="696" y="20"/>
                    </a:lnTo>
                    <a:lnTo>
                      <a:pt x="580" y="59"/>
                    </a:lnTo>
                    <a:lnTo>
                      <a:pt x="464" y="117"/>
                    </a:lnTo>
                    <a:lnTo>
                      <a:pt x="348" y="19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97" y="484"/>
                    </a:lnTo>
                    <a:lnTo>
                      <a:pt x="39" y="600"/>
                    </a:lnTo>
                    <a:lnTo>
                      <a:pt x="0" y="716"/>
                    </a:lnTo>
                    <a:lnTo>
                      <a:pt x="0" y="832"/>
                    </a:lnTo>
                    <a:lnTo>
                      <a:pt x="0" y="948"/>
                    </a:lnTo>
                    <a:lnTo>
                      <a:pt x="20" y="1083"/>
                    </a:lnTo>
                    <a:lnTo>
                      <a:pt x="78" y="1199"/>
                    </a:lnTo>
                    <a:lnTo>
                      <a:pt x="580" y="2146"/>
                    </a:lnTo>
                    <a:lnTo>
                      <a:pt x="812" y="2610"/>
                    </a:lnTo>
                    <a:lnTo>
                      <a:pt x="1044" y="3113"/>
                    </a:lnTo>
                    <a:lnTo>
                      <a:pt x="1237" y="3596"/>
                    </a:lnTo>
                    <a:lnTo>
                      <a:pt x="1431" y="4099"/>
                    </a:lnTo>
                    <a:lnTo>
                      <a:pt x="1566" y="4601"/>
                    </a:lnTo>
                    <a:lnTo>
                      <a:pt x="1682" y="5123"/>
                    </a:lnTo>
                    <a:lnTo>
                      <a:pt x="1740" y="5317"/>
                    </a:lnTo>
                    <a:lnTo>
                      <a:pt x="1817" y="5471"/>
                    </a:lnTo>
                    <a:lnTo>
                      <a:pt x="1914" y="5607"/>
                    </a:lnTo>
                    <a:lnTo>
                      <a:pt x="2030" y="5703"/>
                    </a:lnTo>
                    <a:lnTo>
                      <a:pt x="2185" y="5781"/>
                    </a:lnTo>
                    <a:lnTo>
                      <a:pt x="2320" y="5819"/>
                    </a:lnTo>
                    <a:lnTo>
                      <a:pt x="2494" y="5839"/>
                    </a:lnTo>
                    <a:lnTo>
                      <a:pt x="2649" y="5839"/>
                    </a:lnTo>
                    <a:lnTo>
                      <a:pt x="2803" y="5800"/>
                    </a:lnTo>
                    <a:lnTo>
                      <a:pt x="2939" y="5742"/>
                    </a:lnTo>
                    <a:lnTo>
                      <a:pt x="3074" y="5645"/>
                    </a:lnTo>
                    <a:lnTo>
                      <a:pt x="3190" y="5549"/>
                    </a:lnTo>
                    <a:lnTo>
                      <a:pt x="3287" y="5413"/>
                    </a:lnTo>
                    <a:lnTo>
                      <a:pt x="3364" y="5259"/>
                    </a:lnTo>
                    <a:lnTo>
                      <a:pt x="3402" y="5085"/>
                    </a:lnTo>
                    <a:lnTo>
                      <a:pt x="3402" y="4872"/>
                    </a:lnTo>
                    <a:lnTo>
                      <a:pt x="3383" y="4717"/>
                    </a:lnTo>
                    <a:lnTo>
                      <a:pt x="3576" y="4659"/>
                    </a:lnTo>
                    <a:lnTo>
                      <a:pt x="3654" y="4621"/>
                    </a:lnTo>
                    <a:lnTo>
                      <a:pt x="3750" y="4563"/>
                    </a:lnTo>
                    <a:lnTo>
                      <a:pt x="3828" y="4505"/>
                    </a:lnTo>
                    <a:lnTo>
                      <a:pt x="3886" y="4427"/>
                    </a:lnTo>
                    <a:lnTo>
                      <a:pt x="3963" y="4331"/>
                    </a:lnTo>
                    <a:lnTo>
                      <a:pt x="4021" y="4234"/>
                    </a:lnTo>
                    <a:lnTo>
                      <a:pt x="4156" y="3963"/>
                    </a:lnTo>
                    <a:lnTo>
                      <a:pt x="4330" y="3693"/>
                    </a:lnTo>
                    <a:lnTo>
                      <a:pt x="4524" y="3442"/>
                    </a:lnTo>
                    <a:lnTo>
                      <a:pt x="4736" y="3190"/>
                    </a:lnTo>
                    <a:lnTo>
                      <a:pt x="5142" y="2707"/>
                    </a:lnTo>
                    <a:lnTo>
                      <a:pt x="5568" y="2224"/>
                    </a:lnTo>
                    <a:lnTo>
                      <a:pt x="5626" y="2127"/>
                    </a:lnTo>
                    <a:lnTo>
                      <a:pt x="5664" y="2050"/>
                    </a:lnTo>
                    <a:lnTo>
                      <a:pt x="5703" y="1953"/>
                    </a:lnTo>
                    <a:lnTo>
                      <a:pt x="5722" y="1856"/>
                    </a:lnTo>
                    <a:lnTo>
                      <a:pt x="5742" y="1760"/>
                    </a:lnTo>
                    <a:lnTo>
                      <a:pt x="5742" y="1663"/>
                    </a:lnTo>
                    <a:lnTo>
                      <a:pt x="5703" y="1470"/>
                    </a:lnTo>
                    <a:lnTo>
                      <a:pt x="5626" y="1296"/>
                    </a:lnTo>
                    <a:lnTo>
                      <a:pt x="5510" y="1141"/>
                    </a:lnTo>
                    <a:lnTo>
                      <a:pt x="5355" y="1006"/>
                    </a:lnTo>
                    <a:lnTo>
                      <a:pt x="5181" y="890"/>
                    </a:lnTo>
                    <a:lnTo>
                      <a:pt x="4949" y="793"/>
                    </a:lnTo>
                    <a:lnTo>
                      <a:pt x="4698" y="716"/>
                    </a:lnTo>
                    <a:lnTo>
                      <a:pt x="4446" y="658"/>
                    </a:lnTo>
                    <a:lnTo>
                      <a:pt x="4195" y="600"/>
                    </a:lnTo>
                    <a:lnTo>
                      <a:pt x="3692" y="542"/>
                    </a:lnTo>
                    <a:lnTo>
                      <a:pt x="3190" y="484"/>
                    </a:lnTo>
                    <a:lnTo>
                      <a:pt x="2668" y="445"/>
                    </a:lnTo>
                    <a:lnTo>
                      <a:pt x="2165" y="368"/>
                    </a:lnTo>
                    <a:lnTo>
                      <a:pt x="1914" y="310"/>
                    </a:lnTo>
                    <a:lnTo>
                      <a:pt x="1663" y="252"/>
                    </a:lnTo>
                    <a:lnTo>
                      <a:pt x="1431" y="175"/>
                    </a:lnTo>
                    <a:lnTo>
                      <a:pt x="1199" y="59"/>
                    </a:lnTo>
                    <a:lnTo>
                      <a:pt x="1063" y="20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"/>
              <p:cNvSpPr/>
              <p:nvPr/>
            </p:nvSpPr>
            <p:spPr>
              <a:xfrm>
                <a:off x="1069875" y="-1409275"/>
                <a:ext cx="142100" cy="131950"/>
              </a:xfrm>
              <a:custGeom>
                <a:rect b="b" l="l" r="r" t="t"/>
                <a:pathLst>
                  <a:path extrusionOk="0" h="5278" w="5684">
                    <a:moveTo>
                      <a:pt x="4833" y="0"/>
                    </a:moveTo>
                    <a:lnTo>
                      <a:pt x="4678" y="39"/>
                    </a:lnTo>
                    <a:lnTo>
                      <a:pt x="4524" y="97"/>
                    </a:lnTo>
                    <a:lnTo>
                      <a:pt x="4311" y="193"/>
                    </a:lnTo>
                    <a:lnTo>
                      <a:pt x="4099" y="271"/>
                    </a:lnTo>
                    <a:lnTo>
                      <a:pt x="3886" y="348"/>
                    </a:lnTo>
                    <a:lnTo>
                      <a:pt x="3673" y="387"/>
                    </a:lnTo>
                    <a:lnTo>
                      <a:pt x="3461" y="425"/>
                    </a:lnTo>
                    <a:lnTo>
                      <a:pt x="3229" y="445"/>
                    </a:lnTo>
                    <a:lnTo>
                      <a:pt x="2320" y="445"/>
                    </a:lnTo>
                    <a:lnTo>
                      <a:pt x="1856" y="406"/>
                    </a:lnTo>
                    <a:lnTo>
                      <a:pt x="1412" y="387"/>
                    </a:lnTo>
                    <a:lnTo>
                      <a:pt x="967" y="367"/>
                    </a:lnTo>
                    <a:lnTo>
                      <a:pt x="754" y="367"/>
                    </a:lnTo>
                    <a:lnTo>
                      <a:pt x="580" y="425"/>
                    </a:lnTo>
                    <a:lnTo>
                      <a:pt x="387" y="503"/>
                    </a:lnTo>
                    <a:lnTo>
                      <a:pt x="232" y="619"/>
                    </a:lnTo>
                    <a:lnTo>
                      <a:pt x="116" y="773"/>
                    </a:lnTo>
                    <a:lnTo>
                      <a:pt x="78" y="851"/>
                    </a:lnTo>
                    <a:lnTo>
                      <a:pt x="39" y="947"/>
                    </a:lnTo>
                    <a:lnTo>
                      <a:pt x="0" y="1025"/>
                    </a:lnTo>
                    <a:lnTo>
                      <a:pt x="0" y="1121"/>
                    </a:lnTo>
                    <a:lnTo>
                      <a:pt x="0" y="1237"/>
                    </a:lnTo>
                    <a:lnTo>
                      <a:pt x="0" y="1334"/>
                    </a:lnTo>
                    <a:lnTo>
                      <a:pt x="116" y="1779"/>
                    </a:lnTo>
                    <a:lnTo>
                      <a:pt x="252" y="2204"/>
                    </a:lnTo>
                    <a:lnTo>
                      <a:pt x="426" y="2610"/>
                    </a:lnTo>
                    <a:lnTo>
                      <a:pt x="619" y="2996"/>
                    </a:lnTo>
                    <a:lnTo>
                      <a:pt x="851" y="3383"/>
                    </a:lnTo>
                    <a:lnTo>
                      <a:pt x="1083" y="3770"/>
                    </a:lnTo>
                    <a:lnTo>
                      <a:pt x="1566" y="4524"/>
                    </a:lnTo>
                    <a:lnTo>
                      <a:pt x="1605" y="4562"/>
                    </a:lnTo>
                    <a:lnTo>
                      <a:pt x="1624" y="4698"/>
                    </a:lnTo>
                    <a:lnTo>
                      <a:pt x="1682" y="4814"/>
                    </a:lnTo>
                    <a:lnTo>
                      <a:pt x="1740" y="4930"/>
                    </a:lnTo>
                    <a:lnTo>
                      <a:pt x="1837" y="5026"/>
                    </a:lnTo>
                    <a:lnTo>
                      <a:pt x="1953" y="5104"/>
                    </a:lnTo>
                    <a:lnTo>
                      <a:pt x="2069" y="5181"/>
                    </a:lnTo>
                    <a:lnTo>
                      <a:pt x="2185" y="5239"/>
                    </a:lnTo>
                    <a:lnTo>
                      <a:pt x="2320" y="5258"/>
                    </a:lnTo>
                    <a:lnTo>
                      <a:pt x="2455" y="5277"/>
                    </a:lnTo>
                    <a:lnTo>
                      <a:pt x="2591" y="5277"/>
                    </a:lnTo>
                    <a:lnTo>
                      <a:pt x="2726" y="5258"/>
                    </a:lnTo>
                    <a:lnTo>
                      <a:pt x="2861" y="5200"/>
                    </a:lnTo>
                    <a:lnTo>
                      <a:pt x="2997" y="5123"/>
                    </a:lnTo>
                    <a:lnTo>
                      <a:pt x="3093" y="5046"/>
                    </a:lnTo>
                    <a:lnTo>
                      <a:pt x="3209" y="4910"/>
                    </a:lnTo>
                    <a:lnTo>
                      <a:pt x="3287" y="4775"/>
                    </a:lnTo>
                    <a:lnTo>
                      <a:pt x="3693" y="3905"/>
                    </a:lnTo>
                    <a:lnTo>
                      <a:pt x="3925" y="3480"/>
                    </a:lnTo>
                    <a:lnTo>
                      <a:pt x="4157" y="3054"/>
                    </a:lnTo>
                    <a:lnTo>
                      <a:pt x="4427" y="2648"/>
                    </a:lnTo>
                    <a:lnTo>
                      <a:pt x="4717" y="2262"/>
                    </a:lnTo>
                    <a:lnTo>
                      <a:pt x="4872" y="2069"/>
                    </a:lnTo>
                    <a:lnTo>
                      <a:pt x="5026" y="1895"/>
                    </a:lnTo>
                    <a:lnTo>
                      <a:pt x="5200" y="1740"/>
                    </a:lnTo>
                    <a:lnTo>
                      <a:pt x="5394" y="1585"/>
                    </a:lnTo>
                    <a:lnTo>
                      <a:pt x="5510" y="1469"/>
                    </a:lnTo>
                    <a:lnTo>
                      <a:pt x="5606" y="1334"/>
                    </a:lnTo>
                    <a:lnTo>
                      <a:pt x="5664" y="1179"/>
                    </a:lnTo>
                    <a:lnTo>
                      <a:pt x="5684" y="1025"/>
                    </a:lnTo>
                    <a:lnTo>
                      <a:pt x="5684" y="870"/>
                    </a:lnTo>
                    <a:lnTo>
                      <a:pt x="5664" y="715"/>
                    </a:lnTo>
                    <a:lnTo>
                      <a:pt x="5626" y="580"/>
                    </a:lnTo>
                    <a:lnTo>
                      <a:pt x="5568" y="445"/>
                    </a:lnTo>
                    <a:lnTo>
                      <a:pt x="5471" y="309"/>
                    </a:lnTo>
                    <a:lnTo>
                      <a:pt x="5374" y="193"/>
                    </a:lnTo>
                    <a:lnTo>
                      <a:pt x="5258" y="116"/>
                    </a:lnTo>
                    <a:lnTo>
                      <a:pt x="5142" y="39"/>
                    </a:lnTo>
                    <a:lnTo>
                      <a:pt x="498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"/>
              <p:cNvSpPr/>
              <p:nvPr/>
            </p:nvSpPr>
            <p:spPr>
              <a:xfrm>
                <a:off x="1201800" y="-1576500"/>
                <a:ext cx="143575" cy="107800"/>
              </a:xfrm>
              <a:custGeom>
                <a:rect b="b" l="l" r="r" t="t"/>
                <a:pathLst>
                  <a:path extrusionOk="0" h="4312" w="5743">
                    <a:moveTo>
                      <a:pt x="1818" y="0"/>
                    </a:moveTo>
                    <a:lnTo>
                      <a:pt x="1567" y="20"/>
                    </a:lnTo>
                    <a:lnTo>
                      <a:pt x="1315" y="20"/>
                    </a:lnTo>
                    <a:lnTo>
                      <a:pt x="1064" y="58"/>
                    </a:lnTo>
                    <a:lnTo>
                      <a:pt x="929" y="39"/>
                    </a:lnTo>
                    <a:lnTo>
                      <a:pt x="774" y="39"/>
                    </a:lnTo>
                    <a:lnTo>
                      <a:pt x="639" y="78"/>
                    </a:lnTo>
                    <a:lnTo>
                      <a:pt x="523" y="136"/>
                    </a:lnTo>
                    <a:lnTo>
                      <a:pt x="387" y="213"/>
                    </a:lnTo>
                    <a:lnTo>
                      <a:pt x="291" y="310"/>
                    </a:lnTo>
                    <a:lnTo>
                      <a:pt x="194" y="406"/>
                    </a:lnTo>
                    <a:lnTo>
                      <a:pt x="117" y="542"/>
                    </a:lnTo>
                    <a:lnTo>
                      <a:pt x="59" y="658"/>
                    </a:lnTo>
                    <a:lnTo>
                      <a:pt x="20" y="793"/>
                    </a:lnTo>
                    <a:lnTo>
                      <a:pt x="1" y="948"/>
                    </a:lnTo>
                    <a:lnTo>
                      <a:pt x="20" y="1083"/>
                    </a:lnTo>
                    <a:lnTo>
                      <a:pt x="59" y="1218"/>
                    </a:lnTo>
                    <a:lnTo>
                      <a:pt x="117" y="1354"/>
                    </a:lnTo>
                    <a:lnTo>
                      <a:pt x="213" y="1489"/>
                    </a:lnTo>
                    <a:lnTo>
                      <a:pt x="349" y="1605"/>
                    </a:lnTo>
                    <a:lnTo>
                      <a:pt x="484" y="1702"/>
                    </a:lnTo>
                    <a:lnTo>
                      <a:pt x="619" y="1818"/>
                    </a:lnTo>
                    <a:lnTo>
                      <a:pt x="832" y="2069"/>
                    </a:lnTo>
                    <a:lnTo>
                      <a:pt x="1025" y="2320"/>
                    </a:lnTo>
                    <a:lnTo>
                      <a:pt x="1199" y="2591"/>
                    </a:lnTo>
                    <a:lnTo>
                      <a:pt x="1528" y="3171"/>
                    </a:lnTo>
                    <a:lnTo>
                      <a:pt x="1702" y="3441"/>
                    </a:lnTo>
                    <a:lnTo>
                      <a:pt x="1895" y="3731"/>
                    </a:lnTo>
                    <a:lnTo>
                      <a:pt x="1915" y="3751"/>
                    </a:lnTo>
                    <a:lnTo>
                      <a:pt x="1953" y="3867"/>
                    </a:lnTo>
                    <a:lnTo>
                      <a:pt x="2031" y="3963"/>
                    </a:lnTo>
                    <a:lnTo>
                      <a:pt x="2108" y="4060"/>
                    </a:lnTo>
                    <a:lnTo>
                      <a:pt x="2204" y="4137"/>
                    </a:lnTo>
                    <a:lnTo>
                      <a:pt x="2301" y="4195"/>
                    </a:lnTo>
                    <a:lnTo>
                      <a:pt x="2417" y="4253"/>
                    </a:lnTo>
                    <a:lnTo>
                      <a:pt x="2552" y="4273"/>
                    </a:lnTo>
                    <a:lnTo>
                      <a:pt x="2668" y="4311"/>
                    </a:lnTo>
                    <a:lnTo>
                      <a:pt x="2804" y="4311"/>
                    </a:lnTo>
                    <a:lnTo>
                      <a:pt x="2939" y="4292"/>
                    </a:lnTo>
                    <a:lnTo>
                      <a:pt x="3074" y="4273"/>
                    </a:lnTo>
                    <a:lnTo>
                      <a:pt x="3190" y="4215"/>
                    </a:lnTo>
                    <a:lnTo>
                      <a:pt x="3306" y="4157"/>
                    </a:lnTo>
                    <a:lnTo>
                      <a:pt x="3422" y="4060"/>
                    </a:lnTo>
                    <a:lnTo>
                      <a:pt x="3519" y="3944"/>
                    </a:lnTo>
                    <a:lnTo>
                      <a:pt x="3596" y="3809"/>
                    </a:lnTo>
                    <a:lnTo>
                      <a:pt x="3674" y="3673"/>
                    </a:lnTo>
                    <a:lnTo>
                      <a:pt x="3751" y="3557"/>
                    </a:lnTo>
                    <a:lnTo>
                      <a:pt x="3964" y="3325"/>
                    </a:lnTo>
                    <a:lnTo>
                      <a:pt x="4176" y="3113"/>
                    </a:lnTo>
                    <a:lnTo>
                      <a:pt x="4428" y="2919"/>
                    </a:lnTo>
                    <a:lnTo>
                      <a:pt x="4949" y="2552"/>
                    </a:lnTo>
                    <a:lnTo>
                      <a:pt x="5181" y="2359"/>
                    </a:lnTo>
                    <a:lnTo>
                      <a:pt x="5413" y="2146"/>
                    </a:lnTo>
                    <a:lnTo>
                      <a:pt x="5510" y="2050"/>
                    </a:lnTo>
                    <a:lnTo>
                      <a:pt x="5587" y="1934"/>
                    </a:lnTo>
                    <a:lnTo>
                      <a:pt x="5645" y="1818"/>
                    </a:lnTo>
                    <a:lnTo>
                      <a:pt x="5703" y="1702"/>
                    </a:lnTo>
                    <a:lnTo>
                      <a:pt x="5723" y="1586"/>
                    </a:lnTo>
                    <a:lnTo>
                      <a:pt x="5742" y="1470"/>
                    </a:lnTo>
                    <a:lnTo>
                      <a:pt x="5723" y="1354"/>
                    </a:lnTo>
                    <a:lnTo>
                      <a:pt x="5703" y="1238"/>
                    </a:lnTo>
                    <a:lnTo>
                      <a:pt x="5665" y="1122"/>
                    </a:lnTo>
                    <a:lnTo>
                      <a:pt x="5607" y="1025"/>
                    </a:lnTo>
                    <a:lnTo>
                      <a:pt x="5549" y="928"/>
                    </a:lnTo>
                    <a:lnTo>
                      <a:pt x="5471" y="832"/>
                    </a:lnTo>
                    <a:lnTo>
                      <a:pt x="5375" y="754"/>
                    </a:lnTo>
                    <a:lnTo>
                      <a:pt x="5259" y="696"/>
                    </a:lnTo>
                    <a:lnTo>
                      <a:pt x="5123" y="638"/>
                    </a:lnTo>
                    <a:lnTo>
                      <a:pt x="4988" y="600"/>
                    </a:lnTo>
                    <a:lnTo>
                      <a:pt x="4505" y="503"/>
                    </a:lnTo>
                    <a:lnTo>
                      <a:pt x="4022" y="387"/>
                    </a:lnTo>
                    <a:lnTo>
                      <a:pt x="3519" y="271"/>
                    </a:lnTo>
                    <a:lnTo>
                      <a:pt x="3036" y="155"/>
                    </a:lnTo>
                    <a:lnTo>
                      <a:pt x="2552" y="78"/>
                    </a:lnTo>
                    <a:lnTo>
                      <a:pt x="2069" y="20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"/>
              <p:cNvSpPr/>
              <p:nvPr/>
            </p:nvSpPr>
            <p:spPr>
              <a:xfrm>
                <a:off x="1429425" y="-1447950"/>
                <a:ext cx="130525" cy="117475"/>
              </a:xfrm>
              <a:custGeom>
                <a:rect b="b" l="l" r="r" t="t"/>
                <a:pathLst>
                  <a:path extrusionOk="0" h="4699" w="5221">
                    <a:moveTo>
                      <a:pt x="3983" y="1"/>
                    </a:moveTo>
                    <a:lnTo>
                      <a:pt x="3519" y="20"/>
                    </a:lnTo>
                    <a:lnTo>
                      <a:pt x="3055" y="59"/>
                    </a:lnTo>
                    <a:lnTo>
                      <a:pt x="2591" y="117"/>
                    </a:lnTo>
                    <a:lnTo>
                      <a:pt x="1663" y="271"/>
                    </a:lnTo>
                    <a:lnTo>
                      <a:pt x="735" y="426"/>
                    </a:lnTo>
                    <a:lnTo>
                      <a:pt x="639" y="445"/>
                    </a:lnTo>
                    <a:lnTo>
                      <a:pt x="542" y="484"/>
                    </a:lnTo>
                    <a:lnTo>
                      <a:pt x="445" y="523"/>
                    </a:lnTo>
                    <a:lnTo>
                      <a:pt x="368" y="581"/>
                    </a:lnTo>
                    <a:lnTo>
                      <a:pt x="233" y="716"/>
                    </a:lnTo>
                    <a:lnTo>
                      <a:pt x="117" y="870"/>
                    </a:lnTo>
                    <a:lnTo>
                      <a:pt x="39" y="1044"/>
                    </a:lnTo>
                    <a:lnTo>
                      <a:pt x="1" y="1238"/>
                    </a:lnTo>
                    <a:lnTo>
                      <a:pt x="20" y="1431"/>
                    </a:lnTo>
                    <a:lnTo>
                      <a:pt x="59" y="1624"/>
                    </a:lnTo>
                    <a:lnTo>
                      <a:pt x="194" y="1972"/>
                    </a:lnTo>
                    <a:lnTo>
                      <a:pt x="349" y="2301"/>
                    </a:lnTo>
                    <a:lnTo>
                      <a:pt x="697" y="2958"/>
                    </a:lnTo>
                    <a:lnTo>
                      <a:pt x="1064" y="3596"/>
                    </a:lnTo>
                    <a:lnTo>
                      <a:pt x="1431" y="4234"/>
                    </a:lnTo>
                    <a:lnTo>
                      <a:pt x="1547" y="4389"/>
                    </a:lnTo>
                    <a:lnTo>
                      <a:pt x="1663" y="4505"/>
                    </a:lnTo>
                    <a:lnTo>
                      <a:pt x="1818" y="4601"/>
                    </a:lnTo>
                    <a:lnTo>
                      <a:pt x="1972" y="4659"/>
                    </a:lnTo>
                    <a:lnTo>
                      <a:pt x="2127" y="4698"/>
                    </a:lnTo>
                    <a:lnTo>
                      <a:pt x="2282" y="4698"/>
                    </a:lnTo>
                    <a:lnTo>
                      <a:pt x="2456" y="4679"/>
                    </a:lnTo>
                    <a:lnTo>
                      <a:pt x="2591" y="4621"/>
                    </a:lnTo>
                    <a:lnTo>
                      <a:pt x="2746" y="4563"/>
                    </a:lnTo>
                    <a:lnTo>
                      <a:pt x="2862" y="4485"/>
                    </a:lnTo>
                    <a:lnTo>
                      <a:pt x="2978" y="4369"/>
                    </a:lnTo>
                    <a:lnTo>
                      <a:pt x="3055" y="4253"/>
                    </a:lnTo>
                    <a:lnTo>
                      <a:pt x="3113" y="4118"/>
                    </a:lnTo>
                    <a:lnTo>
                      <a:pt x="3132" y="3983"/>
                    </a:lnTo>
                    <a:lnTo>
                      <a:pt x="3113" y="3828"/>
                    </a:lnTo>
                    <a:lnTo>
                      <a:pt x="3074" y="3654"/>
                    </a:lnTo>
                    <a:lnTo>
                      <a:pt x="3538" y="3074"/>
                    </a:lnTo>
                    <a:lnTo>
                      <a:pt x="4022" y="2494"/>
                    </a:lnTo>
                    <a:lnTo>
                      <a:pt x="4524" y="1934"/>
                    </a:lnTo>
                    <a:lnTo>
                      <a:pt x="5046" y="1392"/>
                    </a:lnTo>
                    <a:lnTo>
                      <a:pt x="5123" y="1296"/>
                    </a:lnTo>
                    <a:lnTo>
                      <a:pt x="5162" y="1199"/>
                    </a:lnTo>
                    <a:lnTo>
                      <a:pt x="5201" y="1083"/>
                    </a:lnTo>
                    <a:lnTo>
                      <a:pt x="5220" y="986"/>
                    </a:lnTo>
                    <a:lnTo>
                      <a:pt x="5220" y="870"/>
                    </a:lnTo>
                    <a:lnTo>
                      <a:pt x="5220" y="754"/>
                    </a:lnTo>
                    <a:lnTo>
                      <a:pt x="5181" y="639"/>
                    </a:lnTo>
                    <a:lnTo>
                      <a:pt x="5143" y="542"/>
                    </a:lnTo>
                    <a:lnTo>
                      <a:pt x="5085" y="426"/>
                    </a:lnTo>
                    <a:lnTo>
                      <a:pt x="5027" y="329"/>
                    </a:lnTo>
                    <a:lnTo>
                      <a:pt x="4949" y="252"/>
                    </a:lnTo>
                    <a:lnTo>
                      <a:pt x="4853" y="175"/>
                    </a:lnTo>
                    <a:lnTo>
                      <a:pt x="4775" y="117"/>
                    </a:lnTo>
                    <a:lnTo>
                      <a:pt x="4659" y="59"/>
                    </a:lnTo>
                    <a:lnTo>
                      <a:pt x="4563" y="20"/>
                    </a:lnTo>
                    <a:lnTo>
                      <a:pt x="4447" y="20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"/>
              <p:cNvSpPr/>
              <p:nvPr/>
            </p:nvSpPr>
            <p:spPr>
              <a:xfrm>
                <a:off x="1656575" y="-1595825"/>
                <a:ext cx="119875" cy="106825"/>
              </a:xfrm>
              <a:custGeom>
                <a:rect b="b" l="l" r="r" t="t"/>
                <a:pathLst>
                  <a:path extrusionOk="0" h="4273" w="4795">
                    <a:moveTo>
                      <a:pt x="774" y="0"/>
                    </a:moveTo>
                    <a:lnTo>
                      <a:pt x="658" y="20"/>
                    </a:lnTo>
                    <a:lnTo>
                      <a:pt x="542" y="58"/>
                    </a:lnTo>
                    <a:lnTo>
                      <a:pt x="426" y="116"/>
                    </a:lnTo>
                    <a:lnTo>
                      <a:pt x="329" y="17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116" y="464"/>
                    </a:lnTo>
                    <a:lnTo>
                      <a:pt x="58" y="580"/>
                    </a:lnTo>
                    <a:lnTo>
                      <a:pt x="20" y="696"/>
                    </a:lnTo>
                    <a:lnTo>
                      <a:pt x="0" y="831"/>
                    </a:lnTo>
                    <a:lnTo>
                      <a:pt x="0" y="947"/>
                    </a:lnTo>
                    <a:lnTo>
                      <a:pt x="20" y="1083"/>
                    </a:lnTo>
                    <a:lnTo>
                      <a:pt x="58" y="1218"/>
                    </a:lnTo>
                    <a:lnTo>
                      <a:pt x="174" y="1527"/>
                    </a:lnTo>
                    <a:lnTo>
                      <a:pt x="310" y="1856"/>
                    </a:lnTo>
                    <a:lnTo>
                      <a:pt x="445" y="2165"/>
                    </a:lnTo>
                    <a:lnTo>
                      <a:pt x="600" y="2475"/>
                    </a:lnTo>
                    <a:lnTo>
                      <a:pt x="928" y="3074"/>
                    </a:lnTo>
                    <a:lnTo>
                      <a:pt x="1276" y="3673"/>
                    </a:lnTo>
                    <a:lnTo>
                      <a:pt x="1334" y="3808"/>
                    </a:lnTo>
                    <a:lnTo>
                      <a:pt x="1411" y="3905"/>
                    </a:lnTo>
                    <a:lnTo>
                      <a:pt x="1508" y="4002"/>
                    </a:lnTo>
                    <a:lnTo>
                      <a:pt x="1624" y="4098"/>
                    </a:lnTo>
                    <a:lnTo>
                      <a:pt x="1701" y="4156"/>
                    </a:lnTo>
                    <a:lnTo>
                      <a:pt x="1798" y="4214"/>
                    </a:lnTo>
                    <a:lnTo>
                      <a:pt x="1895" y="4253"/>
                    </a:lnTo>
                    <a:lnTo>
                      <a:pt x="2011" y="4272"/>
                    </a:lnTo>
                    <a:lnTo>
                      <a:pt x="2223" y="4272"/>
                    </a:lnTo>
                    <a:lnTo>
                      <a:pt x="2339" y="4253"/>
                    </a:lnTo>
                    <a:lnTo>
                      <a:pt x="2455" y="4214"/>
                    </a:lnTo>
                    <a:lnTo>
                      <a:pt x="2571" y="4137"/>
                    </a:lnTo>
                    <a:lnTo>
                      <a:pt x="2687" y="4060"/>
                    </a:lnTo>
                    <a:lnTo>
                      <a:pt x="2726" y="4021"/>
                    </a:lnTo>
                    <a:lnTo>
                      <a:pt x="2745" y="4002"/>
                    </a:lnTo>
                    <a:lnTo>
                      <a:pt x="2823" y="3905"/>
                    </a:lnTo>
                    <a:lnTo>
                      <a:pt x="2881" y="3808"/>
                    </a:lnTo>
                    <a:lnTo>
                      <a:pt x="2919" y="3731"/>
                    </a:lnTo>
                    <a:lnTo>
                      <a:pt x="3035" y="3519"/>
                    </a:lnTo>
                    <a:lnTo>
                      <a:pt x="3171" y="3325"/>
                    </a:lnTo>
                    <a:lnTo>
                      <a:pt x="3306" y="3151"/>
                    </a:lnTo>
                    <a:lnTo>
                      <a:pt x="3480" y="2997"/>
                    </a:lnTo>
                    <a:lnTo>
                      <a:pt x="3654" y="2861"/>
                    </a:lnTo>
                    <a:lnTo>
                      <a:pt x="3847" y="2745"/>
                    </a:lnTo>
                    <a:lnTo>
                      <a:pt x="4060" y="2649"/>
                    </a:lnTo>
                    <a:lnTo>
                      <a:pt x="4272" y="2552"/>
                    </a:lnTo>
                    <a:lnTo>
                      <a:pt x="4408" y="2475"/>
                    </a:lnTo>
                    <a:lnTo>
                      <a:pt x="4524" y="2397"/>
                    </a:lnTo>
                    <a:lnTo>
                      <a:pt x="4620" y="2281"/>
                    </a:lnTo>
                    <a:lnTo>
                      <a:pt x="4698" y="2165"/>
                    </a:lnTo>
                    <a:lnTo>
                      <a:pt x="4756" y="2030"/>
                    </a:lnTo>
                    <a:lnTo>
                      <a:pt x="4775" y="1895"/>
                    </a:lnTo>
                    <a:lnTo>
                      <a:pt x="4794" y="1759"/>
                    </a:lnTo>
                    <a:lnTo>
                      <a:pt x="4775" y="1624"/>
                    </a:lnTo>
                    <a:lnTo>
                      <a:pt x="4756" y="1489"/>
                    </a:lnTo>
                    <a:lnTo>
                      <a:pt x="4717" y="1353"/>
                    </a:lnTo>
                    <a:lnTo>
                      <a:pt x="4640" y="1237"/>
                    </a:lnTo>
                    <a:lnTo>
                      <a:pt x="4562" y="1121"/>
                    </a:lnTo>
                    <a:lnTo>
                      <a:pt x="4466" y="1025"/>
                    </a:lnTo>
                    <a:lnTo>
                      <a:pt x="4330" y="967"/>
                    </a:lnTo>
                    <a:lnTo>
                      <a:pt x="4195" y="909"/>
                    </a:lnTo>
                    <a:lnTo>
                      <a:pt x="4040" y="889"/>
                    </a:lnTo>
                    <a:lnTo>
                      <a:pt x="3673" y="851"/>
                    </a:lnTo>
                    <a:lnTo>
                      <a:pt x="3287" y="793"/>
                    </a:lnTo>
                    <a:lnTo>
                      <a:pt x="2919" y="715"/>
                    </a:lnTo>
                    <a:lnTo>
                      <a:pt x="2571" y="619"/>
                    </a:lnTo>
                    <a:lnTo>
                      <a:pt x="2204" y="503"/>
                    </a:lnTo>
                    <a:lnTo>
                      <a:pt x="1856" y="368"/>
                    </a:lnTo>
                    <a:lnTo>
                      <a:pt x="1160" y="78"/>
                    </a:lnTo>
                    <a:lnTo>
                      <a:pt x="1025" y="20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"/>
              <p:cNvSpPr/>
              <p:nvPr/>
            </p:nvSpPr>
            <p:spPr>
              <a:xfrm>
                <a:off x="1851325" y="-1417500"/>
                <a:ext cx="133425" cy="111650"/>
              </a:xfrm>
              <a:custGeom>
                <a:rect b="b" l="l" r="r" t="t"/>
                <a:pathLst>
                  <a:path extrusionOk="0" h="4466" w="5337">
                    <a:moveTo>
                      <a:pt x="2900" y="0"/>
                    </a:moveTo>
                    <a:lnTo>
                      <a:pt x="2456" y="20"/>
                    </a:lnTo>
                    <a:lnTo>
                      <a:pt x="2030" y="78"/>
                    </a:lnTo>
                    <a:lnTo>
                      <a:pt x="1605" y="155"/>
                    </a:lnTo>
                    <a:lnTo>
                      <a:pt x="1180" y="232"/>
                    </a:lnTo>
                    <a:lnTo>
                      <a:pt x="755" y="348"/>
                    </a:lnTo>
                    <a:lnTo>
                      <a:pt x="600" y="387"/>
                    </a:lnTo>
                    <a:lnTo>
                      <a:pt x="465" y="464"/>
                    </a:lnTo>
                    <a:lnTo>
                      <a:pt x="310" y="561"/>
                    </a:lnTo>
                    <a:lnTo>
                      <a:pt x="194" y="677"/>
                    </a:lnTo>
                    <a:lnTo>
                      <a:pt x="97" y="812"/>
                    </a:lnTo>
                    <a:lnTo>
                      <a:pt x="39" y="967"/>
                    </a:lnTo>
                    <a:lnTo>
                      <a:pt x="1" y="1141"/>
                    </a:lnTo>
                    <a:lnTo>
                      <a:pt x="20" y="1218"/>
                    </a:lnTo>
                    <a:lnTo>
                      <a:pt x="20" y="1315"/>
                    </a:lnTo>
                    <a:lnTo>
                      <a:pt x="136" y="1702"/>
                    </a:lnTo>
                    <a:lnTo>
                      <a:pt x="252" y="2069"/>
                    </a:lnTo>
                    <a:lnTo>
                      <a:pt x="387" y="2436"/>
                    </a:lnTo>
                    <a:lnTo>
                      <a:pt x="523" y="2784"/>
                    </a:lnTo>
                    <a:lnTo>
                      <a:pt x="677" y="3132"/>
                    </a:lnTo>
                    <a:lnTo>
                      <a:pt x="871" y="3480"/>
                    </a:lnTo>
                    <a:lnTo>
                      <a:pt x="1064" y="3809"/>
                    </a:lnTo>
                    <a:lnTo>
                      <a:pt x="1296" y="4118"/>
                    </a:lnTo>
                    <a:lnTo>
                      <a:pt x="1373" y="4234"/>
                    </a:lnTo>
                    <a:lnTo>
                      <a:pt x="1470" y="4331"/>
                    </a:lnTo>
                    <a:lnTo>
                      <a:pt x="1586" y="4389"/>
                    </a:lnTo>
                    <a:lnTo>
                      <a:pt x="1702" y="4447"/>
                    </a:lnTo>
                    <a:lnTo>
                      <a:pt x="1799" y="4466"/>
                    </a:lnTo>
                    <a:lnTo>
                      <a:pt x="2030" y="4466"/>
                    </a:lnTo>
                    <a:lnTo>
                      <a:pt x="2146" y="4447"/>
                    </a:lnTo>
                    <a:lnTo>
                      <a:pt x="2243" y="4408"/>
                    </a:lnTo>
                    <a:lnTo>
                      <a:pt x="2359" y="4350"/>
                    </a:lnTo>
                    <a:lnTo>
                      <a:pt x="2456" y="4292"/>
                    </a:lnTo>
                    <a:lnTo>
                      <a:pt x="2533" y="4215"/>
                    </a:lnTo>
                    <a:lnTo>
                      <a:pt x="2610" y="4118"/>
                    </a:lnTo>
                    <a:lnTo>
                      <a:pt x="2688" y="4021"/>
                    </a:lnTo>
                    <a:lnTo>
                      <a:pt x="2746" y="3925"/>
                    </a:lnTo>
                    <a:lnTo>
                      <a:pt x="2784" y="3809"/>
                    </a:lnTo>
                    <a:lnTo>
                      <a:pt x="2939" y="3712"/>
                    </a:lnTo>
                    <a:lnTo>
                      <a:pt x="3016" y="3635"/>
                    </a:lnTo>
                    <a:lnTo>
                      <a:pt x="3074" y="3557"/>
                    </a:lnTo>
                    <a:lnTo>
                      <a:pt x="3461" y="3074"/>
                    </a:lnTo>
                    <a:lnTo>
                      <a:pt x="3848" y="2591"/>
                    </a:lnTo>
                    <a:lnTo>
                      <a:pt x="4041" y="2378"/>
                    </a:lnTo>
                    <a:lnTo>
                      <a:pt x="4254" y="2146"/>
                    </a:lnTo>
                    <a:lnTo>
                      <a:pt x="4466" y="1953"/>
                    </a:lnTo>
                    <a:lnTo>
                      <a:pt x="4698" y="1740"/>
                    </a:lnTo>
                    <a:lnTo>
                      <a:pt x="4814" y="1702"/>
                    </a:lnTo>
                    <a:lnTo>
                      <a:pt x="4911" y="1624"/>
                    </a:lnTo>
                    <a:lnTo>
                      <a:pt x="5007" y="1547"/>
                    </a:lnTo>
                    <a:lnTo>
                      <a:pt x="5085" y="1470"/>
                    </a:lnTo>
                    <a:lnTo>
                      <a:pt x="5162" y="1373"/>
                    </a:lnTo>
                    <a:lnTo>
                      <a:pt x="5239" y="1238"/>
                    </a:lnTo>
                    <a:lnTo>
                      <a:pt x="5297" y="1102"/>
                    </a:lnTo>
                    <a:lnTo>
                      <a:pt x="5336" y="967"/>
                    </a:lnTo>
                    <a:lnTo>
                      <a:pt x="5336" y="832"/>
                    </a:lnTo>
                    <a:lnTo>
                      <a:pt x="5317" y="696"/>
                    </a:lnTo>
                    <a:lnTo>
                      <a:pt x="5278" y="580"/>
                    </a:lnTo>
                    <a:lnTo>
                      <a:pt x="5220" y="464"/>
                    </a:lnTo>
                    <a:lnTo>
                      <a:pt x="5162" y="348"/>
                    </a:lnTo>
                    <a:lnTo>
                      <a:pt x="5065" y="252"/>
                    </a:lnTo>
                    <a:lnTo>
                      <a:pt x="4969" y="174"/>
                    </a:lnTo>
                    <a:lnTo>
                      <a:pt x="4853" y="116"/>
                    </a:lnTo>
                    <a:lnTo>
                      <a:pt x="4737" y="58"/>
                    </a:lnTo>
                    <a:lnTo>
                      <a:pt x="4602" y="20"/>
                    </a:lnTo>
                    <a:lnTo>
                      <a:pt x="4466" y="0"/>
                    </a:lnTo>
                    <a:lnTo>
                      <a:pt x="4331" y="20"/>
                    </a:lnTo>
                    <a:lnTo>
                      <a:pt x="4196" y="39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"/>
              <p:cNvSpPr/>
              <p:nvPr/>
            </p:nvSpPr>
            <p:spPr>
              <a:xfrm>
                <a:off x="870275" y="-1619500"/>
                <a:ext cx="151775" cy="1096100"/>
              </a:xfrm>
              <a:custGeom>
                <a:rect b="b" l="l" r="r" t="t"/>
                <a:pathLst>
                  <a:path extrusionOk="0" h="43844" w="6071">
                    <a:moveTo>
                      <a:pt x="3596" y="2300"/>
                    </a:moveTo>
                    <a:lnTo>
                      <a:pt x="3847" y="2745"/>
                    </a:lnTo>
                    <a:lnTo>
                      <a:pt x="3712" y="2764"/>
                    </a:lnTo>
                    <a:lnTo>
                      <a:pt x="3596" y="2822"/>
                    </a:lnTo>
                    <a:lnTo>
                      <a:pt x="3596" y="2300"/>
                    </a:lnTo>
                    <a:close/>
                    <a:moveTo>
                      <a:pt x="3094" y="0"/>
                    </a:moveTo>
                    <a:lnTo>
                      <a:pt x="2939" y="19"/>
                    </a:lnTo>
                    <a:lnTo>
                      <a:pt x="2784" y="77"/>
                    </a:lnTo>
                    <a:lnTo>
                      <a:pt x="2707" y="116"/>
                    </a:lnTo>
                    <a:lnTo>
                      <a:pt x="2649" y="174"/>
                    </a:lnTo>
                    <a:lnTo>
                      <a:pt x="2591" y="232"/>
                    </a:lnTo>
                    <a:lnTo>
                      <a:pt x="2552" y="309"/>
                    </a:lnTo>
                    <a:lnTo>
                      <a:pt x="2533" y="406"/>
                    </a:lnTo>
                    <a:lnTo>
                      <a:pt x="2514" y="483"/>
                    </a:lnTo>
                    <a:lnTo>
                      <a:pt x="2475" y="1546"/>
                    </a:lnTo>
                    <a:lnTo>
                      <a:pt x="2456" y="2590"/>
                    </a:lnTo>
                    <a:lnTo>
                      <a:pt x="2456" y="3634"/>
                    </a:lnTo>
                    <a:lnTo>
                      <a:pt x="2456" y="4156"/>
                    </a:lnTo>
                    <a:lnTo>
                      <a:pt x="2494" y="4678"/>
                    </a:lnTo>
                    <a:lnTo>
                      <a:pt x="2340" y="5084"/>
                    </a:lnTo>
                    <a:lnTo>
                      <a:pt x="2224" y="5509"/>
                    </a:lnTo>
                    <a:lnTo>
                      <a:pt x="2127" y="5915"/>
                    </a:lnTo>
                    <a:lnTo>
                      <a:pt x="2030" y="6341"/>
                    </a:lnTo>
                    <a:lnTo>
                      <a:pt x="1953" y="6747"/>
                    </a:lnTo>
                    <a:lnTo>
                      <a:pt x="1895" y="7172"/>
                    </a:lnTo>
                    <a:lnTo>
                      <a:pt x="1779" y="8022"/>
                    </a:lnTo>
                    <a:lnTo>
                      <a:pt x="1721" y="8892"/>
                    </a:lnTo>
                    <a:lnTo>
                      <a:pt x="1682" y="9743"/>
                    </a:lnTo>
                    <a:lnTo>
                      <a:pt x="1624" y="11463"/>
                    </a:lnTo>
                    <a:lnTo>
                      <a:pt x="1508" y="12198"/>
                    </a:lnTo>
                    <a:lnTo>
                      <a:pt x="1431" y="12913"/>
                    </a:lnTo>
                    <a:lnTo>
                      <a:pt x="1373" y="13648"/>
                    </a:lnTo>
                    <a:lnTo>
                      <a:pt x="1354" y="14382"/>
                    </a:lnTo>
                    <a:lnTo>
                      <a:pt x="1334" y="15117"/>
                    </a:lnTo>
                    <a:lnTo>
                      <a:pt x="1354" y="15852"/>
                    </a:lnTo>
                    <a:lnTo>
                      <a:pt x="1392" y="16567"/>
                    </a:lnTo>
                    <a:lnTo>
                      <a:pt x="1450" y="17282"/>
                    </a:lnTo>
                    <a:lnTo>
                      <a:pt x="1470" y="17417"/>
                    </a:lnTo>
                    <a:lnTo>
                      <a:pt x="1528" y="17533"/>
                    </a:lnTo>
                    <a:lnTo>
                      <a:pt x="1586" y="17611"/>
                    </a:lnTo>
                    <a:lnTo>
                      <a:pt x="1682" y="17688"/>
                    </a:lnTo>
                    <a:lnTo>
                      <a:pt x="1663" y="18539"/>
                    </a:lnTo>
                    <a:lnTo>
                      <a:pt x="1644" y="19409"/>
                    </a:lnTo>
                    <a:lnTo>
                      <a:pt x="1605" y="20259"/>
                    </a:lnTo>
                    <a:lnTo>
                      <a:pt x="1528" y="21129"/>
                    </a:lnTo>
                    <a:lnTo>
                      <a:pt x="1450" y="21438"/>
                    </a:lnTo>
                    <a:lnTo>
                      <a:pt x="1354" y="21516"/>
                    </a:lnTo>
                    <a:lnTo>
                      <a:pt x="1276" y="21612"/>
                    </a:lnTo>
                    <a:lnTo>
                      <a:pt x="1238" y="21728"/>
                    </a:lnTo>
                    <a:lnTo>
                      <a:pt x="1218" y="21864"/>
                    </a:lnTo>
                    <a:lnTo>
                      <a:pt x="1180" y="23004"/>
                    </a:lnTo>
                    <a:lnTo>
                      <a:pt x="1122" y="23545"/>
                    </a:lnTo>
                    <a:lnTo>
                      <a:pt x="1083" y="24087"/>
                    </a:lnTo>
                    <a:lnTo>
                      <a:pt x="1025" y="25169"/>
                    </a:lnTo>
                    <a:lnTo>
                      <a:pt x="1006" y="26252"/>
                    </a:lnTo>
                    <a:lnTo>
                      <a:pt x="1006" y="27334"/>
                    </a:lnTo>
                    <a:lnTo>
                      <a:pt x="1006" y="27431"/>
                    </a:lnTo>
                    <a:lnTo>
                      <a:pt x="1025" y="27528"/>
                    </a:lnTo>
                    <a:lnTo>
                      <a:pt x="1064" y="27605"/>
                    </a:lnTo>
                    <a:lnTo>
                      <a:pt x="1102" y="27663"/>
                    </a:lnTo>
                    <a:lnTo>
                      <a:pt x="1199" y="27798"/>
                    </a:lnTo>
                    <a:lnTo>
                      <a:pt x="1315" y="27876"/>
                    </a:lnTo>
                    <a:lnTo>
                      <a:pt x="1218" y="27914"/>
                    </a:lnTo>
                    <a:lnTo>
                      <a:pt x="1122" y="27953"/>
                    </a:lnTo>
                    <a:lnTo>
                      <a:pt x="1044" y="28011"/>
                    </a:lnTo>
                    <a:lnTo>
                      <a:pt x="967" y="28088"/>
                    </a:lnTo>
                    <a:lnTo>
                      <a:pt x="909" y="28166"/>
                    </a:lnTo>
                    <a:lnTo>
                      <a:pt x="851" y="28262"/>
                    </a:lnTo>
                    <a:lnTo>
                      <a:pt x="832" y="28378"/>
                    </a:lnTo>
                    <a:lnTo>
                      <a:pt x="813" y="28513"/>
                    </a:lnTo>
                    <a:lnTo>
                      <a:pt x="890" y="30215"/>
                    </a:lnTo>
                    <a:lnTo>
                      <a:pt x="948" y="31916"/>
                    </a:lnTo>
                    <a:lnTo>
                      <a:pt x="658" y="33114"/>
                    </a:lnTo>
                    <a:lnTo>
                      <a:pt x="523" y="33714"/>
                    </a:lnTo>
                    <a:lnTo>
                      <a:pt x="407" y="34332"/>
                    </a:lnTo>
                    <a:lnTo>
                      <a:pt x="310" y="34931"/>
                    </a:lnTo>
                    <a:lnTo>
                      <a:pt x="213" y="35550"/>
                    </a:lnTo>
                    <a:lnTo>
                      <a:pt x="136" y="36169"/>
                    </a:lnTo>
                    <a:lnTo>
                      <a:pt x="78" y="36787"/>
                    </a:lnTo>
                    <a:lnTo>
                      <a:pt x="39" y="37387"/>
                    </a:lnTo>
                    <a:lnTo>
                      <a:pt x="20" y="38005"/>
                    </a:lnTo>
                    <a:lnTo>
                      <a:pt x="1" y="38624"/>
                    </a:lnTo>
                    <a:lnTo>
                      <a:pt x="20" y="39242"/>
                    </a:lnTo>
                    <a:lnTo>
                      <a:pt x="59" y="39861"/>
                    </a:lnTo>
                    <a:lnTo>
                      <a:pt x="117" y="40460"/>
                    </a:lnTo>
                    <a:lnTo>
                      <a:pt x="213" y="41079"/>
                    </a:lnTo>
                    <a:lnTo>
                      <a:pt x="310" y="41697"/>
                    </a:lnTo>
                    <a:lnTo>
                      <a:pt x="349" y="41794"/>
                    </a:lnTo>
                    <a:lnTo>
                      <a:pt x="387" y="41891"/>
                    </a:lnTo>
                    <a:lnTo>
                      <a:pt x="445" y="41968"/>
                    </a:lnTo>
                    <a:lnTo>
                      <a:pt x="523" y="42026"/>
                    </a:lnTo>
                    <a:lnTo>
                      <a:pt x="445" y="43089"/>
                    </a:lnTo>
                    <a:lnTo>
                      <a:pt x="445" y="43186"/>
                    </a:lnTo>
                    <a:lnTo>
                      <a:pt x="465" y="43263"/>
                    </a:lnTo>
                    <a:lnTo>
                      <a:pt x="503" y="43360"/>
                    </a:lnTo>
                    <a:lnTo>
                      <a:pt x="542" y="43457"/>
                    </a:lnTo>
                    <a:lnTo>
                      <a:pt x="581" y="43534"/>
                    </a:lnTo>
                    <a:lnTo>
                      <a:pt x="639" y="43611"/>
                    </a:lnTo>
                    <a:lnTo>
                      <a:pt x="716" y="43650"/>
                    </a:lnTo>
                    <a:lnTo>
                      <a:pt x="813" y="43688"/>
                    </a:lnTo>
                    <a:lnTo>
                      <a:pt x="1122" y="43766"/>
                    </a:lnTo>
                    <a:lnTo>
                      <a:pt x="1354" y="43804"/>
                    </a:lnTo>
                    <a:lnTo>
                      <a:pt x="1586" y="43843"/>
                    </a:lnTo>
                    <a:lnTo>
                      <a:pt x="1992" y="43843"/>
                    </a:lnTo>
                    <a:lnTo>
                      <a:pt x="2108" y="43804"/>
                    </a:lnTo>
                    <a:lnTo>
                      <a:pt x="2204" y="43766"/>
                    </a:lnTo>
                    <a:lnTo>
                      <a:pt x="2301" y="43708"/>
                    </a:lnTo>
                    <a:lnTo>
                      <a:pt x="2378" y="43650"/>
                    </a:lnTo>
                    <a:lnTo>
                      <a:pt x="2456" y="43553"/>
                    </a:lnTo>
                    <a:lnTo>
                      <a:pt x="2494" y="43457"/>
                    </a:lnTo>
                    <a:lnTo>
                      <a:pt x="2514" y="43341"/>
                    </a:lnTo>
                    <a:lnTo>
                      <a:pt x="2572" y="42761"/>
                    </a:lnTo>
                    <a:lnTo>
                      <a:pt x="2610" y="42181"/>
                    </a:lnTo>
                    <a:lnTo>
                      <a:pt x="2630" y="41620"/>
                    </a:lnTo>
                    <a:lnTo>
                      <a:pt x="2630" y="41040"/>
                    </a:lnTo>
                    <a:lnTo>
                      <a:pt x="2688" y="40905"/>
                    </a:lnTo>
                    <a:lnTo>
                      <a:pt x="2726" y="40827"/>
                    </a:lnTo>
                    <a:lnTo>
                      <a:pt x="2726" y="40750"/>
                    </a:lnTo>
                    <a:lnTo>
                      <a:pt x="2804" y="39745"/>
                    </a:lnTo>
                    <a:lnTo>
                      <a:pt x="2842" y="38720"/>
                    </a:lnTo>
                    <a:lnTo>
                      <a:pt x="2881" y="36691"/>
                    </a:lnTo>
                    <a:lnTo>
                      <a:pt x="2900" y="35685"/>
                    </a:lnTo>
                    <a:lnTo>
                      <a:pt x="2939" y="34680"/>
                    </a:lnTo>
                    <a:lnTo>
                      <a:pt x="2978" y="33656"/>
                    </a:lnTo>
                    <a:lnTo>
                      <a:pt x="3074" y="32650"/>
                    </a:lnTo>
                    <a:lnTo>
                      <a:pt x="3248" y="31394"/>
                    </a:lnTo>
                    <a:lnTo>
                      <a:pt x="3403" y="30118"/>
                    </a:lnTo>
                    <a:lnTo>
                      <a:pt x="3538" y="28861"/>
                    </a:lnTo>
                    <a:lnTo>
                      <a:pt x="3654" y="27586"/>
                    </a:lnTo>
                    <a:lnTo>
                      <a:pt x="3654" y="27489"/>
                    </a:lnTo>
                    <a:lnTo>
                      <a:pt x="3635" y="27412"/>
                    </a:lnTo>
                    <a:lnTo>
                      <a:pt x="3616" y="27334"/>
                    </a:lnTo>
                    <a:lnTo>
                      <a:pt x="3596" y="27257"/>
                    </a:lnTo>
                    <a:lnTo>
                      <a:pt x="3500" y="27141"/>
                    </a:lnTo>
                    <a:lnTo>
                      <a:pt x="3384" y="27044"/>
                    </a:lnTo>
                    <a:lnTo>
                      <a:pt x="3519" y="25169"/>
                    </a:lnTo>
                    <a:lnTo>
                      <a:pt x="3693" y="23294"/>
                    </a:lnTo>
                    <a:lnTo>
                      <a:pt x="3693" y="23178"/>
                    </a:lnTo>
                    <a:lnTo>
                      <a:pt x="3674" y="23062"/>
                    </a:lnTo>
                    <a:lnTo>
                      <a:pt x="3635" y="22985"/>
                    </a:lnTo>
                    <a:lnTo>
                      <a:pt x="3596" y="22888"/>
                    </a:lnTo>
                    <a:lnTo>
                      <a:pt x="3616" y="22791"/>
                    </a:lnTo>
                    <a:lnTo>
                      <a:pt x="3616" y="22656"/>
                    </a:lnTo>
                    <a:lnTo>
                      <a:pt x="3616" y="22057"/>
                    </a:lnTo>
                    <a:lnTo>
                      <a:pt x="3616" y="21458"/>
                    </a:lnTo>
                    <a:lnTo>
                      <a:pt x="3635" y="20858"/>
                    </a:lnTo>
                    <a:lnTo>
                      <a:pt x="3674" y="20259"/>
                    </a:lnTo>
                    <a:lnTo>
                      <a:pt x="3770" y="19061"/>
                    </a:lnTo>
                    <a:lnTo>
                      <a:pt x="3886" y="17881"/>
                    </a:lnTo>
                    <a:lnTo>
                      <a:pt x="4041" y="16683"/>
                    </a:lnTo>
                    <a:lnTo>
                      <a:pt x="4215" y="15504"/>
                    </a:lnTo>
                    <a:lnTo>
                      <a:pt x="4563" y="13126"/>
                    </a:lnTo>
                    <a:lnTo>
                      <a:pt x="4698" y="13068"/>
                    </a:lnTo>
                    <a:lnTo>
                      <a:pt x="4756" y="13010"/>
                    </a:lnTo>
                    <a:lnTo>
                      <a:pt x="4795" y="12971"/>
                    </a:lnTo>
                    <a:lnTo>
                      <a:pt x="4833" y="12894"/>
                    </a:lnTo>
                    <a:lnTo>
                      <a:pt x="4872" y="12836"/>
                    </a:lnTo>
                    <a:lnTo>
                      <a:pt x="4891" y="12739"/>
                    </a:lnTo>
                    <a:lnTo>
                      <a:pt x="4891" y="12643"/>
                    </a:lnTo>
                    <a:lnTo>
                      <a:pt x="4911" y="12217"/>
                    </a:lnTo>
                    <a:lnTo>
                      <a:pt x="4930" y="11792"/>
                    </a:lnTo>
                    <a:lnTo>
                      <a:pt x="4969" y="11367"/>
                    </a:lnTo>
                    <a:lnTo>
                      <a:pt x="5027" y="10941"/>
                    </a:lnTo>
                    <a:lnTo>
                      <a:pt x="5162" y="10091"/>
                    </a:lnTo>
                    <a:lnTo>
                      <a:pt x="5336" y="9240"/>
                    </a:lnTo>
                    <a:lnTo>
                      <a:pt x="5723" y="7578"/>
                    </a:lnTo>
                    <a:lnTo>
                      <a:pt x="5916" y="6727"/>
                    </a:lnTo>
                    <a:lnTo>
                      <a:pt x="6071" y="5896"/>
                    </a:lnTo>
                    <a:lnTo>
                      <a:pt x="6071" y="5780"/>
                    </a:lnTo>
                    <a:lnTo>
                      <a:pt x="6071" y="5683"/>
                    </a:lnTo>
                    <a:lnTo>
                      <a:pt x="6051" y="5606"/>
                    </a:lnTo>
                    <a:lnTo>
                      <a:pt x="6013" y="5529"/>
                    </a:lnTo>
                    <a:lnTo>
                      <a:pt x="5955" y="5451"/>
                    </a:lnTo>
                    <a:lnTo>
                      <a:pt x="5897" y="5393"/>
                    </a:lnTo>
                    <a:lnTo>
                      <a:pt x="5819" y="5355"/>
                    </a:lnTo>
                    <a:lnTo>
                      <a:pt x="5742" y="5316"/>
                    </a:lnTo>
                    <a:lnTo>
                      <a:pt x="5645" y="5277"/>
                    </a:lnTo>
                    <a:lnTo>
                      <a:pt x="5568" y="5258"/>
                    </a:lnTo>
                    <a:lnTo>
                      <a:pt x="5471" y="5258"/>
                    </a:lnTo>
                    <a:lnTo>
                      <a:pt x="5375" y="5277"/>
                    </a:lnTo>
                    <a:lnTo>
                      <a:pt x="5297" y="5297"/>
                    </a:lnTo>
                    <a:lnTo>
                      <a:pt x="5220" y="5335"/>
                    </a:lnTo>
                    <a:lnTo>
                      <a:pt x="5143" y="5374"/>
                    </a:lnTo>
                    <a:lnTo>
                      <a:pt x="5065" y="5451"/>
                    </a:lnTo>
                    <a:lnTo>
                      <a:pt x="5027" y="5200"/>
                    </a:lnTo>
                    <a:lnTo>
                      <a:pt x="5027" y="5200"/>
                    </a:lnTo>
                    <a:lnTo>
                      <a:pt x="5104" y="5239"/>
                    </a:lnTo>
                    <a:lnTo>
                      <a:pt x="5181" y="5258"/>
                    </a:lnTo>
                    <a:lnTo>
                      <a:pt x="5355" y="5258"/>
                    </a:lnTo>
                    <a:lnTo>
                      <a:pt x="5510" y="5219"/>
                    </a:lnTo>
                    <a:lnTo>
                      <a:pt x="5665" y="5123"/>
                    </a:lnTo>
                    <a:lnTo>
                      <a:pt x="5723" y="5065"/>
                    </a:lnTo>
                    <a:lnTo>
                      <a:pt x="5781" y="5007"/>
                    </a:lnTo>
                    <a:lnTo>
                      <a:pt x="5839" y="4929"/>
                    </a:lnTo>
                    <a:lnTo>
                      <a:pt x="5877" y="4852"/>
                    </a:lnTo>
                    <a:lnTo>
                      <a:pt x="5897" y="4755"/>
                    </a:lnTo>
                    <a:lnTo>
                      <a:pt x="5897" y="4659"/>
                    </a:lnTo>
                    <a:lnTo>
                      <a:pt x="5897" y="4562"/>
                    </a:lnTo>
                    <a:lnTo>
                      <a:pt x="5858" y="4466"/>
                    </a:lnTo>
                    <a:lnTo>
                      <a:pt x="5665" y="3886"/>
                    </a:lnTo>
                    <a:lnTo>
                      <a:pt x="5433" y="3325"/>
                    </a:lnTo>
                    <a:lnTo>
                      <a:pt x="5181" y="2784"/>
                    </a:lnTo>
                    <a:lnTo>
                      <a:pt x="4891" y="2223"/>
                    </a:lnTo>
                    <a:lnTo>
                      <a:pt x="4601" y="1701"/>
                    </a:lnTo>
                    <a:lnTo>
                      <a:pt x="4273" y="1179"/>
                    </a:lnTo>
                    <a:lnTo>
                      <a:pt x="3925" y="696"/>
                    </a:lnTo>
                    <a:lnTo>
                      <a:pt x="3558" y="213"/>
                    </a:lnTo>
                    <a:lnTo>
                      <a:pt x="3500" y="135"/>
                    </a:lnTo>
                    <a:lnTo>
                      <a:pt x="3422" y="97"/>
                    </a:lnTo>
                    <a:lnTo>
                      <a:pt x="3345" y="39"/>
                    </a:lnTo>
                    <a:lnTo>
                      <a:pt x="3268" y="19"/>
                    </a:lnTo>
                    <a:lnTo>
                      <a:pt x="3094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"/>
              <p:cNvSpPr/>
              <p:nvPr/>
            </p:nvSpPr>
            <p:spPr>
              <a:xfrm>
                <a:off x="965000" y="-1362400"/>
                <a:ext cx="158550" cy="844800"/>
              </a:xfrm>
              <a:custGeom>
                <a:rect b="b" l="l" r="r" t="t"/>
                <a:pathLst>
                  <a:path extrusionOk="0" h="33792" w="6342">
                    <a:moveTo>
                      <a:pt x="3944" y="10091"/>
                    </a:moveTo>
                    <a:lnTo>
                      <a:pt x="3867" y="11251"/>
                    </a:lnTo>
                    <a:lnTo>
                      <a:pt x="3789" y="12411"/>
                    </a:lnTo>
                    <a:lnTo>
                      <a:pt x="3847" y="11251"/>
                    </a:lnTo>
                    <a:lnTo>
                      <a:pt x="3944" y="10091"/>
                    </a:lnTo>
                    <a:close/>
                    <a:moveTo>
                      <a:pt x="1953" y="27605"/>
                    </a:moveTo>
                    <a:lnTo>
                      <a:pt x="1914" y="28746"/>
                    </a:lnTo>
                    <a:lnTo>
                      <a:pt x="1914" y="29074"/>
                    </a:lnTo>
                    <a:lnTo>
                      <a:pt x="1934" y="29422"/>
                    </a:lnTo>
                    <a:lnTo>
                      <a:pt x="1760" y="29422"/>
                    </a:lnTo>
                    <a:lnTo>
                      <a:pt x="1856" y="28514"/>
                    </a:lnTo>
                    <a:lnTo>
                      <a:pt x="1953" y="27605"/>
                    </a:lnTo>
                    <a:close/>
                    <a:moveTo>
                      <a:pt x="3905" y="0"/>
                    </a:moveTo>
                    <a:lnTo>
                      <a:pt x="3789" y="39"/>
                    </a:lnTo>
                    <a:lnTo>
                      <a:pt x="3693" y="78"/>
                    </a:lnTo>
                    <a:lnTo>
                      <a:pt x="3615" y="136"/>
                    </a:lnTo>
                    <a:lnTo>
                      <a:pt x="3557" y="213"/>
                    </a:lnTo>
                    <a:lnTo>
                      <a:pt x="3499" y="290"/>
                    </a:lnTo>
                    <a:lnTo>
                      <a:pt x="3441" y="367"/>
                    </a:lnTo>
                    <a:lnTo>
                      <a:pt x="3422" y="464"/>
                    </a:lnTo>
                    <a:lnTo>
                      <a:pt x="3403" y="561"/>
                    </a:lnTo>
                    <a:lnTo>
                      <a:pt x="3422" y="657"/>
                    </a:lnTo>
                    <a:lnTo>
                      <a:pt x="3635" y="1450"/>
                    </a:lnTo>
                    <a:lnTo>
                      <a:pt x="3731" y="1856"/>
                    </a:lnTo>
                    <a:lnTo>
                      <a:pt x="3751" y="2069"/>
                    </a:lnTo>
                    <a:lnTo>
                      <a:pt x="3770" y="2281"/>
                    </a:lnTo>
                    <a:lnTo>
                      <a:pt x="3673" y="2320"/>
                    </a:lnTo>
                    <a:lnTo>
                      <a:pt x="3596" y="2359"/>
                    </a:lnTo>
                    <a:lnTo>
                      <a:pt x="3519" y="2417"/>
                    </a:lnTo>
                    <a:lnTo>
                      <a:pt x="3441" y="2494"/>
                    </a:lnTo>
                    <a:lnTo>
                      <a:pt x="3403" y="2571"/>
                    </a:lnTo>
                    <a:lnTo>
                      <a:pt x="3364" y="2668"/>
                    </a:lnTo>
                    <a:lnTo>
                      <a:pt x="3325" y="2765"/>
                    </a:lnTo>
                    <a:lnTo>
                      <a:pt x="3325" y="2900"/>
                    </a:lnTo>
                    <a:lnTo>
                      <a:pt x="3345" y="3132"/>
                    </a:lnTo>
                    <a:lnTo>
                      <a:pt x="3190" y="3190"/>
                    </a:lnTo>
                    <a:lnTo>
                      <a:pt x="3132" y="3248"/>
                    </a:lnTo>
                    <a:lnTo>
                      <a:pt x="3074" y="3286"/>
                    </a:lnTo>
                    <a:lnTo>
                      <a:pt x="3035" y="3364"/>
                    </a:lnTo>
                    <a:lnTo>
                      <a:pt x="2997" y="3441"/>
                    </a:lnTo>
                    <a:lnTo>
                      <a:pt x="2977" y="3518"/>
                    </a:lnTo>
                    <a:lnTo>
                      <a:pt x="2958" y="3615"/>
                    </a:lnTo>
                    <a:lnTo>
                      <a:pt x="2919" y="4292"/>
                    </a:lnTo>
                    <a:lnTo>
                      <a:pt x="2881" y="4968"/>
                    </a:lnTo>
                    <a:lnTo>
                      <a:pt x="2804" y="5645"/>
                    </a:lnTo>
                    <a:lnTo>
                      <a:pt x="2726" y="6302"/>
                    </a:lnTo>
                    <a:lnTo>
                      <a:pt x="2630" y="6979"/>
                    </a:lnTo>
                    <a:lnTo>
                      <a:pt x="2514" y="7636"/>
                    </a:lnTo>
                    <a:lnTo>
                      <a:pt x="2378" y="8293"/>
                    </a:lnTo>
                    <a:lnTo>
                      <a:pt x="2204" y="8951"/>
                    </a:lnTo>
                    <a:lnTo>
                      <a:pt x="2185" y="9067"/>
                    </a:lnTo>
                    <a:lnTo>
                      <a:pt x="2185" y="9163"/>
                    </a:lnTo>
                    <a:lnTo>
                      <a:pt x="2204" y="9260"/>
                    </a:lnTo>
                    <a:lnTo>
                      <a:pt x="2243" y="9356"/>
                    </a:lnTo>
                    <a:lnTo>
                      <a:pt x="2301" y="9453"/>
                    </a:lnTo>
                    <a:lnTo>
                      <a:pt x="2359" y="9530"/>
                    </a:lnTo>
                    <a:lnTo>
                      <a:pt x="2436" y="9588"/>
                    </a:lnTo>
                    <a:lnTo>
                      <a:pt x="2514" y="9646"/>
                    </a:lnTo>
                    <a:lnTo>
                      <a:pt x="2456" y="10478"/>
                    </a:lnTo>
                    <a:lnTo>
                      <a:pt x="2417" y="11309"/>
                    </a:lnTo>
                    <a:lnTo>
                      <a:pt x="2069" y="12933"/>
                    </a:lnTo>
                    <a:lnTo>
                      <a:pt x="1914" y="13745"/>
                    </a:lnTo>
                    <a:lnTo>
                      <a:pt x="1779" y="14557"/>
                    </a:lnTo>
                    <a:lnTo>
                      <a:pt x="1644" y="15388"/>
                    </a:lnTo>
                    <a:lnTo>
                      <a:pt x="1528" y="16200"/>
                    </a:lnTo>
                    <a:lnTo>
                      <a:pt x="1431" y="17031"/>
                    </a:lnTo>
                    <a:lnTo>
                      <a:pt x="1373" y="17862"/>
                    </a:lnTo>
                    <a:lnTo>
                      <a:pt x="1257" y="19776"/>
                    </a:lnTo>
                    <a:lnTo>
                      <a:pt x="1160" y="21690"/>
                    </a:lnTo>
                    <a:lnTo>
                      <a:pt x="1064" y="23623"/>
                    </a:lnTo>
                    <a:lnTo>
                      <a:pt x="948" y="25537"/>
                    </a:lnTo>
                    <a:lnTo>
                      <a:pt x="793" y="27450"/>
                    </a:lnTo>
                    <a:lnTo>
                      <a:pt x="716" y="28398"/>
                    </a:lnTo>
                    <a:lnTo>
                      <a:pt x="600" y="29345"/>
                    </a:lnTo>
                    <a:lnTo>
                      <a:pt x="484" y="30292"/>
                    </a:lnTo>
                    <a:lnTo>
                      <a:pt x="348" y="31259"/>
                    </a:lnTo>
                    <a:lnTo>
                      <a:pt x="194" y="32206"/>
                    </a:lnTo>
                    <a:lnTo>
                      <a:pt x="20" y="33153"/>
                    </a:lnTo>
                    <a:lnTo>
                      <a:pt x="1" y="33250"/>
                    </a:lnTo>
                    <a:lnTo>
                      <a:pt x="20" y="33366"/>
                    </a:lnTo>
                    <a:lnTo>
                      <a:pt x="78" y="33482"/>
                    </a:lnTo>
                    <a:lnTo>
                      <a:pt x="136" y="33578"/>
                    </a:lnTo>
                    <a:lnTo>
                      <a:pt x="213" y="33656"/>
                    </a:lnTo>
                    <a:lnTo>
                      <a:pt x="310" y="33733"/>
                    </a:lnTo>
                    <a:lnTo>
                      <a:pt x="406" y="33772"/>
                    </a:lnTo>
                    <a:lnTo>
                      <a:pt x="522" y="33791"/>
                    </a:lnTo>
                    <a:lnTo>
                      <a:pt x="967" y="33772"/>
                    </a:lnTo>
                    <a:lnTo>
                      <a:pt x="1354" y="33752"/>
                    </a:lnTo>
                    <a:lnTo>
                      <a:pt x="1547" y="33714"/>
                    </a:lnTo>
                    <a:lnTo>
                      <a:pt x="1721" y="33675"/>
                    </a:lnTo>
                    <a:lnTo>
                      <a:pt x="1895" y="33617"/>
                    </a:lnTo>
                    <a:lnTo>
                      <a:pt x="2050" y="33559"/>
                    </a:lnTo>
                    <a:lnTo>
                      <a:pt x="2185" y="33482"/>
                    </a:lnTo>
                    <a:lnTo>
                      <a:pt x="2320" y="33385"/>
                    </a:lnTo>
                    <a:lnTo>
                      <a:pt x="2456" y="33269"/>
                    </a:lnTo>
                    <a:lnTo>
                      <a:pt x="2552" y="33134"/>
                    </a:lnTo>
                    <a:lnTo>
                      <a:pt x="2668" y="32999"/>
                    </a:lnTo>
                    <a:lnTo>
                      <a:pt x="2746" y="32805"/>
                    </a:lnTo>
                    <a:lnTo>
                      <a:pt x="2823" y="32612"/>
                    </a:lnTo>
                    <a:lnTo>
                      <a:pt x="2900" y="32380"/>
                    </a:lnTo>
                    <a:lnTo>
                      <a:pt x="2939" y="32129"/>
                    </a:lnTo>
                    <a:lnTo>
                      <a:pt x="2997" y="31877"/>
                    </a:lnTo>
                    <a:lnTo>
                      <a:pt x="3055" y="31355"/>
                    </a:lnTo>
                    <a:lnTo>
                      <a:pt x="3093" y="30795"/>
                    </a:lnTo>
                    <a:lnTo>
                      <a:pt x="3093" y="30234"/>
                    </a:lnTo>
                    <a:lnTo>
                      <a:pt x="3074" y="29132"/>
                    </a:lnTo>
                    <a:lnTo>
                      <a:pt x="3074" y="28591"/>
                    </a:lnTo>
                    <a:lnTo>
                      <a:pt x="3074" y="28069"/>
                    </a:lnTo>
                    <a:lnTo>
                      <a:pt x="3113" y="26871"/>
                    </a:lnTo>
                    <a:lnTo>
                      <a:pt x="3151" y="25672"/>
                    </a:lnTo>
                    <a:lnTo>
                      <a:pt x="3267" y="23275"/>
                    </a:lnTo>
                    <a:lnTo>
                      <a:pt x="3306" y="22676"/>
                    </a:lnTo>
                    <a:lnTo>
                      <a:pt x="3345" y="22076"/>
                    </a:lnTo>
                    <a:lnTo>
                      <a:pt x="3403" y="21477"/>
                    </a:lnTo>
                    <a:lnTo>
                      <a:pt x="3480" y="20878"/>
                    </a:lnTo>
                    <a:lnTo>
                      <a:pt x="3654" y="19718"/>
                    </a:lnTo>
                    <a:lnTo>
                      <a:pt x="3867" y="18558"/>
                    </a:lnTo>
                    <a:lnTo>
                      <a:pt x="4099" y="17398"/>
                    </a:lnTo>
                    <a:lnTo>
                      <a:pt x="4331" y="16219"/>
                    </a:lnTo>
                    <a:lnTo>
                      <a:pt x="4582" y="15059"/>
                    </a:lnTo>
                    <a:lnTo>
                      <a:pt x="4814" y="13880"/>
                    </a:lnTo>
                    <a:lnTo>
                      <a:pt x="4911" y="13300"/>
                    </a:lnTo>
                    <a:lnTo>
                      <a:pt x="4969" y="12720"/>
                    </a:lnTo>
                    <a:lnTo>
                      <a:pt x="5007" y="12140"/>
                    </a:lnTo>
                    <a:lnTo>
                      <a:pt x="5046" y="11560"/>
                    </a:lnTo>
                    <a:lnTo>
                      <a:pt x="5085" y="10381"/>
                    </a:lnTo>
                    <a:lnTo>
                      <a:pt x="5123" y="9202"/>
                    </a:lnTo>
                    <a:lnTo>
                      <a:pt x="5162" y="8622"/>
                    </a:lnTo>
                    <a:lnTo>
                      <a:pt x="5220" y="8042"/>
                    </a:lnTo>
                    <a:lnTo>
                      <a:pt x="5297" y="7462"/>
                    </a:lnTo>
                    <a:lnTo>
                      <a:pt x="5413" y="6901"/>
                    </a:lnTo>
                    <a:lnTo>
                      <a:pt x="5549" y="6321"/>
                    </a:lnTo>
                    <a:lnTo>
                      <a:pt x="5723" y="5780"/>
                    </a:lnTo>
                    <a:lnTo>
                      <a:pt x="5838" y="5510"/>
                    </a:lnTo>
                    <a:lnTo>
                      <a:pt x="5954" y="5239"/>
                    </a:lnTo>
                    <a:lnTo>
                      <a:pt x="6090" y="4968"/>
                    </a:lnTo>
                    <a:lnTo>
                      <a:pt x="6244" y="4698"/>
                    </a:lnTo>
                    <a:lnTo>
                      <a:pt x="6322" y="4524"/>
                    </a:lnTo>
                    <a:lnTo>
                      <a:pt x="6341" y="4446"/>
                    </a:lnTo>
                    <a:lnTo>
                      <a:pt x="6341" y="4350"/>
                    </a:lnTo>
                    <a:lnTo>
                      <a:pt x="6341" y="4253"/>
                    </a:lnTo>
                    <a:lnTo>
                      <a:pt x="6322" y="4176"/>
                    </a:lnTo>
                    <a:lnTo>
                      <a:pt x="6283" y="4079"/>
                    </a:lnTo>
                    <a:lnTo>
                      <a:pt x="6225" y="4002"/>
                    </a:lnTo>
                    <a:lnTo>
                      <a:pt x="6051" y="3770"/>
                    </a:lnTo>
                    <a:lnTo>
                      <a:pt x="5896" y="3538"/>
                    </a:lnTo>
                    <a:lnTo>
                      <a:pt x="5587" y="3055"/>
                    </a:lnTo>
                    <a:lnTo>
                      <a:pt x="5336" y="2552"/>
                    </a:lnTo>
                    <a:lnTo>
                      <a:pt x="5104" y="2049"/>
                    </a:lnTo>
                    <a:lnTo>
                      <a:pt x="5085" y="1740"/>
                    </a:lnTo>
                    <a:lnTo>
                      <a:pt x="5027" y="1431"/>
                    </a:lnTo>
                    <a:lnTo>
                      <a:pt x="4969" y="1160"/>
                    </a:lnTo>
                    <a:lnTo>
                      <a:pt x="4872" y="889"/>
                    </a:lnTo>
                    <a:lnTo>
                      <a:pt x="4775" y="657"/>
                    </a:lnTo>
                    <a:lnTo>
                      <a:pt x="4659" y="445"/>
                    </a:lnTo>
                    <a:lnTo>
                      <a:pt x="4505" y="252"/>
                    </a:lnTo>
                    <a:lnTo>
                      <a:pt x="4350" y="116"/>
                    </a:lnTo>
                    <a:lnTo>
                      <a:pt x="4292" y="78"/>
                    </a:lnTo>
                    <a:lnTo>
                      <a:pt x="4195" y="39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"/>
              <p:cNvSpPr/>
              <p:nvPr/>
            </p:nvSpPr>
            <p:spPr>
              <a:xfrm>
                <a:off x="1144775" y="-1546525"/>
                <a:ext cx="120850" cy="1031825"/>
              </a:xfrm>
              <a:custGeom>
                <a:rect b="b" l="l" r="r" t="t"/>
                <a:pathLst>
                  <a:path extrusionOk="0" h="41273" w="4834">
                    <a:moveTo>
                      <a:pt x="2610" y="2300"/>
                    </a:moveTo>
                    <a:lnTo>
                      <a:pt x="2920" y="2784"/>
                    </a:lnTo>
                    <a:lnTo>
                      <a:pt x="2842" y="2784"/>
                    </a:lnTo>
                    <a:lnTo>
                      <a:pt x="2765" y="2803"/>
                    </a:lnTo>
                    <a:lnTo>
                      <a:pt x="2668" y="2861"/>
                    </a:lnTo>
                    <a:lnTo>
                      <a:pt x="2572" y="2938"/>
                    </a:lnTo>
                    <a:lnTo>
                      <a:pt x="2572" y="2938"/>
                    </a:lnTo>
                    <a:lnTo>
                      <a:pt x="2610" y="2300"/>
                    </a:lnTo>
                    <a:close/>
                    <a:moveTo>
                      <a:pt x="2108" y="0"/>
                    </a:moveTo>
                    <a:lnTo>
                      <a:pt x="2011" y="19"/>
                    </a:lnTo>
                    <a:lnTo>
                      <a:pt x="1934" y="58"/>
                    </a:lnTo>
                    <a:lnTo>
                      <a:pt x="1856" y="97"/>
                    </a:lnTo>
                    <a:lnTo>
                      <a:pt x="1798" y="155"/>
                    </a:lnTo>
                    <a:lnTo>
                      <a:pt x="1721" y="232"/>
                    </a:lnTo>
                    <a:lnTo>
                      <a:pt x="1682" y="309"/>
                    </a:lnTo>
                    <a:lnTo>
                      <a:pt x="1644" y="406"/>
                    </a:lnTo>
                    <a:lnTo>
                      <a:pt x="1605" y="503"/>
                    </a:lnTo>
                    <a:lnTo>
                      <a:pt x="1528" y="1005"/>
                    </a:lnTo>
                    <a:lnTo>
                      <a:pt x="1508" y="1489"/>
                    </a:lnTo>
                    <a:lnTo>
                      <a:pt x="1470" y="2494"/>
                    </a:lnTo>
                    <a:lnTo>
                      <a:pt x="1450" y="2996"/>
                    </a:lnTo>
                    <a:lnTo>
                      <a:pt x="1393" y="3499"/>
                    </a:lnTo>
                    <a:lnTo>
                      <a:pt x="1354" y="3750"/>
                    </a:lnTo>
                    <a:lnTo>
                      <a:pt x="1315" y="3982"/>
                    </a:lnTo>
                    <a:lnTo>
                      <a:pt x="1238" y="4234"/>
                    </a:lnTo>
                    <a:lnTo>
                      <a:pt x="1161" y="4466"/>
                    </a:lnTo>
                    <a:lnTo>
                      <a:pt x="1122" y="4582"/>
                    </a:lnTo>
                    <a:lnTo>
                      <a:pt x="1122" y="4697"/>
                    </a:lnTo>
                    <a:lnTo>
                      <a:pt x="1141" y="4794"/>
                    </a:lnTo>
                    <a:lnTo>
                      <a:pt x="1161" y="4891"/>
                    </a:lnTo>
                    <a:lnTo>
                      <a:pt x="1219" y="4987"/>
                    </a:lnTo>
                    <a:lnTo>
                      <a:pt x="1277" y="5045"/>
                    </a:lnTo>
                    <a:lnTo>
                      <a:pt x="1354" y="5123"/>
                    </a:lnTo>
                    <a:lnTo>
                      <a:pt x="1431" y="5161"/>
                    </a:lnTo>
                    <a:lnTo>
                      <a:pt x="1528" y="5200"/>
                    </a:lnTo>
                    <a:lnTo>
                      <a:pt x="1624" y="5239"/>
                    </a:lnTo>
                    <a:lnTo>
                      <a:pt x="1818" y="5239"/>
                    </a:lnTo>
                    <a:lnTo>
                      <a:pt x="1914" y="5219"/>
                    </a:lnTo>
                    <a:lnTo>
                      <a:pt x="2011" y="5181"/>
                    </a:lnTo>
                    <a:lnTo>
                      <a:pt x="2088" y="5103"/>
                    </a:lnTo>
                    <a:lnTo>
                      <a:pt x="2146" y="5026"/>
                    </a:lnTo>
                    <a:lnTo>
                      <a:pt x="2166" y="5103"/>
                    </a:lnTo>
                    <a:lnTo>
                      <a:pt x="2204" y="5239"/>
                    </a:lnTo>
                    <a:lnTo>
                      <a:pt x="2262" y="5355"/>
                    </a:lnTo>
                    <a:lnTo>
                      <a:pt x="2359" y="5451"/>
                    </a:lnTo>
                    <a:lnTo>
                      <a:pt x="2456" y="5529"/>
                    </a:lnTo>
                    <a:lnTo>
                      <a:pt x="2572" y="5587"/>
                    </a:lnTo>
                    <a:lnTo>
                      <a:pt x="2707" y="5606"/>
                    </a:lnTo>
                    <a:lnTo>
                      <a:pt x="2823" y="5606"/>
                    </a:lnTo>
                    <a:lnTo>
                      <a:pt x="2958" y="5548"/>
                    </a:lnTo>
                    <a:lnTo>
                      <a:pt x="3171" y="5490"/>
                    </a:lnTo>
                    <a:lnTo>
                      <a:pt x="3152" y="5567"/>
                    </a:lnTo>
                    <a:lnTo>
                      <a:pt x="3094" y="6708"/>
                    </a:lnTo>
                    <a:lnTo>
                      <a:pt x="3036" y="7848"/>
                    </a:lnTo>
                    <a:lnTo>
                      <a:pt x="2842" y="8738"/>
                    </a:lnTo>
                    <a:lnTo>
                      <a:pt x="2688" y="9627"/>
                    </a:lnTo>
                    <a:lnTo>
                      <a:pt x="2610" y="10072"/>
                    </a:lnTo>
                    <a:lnTo>
                      <a:pt x="2572" y="10516"/>
                    </a:lnTo>
                    <a:lnTo>
                      <a:pt x="2533" y="10961"/>
                    </a:lnTo>
                    <a:lnTo>
                      <a:pt x="2514" y="11425"/>
                    </a:lnTo>
                    <a:lnTo>
                      <a:pt x="2514" y="11541"/>
                    </a:lnTo>
                    <a:lnTo>
                      <a:pt x="2552" y="11657"/>
                    </a:lnTo>
                    <a:lnTo>
                      <a:pt x="2610" y="11753"/>
                    </a:lnTo>
                    <a:lnTo>
                      <a:pt x="2668" y="11850"/>
                    </a:lnTo>
                    <a:lnTo>
                      <a:pt x="2630" y="11889"/>
                    </a:lnTo>
                    <a:lnTo>
                      <a:pt x="2572" y="11947"/>
                    </a:lnTo>
                    <a:lnTo>
                      <a:pt x="2533" y="12024"/>
                    </a:lnTo>
                    <a:lnTo>
                      <a:pt x="2494" y="12101"/>
                    </a:lnTo>
                    <a:lnTo>
                      <a:pt x="2359" y="12565"/>
                    </a:lnTo>
                    <a:lnTo>
                      <a:pt x="2243" y="13010"/>
                    </a:lnTo>
                    <a:lnTo>
                      <a:pt x="2146" y="13455"/>
                    </a:lnTo>
                    <a:lnTo>
                      <a:pt x="2050" y="13918"/>
                    </a:lnTo>
                    <a:lnTo>
                      <a:pt x="1972" y="14363"/>
                    </a:lnTo>
                    <a:lnTo>
                      <a:pt x="1895" y="14827"/>
                    </a:lnTo>
                    <a:lnTo>
                      <a:pt x="1798" y="15755"/>
                    </a:lnTo>
                    <a:lnTo>
                      <a:pt x="1721" y="16663"/>
                    </a:lnTo>
                    <a:lnTo>
                      <a:pt x="1702" y="17591"/>
                    </a:lnTo>
                    <a:lnTo>
                      <a:pt x="1682" y="18519"/>
                    </a:lnTo>
                    <a:lnTo>
                      <a:pt x="1682" y="19447"/>
                    </a:lnTo>
                    <a:lnTo>
                      <a:pt x="1682" y="19467"/>
                    </a:lnTo>
                    <a:lnTo>
                      <a:pt x="1682" y="19544"/>
                    </a:lnTo>
                    <a:lnTo>
                      <a:pt x="1605" y="19660"/>
                    </a:lnTo>
                    <a:lnTo>
                      <a:pt x="1566" y="19795"/>
                    </a:lnTo>
                    <a:lnTo>
                      <a:pt x="1450" y="20646"/>
                    </a:lnTo>
                    <a:lnTo>
                      <a:pt x="1373" y="21496"/>
                    </a:lnTo>
                    <a:lnTo>
                      <a:pt x="1296" y="22347"/>
                    </a:lnTo>
                    <a:lnTo>
                      <a:pt x="1238" y="23197"/>
                    </a:lnTo>
                    <a:lnTo>
                      <a:pt x="1141" y="24899"/>
                    </a:lnTo>
                    <a:lnTo>
                      <a:pt x="1083" y="25749"/>
                    </a:lnTo>
                    <a:lnTo>
                      <a:pt x="1006" y="26600"/>
                    </a:lnTo>
                    <a:lnTo>
                      <a:pt x="909" y="26658"/>
                    </a:lnTo>
                    <a:lnTo>
                      <a:pt x="851" y="26754"/>
                    </a:lnTo>
                    <a:lnTo>
                      <a:pt x="793" y="26870"/>
                    </a:lnTo>
                    <a:lnTo>
                      <a:pt x="774" y="27006"/>
                    </a:lnTo>
                    <a:lnTo>
                      <a:pt x="774" y="27682"/>
                    </a:lnTo>
                    <a:lnTo>
                      <a:pt x="755" y="28340"/>
                    </a:lnTo>
                    <a:lnTo>
                      <a:pt x="697" y="28668"/>
                    </a:lnTo>
                    <a:lnTo>
                      <a:pt x="677" y="28765"/>
                    </a:lnTo>
                    <a:lnTo>
                      <a:pt x="677" y="28842"/>
                    </a:lnTo>
                    <a:lnTo>
                      <a:pt x="735" y="28977"/>
                    </a:lnTo>
                    <a:lnTo>
                      <a:pt x="716" y="29229"/>
                    </a:lnTo>
                    <a:lnTo>
                      <a:pt x="407" y="31626"/>
                    </a:lnTo>
                    <a:lnTo>
                      <a:pt x="271" y="32824"/>
                    </a:lnTo>
                    <a:lnTo>
                      <a:pt x="136" y="34023"/>
                    </a:lnTo>
                    <a:lnTo>
                      <a:pt x="136" y="34139"/>
                    </a:lnTo>
                    <a:lnTo>
                      <a:pt x="155" y="34236"/>
                    </a:lnTo>
                    <a:lnTo>
                      <a:pt x="175" y="34313"/>
                    </a:lnTo>
                    <a:lnTo>
                      <a:pt x="233" y="34390"/>
                    </a:lnTo>
                    <a:lnTo>
                      <a:pt x="97" y="35434"/>
                    </a:lnTo>
                    <a:lnTo>
                      <a:pt x="78" y="35531"/>
                    </a:lnTo>
                    <a:lnTo>
                      <a:pt x="97" y="35608"/>
                    </a:lnTo>
                    <a:lnTo>
                      <a:pt x="117" y="35685"/>
                    </a:lnTo>
                    <a:lnTo>
                      <a:pt x="136" y="35763"/>
                    </a:lnTo>
                    <a:lnTo>
                      <a:pt x="233" y="35879"/>
                    </a:lnTo>
                    <a:lnTo>
                      <a:pt x="329" y="35956"/>
                    </a:lnTo>
                    <a:lnTo>
                      <a:pt x="291" y="36729"/>
                    </a:lnTo>
                    <a:lnTo>
                      <a:pt x="175" y="37676"/>
                    </a:lnTo>
                    <a:lnTo>
                      <a:pt x="97" y="38643"/>
                    </a:lnTo>
                    <a:lnTo>
                      <a:pt x="20" y="39590"/>
                    </a:lnTo>
                    <a:lnTo>
                      <a:pt x="1" y="40074"/>
                    </a:lnTo>
                    <a:lnTo>
                      <a:pt x="1" y="40557"/>
                    </a:lnTo>
                    <a:lnTo>
                      <a:pt x="1" y="40673"/>
                    </a:lnTo>
                    <a:lnTo>
                      <a:pt x="39" y="40789"/>
                    </a:lnTo>
                    <a:lnTo>
                      <a:pt x="78" y="40885"/>
                    </a:lnTo>
                    <a:lnTo>
                      <a:pt x="136" y="40982"/>
                    </a:lnTo>
                    <a:lnTo>
                      <a:pt x="194" y="41059"/>
                    </a:lnTo>
                    <a:lnTo>
                      <a:pt x="291" y="41117"/>
                    </a:lnTo>
                    <a:lnTo>
                      <a:pt x="387" y="41175"/>
                    </a:lnTo>
                    <a:lnTo>
                      <a:pt x="503" y="41195"/>
                    </a:lnTo>
                    <a:lnTo>
                      <a:pt x="851" y="41253"/>
                    </a:lnTo>
                    <a:lnTo>
                      <a:pt x="1199" y="41272"/>
                    </a:lnTo>
                    <a:lnTo>
                      <a:pt x="1895" y="41272"/>
                    </a:lnTo>
                    <a:lnTo>
                      <a:pt x="1992" y="41253"/>
                    </a:lnTo>
                    <a:lnTo>
                      <a:pt x="2088" y="41214"/>
                    </a:lnTo>
                    <a:lnTo>
                      <a:pt x="2166" y="41156"/>
                    </a:lnTo>
                    <a:lnTo>
                      <a:pt x="2243" y="41098"/>
                    </a:lnTo>
                    <a:lnTo>
                      <a:pt x="2301" y="41021"/>
                    </a:lnTo>
                    <a:lnTo>
                      <a:pt x="2340" y="40943"/>
                    </a:lnTo>
                    <a:lnTo>
                      <a:pt x="2378" y="40847"/>
                    </a:lnTo>
                    <a:lnTo>
                      <a:pt x="2398" y="40769"/>
                    </a:lnTo>
                    <a:lnTo>
                      <a:pt x="2436" y="40035"/>
                    </a:lnTo>
                    <a:lnTo>
                      <a:pt x="2533" y="39900"/>
                    </a:lnTo>
                    <a:lnTo>
                      <a:pt x="2552" y="39822"/>
                    </a:lnTo>
                    <a:lnTo>
                      <a:pt x="2572" y="39745"/>
                    </a:lnTo>
                    <a:lnTo>
                      <a:pt x="2823" y="38276"/>
                    </a:lnTo>
                    <a:lnTo>
                      <a:pt x="2939" y="37541"/>
                    </a:lnTo>
                    <a:lnTo>
                      <a:pt x="3055" y="36807"/>
                    </a:lnTo>
                    <a:lnTo>
                      <a:pt x="3132" y="36053"/>
                    </a:lnTo>
                    <a:lnTo>
                      <a:pt x="3171" y="35318"/>
                    </a:lnTo>
                    <a:lnTo>
                      <a:pt x="3190" y="34583"/>
                    </a:lnTo>
                    <a:lnTo>
                      <a:pt x="3171" y="34197"/>
                    </a:lnTo>
                    <a:lnTo>
                      <a:pt x="3152" y="33830"/>
                    </a:lnTo>
                    <a:lnTo>
                      <a:pt x="3132" y="33694"/>
                    </a:lnTo>
                    <a:lnTo>
                      <a:pt x="3074" y="33578"/>
                    </a:lnTo>
                    <a:lnTo>
                      <a:pt x="3094" y="33482"/>
                    </a:lnTo>
                    <a:lnTo>
                      <a:pt x="3074" y="33385"/>
                    </a:lnTo>
                    <a:lnTo>
                      <a:pt x="3055" y="33269"/>
                    </a:lnTo>
                    <a:lnTo>
                      <a:pt x="3036" y="33192"/>
                    </a:lnTo>
                    <a:lnTo>
                      <a:pt x="2978" y="33095"/>
                    </a:lnTo>
                    <a:lnTo>
                      <a:pt x="3094" y="32341"/>
                    </a:lnTo>
                    <a:lnTo>
                      <a:pt x="3094" y="32225"/>
                    </a:lnTo>
                    <a:lnTo>
                      <a:pt x="3074" y="32128"/>
                    </a:lnTo>
                    <a:lnTo>
                      <a:pt x="3055" y="32051"/>
                    </a:lnTo>
                    <a:lnTo>
                      <a:pt x="3016" y="31974"/>
                    </a:lnTo>
                    <a:lnTo>
                      <a:pt x="3171" y="30292"/>
                    </a:lnTo>
                    <a:lnTo>
                      <a:pt x="3345" y="28610"/>
                    </a:lnTo>
                    <a:lnTo>
                      <a:pt x="3500" y="26928"/>
                    </a:lnTo>
                    <a:lnTo>
                      <a:pt x="3635" y="25247"/>
                    </a:lnTo>
                    <a:lnTo>
                      <a:pt x="3635" y="25111"/>
                    </a:lnTo>
                    <a:lnTo>
                      <a:pt x="3616" y="24995"/>
                    </a:lnTo>
                    <a:lnTo>
                      <a:pt x="3635" y="24918"/>
                    </a:lnTo>
                    <a:lnTo>
                      <a:pt x="3654" y="24821"/>
                    </a:lnTo>
                    <a:lnTo>
                      <a:pt x="3732" y="24222"/>
                    </a:lnTo>
                    <a:lnTo>
                      <a:pt x="3790" y="23623"/>
                    </a:lnTo>
                    <a:lnTo>
                      <a:pt x="3886" y="22405"/>
                    </a:lnTo>
                    <a:lnTo>
                      <a:pt x="3944" y="21187"/>
                    </a:lnTo>
                    <a:lnTo>
                      <a:pt x="3983" y="19969"/>
                    </a:lnTo>
                    <a:lnTo>
                      <a:pt x="4041" y="17533"/>
                    </a:lnTo>
                    <a:lnTo>
                      <a:pt x="4099" y="16316"/>
                    </a:lnTo>
                    <a:lnTo>
                      <a:pt x="4176" y="15117"/>
                    </a:lnTo>
                    <a:lnTo>
                      <a:pt x="4157" y="14943"/>
                    </a:lnTo>
                    <a:lnTo>
                      <a:pt x="4118" y="14808"/>
                    </a:lnTo>
                    <a:lnTo>
                      <a:pt x="4254" y="13918"/>
                    </a:lnTo>
                    <a:lnTo>
                      <a:pt x="4389" y="13049"/>
                    </a:lnTo>
                    <a:lnTo>
                      <a:pt x="4485" y="12159"/>
                    </a:lnTo>
                    <a:lnTo>
                      <a:pt x="4582" y="11270"/>
                    </a:lnTo>
                    <a:lnTo>
                      <a:pt x="4717" y="9472"/>
                    </a:lnTo>
                    <a:lnTo>
                      <a:pt x="4833" y="7674"/>
                    </a:lnTo>
                    <a:lnTo>
                      <a:pt x="4833" y="7559"/>
                    </a:lnTo>
                    <a:lnTo>
                      <a:pt x="4814" y="7443"/>
                    </a:lnTo>
                    <a:lnTo>
                      <a:pt x="4775" y="7346"/>
                    </a:lnTo>
                    <a:lnTo>
                      <a:pt x="4717" y="7269"/>
                    </a:lnTo>
                    <a:lnTo>
                      <a:pt x="4640" y="7211"/>
                    </a:lnTo>
                    <a:lnTo>
                      <a:pt x="4563" y="7153"/>
                    </a:lnTo>
                    <a:lnTo>
                      <a:pt x="4485" y="7095"/>
                    </a:lnTo>
                    <a:lnTo>
                      <a:pt x="4389" y="7075"/>
                    </a:lnTo>
                    <a:lnTo>
                      <a:pt x="4524" y="6437"/>
                    </a:lnTo>
                    <a:lnTo>
                      <a:pt x="4640" y="5799"/>
                    </a:lnTo>
                    <a:lnTo>
                      <a:pt x="4659" y="5703"/>
                    </a:lnTo>
                    <a:lnTo>
                      <a:pt x="4659" y="5625"/>
                    </a:lnTo>
                    <a:lnTo>
                      <a:pt x="4640" y="5548"/>
                    </a:lnTo>
                    <a:lnTo>
                      <a:pt x="4621" y="5471"/>
                    </a:lnTo>
                    <a:lnTo>
                      <a:pt x="4582" y="5413"/>
                    </a:lnTo>
                    <a:lnTo>
                      <a:pt x="4524" y="5355"/>
                    </a:lnTo>
                    <a:lnTo>
                      <a:pt x="4408" y="5277"/>
                    </a:lnTo>
                    <a:lnTo>
                      <a:pt x="4485" y="5142"/>
                    </a:lnTo>
                    <a:lnTo>
                      <a:pt x="4524" y="5026"/>
                    </a:lnTo>
                    <a:lnTo>
                      <a:pt x="4524" y="4871"/>
                    </a:lnTo>
                    <a:lnTo>
                      <a:pt x="4505" y="4736"/>
                    </a:lnTo>
                    <a:lnTo>
                      <a:pt x="4601" y="4659"/>
                    </a:lnTo>
                    <a:lnTo>
                      <a:pt x="4659" y="4543"/>
                    </a:lnTo>
                    <a:lnTo>
                      <a:pt x="4698" y="4408"/>
                    </a:lnTo>
                    <a:lnTo>
                      <a:pt x="4698" y="4253"/>
                    </a:lnTo>
                    <a:lnTo>
                      <a:pt x="4640" y="3982"/>
                    </a:lnTo>
                    <a:lnTo>
                      <a:pt x="4582" y="3712"/>
                    </a:lnTo>
                    <a:lnTo>
                      <a:pt x="4505" y="3441"/>
                    </a:lnTo>
                    <a:lnTo>
                      <a:pt x="4408" y="3190"/>
                    </a:lnTo>
                    <a:lnTo>
                      <a:pt x="4292" y="2938"/>
                    </a:lnTo>
                    <a:lnTo>
                      <a:pt x="4157" y="2687"/>
                    </a:lnTo>
                    <a:lnTo>
                      <a:pt x="3886" y="2223"/>
                    </a:lnTo>
                    <a:lnTo>
                      <a:pt x="3596" y="1759"/>
                    </a:lnTo>
                    <a:lnTo>
                      <a:pt x="3287" y="1295"/>
                    </a:lnTo>
                    <a:lnTo>
                      <a:pt x="2978" y="812"/>
                    </a:lnTo>
                    <a:lnTo>
                      <a:pt x="2707" y="348"/>
                    </a:lnTo>
                    <a:lnTo>
                      <a:pt x="2649" y="251"/>
                    </a:lnTo>
                    <a:lnTo>
                      <a:pt x="2591" y="174"/>
                    </a:lnTo>
                    <a:lnTo>
                      <a:pt x="2514" y="116"/>
                    </a:lnTo>
                    <a:lnTo>
                      <a:pt x="2436" y="58"/>
                    </a:lnTo>
                    <a:lnTo>
                      <a:pt x="2359" y="39"/>
                    </a:lnTo>
                    <a:lnTo>
                      <a:pt x="2282" y="19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"/>
              <p:cNvSpPr/>
              <p:nvPr/>
            </p:nvSpPr>
            <p:spPr>
              <a:xfrm>
                <a:off x="1348250" y="-1397675"/>
                <a:ext cx="121325" cy="904225"/>
              </a:xfrm>
              <a:custGeom>
                <a:rect b="b" l="l" r="r" t="t"/>
                <a:pathLst>
                  <a:path extrusionOk="0" h="36169" w="4853">
                    <a:moveTo>
                      <a:pt x="1295" y="34313"/>
                    </a:moveTo>
                    <a:lnTo>
                      <a:pt x="1353" y="34390"/>
                    </a:lnTo>
                    <a:lnTo>
                      <a:pt x="1431" y="34429"/>
                    </a:lnTo>
                    <a:lnTo>
                      <a:pt x="1585" y="34526"/>
                    </a:lnTo>
                    <a:lnTo>
                      <a:pt x="1740" y="34564"/>
                    </a:lnTo>
                    <a:lnTo>
                      <a:pt x="1914" y="34545"/>
                    </a:lnTo>
                    <a:lnTo>
                      <a:pt x="1952" y="34603"/>
                    </a:lnTo>
                    <a:lnTo>
                      <a:pt x="1972" y="34815"/>
                    </a:lnTo>
                    <a:lnTo>
                      <a:pt x="1759" y="34738"/>
                    </a:lnTo>
                    <a:lnTo>
                      <a:pt x="1585" y="34622"/>
                    </a:lnTo>
                    <a:lnTo>
                      <a:pt x="1489" y="34564"/>
                    </a:lnTo>
                    <a:lnTo>
                      <a:pt x="1431" y="34487"/>
                    </a:lnTo>
                    <a:lnTo>
                      <a:pt x="1353" y="34410"/>
                    </a:lnTo>
                    <a:lnTo>
                      <a:pt x="1295" y="34313"/>
                    </a:lnTo>
                    <a:close/>
                    <a:moveTo>
                      <a:pt x="3035" y="0"/>
                    </a:moveTo>
                    <a:lnTo>
                      <a:pt x="2958" y="19"/>
                    </a:lnTo>
                    <a:lnTo>
                      <a:pt x="2880" y="58"/>
                    </a:lnTo>
                    <a:lnTo>
                      <a:pt x="2803" y="97"/>
                    </a:lnTo>
                    <a:lnTo>
                      <a:pt x="2745" y="155"/>
                    </a:lnTo>
                    <a:lnTo>
                      <a:pt x="2687" y="232"/>
                    </a:lnTo>
                    <a:lnTo>
                      <a:pt x="2571" y="387"/>
                    </a:lnTo>
                    <a:lnTo>
                      <a:pt x="2513" y="580"/>
                    </a:lnTo>
                    <a:lnTo>
                      <a:pt x="2494" y="773"/>
                    </a:lnTo>
                    <a:lnTo>
                      <a:pt x="2474" y="986"/>
                    </a:lnTo>
                    <a:lnTo>
                      <a:pt x="2494" y="1411"/>
                    </a:lnTo>
                    <a:lnTo>
                      <a:pt x="2532" y="1817"/>
                    </a:lnTo>
                    <a:lnTo>
                      <a:pt x="2397" y="2339"/>
                    </a:lnTo>
                    <a:lnTo>
                      <a:pt x="2281" y="2861"/>
                    </a:lnTo>
                    <a:lnTo>
                      <a:pt x="2184" y="3383"/>
                    </a:lnTo>
                    <a:lnTo>
                      <a:pt x="2107" y="3924"/>
                    </a:lnTo>
                    <a:lnTo>
                      <a:pt x="1972" y="4987"/>
                    </a:lnTo>
                    <a:lnTo>
                      <a:pt x="1875" y="6051"/>
                    </a:lnTo>
                    <a:lnTo>
                      <a:pt x="1895" y="6186"/>
                    </a:lnTo>
                    <a:lnTo>
                      <a:pt x="1933" y="6302"/>
                    </a:lnTo>
                    <a:lnTo>
                      <a:pt x="1914" y="6592"/>
                    </a:lnTo>
                    <a:lnTo>
                      <a:pt x="1721" y="7443"/>
                    </a:lnTo>
                    <a:lnTo>
                      <a:pt x="1547" y="8293"/>
                    </a:lnTo>
                    <a:lnTo>
                      <a:pt x="1392" y="9163"/>
                    </a:lnTo>
                    <a:lnTo>
                      <a:pt x="1276" y="10014"/>
                    </a:lnTo>
                    <a:lnTo>
                      <a:pt x="1199" y="10864"/>
                    </a:lnTo>
                    <a:lnTo>
                      <a:pt x="1160" y="11289"/>
                    </a:lnTo>
                    <a:lnTo>
                      <a:pt x="1160" y="11715"/>
                    </a:lnTo>
                    <a:lnTo>
                      <a:pt x="1160" y="12140"/>
                    </a:lnTo>
                    <a:lnTo>
                      <a:pt x="1179" y="12546"/>
                    </a:lnTo>
                    <a:lnTo>
                      <a:pt x="1199" y="12971"/>
                    </a:lnTo>
                    <a:lnTo>
                      <a:pt x="1257" y="13377"/>
                    </a:lnTo>
                    <a:lnTo>
                      <a:pt x="1295" y="13493"/>
                    </a:lnTo>
                    <a:lnTo>
                      <a:pt x="1160" y="14788"/>
                    </a:lnTo>
                    <a:lnTo>
                      <a:pt x="1005" y="16064"/>
                    </a:lnTo>
                    <a:lnTo>
                      <a:pt x="986" y="16161"/>
                    </a:lnTo>
                    <a:lnTo>
                      <a:pt x="1005" y="16258"/>
                    </a:lnTo>
                    <a:lnTo>
                      <a:pt x="889" y="16953"/>
                    </a:lnTo>
                    <a:lnTo>
                      <a:pt x="851" y="17301"/>
                    </a:lnTo>
                    <a:lnTo>
                      <a:pt x="812" y="17649"/>
                    </a:lnTo>
                    <a:lnTo>
                      <a:pt x="812" y="17746"/>
                    </a:lnTo>
                    <a:lnTo>
                      <a:pt x="831" y="17823"/>
                    </a:lnTo>
                    <a:lnTo>
                      <a:pt x="851" y="17901"/>
                    </a:lnTo>
                    <a:lnTo>
                      <a:pt x="889" y="17978"/>
                    </a:lnTo>
                    <a:lnTo>
                      <a:pt x="754" y="18036"/>
                    </a:lnTo>
                    <a:lnTo>
                      <a:pt x="638" y="18152"/>
                    </a:lnTo>
                    <a:lnTo>
                      <a:pt x="599" y="18210"/>
                    </a:lnTo>
                    <a:lnTo>
                      <a:pt x="561" y="18268"/>
                    </a:lnTo>
                    <a:lnTo>
                      <a:pt x="522" y="18365"/>
                    </a:lnTo>
                    <a:lnTo>
                      <a:pt x="522" y="18442"/>
                    </a:lnTo>
                    <a:lnTo>
                      <a:pt x="483" y="18790"/>
                    </a:lnTo>
                    <a:lnTo>
                      <a:pt x="464" y="19138"/>
                    </a:lnTo>
                    <a:lnTo>
                      <a:pt x="464" y="19853"/>
                    </a:lnTo>
                    <a:lnTo>
                      <a:pt x="483" y="20549"/>
                    </a:lnTo>
                    <a:lnTo>
                      <a:pt x="503" y="21264"/>
                    </a:lnTo>
                    <a:lnTo>
                      <a:pt x="425" y="21632"/>
                    </a:lnTo>
                    <a:lnTo>
                      <a:pt x="367" y="22018"/>
                    </a:lnTo>
                    <a:lnTo>
                      <a:pt x="329" y="22386"/>
                    </a:lnTo>
                    <a:lnTo>
                      <a:pt x="309" y="22772"/>
                    </a:lnTo>
                    <a:lnTo>
                      <a:pt x="309" y="23159"/>
                    </a:lnTo>
                    <a:lnTo>
                      <a:pt x="329" y="23545"/>
                    </a:lnTo>
                    <a:lnTo>
                      <a:pt x="367" y="23913"/>
                    </a:lnTo>
                    <a:lnTo>
                      <a:pt x="425" y="24299"/>
                    </a:lnTo>
                    <a:lnTo>
                      <a:pt x="425" y="24415"/>
                    </a:lnTo>
                    <a:lnTo>
                      <a:pt x="406" y="24570"/>
                    </a:lnTo>
                    <a:lnTo>
                      <a:pt x="406" y="24744"/>
                    </a:lnTo>
                    <a:lnTo>
                      <a:pt x="329" y="25788"/>
                    </a:lnTo>
                    <a:lnTo>
                      <a:pt x="271" y="26851"/>
                    </a:lnTo>
                    <a:lnTo>
                      <a:pt x="232" y="27895"/>
                    </a:lnTo>
                    <a:lnTo>
                      <a:pt x="213" y="28958"/>
                    </a:lnTo>
                    <a:lnTo>
                      <a:pt x="116" y="29055"/>
                    </a:lnTo>
                    <a:lnTo>
                      <a:pt x="39" y="29171"/>
                    </a:lnTo>
                    <a:lnTo>
                      <a:pt x="19" y="29306"/>
                    </a:lnTo>
                    <a:lnTo>
                      <a:pt x="19" y="29461"/>
                    </a:lnTo>
                    <a:lnTo>
                      <a:pt x="77" y="29963"/>
                    </a:lnTo>
                    <a:lnTo>
                      <a:pt x="116" y="30466"/>
                    </a:lnTo>
                    <a:lnTo>
                      <a:pt x="155" y="30949"/>
                    </a:lnTo>
                    <a:lnTo>
                      <a:pt x="174" y="31452"/>
                    </a:lnTo>
                    <a:lnTo>
                      <a:pt x="135" y="31780"/>
                    </a:lnTo>
                    <a:lnTo>
                      <a:pt x="135" y="31858"/>
                    </a:lnTo>
                    <a:lnTo>
                      <a:pt x="97" y="32283"/>
                    </a:lnTo>
                    <a:lnTo>
                      <a:pt x="77" y="32728"/>
                    </a:lnTo>
                    <a:lnTo>
                      <a:pt x="39" y="33037"/>
                    </a:lnTo>
                    <a:lnTo>
                      <a:pt x="0" y="33346"/>
                    </a:lnTo>
                    <a:lnTo>
                      <a:pt x="0" y="33675"/>
                    </a:lnTo>
                    <a:lnTo>
                      <a:pt x="0" y="33984"/>
                    </a:lnTo>
                    <a:lnTo>
                      <a:pt x="58" y="34274"/>
                    </a:lnTo>
                    <a:lnTo>
                      <a:pt x="116" y="34545"/>
                    </a:lnTo>
                    <a:lnTo>
                      <a:pt x="193" y="34777"/>
                    </a:lnTo>
                    <a:lnTo>
                      <a:pt x="290" y="34989"/>
                    </a:lnTo>
                    <a:lnTo>
                      <a:pt x="406" y="35163"/>
                    </a:lnTo>
                    <a:lnTo>
                      <a:pt x="541" y="35318"/>
                    </a:lnTo>
                    <a:lnTo>
                      <a:pt x="677" y="35453"/>
                    </a:lnTo>
                    <a:lnTo>
                      <a:pt x="851" y="35569"/>
                    </a:lnTo>
                    <a:lnTo>
                      <a:pt x="1025" y="35685"/>
                    </a:lnTo>
                    <a:lnTo>
                      <a:pt x="1218" y="35763"/>
                    </a:lnTo>
                    <a:lnTo>
                      <a:pt x="1431" y="35840"/>
                    </a:lnTo>
                    <a:lnTo>
                      <a:pt x="1643" y="35917"/>
                    </a:lnTo>
                    <a:lnTo>
                      <a:pt x="2126" y="36033"/>
                    </a:lnTo>
                    <a:lnTo>
                      <a:pt x="2648" y="36169"/>
                    </a:lnTo>
                    <a:lnTo>
                      <a:pt x="2764" y="36169"/>
                    </a:lnTo>
                    <a:lnTo>
                      <a:pt x="2900" y="36149"/>
                    </a:lnTo>
                    <a:lnTo>
                      <a:pt x="3016" y="36091"/>
                    </a:lnTo>
                    <a:lnTo>
                      <a:pt x="3132" y="35995"/>
                    </a:lnTo>
                    <a:lnTo>
                      <a:pt x="3209" y="35879"/>
                    </a:lnTo>
                    <a:lnTo>
                      <a:pt x="3267" y="35763"/>
                    </a:lnTo>
                    <a:lnTo>
                      <a:pt x="3286" y="35647"/>
                    </a:lnTo>
                    <a:lnTo>
                      <a:pt x="3286" y="35511"/>
                    </a:lnTo>
                    <a:lnTo>
                      <a:pt x="3209" y="35221"/>
                    </a:lnTo>
                    <a:lnTo>
                      <a:pt x="3151" y="34912"/>
                    </a:lnTo>
                    <a:lnTo>
                      <a:pt x="3112" y="34622"/>
                    </a:lnTo>
                    <a:lnTo>
                      <a:pt x="3093" y="34313"/>
                    </a:lnTo>
                    <a:lnTo>
                      <a:pt x="3054" y="33714"/>
                    </a:lnTo>
                    <a:lnTo>
                      <a:pt x="3074" y="33114"/>
                    </a:lnTo>
                    <a:lnTo>
                      <a:pt x="3112" y="31896"/>
                    </a:lnTo>
                    <a:lnTo>
                      <a:pt x="3112" y="31297"/>
                    </a:lnTo>
                    <a:lnTo>
                      <a:pt x="3093" y="30679"/>
                    </a:lnTo>
                    <a:lnTo>
                      <a:pt x="3112" y="30601"/>
                    </a:lnTo>
                    <a:lnTo>
                      <a:pt x="3112" y="30485"/>
                    </a:lnTo>
                    <a:lnTo>
                      <a:pt x="3132" y="29983"/>
                    </a:lnTo>
                    <a:lnTo>
                      <a:pt x="3151" y="29499"/>
                    </a:lnTo>
                    <a:lnTo>
                      <a:pt x="3248" y="28494"/>
                    </a:lnTo>
                    <a:lnTo>
                      <a:pt x="3460" y="26503"/>
                    </a:lnTo>
                    <a:lnTo>
                      <a:pt x="3557" y="25517"/>
                    </a:lnTo>
                    <a:lnTo>
                      <a:pt x="3576" y="25034"/>
                    </a:lnTo>
                    <a:lnTo>
                      <a:pt x="3596" y="24531"/>
                    </a:lnTo>
                    <a:lnTo>
                      <a:pt x="3596" y="24029"/>
                    </a:lnTo>
                    <a:lnTo>
                      <a:pt x="3576" y="23526"/>
                    </a:lnTo>
                    <a:lnTo>
                      <a:pt x="3538" y="23043"/>
                    </a:lnTo>
                    <a:lnTo>
                      <a:pt x="3480" y="22540"/>
                    </a:lnTo>
                    <a:lnTo>
                      <a:pt x="3460" y="22463"/>
                    </a:lnTo>
                    <a:lnTo>
                      <a:pt x="3441" y="22386"/>
                    </a:lnTo>
                    <a:lnTo>
                      <a:pt x="3518" y="21651"/>
                    </a:lnTo>
                    <a:lnTo>
                      <a:pt x="3538" y="21284"/>
                    </a:lnTo>
                    <a:lnTo>
                      <a:pt x="3557" y="20916"/>
                    </a:lnTo>
                    <a:lnTo>
                      <a:pt x="3557" y="20858"/>
                    </a:lnTo>
                    <a:lnTo>
                      <a:pt x="3557" y="20704"/>
                    </a:lnTo>
                    <a:lnTo>
                      <a:pt x="3538" y="20568"/>
                    </a:lnTo>
                    <a:lnTo>
                      <a:pt x="3615" y="20472"/>
                    </a:lnTo>
                    <a:lnTo>
                      <a:pt x="3673" y="20375"/>
                    </a:lnTo>
                    <a:lnTo>
                      <a:pt x="3712" y="20259"/>
                    </a:lnTo>
                    <a:lnTo>
                      <a:pt x="3712" y="20104"/>
                    </a:lnTo>
                    <a:lnTo>
                      <a:pt x="3692" y="18945"/>
                    </a:lnTo>
                    <a:lnTo>
                      <a:pt x="3673" y="17785"/>
                    </a:lnTo>
                    <a:lnTo>
                      <a:pt x="3654" y="16625"/>
                    </a:lnTo>
                    <a:lnTo>
                      <a:pt x="3673" y="15465"/>
                    </a:lnTo>
                    <a:lnTo>
                      <a:pt x="3692" y="14324"/>
                    </a:lnTo>
                    <a:lnTo>
                      <a:pt x="3731" y="13165"/>
                    </a:lnTo>
                    <a:lnTo>
                      <a:pt x="3789" y="12005"/>
                    </a:lnTo>
                    <a:lnTo>
                      <a:pt x="3847" y="10845"/>
                    </a:lnTo>
                    <a:lnTo>
                      <a:pt x="3847" y="10748"/>
                    </a:lnTo>
                    <a:lnTo>
                      <a:pt x="3847" y="10671"/>
                    </a:lnTo>
                    <a:lnTo>
                      <a:pt x="3789" y="10536"/>
                    </a:lnTo>
                    <a:lnTo>
                      <a:pt x="3924" y="10478"/>
                    </a:lnTo>
                    <a:lnTo>
                      <a:pt x="4002" y="10439"/>
                    </a:lnTo>
                    <a:lnTo>
                      <a:pt x="4040" y="10381"/>
                    </a:lnTo>
                    <a:lnTo>
                      <a:pt x="4098" y="10323"/>
                    </a:lnTo>
                    <a:lnTo>
                      <a:pt x="4118" y="10246"/>
                    </a:lnTo>
                    <a:lnTo>
                      <a:pt x="4137" y="10149"/>
                    </a:lnTo>
                    <a:lnTo>
                      <a:pt x="4156" y="10052"/>
                    </a:lnTo>
                    <a:lnTo>
                      <a:pt x="4176" y="8834"/>
                    </a:lnTo>
                    <a:lnTo>
                      <a:pt x="4195" y="7597"/>
                    </a:lnTo>
                    <a:lnTo>
                      <a:pt x="4234" y="6979"/>
                    </a:lnTo>
                    <a:lnTo>
                      <a:pt x="4272" y="6379"/>
                    </a:lnTo>
                    <a:lnTo>
                      <a:pt x="4330" y="5761"/>
                    </a:lnTo>
                    <a:lnTo>
                      <a:pt x="4408" y="5142"/>
                    </a:lnTo>
                    <a:lnTo>
                      <a:pt x="4446" y="4910"/>
                    </a:lnTo>
                    <a:lnTo>
                      <a:pt x="4524" y="4678"/>
                    </a:lnTo>
                    <a:lnTo>
                      <a:pt x="4678" y="4176"/>
                    </a:lnTo>
                    <a:lnTo>
                      <a:pt x="4756" y="3924"/>
                    </a:lnTo>
                    <a:lnTo>
                      <a:pt x="4813" y="3673"/>
                    </a:lnTo>
                    <a:lnTo>
                      <a:pt x="4852" y="3441"/>
                    </a:lnTo>
                    <a:lnTo>
                      <a:pt x="4852" y="3325"/>
                    </a:lnTo>
                    <a:lnTo>
                      <a:pt x="4852" y="3209"/>
                    </a:lnTo>
                    <a:lnTo>
                      <a:pt x="4813" y="3112"/>
                    </a:lnTo>
                    <a:lnTo>
                      <a:pt x="4775" y="3035"/>
                    </a:lnTo>
                    <a:lnTo>
                      <a:pt x="4678" y="2861"/>
                    </a:lnTo>
                    <a:lnTo>
                      <a:pt x="4427" y="2590"/>
                    </a:lnTo>
                    <a:lnTo>
                      <a:pt x="4330" y="2455"/>
                    </a:lnTo>
                    <a:lnTo>
                      <a:pt x="4234" y="2320"/>
                    </a:lnTo>
                    <a:lnTo>
                      <a:pt x="4156" y="2165"/>
                    </a:lnTo>
                    <a:lnTo>
                      <a:pt x="4079" y="2010"/>
                    </a:lnTo>
                    <a:lnTo>
                      <a:pt x="3963" y="1682"/>
                    </a:lnTo>
                    <a:lnTo>
                      <a:pt x="3866" y="1353"/>
                    </a:lnTo>
                    <a:lnTo>
                      <a:pt x="3905" y="1237"/>
                    </a:lnTo>
                    <a:lnTo>
                      <a:pt x="3944" y="1141"/>
                    </a:lnTo>
                    <a:lnTo>
                      <a:pt x="3944" y="1044"/>
                    </a:lnTo>
                    <a:lnTo>
                      <a:pt x="3944" y="967"/>
                    </a:lnTo>
                    <a:lnTo>
                      <a:pt x="3924" y="870"/>
                    </a:lnTo>
                    <a:lnTo>
                      <a:pt x="3886" y="793"/>
                    </a:lnTo>
                    <a:lnTo>
                      <a:pt x="3847" y="735"/>
                    </a:lnTo>
                    <a:lnTo>
                      <a:pt x="3731" y="599"/>
                    </a:lnTo>
                    <a:lnTo>
                      <a:pt x="3712" y="483"/>
                    </a:lnTo>
                    <a:lnTo>
                      <a:pt x="3692" y="406"/>
                    </a:lnTo>
                    <a:lnTo>
                      <a:pt x="3654" y="309"/>
                    </a:lnTo>
                    <a:lnTo>
                      <a:pt x="3615" y="251"/>
                    </a:lnTo>
                    <a:lnTo>
                      <a:pt x="3557" y="174"/>
                    </a:lnTo>
                    <a:lnTo>
                      <a:pt x="3422" y="77"/>
                    </a:lnTo>
                    <a:lnTo>
                      <a:pt x="3286" y="19"/>
                    </a:lnTo>
                    <a:lnTo>
                      <a:pt x="31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"/>
              <p:cNvSpPr/>
              <p:nvPr/>
            </p:nvSpPr>
            <p:spPr>
              <a:xfrm>
                <a:off x="1555075" y="-1564900"/>
                <a:ext cx="137775" cy="1085950"/>
              </a:xfrm>
              <a:custGeom>
                <a:rect b="b" l="l" r="r" t="t"/>
                <a:pathLst>
                  <a:path extrusionOk="0" h="43438" w="5511">
                    <a:moveTo>
                      <a:pt x="3558" y="0"/>
                    </a:moveTo>
                    <a:lnTo>
                      <a:pt x="3461" y="20"/>
                    </a:lnTo>
                    <a:lnTo>
                      <a:pt x="3384" y="58"/>
                    </a:lnTo>
                    <a:lnTo>
                      <a:pt x="3306" y="97"/>
                    </a:lnTo>
                    <a:lnTo>
                      <a:pt x="3248" y="155"/>
                    </a:lnTo>
                    <a:lnTo>
                      <a:pt x="3190" y="213"/>
                    </a:lnTo>
                    <a:lnTo>
                      <a:pt x="3132" y="290"/>
                    </a:lnTo>
                    <a:lnTo>
                      <a:pt x="3094" y="387"/>
                    </a:lnTo>
                    <a:lnTo>
                      <a:pt x="3074" y="503"/>
                    </a:lnTo>
                    <a:lnTo>
                      <a:pt x="2978" y="1160"/>
                    </a:lnTo>
                    <a:lnTo>
                      <a:pt x="2920" y="1818"/>
                    </a:lnTo>
                    <a:lnTo>
                      <a:pt x="2881" y="2494"/>
                    </a:lnTo>
                    <a:lnTo>
                      <a:pt x="2881" y="3171"/>
                    </a:lnTo>
                    <a:lnTo>
                      <a:pt x="2862" y="3847"/>
                    </a:lnTo>
                    <a:lnTo>
                      <a:pt x="2862" y="4215"/>
                    </a:lnTo>
                    <a:lnTo>
                      <a:pt x="2881" y="4582"/>
                    </a:lnTo>
                    <a:lnTo>
                      <a:pt x="2823" y="4969"/>
                    </a:lnTo>
                    <a:lnTo>
                      <a:pt x="2707" y="5452"/>
                    </a:lnTo>
                    <a:lnTo>
                      <a:pt x="2610" y="5916"/>
                    </a:lnTo>
                    <a:lnTo>
                      <a:pt x="2552" y="6399"/>
                    </a:lnTo>
                    <a:lnTo>
                      <a:pt x="2514" y="6882"/>
                    </a:lnTo>
                    <a:lnTo>
                      <a:pt x="2378" y="7540"/>
                    </a:lnTo>
                    <a:lnTo>
                      <a:pt x="2263" y="8216"/>
                    </a:lnTo>
                    <a:lnTo>
                      <a:pt x="2166" y="8873"/>
                    </a:lnTo>
                    <a:lnTo>
                      <a:pt x="2069" y="9531"/>
                    </a:lnTo>
                    <a:lnTo>
                      <a:pt x="2011" y="10207"/>
                    </a:lnTo>
                    <a:lnTo>
                      <a:pt x="1973" y="10865"/>
                    </a:lnTo>
                    <a:lnTo>
                      <a:pt x="1934" y="11541"/>
                    </a:lnTo>
                    <a:lnTo>
                      <a:pt x="1953" y="12218"/>
                    </a:lnTo>
                    <a:lnTo>
                      <a:pt x="1934" y="12353"/>
                    </a:lnTo>
                    <a:lnTo>
                      <a:pt x="1953" y="12682"/>
                    </a:lnTo>
                    <a:lnTo>
                      <a:pt x="1953" y="13030"/>
                    </a:lnTo>
                    <a:lnTo>
                      <a:pt x="1876" y="13552"/>
                    </a:lnTo>
                    <a:lnTo>
                      <a:pt x="1799" y="14093"/>
                    </a:lnTo>
                    <a:lnTo>
                      <a:pt x="1702" y="15156"/>
                    </a:lnTo>
                    <a:lnTo>
                      <a:pt x="1625" y="16219"/>
                    </a:lnTo>
                    <a:lnTo>
                      <a:pt x="1567" y="17283"/>
                    </a:lnTo>
                    <a:lnTo>
                      <a:pt x="1451" y="18152"/>
                    </a:lnTo>
                    <a:lnTo>
                      <a:pt x="1335" y="19003"/>
                    </a:lnTo>
                    <a:lnTo>
                      <a:pt x="1238" y="19854"/>
                    </a:lnTo>
                    <a:lnTo>
                      <a:pt x="1180" y="20723"/>
                    </a:lnTo>
                    <a:lnTo>
                      <a:pt x="1180" y="20820"/>
                    </a:lnTo>
                    <a:lnTo>
                      <a:pt x="1199" y="20897"/>
                    </a:lnTo>
                    <a:lnTo>
                      <a:pt x="1219" y="20975"/>
                    </a:lnTo>
                    <a:lnTo>
                      <a:pt x="1257" y="21052"/>
                    </a:lnTo>
                    <a:lnTo>
                      <a:pt x="1335" y="21168"/>
                    </a:lnTo>
                    <a:lnTo>
                      <a:pt x="1451" y="21245"/>
                    </a:lnTo>
                    <a:lnTo>
                      <a:pt x="1354" y="21806"/>
                    </a:lnTo>
                    <a:lnTo>
                      <a:pt x="1277" y="22347"/>
                    </a:lnTo>
                    <a:lnTo>
                      <a:pt x="1219" y="22405"/>
                    </a:lnTo>
                    <a:lnTo>
                      <a:pt x="1180" y="22502"/>
                    </a:lnTo>
                    <a:lnTo>
                      <a:pt x="1141" y="22599"/>
                    </a:lnTo>
                    <a:lnTo>
                      <a:pt x="1122" y="22715"/>
                    </a:lnTo>
                    <a:lnTo>
                      <a:pt x="1083" y="23874"/>
                    </a:lnTo>
                    <a:lnTo>
                      <a:pt x="1006" y="24996"/>
                    </a:lnTo>
                    <a:lnTo>
                      <a:pt x="967" y="26117"/>
                    </a:lnTo>
                    <a:lnTo>
                      <a:pt x="871" y="27683"/>
                    </a:lnTo>
                    <a:lnTo>
                      <a:pt x="851" y="28456"/>
                    </a:lnTo>
                    <a:lnTo>
                      <a:pt x="851" y="29229"/>
                    </a:lnTo>
                    <a:lnTo>
                      <a:pt x="774" y="29693"/>
                    </a:lnTo>
                    <a:lnTo>
                      <a:pt x="697" y="30157"/>
                    </a:lnTo>
                    <a:lnTo>
                      <a:pt x="658" y="30621"/>
                    </a:lnTo>
                    <a:lnTo>
                      <a:pt x="619" y="31104"/>
                    </a:lnTo>
                    <a:lnTo>
                      <a:pt x="561" y="32032"/>
                    </a:lnTo>
                    <a:lnTo>
                      <a:pt x="542" y="32979"/>
                    </a:lnTo>
                    <a:lnTo>
                      <a:pt x="503" y="34855"/>
                    </a:lnTo>
                    <a:lnTo>
                      <a:pt x="484" y="35802"/>
                    </a:lnTo>
                    <a:lnTo>
                      <a:pt x="426" y="36749"/>
                    </a:lnTo>
                    <a:lnTo>
                      <a:pt x="426" y="36846"/>
                    </a:lnTo>
                    <a:lnTo>
                      <a:pt x="426" y="36942"/>
                    </a:lnTo>
                    <a:lnTo>
                      <a:pt x="445" y="37020"/>
                    </a:lnTo>
                    <a:lnTo>
                      <a:pt x="484" y="37097"/>
                    </a:lnTo>
                    <a:lnTo>
                      <a:pt x="368" y="38450"/>
                    </a:lnTo>
                    <a:lnTo>
                      <a:pt x="233" y="39784"/>
                    </a:lnTo>
                    <a:lnTo>
                      <a:pt x="97" y="41137"/>
                    </a:lnTo>
                    <a:lnTo>
                      <a:pt x="1" y="42490"/>
                    </a:lnTo>
                    <a:lnTo>
                      <a:pt x="1" y="42606"/>
                    </a:lnTo>
                    <a:lnTo>
                      <a:pt x="39" y="42722"/>
                    </a:lnTo>
                    <a:lnTo>
                      <a:pt x="78" y="42819"/>
                    </a:lnTo>
                    <a:lnTo>
                      <a:pt x="136" y="42916"/>
                    </a:lnTo>
                    <a:lnTo>
                      <a:pt x="213" y="42993"/>
                    </a:lnTo>
                    <a:lnTo>
                      <a:pt x="291" y="43051"/>
                    </a:lnTo>
                    <a:lnTo>
                      <a:pt x="387" y="43090"/>
                    </a:lnTo>
                    <a:lnTo>
                      <a:pt x="503" y="43128"/>
                    </a:lnTo>
                    <a:lnTo>
                      <a:pt x="987" y="43225"/>
                    </a:lnTo>
                    <a:lnTo>
                      <a:pt x="1470" y="43302"/>
                    </a:lnTo>
                    <a:lnTo>
                      <a:pt x="2456" y="43438"/>
                    </a:lnTo>
                    <a:lnTo>
                      <a:pt x="2572" y="43438"/>
                    </a:lnTo>
                    <a:lnTo>
                      <a:pt x="2668" y="43418"/>
                    </a:lnTo>
                    <a:lnTo>
                      <a:pt x="2784" y="43360"/>
                    </a:lnTo>
                    <a:lnTo>
                      <a:pt x="2881" y="43302"/>
                    </a:lnTo>
                    <a:lnTo>
                      <a:pt x="2958" y="43225"/>
                    </a:lnTo>
                    <a:lnTo>
                      <a:pt x="3016" y="43148"/>
                    </a:lnTo>
                    <a:lnTo>
                      <a:pt x="3074" y="43032"/>
                    </a:lnTo>
                    <a:lnTo>
                      <a:pt x="3094" y="42916"/>
                    </a:lnTo>
                    <a:lnTo>
                      <a:pt x="3210" y="41176"/>
                    </a:lnTo>
                    <a:lnTo>
                      <a:pt x="3326" y="39436"/>
                    </a:lnTo>
                    <a:lnTo>
                      <a:pt x="3384" y="37696"/>
                    </a:lnTo>
                    <a:lnTo>
                      <a:pt x="3403" y="35956"/>
                    </a:lnTo>
                    <a:lnTo>
                      <a:pt x="3384" y="35782"/>
                    </a:lnTo>
                    <a:lnTo>
                      <a:pt x="3326" y="35647"/>
                    </a:lnTo>
                    <a:lnTo>
                      <a:pt x="3248" y="35531"/>
                    </a:lnTo>
                    <a:lnTo>
                      <a:pt x="3132" y="35434"/>
                    </a:lnTo>
                    <a:lnTo>
                      <a:pt x="3248" y="34835"/>
                    </a:lnTo>
                    <a:lnTo>
                      <a:pt x="3364" y="34197"/>
                    </a:lnTo>
                    <a:lnTo>
                      <a:pt x="3442" y="33559"/>
                    </a:lnTo>
                    <a:lnTo>
                      <a:pt x="3480" y="32921"/>
                    </a:lnTo>
                    <a:lnTo>
                      <a:pt x="3480" y="32612"/>
                    </a:lnTo>
                    <a:lnTo>
                      <a:pt x="3480" y="32303"/>
                    </a:lnTo>
                    <a:lnTo>
                      <a:pt x="3442" y="31994"/>
                    </a:lnTo>
                    <a:lnTo>
                      <a:pt x="3403" y="31704"/>
                    </a:lnTo>
                    <a:lnTo>
                      <a:pt x="3345" y="31414"/>
                    </a:lnTo>
                    <a:lnTo>
                      <a:pt x="3268" y="31124"/>
                    </a:lnTo>
                    <a:lnTo>
                      <a:pt x="3171" y="30853"/>
                    </a:lnTo>
                    <a:lnTo>
                      <a:pt x="3055" y="30602"/>
                    </a:lnTo>
                    <a:lnTo>
                      <a:pt x="3094" y="30505"/>
                    </a:lnTo>
                    <a:lnTo>
                      <a:pt x="3113" y="30389"/>
                    </a:lnTo>
                    <a:lnTo>
                      <a:pt x="3306" y="28205"/>
                    </a:lnTo>
                    <a:lnTo>
                      <a:pt x="3384" y="27103"/>
                    </a:lnTo>
                    <a:lnTo>
                      <a:pt x="3442" y="26020"/>
                    </a:lnTo>
                    <a:lnTo>
                      <a:pt x="3480" y="24918"/>
                    </a:lnTo>
                    <a:lnTo>
                      <a:pt x="3500" y="23836"/>
                    </a:lnTo>
                    <a:lnTo>
                      <a:pt x="3480" y="22734"/>
                    </a:lnTo>
                    <a:lnTo>
                      <a:pt x="3442" y="21632"/>
                    </a:lnTo>
                    <a:lnTo>
                      <a:pt x="3500" y="21574"/>
                    </a:lnTo>
                    <a:lnTo>
                      <a:pt x="3558" y="21477"/>
                    </a:lnTo>
                    <a:lnTo>
                      <a:pt x="3596" y="21381"/>
                    </a:lnTo>
                    <a:lnTo>
                      <a:pt x="3616" y="21245"/>
                    </a:lnTo>
                    <a:lnTo>
                      <a:pt x="3616" y="20530"/>
                    </a:lnTo>
                    <a:lnTo>
                      <a:pt x="3635" y="19796"/>
                    </a:lnTo>
                    <a:lnTo>
                      <a:pt x="3712" y="18365"/>
                    </a:lnTo>
                    <a:lnTo>
                      <a:pt x="3809" y="16935"/>
                    </a:lnTo>
                    <a:lnTo>
                      <a:pt x="3964" y="15504"/>
                    </a:lnTo>
                    <a:lnTo>
                      <a:pt x="4118" y="14074"/>
                    </a:lnTo>
                    <a:lnTo>
                      <a:pt x="4312" y="12643"/>
                    </a:lnTo>
                    <a:lnTo>
                      <a:pt x="4698" y="9801"/>
                    </a:lnTo>
                    <a:lnTo>
                      <a:pt x="4698" y="9627"/>
                    </a:lnTo>
                    <a:lnTo>
                      <a:pt x="4660" y="9492"/>
                    </a:lnTo>
                    <a:lnTo>
                      <a:pt x="4602" y="9376"/>
                    </a:lnTo>
                    <a:lnTo>
                      <a:pt x="4505" y="9299"/>
                    </a:lnTo>
                    <a:lnTo>
                      <a:pt x="4602" y="8352"/>
                    </a:lnTo>
                    <a:lnTo>
                      <a:pt x="4698" y="7404"/>
                    </a:lnTo>
                    <a:lnTo>
                      <a:pt x="4718" y="7327"/>
                    </a:lnTo>
                    <a:lnTo>
                      <a:pt x="4737" y="7230"/>
                    </a:lnTo>
                    <a:lnTo>
                      <a:pt x="4795" y="6554"/>
                    </a:lnTo>
                    <a:lnTo>
                      <a:pt x="4834" y="6341"/>
                    </a:lnTo>
                    <a:lnTo>
                      <a:pt x="4950" y="5800"/>
                    </a:lnTo>
                    <a:lnTo>
                      <a:pt x="4969" y="5703"/>
                    </a:lnTo>
                    <a:lnTo>
                      <a:pt x="4950" y="5606"/>
                    </a:lnTo>
                    <a:lnTo>
                      <a:pt x="5027" y="5278"/>
                    </a:lnTo>
                    <a:lnTo>
                      <a:pt x="5162" y="4969"/>
                    </a:lnTo>
                    <a:lnTo>
                      <a:pt x="5317" y="4659"/>
                    </a:lnTo>
                    <a:lnTo>
                      <a:pt x="5355" y="4505"/>
                    </a:lnTo>
                    <a:lnTo>
                      <a:pt x="5375" y="4369"/>
                    </a:lnTo>
                    <a:lnTo>
                      <a:pt x="5336" y="4253"/>
                    </a:lnTo>
                    <a:lnTo>
                      <a:pt x="5278" y="4137"/>
                    </a:lnTo>
                    <a:lnTo>
                      <a:pt x="5278" y="4099"/>
                    </a:lnTo>
                    <a:lnTo>
                      <a:pt x="5355" y="4041"/>
                    </a:lnTo>
                    <a:lnTo>
                      <a:pt x="5413" y="3983"/>
                    </a:lnTo>
                    <a:lnTo>
                      <a:pt x="5452" y="3905"/>
                    </a:lnTo>
                    <a:lnTo>
                      <a:pt x="5491" y="3828"/>
                    </a:lnTo>
                    <a:lnTo>
                      <a:pt x="5510" y="3751"/>
                    </a:lnTo>
                    <a:lnTo>
                      <a:pt x="5510" y="3654"/>
                    </a:lnTo>
                    <a:lnTo>
                      <a:pt x="5491" y="3557"/>
                    </a:lnTo>
                    <a:lnTo>
                      <a:pt x="5433" y="3461"/>
                    </a:lnTo>
                    <a:lnTo>
                      <a:pt x="5259" y="3074"/>
                    </a:lnTo>
                    <a:lnTo>
                      <a:pt x="5104" y="2687"/>
                    </a:lnTo>
                    <a:lnTo>
                      <a:pt x="4814" y="1895"/>
                    </a:lnTo>
                    <a:lnTo>
                      <a:pt x="4524" y="1102"/>
                    </a:lnTo>
                    <a:lnTo>
                      <a:pt x="4350" y="716"/>
                    </a:lnTo>
                    <a:lnTo>
                      <a:pt x="4176" y="329"/>
                    </a:lnTo>
                    <a:lnTo>
                      <a:pt x="4118" y="252"/>
                    </a:lnTo>
                    <a:lnTo>
                      <a:pt x="4041" y="174"/>
                    </a:lnTo>
                    <a:lnTo>
                      <a:pt x="3983" y="116"/>
                    </a:lnTo>
                    <a:lnTo>
                      <a:pt x="3906" y="58"/>
                    </a:lnTo>
                    <a:lnTo>
                      <a:pt x="3809" y="20"/>
                    </a:lnTo>
                    <a:lnTo>
                      <a:pt x="3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"/>
              <p:cNvSpPr/>
              <p:nvPr/>
            </p:nvSpPr>
            <p:spPr>
              <a:xfrm>
                <a:off x="1770625" y="-1369650"/>
                <a:ext cx="124700" cy="906175"/>
              </a:xfrm>
              <a:custGeom>
                <a:rect b="b" l="l" r="r" t="t"/>
                <a:pathLst>
                  <a:path extrusionOk="0" h="36247" w="4988">
                    <a:moveTo>
                      <a:pt x="3016" y="0"/>
                    </a:moveTo>
                    <a:lnTo>
                      <a:pt x="2919" y="20"/>
                    </a:lnTo>
                    <a:lnTo>
                      <a:pt x="2823" y="39"/>
                    </a:lnTo>
                    <a:lnTo>
                      <a:pt x="2745" y="97"/>
                    </a:lnTo>
                    <a:lnTo>
                      <a:pt x="2649" y="155"/>
                    </a:lnTo>
                    <a:lnTo>
                      <a:pt x="2571" y="232"/>
                    </a:lnTo>
                    <a:lnTo>
                      <a:pt x="2513" y="310"/>
                    </a:lnTo>
                    <a:lnTo>
                      <a:pt x="2475" y="406"/>
                    </a:lnTo>
                    <a:lnTo>
                      <a:pt x="2436" y="503"/>
                    </a:lnTo>
                    <a:lnTo>
                      <a:pt x="2417" y="599"/>
                    </a:lnTo>
                    <a:lnTo>
                      <a:pt x="2417" y="715"/>
                    </a:lnTo>
                    <a:lnTo>
                      <a:pt x="2455" y="831"/>
                    </a:lnTo>
                    <a:lnTo>
                      <a:pt x="2571" y="1121"/>
                    </a:lnTo>
                    <a:lnTo>
                      <a:pt x="2687" y="1411"/>
                    </a:lnTo>
                    <a:lnTo>
                      <a:pt x="2629" y="1469"/>
                    </a:lnTo>
                    <a:lnTo>
                      <a:pt x="2571" y="1566"/>
                    </a:lnTo>
                    <a:lnTo>
                      <a:pt x="2533" y="1643"/>
                    </a:lnTo>
                    <a:lnTo>
                      <a:pt x="2494" y="1759"/>
                    </a:lnTo>
                    <a:lnTo>
                      <a:pt x="2359" y="2649"/>
                    </a:lnTo>
                    <a:lnTo>
                      <a:pt x="2224" y="3519"/>
                    </a:lnTo>
                    <a:lnTo>
                      <a:pt x="1972" y="5297"/>
                    </a:lnTo>
                    <a:lnTo>
                      <a:pt x="1760" y="7075"/>
                    </a:lnTo>
                    <a:lnTo>
                      <a:pt x="1586" y="8873"/>
                    </a:lnTo>
                    <a:lnTo>
                      <a:pt x="1450" y="9279"/>
                    </a:lnTo>
                    <a:lnTo>
                      <a:pt x="1315" y="9724"/>
                    </a:lnTo>
                    <a:lnTo>
                      <a:pt x="1218" y="10149"/>
                    </a:lnTo>
                    <a:lnTo>
                      <a:pt x="1160" y="10594"/>
                    </a:lnTo>
                    <a:lnTo>
                      <a:pt x="1025" y="11116"/>
                    </a:lnTo>
                    <a:lnTo>
                      <a:pt x="909" y="11676"/>
                    </a:lnTo>
                    <a:lnTo>
                      <a:pt x="812" y="12218"/>
                    </a:lnTo>
                    <a:lnTo>
                      <a:pt x="716" y="12759"/>
                    </a:lnTo>
                    <a:lnTo>
                      <a:pt x="638" y="13319"/>
                    </a:lnTo>
                    <a:lnTo>
                      <a:pt x="561" y="13880"/>
                    </a:lnTo>
                    <a:lnTo>
                      <a:pt x="522" y="14441"/>
                    </a:lnTo>
                    <a:lnTo>
                      <a:pt x="484" y="15001"/>
                    </a:lnTo>
                    <a:lnTo>
                      <a:pt x="445" y="15562"/>
                    </a:lnTo>
                    <a:lnTo>
                      <a:pt x="445" y="16103"/>
                    </a:lnTo>
                    <a:lnTo>
                      <a:pt x="445" y="16664"/>
                    </a:lnTo>
                    <a:lnTo>
                      <a:pt x="464" y="17224"/>
                    </a:lnTo>
                    <a:lnTo>
                      <a:pt x="503" y="17766"/>
                    </a:lnTo>
                    <a:lnTo>
                      <a:pt x="542" y="18307"/>
                    </a:lnTo>
                    <a:lnTo>
                      <a:pt x="619" y="18848"/>
                    </a:lnTo>
                    <a:lnTo>
                      <a:pt x="696" y="19389"/>
                    </a:lnTo>
                    <a:lnTo>
                      <a:pt x="542" y="20453"/>
                    </a:lnTo>
                    <a:lnTo>
                      <a:pt x="426" y="21535"/>
                    </a:lnTo>
                    <a:lnTo>
                      <a:pt x="329" y="22618"/>
                    </a:lnTo>
                    <a:lnTo>
                      <a:pt x="271" y="23700"/>
                    </a:lnTo>
                    <a:lnTo>
                      <a:pt x="252" y="24783"/>
                    </a:lnTo>
                    <a:lnTo>
                      <a:pt x="232" y="25865"/>
                    </a:lnTo>
                    <a:lnTo>
                      <a:pt x="271" y="26929"/>
                    </a:lnTo>
                    <a:lnTo>
                      <a:pt x="310" y="28011"/>
                    </a:lnTo>
                    <a:lnTo>
                      <a:pt x="310" y="28707"/>
                    </a:lnTo>
                    <a:lnTo>
                      <a:pt x="290" y="29422"/>
                    </a:lnTo>
                    <a:lnTo>
                      <a:pt x="252" y="29500"/>
                    </a:lnTo>
                    <a:lnTo>
                      <a:pt x="232" y="29577"/>
                    </a:lnTo>
                    <a:lnTo>
                      <a:pt x="213" y="29674"/>
                    </a:lnTo>
                    <a:lnTo>
                      <a:pt x="232" y="29770"/>
                    </a:lnTo>
                    <a:lnTo>
                      <a:pt x="271" y="30060"/>
                    </a:lnTo>
                    <a:lnTo>
                      <a:pt x="213" y="31278"/>
                    </a:lnTo>
                    <a:lnTo>
                      <a:pt x="136" y="32496"/>
                    </a:lnTo>
                    <a:lnTo>
                      <a:pt x="0" y="34932"/>
                    </a:lnTo>
                    <a:lnTo>
                      <a:pt x="0" y="35028"/>
                    </a:lnTo>
                    <a:lnTo>
                      <a:pt x="0" y="35125"/>
                    </a:lnTo>
                    <a:lnTo>
                      <a:pt x="39" y="35222"/>
                    </a:lnTo>
                    <a:lnTo>
                      <a:pt x="78" y="35299"/>
                    </a:lnTo>
                    <a:lnTo>
                      <a:pt x="116" y="35376"/>
                    </a:lnTo>
                    <a:lnTo>
                      <a:pt x="194" y="35434"/>
                    </a:lnTo>
                    <a:lnTo>
                      <a:pt x="271" y="35492"/>
                    </a:lnTo>
                    <a:lnTo>
                      <a:pt x="348" y="35531"/>
                    </a:lnTo>
                    <a:lnTo>
                      <a:pt x="677" y="35647"/>
                    </a:lnTo>
                    <a:lnTo>
                      <a:pt x="1006" y="35744"/>
                    </a:lnTo>
                    <a:lnTo>
                      <a:pt x="1682" y="35918"/>
                    </a:lnTo>
                    <a:lnTo>
                      <a:pt x="2339" y="36072"/>
                    </a:lnTo>
                    <a:lnTo>
                      <a:pt x="3016" y="36227"/>
                    </a:lnTo>
                    <a:lnTo>
                      <a:pt x="3132" y="36246"/>
                    </a:lnTo>
                    <a:lnTo>
                      <a:pt x="3267" y="36246"/>
                    </a:lnTo>
                    <a:lnTo>
                      <a:pt x="3403" y="36227"/>
                    </a:lnTo>
                    <a:lnTo>
                      <a:pt x="3519" y="36188"/>
                    </a:lnTo>
                    <a:lnTo>
                      <a:pt x="3635" y="36111"/>
                    </a:lnTo>
                    <a:lnTo>
                      <a:pt x="3712" y="36014"/>
                    </a:lnTo>
                    <a:lnTo>
                      <a:pt x="3770" y="35898"/>
                    </a:lnTo>
                    <a:lnTo>
                      <a:pt x="3789" y="35763"/>
                    </a:lnTo>
                    <a:lnTo>
                      <a:pt x="3789" y="34448"/>
                    </a:lnTo>
                    <a:lnTo>
                      <a:pt x="3751" y="33153"/>
                    </a:lnTo>
                    <a:lnTo>
                      <a:pt x="3615" y="30543"/>
                    </a:lnTo>
                    <a:lnTo>
                      <a:pt x="3557" y="29229"/>
                    </a:lnTo>
                    <a:lnTo>
                      <a:pt x="3499" y="27934"/>
                    </a:lnTo>
                    <a:lnTo>
                      <a:pt x="3499" y="26619"/>
                    </a:lnTo>
                    <a:lnTo>
                      <a:pt x="3519" y="25981"/>
                    </a:lnTo>
                    <a:lnTo>
                      <a:pt x="3538" y="25324"/>
                    </a:lnTo>
                    <a:lnTo>
                      <a:pt x="3538" y="25227"/>
                    </a:lnTo>
                    <a:lnTo>
                      <a:pt x="3519" y="25131"/>
                    </a:lnTo>
                    <a:lnTo>
                      <a:pt x="3480" y="25034"/>
                    </a:lnTo>
                    <a:lnTo>
                      <a:pt x="3441" y="24957"/>
                    </a:lnTo>
                    <a:lnTo>
                      <a:pt x="3538" y="24435"/>
                    </a:lnTo>
                    <a:lnTo>
                      <a:pt x="3615" y="23894"/>
                    </a:lnTo>
                    <a:lnTo>
                      <a:pt x="3673" y="23352"/>
                    </a:lnTo>
                    <a:lnTo>
                      <a:pt x="3731" y="22811"/>
                    </a:lnTo>
                    <a:lnTo>
                      <a:pt x="3809" y="21748"/>
                    </a:lnTo>
                    <a:lnTo>
                      <a:pt x="3847" y="20665"/>
                    </a:lnTo>
                    <a:lnTo>
                      <a:pt x="3847" y="19583"/>
                    </a:lnTo>
                    <a:lnTo>
                      <a:pt x="3809" y="18500"/>
                    </a:lnTo>
                    <a:lnTo>
                      <a:pt x="3751" y="17418"/>
                    </a:lnTo>
                    <a:lnTo>
                      <a:pt x="3673" y="16335"/>
                    </a:lnTo>
                    <a:lnTo>
                      <a:pt x="3654" y="16200"/>
                    </a:lnTo>
                    <a:lnTo>
                      <a:pt x="3789" y="14267"/>
                    </a:lnTo>
                    <a:lnTo>
                      <a:pt x="3847" y="13300"/>
                    </a:lnTo>
                    <a:lnTo>
                      <a:pt x="3886" y="12334"/>
                    </a:lnTo>
                    <a:lnTo>
                      <a:pt x="3905" y="11367"/>
                    </a:lnTo>
                    <a:lnTo>
                      <a:pt x="3905" y="10400"/>
                    </a:lnTo>
                    <a:lnTo>
                      <a:pt x="3905" y="9434"/>
                    </a:lnTo>
                    <a:lnTo>
                      <a:pt x="3867" y="8467"/>
                    </a:lnTo>
                    <a:lnTo>
                      <a:pt x="4099" y="7249"/>
                    </a:lnTo>
                    <a:lnTo>
                      <a:pt x="4292" y="6012"/>
                    </a:lnTo>
                    <a:lnTo>
                      <a:pt x="4485" y="4794"/>
                    </a:lnTo>
                    <a:lnTo>
                      <a:pt x="4601" y="4176"/>
                    </a:lnTo>
                    <a:lnTo>
                      <a:pt x="4737" y="3576"/>
                    </a:lnTo>
                    <a:lnTo>
                      <a:pt x="4814" y="3499"/>
                    </a:lnTo>
                    <a:lnTo>
                      <a:pt x="4891" y="3422"/>
                    </a:lnTo>
                    <a:lnTo>
                      <a:pt x="4949" y="3325"/>
                    </a:lnTo>
                    <a:lnTo>
                      <a:pt x="4969" y="3209"/>
                    </a:lnTo>
                    <a:lnTo>
                      <a:pt x="4988" y="3113"/>
                    </a:lnTo>
                    <a:lnTo>
                      <a:pt x="4988" y="2997"/>
                    </a:lnTo>
                    <a:lnTo>
                      <a:pt x="4949" y="2881"/>
                    </a:lnTo>
                    <a:lnTo>
                      <a:pt x="4872" y="2765"/>
                    </a:lnTo>
                    <a:lnTo>
                      <a:pt x="4582" y="2378"/>
                    </a:lnTo>
                    <a:lnTo>
                      <a:pt x="4331" y="1972"/>
                    </a:lnTo>
                    <a:lnTo>
                      <a:pt x="4079" y="1585"/>
                    </a:lnTo>
                    <a:lnTo>
                      <a:pt x="3867" y="1160"/>
                    </a:lnTo>
                    <a:lnTo>
                      <a:pt x="3712" y="793"/>
                    </a:lnTo>
                    <a:lnTo>
                      <a:pt x="3538" y="406"/>
                    </a:lnTo>
                    <a:lnTo>
                      <a:pt x="3519" y="368"/>
                    </a:lnTo>
                    <a:lnTo>
                      <a:pt x="3441" y="252"/>
                    </a:lnTo>
                    <a:lnTo>
                      <a:pt x="3364" y="155"/>
                    </a:lnTo>
                    <a:lnTo>
                      <a:pt x="3287" y="78"/>
                    </a:lnTo>
                    <a:lnTo>
                      <a:pt x="3190" y="39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"/>
              <p:cNvSpPr/>
              <p:nvPr/>
            </p:nvSpPr>
            <p:spPr>
              <a:xfrm>
                <a:off x="763475" y="-550025"/>
                <a:ext cx="1303900" cy="777150"/>
              </a:xfrm>
              <a:custGeom>
                <a:rect b="b" l="l" r="r" t="t"/>
                <a:pathLst>
                  <a:path extrusionOk="0" h="31086" w="52156">
                    <a:moveTo>
                      <a:pt x="600" y="1"/>
                    </a:moveTo>
                    <a:lnTo>
                      <a:pt x="522" y="40"/>
                    </a:lnTo>
                    <a:lnTo>
                      <a:pt x="445" y="78"/>
                    </a:lnTo>
                    <a:lnTo>
                      <a:pt x="368" y="136"/>
                    </a:lnTo>
                    <a:lnTo>
                      <a:pt x="310" y="194"/>
                    </a:lnTo>
                    <a:lnTo>
                      <a:pt x="271" y="272"/>
                    </a:lnTo>
                    <a:lnTo>
                      <a:pt x="232" y="349"/>
                    </a:lnTo>
                    <a:lnTo>
                      <a:pt x="194" y="446"/>
                    </a:lnTo>
                    <a:lnTo>
                      <a:pt x="194" y="523"/>
                    </a:lnTo>
                    <a:lnTo>
                      <a:pt x="194" y="620"/>
                    </a:lnTo>
                    <a:lnTo>
                      <a:pt x="213" y="716"/>
                    </a:lnTo>
                    <a:lnTo>
                      <a:pt x="232" y="793"/>
                    </a:lnTo>
                    <a:lnTo>
                      <a:pt x="271" y="890"/>
                    </a:lnTo>
                    <a:lnTo>
                      <a:pt x="329" y="967"/>
                    </a:lnTo>
                    <a:lnTo>
                      <a:pt x="406" y="1025"/>
                    </a:lnTo>
                    <a:lnTo>
                      <a:pt x="426" y="1045"/>
                    </a:lnTo>
                    <a:lnTo>
                      <a:pt x="329" y="1083"/>
                    </a:lnTo>
                    <a:lnTo>
                      <a:pt x="252" y="1141"/>
                    </a:lnTo>
                    <a:lnTo>
                      <a:pt x="174" y="1199"/>
                    </a:lnTo>
                    <a:lnTo>
                      <a:pt x="116" y="1277"/>
                    </a:lnTo>
                    <a:lnTo>
                      <a:pt x="58" y="1354"/>
                    </a:lnTo>
                    <a:lnTo>
                      <a:pt x="20" y="1451"/>
                    </a:lnTo>
                    <a:lnTo>
                      <a:pt x="0" y="1547"/>
                    </a:lnTo>
                    <a:lnTo>
                      <a:pt x="0" y="1663"/>
                    </a:lnTo>
                    <a:lnTo>
                      <a:pt x="20" y="2031"/>
                    </a:lnTo>
                    <a:lnTo>
                      <a:pt x="39" y="2398"/>
                    </a:lnTo>
                    <a:lnTo>
                      <a:pt x="136" y="3113"/>
                    </a:lnTo>
                    <a:lnTo>
                      <a:pt x="213" y="4408"/>
                    </a:lnTo>
                    <a:lnTo>
                      <a:pt x="271" y="5046"/>
                    </a:lnTo>
                    <a:lnTo>
                      <a:pt x="368" y="5704"/>
                    </a:lnTo>
                    <a:lnTo>
                      <a:pt x="406" y="5858"/>
                    </a:lnTo>
                    <a:lnTo>
                      <a:pt x="484" y="5974"/>
                    </a:lnTo>
                    <a:lnTo>
                      <a:pt x="445" y="6400"/>
                    </a:lnTo>
                    <a:lnTo>
                      <a:pt x="426" y="6825"/>
                    </a:lnTo>
                    <a:lnTo>
                      <a:pt x="406" y="7695"/>
                    </a:lnTo>
                    <a:lnTo>
                      <a:pt x="426" y="9415"/>
                    </a:lnTo>
                    <a:lnTo>
                      <a:pt x="406" y="10304"/>
                    </a:lnTo>
                    <a:lnTo>
                      <a:pt x="387" y="11174"/>
                    </a:lnTo>
                    <a:lnTo>
                      <a:pt x="368" y="12044"/>
                    </a:lnTo>
                    <a:lnTo>
                      <a:pt x="368" y="12489"/>
                    </a:lnTo>
                    <a:lnTo>
                      <a:pt x="387" y="12933"/>
                    </a:lnTo>
                    <a:lnTo>
                      <a:pt x="368" y="12972"/>
                    </a:lnTo>
                    <a:lnTo>
                      <a:pt x="329" y="13088"/>
                    </a:lnTo>
                    <a:lnTo>
                      <a:pt x="290" y="13223"/>
                    </a:lnTo>
                    <a:lnTo>
                      <a:pt x="290" y="13320"/>
                    </a:lnTo>
                    <a:lnTo>
                      <a:pt x="290" y="13436"/>
                    </a:lnTo>
                    <a:lnTo>
                      <a:pt x="310" y="13533"/>
                    </a:lnTo>
                    <a:lnTo>
                      <a:pt x="348" y="13629"/>
                    </a:lnTo>
                    <a:lnTo>
                      <a:pt x="387" y="13707"/>
                    </a:lnTo>
                    <a:lnTo>
                      <a:pt x="445" y="13784"/>
                    </a:lnTo>
                    <a:lnTo>
                      <a:pt x="464" y="13803"/>
                    </a:lnTo>
                    <a:lnTo>
                      <a:pt x="387" y="13900"/>
                    </a:lnTo>
                    <a:lnTo>
                      <a:pt x="329" y="13997"/>
                    </a:lnTo>
                    <a:lnTo>
                      <a:pt x="290" y="14113"/>
                    </a:lnTo>
                    <a:lnTo>
                      <a:pt x="271" y="14229"/>
                    </a:lnTo>
                    <a:lnTo>
                      <a:pt x="290" y="14345"/>
                    </a:lnTo>
                    <a:lnTo>
                      <a:pt x="329" y="14461"/>
                    </a:lnTo>
                    <a:lnTo>
                      <a:pt x="387" y="14577"/>
                    </a:lnTo>
                    <a:lnTo>
                      <a:pt x="503" y="14673"/>
                    </a:lnTo>
                    <a:lnTo>
                      <a:pt x="542" y="14693"/>
                    </a:lnTo>
                    <a:lnTo>
                      <a:pt x="677" y="14770"/>
                    </a:lnTo>
                    <a:lnTo>
                      <a:pt x="812" y="14809"/>
                    </a:lnTo>
                    <a:lnTo>
                      <a:pt x="948" y="15002"/>
                    </a:lnTo>
                    <a:lnTo>
                      <a:pt x="1102" y="15176"/>
                    </a:lnTo>
                    <a:lnTo>
                      <a:pt x="1257" y="15331"/>
                    </a:lnTo>
                    <a:lnTo>
                      <a:pt x="1450" y="15485"/>
                    </a:lnTo>
                    <a:lnTo>
                      <a:pt x="1644" y="15621"/>
                    </a:lnTo>
                    <a:lnTo>
                      <a:pt x="1837" y="15736"/>
                    </a:lnTo>
                    <a:lnTo>
                      <a:pt x="2050" y="15852"/>
                    </a:lnTo>
                    <a:lnTo>
                      <a:pt x="2282" y="15968"/>
                    </a:lnTo>
                    <a:lnTo>
                      <a:pt x="2726" y="16142"/>
                    </a:lnTo>
                    <a:lnTo>
                      <a:pt x="3190" y="16297"/>
                    </a:lnTo>
                    <a:lnTo>
                      <a:pt x="3635" y="16432"/>
                    </a:lnTo>
                    <a:lnTo>
                      <a:pt x="4079" y="16548"/>
                    </a:lnTo>
                    <a:lnTo>
                      <a:pt x="4524" y="16645"/>
                    </a:lnTo>
                    <a:lnTo>
                      <a:pt x="4988" y="16722"/>
                    </a:lnTo>
                    <a:lnTo>
                      <a:pt x="5452" y="16761"/>
                    </a:lnTo>
                    <a:lnTo>
                      <a:pt x="5916" y="16780"/>
                    </a:lnTo>
                    <a:lnTo>
                      <a:pt x="6380" y="16800"/>
                    </a:lnTo>
                    <a:lnTo>
                      <a:pt x="6844" y="16780"/>
                    </a:lnTo>
                    <a:lnTo>
                      <a:pt x="7308" y="16742"/>
                    </a:lnTo>
                    <a:lnTo>
                      <a:pt x="7772" y="16703"/>
                    </a:lnTo>
                    <a:lnTo>
                      <a:pt x="8699" y="16587"/>
                    </a:lnTo>
                    <a:lnTo>
                      <a:pt x="9627" y="16452"/>
                    </a:lnTo>
                    <a:lnTo>
                      <a:pt x="10536" y="16316"/>
                    </a:lnTo>
                    <a:lnTo>
                      <a:pt x="11464" y="16181"/>
                    </a:lnTo>
                    <a:lnTo>
                      <a:pt x="12140" y="16123"/>
                    </a:lnTo>
                    <a:lnTo>
                      <a:pt x="12817" y="16065"/>
                    </a:lnTo>
                    <a:lnTo>
                      <a:pt x="13474" y="16007"/>
                    </a:lnTo>
                    <a:lnTo>
                      <a:pt x="14151" y="15988"/>
                    </a:lnTo>
                    <a:lnTo>
                      <a:pt x="15485" y="15988"/>
                    </a:lnTo>
                    <a:lnTo>
                      <a:pt x="16161" y="16026"/>
                    </a:lnTo>
                    <a:lnTo>
                      <a:pt x="16818" y="16084"/>
                    </a:lnTo>
                    <a:lnTo>
                      <a:pt x="17476" y="16162"/>
                    </a:lnTo>
                    <a:lnTo>
                      <a:pt x="18133" y="16258"/>
                    </a:lnTo>
                    <a:lnTo>
                      <a:pt x="18790" y="16394"/>
                    </a:lnTo>
                    <a:lnTo>
                      <a:pt x="19428" y="16548"/>
                    </a:lnTo>
                    <a:lnTo>
                      <a:pt x="20066" y="16742"/>
                    </a:lnTo>
                    <a:lnTo>
                      <a:pt x="20704" y="16954"/>
                    </a:lnTo>
                    <a:lnTo>
                      <a:pt x="21342" y="17186"/>
                    </a:lnTo>
                    <a:lnTo>
                      <a:pt x="21961" y="17457"/>
                    </a:lnTo>
                    <a:lnTo>
                      <a:pt x="22077" y="17496"/>
                    </a:lnTo>
                    <a:lnTo>
                      <a:pt x="22173" y="17515"/>
                    </a:lnTo>
                    <a:lnTo>
                      <a:pt x="22251" y="17515"/>
                    </a:lnTo>
                    <a:lnTo>
                      <a:pt x="22347" y="17496"/>
                    </a:lnTo>
                    <a:lnTo>
                      <a:pt x="22425" y="17457"/>
                    </a:lnTo>
                    <a:lnTo>
                      <a:pt x="22502" y="17418"/>
                    </a:lnTo>
                    <a:lnTo>
                      <a:pt x="22560" y="17360"/>
                    </a:lnTo>
                    <a:lnTo>
                      <a:pt x="22618" y="17283"/>
                    </a:lnTo>
                    <a:lnTo>
                      <a:pt x="22772" y="17225"/>
                    </a:lnTo>
                    <a:lnTo>
                      <a:pt x="22927" y="17128"/>
                    </a:lnTo>
                    <a:lnTo>
                      <a:pt x="23256" y="16877"/>
                    </a:lnTo>
                    <a:lnTo>
                      <a:pt x="23623" y="16645"/>
                    </a:lnTo>
                    <a:lnTo>
                      <a:pt x="23971" y="16432"/>
                    </a:lnTo>
                    <a:lnTo>
                      <a:pt x="24358" y="16258"/>
                    </a:lnTo>
                    <a:lnTo>
                      <a:pt x="24744" y="16104"/>
                    </a:lnTo>
                    <a:lnTo>
                      <a:pt x="25150" y="15968"/>
                    </a:lnTo>
                    <a:lnTo>
                      <a:pt x="25575" y="15833"/>
                    </a:lnTo>
                    <a:lnTo>
                      <a:pt x="26001" y="15736"/>
                    </a:lnTo>
                    <a:lnTo>
                      <a:pt x="26426" y="15659"/>
                    </a:lnTo>
                    <a:lnTo>
                      <a:pt x="26871" y="15601"/>
                    </a:lnTo>
                    <a:lnTo>
                      <a:pt x="27315" y="15543"/>
                    </a:lnTo>
                    <a:lnTo>
                      <a:pt x="27779" y="15524"/>
                    </a:lnTo>
                    <a:lnTo>
                      <a:pt x="28243" y="15505"/>
                    </a:lnTo>
                    <a:lnTo>
                      <a:pt x="28707" y="15505"/>
                    </a:lnTo>
                    <a:lnTo>
                      <a:pt x="29171" y="15524"/>
                    </a:lnTo>
                    <a:lnTo>
                      <a:pt x="29635" y="15543"/>
                    </a:lnTo>
                    <a:lnTo>
                      <a:pt x="30408" y="15949"/>
                    </a:lnTo>
                    <a:lnTo>
                      <a:pt x="31201" y="16336"/>
                    </a:lnTo>
                    <a:lnTo>
                      <a:pt x="31974" y="16742"/>
                    </a:lnTo>
                    <a:lnTo>
                      <a:pt x="32747" y="17148"/>
                    </a:lnTo>
                    <a:lnTo>
                      <a:pt x="33482" y="17592"/>
                    </a:lnTo>
                    <a:lnTo>
                      <a:pt x="33849" y="17824"/>
                    </a:lnTo>
                    <a:lnTo>
                      <a:pt x="34216" y="18076"/>
                    </a:lnTo>
                    <a:lnTo>
                      <a:pt x="34564" y="18327"/>
                    </a:lnTo>
                    <a:lnTo>
                      <a:pt x="34912" y="18617"/>
                    </a:lnTo>
                    <a:lnTo>
                      <a:pt x="35241" y="18907"/>
                    </a:lnTo>
                    <a:lnTo>
                      <a:pt x="35570" y="19197"/>
                    </a:lnTo>
                    <a:lnTo>
                      <a:pt x="35976" y="19622"/>
                    </a:lnTo>
                    <a:lnTo>
                      <a:pt x="36343" y="20067"/>
                    </a:lnTo>
                    <a:lnTo>
                      <a:pt x="36652" y="20531"/>
                    </a:lnTo>
                    <a:lnTo>
                      <a:pt x="36942" y="20995"/>
                    </a:lnTo>
                    <a:lnTo>
                      <a:pt x="37174" y="21497"/>
                    </a:lnTo>
                    <a:lnTo>
                      <a:pt x="37387" y="22000"/>
                    </a:lnTo>
                    <a:lnTo>
                      <a:pt x="37561" y="22502"/>
                    </a:lnTo>
                    <a:lnTo>
                      <a:pt x="37677" y="23044"/>
                    </a:lnTo>
                    <a:lnTo>
                      <a:pt x="37773" y="23566"/>
                    </a:lnTo>
                    <a:lnTo>
                      <a:pt x="37812" y="24107"/>
                    </a:lnTo>
                    <a:lnTo>
                      <a:pt x="37831" y="24648"/>
                    </a:lnTo>
                    <a:lnTo>
                      <a:pt x="37793" y="25189"/>
                    </a:lnTo>
                    <a:lnTo>
                      <a:pt x="37715" y="25750"/>
                    </a:lnTo>
                    <a:lnTo>
                      <a:pt x="37599" y="26291"/>
                    </a:lnTo>
                    <a:lnTo>
                      <a:pt x="37445" y="26833"/>
                    </a:lnTo>
                    <a:lnTo>
                      <a:pt x="37251" y="27355"/>
                    </a:lnTo>
                    <a:lnTo>
                      <a:pt x="37213" y="27509"/>
                    </a:lnTo>
                    <a:lnTo>
                      <a:pt x="37193" y="27644"/>
                    </a:lnTo>
                    <a:lnTo>
                      <a:pt x="37213" y="27780"/>
                    </a:lnTo>
                    <a:lnTo>
                      <a:pt x="37232" y="27915"/>
                    </a:lnTo>
                    <a:lnTo>
                      <a:pt x="37290" y="28050"/>
                    </a:lnTo>
                    <a:lnTo>
                      <a:pt x="37348" y="28166"/>
                    </a:lnTo>
                    <a:lnTo>
                      <a:pt x="37445" y="28282"/>
                    </a:lnTo>
                    <a:lnTo>
                      <a:pt x="37541" y="28379"/>
                    </a:lnTo>
                    <a:lnTo>
                      <a:pt x="37889" y="28611"/>
                    </a:lnTo>
                    <a:lnTo>
                      <a:pt x="38257" y="28843"/>
                    </a:lnTo>
                    <a:lnTo>
                      <a:pt x="38624" y="29075"/>
                    </a:lnTo>
                    <a:lnTo>
                      <a:pt x="39011" y="29288"/>
                    </a:lnTo>
                    <a:lnTo>
                      <a:pt x="39417" y="29481"/>
                    </a:lnTo>
                    <a:lnTo>
                      <a:pt x="39822" y="29674"/>
                    </a:lnTo>
                    <a:lnTo>
                      <a:pt x="40248" y="29848"/>
                    </a:lnTo>
                    <a:lnTo>
                      <a:pt x="40673" y="30022"/>
                    </a:lnTo>
                    <a:lnTo>
                      <a:pt x="41118" y="30177"/>
                    </a:lnTo>
                    <a:lnTo>
                      <a:pt x="41562" y="30312"/>
                    </a:lnTo>
                    <a:lnTo>
                      <a:pt x="42007" y="30448"/>
                    </a:lnTo>
                    <a:lnTo>
                      <a:pt x="42471" y="30564"/>
                    </a:lnTo>
                    <a:lnTo>
                      <a:pt x="42935" y="30679"/>
                    </a:lnTo>
                    <a:lnTo>
                      <a:pt x="43399" y="30776"/>
                    </a:lnTo>
                    <a:lnTo>
                      <a:pt x="43863" y="30853"/>
                    </a:lnTo>
                    <a:lnTo>
                      <a:pt x="44346" y="30911"/>
                    </a:lnTo>
                    <a:lnTo>
                      <a:pt x="44810" y="30969"/>
                    </a:lnTo>
                    <a:lnTo>
                      <a:pt x="45293" y="31027"/>
                    </a:lnTo>
                    <a:lnTo>
                      <a:pt x="45776" y="31047"/>
                    </a:lnTo>
                    <a:lnTo>
                      <a:pt x="46240" y="31066"/>
                    </a:lnTo>
                    <a:lnTo>
                      <a:pt x="46704" y="31085"/>
                    </a:lnTo>
                    <a:lnTo>
                      <a:pt x="47188" y="31066"/>
                    </a:lnTo>
                    <a:lnTo>
                      <a:pt x="47652" y="31047"/>
                    </a:lnTo>
                    <a:lnTo>
                      <a:pt x="48116" y="31008"/>
                    </a:lnTo>
                    <a:lnTo>
                      <a:pt x="48560" y="30969"/>
                    </a:lnTo>
                    <a:lnTo>
                      <a:pt x="49024" y="30911"/>
                    </a:lnTo>
                    <a:lnTo>
                      <a:pt x="49469" y="30834"/>
                    </a:lnTo>
                    <a:lnTo>
                      <a:pt x="49894" y="30757"/>
                    </a:lnTo>
                    <a:lnTo>
                      <a:pt x="50339" y="30641"/>
                    </a:lnTo>
                    <a:lnTo>
                      <a:pt x="50745" y="30544"/>
                    </a:lnTo>
                    <a:lnTo>
                      <a:pt x="51170" y="30409"/>
                    </a:lnTo>
                    <a:lnTo>
                      <a:pt x="51556" y="30274"/>
                    </a:lnTo>
                    <a:lnTo>
                      <a:pt x="51692" y="30196"/>
                    </a:lnTo>
                    <a:lnTo>
                      <a:pt x="51808" y="30119"/>
                    </a:lnTo>
                    <a:lnTo>
                      <a:pt x="51904" y="30022"/>
                    </a:lnTo>
                    <a:lnTo>
                      <a:pt x="51982" y="29926"/>
                    </a:lnTo>
                    <a:lnTo>
                      <a:pt x="52040" y="29810"/>
                    </a:lnTo>
                    <a:lnTo>
                      <a:pt x="52059" y="29694"/>
                    </a:lnTo>
                    <a:lnTo>
                      <a:pt x="52078" y="29578"/>
                    </a:lnTo>
                    <a:lnTo>
                      <a:pt x="52078" y="29462"/>
                    </a:lnTo>
                    <a:lnTo>
                      <a:pt x="52117" y="29346"/>
                    </a:lnTo>
                    <a:lnTo>
                      <a:pt x="52156" y="29210"/>
                    </a:lnTo>
                    <a:lnTo>
                      <a:pt x="52156" y="29094"/>
                    </a:lnTo>
                    <a:lnTo>
                      <a:pt x="52156" y="28959"/>
                    </a:lnTo>
                    <a:lnTo>
                      <a:pt x="52040" y="28263"/>
                    </a:lnTo>
                    <a:lnTo>
                      <a:pt x="51885" y="27587"/>
                    </a:lnTo>
                    <a:lnTo>
                      <a:pt x="51904" y="26987"/>
                    </a:lnTo>
                    <a:lnTo>
                      <a:pt x="51885" y="26388"/>
                    </a:lnTo>
                    <a:lnTo>
                      <a:pt x="51866" y="25789"/>
                    </a:lnTo>
                    <a:lnTo>
                      <a:pt x="51808" y="25170"/>
                    </a:lnTo>
                    <a:lnTo>
                      <a:pt x="51769" y="24455"/>
                    </a:lnTo>
                    <a:lnTo>
                      <a:pt x="51711" y="23740"/>
                    </a:lnTo>
                    <a:lnTo>
                      <a:pt x="51634" y="22309"/>
                    </a:lnTo>
                    <a:lnTo>
                      <a:pt x="51537" y="20879"/>
                    </a:lnTo>
                    <a:lnTo>
                      <a:pt x="51479" y="20183"/>
                    </a:lnTo>
                    <a:lnTo>
                      <a:pt x="51402" y="19467"/>
                    </a:lnTo>
                    <a:lnTo>
                      <a:pt x="51131" y="17457"/>
                    </a:lnTo>
                    <a:lnTo>
                      <a:pt x="50880" y="15427"/>
                    </a:lnTo>
                    <a:lnTo>
                      <a:pt x="50938" y="14828"/>
                    </a:lnTo>
                    <a:lnTo>
                      <a:pt x="50996" y="14209"/>
                    </a:lnTo>
                    <a:lnTo>
                      <a:pt x="51015" y="13610"/>
                    </a:lnTo>
                    <a:lnTo>
                      <a:pt x="51035" y="12991"/>
                    </a:lnTo>
                    <a:lnTo>
                      <a:pt x="51015" y="12586"/>
                    </a:lnTo>
                    <a:lnTo>
                      <a:pt x="50957" y="12180"/>
                    </a:lnTo>
                    <a:lnTo>
                      <a:pt x="50841" y="11368"/>
                    </a:lnTo>
                    <a:lnTo>
                      <a:pt x="50706" y="10536"/>
                    </a:lnTo>
                    <a:lnTo>
                      <a:pt x="50648" y="10130"/>
                    </a:lnTo>
                    <a:lnTo>
                      <a:pt x="50629" y="9724"/>
                    </a:lnTo>
                    <a:lnTo>
                      <a:pt x="50629" y="9570"/>
                    </a:lnTo>
                    <a:lnTo>
                      <a:pt x="50590" y="9454"/>
                    </a:lnTo>
                    <a:lnTo>
                      <a:pt x="50532" y="9338"/>
                    </a:lnTo>
                    <a:lnTo>
                      <a:pt x="50474" y="9241"/>
                    </a:lnTo>
                    <a:lnTo>
                      <a:pt x="50493" y="8603"/>
                    </a:lnTo>
                    <a:lnTo>
                      <a:pt x="50513" y="7965"/>
                    </a:lnTo>
                    <a:lnTo>
                      <a:pt x="50551" y="7327"/>
                    </a:lnTo>
                    <a:lnTo>
                      <a:pt x="50629" y="6689"/>
                    </a:lnTo>
                    <a:lnTo>
                      <a:pt x="50629" y="6574"/>
                    </a:lnTo>
                    <a:lnTo>
                      <a:pt x="50629" y="6477"/>
                    </a:lnTo>
                    <a:lnTo>
                      <a:pt x="50609" y="6380"/>
                    </a:lnTo>
                    <a:lnTo>
                      <a:pt x="50590" y="6284"/>
                    </a:lnTo>
                    <a:lnTo>
                      <a:pt x="50493" y="6129"/>
                    </a:lnTo>
                    <a:lnTo>
                      <a:pt x="50377" y="5994"/>
                    </a:lnTo>
                    <a:lnTo>
                      <a:pt x="50493" y="5143"/>
                    </a:lnTo>
                    <a:lnTo>
                      <a:pt x="50551" y="4718"/>
                    </a:lnTo>
                    <a:lnTo>
                      <a:pt x="50648" y="4292"/>
                    </a:lnTo>
                    <a:lnTo>
                      <a:pt x="50687" y="4118"/>
                    </a:lnTo>
                    <a:lnTo>
                      <a:pt x="50687" y="3944"/>
                    </a:lnTo>
                    <a:lnTo>
                      <a:pt x="50648" y="3770"/>
                    </a:lnTo>
                    <a:lnTo>
                      <a:pt x="50571" y="3635"/>
                    </a:lnTo>
                    <a:lnTo>
                      <a:pt x="50493" y="3500"/>
                    </a:lnTo>
                    <a:lnTo>
                      <a:pt x="50397" y="3384"/>
                    </a:lnTo>
                    <a:lnTo>
                      <a:pt x="50261" y="3287"/>
                    </a:lnTo>
                    <a:lnTo>
                      <a:pt x="50145" y="3210"/>
                    </a:lnTo>
                    <a:lnTo>
                      <a:pt x="49991" y="3152"/>
                    </a:lnTo>
                    <a:lnTo>
                      <a:pt x="49855" y="3113"/>
                    </a:lnTo>
                    <a:lnTo>
                      <a:pt x="49701" y="3113"/>
                    </a:lnTo>
                    <a:lnTo>
                      <a:pt x="49565" y="3133"/>
                    </a:lnTo>
                    <a:lnTo>
                      <a:pt x="49430" y="3171"/>
                    </a:lnTo>
                    <a:lnTo>
                      <a:pt x="49314" y="3249"/>
                    </a:lnTo>
                    <a:lnTo>
                      <a:pt x="49198" y="3365"/>
                    </a:lnTo>
                    <a:lnTo>
                      <a:pt x="49101" y="3500"/>
                    </a:lnTo>
                    <a:lnTo>
                      <a:pt x="48715" y="3461"/>
                    </a:lnTo>
                    <a:lnTo>
                      <a:pt x="48309" y="3461"/>
                    </a:lnTo>
                    <a:lnTo>
                      <a:pt x="47922" y="3500"/>
                    </a:lnTo>
                    <a:lnTo>
                      <a:pt x="47516" y="3558"/>
                    </a:lnTo>
                    <a:lnTo>
                      <a:pt x="47362" y="3616"/>
                    </a:lnTo>
                    <a:lnTo>
                      <a:pt x="46588" y="3616"/>
                    </a:lnTo>
                    <a:lnTo>
                      <a:pt x="46202" y="3655"/>
                    </a:lnTo>
                    <a:lnTo>
                      <a:pt x="45815" y="3693"/>
                    </a:lnTo>
                    <a:lnTo>
                      <a:pt x="45119" y="3597"/>
                    </a:lnTo>
                    <a:lnTo>
                      <a:pt x="44307" y="3442"/>
                    </a:lnTo>
                    <a:lnTo>
                      <a:pt x="43843" y="3365"/>
                    </a:lnTo>
                    <a:lnTo>
                      <a:pt x="43379" y="3307"/>
                    </a:lnTo>
                    <a:lnTo>
                      <a:pt x="43147" y="3287"/>
                    </a:lnTo>
                    <a:lnTo>
                      <a:pt x="42896" y="3287"/>
                    </a:lnTo>
                    <a:lnTo>
                      <a:pt x="42683" y="3307"/>
                    </a:lnTo>
                    <a:lnTo>
                      <a:pt x="42452" y="3326"/>
                    </a:lnTo>
                    <a:lnTo>
                      <a:pt x="42239" y="3365"/>
                    </a:lnTo>
                    <a:lnTo>
                      <a:pt x="42026" y="3442"/>
                    </a:lnTo>
                    <a:lnTo>
                      <a:pt x="41852" y="3519"/>
                    </a:lnTo>
                    <a:lnTo>
                      <a:pt x="41659" y="3635"/>
                    </a:lnTo>
                    <a:lnTo>
                      <a:pt x="40267" y="3500"/>
                    </a:lnTo>
                    <a:lnTo>
                      <a:pt x="38875" y="3345"/>
                    </a:lnTo>
                    <a:lnTo>
                      <a:pt x="36072" y="3036"/>
                    </a:lnTo>
                    <a:lnTo>
                      <a:pt x="33269" y="2765"/>
                    </a:lnTo>
                    <a:lnTo>
                      <a:pt x="30466" y="2514"/>
                    </a:lnTo>
                    <a:lnTo>
                      <a:pt x="27663" y="2301"/>
                    </a:lnTo>
                    <a:lnTo>
                      <a:pt x="24725" y="2108"/>
                    </a:lnTo>
                    <a:lnTo>
                      <a:pt x="21787" y="1934"/>
                    </a:lnTo>
                    <a:lnTo>
                      <a:pt x="15891" y="1625"/>
                    </a:lnTo>
                    <a:lnTo>
                      <a:pt x="12952" y="1470"/>
                    </a:lnTo>
                    <a:lnTo>
                      <a:pt x="10014" y="1296"/>
                    </a:lnTo>
                    <a:lnTo>
                      <a:pt x="7076" y="1103"/>
                    </a:lnTo>
                    <a:lnTo>
                      <a:pt x="4137" y="890"/>
                    </a:lnTo>
                    <a:lnTo>
                      <a:pt x="3712" y="774"/>
                    </a:lnTo>
                    <a:lnTo>
                      <a:pt x="3306" y="639"/>
                    </a:lnTo>
                    <a:lnTo>
                      <a:pt x="2494" y="388"/>
                    </a:lnTo>
                    <a:lnTo>
                      <a:pt x="2069" y="272"/>
                    </a:lnTo>
                    <a:lnTo>
                      <a:pt x="1663" y="156"/>
                    </a:lnTo>
                    <a:lnTo>
                      <a:pt x="1238" y="59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"/>
              <p:cNvSpPr/>
              <p:nvPr/>
            </p:nvSpPr>
            <p:spPr>
              <a:xfrm>
                <a:off x="762500" y="220325"/>
                <a:ext cx="1321800" cy="549525"/>
              </a:xfrm>
              <a:custGeom>
                <a:rect b="b" l="l" r="r" t="t"/>
                <a:pathLst>
                  <a:path extrusionOk="0" h="21981" w="52872">
                    <a:moveTo>
                      <a:pt x="523" y="1"/>
                    </a:moveTo>
                    <a:lnTo>
                      <a:pt x="426" y="20"/>
                    </a:lnTo>
                    <a:lnTo>
                      <a:pt x="349" y="78"/>
                    </a:lnTo>
                    <a:lnTo>
                      <a:pt x="291" y="136"/>
                    </a:lnTo>
                    <a:lnTo>
                      <a:pt x="233" y="213"/>
                    </a:lnTo>
                    <a:lnTo>
                      <a:pt x="233" y="310"/>
                    </a:lnTo>
                    <a:lnTo>
                      <a:pt x="252" y="407"/>
                    </a:lnTo>
                    <a:lnTo>
                      <a:pt x="426" y="716"/>
                    </a:lnTo>
                    <a:lnTo>
                      <a:pt x="349" y="909"/>
                    </a:lnTo>
                    <a:lnTo>
                      <a:pt x="310" y="1122"/>
                    </a:lnTo>
                    <a:lnTo>
                      <a:pt x="291" y="1238"/>
                    </a:lnTo>
                    <a:lnTo>
                      <a:pt x="310" y="1354"/>
                    </a:lnTo>
                    <a:lnTo>
                      <a:pt x="329" y="1470"/>
                    </a:lnTo>
                    <a:lnTo>
                      <a:pt x="349" y="1605"/>
                    </a:lnTo>
                    <a:lnTo>
                      <a:pt x="387" y="1721"/>
                    </a:lnTo>
                    <a:lnTo>
                      <a:pt x="407" y="1857"/>
                    </a:lnTo>
                    <a:lnTo>
                      <a:pt x="426" y="2127"/>
                    </a:lnTo>
                    <a:lnTo>
                      <a:pt x="407" y="2398"/>
                    </a:lnTo>
                    <a:lnTo>
                      <a:pt x="368" y="2688"/>
                    </a:lnTo>
                    <a:lnTo>
                      <a:pt x="271" y="3248"/>
                    </a:lnTo>
                    <a:lnTo>
                      <a:pt x="252" y="3538"/>
                    </a:lnTo>
                    <a:lnTo>
                      <a:pt x="252" y="3790"/>
                    </a:lnTo>
                    <a:lnTo>
                      <a:pt x="310" y="5201"/>
                    </a:lnTo>
                    <a:lnTo>
                      <a:pt x="387" y="6593"/>
                    </a:lnTo>
                    <a:lnTo>
                      <a:pt x="271" y="6863"/>
                    </a:lnTo>
                    <a:lnTo>
                      <a:pt x="175" y="7134"/>
                    </a:lnTo>
                    <a:lnTo>
                      <a:pt x="97" y="7405"/>
                    </a:lnTo>
                    <a:lnTo>
                      <a:pt x="59" y="7695"/>
                    </a:lnTo>
                    <a:lnTo>
                      <a:pt x="20" y="7985"/>
                    </a:lnTo>
                    <a:lnTo>
                      <a:pt x="1" y="8255"/>
                    </a:lnTo>
                    <a:lnTo>
                      <a:pt x="1" y="8565"/>
                    </a:lnTo>
                    <a:lnTo>
                      <a:pt x="20" y="8854"/>
                    </a:lnTo>
                    <a:lnTo>
                      <a:pt x="59" y="9144"/>
                    </a:lnTo>
                    <a:lnTo>
                      <a:pt x="97" y="9434"/>
                    </a:lnTo>
                    <a:lnTo>
                      <a:pt x="233" y="10014"/>
                    </a:lnTo>
                    <a:lnTo>
                      <a:pt x="387" y="10594"/>
                    </a:lnTo>
                    <a:lnTo>
                      <a:pt x="581" y="11155"/>
                    </a:lnTo>
                    <a:lnTo>
                      <a:pt x="503" y="11252"/>
                    </a:lnTo>
                    <a:lnTo>
                      <a:pt x="445" y="11368"/>
                    </a:lnTo>
                    <a:lnTo>
                      <a:pt x="387" y="11464"/>
                    </a:lnTo>
                    <a:lnTo>
                      <a:pt x="329" y="11580"/>
                    </a:lnTo>
                    <a:lnTo>
                      <a:pt x="310" y="11696"/>
                    </a:lnTo>
                    <a:lnTo>
                      <a:pt x="271" y="11831"/>
                    </a:lnTo>
                    <a:lnTo>
                      <a:pt x="271" y="11947"/>
                    </a:lnTo>
                    <a:lnTo>
                      <a:pt x="271" y="12083"/>
                    </a:lnTo>
                    <a:lnTo>
                      <a:pt x="291" y="12199"/>
                    </a:lnTo>
                    <a:lnTo>
                      <a:pt x="310" y="12334"/>
                    </a:lnTo>
                    <a:lnTo>
                      <a:pt x="349" y="12450"/>
                    </a:lnTo>
                    <a:lnTo>
                      <a:pt x="407" y="12566"/>
                    </a:lnTo>
                    <a:lnTo>
                      <a:pt x="465" y="12663"/>
                    </a:lnTo>
                    <a:lnTo>
                      <a:pt x="542" y="12759"/>
                    </a:lnTo>
                    <a:lnTo>
                      <a:pt x="619" y="12856"/>
                    </a:lnTo>
                    <a:lnTo>
                      <a:pt x="735" y="12933"/>
                    </a:lnTo>
                    <a:lnTo>
                      <a:pt x="639" y="13649"/>
                    </a:lnTo>
                    <a:lnTo>
                      <a:pt x="600" y="14383"/>
                    </a:lnTo>
                    <a:lnTo>
                      <a:pt x="581" y="14770"/>
                    </a:lnTo>
                    <a:lnTo>
                      <a:pt x="581" y="15156"/>
                    </a:lnTo>
                    <a:lnTo>
                      <a:pt x="600" y="15543"/>
                    </a:lnTo>
                    <a:lnTo>
                      <a:pt x="619" y="15910"/>
                    </a:lnTo>
                    <a:lnTo>
                      <a:pt x="677" y="16278"/>
                    </a:lnTo>
                    <a:lnTo>
                      <a:pt x="735" y="16645"/>
                    </a:lnTo>
                    <a:lnTo>
                      <a:pt x="793" y="17012"/>
                    </a:lnTo>
                    <a:lnTo>
                      <a:pt x="890" y="17341"/>
                    </a:lnTo>
                    <a:lnTo>
                      <a:pt x="1006" y="17670"/>
                    </a:lnTo>
                    <a:lnTo>
                      <a:pt x="1122" y="17979"/>
                    </a:lnTo>
                    <a:lnTo>
                      <a:pt x="1277" y="18288"/>
                    </a:lnTo>
                    <a:lnTo>
                      <a:pt x="1431" y="18559"/>
                    </a:lnTo>
                    <a:lnTo>
                      <a:pt x="1393" y="18771"/>
                    </a:lnTo>
                    <a:lnTo>
                      <a:pt x="1393" y="18965"/>
                    </a:lnTo>
                    <a:lnTo>
                      <a:pt x="1431" y="19177"/>
                    </a:lnTo>
                    <a:lnTo>
                      <a:pt x="1489" y="19371"/>
                    </a:lnTo>
                    <a:lnTo>
                      <a:pt x="1605" y="19564"/>
                    </a:lnTo>
                    <a:lnTo>
                      <a:pt x="1741" y="19719"/>
                    </a:lnTo>
                    <a:lnTo>
                      <a:pt x="1915" y="19873"/>
                    </a:lnTo>
                    <a:lnTo>
                      <a:pt x="2108" y="19989"/>
                    </a:lnTo>
                    <a:lnTo>
                      <a:pt x="2533" y="20202"/>
                    </a:lnTo>
                    <a:lnTo>
                      <a:pt x="2978" y="20376"/>
                    </a:lnTo>
                    <a:lnTo>
                      <a:pt x="3422" y="20531"/>
                    </a:lnTo>
                    <a:lnTo>
                      <a:pt x="3886" y="20647"/>
                    </a:lnTo>
                    <a:lnTo>
                      <a:pt x="4350" y="20743"/>
                    </a:lnTo>
                    <a:lnTo>
                      <a:pt x="4814" y="20820"/>
                    </a:lnTo>
                    <a:lnTo>
                      <a:pt x="5278" y="20898"/>
                    </a:lnTo>
                    <a:lnTo>
                      <a:pt x="5761" y="20936"/>
                    </a:lnTo>
                    <a:lnTo>
                      <a:pt x="6709" y="20994"/>
                    </a:lnTo>
                    <a:lnTo>
                      <a:pt x="7675" y="21014"/>
                    </a:lnTo>
                    <a:lnTo>
                      <a:pt x="8642" y="21014"/>
                    </a:lnTo>
                    <a:lnTo>
                      <a:pt x="9570" y="21033"/>
                    </a:lnTo>
                    <a:lnTo>
                      <a:pt x="10826" y="21091"/>
                    </a:lnTo>
                    <a:lnTo>
                      <a:pt x="10962" y="21168"/>
                    </a:lnTo>
                    <a:lnTo>
                      <a:pt x="11116" y="21265"/>
                    </a:lnTo>
                    <a:lnTo>
                      <a:pt x="11445" y="21400"/>
                    </a:lnTo>
                    <a:lnTo>
                      <a:pt x="11812" y="21516"/>
                    </a:lnTo>
                    <a:lnTo>
                      <a:pt x="12199" y="21613"/>
                    </a:lnTo>
                    <a:lnTo>
                      <a:pt x="12605" y="21690"/>
                    </a:lnTo>
                    <a:lnTo>
                      <a:pt x="13030" y="21729"/>
                    </a:lnTo>
                    <a:lnTo>
                      <a:pt x="13455" y="21768"/>
                    </a:lnTo>
                    <a:lnTo>
                      <a:pt x="13880" y="21787"/>
                    </a:lnTo>
                    <a:lnTo>
                      <a:pt x="14750" y="21787"/>
                    </a:lnTo>
                    <a:lnTo>
                      <a:pt x="15543" y="21768"/>
                    </a:lnTo>
                    <a:lnTo>
                      <a:pt x="16258" y="21748"/>
                    </a:lnTo>
                    <a:lnTo>
                      <a:pt x="16819" y="21729"/>
                    </a:lnTo>
                    <a:lnTo>
                      <a:pt x="17727" y="21729"/>
                    </a:lnTo>
                    <a:lnTo>
                      <a:pt x="18655" y="21710"/>
                    </a:lnTo>
                    <a:lnTo>
                      <a:pt x="20511" y="21632"/>
                    </a:lnTo>
                    <a:lnTo>
                      <a:pt x="21188" y="21768"/>
                    </a:lnTo>
                    <a:lnTo>
                      <a:pt x="21884" y="21864"/>
                    </a:lnTo>
                    <a:lnTo>
                      <a:pt x="22579" y="21942"/>
                    </a:lnTo>
                    <a:lnTo>
                      <a:pt x="23275" y="21980"/>
                    </a:lnTo>
                    <a:lnTo>
                      <a:pt x="23971" y="21961"/>
                    </a:lnTo>
                    <a:lnTo>
                      <a:pt x="24667" y="21922"/>
                    </a:lnTo>
                    <a:lnTo>
                      <a:pt x="25363" y="21826"/>
                    </a:lnTo>
                    <a:lnTo>
                      <a:pt x="26040" y="21690"/>
                    </a:lnTo>
                    <a:lnTo>
                      <a:pt x="27664" y="21729"/>
                    </a:lnTo>
                    <a:lnTo>
                      <a:pt x="29287" y="21748"/>
                    </a:lnTo>
                    <a:lnTo>
                      <a:pt x="30563" y="21787"/>
                    </a:lnTo>
                    <a:lnTo>
                      <a:pt x="31858" y="21826"/>
                    </a:lnTo>
                    <a:lnTo>
                      <a:pt x="33154" y="21884"/>
                    </a:lnTo>
                    <a:lnTo>
                      <a:pt x="34449" y="21903"/>
                    </a:lnTo>
                    <a:lnTo>
                      <a:pt x="35744" y="21903"/>
                    </a:lnTo>
                    <a:lnTo>
                      <a:pt x="36382" y="21864"/>
                    </a:lnTo>
                    <a:lnTo>
                      <a:pt x="37020" y="21826"/>
                    </a:lnTo>
                    <a:lnTo>
                      <a:pt x="37658" y="21768"/>
                    </a:lnTo>
                    <a:lnTo>
                      <a:pt x="38296" y="21690"/>
                    </a:lnTo>
                    <a:lnTo>
                      <a:pt x="38934" y="21574"/>
                    </a:lnTo>
                    <a:lnTo>
                      <a:pt x="39552" y="21439"/>
                    </a:lnTo>
                    <a:lnTo>
                      <a:pt x="39765" y="21362"/>
                    </a:lnTo>
                    <a:lnTo>
                      <a:pt x="39958" y="21265"/>
                    </a:lnTo>
                    <a:lnTo>
                      <a:pt x="40016" y="21246"/>
                    </a:lnTo>
                    <a:lnTo>
                      <a:pt x="42201" y="21130"/>
                    </a:lnTo>
                    <a:lnTo>
                      <a:pt x="44404" y="20994"/>
                    </a:lnTo>
                    <a:lnTo>
                      <a:pt x="45487" y="20936"/>
                    </a:lnTo>
                    <a:lnTo>
                      <a:pt x="46589" y="20898"/>
                    </a:lnTo>
                    <a:lnTo>
                      <a:pt x="47691" y="20878"/>
                    </a:lnTo>
                    <a:lnTo>
                      <a:pt x="48773" y="20878"/>
                    </a:lnTo>
                    <a:lnTo>
                      <a:pt x="49218" y="20859"/>
                    </a:lnTo>
                    <a:lnTo>
                      <a:pt x="49624" y="20820"/>
                    </a:lnTo>
                    <a:lnTo>
                      <a:pt x="50030" y="20743"/>
                    </a:lnTo>
                    <a:lnTo>
                      <a:pt x="50397" y="20627"/>
                    </a:lnTo>
                    <a:lnTo>
                      <a:pt x="50745" y="20473"/>
                    </a:lnTo>
                    <a:lnTo>
                      <a:pt x="51074" y="20299"/>
                    </a:lnTo>
                    <a:lnTo>
                      <a:pt x="51363" y="20086"/>
                    </a:lnTo>
                    <a:lnTo>
                      <a:pt x="51615" y="19854"/>
                    </a:lnTo>
                    <a:lnTo>
                      <a:pt x="51847" y="19603"/>
                    </a:lnTo>
                    <a:lnTo>
                      <a:pt x="52059" y="19313"/>
                    </a:lnTo>
                    <a:lnTo>
                      <a:pt x="52214" y="19003"/>
                    </a:lnTo>
                    <a:lnTo>
                      <a:pt x="52349" y="18675"/>
                    </a:lnTo>
                    <a:lnTo>
                      <a:pt x="52465" y="18346"/>
                    </a:lnTo>
                    <a:lnTo>
                      <a:pt x="52523" y="17979"/>
                    </a:lnTo>
                    <a:lnTo>
                      <a:pt x="52543" y="17592"/>
                    </a:lnTo>
                    <a:lnTo>
                      <a:pt x="52543" y="17186"/>
                    </a:lnTo>
                    <a:lnTo>
                      <a:pt x="52601" y="17070"/>
                    </a:lnTo>
                    <a:lnTo>
                      <a:pt x="52639" y="16954"/>
                    </a:lnTo>
                    <a:lnTo>
                      <a:pt x="52659" y="16819"/>
                    </a:lnTo>
                    <a:lnTo>
                      <a:pt x="52678" y="16684"/>
                    </a:lnTo>
                    <a:lnTo>
                      <a:pt x="52678" y="16548"/>
                    </a:lnTo>
                    <a:lnTo>
                      <a:pt x="52659" y="16413"/>
                    </a:lnTo>
                    <a:lnTo>
                      <a:pt x="52620" y="16278"/>
                    </a:lnTo>
                    <a:lnTo>
                      <a:pt x="52581" y="16142"/>
                    </a:lnTo>
                    <a:lnTo>
                      <a:pt x="52581" y="16104"/>
                    </a:lnTo>
                    <a:lnTo>
                      <a:pt x="52717" y="16026"/>
                    </a:lnTo>
                    <a:lnTo>
                      <a:pt x="52813" y="15891"/>
                    </a:lnTo>
                    <a:lnTo>
                      <a:pt x="52833" y="15814"/>
                    </a:lnTo>
                    <a:lnTo>
                      <a:pt x="52871" y="15736"/>
                    </a:lnTo>
                    <a:lnTo>
                      <a:pt x="52871" y="15659"/>
                    </a:lnTo>
                    <a:lnTo>
                      <a:pt x="52871" y="15562"/>
                    </a:lnTo>
                    <a:lnTo>
                      <a:pt x="52852" y="14982"/>
                    </a:lnTo>
                    <a:lnTo>
                      <a:pt x="52833" y="14383"/>
                    </a:lnTo>
                    <a:lnTo>
                      <a:pt x="52813" y="13223"/>
                    </a:lnTo>
                    <a:lnTo>
                      <a:pt x="52852" y="10865"/>
                    </a:lnTo>
                    <a:lnTo>
                      <a:pt x="52833" y="10691"/>
                    </a:lnTo>
                    <a:lnTo>
                      <a:pt x="52755" y="10536"/>
                    </a:lnTo>
                    <a:lnTo>
                      <a:pt x="52678" y="10401"/>
                    </a:lnTo>
                    <a:lnTo>
                      <a:pt x="52543" y="10304"/>
                    </a:lnTo>
                    <a:lnTo>
                      <a:pt x="52407" y="10246"/>
                    </a:lnTo>
                    <a:lnTo>
                      <a:pt x="52330" y="10246"/>
                    </a:lnTo>
                    <a:lnTo>
                      <a:pt x="52253" y="10227"/>
                    </a:lnTo>
                    <a:lnTo>
                      <a:pt x="52175" y="10246"/>
                    </a:lnTo>
                    <a:lnTo>
                      <a:pt x="52079" y="10266"/>
                    </a:lnTo>
                    <a:lnTo>
                      <a:pt x="52001" y="10304"/>
                    </a:lnTo>
                    <a:lnTo>
                      <a:pt x="51924" y="10343"/>
                    </a:lnTo>
                    <a:lnTo>
                      <a:pt x="51421" y="10691"/>
                    </a:lnTo>
                    <a:lnTo>
                      <a:pt x="50900" y="10981"/>
                    </a:lnTo>
                    <a:lnTo>
                      <a:pt x="50358" y="11252"/>
                    </a:lnTo>
                    <a:lnTo>
                      <a:pt x="49817" y="11503"/>
                    </a:lnTo>
                    <a:lnTo>
                      <a:pt x="49256" y="11735"/>
                    </a:lnTo>
                    <a:lnTo>
                      <a:pt x="48696" y="11967"/>
                    </a:lnTo>
                    <a:lnTo>
                      <a:pt x="47575" y="12392"/>
                    </a:lnTo>
                    <a:lnTo>
                      <a:pt x="47439" y="12469"/>
                    </a:lnTo>
                    <a:lnTo>
                      <a:pt x="47343" y="12547"/>
                    </a:lnTo>
                    <a:lnTo>
                      <a:pt x="47285" y="12643"/>
                    </a:lnTo>
                    <a:lnTo>
                      <a:pt x="47246" y="12759"/>
                    </a:lnTo>
                    <a:lnTo>
                      <a:pt x="46221" y="13107"/>
                    </a:lnTo>
                    <a:lnTo>
                      <a:pt x="45197" y="13436"/>
                    </a:lnTo>
                    <a:lnTo>
                      <a:pt x="44694" y="13610"/>
                    </a:lnTo>
                    <a:lnTo>
                      <a:pt x="44172" y="13765"/>
                    </a:lnTo>
                    <a:lnTo>
                      <a:pt x="43650" y="13900"/>
                    </a:lnTo>
                    <a:lnTo>
                      <a:pt x="43128" y="14016"/>
                    </a:lnTo>
                    <a:lnTo>
                      <a:pt x="42684" y="14093"/>
                    </a:lnTo>
                    <a:lnTo>
                      <a:pt x="42220" y="14171"/>
                    </a:lnTo>
                    <a:lnTo>
                      <a:pt x="41756" y="14209"/>
                    </a:lnTo>
                    <a:lnTo>
                      <a:pt x="41292" y="14248"/>
                    </a:lnTo>
                    <a:lnTo>
                      <a:pt x="40809" y="14267"/>
                    </a:lnTo>
                    <a:lnTo>
                      <a:pt x="40345" y="14267"/>
                    </a:lnTo>
                    <a:lnTo>
                      <a:pt x="39398" y="14248"/>
                    </a:lnTo>
                    <a:lnTo>
                      <a:pt x="38450" y="14190"/>
                    </a:lnTo>
                    <a:lnTo>
                      <a:pt x="37503" y="14113"/>
                    </a:lnTo>
                    <a:lnTo>
                      <a:pt x="36575" y="14016"/>
                    </a:lnTo>
                    <a:lnTo>
                      <a:pt x="35647" y="13900"/>
                    </a:lnTo>
                    <a:lnTo>
                      <a:pt x="34700" y="13765"/>
                    </a:lnTo>
                    <a:lnTo>
                      <a:pt x="33753" y="13591"/>
                    </a:lnTo>
                    <a:lnTo>
                      <a:pt x="32825" y="13397"/>
                    </a:lnTo>
                    <a:lnTo>
                      <a:pt x="31878" y="13185"/>
                    </a:lnTo>
                    <a:lnTo>
                      <a:pt x="30950" y="12933"/>
                    </a:lnTo>
                    <a:lnTo>
                      <a:pt x="30041" y="12663"/>
                    </a:lnTo>
                    <a:lnTo>
                      <a:pt x="29133" y="12373"/>
                    </a:lnTo>
                    <a:lnTo>
                      <a:pt x="28224" y="12044"/>
                    </a:lnTo>
                    <a:lnTo>
                      <a:pt x="27316" y="11696"/>
                    </a:lnTo>
                    <a:lnTo>
                      <a:pt x="26446" y="11329"/>
                    </a:lnTo>
                    <a:lnTo>
                      <a:pt x="25556" y="10942"/>
                    </a:lnTo>
                    <a:lnTo>
                      <a:pt x="24687" y="10536"/>
                    </a:lnTo>
                    <a:lnTo>
                      <a:pt x="23836" y="10092"/>
                    </a:lnTo>
                    <a:lnTo>
                      <a:pt x="22985" y="9647"/>
                    </a:lnTo>
                    <a:lnTo>
                      <a:pt x="22154" y="9164"/>
                    </a:lnTo>
                    <a:lnTo>
                      <a:pt x="21342" y="8661"/>
                    </a:lnTo>
                    <a:lnTo>
                      <a:pt x="19970" y="7811"/>
                    </a:lnTo>
                    <a:lnTo>
                      <a:pt x="18617" y="6921"/>
                    </a:lnTo>
                    <a:lnTo>
                      <a:pt x="17263" y="6051"/>
                    </a:lnTo>
                    <a:lnTo>
                      <a:pt x="15910" y="5182"/>
                    </a:lnTo>
                    <a:lnTo>
                      <a:pt x="14538" y="4350"/>
                    </a:lnTo>
                    <a:lnTo>
                      <a:pt x="13842" y="3944"/>
                    </a:lnTo>
                    <a:lnTo>
                      <a:pt x="13127" y="3538"/>
                    </a:lnTo>
                    <a:lnTo>
                      <a:pt x="12431" y="3152"/>
                    </a:lnTo>
                    <a:lnTo>
                      <a:pt x="11715" y="2785"/>
                    </a:lnTo>
                    <a:lnTo>
                      <a:pt x="10981" y="2417"/>
                    </a:lnTo>
                    <a:lnTo>
                      <a:pt x="10246" y="2089"/>
                    </a:lnTo>
                    <a:lnTo>
                      <a:pt x="9280" y="1663"/>
                    </a:lnTo>
                    <a:lnTo>
                      <a:pt x="8313" y="1257"/>
                    </a:lnTo>
                    <a:lnTo>
                      <a:pt x="7811" y="1064"/>
                    </a:lnTo>
                    <a:lnTo>
                      <a:pt x="7308" y="890"/>
                    </a:lnTo>
                    <a:lnTo>
                      <a:pt x="6805" y="716"/>
                    </a:lnTo>
                    <a:lnTo>
                      <a:pt x="6303" y="561"/>
                    </a:lnTo>
                    <a:lnTo>
                      <a:pt x="5800" y="426"/>
                    </a:lnTo>
                    <a:lnTo>
                      <a:pt x="5297" y="329"/>
                    </a:lnTo>
                    <a:lnTo>
                      <a:pt x="4776" y="233"/>
                    </a:lnTo>
                    <a:lnTo>
                      <a:pt x="4273" y="175"/>
                    </a:lnTo>
                    <a:lnTo>
                      <a:pt x="3751" y="136"/>
                    </a:lnTo>
                    <a:lnTo>
                      <a:pt x="3229" y="136"/>
                    </a:lnTo>
                    <a:lnTo>
                      <a:pt x="2707" y="175"/>
                    </a:lnTo>
                    <a:lnTo>
                      <a:pt x="2185" y="233"/>
                    </a:lnTo>
                    <a:lnTo>
                      <a:pt x="2050" y="136"/>
                    </a:lnTo>
                    <a:lnTo>
                      <a:pt x="1895" y="59"/>
                    </a:lnTo>
                    <a:lnTo>
                      <a:pt x="1721" y="1"/>
                    </a:lnTo>
                    <a:lnTo>
                      <a:pt x="1547" y="1"/>
                    </a:lnTo>
                    <a:lnTo>
                      <a:pt x="1373" y="20"/>
                    </a:lnTo>
                    <a:lnTo>
                      <a:pt x="1199" y="59"/>
                    </a:lnTo>
                    <a:lnTo>
                      <a:pt x="1025" y="117"/>
                    </a:lnTo>
                    <a:lnTo>
                      <a:pt x="871" y="213"/>
                    </a:lnTo>
                    <a:lnTo>
                      <a:pt x="697" y="59"/>
                    </a:lnTo>
                    <a:lnTo>
                      <a:pt x="619" y="20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"/>
              <p:cNvSpPr/>
              <p:nvPr/>
            </p:nvSpPr>
            <p:spPr>
              <a:xfrm>
                <a:off x="762025" y="-168225"/>
                <a:ext cx="1316950" cy="737500"/>
              </a:xfrm>
              <a:custGeom>
                <a:rect b="b" l="l" r="r" t="t"/>
                <a:pathLst>
                  <a:path extrusionOk="0" h="29500" w="52678">
                    <a:moveTo>
                      <a:pt x="1044" y="1"/>
                    </a:moveTo>
                    <a:lnTo>
                      <a:pt x="909" y="20"/>
                    </a:lnTo>
                    <a:lnTo>
                      <a:pt x="793" y="59"/>
                    </a:lnTo>
                    <a:lnTo>
                      <a:pt x="677" y="136"/>
                    </a:lnTo>
                    <a:lnTo>
                      <a:pt x="561" y="213"/>
                    </a:lnTo>
                    <a:lnTo>
                      <a:pt x="464" y="310"/>
                    </a:lnTo>
                    <a:lnTo>
                      <a:pt x="387" y="426"/>
                    </a:lnTo>
                    <a:lnTo>
                      <a:pt x="329" y="561"/>
                    </a:lnTo>
                    <a:lnTo>
                      <a:pt x="271" y="696"/>
                    </a:lnTo>
                    <a:lnTo>
                      <a:pt x="252" y="851"/>
                    </a:lnTo>
                    <a:lnTo>
                      <a:pt x="252" y="986"/>
                    </a:lnTo>
                    <a:lnTo>
                      <a:pt x="271" y="1141"/>
                    </a:lnTo>
                    <a:lnTo>
                      <a:pt x="310" y="1296"/>
                    </a:lnTo>
                    <a:lnTo>
                      <a:pt x="194" y="1431"/>
                    </a:lnTo>
                    <a:lnTo>
                      <a:pt x="97" y="1605"/>
                    </a:lnTo>
                    <a:lnTo>
                      <a:pt x="78" y="1682"/>
                    </a:lnTo>
                    <a:lnTo>
                      <a:pt x="58" y="1779"/>
                    </a:lnTo>
                    <a:lnTo>
                      <a:pt x="39" y="1895"/>
                    </a:lnTo>
                    <a:lnTo>
                      <a:pt x="58" y="1992"/>
                    </a:lnTo>
                    <a:lnTo>
                      <a:pt x="116" y="2591"/>
                    </a:lnTo>
                    <a:lnTo>
                      <a:pt x="174" y="3171"/>
                    </a:lnTo>
                    <a:lnTo>
                      <a:pt x="213" y="3751"/>
                    </a:lnTo>
                    <a:lnTo>
                      <a:pt x="232" y="4350"/>
                    </a:lnTo>
                    <a:lnTo>
                      <a:pt x="271" y="5510"/>
                    </a:lnTo>
                    <a:lnTo>
                      <a:pt x="310" y="6689"/>
                    </a:lnTo>
                    <a:lnTo>
                      <a:pt x="97" y="8429"/>
                    </a:lnTo>
                    <a:lnTo>
                      <a:pt x="39" y="9183"/>
                    </a:lnTo>
                    <a:lnTo>
                      <a:pt x="20" y="9937"/>
                    </a:lnTo>
                    <a:lnTo>
                      <a:pt x="0" y="10691"/>
                    </a:lnTo>
                    <a:lnTo>
                      <a:pt x="20" y="11445"/>
                    </a:lnTo>
                    <a:lnTo>
                      <a:pt x="78" y="12952"/>
                    </a:lnTo>
                    <a:lnTo>
                      <a:pt x="136" y="14460"/>
                    </a:lnTo>
                    <a:lnTo>
                      <a:pt x="155" y="14634"/>
                    </a:lnTo>
                    <a:lnTo>
                      <a:pt x="213" y="14789"/>
                    </a:lnTo>
                    <a:lnTo>
                      <a:pt x="252" y="14905"/>
                    </a:lnTo>
                    <a:lnTo>
                      <a:pt x="310" y="15021"/>
                    </a:lnTo>
                    <a:lnTo>
                      <a:pt x="368" y="15118"/>
                    </a:lnTo>
                    <a:lnTo>
                      <a:pt x="445" y="15195"/>
                    </a:lnTo>
                    <a:lnTo>
                      <a:pt x="542" y="15272"/>
                    </a:lnTo>
                    <a:lnTo>
                      <a:pt x="658" y="15350"/>
                    </a:lnTo>
                    <a:lnTo>
                      <a:pt x="793" y="15388"/>
                    </a:lnTo>
                    <a:lnTo>
                      <a:pt x="928" y="15407"/>
                    </a:lnTo>
                    <a:lnTo>
                      <a:pt x="3016" y="15678"/>
                    </a:lnTo>
                    <a:lnTo>
                      <a:pt x="4060" y="15813"/>
                    </a:lnTo>
                    <a:lnTo>
                      <a:pt x="5123" y="15949"/>
                    </a:lnTo>
                    <a:lnTo>
                      <a:pt x="6167" y="16103"/>
                    </a:lnTo>
                    <a:lnTo>
                      <a:pt x="7211" y="16297"/>
                    </a:lnTo>
                    <a:lnTo>
                      <a:pt x="8235" y="16529"/>
                    </a:lnTo>
                    <a:lnTo>
                      <a:pt x="8738" y="16664"/>
                    </a:lnTo>
                    <a:lnTo>
                      <a:pt x="9260" y="16799"/>
                    </a:lnTo>
                    <a:lnTo>
                      <a:pt x="9840" y="17012"/>
                    </a:lnTo>
                    <a:lnTo>
                      <a:pt x="10420" y="17244"/>
                    </a:lnTo>
                    <a:lnTo>
                      <a:pt x="10981" y="17495"/>
                    </a:lnTo>
                    <a:lnTo>
                      <a:pt x="11541" y="17766"/>
                    </a:lnTo>
                    <a:lnTo>
                      <a:pt x="12643" y="18307"/>
                    </a:lnTo>
                    <a:lnTo>
                      <a:pt x="13204" y="18558"/>
                    </a:lnTo>
                    <a:lnTo>
                      <a:pt x="13764" y="18810"/>
                    </a:lnTo>
                    <a:lnTo>
                      <a:pt x="14112" y="19061"/>
                    </a:lnTo>
                    <a:lnTo>
                      <a:pt x="14479" y="19312"/>
                    </a:lnTo>
                    <a:lnTo>
                      <a:pt x="14847" y="19544"/>
                    </a:lnTo>
                    <a:lnTo>
                      <a:pt x="15214" y="19776"/>
                    </a:lnTo>
                    <a:lnTo>
                      <a:pt x="15562" y="20105"/>
                    </a:lnTo>
                    <a:lnTo>
                      <a:pt x="15929" y="20414"/>
                    </a:lnTo>
                    <a:lnTo>
                      <a:pt x="16316" y="20704"/>
                    </a:lnTo>
                    <a:lnTo>
                      <a:pt x="16741" y="20936"/>
                    </a:lnTo>
                    <a:lnTo>
                      <a:pt x="17476" y="21342"/>
                    </a:lnTo>
                    <a:lnTo>
                      <a:pt x="18172" y="21767"/>
                    </a:lnTo>
                    <a:lnTo>
                      <a:pt x="18868" y="22212"/>
                    </a:lnTo>
                    <a:lnTo>
                      <a:pt x="19544" y="22676"/>
                    </a:lnTo>
                    <a:lnTo>
                      <a:pt x="20878" y="23623"/>
                    </a:lnTo>
                    <a:lnTo>
                      <a:pt x="22212" y="24609"/>
                    </a:lnTo>
                    <a:lnTo>
                      <a:pt x="22579" y="24860"/>
                    </a:lnTo>
                    <a:lnTo>
                      <a:pt x="22966" y="25112"/>
                    </a:lnTo>
                    <a:lnTo>
                      <a:pt x="23352" y="25363"/>
                    </a:lnTo>
                    <a:lnTo>
                      <a:pt x="23720" y="25576"/>
                    </a:lnTo>
                    <a:lnTo>
                      <a:pt x="24512" y="26001"/>
                    </a:lnTo>
                    <a:lnTo>
                      <a:pt x="25305" y="26388"/>
                    </a:lnTo>
                    <a:lnTo>
                      <a:pt x="26097" y="26716"/>
                    </a:lnTo>
                    <a:lnTo>
                      <a:pt x="26909" y="27045"/>
                    </a:lnTo>
                    <a:lnTo>
                      <a:pt x="27741" y="27316"/>
                    </a:lnTo>
                    <a:lnTo>
                      <a:pt x="28572" y="27586"/>
                    </a:lnTo>
                    <a:lnTo>
                      <a:pt x="29190" y="27837"/>
                    </a:lnTo>
                    <a:lnTo>
                      <a:pt x="29828" y="28089"/>
                    </a:lnTo>
                    <a:lnTo>
                      <a:pt x="30447" y="28321"/>
                    </a:lnTo>
                    <a:lnTo>
                      <a:pt x="31085" y="28533"/>
                    </a:lnTo>
                    <a:lnTo>
                      <a:pt x="31742" y="28727"/>
                    </a:lnTo>
                    <a:lnTo>
                      <a:pt x="32380" y="28901"/>
                    </a:lnTo>
                    <a:lnTo>
                      <a:pt x="33037" y="29055"/>
                    </a:lnTo>
                    <a:lnTo>
                      <a:pt x="33714" y="29191"/>
                    </a:lnTo>
                    <a:lnTo>
                      <a:pt x="34313" y="29307"/>
                    </a:lnTo>
                    <a:lnTo>
                      <a:pt x="34932" y="29384"/>
                    </a:lnTo>
                    <a:lnTo>
                      <a:pt x="35531" y="29442"/>
                    </a:lnTo>
                    <a:lnTo>
                      <a:pt x="36150" y="29481"/>
                    </a:lnTo>
                    <a:lnTo>
                      <a:pt x="36768" y="29500"/>
                    </a:lnTo>
                    <a:lnTo>
                      <a:pt x="38005" y="29500"/>
                    </a:lnTo>
                    <a:lnTo>
                      <a:pt x="38624" y="29461"/>
                    </a:lnTo>
                    <a:lnTo>
                      <a:pt x="39494" y="29481"/>
                    </a:lnTo>
                    <a:lnTo>
                      <a:pt x="40364" y="29461"/>
                    </a:lnTo>
                    <a:lnTo>
                      <a:pt x="41234" y="29423"/>
                    </a:lnTo>
                    <a:lnTo>
                      <a:pt x="42084" y="29345"/>
                    </a:lnTo>
                    <a:lnTo>
                      <a:pt x="42935" y="29229"/>
                    </a:lnTo>
                    <a:lnTo>
                      <a:pt x="43785" y="29094"/>
                    </a:lnTo>
                    <a:lnTo>
                      <a:pt x="44636" y="28920"/>
                    </a:lnTo>
                    <a:lnTo>
                      <a:pt x="45467" y="28727"/>
                    </a:lnTo>
                    <a:lnTo>
                      <a:pt x="46279" y="28475"/>
                    </a:lnTo>
                    <a:lnTo>
                      <a:pt x="47091" y="28205"/>
                    </a:lnTo>
                    <a:lnTo>
                      <a:pt x="47903" y="27895"/>
                    </a:lnTo>
                    <a:lnTo>
                      <a:pt x="48676" y="27547"/>
                    </a:lnTo>
                    <a:lnTo>
                      <a:pt x="49449" y="27161"/>
                    </a:lnTo>
                    <a:lnTo>
                      <a:pt x="50203" y="26736"/>
                    </a:lnTo>
                    <a:lnTo>
                      <a:pt x="50938" y="26272"/>
                    </a:lnTo>
                    <a:lnTo>
                      <a:pt x="51672" y="25769"/>
                    </a:lnTo>
                    <a:lnTo>
                      <a:pt x="51866" y="25788"/>
                    </a:lnTo>
                    <a:lnTo>
                      <a:pt x="52059" y="25750"/>
                    </a:lnTo>
                    <a:lnTo>
                      <a:pt x="52252" y="25672"/>
                    </a:lnTo>
                    <a:lnTo>
                      <a:pt x="52407" y="25556"/>
                    </a:lnTo>
                    <a:lnTo>
                      <a:pt x="52484" y="25479"/>
                    </a:lnTo>
                    <a:lnTo>
                      <a:pt x="52542" y="25421"/>
                    </a:lnTo>
                    <a:lnTo>
                      <a:pt x="52600" y="25324"/>
                    </a:lnTo>
                    <a:lnTo>
                      <a:pt x="52639" y="25228"/>
                    </a:lnTo>
                    <a:lnTo>
                      <a:pt x="52678" y="25131"/>
                    </a:lnTo>
                    <a:lnTo>
                      <a:pt x="52678" y="25034"/>
                    </a:lnTo>
                    <a:lnTo>
                      <a:pt x="52678" y="24918"/>
                    </a:lnTo>
                    <a:lnTo>
                      <a:pt x="52678" y="24802"/>
                    </a:lnTo>
                    <a:lnTo>
                      <a:pt x="52562" y="24319"/>
                    </a:lnTo>
                    <a:lnTo>
                      <a:pt x="52504" y="23817"/>
                    </a:lnTo>
                    <a:lnTo>
                      <a:pt x="52504" y="23314"/>
                    </a:lnTo>
                    <a:lnTo>
                      <a:pt x="52523" y="22811"/>
                    </a:lnTo>
                    <a:lnTo>
                      <a:pt x="52504" y="22599"/>
                    </a:lnTo>
                    <a:lnTo>
                      <a:pt x="52446" y="22425"/>
                    </a:lnTo>
                    <a:lnTo>
                      <a:pt x="52523" y="21961"/>
                    </a:lnTo>
                    <a:lnTo>
                      <a:pt x="52542" y="21748"/>
                    </a:lnTo>
                    <a:lnTo>
                      <a:pt x="52542" y="21555"/>
                    </a:lnTo>
                    <a:lnTo>
                      <a:pt x="52504" y="20221"/>
                    </a:lnTo>
                    <a:lnTo>
                      <a:pt x="52465" y="18887"/>
                    </a:lnTo>
                    <a:lnTo>
                      <a:pt x="52446" y="17553"/>
                    </a:lnTo>
                    <a:lnTo>
                      <a:pt x="52465" y="16219"/>
                    </a:lnTo>
                    <a:lnTo>
                      <a:pt x="52446" y="16084"/>
                    </a:lnTo>
                    <a:lnTo>
                      <a:pt x="52426" y="15949"/>
                    </a:lnTo>
                    <a:lnTo>
                      <a:pt x="52388" y="15833"/>
                    </a:lnTo>
                    <a:lnTo>
                      <a:pt x="52330" y="15717"/>
                    </a:lnTo>
                    <a:lnTo>
                      <a:pt x="52272" y="15620"/>
                    </a:lnTo>
                    <a:lnTo>
                      <a:pt x="52194" y="15523"/>
                    </a:lnTo>
                    <a:lnTo>
                      <a:pt x="52098" y="15446"/>
                    </a:lnTo>
                    <a:lnTo>
                      <a:pt x="52001" y="15369"/>
                    </a:lnTo>
                    <a:lnTo>
                      <a:pt x="51904" y="15311"/>
                    </a:lnTo>
                    <a:lnTo>
                      <a:pt x="51788" y="15272"/>
                    </a:lnTo>
                    <a:lnTo>
                      <a:pt x="51672" y="15253"/>
                    </a:lnTo>
                    <a:lnTo>
                      <a:pt x="51440" y="15253"/>
                    </a:lnTo>
                    <a:lnTo>
                      <a:pt x="51305" y="15292"/>
                    </a:lnTo>
                    <a:lnTo>
                      <a:pt x="51189" y="15350"/>
                    </a:lnTo>
                    <a:lnTo>
                      <a:pt x="51073" y="15427"/>
                    </a:lnTo>
                    <a:lnTo>
                      <a:pt x="50880" y="15562"/>
                    </a:lnTo>
                    <a:lnTo>
                      <a:pt x="50551" y="15601"/>
                    </a:lnTo>
                    <a:lnTo>
                      <a:pt x="50242" y="15639"/>
                    </a:lnTo>
                    <a:lnTo>
                      <a:pt x="49585" y="15678"/>
                    </a:lnTo>
                    <a:lnTo>
                      <a:pt x="48947" y="15755"/>
                    </a:lnTo>
                    <a:lnTo>
                      <a:pt x="48637" y="15794"/>
                    </a:lnTo>
                    <a:lnTo>
                      <a:pt x="48328" y="15871"/>
                    </a:lnTo>
                    <a:lnTo>
                      <a:pt x="48135" y="15929"/>
                    </a:lnTo>
                    <a:lnTo>
                      <a:pt x="47980" y="16026"/>
                    </a:lnTo>
                    <a:lnTo>
                      <a:pt x="47845" y="16142"/>
                    </a:lnTo>
                    <a:lnTo>
                      <a:pt x="47729" y="16258"/>
                    </a:lnTo>
                    <a:lnTo>
                      <a:pt x="47342" y="16239"/>
                    </a:lnTo>
                    <a:lnTo>
                      <a:pt x="46975" y="16200"/>
                    </a:lnTo>
                    <a:lnTo>
                      <a:pt x="46221" y="16103"/>
                    </a:lnTo>
                    <a:lnTo>
                      <a:pt x="45487" y="15968"/>
                    </a:lnTo>
                    <a:lnTo>
                      <a:pt x="44791" y="15833"/>
                    </a:lnTo>
                    <a:lnTo>
                      <a:pt x="43921" y="15678"/>
                    </a:lnTo>
                    <a:lnTo>
                      <a:pt x="42993" y="15543"/>
                    </a:lnTo>
                    <a:lnTo>
                      <a:pt x="42471" y="15292"/>
                    </a:lnTo>
                    <a:lnTo>
                      <a:pt x="41930" y="15079"/>
                    </a:lnTo>
                    <a:lnTo>
                      <a:pt x="41388" y="14866"/>
                    </a:lnTo>
                    <a:lnTo>
                      <a:pt x="40847" y="14673"/>
                    </a:lnTo>
                    <a:lnTo>
                      <a:pt x="39764" y="14286"/>
                    </a:lnTo>
                    <a:lnTo>
                      <a:pt x="39223" y="14074"/>
                    </a:lnTo>
                    <a:lnTo>
                      <a:pt x="38701" y="13861"/>
                    </a:lnTo>
                    <a:lnTo>
                      <a:pt x="38566" y="13745"/>
                    </a:lnTo>
                    <a:lnTo>
                      <a:pt x="38450" y="13687"/>
                    </a:lnTo>
                    <a:lnTo>
                      <a:pt x="38315" y="13629"/>
                    </a:lnTo>
                    <a:lnTo>
                      <a:pt x="38179" y="13610"/>
                    </a:lnTo>
                    <a:lnTo>
                      <a:pt x="37967" y="13513"/>
                    </a:lnTo>
                    <a:lnTo>
                      <a:pt x="37793" y="13436"/>
                    </a:lnTo>
                    <a:lnTo>
                      <a:pt x="37619" y="13416"/>
                    </a:lnTo>
                    <a:lnTo>
                      <a:pt x="37445" y="13436"/>
                    </a:lnTo>
                    <a:lnTo>
                      <a:pt x="37309" y="13474"/>
                    </a:lnTo>
                    <a:lnTo>
                      <a:pt x="37174" y="13532"/>
                    </a:lnTo>
                    <a:lnTo>
                      <a:pt x="37039" y="13590"/>
                    </a:lnTo>
                    <a:lnTo>
                      <a:pt x="36923" y="13668"/>
                    </a:lnTo>
                    <a:lnTo>
                      <a:pt x="36846" y="13784"/>
                    </a:lnTo>
                    <a:lnTo>
                      <a:pt x="36768" y="13900"/>
                    </a:lnTo>
                    <a:lnTo>
                      <a:pt x="36730" y="14035"/>
                    </a:lnTo>
                    <a:lnTo>
                      <a:pt x="36710" y="14190"/>
                    </a:lnTo>
                    <a:lnTo>
                      <a:pt x="36730" y="14364"/>
                    </a:lnTo>
                    <a:lnTo>
                      <a:pt x="36459" y="14673"/>
                    </a:lnTo>
                    <a:lnTo>
                      <a:pt x="36188" y="14982"/>
                    </a:lnTo>
                    <a:lnTo>
                      <a:pt x="35918" y="15292"/>
                    </a:lnTo>
                    <a:lnTo>
                      <a:pt x="35802" y="15465"/>
                    </a:lnTo>
                    <a:lnTo>
                      <a:pt x="35686" y="15620"/>
                    </a:lnTo>
                    <a:lnTo>
                      <a:pt x="35608" y="15794"/>
                    </a:lnTo>
                    <a:lnTo>
                      <a:pt x="35550" y="15949"/>
                    </a:lnTo>
                    <a:lnTo>
                      <a:pt x="35531" y="16123"/>
                    </a:lnTo>
                    <a:lnTo>
                      <a:pt x="35531" y="16297"/>
                    </a:lnTo>
                    <a:lnTo>
                      <a:pt x="35183" y="16548"/>
                    </a:lnTo>
                    <a:lnTo>
                      <a:pt x="34816" y="16799"/>
                    </a:lnTo>
                    <a:lnTo>
                      <a:pt x="34429" y="17051"/>
                    </a:lnTo>
                    <a:lnTo>
                      <a:pt x="34081" y="17263"/>
                    </a:lnTo>
                    <a:lnTo>
                      <a:pt x="33424" y="17631"/>
                    </a:lnTo>
                    <a:lnTo>
                      <a:pt x="32921" y="17901"/>
                    </a:lnTo>
                    <a:lnTo>
                      <a:pt x="32438" y="18153"/>
                    </a:lnTo>
                    <a:lnTo>
                      <a:pt x="31955" y="18365"/>
                    </a:lnTo>
                    <a:lnTo>
                      <a:pt x="31471" y="18558"/>
                    </a:lnTo>
                    <a:lnTo>
                      <a:pt x="30969" y="18732"/>
                    </a:lnTo>
                    <a:lnTo>
                      <a:pt x="30466" y="18868"/>
                    </a:lnTo>
                    <a:lnTo>
                      <a:pt x="29944" y="18984"/>
                    </a:lnTo>
                    <a:lnTo>
                      <a:pt x="29442" y="19080"/>
                    </a:lnTo>
                    <a:lnTo>
                      <a:pt x="28920" y="19138"/>
                    </a:lnTo>
                    <a:lnTo>
                      <a:pt x="28398" y="19177"/>
                    </a:lnTo>
                    <a:lnTo>
                      <a:pt x="27876" y="19177"/>
                    </a:lnTo>
                    <a:lnTo>
                      <a:pt x="27354" y="19158"/>
                    </a:lnTo>
                    <a:lnTo>
                      <a:pt x="26832" y="19119"/>
                    </a:lnTo>
                    <a:lnTo>
                      <a:pt x="26310" y="19042"/>
                    </a:lnTo>
                    <a:lnTo>
                      <a:pt x="25788" y="18945"/>
                    </a:lnTo>
                    <a:lnTo>
                      <a:pt x="25286" y="18829"/>
                    </a:lnTo>
                    <a:lnTo>
                      <a:pt x="24764" y="18674"/>
                    </a:lnTo>
                    <a:lnTo>
                      <a:pt x="24261" y="18481"/>
                    </a:lnTo>
                    <a:lnTo>
                      <a:pt x="23758" y="18269"/>
                    </a:lnTo>
                    <a:lnTo>
                      <a:pt x="23275" y="18017"/>
                    </a:lnTo>
                    <a:lnTo>
                      <a:pt x="22811" y="17727"/>
                    </a:lnTo>
                    <a:lnTo>
                      <a:pt x="22367" y="17437"/>
                    </a:lnTo>
                    <a:lnTo>
                      <a:pt x="21941" y="17109"/>
                    </a:lnTo>
                    <a:lnTo>
                      <a:pt x="21516" y="16741"/>
                    </a:lnTo>
                    <a:lnTo>
                      <a:pt x="21129" y="16374"/>
                    </a:lnTo>
                    <a:lnTo>
                      <a:pt x="20743" y="15987"/>
                    </a:lnTo>
                    <a:lnTo>
                      <a:pt x="20395" y="15562"/>
                    </a:lnTo>
                    <a:lnTo>
                      <a:pt x="20047" y="15137"/>
                    </a:lnTo>
                    <a:lnTo>
                      <a:pt x="19737" y="14692"/>
                    </a:lnTo>
                    <a:lnTo>
                      <a:pt x="19448" y="14228"/>
                    </a:lnTo>
                    <a:lnTo>
                      <a:pt x="19177" y="13764"/>
                    </a:lnTo>
                    <a:lnTo>
                      <a:pt x="18926" y="13300"/>
                    </a:lnTo>
                    <a:lnTo>
                      <a:pt x="18694" y="12817"/>
                    </a:lnTo>
                    <a:lnTo>
                      <a:pt x="18558" y="12450"/>
                    </a:lnTo>
                    <a:lnTo>
                      <a:pt x="18462" y="12102"/>
                    </a:lnTo>
                    <a:lnTo>
                      <a:pt x="18384" y="11735"/>
                    </a:lnTo>
                    <a:lnTo>
                      <a:pt x="18326" y="11367"/>
                    </a:lnTo>
                    <a:lnTo>
                      <a:pt x="18288" y="11000"/>
                    </a:lnTo>
                    <a:lnTo>
                      <a:pt x="18268" y="10633"/>
                    </a:lnTo>
                    <a:lnTo>
                      <a:pt x="18288" y="10265"/>
                    </a:lnTo>
                    <a:lnTo>
                      <a:pt x="18307" y="9879"/>
                    </a:lnTo>
                    <a:lnTo>
                      <a:pt x="18442" y="9821"/>
                    </a:lnTo>
                    <a:lnTo>
                      <a:pt x="18539" y="9705"/>
                    </a:lnTo>
                    <a:lnTo>
                      <a:pt x="18636" y="9589"/>
                    </a:lnTo>
                    <a:lnTo>
                      <a:pt x="18694" y="9434"/>
                    </a:lnTo>
                    <a:lnTo>
                      <a:pt x="18868" y="8796"/>
                    </a:lnTo>
                    <a:lnTo>
                      <a:pt x="19022" y="8158"/>
                    </a:lnTo>
                    <a:lnTo>
                      <a:pt x="19158" y="7520"/>
                    </a:lnTo>
                    <a:lnTo>
                      <a:pt x="19312" y="6882"/>
                    </a:lnTo>
                    <a:lnTo>
                      <a:pt x="19486" y="6264"/>
                    </a:lnTo>
                    <a:lnTo>
                      <a:pt x="19583" y="5955"/>
                    </a:lnTo>
                    <a:lnTo>
                      <a:pt x="19699" y="5645"/>
                    </a:lnTo>
                    <a:lnTo>
                      <a:pt x="19834" y="5355"/>
                    </a:lnTo>
                    <a:lnTo>
                      <a:pt x="19969" y="5065"/>
                    </a:lnTo>
                    <a:lnTo>
                      <a:pt x="20143" y="4775"/>
                    </a:lnTo>
                    <a:lnTo>
                      <a:pt x="20317" y="4505"/>
                    </a:lnTo>
                    <a:lnTo>
                      <a:pt x="20375" y="4408"/>
                    </a:lnTo>
                    <a:lnTo>
                      <a:pt x="20414" y="4311"/>
                    </a:lnTo>
                    <a:lnTo>
                      <a:pt x="20530" y="4215"/>
                    </a:lnTo>
                    <a:lnTo>
                      <a:pt x="20685" y="4176"/>
                    </a:lnTo>
                    <a:lnTo>
                      <a:pt x="20820" y="4118"/>
                    </a:lnTo>
                    <a:lnTo>
                      <a:pt x="20955" y="4021"/>
                    </a:lnTo>
                    <a:lnTo>
                      <a:pt x="21052" y="3905"/>
                    </a:lnTo>
                    <a:lnTo>
                      <a:pt x="21149" y="3809"/>
                    </a:lnTo>
                    <a:lnTo>
                      <a:pt x="21245" y="3693"/>
                    </a:lnTo>
                    <a:lnTo>
                      <a:pt x="21419" y="3557"/>
                    </a:lnTo>
                    <a:lnTo>
                      <a:pt x="21458" y="3519"/>
                    </a:lnTo>
                    <a:lnTo>
                      <a:pt x="21477" y="3519"/>
                    </a:lnTo>
                    <a:lnTo>
                      <a:pt x="21632" y="3422"/>
                    </a:lnTo>
                    <a:lnTo>
                      <a:pt x="21767" y="3306"/>
                    </a:lnTo>
                    <a:lnTo>
                      <a:pt x="21864" y="3171"/>
                    </a:lnTo>
                    <a:lnTo>
                      <a:pt x="21941" y="3036"/>
                    </a:lnTo>
                    <a:lnTo>
                      <a:pt x="21999" y="2881"/>
                    </a:lnTo>
                    <a:lnTo>
                      <a:pt x="22019" y="2726"/>
                    </a:lnTo>
                    <a:lnTo>
                      <a:pt x="21999" y="2552"/>
                    </a:lnTo>
                    <a:lnTo>
                      <a:pt x="21941" y="2378"/>
                    </a:lnTo>
                    <a:lnTo>
                      <a:pt x="21883" y="2243"/>
                    </a:lnTo>
                    <a:lnTo>
                      <a:pt x="21787" y="2127"/>
                    </a:lnTo>
                    <a:lnTo>
                      <a:pt x="21671" y="2030"/>
                    </a:lnTo>
                    <a:lnTo>
                      <a:pt x="21535" y="1953"/>
                    </a:lnTo>
                    <a:lnTo>
                      <a:pt x="21400" y="1876"/>
                    </a:lnTo>
                    <a:lnTo>
                      <a:pt x="21245" y="1856"/>
                    </a:lnTo>
                    <a:lnTo>
                      <a:pt x="21091" y="1837"/>
                    </a:lnTo>
                    <a:lnTo>
                      <a:pt x="20936" y="1876"/>
                    </a:lnTo>
                    <a:lnTo>
                      <a:pt x="20491" y="1605"/>
                    </a:lnTo>
                    <a:lnTo>
                      <a:pt x="20027" y="1373"/>
                    </a:lnTo>
                    <a:lnTo>
                      <a:pt x="19564" y="1180"/>
                    </a:lnTo>
                    <a:lnTo>
                      <a:pt x="19061" y="1025"/>
                    </a:lnTo>
                    <a:lnTo>
                      <a:pt x="18578" y="890"/>
                    </a:lnTo>
                    <a:lnTo>
                      <a:pt x="18056" y="812"/>
                    </a:lnTo>
                    <a:lnTo>
                      <a:pt x="17553" y="735"/>
                    </a:lnTo>
                    <a:lnTo>
                      <a:pt x="17031" y="696"/>
                    </a:lnTo>
                    <a:lnTo>
                      <a:pt x="16509" y="677"/>
                    </a:lnTo>
                    <a:lnTo>
                      <a:pt x="15987" y="677"/>
                    </a:lnTo>
                    <a:lnTo>
                      <a:pt x="15446" y="696"/>
                    </a:lnTo>
                    <a:lnTo>
                      <a:pt x="14924" y="716"/>
                    </a:lnTo>
                    <a:lnTo>
                      <a:pt x="14402" y="774"/>
                    </a:lnTo>
                    <a:lnTo>
                      <a:pt x="13899" y="832"/>
                    </a:lnTo>
                    <a:lnTo>
                      <a:pt x="12875" y="967"/>
                    </a:lnTo>
                    <a:lnTo>
                      <a:pt x="11502" y="1199"/>
                    </a:lnTo>
                    <a:lnTo>
                      <a:pt x="10845" y="1296"/>
                    </a:lnTo>
                    <a:lnTo>
                      <a:pt x="10169" y="1392"/>
                    </a:lnTo>
                    <a:lnTo>
                      <a:pt x="9511" y="1489"/>
                    </a:lnTo>
                    <a:lnTo>
                      <a:pt x="8835" y="1528"/>
                    </a:lnTo>
                    <a:lnTo>
                      <a:pt x="8158" y="1547"/>
                    </a:lnTo>
                    <a:lnTo>
                      <a:pt x="7791" y="1547"/>
                    </a:lnTo>
                    <a:lnTo>
                      <a:pt x="7443" y="1528"/>
                    </a:lnTo>
                    <a:lnTo>
                      <a:pt x="6322" y="1431"/>
                    </a:lnTo>
                    <a:lnTo>
                      <a:pt x="5201" y="1334"/>
                    </a:lnTo>
                    <a:lnTo>
                      <a:pt x="4099" y="1257"/>
                    </a:lnTo>
                    <a:lnTo>
                      <a:pt x="3538" y="1238"/>
                    </a:lnTo>
                    <a:lnTo>
                      <a:pt x="2977" y="1218"/>
                    </a:lnTo>
                    <a:lnTo>
                      <a:pt x="2591" y="1006"/>
                    </a:lnTo>
                    <a:lnTo>
                      <a:pt x="2243" y="774"/>
                    </a:lnTo>
                    <a:lnTo>
                      <a:pt x="1895" y="522"/>
                    </a:lnTo>
                    <a:lnTo>
                      <a:pt x="1566" y="233"/>
                    </a:lnTo>
                    <a:lnTo>
                      <a:pt x="1431" y="117"/>
                    </a:lnTo>
                    <a:lnTo>
                      <a:pt x="1296" y="39"/>
                    </a:lnTo>
                    <a:lnTo>
                      <a:pt x="1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"/>
              <p:cNvSpPr/>
              <p:nvPr/>
            </p:nvSpPr>
            <p:spPr>
              <a:xfrm>
                <a:off x="720450" y="-635075"/>
                <a:ext cx="68175" cy="1317450"/>
              </a:xfrm>
              <a:custGeom>
                <a:rect b="b" l="l" r="r" t="t"/>
                <a:pathLst>
                  <a:path extrusionOk="0" h="52698" w="2727">
                    <a:moveTo>
                      <a:pt x="1257" y="1"/>
                    </a:moveTo>
                    <a:lnTo>
                      <a:pt x="1161" y="39"/>
                    </a:lnTo>
                    <a:lnTo>
                      <a:pt x="1103" y="78"/>
                    </a:lnTo>
                    <a:lnTo>
                      <a:pt x="1084" y="117"/>
                    </a:lnTo>
                    <a:lnTo>
                      <a:pt x="1045" y="175"/>
                    </a:lnTo>
                    <a:lnTo>
                      <a:pt x="1045" y="252"/>
                    </a:lnTo>
                    <a:lnTo>
                      <a:pt x="1006" y="523"/>
                    </a:lnTo>
                    <a:lnTo>
                      <a:pt x="987" y="813"/>
                    </a:lnTo>
                    <a:lnTo>
                      <a:pt x="1006" y="1392"/>
                    </a:lnTo>
                    <a:lnTo>
                      <a:pt x="1026" y="1972"/>
                    </a:lnTo>
                    <a:lnTo>
                      <a:pt x="1045" y="2552"/>
                    </a:lnTo>
                    <a:lnTo>
                      <a:pt x="1045" y="2630"/>
                    </a:lnTo>
                    <a:lnTo>
                      <a:pt x="1064" y="2688"/>
                    </a:lnTo>
                    <a:lnTo>
                      <a:pt x="1045" y="2746"/>
                    </a:lnTo>
                    <a:lnTo>
                      <a:pt x="1026" y="2823"/>
                    </a:lnTo>
                    <a:lnTo>
                      <a:pt x="968" y="4060"/>
                    </a:lnTo>
                    <a:lnTo>
                      <a:pt x="968" y="4698"/>
                    </a:lnTo>
                    <a:lnTo>
                      <a:pt x="968" y="5317"/>
                    </a:lnTo>
                    <a:lnTo>
                      <a:pt x="948" y="5375"/>
                    </a:lnTo>
                    <a:lnTo>
                      <a:pt x="852" y="6805"/>
                    </a:lnTo>
                    <a:lnTo>
                      <a:pt x="678" y="8004"/>
                    </a:lnTo>
                    <a:lnTo>
                      <a:pt x="600" y="8603"/>
                    </a:lnTo>
                    <a:lnTo>
                      <a:pt x="562" y="9202"/>
                    </a:lnTo>
                    <a:lnTo>
                      <a:pt x="523" y="9802"/>
                    </a:lnTo>
                    <a:lnTo>
                      <a:pt x="542" y="10401"/>
                    </a:lnTo>
                    <a:lnTo>
                      <a:pt x="581" y="10981"/>
                    </a:lnTo>
                    <a:lnTo>
                      <a:pt x="620" y="11290"/>
                    </a:lnTo>
                    <a:lnTo>
                      <a:pt x="678" y="11580"/>
                    </a:lnTo>
                    <a:lnTo>
                      <a:pt x="678" y="11599"/>
                    </a:lnTo>
                    <a:lnTo>
                      <a:pt x="620" y="12411"/>
                    </a:lnTo>
                    <a:lnTo>
                      <a:pt x="465" y="13262"/>
                    </a:lnTo>
                    <a:lnTo>
                      <a:pt x="330" y="14132"/>
                    </a:lnTo>
                    <a:lnTo>
                      <a:pt x="194" y="14982"/>
                    </a:lnTo>
                    <a:lnTo>
                      <a:pt x="98" y="15852"/>
                    </a:lnTo>
                    <a:lnTo>
                      <a:pt x="40" y="16703"/>
                    </a:lnTo>
                    <a:lnTo>
                      <a:pt x="1" y="17573"/>
                    </a:lnTo>
                    <a:lnTo>
                      <a:pt x="20" y="18443"/>
                    </a:lnTo>
                    <a:lnTo>
                      <a:pt x="40" y="18868"/>
                    </a:lnTo>
                    <a:lnTo>
                      <a:pt x="78" y="19312"/>
                    </a:lnTo>
                    <a:lnTo>
                      <a:pt x="98" y="19409"/>
                    </a:lnTo>
                    <a:lnTo>
                      <a:pt x="156" y="19486"/>
                    </a:lnTo>
                    <a:lnTo>
                      <a:pt x="233" y="19525"/>
                    </a:lnTo>
                    <a:lnTo>
                      <a:pt x="310" y="19544"/>
                    </a:lnTo>
                    <a:lnTo>
                      <a:pt x="368" y="19931"/>
                    </a:lnTo>
                    <a:lnTo>
                      <a:pt x="426" y="20318"/>
                    </a:lnTo>
                    <a:lnTo>
                      <a:pt x="426" y="21052"/>
                    </a:lnTo>
                    <a:lnTo>
                      <a:pt x="446" y="21787"/>
                    </a:lnTo>
                    <a:lnTo>
                      <a:pt x="368" y="22676"/>
                    </a:lnTo>
                    <a:lnTo>
                      <a:pt x="310" y="23546"/>
                    </a:lnTo>
                    <a:lnTo>
                      <a:pt x="310" y="23643"/>
                    </a:lnTo>
                    <a:lnTo>
                      <a:pt x="349" y="23739"/>
                    </a:lnTo>
                    <a:lnTo>
                      <a:pt x="349" y="24648"/>
                    </a:lnTo>
                    <a:lnTo>
                      <a:pt x="349" y="25556"/>
                    </a:lnTo>
                    <a:lnTo>
                      <a:pt x="349" y="27354"/>
                    </a:lnTo>
                    <a:lnTo>
                      <a:pt x="310" y="27683"/>
                    </a:lnTo>
                    <a:lnTo>
                      <a:pt x="272" y="27760"/>
                    </a:lnTo>
                    <a:lnTo>
                      <a:pt x="252" y="27838"/>
                    </a:lnTo>
                    <a:lnTo>
                      <a:pt x="252" y="28321"/>
                    </a:lnTo>
                    <a:lnTo>
                      <a:pt x="233" y="28804"/>
                    </a:lnTo>
                    <a:lnTo>
                      <a:pt x="175" y="29771"/>
                    </a:lnTo>
                    <a:lnTo>
                      <a:pt x="156" y="30254"/>
                    </a:lnTo>
                    <a:lnTo>
                      <a:pt x="136" y="30757"/>
                    </a:lnTo>
                    <a:lnTo>
                      <a:pt x="156" y="31240"/>
                    </a:lnTo>
                    <a:lnTo>
                      <a:pt x="194" y="31723"/>
                    </a:lnTo>
                    <a:lnTo>
                      <a:pt x="214" y="31762"/>
                    </a:lnTo>
                    <a:lnTo>
                      <a:pt x="233" y="31820"/>
                    </a:lnTo>
                    <a:lnTo>
                      <a:pt x="175" y="32574"/>
                    </a:lnTo>
                    <a:lnTo>
                      <a:pt x="156" y="32941"/>
                    </a:lnTo>
                    <a:lnTo>
                      <a:pt x="136" y="33328"/>
                    </a:lnTo>
                    <a:lnTo>
                      <a:pt x="156" y="33695"/>
                    </a:lnTo>
                    <a:lnTo>
                      <a:pt x="194" y="34043"/>
                    </a:lnTo>
                    <a:lnTo>
                      <a:pt x="252" y="34410"/>
                    </a:lnTo>
                    <a:lnTo>
                      <a:pt x="368" y="34739"/>
                    </a:lnTo>
                    <a:lnTo>
                      <a:pt x="368" y="34777"/>
                    </a:lnTo>
                    <a:lnTo>
                      <a:pt x="272" y="34777"/>
                    </a:lnTo>
                    <a:lnTo>
                      <a:pt x="175" y="34816"/>
                    </a:lnTo>
                    <a:lnTo>
                      <a:pt x="136" y="34855"/>
                    </a:lnTo>
                    <a:lnTo>
                      <a:pt x="98" y="34893"/>
                    </a:lnTo>
                    <a:lnTo>
                      <a:pt x="78" y="34951"/>
                    </a:lnTo>
                    <a:lnTo>
                      <a:pt x="78" y="35009"/>
                    </a:lnTo>
                    <a:lnTo>
                      <a:pt x="78" y="35725"/>
                    </a:lnTo>
                    <a:lnTo>
                      <a:pt x="117" y="36440"/>
                    </a:lnTo>
                    <a:lnTo>
                      <a:pt x="175" y="37155"/>
                    </a:lnTo>
                    <a:lnTo>
                      <a:pt x="233" y="37851"/>
                    </a:lnTo>
                    <a:lnTo>
                      <a:pt x="233" y="38470"/>
                    </a:lnTo>
                    <a:lnTo>
                      <a:pt x="252" y="39069"/>
                    </a:lnTo>
                    <a:lnTo>
                      <a:pt x="252" y="39514"/>
                    </a:lnTo>
                    <a:lnTo>
                      <a:pt x="194" y="39533"/>
                    </a:lnTo>
                    <a:lnTo>
                      <a:pt x="136" y="39591"/>
                    </a:lnTo>
                    <a:lnTo>
                      <a:pt x="117" y="39649"/>
                    </a:lnTo>
                    <a:lnTo>
                      <a:pt x="98" y="39746"/>
                    </a:lnTo>
                    <a:lnTo>
                      <a:pt x="40" y="40499"/>
                    </a:lnTo>
                    <a:lnTo>
                      <a:pt x="40" y="41273"/>
                    </a:lnTo>
                    <a:lnTo>
                      <a:pt x="59" y="42046"/>
                    </a:lnTo>
                    <a:lnTo>
                      <a:pt x="98" y="42819"/>
                    </a:lnTo>
                    <a:lnTo>
                      <a:pt x="156" y="43573"/>
                    </a:lnTo>
                    <a:lnTo>
                      <a:pt x="233" y="44346"/>
                    </a:lnTo>
                    <a:lnTo>
                      <a:pt x="407" y="45874"/>
                    </a:lnTo>
                    <a:lnTo>
                      <a:pt x="407" y="46163"/>
                    </a:lnTo>
                    <a:lnTo>
                      <a:pt x="388" y="46434"/>
                    </a:lnTo>
                    <a:lnTo>
                      <a:pt x="426" y="47014"/>
                    </a:lnTo>
                    <a:lnTo>
                      <a:pt x="504" y="47594"/>
                    </a:lnTo>
                    <a:lnTo>
                      <a:pt x="620" y="48174"/>
                    </a:lnTo>
                    <a:lnTo>
                      <a:pt x="755" y="48735"/>
                    </a:lnTo>
                    <a:lnTo>
                      <a:pt x="929" y="49295"/>
                    </a:lnTo>
                    <a:lnTo>
                      <a:pt x="1122" y="49836"/>
                    </a:lnTo>
                    <a:lnTo>
                      <a:pt x="1354" y="50378"/>
                    </a:lnTo>
                    <a:lnTo>
                      <a:pt x="1431" y="50668"/>
                    </a:lnTo>
                    <a:lnTo>
                      <a:pt x="1528" y="50938"/>
                    </a:lnTo>
                    <a:lnTo>
                      <a:pt x="1644" y="51209"/>
                    </a:lnTo>
                    <a:lnTo>
                      <a:pt x="1779" y="51460"/>
                    </a:lnTo>
                    <a:lnTo>
                      <a:pt x="1799" y="51770"/>
                    </a:lnTo>
                    <a:lnTo>
                      <a:pt x="1818" y="51847"/>
                    </a:lnTo>
                    <a:lnTo>
                      <a:pt x="1837" y="51905"/>
                    </a:lnTo>
                    <a:lnTo>
                      <a:pt x="1876" y="51944"/>
                    </a:lnTo>
                    <a:lnTo>
                      <a:pt x="1934" y="51982"/>
                    </a:lnTo>
                    <a:lnTo>
                      <a:pt x="1992" y="52001"/>
                    </a:lnTo>
                    <a:lnTo>
                      <a:pt x="2050" y="52001"/>
                    </a:lnTo>
                    <a:lnTo>
                      <a:pt x="2166" y="51982"/>
                    </a:lnTo>
                    <a:lnTo>
                      <a:pt x="2185" y="52001"/>
                    </a:lnTo>
                    <a:lnTo>
                      <a:pt x="2205" y="52079"/>
                    </a:lnTo>
                    <a:lnTo>
                      <a:pt x="2263" y="52137"/>
                    </a:lnTo>
                    <a:lnTo>
                      <a:pt x="2205" y="52175"/>
                    </a:lnTo>
                    <a:lnTo>
                      <a:pt x="2147" y="52233"/>
                    </a:lnTo>
                    <a:lnTo>
                      <a:pt x="2108" y="52291"/>
                    </a:lnTo>
                    <a:lnTo>
                      <a:pt x="2069" y="52349"/>
                    </a:lnTo>
                    <a:lnTo>
                      <a:pt x="2069" y="52427"/>
                    </a:lnTo>
                    <a:lnTo>
                      <a:pt x="2069" y="52504"/>
                    </a:lnTo>
                    <a:lnTo>
                      <a:pt x="2108" y="52581"/>
                    </a:lnTo>
                    <a:lnTo>
                      <a:pt x="2185" y="52639"/>
                    </a:lnTo>
                    <a:lnTo>
                      <a:pt x="2224" y="52678"/>
                    </a:lnTo>
                    <a:lnTo>
                      <a:pt x="2282" y="52697"/>
                    </a:lnTo>
                    <a:lnTo>
                      <a:pt x="2398" y="52697"/>
                    </a:lnTo>
                    <a:lnTo>
                      <a:pt x="2495" y="52639"/>
                    </a:lnTo>
                    <a:lnTo>
                      <a:pt x="2572" y="52581"/>
                    </a:lnTo>
                    <a:lnTo>
                      <a:pt x="2630" y="52485"/>
                    </a:lnTo>
                    <a:lnTo>
                      <a:pt x="2630" y="52369"/>
                    </a:lnTo>
                    <a:lnTo>
                      <a:pt x="2630" y="52330"/>
                    </a:lnTo>
                    <a:lnTo>
                      <a:pt x="2611" y="52272"/>
                    </a:lnTo>
                    <a:lnTo>
                      <a:pt x="2572" y="52214"/>
                    </a:lnTo>
                    <a:lnTo>
                      <a:pt x="2514" y="52175"/>
                    </a:lnTo>
                    <a:lnTo>
                      <a:pt x="2611" y="52117"/>
                    </a:lnTo>
                    <a:lnTo>
                      <a:pt x="2688" y="52021"/>
                    </a:lnTo>
                    <a:lnTo>
                      <a:pt x="2707" y="51982"/>
                    </a:lnTo>
                    <a:lnTo>
                      <a:pt x="2727" y="51924"/>
                    </a:lnTo>
                    <a:lnTo>
                      <a:pt x="2727" y="51847"/>
                    </a:lnTo>
                    <a:lnTo>
                      <a:pt x="2707" y="51789"/>
                    </a:lnTo>
                    <a:lnTo>
                      <a:pt x="2572" y="51325"/>
                    </a:lnTo>
                    <a:lnTo>
                      <a:pt x="2456" y="50861"/>
                    </a:lnTo>
                    <a:lnTo>
                      <a:pt x="2243" y="49933"/>
                    </a:lnTo>
                    <a:lnTo>
                      <a:pt x="2166" y="49121"/>
                    </a:lnTo>
                    <a:lnTo>
                      <a:pt x="2089" y="48309"/>
                    </a:lnTo>
                    <a:lnTo>
                      <a:pt x="1876" y="46685"/>
                    </a:lnTo>
                    <a:lnTo>
                      <a:pt x="1857" y="45874"/>
                    </a:lnTo>
                    <a:lnTo>
                      <a:pt x="1799" y="45062"/>
                    </a:lnTo>
                    <a:lnTo>
                      <a:pt x="1741" y="44250"/>
                    </a:lnTo>
                    <a:lnTo>
                      <a:pt x="1663" y="43438"/>
                    </a:lnTo>
                    <a:lnTo>
                      <a:pt x="1683" y="42007"/>
                    </a:lnTo>
                    <a:lnTo>
                      <a:pt x="1760" y="40557"/>
                    </a:lnTo>
                    <a:lnTo>
                      <a:pt x="1779" y="39900"/>
                    </a:lnTo>
                    <a:lnTo>
                      <a:pt x="1779" y="39572"/>
                    </a:lnTo>
                    <a:lnTo>
                      <a:pt x="1760" y="39262"/>
                    </a:lnTo>
                    <a:lnTo>
                      <a:pt x="1741" y="38934"/>
                    </a:lnTo>
                    <a:lnTo>
                      <a:pt x="1683" y="38605"/>
                    </a:lnTo>
                    <a:lnTo>
                      <a:pt x="1625" y="38276"/>
                    </a:lnTo>
                    <a:lnTo>
                      <a:pt x="1567" y="37967"/>
                    </a:lnTo>
                    <a:lnTo>
                      <a:pt x="1547" y="37890"/>
                    </a:lnTo>
                    <a:lnTo>
                      <a:pt x="1547" y="37484"/>
                    </a:lnTo>
                    <a:lnTo>
                      <a:pt x="1586" y="36904"/>
                    </a:lnTo>
                    <a:lnTo>
                      <a:pt x="1586" y="36324"/>
                    </a:lnTo>
                    <a:lnTo>
                      <a:pt x="1586" y="35744"/>
                    </a:lnTo>
                    <a:lnTo>
                      <a:pt x="1567" y="35164"/>
                    </a:lnTo>
                    <a:lnTo>
                      <a:pt x="1586" y="34507"/>
                    </a:lnTo>
                    <a:lnTo>
                      <a:pt x="1605" y="33830"/>
                    </a:lnTo>
                    <a:lnTo>
                      <a:pt x="1605" y="32496"/>
                    </a:lnTo>
                    <a:lnTo>
                      <a:pt x="1663" y="31723"/>
                    </a:lnTo>
                    <a:lnTo>
                      <a:pt x="1702" y="30931"/>
                    </a:lnTo>
                    <a:lnTo>
                      <a:pt x="1721" y="30138"/>
                    </a:lnTo>
                    <a:lnTo>
                      <a:pt x="1721" y="29345"/>
                    </a:lnTo>
                    <a:lnTo>
                      <a:pt x="1721" y="27760"/>
                    </a:lnTo>
                    <a:lnTo>
                      <a:pt x="1721" y="26968"/>
                    </a:lnTo>
                    <a:lnTo>
                      <a:pt x="1741" y="26175"/>
                    </a:lnTo>
                    <a:lnTo>
                      <a:pt x="1721" y="26098"/>
                    </a:lnTo>
                    <a:lnTo>
                      <a:pt x="1702" y="26020"/>
                    </a:lnTo>
                    <a:lnTo>
                      <a:pt x="1644" y="25962"/>
                    </a:lnTo>
                    <a:lnTo>
                      <a:pt x="1586" y="25924"/>
                    </a:lnTo>
                    <a:lnTo>
                      <a:pt x="1663" y="24938"/>
                    </a:lnTo>
                    <a:lnTo>
                      <a:pt x="1721" y="23952"/>
                    </a:lnTo>
                    <a:lnTo>
                      <a:pt x="1760" y="22966"/>
                    </a:lnTo>
                    <a:lnTo>
                      <a:pt x="1760" y="22483"/>
                    </a:lnTo>
                    <a:lnTo>
                      <a:pt x="1760" y="21980"/>
                    </a:lnTo>
                    <a:lnTo>
                      <a:pt x="1741" y="21903"/>
                    </a:lnTo>
                    <a:lnTo>
                      <a:pt x="1702" y="21845"/>
                    </a:lnTo>
                    <a:lnTo>
                      <a:pt x="1663" y="21787"/>
                    </a:lnTo>
                    <a:lnTo>
                      <a:pt x="1605" y="21768"/>
                    </a:lnTo>
                    <a:lnTo>
                      <a:pt x="1605" y="21246"/>
                    </a:lnTo>
                    <a:lnTo>
                      <a:pt x="1644" y="20801"/>
                    </a:lnTo>
                    <a:lnTo>
                      <a:pt x="1644" y="20356"/>
                    </a:lnTo>
                    <a:lnTo>
                      <a:pt x="1625" y="19931"/>
                    </a:lnTo>
                    <a:lnTo>
                      <a:pt x="1567" y="19486"/>
                    </a:lnTo>
                    <a:lnTo>
                      <a:pt x="1663" y="19448"/>
                    </a:lnTo>
                    <a:lnTo>
                      <a:pt x="1760" y="19390"/>
                    </a:lnTo>
                    <a:lnTo>
                      <a:pt x="1799" y="19351"/>
                    </a:lnTo>
                    <a:lnTo>
                      <a:pt x="1818" y="19293"/>
                    </a:lnTo>
                    <a:lnTo>
                      <a:pt x="1837" y="19235"/>
                    </a:lnTo>
                    <a:lnTo>
                      <a:pt x="1837" y="19158"/>
                    </a:lnTo>
                    <a:lnTo>
                      <a:pt x="1818" y="18578"/>
                    </a:lnTo>
                    <a:lnTo>
                      <a:pt x="1837" y="18539"/>
                    </a:lnTo>
                    <a:lnTo>
                      <a:pt x="1837" y="18462"/>
                    </a:lnTo>
                    <a:lnTo>
                      <a:pt x="1876" y="17321"/>
                    </a:lnTo>
                    <a:lnTo>
                      <a:pt x="1895" y="16181"/>
                    </a:lnTo>
                    <a:lnTo>
                      <a:pt x="1934" y="15021"/>
                    </a:lnTo>
                    <a:lnTo>
                      <a:pt x="1953" y="14460"/>
                    </a:lnTo>
                    <a:lnTo>
                      <a:pt x="2011" y="13880"/>
                    </a:lnTo>
                    <a:lnTo>
                      <a:pt x="2011" y="13822"/>
                    </a:lnTo>
                    <a:lnTo>
                      <a:pt x="1992" y="13745"/>
                    </a:lnTo>
                    <a:lnTo>
                      <a:pt x="1973" y="13706"/>
                    </a:lnTo>
                    <a:lnTo>
                      <a:pt x="1934" y="13648"/>
                    </a:lnTo>
                    <a:lnTo>
                      <a:pt x="1992" y="12527"/>
                    </a:lnTo>
                    <a:lnTo>
                      <a:pt x="2031" y="11387"/>
                    </a:lnTo>
                    <a:lnTo>
                      <a:pt x="2050" y="9106"/>
                    </a:lnTo>
                    <a:lnTo>
                      <a:pt x="2031" y="8990"/>
                    </a:lnTo>
                    <a:lnTo>
                      <a:pt x="1973" y="8912"/>
                    </a:lnTo>
                    <a:lnTo>
                      <a:pt x="1992" y="7830"/>
                    </a:lnTo>
                    <a:lnTo>
                      <a:pt x="2011" y="6747"/>
                    </a:lnTo>
                    <a:lnTo>
                      <a:pt x="2011" y="5665"/>
                    </a:lnTo>
                    <a:lnTo>
                      <a:pt x="2011" y="4582"/>
                    </a:lnTo>
                    <a:lnTo>
                      <a:pt x="2011" y="4505"/>
                    </a:lnTo>
                    <a:lnTo>
                      <a:pt x="1973" y="4447"/>
                    </a:lnTo>
                    <a:lnTo>
                      <a:pt x="1953" y="4408"/>
                    </a:lnTo>
                    <a:lnTo>
                      <a:pt x="1915" y="4369"/>
                    </a:lnTo>
                    <a:lnTo>
                      <a:pt x="1818" y="4350"/>
                    </a:lnTo>
                    <a:lnTo>
                      <a:pt x="1702" y="4350"/>
                    </a:lnTo>
                    <a:lnTo>
                      <a:pt x="1741" y="3828"/>
                    </a:lnTo>
                    <a:lnTo>
                      <a:pt x="1741" y="3326"/>
                    </a:lnTo>
                    <a:lnTo>
                      <a:pt x="1721" y="2823"/>
                    </a:lnTo>
                    <a:lnTo>
                      <a:pt x="1683" y="2320"/>
                    </a:lnTo>
                    <a:lnTo>
                      <a:pt x="1683" y="2262"/>
                    </a:lnTo>
                    <a:lnTo>
                      <a:pt x="1663" y="2204"/>
                    </a:lnTo>
                    <a:lnTo>
                      <a:pt x="1605" y="2127"/>
                    </a:lnTo>
                    <a:lnTo>
                      <a:pt x="1567" y="1218"/>
                    </a:lnTo>
                    <a:lnTo>
                      <a:pt x="1567" y="774"/>
                    </a:lnTo>
                    <a:lnTo>
                      <a:pt x="1605" y="310"/>
                    </a:lnTo>
                    <a:lnTo>
                      <a:pt x="1605" y="252"/>
                    </a:lnTo>
                    <a:lnTo>
                      <a:pt x="1605" y="194"/>
                    </a:lnTo>
                    <a:lnTo>
                      <a:pt x="1586" y="136"/>
                    </a:lnTo>
                    <a:lnTo>
                      <a:pt x="1547" y="97"/>
                    </a:lnTo>
                    <a:lnTo>
                      <a:pt x="1451" y="20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rgbClr val="FF03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"/>
              <p:cNvSpPr/>
              <p:nvPr/>
            </p:nvSpPr>
            <p:spPr>
              <a:xfrm>
                <a:off x="1222575" y="-157600"/>
                <a:ext cx="478475" cy="463500"/>
              </a:xfrm>
              <a:custGeom>
                <a:rect b="b" l="l" r="r" t="t"/>
                <a:pathLst>
                  <a:path extrusionOk="0" h="18540" w="19139">
                    <a:moveTo>
                      <a:pt x="9435" y="1"/>
                    </a:moveTo>
                    <a:lnTo>
                      <a:pt x="9106" y="39"/>
                    </a:lnTo>
                    <a:lnTo>
                      <a:pt x="8777" y="78"/>
                    </a:lnTo>
                    <a:lnTo>
                      <a:pt x="8429" y="117"/>
                    </a:lnTo>
                    <a:lnTo>
                      <a:pt x="8101" y="194"/>
                    </a:lnTo>
                    <a:lnTo>
                      <a:pt x="7772" y="271"/>
                    </a:lnTo>
                    <a:lnTo>
                      <a:pt x="7443" y="368"/>
                    </a:lnTo>
                    <a:lnTo>
                      <a:pt x="7134" y="465"/>
                    </a:lnTo>
                    <a:lnTo>
                      <a:pt x="6806" y="581"/>
                    </a:lnTo>
                    <a:lnTo>
                      <a:pt x="6496" y="716"/>
                    </a:lnTo>
                    <a:lnTo>
                      <a:pt x="6187" y="851"/>
                    </a:lnTo>
                    <a:lnTo>
                      <a:pt x="5878" y="1006"/>
                    </a:lnTo>
                    <a:lnTo>
                      <a:pt x="5568" y="1161"/>
                    </a:lnTo>
                    <a:lnTo>
                      <a:pt x="4988" y="1528"/>
                    </a:lnTo>
                    <a:lnTo>
                      <a:pt x="4428" y="1915"/>
                    </a:lnTo>
                    <a:lnTo>
                      <a:pt x="3887" y="2359"/>
                    </a:lnTo>
                    <a:lnTo>
                      <a:pt x="3365" y="2804"/>
                    </a:lnTo>
                    <a:lnTo>
                      <a:pt x="2901" y="3306"/>
                    </a:lnTo>
                    <a:lnTo>
                      <a:pt x="2282" y="3983"/>
                    </a:lnTo>
                    <a:lnTo>
                      <a:pt x="1953" y="4389"/>
                    </a:lnTo>
                    <a:lnTo>
                      <a:pt x="1644" y="4814"/>
                    </a:lnTo>
                    <a:lnTo>
                      <a:pt x="1335" y="5259"/>
                    </a:lnTo>
                    <a:lnTo>
                      <a:pt x="1045" y="5723"/>
                    </a:lnTo>
                    <a:lnTo>
                      <a:pt x="929" y="5955"/>
                    </a:lnTo>
                    <a:lnTo>
                      <a:pt x="832" y="6187"/>
                    </a:lnTo>
                    <a:lnTo>
                      <a:pt x="736" y="6438"/>
                    </a:lnTo>
                    <a:lnTo>
                      <a:pt x="658" y="6670"/>
                    </a:lnTo>
                    <a:lnTo>
                      <a:pt x="504" y="6767"/>
                    </a:lnTo>
                    <a:lnTo>
                      <a:pt x="368" y="6902"/>
                    </a:lnTo>
                    <a:lnTo>
                      <a:pt x="252" y="7076"/>
                    </a:lnTo>
                    <a:lnTo>
                      <a:pt x="175" y="7308"/>
                    </a:lnTo>
                    <a:lnTo>
                      <a:pt x="98" y="7598"/>
                    </a:lnTo>
                    <a:lnTo>
                      <a:pt x="40" y="7965"/>
                    </a:lnTo>
                    <a:lnTo>
                      <a:pt x="1" y="8333"/>
                    </a:lnTo>
                    <a:lnTo>
                      <a:pt x="1" y="8681"/>
                    </a:lnTo>
                    <a:lnTo>
                      <a:pt x="20" y="9009"/>
                    </a:lnTo>
                    <a:lnTo>
                      <a:pt x="78" y="9318"/>
                    </a:lnTo>
                    <a:lnTo>
                      <a:pt x="156" y="9647"/>
                    </a:lnTo>
                    <a:lnTo>
                      <a:pt x="272" y="9956"/>
                    </a:lnTo>
                    <a:lnTo>
                      <a:pt x="407" y="10246"/>
                    </a:lnTo>
                    <a:lnTo>
                      <a:pt x="426" y="10614"/>
                    </a:lnTo>
                    <a:lnTo>
                      <a:pt x="465" y="10962"/>
                    </a:lnTo>
                    <a:lnTo>
                      <a:pt x="523" y="11329"/>
                    </a:lnTo>
                    <a:lnTo>
                      <a:pt x="600" y="11677"/>
                    </a:lnTo>
                    <a:lnTo>
                      <a:pt x="697" y="12025"/>
                    </a:lnTo>
                    <a:lnTo>
                      <a:pt x="794" y="12373"/>
                    </a:lnTo>
                    <a:lnTo>
                      <a:pt x="929" y="12721"/>
                    </a:lnTo>
                    <a:lnTo>
                      <a:pt x="1064" y="13049"/>
                    </a:lnTo>
                    <a:lnTo>
                      <a:pt x="1219" y="13378"/>
                    </a:lnTo>
                    <a:lnTo>
                      <a:pt x="1373" y="13707"/>
                    </a:lnTo>
                    <a:lnTo>
                      <a:pt x="1567" y="14016"/>
                    </a:lnTo>
                    <a:lnTo>
                      <a:pt x="1760" y="14325"/>
                    </a:lnTo>
                    <a:lnTo>
                      <a:pt x="1953" y="14635"/>
                    </a:lnTo>
                    <a:lnTo>
                      <a:pt x="2185" y="14925"/>
                    </a:lnTo>
                    <a:lnTo>
                      <a:pt x="2417" y="15214"/>
                    </a:lnTo>
                    <a:lnTo>
                      <a:pt x="2649" y="15485"/>
                    </a:lnTo>
                    <a:lnTo>
                      <a:pt x="2901" y="15756"/>
                    </a:lnTo>
                    <a:lnTo>
                      <a:pt x="3171" y="16007"/>
                    </a:lnTo>
                    <a:lnTo>
                      <a:pt x="3442" y="16258"/>
                    </a:lnTo>
                    <a:lnTo>
                      <a:pt x="3732" y="16490"/>
                    </a:lnTo>
                    <a:lnTo>
                      <a:pt x="4022" y="16722"/>
                    </a:lnTo>
                    <a:lnTo>
                      <a:pt x="4331" y="16916"/>
                    </a:lnTo>
                    <a:lnTo>
                      <a:pt x="4640" y="17109"/>
                    </a:lnTo>
                    <a:lnTo>
                      <a:pt x="4969" y="17302"/>
                    </a:lnTo>
                    <a:lnTo>
                      <a:pt x="5298" y="17476"/>
                    </a:lnTo>
                    <a:lnTo>
                      <a:pt x="5646" y="17631"/>
                    </a:lnTo>
                    <a:lnTo>
                      <a:pt x="5994" y="17766"/>
                    </a:lnTo>
                    <a:lnTo>
                      <a:pt x="6342" y="17882"/>
                    </a:lnTo>
                    <a:lnTo>
                      <a:pt x="6690" y="17998"/>
                    </a:lnTo>
                    <a:lnTo>
                      <a:pt x="7057" y="18075"/>
                    </a:lnTo>
                    <a:lnTo>
                      <a:pt x="7424" y="18153"/>
                    </a:lnTo>
                    <a:lnTo>
                      <a:pt x="7811" y="18211"/>
                    </a:lnTo>
                    <a:lnTo>
                      <a:pt x="8043" y="18230"/>
                    </a:lnTo>
                    <a:lnTo>
                      <a:pt x="8275" y="18249"/>
                    </a:lnTo>
                    <a:lnTo>
                      <a:pt x="8758" y="18365"/>
                    </a:lnTo>
                    <a:lnTo>
                      <a:pt x="9222" y="18462"/>
                    </a:lnTo>
                    <a:lnTo>
                      <a:pt x="9705" y="18520"/>
                    </a:lnTo>
                    <a:lnTo>
                      <a:pt x="10188" y="18539"/>
                    </a:lnTo>
                    <a:lnTo>
                      <a:pt x="10672" y="18539"/>
                    </a:lnTo>
                    <a:lnTo>
                      <a:pt x="11155" y="18501"/>
                    </a:lnTo>
                    <a:lnTo>
                      <a:pt x="11638" y="18423"/>
                    </a:lnTo>
                    <a:lnTo>
                      <a:pt x="12102" y="18327"/>
                    </a:lnTo>
                    <a:lnTo>
                      <a:pt x="12586" y="18191"/>
                    </a:lnTo>
                    <a:lnTo>
                      <a:pt x="13049" y="18037"/>
                    </a:lnTo>
                    <a:lnTo>
                      <a:pt x="13494" y="17844"/>
                    </a:lnTo>
                    <a:lnTo>
                      <a:pt x="13939" y="17631"/>
                    </a:lnTo>
                    <a:lnTo>
                      <a:pt x="14383" y="17399"/>
                    </a:lnTo>
                    <a:lnTo>
                      <a:pt x="14809" y="17148"/>
                    </a:lnTo>
                    <a:lnTo>
                      <a:pt x="15234" y="16877"/>
                    </a:lnTo>
                    <a:lnTo>
                      <a:pt x="15620" y="16568"/>
                    </a:lnTo>
                    <a:lnTo>
                      <a:pt x="15833" y="16452"/>
                    </a:lnTo>
                    <a:lnTo>
                      <a:pt x="16026" y="16336"/>
                    </a:lnTo>
                    <a:lnTo>
                      <a:pt x="16394" y="16065"/>
                    </a:lnTo>
                    <a:lnTo>
                      <a:pt x="16722" y="15775"/>
                    </a:lnTo>
                    <a:lnTo>
                      <a:pt x="17032" y="15446"/>
                    </a:lnTo>
                    <a:lnTo>
                      <a:pt x="17322" y="15098"/>
                    </a:lnTo>
                    <a:lnTo>
                      <a:pt x="17554" y="14731"/>
                    </a:lnTo>
                    <a:lnTo>
                      <a:pt x="17786" y="14345"/>
                    </a:lnTo>
                    <a:lnTo>
                      <a:pt x="17979" y="13939"/>
                    </a:lnTo>
                    <a:lnTo>
                      <a:pt x="18230" y="13513"/>
                    </a:lnTo>
                    <a:lnTo>
                      <a:pt x="18424" y="13088"/>
                    </a:lnTo>
                    <a:lnTo>
                      <a:pt x="18617" y="12663"/>
                    </a:lnTo>
                    <a:lnTo>
                      <a:pt x="18791" y="12218"/>
                    </a:lnTo>
                    <a:lnTo>
                      <a:pt x="18907" y="11774"/>
                    </a:lnTo>
                    <a:lnTo>
                      <a:pt x="19023" y="11329"/>
                    </a:lnTo>
                    <a:lnTo>
                      <a:pt x="19100" y="10865"/>
                    </a:lnTo>
                    <a:lnTo>
                      <a:pt x="19139" y="10401"/>
                    </a:lnTo>
                    <a:lnTo>
                      <a:pt x="19139" y="10246"/>
                    </a:lnTo>
                    <a:lnTo>
                      <a:pt x="19139" y="10111"/>
                    </a:lnTo>
                    <a:lnTo>
                      <a:pt x="19100" y="9976"/>
                    </a:lnTo>
                    <a:lnTo>
                      <a:pt x="19042" y="9840"/>
                    </a:lnTo>
                    <a:lnTo>
                      <a:pt x="18984" y="8623"/>
                    </a:lnTo>
                    <a:lnTo>
                      <a:pt x="18945" y="8081"/>
                    </a:lnTo>
                    <a:lnTo>
                      <a:pt x="18868" y="7540"/>
                    </a:lnTo>
                    <a:lnTo>
                      <a:pt x="18771" y="7037"/>
                    </a:lnTo>
                    <a:lnTo>
                      <a:pt x="18694" y="6786"/>
                    </a:lnTo>
                    <a:lnTo>
                      <a:pt x="18617" y="6535"/>
                    </a:lnTo>
                    <a:lnTo>
                      <a:pt x="18520" y="6283"/>
                    </a:lnTo>
                    <a:lnTo>
                      <a:pt x="18424" y="6051"/>
                    </a:lnTo>
                    <a:lnTo>
                      <a:pt x="18308" y="5800"/>
                    </a:lnTo>
                    <a:lnTo>
                      <a:pt x="18172" y="5549"/>
                    </a:lnTo>
                    <a:lnTo>
                      <a:pt x="18153" y="5472"/>
                    </a:lnTo>
                    <a:lnTo>
                      <a:pt x="18172" y="5240"/>
                    </a:lnTo>
                    <a:lnTo>
                      <a:pt x="18153" y="5124"/>
                    </a:lnTo>
                    <a:lnTo>
                      <a:pt x="18134" y="5008"/>
                    </a:lnTo>
                    <a:lnTo>
                      <a:pt x="18095" y="4911"/>
                    </a:lnTo>
                    <a:lnTo>
                      <a:pt x="18056" y="4795"/>
                    </a:lnTo>
                    <a:lnTo>
                      <a:pt x="17998" y="4698"/>
                    </a:lnTo>
                    <a:lnTo>
                      <a:pt x="17921" y="4602"/>
                    </a:lnTo>
                    <a:lnTo>
                      <a:pt x="17728" y="4370"/>
                    </a:lnTo>
                    <a:lnTo>
                      <a:pt x="17496" y="4157"/>
                    </a:lnTo>
                    <a:lnTo>
                      <a:pt x="17264" y="3964"/>
                    </a:lnTo>
                    <a:lnTo>
                      <a:pt x="17032" y="3770"/>
                    </a:lnTo>
                    <a:lnTo>
                      <a:pt x="16742" y="3364"/>
                    </a:lnTo>
                    <a:lnTo>
                      <a:pt x="16432" y="2997"/>
                    </a:lnTo>
                    <a:lnTo>
                      <a:pt x="16084" y="2649"/>
                    </a:lnTo>
                    <a:lnTo>
                      <a:pt x="15736" y="2321"/>
                    </a:lnTo>
                    <a:lnTo>
                      <a:pt x="15350" y="2031"/>
                    </a:lnTo>
                    <a:lnTo>
                      <a:pt x="14944" y="1760"/>
                    </a:lnTo>
                    <a:lnTo>
                      <a:pt x="14499" y="1547"/>
                    </a:lnTo>
                    <a:lnTo>
                      <a:pt x="14035" y="1354"/>
                    </a:lnTo>
                    <a:lnTo>
                      <a:pt x="13436" y="987"/>
                    </a:lnTo>
                    <a:lnTo>
                      <a:pt x="13127" y="832"/>
                    </a:lnTo>
                    <a:lnTo>
                      <a:pt x="12817" y="677"/>
                    </a:lnTo>
                    <a:lnTo>
                      <a:pt x="12470" y="523"/>
                    </a:lnTo>
                    <a:lnTo>
                      <a:pt x="12141" y="407"/>
                    </a:lnTo>
                    <a:lnTo>
                      <a:pt x="11812" y="291"/>
                    </a:lnTo>
                    <a:lnTo>
                      <a:pt x="11464" y="194"/>
                    </a:lnTo>
                    <a:lnTo>
                      <a:pt x="11136" y="136"/>
                    </a:lnTo>
                    <a:lnTo>
                      <a:pt x="10788" y="78"/>
                    </a:lnTo>
                    <a:lnTo>
                      <a:pt x="10459" y="39"/>
                    </a:lnTo>
                    <a:lnTo>
                      <a:pt x="10111" y="1"/>
                    </a:lnTo>
                    <a:close/>
                  </a:path>
                </a:pathLst>
              </a:custGeom>
              <a:solidFill>
                <a:srgbClr val="FFCA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"/>
              <p:cNvSpPr/>
              <p:nvPr/>
            </p:nvSpPr>
            <p:spPr>
              <a:xfrm>
                <a:off x="962100" y="-1415575"/>
                <a:ext cx="267750" cy="903275"/>
              </a:xfrm>
              <a:custGeom>
                <a:rect b="b" l="l" r="r" t="t"/>
                <a:pathLst>
                  <a:path extrusionOk="0" h="36131" w="10710">
                    <a:moveTo>
                      <a:pt x="6515" y="1"/>
                    </a:moveTo>
                    <a:lnTo>
                      <a:pt x="5819" y="20"/>
                    </a:lnTo>
                    <a:lnTo>
                      <a:pt x="5452" y="59"/>
                    </a:lnTo>
                    <a:lnTo>
                      <a:pt x="5065" y="117"/>
                    </a:lnTo>
                    <a:lnTo>
                      <a:pt x="4698" y="194"/>
                    </a:lnTo>
                    <a:lnTo>
                      <a:pt x="4524" y="252"/>
                    </a:lnTo>
                    <a:lnTo>
                      <a:pt x="4369" y="329"/>
                    </a:lnTo>
                    <a:lnTo>
                      <a:pt x="4215" y="407"/>
                    </a:lnTo>
                    <a:lnTo>
                      <a:pt x="4060" y="503"/>
                    </a:lnTo>
                    <a:lnTo>
                      <a:pt x="3925" y="619"/>
                    </a:lnTo>
                    <a:lnTo>
                      <a:pt x="3809" y="755"/>
                    </a:lnTo>
                    <a:lnTo>
                      <a:pt x="3751" y="851"/>
                    </a:lnTo>
                    <a:lnTo>
                      <a:pt x="3673" y="948"/>
                    </a:lnTo>
                    <a:lnTo>
                      <a:pt x="3577" y="1180"/>
                    </a:lnTo>
                    <a:lnTo>
                      <a:pt x="3519" y="1412"/>
                    </a:lnTo>
                    <a:lnTo>
                      <a:pt x="3461" y="1663"/>
                    </a:lnTo>
                    <a:lnTo>
                      <a:pt x="3306" y="2552"/>
                    </a:lnTo>
                    <a:lnTo>
                      <a:pt x="3151" y="3461"/>
                    </a:lnTo>
                    <a:lnTo>
                      <a:pt x="2997" y="4563"/>
                    </a:lnTo>
                    <a:lnTo>
                      <a:pt x="2842" y="5684"/>
                    </a:lnTo>
                    <a:lnTo>
                      <a:pt x="2707" y="6805"/>
                    </a:lnTo>
                    <a:lnTo>
                      <a:pt x="2572" y="7927"/>
                    </a:lnTo>
                    <a:lnTo>
                      <a:pt x="2243" y="10169"/>
                    </a:lnTo>
                    <a:lnTo>
                      <a:pt x="1895" y="12411"/>
                    </a:lnTo>
                    <a:lnTo>
                      <a:pt x="1547" y="14634"/>
                    </a:lnTo>
                    <a:lnTo>
                      <a:pt x="1392" y="15756"/>
                    </a:lnTo>
                    <a:lnTo>
                      <a:pt x="1238" y="16877"/>
                    </a:lnTo>
                    <a:lnTo>
                      <a:pt x="1122" y="17959"/>
                    </a:lnTo>
                    <a:lnTo>
                      <a:pt x="1006" y="19023"/>
                    </a:lnTo>
                    <a:lnTo>
                      <a:pt x="909" y="20086"/>
                    </a:lnTo>
                    <a:lnTo>
                      <a:pt x="832" y="21168"/>
                    </a:lnTo>
                    <a:lnTo>
                      <a:pt x="716" y="23314"/>
                    </a:lnTo>
                    <a:lnTo>
                      <a:pt x="638" y="25460"/>
                    </a:lnTo>
                    <a:lnTo>
                      <a:pt x="561" y="27915"/>
                    </a:lnTo>
                    <a:lnTo>
                      <a:pt x="503" y="29152"/>
                    </a:lnTo>
                    <a:lnTo>
                      <a:pt x="445" y="30389"/>
                    </a:lnTo>
                    <a:lnTo>
                      <a:pt x="368" y="31607"/>
                    </a:lnTo>
                    <a:lnTo>
                      <a:pt x="271" y="32844"/>
                    </a:lnTo>
                    <a:lnTo>
                      <a:pt x="155" y="34062"/>
                    </a:lnTo>
                    <a:lnTo>
                      <a:pt x="1" y="35280"/>
                    </a:lnTo>
                    <a:lnTo>
                      <a:pt x="1" y="35357"/>
                    </a:lnTo>
                    <a:lnTo>
                      <a:pt x="1" y="35415"/>
                    </a:lnTo>
                    <a:lnTo>
                      <a:pt x="20" y="35454"/>
                    </a:lnTo>
                    <a:lnTo>
                      <a:pt x="59" y="35512"/>
                    </a:lnTo>
                    <a:lnTo>
                      <a:pt x="136" y="35570"/>
                    </a:lnTo>
                    <a:lnTo>
                      <a:pt x="252" y="35589"/>
                    </a:lnTo>
                    <a:lnTo>
                      <a:pt x="348" y="35589"/>
                    </a:lnTo>
                    <a:lnTo>
                      <a:pt x="445" y="35551"/>
                    </a:lnTo>
                    <a:lnTo>
                      <a:pt x="503" y="35512"/>
                    </a:lnTo>
                    <a:lnTo>
                      <a:pt x="522" y="35473"/>
                    </a:lnTo>
                    <a:lnTo>
                      <a:pt x="561" y="35415"/>
                    </a:lnTo>
                    <a:lnTo>
                      <a:pt x="580" y="35357"/>
                    </a:lnTo>
                    <a:lnTo>
                      <a:pt x="696" y="34333"/>
                    </a:lnTo>
                    <a:lnTo>
                      <a:pt x="812" y="33328"/>
                    </a:lnTo>
                    <a:lnTo>
                      <a:pt x="890" y="32303"/>
                    </a:lnTo>
                    <a:lnTo>
                      <a:pt x="967" y="31279"/>
                    </a:lnTo>
                    <a:lnTo>
                      <a:pt x="1083" y="29249"/>
                    </a:lnTo>
                    <a:lnTo>
                      <a:pt x="1160" y="27200"/>
                    </a:lnTo>
                    <a:lnTo>
                      <a:pt x="1218" y="25170"/>
                    </a:lnTo>
                    <a:lnTo>
                      <a:pt x="1296" y="23121"/>
                    </a:lnTo>
                    <a:lnTo>
                      <a:pt x="1412" y="21072"/>
                    </a:lnTo>
                    <a:lnTo>
                      <a:pt x="1489" y="20067"/>
                    </a:lnTo>
                    <a:lnTo>
                      <a:pt x="1566" y="19042"/>
                    </a:lnTo>
                    <a:lnTo>
                      <a:pt x="1682" y="17979"/>
                    </a:lnTo>
                    <a:lnTo>
                      <a:pt x="1818" y="16935"/>
                    </a:lnTo>
                    <a:lnTo>
                      <a:pt x="1953" y="15872"/>
                    </a:lnTo>
                    <a:lnTo>
                      <a:pt x="2108" y="14828"/>
                    </a:lnTo>
                    <a:lnTo>
                      <a:pt x="2417" y="12721"/>
                    </a:lnTo>
                    <a:lnTo>
                      <a:pt x="2746" y="10614"/>
                    </a:lnTo>
                    <a:lnTo>
                      <a:pt x="3055" y="8545"/>
                    </a:lnTo>
                    <a:lnTo>
                      <a:pt x="3345" y="6496"/>
                    </a:lnTo>
                    <a:lnTo>
                      <a:pt x="3615" y="4428"/>
                    </a:lnTo>
                    <a:lnTo>
                      <a:pt x="3925" y="2359"/>
                    </a:lnTo>
                    <a:lnTo>
                      <a:pt x="3983" y="2031"/>
                    </a:lnTo>
                    <a:lnTo>
                      <a:pt x="4041" y="1663"/>
                    </a:lnTo>
                    <a:lnTo>
                      <a:pt x="4079" y="1489"/>
                    </a:lnTo>
                    <a:lnTo>
                      <a:pt x="4137" y="1335"/>
                    </a:lnTo>
                    <a:lnTo>
                      <a:pt x="4215" y="1180"/>
                    </a:lnTo>
                    <a:lnTo>
                      <a:pt x="4311" y="1045"/>
                    </a:lnTo>
                    <a:lnTo>
                      <a:pt x="4389" y="987"/>
                    </a:lnTo>
                    <a:lnTo>
                      <a:pt x="4485" y="929"/>
                    </a:lnTo>
                    <a:lnTo>
                      <a:pt x="4679" y="813"/>
                    </a:lnTo>
                    <a:lnTo>
                      <a:pt x="4891" y="735"/>
                    </a:lnTo>
                    <a:lnTo>
                      <a:pt x="5123" y="697"/>
                    </a:lnTo>
                    <a:lnTo>
                      <a:pt x="5355" y="658"/>
                    </a:lnTo>
                    <a:lnTo>
                      <a:pt x="5587" y="619"/>
                    </a:lnTo>
                    <a:lnTo>
                      <a:pt x="6012" y="600"/>
                    </a:lnTo>
                    <a:lnTo>
                      <a:pt x="6554" y="581"/>
                    </a:lnTo>
                    <a:lnTo>
                      <a:pt x="7095" y="561"/>
                    </a:lnTo>
                    <a:lnTo>
                      <a:pt x="7656" y="581"/>
                    </a:lnTo>
                    <a:lnTo>
                      <a:pt x="8197" y="619"/>
                    </a:lnTo>
                    <a:lnTo>
                      <a:pt x="8757" y="658"/>
                    </a:lnTo>
                    <a:lnTo>
                      <a:pt x="9299" y="735"/>
                    </a:lnTo>
                    <a:lnTo>
                      <a:pt x="9840" y="813"/>
                    </a:lnTo>
                    <a:lnTo>
                      <a:pt x="10075" y="863"/>
                    </a:lnTo>
                    <a:lnTo>
                      <a:pt x="9956" y="1431"/>
                    </a:lnTo>
                    <a:lnTo>
                      <a:pt x="9801" y="2282"/>
                    </a:lnTo>
                    <a:lnTo>
                      <a:pt x="9531" y="3944"/>
                    </a:lnTo>
                    <a:lnTo>
                      <a:pt x="9299" y="5626"/>
                    </a:lnTo>
                    <a:lnTo>
                      <a:pt x="9105" y="7327"/>
                    </a:lnTo>
                    <a:lnTo>
                      <a:pt x="8931" y="9009"/>
                    </a:lnTo>
                    <a:lnTo>
                      <a:pt x="8777" y="10691"/>
                    </a:lnTo>
                    <a:lnTo>
                      <a:pt x="8468" y="14074"/>
                    </a:lnTo>
                    <a:lnTo>
                      <a:pt x="8313" y="15794"/>
                    </a:lnTo>
                    <a:lnTo>
                      <a:pt x="8139" y="17495"/>
                    </a:lnTo>
                    <a:lnTo>
                      <a:pt x="7965" y="19197"/>
                    </a:lnTo>
                    <a:lnTo>
                      <a:pt x="7810" y="20898"/>
                    </a:lnTo>
                    <a:lnTo>
                      <a:pt x="7540" y="24493"/>
                    </a:lnTo>
                    <a:lnTo>
                      <a:pt x="7404" y="26272"/>
                    </a:lnTo>
                    <a:lnTo>
                      <a:pt x="7250" y="28070"/>
                    </a:lnTo>
                    <a:lnTo>
                      <a:pt x="7095" y="30003"/>
                    </a:lnTo>
                    <a:lnTo>
                      <a:pt x="6940" y="31936"/>
                    </a:lnTo>
                    <a:lnTo>
                      <a:pt x="6670" y="35821"/>
                    </a:lnTo>
                    <a:lnTo>
                      <a:pt x="6670" y="35879"/>
                    </a:lnTo>
                    <a:lnTo>
                      <a:pt x="6689" y="35937"/>
                    </a:lnTo>
                    <a:lnTo>
                      <a:pt x="6708" y="35995"/>
                    </a:lnTo>
                    <a:lnTo>
                      <a:pt x="6747" y="36034"/>
                    </a:lnTo>
                    <a:lnTo>
                      <a:pt x="6844" y="36092"/>
                    </a:lnTo>
                    <a:lnTo>
                      <a:pt x="6940" y="36131"/>
                    </a:lnTo>
                    <a:lnTo>
                      <a:pt x="7037" y="36131"/>
                    </a:lnTo>
                    <a:lnTo>
                      <a:pt x="7134" y="36073"/>
                    </a:lnTo>
                    <a:lnTo>
                      <a:pt x="7172" y="36053"/>
                    </a:lnTo>
                    <a:lnTo>
                      <a:pt x="7211" y="35995"/>
                    </a:lnTo>
                    <a:lnTo>
                      <a:pt x="7230" y="35937"/>
                    </a:lnTo>
                    <a:lnTo>
                      <a:pt x="7250" y="35879"/>
                    </a:lnTo>
                    <a:lnTo>
                      <a:pt x="7482" y="32419"/>
                    </a:lnTo>
                    <a:lnTo>
                      <a:pt x="7752" y="28978"/>
                    </a:lnTo>
                    <a:lnTo>
                      <a:pt x="8023" y="25518"/>
                    </a:lnTo>
                    <a:lnTo>
                      <a:pt x="8294" y="22058"/>
                    </a:lnTo>
                    <a:lnTo>
                      <a:pt x="8603" y="18617"/>
                    </a:lnTo>
                    <a:lnTo>
                      <a:pt x="8912" y="15156"/>
                    </a:lnTo>
                    <a:lnTo>
                      <a:pt x="9241" y="11715"/>
                    </a:lnTo>
                    <a:lnTo>
                      <a:pt x="9589" y="8255"/>
                    </a:lnTo>
                    <a:lnTo>
                      <a:pt x="9801" y="6361"/>
                    </a:lnTo>
                    <a:lnTo>
                      <a:pt x="10053" y="4447"/>
                    </a:lnTo>
                    <a:lnTo>
                      <a:pt x="10188" y="3500"/>
                    </a:lnTo>
                    <a:lnTo>
                      <a:pt x="10343" y="2552"/>
                    </a:lnTo>
                    <a:lnTo>
                      <a:pt x="10517" y="1605"/>
                    </a:lnTo>
                    <a:lnTo>
                      <a:pt x="10691" y="677"/>
                    </a:lnTo>
                    <a:lnTo>
                      <a:pt x="10710" y="619"/>
                    </a:lnTo>
                    <a:lnTo>
                      <a:pt x="10691" y="561"/>
                    </a:lnTo>
                    <a:lnTo>
                      <a:pt x="10671" y="503"/>
                    </a:lnTo>
                    <a:lnTo>
                      <a:pt x="10633" y="465"/>
                    </a:lnTo>
                    <a:lnTo>
                      <a:pt x="10555" y="387"/>
                    </a:lnTo>
                    <a:lnTo>
                      <a:pt x="10439" y="349"/>
                    </a:lnTo>
                    <a:lnTo>
                      <a:pt x="9956" y="252"/>
                    </a:lnTo>
                    <a:lnTo>
                      <a:pt x="9473" y="175"/>
                    </a:lnTo>
                    <a:lnTo>
                      <a:pt x="8989" y="117"/>
                    </a:lnTo>
                    <a:lnTo>
                      <a:pt x="8487" y="59"/>
                    </a:lnTo>
                    <a:lnTo>
                      <a:pt x="8004" y="39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"/>
              <p:cNvSpPr/>
              <p:nvPr/>
            </p:nvSpPr>
            <p:spPr>
              <a:xfrm>
                <a:off x="1059250" y="-1386100"/>
                <a:ext cx="167700" cy="131000"/>
              </a:xfrm>
              <a:custGeom>
                <a:rect b="b" l="l" r="r" t="t"/>
                <a:pathLst>
                  <a:path extrusionOk="0" h="5240" w="6708">
                    <a:moveTo>
                      <a:pt x="271" y="1"/>
                    </a:moveTo>
                    <a:lnTo>
                      <a:pt x="155" y="20"/>
                    </a:lnTo>
                    <a:lnTo>
                      <a:pt x="77" y="78"/>
                    </a:lnTo>
                    <a:lnTo>
                      <a:pt x="19" y="156"/>
                    </a:lnTo>
                    <a:lnTo>
                      <a:pt x="0" y="214"/>
                    </a:lnTo>
                    <a:lnTo>
                      <a:pt x="0" y="272"/>
                    </a:lnTo>
                    <a:lnTo>
                      <a:pt x="0" y="330"/>
                    </a:lnTo>
                    <a:lnTo>
                      <a:pt x="19" y="388"/>
                    </a:lnTo>
                    <a:lnTo>
                      <a:pt x="329" y="987"/>
                    </a:lnTo>
                    <a:lnTo>
                      <a:pt x="599" y="1605"/>
                    </a:lnTo>
                    <a:lnTo>
                      <a:pt x="1121" y="2843"/>
                    </a:lnTo>
                    <a:lnTo>
                      <a:pt x="1392" y="3442"/>
                    </a:lnTo>
                    <a:lnTo>
                      <a:pt x="1547" y="3751"/>
                    </a:lnTo>
                    <a:lnTo>
                      <a:pt x="1701" y="4041"/>
                    </a:lnTo>
                    <a:lnTo>
                      <a:pt x="1875" y="4331"/>
                    </a:lnTo>
                    <a:lnTo>
                      <a:pt x="2049" y="4602"/>
                    </a:lnTo>
                    <a:lnTo>
                      <a:pt x="2242" y="4872"/>
                    </a:lnTo>
                    <a:lnTo>
                      <a:pt x="2474" y="5124"/>
                    </a:lnTo>
                    <a:lnTo>
                      <a:pt x="2513" y="5182"/>
                    </a:lnTo>
                    <a:lnTo>
                      <a:pt x="2571" y="5220"/>
                    </a:lnTo>
                    <a:lnTo>
                      <a:pt x="2629" y="5240"/>
                    </a:lnTo>
                    <a:lnTo>
                      <a:pt x="2764" y="5240"/>
                    </a:lnTo>
                    <a:lnTo>
                      <a:pt x="2822" y="5220"/>
                    </a:lnTo>
                    <a:lnTo>
                      <a:pt x="2880" y="5182"/>
                    </a:lnTo>
                    <a:lnTo>
                      <a:pt x="2919" y="5124"/>
                    </a:lnTo>
                    <a:lnTo>
                      <a:pt x="3886" y="4003"/>
                    </a:lnTo>
                    <a:lnTo>
                      <a:pt x="4814" y="2862"/>
                    </a:lnTo>
                    <a:lnTo>
                      <a:pt x="5741" y="1721"/>
                    </a:lnTo>
                    <a:lnTo>
                      <a:pt x="6650" y="562"/>
                    </a:lnTo>
                    <a:lnTo>
                      <a:pt x="6669" y="504"/>
                    </a:lnTo>
                    <a:lnTo>
                      <a:pt x="6689" y="446"/>
                    </a:lnTo>
                    <a:lnTo>
                      <a:pt x="6708" y="388"/>
                    </a:lnTo>
                    <a:lnTo>
                      <a:pt x="6689" y="330"/>
                    </a:lnTo>
                    <a:lnTo>
                      <a:pt x="6650" y="233"/>
                    </a:lnTo>
                    <a:lnTo>
                      <a:pt x="6573" y="156"/>
                    </a:lnTo>
                    <a:lnTo>
                      <a:pt x="6476" y="117"/>
                    </a:lnTo>
                    <a:lnTo>
                      <a:pt x="6379" y="98"/>
                    </a:lnTo>
                    <a:lnTo>
                      <a:pt x="6321" y="117"/>
                    </a:lnTo>
                    <a:lnTo>
                      <a:pt x="6283" y="136"/>
                    </a:lnTo>
                    <a:lnTo>
                      <a:pt x="6225" y="156"/>
                    </a:lnTo>
                    <a:lnTo>
                      <a:pt x="6186" y="214"/>
                    </a:lnTo>
                    <a:lnTo>
                      <a:pt x="5277" y="1373"/>
                    </a:lnTo>
                    <a:lnTo>
                      <a:pt x="4350" y="2533"/>
                    </a:lnTo>
                    <a:lnTo>
                      <a:pt x="3422" y="3655"/>
                    </a:lnTo>
                    <a:lnTo>
                      <a:pt x="2697" y="4512"/>
                    </a:lnTo>
                    <a:lnTo>
                      <a:pt x="2697" y="4512"/>
                    </a:lnTo>
                    <a:lnTo>
                      <a:pt x="2513" y="4254"/>
                    </a:lnTo>
                    <a:lnTo>
                      <a:pt x="2339" y="3983"/>
                    </a:lnTo>
                    <a:lnTo>
                      <a:pt x="2184" y="3713"/>
                    </a:lnTo>
                    <a:lnTo>
                      <a:pt x="1875" y="3133"/>
                    </a:lnTo>
                    <a:lnTo>
                      <a:pt x="1605" y="2553"/>
                    </a:lnTo>
                    <a:lnTo>
                      <a:pt x="1102" y="1335"/>
                    </a:lnTo>
                    <a:lnTo>
                      <a:pt x="851" y="736"/>
                    </a:lnTo>
                    <a:lnTo>
                      <a:pt x="561" y="156"/>
                    </a:lnTo>
                    <a:lnTo>
                      <a:pt x="522" y="98"/>
                    </a:lnTo>
                    <a:lnTo>
                      <a:pt x="483" y="59"/>
                    </a:lnTo>
                    <a:lnTo>
                      <a:pt x="42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"/>
              <p:cNvSpPr/>
              <p:nvPr/>
            </p:nvSpPr>
            <p:spPr>
              <a:xfrm>
                <a:off x="1032650" y="-1271550"/>
                <a:ext cx="102975" cy="756350"/>
              </a:xfrm>
              <a:custGeom>
                <a:rect b="b" l="l" r="r" t="t"/>
                <a:pathLst>
                  <a:path extrusionOk="0" h="30254" w="4119">
                    <a:moveTo>
                      <a:pt x="3693" y="0"/>
                    </a:moveTo>
                    <a:lnTo>
                      <a:pt x="3654" y="39"/>
                    </a:lnTo>
                    <a:lnTo>
                      <a:pt x="3616" y="78"/>
                    </a:lnTo>
                    <a:lnTo>
                      <a:pt x="3577" y="116"/>
                    </a:lnTo>
                    <a:lnTo>
                      <a:pt x="3558" y="174"/>
                    </a:lnTo>
                    <a:lnTo>
                      <a:pt x="3403" y="735"/>
                    </a:lnTo>
                    <a:lnTo>
                      <a:pt x="3268" y="1315"/>
                    </a:lnTo>
                    <a:lnTo>
                      <a:pt x="3152" y="1876"/>
                    </a:lnTo>
                    <a:lnTo>
                      <a:pt x="3036" y="2456"/>
                    </a:lnTo>
                    <a:lnTo>
                      <a:pt x="2843" y="3615"/>
                    </a:lnTo>
                    <a:lnTo>
                      <a:pt x="2649" y="4756"/>
                    </a:lnTo>
                    <a:lnTo>
                      <a:pt x="2379" y="6515"/>
                    </a:lnTo>
                    <a:lnTo>
                      <a:pt x="2127" y="8274"/>
                    </a:lnTo>
                    <a:lnTo>
                      <a:pt x="1895" y="10033"/>
                    </a:lnTo>
                    <a:lnTo>
                      <a:pt x="1663" y="11792"/>
                    </a:lnTo>
                    <a:lnTo>
                      <a:pt x="1238" y="15369"/>
                    </a:lnTo>
                    <a:lnTo>
                      <a:pt x="832" y="18945"/>
                    </a:lnTo>
                    <a:lnTo>
                      <a:pt x="639" y="20743"/>
                    </a:lnTo>
                    <a:lnTo>
                      <a:pt x="465" y="22521"/>
                    </a:lnTo>
                    <a:lnTo>
                      <a:pt x="310" y="24319"/>
                    </a:lnTo>
                    <a:lnTo>
                      <a:pt x="175" y="26117"/>
                    </a:lnTo>
                    <a:lnTo>
                      <a:pt x="78" y="27373"/>
                    </a:lnTo>
                    <a:lnTo>
                      <a:pt x="20" y="28630"/>
                    </a:lnTo>
                    <a:lnTo>
                      <a:pt x="1" y="29326"/>
                    </a:lnTo>
                    <a:lnTo>
                      <a:pt x="1" y="29674"/>
                    </a:lnTo>
                    <a:lnTo>
                      <a:pt x="40" y="30022"/>
                    </a:lnTo>
                    <a:lnTo>
                      <a:pt x="59" y="30080"/>
                    </a:lnTo>
                    <a:lnTo>
                      <a:pt x="78" y="30138"/>
                    </a:lnTo>
                    <a:lnTo>
                      <a:pt x="117" y="30176"/>
                    </a:lnTo>
                    <a:lnTo>
                      <a:pt x="175" y="30215"/>
                    </a:lnTo>
                    <a:lnTo>
                      <a:pt x="271" y="30254"/>
                    </a:lnTo>
                    <a:lnTo>
                      <a:pt x="368" y="30254"/>
                    </a:lnTo>
                    <a:lnTo>
                      <a:pt x="484" y="30215"/>
                    </a:lnTo>
                    <a:lnTo>
                      <a:pt x="561" y="30157"/>
                    </a:lnTo>
                    <a:lnTo>
                      <a:pt x="581" y="30099"/>
                    </a:lnTo>
                    <a:lnTo>
                      <a:pt x="600" y="30060"/>
                    </a:lnTo>
                    <a:lnTo>
                      <a:pt x="619" y="30002"/>
                    </a:lnTo>
                    <a:lnTo>
                      <a:pt x="619" y="29925"/>
                    </a:lnTo>
                    <a:lnTo>
                      <a:pt x="561" y="29539"/>
                    </a:lnTo>
                    <a:lnTo>
                      <a:pt x="542" y="29152"/>
                    </a:lnTo>
                    <a:lnTo>
                      <a:pt x="542" y="28727"/>
                    </a:lnTo>
                    <a:lnTo>
                      <a:pt x="561" y="28321"/>
                    </a:lnTo>
                    <a:lnTo>
                      <a:pt x="639" y="27509"/>
                    </a:lnTo>
                    <a:lnTo>
                      <a:pt x="716" y="26716"/>
                    </a:lnTo>
                    <a:lnTo>
                      <a:pt x="832" y="25150"/>
                    </a:lnTo>
                    <a:lnTo>
                      <a:pt x="967" y="23584"/>
                    </a:lnTo>
                    <a:lnTo>
                      <a:pt x="1257" y="20453"/>
                    </a:lnTo>
                    <a:lnTo>
                      <a:pt x="1644" y="16761"/>
                    </a:lnTo>
                    <a:lnTo>
                      <a:pt x="2069" y="13068"/>
                    </a:lnTo>
                    <a:lnTo>
                      <a:pt x="2301" y="11232"/>
                    </a:lnTo>
                    <a:lnTo>
                      <a:pt x="2553" y="9395"/>
                    </a:lnTo>
                    <a:lnTo>
                      <a:pt x="2804" y="7559"/>
                    </a:lnTo>
                    <a:lnTo>
                      <a:pt x="3074" y="5722"/>
                    </a:lnTo>
                    <a:lnTo>
                      <a:pt x="3287" y="4389"/>
                    </a:lnTo>
                    <a:lnTo>
                      <a:pt x="3500" y="3035"/>
                    </a:lnTo>
                    <a:lnTo>
                      <a:pt x="3635" y="2359"/>
                    </a:lnTo>
                    <a:lnTo>
                      <a:pt x="3770" y="1702"/>
                    </a:lnTo>
                    <a:lnTo>
                      <a:pt x="3925" y="1044"/>
                    </a:lnTo>
                    <a:lnTo>
                      <a:pt x="4099" y="387"/>
                    </a:lnTo>
                    <a:lnTo>
                      <a:pt x="4118" y="329"/>
                    </a:lnTo>
                    <a:lnTo>
                      <a:pt x="4099" y="271"/>
                    </a:lnTo>
                    <a:lnTo>
                      <a:pt x="4099" y="213"/>
                    </a:lnTo>
                    <a:lnTo>
                      <a:pt x="4080" y="155"/>
                    </a:lnTo>
                    <a:lnTo>
                      <a:pt x="4002" y="78"/>
                    </a:lnTo>
                    <a:lnTo>
                      <a:pt x="3906" y="2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"/>
              <p:cNvSpPr/>
              <p:nvPr/>
            </p:nvSpPr>
            <p:spPr>
              <a:xfrm>
                <a:off x="1162175" y="-1586650"/>
                <a:ext cx="213150" cy="1081125"/>
              </a:xfrm>
              <a:custGeom>
                <a:rect b="b" l="l" r="r" t="t"/>
                <a:pathLst>
                  <a:path extrusionOk="0" h="43245" w="8526">
                    <a:moveTo>
                      <a:pt x="2804" y="1"/>
                    </a:moveTo>
                    <a:lnTo>
                      <a:pt x="2533" y="20"/>
                    </a:lnTo>
                    <a:lnTo>
                      <a:pt x="2262" y="59"/>
                    </a:lnTo>
                    <a:lnTo>
                      <a:pt x="2011" y="117"/>
                    </a:lnTo>
                    <a:lnTo>
                      <a:pt x="1760" y="213"/>
                    </a:lnTo>
                    <a:lnTo>
                      <a:pt x="1528" y="329"/>
                    </a:lnTo>
                    <a:lnTo>
                      <a:pt x="1296" y="503"/>
                    </a:lnTo>
                    <a:lnTo>
                      <a:pt x="1102" y="696"/>
                    </a:lnTo>
                    <a:lnTo>
                      <a:pt x="909" y="948"/>
                    </a:lnTo>
                    <a:lnTo>
                      <a:pt x="735" y="1218"/>
                    </a:lnTo>
                    <a:lnTo>
                      <a:pt x="581" y="1566"/>
                    </a:lnTo>
                    <a:lnTo>
                      <a:pt x="445" y="1895"/>
                    </a:lnTo>
                    <a:lnTo>
                      <a:pt x="349" y="2243"/>
                    </a:lnTo>
                    <a:lnTo>
                      <a:pt x="252" y="2610"/>
                    </a:lnTo>
                    <a:lnTo>
                      <a:pt x="194" y="2958"/>
                    </a:lnTo>
                    <a:lnTo>
                      <a:pt x="155" y="3325"/>
                    </a:lnTo>
                    <a:lnTo>
                      <a:pt x="117" y="3693"/>
                    </a:lnTo>
                    <a:lnTo>
                      <a:pt x="78" y="4060"/>
                    </a:lnTo>
                    <a:lnTo>
                      <a:pt x="59" y="4814"/>
                    </a:lnTo>
                    <a:lnTo>
                      <a:pt x="59" y="5549"/>
                    </a:lnTo>
                    <a:lnTo>
                      <a:pt x="39" y="6283"/>
                    </a:lnTo>
                    <a:lnTo>
                      <a:pt x="1" y="7018"/>
                    </a:lnTo>
                    <a:lnTo>
                      <a:pt x="1" y="7076"/>
                    </a:lnTo>
                    <a:lnTo>
                      <a:pt x="20" y="7134"/>
                    </a:lnTo>
                    <a:lnTo>
                      <a:pt x="39" y="7192"/>
                    </a:lnTo>
                    <a:lnTo>
                      <a:pt x="78" y="7230"/>
                    </a:lnTo>
                    <a:lnTo>
                      <a:pt x="155" y="7288"/>
                    </a:lnTo>
                    <a:lnTo>
                      <a:pt x="271" y="7327"/>
                    </a:lnTo>
                    <a:lnTo>
                      <a:pt x="368" y="7327"/>
                    </a:lnTo>
                    <a:lnTo>
                      <a:pt x="465" y="7269"/>
                    </a:lnTo>
                    <a:lnTo>
                      <a:pt x="503" y="7250"/>
                    </a:lnTo>
                    <a:lnTo>
                      <a:pt x="542" y="7192"/>
                    </a:lnTo>
                    <a:lnTo>
                      <a:pt x="561" y="7134"/>
                    </a:lnTo>
                    <a:lnTo>
                      <a:pt x="581" y="7076"/>
                    </a:lnTo>
                    <a:lnTo>
                      <a:pt x="619" y="6457"/>
                    </a:lnTo>
                    <a:lnTo>
                      <a:pt x="619" y="5839"/>
                    </a:lnTo>
                    <a:lnTo>
                      <a:pt x="639" y="4582"/>
                    </a:lnTo>
                    <a:lnTo>
                      <a:pt x="677" y="3944"/>
                    </a:lnTo>
                    <a:lnTo>
                      <a:pt x="735" y="3325"/>
                    </a:lnTo>
                    <a:lnTo>
                      <a:pt x="793" y="3016"/>
                    </a:lnTo>
                    <a:lnTo>
                      <a:pt x="851" y="2707"/>
                    </a:lnTo>
                    <a:lnTo>
                      <a:pt x="909" y="2417"/>
                    </a:lnTo>
                    <a:lnTo>
                      <a:pt x="1006" y="2108"/>
                    </a:lnTo>
                    <a:lnTo>
                      <a:pt x="1102" y="1818"/>
                    </a:lnTo>
                    <a:lnTo>
                      <a:pt x="1238" y="1547"/>
                    </a:lnTo>
                    <a:lnTo>
                      <a:pt x="1373" y="1296"/>
                    </a:lnTo>
                    <a:lnTo>
                      <a:pt x="1566" y="1064"/>
                    </a:lnTo>
                    <a:lnTo>
                      <a:pt x="1663" y="967"/>
                    </a:lnTo>
                    <a:lnTo>
                      <a:pt x="1760" y="870"/>
                    </a:lnTo>
                    <a:lnTo>
                      <a:pt x="1876" y="793"/>
                    </a:lnTo>
                    <a:lnTo>
                      <a:pt x="2011" y="716"/>
                    </a:lnTo>
                    <a:lnTo>
                      <a:pt x="2127" y="658"/>
                    </a:lnTo>
                    <a:lnTo>
                      <a:pt x="2282" y="600"/>
                    </a:lnTo>
                    <a:lnTo>
                      <a:pt x="2436" y="561"/>
                    </a:lnTo>
                    <a:lnTo>
                      <a:pt x="2591" y="542"/>
                    </a:lnTo>
                    <a:lnTo>
                      <a:pt x="2862" y="522"/>
                    </a:lnTo>
                    <a:lnTo>
                      <a:pt x="3132" y="542"/>
                    </a:lnTo>
                    <a:lnTo>
                      <a:pt x="3403" y="561"/>
                    </a:lnTo>
                    <a:lnTo>
                      <a:pt x="3673" y="600"/>
                    </a:lnTo>
                    <a:lnTo>
                      <a:pt x="4215" y="696"/>
                    </a:lnTo>
                    <a:lnTo>
                      <a:pt x="4756" y="812"/>
                    </a:lnTo>
                    <a:lnTo>
                      <a:pt x="6534" y="1141"/>
                    </a:lnTo>
                    <a:lnTo>
                      <a:pt x="6921" y="1199"/>
                    </a:lnTo>
                    <a:lnTo>
                      <a:pt x="7134" y="1238"/>
                    </a:lnTo>
                    <a:lnTo>
                      <a:pt x="7366" y="1296"/>
                    </a:lnTo>
                    <a:lnTo>
                      <a:pt x="7559" y="1373"/>
                    </a:lnTo>
                    <a:lnTo>
                      <a:pt x="7733" y="1470"/>
                    </a:lnTo>
                    <a:lnTo>
                      <a:pt x="7810" y="1528"/>
                    </a:lnTo>
                    <a:lnTo>
                      <a:pt x="7868" y="1586"/>
                    </a:lnTo>
                    <a:lnTo>
                      <a:pt x="7907" y="1644"/>
                    </a:lnTo>
                    <a:lnTo>
                      <a:pt x="7926" y="1740"/>
                    </a:lnTo>
                    <a:lnTo>
                      <a:pt x="7965" y="1953"/>
                    </a:lnTo>
                    <a:lnTo>
                      <a:pt x="7965" y="2185"/>
                    </a:lnTo>
                    <a:lnTo>
                      <a:pt x="7926" y="2417"/>
                    </a:lnTo>
                    <a:lnTo>
                      <a:pt x="7907" y="2649"/>
                    </a:lnTo>
                    <a:lnTo>
                      <a:pt x="7791" y="3132"/>
                    </a:lnTo>
                    <a:lnTo>
                      <a:pt x="7694" y="3557"/>
                    </a:lnTo>
                    <a:lnTo>
                      <a:pt x="7598" y="4060"/>
                    </a:lnTo>
                    <a:lnTo>
                      <a:pt x="7520" y="4543"/>
                    </a:lnTo>
                    <a:lnTo>
                      <a:pt x="7462" y="5027"/>
                    </a:lnTo>
                    <a:lnTo>
                      <a:pt x="7404" y="5510"/>
                    </a:lnTo>
                    <a:lnTo>
                      <a:pt x="7153" y="8680"/>
                    </a:lnTo>
                    <a:lnTo>
                      <a:pt x="6902" y="11851"/>
                    </a:lnTo>
                    <a:lnTo>
                      <a:pt x="6650" y="15002"/>
                    </a:lnTo>
                    <a:lnTo>
                      <a:pt x="6380" y="18172"/>
                    </a:lnTo>
                    <a:lnTo>
                      <a:pt x="6109" y="21149"/>
                    </a:lnTo>
                    <a:lnTo>
                      <a:pt x="5819" y="24126"/>
                    </a:lnTo>
                    <a:lnTo>
                      <a:pt x="5201" y="30061"/>
                    </a:lnTo>
                    <a:lnTo>
                      <a:pt x="5046" y="31665"/>
                    </a:lnTo>
                    <a:lnTo>
                      <a:pt x="4911" y="33289"/>
                    </a:lnTo>
                    <a:lnTo>
                      <a:pt x="4795" y="34913"/>
                    </a:lnTo>
                    <a:lnTo>
                      <a:pt x="4698" y="36517"/>
                    </a:lnTo>
                    <a:lnTo>
                      <a:pt x="4659" y="38141"/>
                    </a:lnTo>
                    <a:lnTo>
                      <a:pt x="4659" y="38953"/>
                    </a:lnTo>
                    <a:lnTo>
                      <a:pt x="4659" y="39765"/>
                    </a:lnTo>
                    <a:lnTo>
                      <a:pt x="4679" y="40577"/>
                    </a:lnTo>
                    <a:lnTo>
                      <a:pt x="4698" y="41389"/>
                    </a:lnTo>
                    <a:lnTo>
                      <a:pt x="4756" y="42200"/>
                    </a:lnTo>
                    <a:lnTo>
                      <a:pt x="4814" y="43012"/>
                    </a:lnTo>
                    <a:lnTo>
                      <a:pt x="4814" y="43070"/>
                    </a:lnTo>
                    <a:lnTo>
                      <a:pt x="4853" y="43128"/>
                    </a:lnTo>
                    <a:lnTo>
                      <a:pt x="4872" y="43167"/>
                    </a:lnTo>
                    <a:lnTo>
                      <a:pt x="4911" y="43206"/>
                    </a:lnTo>
                    <a:lnTo>
                      <a:pt x="5007" y="43244"/>
                    </a:lnTo>
                    <a:lnTo>
                      <a:pt x="5123" y="43244"/>
                    </a:lnTo>
                    <a:lnTo>
                      <a:pt x="5220" y="43206"/>
                    </a:lnTo>
                    <a:lnTo>
                      <a:pt x="5317" y="43148"/>
                    </a:lnTo>
                    <a:lnTo>
                      <a:pt x="5336" y="43109"/>
                    </a:lnTo>
                    <a:lnTo>
                      <a:pt x="5375" y="43051"/>
                    </a:lnTo>
                    <a:lnTo>
                      <a:pt x="5375" y="42993"/>
                    </a:lnTo>
                    <a:lnTo>
                      <a:pt x="5375" y="42935"/>
                    </a:lnTo>
                    <a:lnTo>
                      <a:pt x="5317" y="42143"/>
                    </a:lnTo>
                    <a:lnTo>
                      <a:pt x="5278" y="41350"/>
                    </a:lnTo>
                    <a:lnTo>
                      <a:pt x="5259" y="40557"/>
                    </a:lnTo>
                    <a:lnTo>
                      <a:pt x="5239" y="39765"/>
                    </a:lnTo>
                    <a:lnTo>
                      <a:pt x="5239" y="38199"/>
                    </a:lnTo>
                    <a:lnTo>
                      <a:pt x="5278" y="36614"/>
                    </a:lnTo>
                    <a:lnTo>
                      <a:pt x="5355" y="35048"/>
                    </a:lnTo>
                    <a:lnTo>
                      <a:pt x="5471" y="33463"/>
                    </a:lnTo>
                    <a:lnTo>
                      <a:pt x="5607" y="31897"/>
                    </a:lnTo>
                    <a:lnTo>
                      <a:pt x="5761" y="30331"/>
                    </a:lnTo>
                    <a:lnTo>
                      <a:pt x="6399" y="23952"/>
                    </a:lnTo>
                    <a:lnTo>
                      <a:pt x="6728" y="20762"/>
                    </a:lnTo>
                    <a:lnTo>
                      <a:pt x="7018" y="17573"/>
                    </a:lnTo>
                    <a:lnTo>
                      <a:pt x="7288" y="14151"/>
                    </a:lnTo>
                    <a:lnTo>
                      <a:pt x="7540" y="10749"/>
                    </a:lnTo>
                    <a:lnTo>
                      <a:pt x="7656" y="9028"/>
                    </a:lnTo>
                    <a:lnTo>
                      <a:pt x="7733" y="8178"/>
                    </a:lnTo>
                    <a:lnTo>
                      <a:pt x="7810" y="7327"/>
                    </a:lnTo>
                    <a:lnTo>
                      <a:pt x="7868" y="6592"/>
                    </a:lnTo>
                    <a:lnTo>
                      <a:pt x="7926" y="5858"/>
                    </a:lnTo>
                    <a:lnTo>
                      <a:pt x="7984" y="5123"/>
                    </a:lnTo>
                    <a:lnTo>
                      <a:pt x="8042" y="4756"/>
                    </a:lnTo>
                    <a:lnTo>
                      <a:pt x="8100" y="4408"/>
                    </a:lnTo>
                    <a:lnTo>
                      <a:pt x="8294" y="3480"/>
                    </a:lnTo>
                    <a:lnTo>
                      <a:pt x="8390" y="3016"/>
                    </a:lnTo>
                    <a:lnTo>
                      <a:pt x="8468" y="2552"/>
                    </a:lnTo>
                    <a:lnTo>
                      <a:pt x="8506" y="2185"/>
                    </a:lnTo>
                    <a:lnTo>
                      <a:pt x="8526" y="1992"/>
                    </a:lnTo>
                    <a:lnTo>
                      <a:pt x="8526" y="1798"/>
                    </a:lnTo>
                    <a:lnTo>
                      <a:pt x="8506" y="1605"/>
                    </a:lnTo>
                    <a:lnTo>
                      <a:pt x="8468" y="1431"/>
                    </a:lnTo>
                    <a:lnTo>
                      <a:pt x="8390" y="1276"/>
                    </a:lnTo>
                    <a:lnTo>
                      <a:pt x="8352" y="1199"/>
                    </a:lnTo>
                    <a:lnTo>
                      <a:pt x="8274" y="1141"/>
                    </a:lnTo>
                    <a:lnTo>
                      <a:pt x="8120" y="1006"/>
                    </a:lnTo>
                    <a:lnTo>
                      <a:pt x="7946" y="909"/>
                    </a:lnTo>
                    <a:lnTo>
                      <a:pt x="7752" y="832"/>
                    </a:lnTo>
                    <a:lnTo>
                      <a:pt x="7559" y="774"/>
                    </a:lnTo>
                    <a:lnTo>
                      <a:pt x="7134" y="677"/>
                    </a:lnTo>
                    <a:lnTo>
                      <a:pt x="6747" y="600"/>
                    </a:lnTo>
                    <a:lnTo>
                      <a:pt x="5781" y="406"/>
                    </a:lnTo>
                    <a:lnTo>
                      <a:pt x="4814" y="232"/>
                    </a:lnTo>
                    <a:lnTo>
                      <a:pt x="4253" y="136"/>
                    </a:lnTo>
                    <a:lnTo>
                      <a:pt x="3673" y="39"/>
                    </a:lnTo>
                    <a:lnTo>
                      <a:pt x="3384" y="20"/>
                    </a:lnTo>
                    <a:lnTo>
                      <a:pt x="309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"/>
              <p:cNvSpPr/>
              <p:nvPr/>
            </p:nvSpPr>
            <p:spPr>
              <a:xfrm>
                <a:off x="1191650" y="-1567800"/>
                <a:ext cx="169650" cy="124225"/>
              </a:xfrm>
              <a:custGeom>
                <a:rect b="b" l="l" r="r" t="t"/>
                <a:pathLst>
                  <a:path extrusionOk="0" h="4969" w="6786">
                    <a:moveTo>
                      <a:pt x="271" y="0"/>
                    </a:moveTo>
                    <a:lnTo>
                      <a:pt x="175" y="20"/>
                    </a:lnTo>
                    <a:lnTo>
                      <a:pt x="78" y="78"/>
                    </a:lnTo>
                    <a:lnTo>
                      <a:pt x="20" y="155"/>
                    </a:lnTo>
                    <a:lnTo>
                      <a:pt x="1" y="213"/>
                    </a:lnTo>
                    <a:lnTo>
                      <a:pt x="1" y="252"/>
                    </a:lnTo>
                    <a:lnTo>
                      <a:pt x="20" y="310"/>
                    </a:lnTo>
                    <a:lnTo>
                      <a:pt x="39" y="368"/>
                    </a:lnTo>
                    <a:lnTo>
                      <a:pt x="658" y="1508"/>
                    </a:lnTo>
                    <a:lnTo>
                      <a:pt x="1315" y="2649"/>
                    </a:lnTo>
                    <a:lnTo>
                      <a:pt x="1992" y="3751"/>
                    </a:lnTo>
                    <a:lnTo>
                      <a:pt x="2688" y="4853"/>
                    </a:lnTo>
                    <a:lnTo>
                      <a:pt x="2746" y="4911"/>
                    </a:lnTo>
                    <a:lnTo>
                      <a:pt x="2842" y="4949"/>
                    </a:lnTo>
                    <a:lnTo>
                      <a:pt x="2939" y="4969"/>
                    </a:lnTo>
                    <a:lnTo>
                      <a:pt x="3036" y="4949"/>
                    </a:lnTo>
                    <a:lnTo>
                      <a:pt x="3326" y="4756"/>
                    </a:lnTo>
                    <a:lnTo>
                      <a:pt x="3596" y="4563"/>
                    </a:lnTo>
                    <a:lnTo>
                      <a:pt x="3867" y="4331"/>
                    </a:lnTo>
                    <a:lnTo>
                      <a:pt x="4118" y="4099"/>
                    </a:lnTo>
                    <a:lnTo>
                      <a:pt x="4350" y="3847"/>
                    </a:lnTo>
                    <a:lnTo>
                      <a:pt x="4582" y="3577"/>
                    </a:lnTo>
                    <a:lnTo>
                      <a:pt x="5027" y="3035"/>
                    </a:lnTo>
                    <a:lnTo>
                      <a:pt x="5394" y="2533"/>
                    </a:lnTo>
                    <a:lnTo>
                      <a:pt x="5781" y="2011"/>
                    </a:lnTo>
                    <a:lnTo>
                      <a:pt x="5993" y="1760"/>
                    </a:lnTo>
                    <a:lnTo>
                      <a:pt x="6206" y="1528"/>
                    </a:lnTo>
                    <a:lnTo>
                      <a:pt x="6438" y="1296"/>
                    </a:lnTo>
                    <a:lnTo>
                      <a:pt x="6670" y="1083"/>
                    </a:lnTo>
                    <a:lnTo>
                      <a:pt x="6709" y="1044"/>
                    </a:lnTo>
                    <a:lnTo>
                      <a:pt x="6747" y="1006"/>
                    </a:lnTo>
                    <a:lnTo>
                      <a:pt x="6767" y="948"/>
                    </a:lnTo>
                    <a:lnTo>
                      <a:pt x="6786" y="890"/>
                    </a:lnTo>
                    <a:lnTo>
                      <a:pt x="6767" y="793"/>
                    </a:lnTo>
                    <a:lnTo>
                      <a:pt x="6709" y="696"/>
                    </a:lnTo>
                    <a:lnTo>
                      <a:pt x="6631" y="619"/>
                    </a:lnTo>
                    <a:lnTo>
                      <a:pt x="6535" y="580"/>
                    </a:lnTo>
                    <a:lnTo>
                      <a:pt x="6419" y="580"/>
                    </a:lnTo>
                    <a:lnTo>
                      <a:pt x="6380" y="600"/>
                    </a:lnTo>
                    <a:lnTo>
                      <a:pt x="6322" y="638"/>
                    </a:lnTo>
                    <a:lnTo>
                      <a:pt x="6071" y="851"/>
                    </a:lnTo>
                    <a:lnTo>
                      <a:pt x="5839" y="1064"/>
                    </a:lnTo>
                    <a:lnTo>
                      <a:pt x="5626" y="1315"/>
                    </a:lnTo>
                    <a:lnTo>
                      <a:pt x="5413" y="1547"/>
                    </a:lnTo>
                    <a:lnTo>
                      <a:pt x="5027" y="2069"/>
                    </a:lnTo>
                    <a:lnTo>
                      <a:pt x="4640" y="2610"/>
                    </a:lnTo>
                    <a:lnTo>
                      <a:pt x="4234" y="3113"/>
                    </a:lnTo>
                    <a:lnTo>
                      <a:pt x="4041" y="3364"/>
                    </a:lnTo>
                    <a:lnTo>
                      <a:pt x="3809" y="3615"/>
                    </a:lnTo>
                    <a:lnTo>
                      <a:pt x="3577" y="3828"/>
                    </a:lnTo>
                    <a:lnTo>
                      <a:pt x="3345" y="4041"/>
                    </a:lnTo>
                    <a:lnTo>
                      <a:pt x="3074" y="4234"/>
                    </a:lnTo>
                    <a:lnTo>
                      <a:pt x="3004" y="4279"/>
                    </a:lnTo>
                    <a:lnTo>
                      <a:pt x="3004" y="4279"/>
                    </a:lnTo>
                    <a:lnTo>
                      <a:pt x="2456" y="3441"/>
                    </a:lnTo>
                    <a:lnTo>
                      <a:pt x="1818" y="2359"/>
                    </a:lnTo>
                    <a:lnTo>
                      <a:pt x="1180" y="1257"/>
                    </a:lnTo>
                    <a:lnTo>
                      <a:pt x="581" y="155"/>
                    </a:lnTo>
                    <a:lnTo>
                      <a:pt x="542" y="97"/>
                    </a:lnTo>
                    <a:lnTo>
                      <a:pt x="484" y="58"/>
                    </a:lnTo>
                    <a:lnTo>
                      <a:pt x="445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"/>
              <p:cNvSpPr/>
              <p:nvPr/>
            </p:nvSpPr>
            <p:spPr>
              <a:xfrm>
                <a:off x="1203250" y="-1464375"/>
                <a:ext cx="69625" cy="953525"/>
              </a:xfrm>
              <a:custGeom>
                <a:rect b="b" l="l" r="r" t="t"/>
                <a:pathLst>
                  <a:path extrusionOk="0" h="38141" w="2785">
                    <a:moveTo>
                      <a:pt x="2494" y="0"/>
                    </a:moveTo>
                    <a:lnTo>
                      <a:pt x="2398" y="39"/>
                    </a:lnTo>
                    <a:lnTo>
                      <a:pt x="2301" y="97"/>
                    </a:lnTo>
                    <a:lnTo>
                      <a:pt x="2243" y="194"/>
                    </a:lnTo>
                    <a:lnTo>
                      <a:pt x="2224" y="252"/>
                    </a:lnTo>
                    <a:lnTo>
                      <a:pt x="2204" y="329"/>
                    </a:lnTo>
                    <a:lnTo>
                      <a:pt x="2204" y="1740"/>
                    </a:lnTo>
                    <a:lnTo>
                      <a:pt x="2185" y="3171"/>
                    </a:lnTo>
                    <a:lnTo>
                      <a:pt x="2069" y="6012"/>
                    </a:lnTo>
                    <a:lnTo>
                      <a:pt x="1857" y="10381"/>
                    </a:lnTo>
                    <a:lnTo>
                      <a:pt x="1605" y="14750"/>
                    </a:lnTo>
                    <a:lnTo>
                      <a:pt x="1354" y="19235"/>
                    </a:lnTo>
                    <a:lnTo>
                      <a:pt x="1064" y="23700"/>
                    </a:lnTo>
                    <a:lnTo>
                      <a:pt x="755" y="28185"/>
                    </a:lnTo>
                    <a:lnTo>
                      <a:pt x="445" y="32670"/>
                    </a:lnTo>
                    <a:lnTo>
                      <a:pt x="252" y="35260"/>
                    </a:lnTo>
                    <a:lnTo>
                      <a:pt x="136" y="36556"/>
                    </a:lnTo>
                    <a:lnTo>
                      <a:pt x="1" y="37831"/>
                    </a:lnTo>
                    <a:lnTo>
                      <a:pt x="1" y="37909"/>
                    </a:lnTo>
                    <a:lnTo>
                      <a:pt x="20" y="37967"/>
                    </a:lnTo>
                    <a:lnTo>
                      <a:pt x="39" y="38005"/>
                    </a:lnTo>
                    <a:lnTo>
                      <a:pt x="59" y="38063"/>
                    </a:lnTo>
                    <a:lnTo>
                      <a:pt x="155" y="38121"/>
                    </a:lnTo>
                    <a:lnTo>
                      <a:pt x="252" y="38141"/>
                    </a:lnTo>
                    <a:lnTo>
                      <a:pt x="368" y="38141"/>
                    </a:lnTo>
                    <a:lnTo>
                      <a:pt x="465" y="38102"/>
                    </a:lnTo>
                    <a:lnTo>
                      <a:pt x="503" y="38063"/>
                    </a:lnTo>
                    <a:lnTo>
                      <a:pt x="542" y="38025"/>
                    </a:lnTo>
                    <a:lnTo>
                      <a:pt x="561" y="37967"/>
                    </a:lnTo>
                    <a:lnTo>
                      <a:pt x="581" y="37909"/>
                    </a:lnTo>
                    <a:lnTo>
                      <a:pt x="697" y="36807"/>
                    </a:lnTo>
                    <a:lnTo>
                      <a:pt x="793" y="35724"/>
                    </a:lnTo>
                    <a:lnTo>
                      <a:pt x="948" y="33521"/>
                    </a:lnTo>
                    <a:lnTo>
                      <a:pt x="1257" y="29480"/>
                    </a:lnTo>
                    <a:lnTo>
                      <a:pt x="1528" y="25421"/>
                    </a:lnTo>
                    <a:lnTo>
                      <a:pt x="1818" y="20781"/>
                    </a:lnTo>
                    <a:lnTo>
                      <a:pt x="2108" y="16142"/>
                    </a:lnTo>
                    <a:lnTo>
                      <a:pt x="2378" y="11502"/>
                    </a:lnTo>
                    <a:lnTo>
                      <a:pt x="2591" y="6863"/>
                    </a:lnTo>
                    <a:lnTo>
                      <a:pt x="2668" y="5220"/>
                    </a:lnTo>
                    <a:lnTo>
                      <a:pt x="2746" y="3557"/>
                    </a:lnTo>
                    <a:lnTo>
                      <a:pt x="2784" y="1895"/>
                    </a:lnTo>
                    <a:lnTo>
                      <a:pt x="2784" y="1064"/>
                    </a:lnTo>
                    <a:lnTo>
                      <a:pt x="2784" y="252"/>
                    </a:lnTo>
                    <a:lnTo>
                      <a:pt x="2784" y="174"/>
                    </a:lnTo>
                    <a:lnTo>
                      <a:pt x="2765" y="116"/>
                    </a:lnTo>
                    <a:lnTo>
                      <a:pt x="2726" y="78"/>
                    </a:lnTo>
                    <a:lnTo>
                      <a:pt x="2688" y="39"/>
                    </a:lnTo>
                    <a:lnTo>
                      <a:pt x="259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"/>
              <p:cNvSpPr/>
              <p:nvPr/>
            </p:nvSpPr>
            <p:spPr>
              <a:xfrm>
                <a:off x="866900" y="-1663500"/>
                <a:ext cx="242625" cy="1134775"/>
              </a:xfrm>
              <a:custGeom>
                <a:rect b="b" l="l" r="r" t="t"/>
                <a:pathLst>
                  <a:path extrusionOk="0" h="45391" w="9705">
                    <a:moveTo>
                      <a:pt x="3963" y="1"/>
                    </a:moveTo>
                    <a:lnTo>
                      <a:pt x="3751" y="20"/>
                    </a:lnTo>
                    <a:lnTo>
                      <a:pt x="3557" y="40"/>
                    </a:lnTo>
                    <a:lnTo>
                      <a:pt x="3383" y="98"/>
                    </a:lnTo>
                    <a:lnTo>
                      <a:pt x="3209" y="156"/>
                    </a:lnTo>
                    <a:lnTo>
                      <a:pt x="3035" y="233"/>
                    </a:lnTo>
                    <a:lnTo>
                      <a:pt x="2900" y="329"/>
                    </a:lnTo>
                    <a:lnTo>
                      <a:pt x="2765" y="465"/>
                    </a:lnTo>
                    <a:lnTo>
                      <a:pt x="2687" y="600"/>
                    </a:lnTo>
                    <a:lnTo>
                      <a:pt x="2591" y="735"/>
                    </a:lnTo>
                    <a:lnTo>
                      <a:pt x="2533" y="890"/>
                    </a:lnTo>
                    <a:lnTo>
                      <a:pt x="2475" y="1064"/>
                    </a:lnTo>
                    <a:lnTo>
                      <a:pt x="2397" y="1393"/>
                    </a:lnTo>
                    <a:lnTo>
                      <a:pt x="2339" y="1721"/>
                    </a:lnTo>
                    <a:lnTo>
                      <a:pt x="2281" y="2224"/>
                    </a:lnTo>
                    <a:lnTo>
                      <a:pt x="2223" y="2727"/>
                    </a:lnTo>
                    <a:lnTo>
                      <a:pt x="2204" y="3229"/>
                    </a:lnTo>
                    <a:lnTo>
                      <a:pt x="2185" y="3732"/>
                    </a:lnTo>
                    <a:lnTo>
                      <a:pt x="2069" y="6032"/>
                    </a:lnTo>
                    <a:lnTo>
                      <a:pt x="1933" y="8352"/>
                    </a:lnTo>
                    <a:lnTo>
                      <a:pt x="1199" y="19699"/>
                    </a:lnTo>
                    <a:lnTo>
                      <a:pt x="870" y="25383"/>
                    </a:lnTo>
                    <a:lnTo>
                      <a:pt x="561" y="31066"/>
                    </a:lnTo>
                    <a:lnTo>
                      <a:pt x="387" y="34565"/>
                    </a:lnTo>
                    <a:lnTo>
                      <a:pt x="232" y="38083"/>
                    </a:lnTo>
                    <a:lnTo>
                      <a:pt x="116" y="41582"/>
                    </a:lnTo>
                    <a:lnTo>
                      <a:pt x="0" y="45081"/>
                    </a:lnTo>
                    <a:lnTo>
                      <a:pt x="0" y="45159"/>
                    </a:lnTo>
                    <a:lnTo>
                      <a:pt x="20" y="45217"/>
                    </a:lnTo>
                    <a:lnTo>
                      <a:pt x="39" y="45255"/>
                    </a:lnTo>
                    <a:lnTo>
                      <a:pt x="78" y="45313"/>
                    </a:lnTo>
                    <a:lnTo>
                      <a:pt x="174" y="45371"/>
                    </a:lnTo>
                    <a:lnTo>
                      <a:pt x="271" y="45390"/>
                    </a:lnTo>
                    <a:lnTo>
                      <a:pt x="387" y="45390"/>
                    </a:lnTo>
                    <a:lnTo>
                      <a:pt x="484" y="45352"/>
                    </a:lnTo>
                    <a:lnTo>
                      <a:pt x="503" y="45313"/>
                    </a:lnTo>
                    <a:lnTo>
                      <a:pt x="542" y="45274"/>
                    </a:lnTo>
                    <a:lnTo>
                      <a:pt x="561" y="45217"/>
                    </a:lnTo>
                    <a:lnTo>
                      <a:pt x="561" y="45159"/>
                    </a:lnTo>
                    <a:lnTo>
                      <a:pt x="658" y="42297"/>
                    </a:lnTo>
                    <a:lnTo>
                      <a:pt x="774" y="39456"/>
                    </a:lnTo>
                    <a:lnTo>
                      <a:pt x="1006" y="33734"/>
                    </a:lnTo>
                    <a:lnTo>
                      <a:pt x="1295" y="28031"/>
                    </a:lnTo>
                    <a:lnTo>
                      <a:pt x="1624" y="22328"/>
                    </a:lnTo>
                    <a:lnTo>
                      <a:pt x="1972" y="16858"/>
                    </a:lnTo>
                    <a:lnTo>
                      <a:pt x="2320" y="11368"/>
                    </a:lnTo>
                    <a:lnTo>
                      <a:pt x="2513" y="8507"/>
                    </a:lnTo>
                    <a:lnTo>
                      <a:pt x="2610" y="7076"/>
                    </a:lnTo>
                    <a:lnTo>
                      <a:pt x="2687" y="5646"/>
                    </a:lnTo>
                    <a:lnTo>
                      <a:pt x="2726" y="4737"/>
                    </a:lnTo>
                    <a:lnTo>
                      <a:pt x="2745" y="3828"/>
                    </a:lnTo>
                    <a:lnTo>
                      <a:pt x="2784" y="2939"/>
                    </a:lnTo>
                    <a:lnTo>
                      <a:pt x="2823" y="2475"/>
                    </a:lnTo>
                    <a:lnTo>
                      <a:pt x="2881" y="2031"/>
                    </a:lnTo>
                    <a:lnTo>
                      <a:pt x="2939" y="1663"/>
                    </a:lnTo>
                    <a:lnTo>
                      <a:pt x="2958" y="1470"/>
                    </a:lnTo>
                    <a:lnTo>
                      <a:pt x="2997" y="1277"/>
                    </a:lnTo>
                    <a:lnTo>
                      <a:pt x="3074" y="1103"/>
                    </a:lnTo>
                    <a:lnTo>
                      <a:pt x="3151" y="929"/>
                    </a:lnTo>
                    <a:lnTo>
                      <a:pt x="3209" y="871"/>
                    </a:lnTo>
                    <a:lnTo>
                      <a:pt x="3267" y="793"/>
                    </a:lnTo>
                    <a:lnTo>
                      <a:pt x="3345" y="755"/>
                    </a:lnTo>
                    <a:lnTo>
                      <a:pt x="3422" y="697"/>
                    </a:lnTo>
                    <a:lnTo>
                      <a:pt x="3635" y="639"/>
                    </a:lnTo>
                    <a:lnTo>
                      <a:pt x="3847" y="600"/>
                    </a:lnTo>
                    <a:lnTo>
                      <a:pt x="4098" y="581"/>
                    </a:lnTo>
                    <a:lnTo>
                      <a:pt x="4330" y="600"/>
                    </a:lnTo>
                    <a:lnTo>
                      <a:pt x="4833" y="658"/>
                    </a:lnTo>
                    <a:lnTo>
                      <a:pt x="5278" y="735"/>
                    </a:lnTo>
                    <a:lnTo>
                      <a:pt x="5780" y="813"/>
                    </a:lnTo>
                    <a:lnTo>
                      <a:pt x="6302" y="929"/>
                    </a:lnTo>
                    <a:lnTo>
                      <a:pt x="7327" y="1161"/>
                    </a:lnTo>
                    <a:lnTo>
                      <a:pt x="7829" y="1257"/>
                    </a:lnTo>
                    <a:lnTo>
                      <a:pt x="8351" y="1354"/>
                    </a:lnTo>
                    <a:lnTo>
                      <a:pt x="8873" y="1431"/>
                    </a:lnTo>
                    <a:lnTo>
                      <a:pt x="9106" y="1449"/>
                    </a:lnTo>
                    <a:lnTo>
                      <a:pt x="9106" y="1449"/>
                    </a:lnTo>
                    <a:lnTo>
                      <a:pt x="9047" y="2340"/>
                    </a:lnTo>
                    <a:lnTo>
                      <a:pt x="8951" y="3538"/>
                    </a:lnTo>
                    <a:lnTo>
                      <a:pt x="8719" y="5897"/>
                    </a:lnTo>
                    <a:lnTo>
                      <a:pt x="8603" y="7095"/>
                    </a:lnTo>
                    <a:lnTo>
                      <a:pt x="8467" y="8294"/>
                    </a:lnTo>
                    <a:lnTo>
                      <a:pt x="8390" y="8874"/>
                    </a:lnTo>
                    <a:lnTo>
                      <a:pt x="8293" y="9473"/>
                    </a:lnTo>
                    <a:lnTo>
                      <a:pt x="8177" y="10053"/>
                    </a:lnTo>
                    <a:lnTo>
                      <a:pt x="8042" y="10633"/>
                    </a:lnTo>
                    <a:lnTo>
                      <a:pt x="8023" y="10710"/>
                    </a:lnTo>
                    <a:lnTo>
                      <a:pt x="8042" y="10768"/>
                    </a:lnTo>
                    <a:lnTo>
                      <a:pt x="8042" y="10826"/>
                    </a:lnTo>
                    <a:lnTo>
                      <a:pt x="8081" y="10865"/>
                    </a:lnTo>
                    <a:lnTo>
                      <a:pt x="8139" y="10962"/>
                    </a:lnTo>
                    <a:lnTo>
                      <a:pt x="8235" y="11020"/>
                    </a:lnTo>
                    <a:lnTo>
                      <a:pt x="8332" y="11039"/>
                    </a:lnTo>
                    <a:lnTo>
                      <a:pt x="8448" y="11020"/>
                    </a:lnTo>
                    <a:lnTo>
                      <a:pt x="8487" y="11000"/>
                    </a:lnTo>
                    <a:lnTo>
                      <a:pt x="8525" y="10962"/>
                    </a:lnTo>
                    <a:lnTo>
                      <a:pt x="8564" y="10904"/>
                    </a:lnTo>
                    <a:lnTo>
                      <a:pt x="8583" y="10846"/>
                    </a:lnTo>
                    <a:lnTo>
                      <a:pt x="8719" y="10266"/>
                    </a:lnTo>
                    <a:lnTo>
                      <a:pt x="8835" y="9686"/>
                    </a:lnTo>
                    <a:lnTo>
                      <a:pt x="8931" y="9087"/>
                    </a:lnTo>
                    <a:lnTo>
                      <a:pt x="9028" y="8487"/>
                    </a:lnTo>
                    <a:lnTo>
                      <a:pt x="9144" y="7308"/>
                    </a:lnTo>
                    <a:lnTo>
                      <a:pt x="9279" y="6110"/>
                    </a:lnTo>
                    <a:lnTo>
                      <a:pt x="9511" y="3674"/>
                    </a:lnTo>
                    <a:lnTo>
                      <a:pt x="9627" y="2437"/>
                    </a:lnTo>
                    <a:lnTo>
                      <a:pt x="9704" y="1219"/>
                    </a:lnTo>
                    <a:lnTo>
                      <a:pt x="9685" y="1103"/>
                    </a:lnTo>
                    <a:lnTo>
                      <a:pt x="9647" y="1006"/>
                    </a:lnTo>
                    <a:lnTo>
                      <a:pt x="9608" y="967"/>
                    </a:lnTo>
                    <a:lnTo>
                      <a:pt x="9569" y="929"/>
                    </a:lnTo>
                    <a:lnTo>
                      <a:pt x="9511" y="909"/>
                    </a:lnTo>
                    <a:lnTo>
                      <a:pt x="9453" y="890"/>
                    </a:lnTo>
                    <a:lnTo>
                      <a:pt x="8970" y="851"/>
                    </a:lnTo>
                    <a:lnTo>
                      <a:pt x="8506" y="793"/>
                    </a:lnTo>
                    <a:lnTo>
                      <a:pt x="8023" y="716"/>
                    </a:lnTo>
                    <a:lnTo>
                      <a:pt x="7559" y="619"/>
                    </a:lnTo>
                    <a:lnTo>
                      <a:pt x="6612" y="407"/>
                    </a:lnTo>
                    <a:lnTo>
                      <a:pt x="6148" y="310"/>
                    </a:lnTo>
                    <a:lnTo>
                      <a:pt x="5684" y="214"/>
                    </a:lnTo>
                    <a:lnTo>
                      <a:pt x="4988" y="98"/>
                    </a:lnTo>
                    <a:lnTo>
                      <a:pt x="4582" y="40"/>
                    </a:lnTo>
                    <a:lnTo>
                      <a:pt x="415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"/>
              <p:cNvSpPr/>
              <p:nvPr/>
            </p:nvSpPr>
            <p:spPr>
              <a:xfrm>
                <a:off x="937925" y="-1657200"/>
                <a:ext cx="171600" cy="154675"/>
              </a:xfrm>
              <a:custGeom>
                <a:rect b="b" l="l" r="r" t="t"/>
                <a:pathLst>
                  <a:path extrusionOk="0" h="6187" w="6864">
                    <a:moveTo>
                      <a:pt x="233" y="0"/>
                    </a:moveTo>
                    <a:lnTo>
                      <a:pt x="136" y="20"/>
                    </a:lnTo>
                    <a:lnTo>
                      <a:pt x="59" y="97"/>
                    </a:lnTo>
                    <a:lnTo>
                      <a:pt x="20" y="135"/>
                    </a:lnTo>
                    <a:lnTo>
                      <a:pt x="1" y="174"/>
                    </a:lnTo>
                    <a:lnTo>
                      <a:pt x="1" y="232"/>
                    </a:lnTo>
                    <a:lnTo>
                      <a:pt x="20" y="309"/>
                    </a:lnTo>
                    <a:lnTo>
                      <a:pt x="117" y="696"/>
                    </a:lnTo>
                    <a:lnTo>
                      <a:pt x="233" y="1063"/>
                    </a:lnTo>
                    <a:lnTo>
                      <a:pt x="368" y="1431"/>
                    </a:lnTo>
                    <a:lnTo>
                      <a:pt x="504" y="1798"/>
                    </a:lnTo>
                    <a:lnTo>
                      <a:pt x="832" y="2533"/>
                    </a:lnTo>
                    <a:lnTo>
                      <a:pt x="1180" y="3228"/>
                    </a:lnTo>
                    <a:lnTo>
                      <a:pt x="1567" y="3944"/>
                    </a:lnTo>
                    <a:lnTo>
                      <a:pt x="1953" y="4620"/>
                    </a:lnTo>
                    <a:lnTo>
                      <a:pt x="2359" y="5316"/>
                    </a:lnTo>
                    <a:lnTo>
                      <a:pt x="2727" y="6012"/>
                    </a:lnTo>
                    <a:lnTo>
                      <a:pt x="2785" y="6070"/>
                    </a:lnTo>
                    <a:lnTo>
                      <a:pt x="2843" y="6128"/>
                    </a:lnTo>
                    <a:lnTo>
                      <a:pt x="2901" y="6167"/>
                    </a:lnTo>
                    <a:lnTo>
                      <a:pt x="2959" y="6186"/>
                    </a:lnTo>
                    <a:lnTo>
                      <a:pt x="3036" y="6186"/>
                    </a:lnTo>
                    <a:lnTo>
                      <a:pt x="3113" y="6167"/>
                    </a:lnTo>
                    <a:lnTo>
                      <a:pt x="3171" y="6128"/>
                    </a:lnTo>
                    <a:lnTo>
                      <a:pt x="3229" y="6070"/>
                    </a:lnTo>
                    <a:lnTo>
                      <a:pt x="3713" y="5490"/>
                    </a:lnTo>
                    <a:lnTo>
                      <a:pt x="4196" y="4872"/>
                    </a:lnTo>
                    <a:lnTo>
                      <a:pt x="4660" y="4272"/>
                    </a:lnTo>
                    <a:lnTo>
                      <a:pt x="5104" y="3654"/>
                    </a:lnTo>
                    <a:lnTo>
                      <a:pt x="5974" y="2378"/>
                    </a:lnTo>
                    <a:lnTo>
                      <a:pt x="6806" y="1102"/>
                    </a:lnTo>
                    <a:lnTo>
                      <a:pt x="6844" y="1044"/>
                    </a:lnTo>
                    <a:lnTo>
                      <a:pt x="6844" y="986"/>
                    </a:lnTo>
                    <a:lnTo>
                      <a:pt x="6863" y="928"/>
                    </a:lnTo>
                    <a:lnTo>
                      <a:pt x="6844" y="870"/>
                    </a:lnTo>
                    <a:lnTo>
                      <a:pt x="6806" y="773"/>
                    </a:lnTo>
                    <a:lnTo>
                      <a:pt x="6728" y="696"/>
                    </a:lnTo>
                    <a:lnTo>
                      <a:pt x="6632" y="657"/>
                    </a:lnTo>
                    <a:lnTo>
                      <a:pt x="6535" y="638"/>
                    </a:lnTo>
                    <a:lnTo>
                      <a:pt x="6477" y="657"/>
                    </a:lnTo>
                    <a:lnTo>
                      <a:pt x="6438" y="677"/>
                    </a:lnTo>
                    <a:lnTo>
                      <a:pt x="6380" y="715"/>
                    </a:lnTo>
                    <a:lnTo>
                      <a:pt x="6342" y="754"/>
                    </a:lnTo>
                    <a:lnTo>
                      <a:pt x="5510" y="2030"/>
                    </a:lnTo>
                    <a:lnTo>
                      <a:pt x="4640" y="3306"/>
                    </a:lnTo>
                    <a:lnTo>
                      <a:pt x="4196" y="3924"/>
                    </a:lnTo>
                    <a:lnTo>
                      <a:pt x="3732" y="4543"/>
                    </a:lnTo>
                    <a:lnTo>
                      <a:pt x="3249" y="5142"/>
                    </a:lnTo>
                    <a:lnTo>
                      <a:pt x="3049" y="5382"/>
                    </a:lnTo>
                    <a:lnTo>
                      <a:pt x="2514" y="4408"/>
                    </a:lnTo>
                    <a:lnTo>
                      <a:pt x="2127" y="3731"/>
                    </a:lnTo>
                    <a:lnTo>
                      <a:pt x="1760" y="3035"/>
                    </a:lnTo>
                    <a:lnTo>
                      <a:pt x="1412" y="2359"/>
                    </a:lnTo>
                    <a:lnTo>
                      <a:pt x="1084" y="1663"/>
                    </a:lnTo>
                    <a:lnTo>
                      <a:pt x="929" y="1315"/>
                    </a:lnTo>
                    <a:lnTo>
                      <a:pt x="794" y="947"/>
                    </a:lnTo>
                    <a:lnTo>
                      <a:pt x="678" y="599"/>
                    </a:lnTo>
                    <a:lnTo>
                      <a:pt x="581" y="232"/>
                    </a:lnTo>
                    <a:lnTo>
                      <a:pt x="562" y="155"/>
                    </a:lnTo>
                    <a:lnTo>
                      <a:pt x="523" y="116"/>
                    </a:lnTo>
                    <a:lnTo>
                      <a:pt x="484" y="58"/>
                    </a:lnTo>
                    <a:lnTo>
                      <a:pt x="446" y="3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"/>
              <p:cNvSpPr/>
              <p:nvPr/>
            </p:nvSpPr>
            <p:spPr>
              <a:xfrm>
                <a:off x="926825" y="-1519000"/>
                <a:ext cx="95225" cy="992200"/>
              </a:xfrm>
              <a:custGeom>
                <a:rect b="b" l="l" r="r" t="t"/>
                <a:pathLst>
                  <a:path extrusionOk="0" h="39688" w="3809">
                    <a:moveTo>
                      <a:pt x="3441" y="1"/>
                    </a:moveTo>
                    <a:lnTo>
                      <a:pt x="3345" y="40"/>
                    </a:lnTo>
                    <a:lnTo>
                      <a:pt x="3306" y="78"/>
                    </a:lnTo>
                    <a:lnTo>
                      <a:pt x="3267" y="117"/>
                    </a:lnTo>
                    <a:lnTo>
                      <a:pt x="3248" y="175"/>
                    </a:lnTo>
                    <a:lnTo>
                      <a:pt x="3229" y="252"/>
                    </a:lnTo>
                    <a:lnTo>
                      <a:pt x="2919" y="2398"/>
                    </a:lnTo>
                    <a:lnTo>
                      <a:pt x="2649" y="4563"/>
                    </a:lnTo>
                    <a:lnTo>
                      <a:pt x="2417" y="6728"/>
                    </a:lnTo>
                    <a:lnTo>
                      <a:pt x="2204" y="8913"/>
                    </a:lnTo>
                    <a:lnTo>
                      <a:pt x="2011" y="11078"/>
                    </a:lnTo>
                    <a:lnTo>
                      <a:pt x="1837" y="13243"/>
                    </a:lnTo>
                    <a:lnTo>
                      <a:pt x="1489" y="17592"/>
                    </a:lnTo>
                    <a:lnTo>
                      <a:pt x="1180" y="21845"/>
                    </a:lnTo>
                    <a:lnTo>
                      <a:pt x="890" y="26117"/>
                    </a:lnTo>
                    <a:lnTo>
                      <a:pt x="348" y="34623"/>
                    </a:lnTo>
                    <a:lnTo>
                      <a:pt x="194" y="37001"/>
                    </a:lnTo>
                    <a:lnTo>
                      <a:pt x="116" y="38199"/>
                    </a:lnTo>
                    <a:lnTo>
                      <a:pt x="0" y="39379"/>
                    </a:lnTo>
                    <a:lnTo>
                      <a:pt x="0" y="39437"/>
                    </a:lnTo>
                    <a:lnTo>
                      <a:pt x="20" y="39494"/>
                    </a:lnTo>
                    <a:lnTo>
                      <a:pt x="39" y="39552"/>
                    </a:lnTo>
                    <a:lnTo>
                      <a:pt x="58" y="39591"/>
                    </a:lnTo>
                    <a:lnTo>
                      <a:pt x="155" y="39649"/>
                    </a:lnTo>
                    <a:lnTo>
                      <a:pt x="252" y="39688"/>
                    </a:lnTo>
                    <a:lnTo>
                      <a:pt x="368" y="39688"/>
                    </a:lnTo>
                    <a:lnTo>
                      <a:pt x="464" y="39649"/>
                    </a:lnTo>
                    <a:lnTo>
                      <a:pt x="503" y="39610"/>
                    </a:lnTo>
                    <a:lnTo>
                      <a:pt x="542" y="39552"/>
                    </a:lnTo>
                    <a:lnTo>
                      <a:pt x="561" y="39514"/>
                    </a:lnTo>
                    <a:lnTo>
                      <a:pt x="580" y="39437"/>
                    </a:lnTo>
                    <a:lnTo>
                      <a:pt x="716" y="38025"/>
                    </a:lnTo>
                    <a:lnTo>
                      <a:pt x="832" y="36614"/>
                    </a:lnTo>
                    <a:lnTo>
                      <a:pt x="928" y="35184"/>
                    </a:lnTo>
                    <a:lnTo>
                      <a:pt x="1025" y="33753"/>
                    </a:lnTo>
                    <a:lnTo>
                      <a:pt x="1180" y="30911"/>
                    </a:lnTo>
                    <a:lnTo>
                      <a:pt x="1334" y="28070"/>
                    </a:lnTo>
                    <a:lnTo>
                      <a:pt x="1643" y="23392"/>
                    </a:lnTo>
                    <a:lnTo>
                      <a:pt x="1991" y="18713"/>
                    </a:lnTo>
                    <a:lnTo>
                      <a:pt x="2339" y="14035"/>
                    </a:lnTo>
                    <a:lnTo>
                      <a:pt x="2552" y="11696"/>
                    </a:lnTo>
                    <a:lnTo>
                      <a:pt x="2765" y="9357"/>
                    </a:lnTo>
                    <a:lnTo>
                      <a:pt x="2977" y="7095"/>
                    </a:lnTo>
                    <a:lnTo>
                      <a:pt x="3209" y="4834"/>
                    </a:lnTo>
                    <a:lnTo>
                      <a:pt x="3480" y="2572"/>
                    </a:lnTo>
                    <a:lnTo>
                      <a:pt x="3635" y="1431"/>
                    </a:lnTo>
                    <a:lnTo>
                      <a:pt x="3789" y="310"/>
                    </a:lnTo>
                    <a:lnTo>
                      <a:pt x="3809" y="252"/>
                    </a:lnTo>
                    <a:lnTo>
                      <a:pt x="3789" y="194"/>
                    </a:lnTo>
                    <a:lnTo>
                      <a:pt x="3770" y="136"/>
                    </a:lnTo>
                    <a:lnTo>
                      <a:pt x="3731" y="98"/>
                    </a:lnTo>
                    <a:lnTo>
                      <a:pt x="3654" y="40"/>
                    </a:lnTo>
                    <a:lnTo>
                      <a:pt x="355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"/>
              <p:cNvSpPr/>
              <p:nvPr/>
            </p:nvSpPr>
            <p:spPr>
              <a:xfrm>
                <a:off x="1336150" y="-1450375"/>
                <a:ext cx="248425" cy="963200"/>
              </a:xfrm>
              <a:custGeom>
                <a:rect b="b" l="l" r="r" t="t"/>
                <a:pathLst>
                  <a:path extrusionOk="0" h="38528" w="9937">
                    <a:moveTo>
                      <a:pt x="5703" y="1"/>
                    </a:moveTo>
                    <a:lnTo>
                      <a:pt x="5375" y="20"/>
                    </a:lnTo>
                    <a:lnTo>
                      <a:pt x="5066" y="40"/>
                    </a:lnTo>
                    <a:lnTo>
                      <a:pt x="4737" y="98"/>
                    </a:lnTo>
                    <a:lnTo>
                      <a:pt x="4428" y="156"/>
                    </a:lnTo>
                    <a:lnTo>
                      <a:pt x="4138" y="233"/>
                    </a:lnTo>
                    <a:lnTo>
                      <a:pt x="3867" y="330"/>
                    </a:lnTo>
                    <a:lnTo>
                      <a:pt x="3654" y="465"/>
                    </a:lnTo>
                    <a:lnTo>
                      <a:pt x="3461" y="620"/>
                    </a:lnTo>
                    <a:lnTo>
                      <a:pt x="3287" y="793"/>
                    </a:lnTo>
                    <a:lnTo>
                      <a:pt x="3152" y="987"/>
                    </a:lnTo>
                    <a:lnTo>
                      <a:pt x="3036" y="1238"/>
                    </a:lnTo>
                    <a:lnTo>
                      <a:pt x="2939" y="1509"/>
                    </a:lnTo>
                    <a:lnTo>
                      <a:pt x="2746" y="2224"/>
                    </a:lnTo>
                    <a:lnTo>
                      <a:pt x="2572" y="2959"/>
                    </a:lnTo>
                    <a:lnTo>
                      <a:pt x="2436" y="3693"/>
                    </a:lnTo>
                    <a:lnTo>
                      <a:pt x="2321" y="4428"/>
                    </a:lnTo>
                    <a:lnTo>
                      <a:pt x="2224" y="5182"/>
                    </a:lnTo>
                    <a:lnTo>
                      <a:pt x="2127" y="5916"/>
                    </a:lnTo>
                    <a:lnTo>
                      <a:pt x="1953" y="7405"/>
                    </a:lnTo>
                    <a:lnTo>
                      <a:pt x="1644" y="9937"/>
                    </a:lnTo>
                    <a:lnTo>
                      <a:pt x="1393" y="12489"/>
                    </a:lnTo>
                    <a:lnTo>
                      <a:pt x="1141" y="15041"/>
                    </a:lnTo>
                    <a:lnTo>
                      <a:pt x="929" y="17592"/>
                    </a:lnTo>
                    <a:lnTo>
                      <a:pt x="735" y="20144"/>
                    </a:lnTo>
                    <a:lnTo>
                      <a:pt x="561" y="22715"/>
                    </a:lnTo>
                    <a:lnTo>
                      <a:pt x="407" y="25267"/>
                    </a:lnTo>
                    <a:lnTo>
                      <a:pt x="271" y="27818"/>
                    </a:lnTo>
                    <a:lnTo>
                      <a:pt x="155" y="30312"/>
                    </a:lnTo>
                    <a:lnTo>
                      <a:pt x="59" y="32787"/>
                    </a:lnTo>
                    <a:lnTo>
                      <a:pt x="20" y="34024"/>
                    </a:lnTo>
                    <a:lnTo>
                      <a:pt x="20" y="35261"/>
                    </a:lnTo>
                    <a:lnTo>
                      <a:pt x="1" y="36498"/>
                    </a:lnTo>
                    <a:lnTo>
                      <a:pt x="20" y="37735"/>
                    </a:lnTo>
                    <a:lnTo>
                      <a:pt x="20" y="37813"/>
                    </a:lnTo>
                    <a:lnTo>
                      <a:pt x="39" y="37851"/>
                    </a:lnTo>
                    <a:lnTo>
                      <a:pt x="78" y="37909"/>
                    </a:lnTo>
                    <a:lnTo>
                      <a:pt x="117" y="37929"/>
                    </a:lnTo>
                    <a:lnTo>
                      <a:pt x="213" y="37967"/>
                    </a:lnTo>
                    <a:lnTo>
                      <a:pt x="310" y="37987"/>
                    </a:lnTo>
                    <a:lnTo>
                      <a:pt x="407" y="37948"/>
                    </a:lnTo>
                    <a:lnTo>
                      <a:pt x="503" y="37871"/>
                    </a:lnTo>
                    <a:lnTo>
                      <a:pt x="561" y="37793"/>
                    </a:lnTo>
                    <a:lnTo>
                      <a:pt x="581" y="37716"/>
                    </a:lnTo>
                    <a:lnTo>
                      <a:pt x="600" y="37658"/>
                    </a:lnTo>
                    <a:lnTo>
                      <a:pt x="581" y="36479"/>
                    </a:lnTo>
                    <a:lnTo>
                      <a:pt x="581" y="35300"/>
                    </a:lnTo>
                    <a:lnTo>
                      <a:pt x="600" y="32961"/>
                    </a:lnTo>
                    <a:lnTo>
                      <a:pt x="677" y="30602"/>
                    </a:lnTo>
                    <a:lnTo>
                      <a:pt x="793" y="28244"/>
                    </a:lnTo>
                    <a:lnTo>
                      <a:pt x="909" y="25885"/>
                    </a:lnTo>
                    <a:lnTo>
                      <a:pt x="1083" y="23527"/>
                    </a:lnTo>
                    <a:lnTo>
                      <a:pt x="1431" y="18829"/>
                    </a:lnTo>
                    <a:lnTo>
                      <a:pt x="1625" y="16413"/>
                    </a:lnTo>
                    <a:lnTo>
                      <a:pt x="1837" y="13977"/>
                    </a:lnTo>
                    <a:lnTo>
                      <a:pt x="2069" y="11561"/>
                    </a:lnTo>
                    <a:lnTo>
                      <a:pt x="2321" y="9125"/>
                    </a:lnTo>
                    <a:lnTo>
                      <a:pt x="2514" y="7443"/>
                    </a:lnTo>
                    <a:lnTo>
                      <a:pt x="2726" y="5762"/>
                    </a:lnTo>
                    <a:lnTo>
                      <a:pt x="2842" y="4930"/>
                    </a:lnTo>
                    <a:lnTo>
                      <a:pt x="2978" y="4099"/>
                    </a:lnTo>
                    <a:lnTo>
                      <a:pt x="3132" y="3268"/>
                    </a:lnTo>
                    <a:lnTo>
                      <a:pt x="3287" y="2437"/>
                    </a:lnTo>
                    <a:lnTo>
                      <a:pt x="3384" y="1953"/>
                    </a:lnTo>
                    <a:lnTo>
                      <a:pt x="3442" y="1721"/>
                    </a:lnTo>
                    <a:lnTo>
                      <a:pt x="3519" y="1509"/>
                    </a:lnTo>
                    <a:lnTo>
                      <a:pt x="3616" y="1315"/>
                    </a:lnTo>
                    <a:lnTo>
                      <a:pt x="3732" y="1122"/>
                    </a:lnTo>
                    <a:lnTo>
                      <a:pt x="3809" y="1045"/>
                    </a:lnTo>
                    <a:lnTo>
                      <a:pt x="3886" y="967"/>
                    </a:lnTo>
                    <a:lnTo>
                      <a:pt x="3983" y="909"/>
                    </a:lnTo>
                    <a:lnTo>
                      <a:pt x="4099" y="851"/>
                    </a:lnTo>
                    <a:lnTo>
                      <a:pt x="4254" y="793"/>
                    </a:lnTo>
                    <a:lnTo>
                      <a:pt x="4408" y="736"/>
                    </a:lnTo>
                    <a:lnTo>
                      <a:pt x="4756" y="658"/>
                    </a:lnTo>
                    <a:lnTo>
                      <a:pt x="5124" y="600"/>
                    </a:lnTo>
                    <a:lnTo>
                      <a:pt x="5471" y="581"/>
                    </a:lnTo>
                    <a:lnTo>
                      <a:pt x="5839" y="562"/>
                    </a:lnTo>
                    <a:lnTo>
                      <a:pt x="6206" y="581"/>
                    </a:lnTo>
                    <a:lnTo>
                      <a:pt x="6902" y="600"/>
                    </a:lnTo>
                    <a:lnTo>
                      <a:pt x="8294" y="678"/>
                    </a:lnTo>
                    <a:lnTo>
                      <a:pt x="8990" y="697"/>
                    </a:lnTo>
                    <a:lnTo>
                      <a:pt x="9302" y="697"/>
                    </a:lnTo>
                    <a:lnTo>
                      <a:pt x="9202" y="1257"/>
                    </a:lnTo>
                    <a:lnTo>
                      <a:pt x="9067" y="2147"/>
                    </a:lnTo>
                    <a:lnTo>
                      <a:pt x="8951" y="3036"/>
                    </a:lnTo>
                    <a:lnTo>
                      <a:pt x="8835" y="3925"/>
                    </a:lnTo>
                    <a:lnTo>
                      <a:pt x="8642" y="5704"/>
                    </a:lnTo>
                    <a:lnTo>
                      <a:pt x="8487" y="7501"/>
                    </a:lnTo>
                    <a:lnTo>
                      <a:pt x="8352" y="9280"/>
                    </a:lnTo>
                    <a:lnTo>
                      <a:pt x="8236" y="11078"/>
                    </a:lnTo>
                    <a:lnTo>
                      <a:pt x="8004" y="14654"/>
                    </a:lnTo>
                    <a:lnTo>
                      <a:pt x="7753" y="18984"/>
                    </a:lnTo>
                    <a:lnTo>
                      <a:pt x="7540" y="23295"/>
                    </a:lnTo>
                    <a:lnTo>
                      <a:pt x="7366" y="27625"/>
                    </a:lnTo>
                    <a:lnTo>
                      <a:pt x="7231" y="31955"/>
                    </a:lnTo>
                    <a:lnTo>
                      <a:pt x="7192" y="33772"/>
                    </a:lnTo>
                    <a:lnTo>
                      <a:pt x="7153" y="35590"/>
                    </a:lnTo>
                    <a:lnTo>
                      <a:pt x="7153" y="37001"/>
                    </a:lnTo>
                    <a:lnTo>
                      <a:pt x="7115" y="37639"/>
                    </a:lnTo>
                    <a:lnTo>
                      <a:pt x="7134" y="37967"/>
                    </a:lnTo>
                    <a:lnTo>
                      <a:pt x="7134" y="38122"/>
                    </a:lnTo>
                    <a:lnTo>
                      <a:pt x="7153" y="38277"/>
                    </a:lnTo>
                    <a:lnTo>
                      <a:pt x="7192" y="38373"/>
                    </a:lnTo>
                    <a:lnTo>
                      <a:pt x="7250" y="38451"/>
                    </a:lnTo>
                    <a:lnTo>
                      <a:pt x="7327" y="38489"/>
                    </a:lnTo>
                    <a:lnTo>
                      <a:pt x="7405" y="38528"/>
                    </a:lnTo>
                    <a:lnTo>
                      <a:pt x="7540" y="38528"/>
                    </a:lnTo>
                    <a:lnTo>
                      <a:pt x="7637" y="38470"/>
                    </a:lnTo>
                    <a:lnTo>
                      <a:pt x="7714" y="38373"/>
                    </a:lnTo>
                    <a:lnTo>
                      <a:pt x="7733" y="38335"/>
                    </a:lnTo>
                    <a:lnTo>
                      <a:pt x="7753" y="38277"/>
                    </a:lnTo>
                    <a:lnTo>
                      <a:pt x="7753" y="38199"/>
                    </a:lnTo>
                    <a:lnTo>
                      <a:pt x="7753" y="38122"/>
                    </a:lnTo>
                    <a:lnTo>
                      <a:pt x="7733" y="38064"/>
                    </a:lnTo>
                    <a:lnTo>
                      <a:pt x="7711" y="38041"/>
                    </a:lnTo>
                    <a:lnTo>
                      <a:pt x="7711" y="38041"/>
                    </a:lnTo>
                    <a:lnTo>
                      <a:pt x="7695" y="37929"/>
                    </a:lnTo>
                    <a:lnTo>
                      <a:pt x="7695" y="37639"/>
                    </a:lnTo>
                    <a:lnTo>
                      <a:pt x="7714" y="37059"/>
                    </a:lnTo>
                    <a:lnTo>
                      <a:pt x="7733" y="35841"/>
                    </a:lnTo>
                    <a:lnTo>
                      <a:pt x="7753" y="34294"/>
                    </a:lnTo>
                    <a:lnTo>
                      <a:pt x="7791" y="32767"/>
                    </a:lnTo>
                    <a:lnTo>
                      <a:pt x="7907" y="28766"/>
                    </a:lnTo>
                    <a:lnTo>
                      <a:pt x="8062" y="24764"/>
                    </a:lnTo>
                    <a:lnTo>
                      <a:pt x="8255" y="20395"/>
                    </a:lnTo>
                    <a:lnTo>
                      <a:pt x="8506" y="16026"/>
                    </a:lnTo>
                    <a:lnTo>
                      <a:pt x="8642" y="13861"/>
                    </a:lnTo>
                    <a:lnTo>
                      <a:pt x="8777" y="11677"/>
                    </a:lnTo>
                    <a:lnTo>
                      <a:pt x="8951" y="9493"/>
                    </a:lnTo>
                    <a:lnTo>
                      <a:pt x="9125" y="7327"/>
                    </a:lnTo>
                    <a:lnTo>
                      <a:pt x="9280" y="5588"/>
                    </a:lnTo>
                    <a:lnTo>
                      <a:pt x="9454" y="3867"/>
                    </a:lnTo>
                    <a:lnTo>
                      <a:pt x="9550" y="3017"/>
                    </a:lnTo>
                    <a:lnTo>
                      <a:pt x="9666" y="2147"/>
                    </a:lnTo>
                    <a:lnTo>
                      <a:pt x="9802" y="1296"/>
                    </a:lnTo>
                    <a:lnTo>
                      <a:pt x="9937" y="446"/>
                    </a:lnTo>
                    <a:lnTo>
                      <a:pt x="9937" y="368"/>
                    </a:lnTo>
                    <a:lnTo>
                      <a:pt x="9918" y="310"/>
                    </a:lnTo>
                    <a:lnTo>
                      <a:pt x="9898" y="252"/>
                    </a:lnTo>
                    <a:lnTo>
                      <a:pt x="9860" y="214"/>
                    </a:lnTo>
                    <a:lnTo>
                      <a:pt x="9802" y="175"/>
                    </a:lnTo>
                    <a:lnTo>
                      <a:pt x="9744" y="156"/>
                    </a:lnTo>
                    <a:lnTo>
                      <a:pt x="9666" y="136"/>
                    </a:lnTo>
                    <a:lnTo>
                      <a:pt x="8970" y="136"/>
                    </a:lnTo>
                    <a:lnTo>
                      <a:pt x="8313" y="98"/>
                    </a:lnTo>
                    <a:lnTo>
                      <a:pt x="6999" y="20"/>
                    </a:lnTo>
                    <a:lnTo>
                      <a:pt x="636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"/>
              <p:cNvSpPr/>
              <p:nvPr/>
            </p:nvSpPr>
            <p:spPr>
              <a:xfrm>
                <a:off x="1542525" y="-1596325"/>
                <a:ext cx="251800" cy="1130900"/>
              </a:xfrm>
              <a:custGeom>
                <a:rect b="b" l="l" r="r" t="t"/>
                <a:pathLst>
                  <a:path extrusionOk="0" h="45236" w="10072">
                    <a:moveTo>
                      <a:pt x="4756" y="1"/>
                    </a:moveTo>
                    <a:lnTo>
                      <a:pt x="4543" y="20"/>
                    </a:lnTo>
                    <a:lnTo>
                      <a:pt x="4330" y="59"/>
                    </a:lnTo>
                    <a:lnTo>
                      <a:pt x="4118" y="117"/>
                    </a:lnTo>
                    <a:lnTo>
                      <a:pt x="4040" y="175"/>
                    </a:lnTo>
                    <a:lnTo>
                      <a:pt x="3944" y="233"/>
                    </a:lnTo>
                    <a:lnTo>
                      <a:pt x="3866" y="291"/>
                    </a:lnTo>
                    <a:lnTo>
                      <a:pt x="3808" y="388"/>
                    </a:lnTo>
                    <a:lnTo>
                      <a:pt x="3673" y="600"/>
                    </a:lnTo>
                    <a:lnTo>
                      <a:pt x="3576" y="851"/>
                    </a:lnTo>
                    <a:lnTo>
                      <a:pt x="3499" y="1122"/>
                    </a:lnTo>
                    <a:lnTo>
                      <a:pt x="3422" y="1393"/>
                    </a:lnTo>
                    <a:lnTo>
                      <a:pt x="3325" y="1953"/>
                    </a:lnTo>
                    <a:lnTo>
                      <a:pt x="3248" y="2475"/>
                    </a:lnTo>
                    <a:lnTo>
                      <a:pt x="3035" y="3635"/>
                    </a:lnTo>
                    <a:lnTo>
                      <a:pt x="2880" y="4814"/>
                    </a:lnTo>
                    <a:lnTo>
                      <a:pt x="2726" y="5994"/>
                    </a:lnTo>
                    <a:lnTo>
                      <a:pt x="2591" y="7173"/>
                    </a:lnTo>
                    <a:lnTo>
                      <a:pt x="2359" y="9531"/>
                    </a:lnTo>
                    <a:lnTo>
                      <a:pt x="2127" y="11890"/>
                    </a:lnTo>
                    <a:lnTo>
                      <a:pt x="1856" y="15118"/>
                    </a:lnTo>
                    <a:lnTo>
                      <a:pt x="1585" y="18346"/>
                    </a:lnTo>
                    <a:lnTo>
                      <a:pt x="1353" y="21594"/>
                    </a:lnTo>
                    <a:lnTo>
                      <a:pt x="1121" y="24822"/>
                    </a:lnTo>
                    <a:lnTo>
                      <a:pt x="715" y="30892"/>
                    </a:lnTo>
                    <a:lnTo>
                      <a:pt x="348" y="36962"/>
                    </a:lnTo>
                    <a:lnTo>
                      <a:pt x="155" y="40384"/>
                    </a:lnTo>
                    <a:lnTo>
                      <a:pt x="77" y="42085"/>
                    </a:lnTo>
                    <a:lnTo>
                      <a:pt x="19" y="43805"/>
                    </a:lnTo>
                    <a:lnTo>
                      <a:pt x="0" y="44057"/>
                    </a:lnTo>
                    <a:lnTo>
                      <a:pt x="19" y="44115"/>
                    </a:lnTo>
                    <a:lnTo>
                      <a:pt x="39" y="44173"/>
                    </a:lnTo>
                    <a:lnTo>
                      <a:pt x="58" y="44231"/>
                    </a:lnTo>
                    <a:lnTo>
                      <a:pt x="97" y="44269"/>
                    </a:lnTo>
                    <a:lnTo>
                      <a:pt x="193" y="44347"/>
                    </a:lnTo>
                    <a:lnTo>
                      <a:pt x="290" y="44366"/>
                    </a:lnTo>
                    <a:lnTo>
                      <a:pt x="406" y="44366"/>
                    </a:lnTo>
                    <a:lnTo>
                      <a:pt x="483" y="44327"/>
                    </a:lnTo>
                    <a:lnTo>
                      <a:pt x="522" y="44289"/>
                    </a:lnTo>
                    <a:lnTo>
                      <a:pt x="561" y="44250"/>
                    </a:lnTo>
                    <a:lnTo>
                      <a:pt x="580" y="44192"/>
                    </a:lnTo>
                    <a:lnTo>
                      <a:pt x="580" y="44115"/>
                    </a:lnTo>
                    <a:lnTo>
                      <a:pt x="580" y="43419"/>
                    </a:lnTo>
                    <a:lnTo>
                      <a:pt x="619" y="42703"/>
                    </a:lnTo>
                    <a:lnTo>
                      <a:pt x="677" y="41292"/>
                    </a:lnTo>
                    <a:lnTo>
                      <a:pt x="851" y="38470"/>
                    </a:lnTo>
                    <a:lnTo>
                      <a:pt x="1179" y="32787"/>
                    </a:lnTo>
                    <a:lnTo>
                      <a:pt x="1547" y="27123"/>
                    </a:lnTo>
                    <a:lnTo>
                      <a:pt x="1759" y="23894"/>
                    </a:lnTo>
                    <a:lnTo>
                      <a:pt x="1991" y="20685"/>
                    </a:lnTo>
                    <a:lnTo>
                      <a:pt x="2243" y="17457"/>
                    </a:lnTo>
                    <a:lnTo>
                      <a:pt x="2513" y="14248"/>
                    </a:lnTo>
                    <a:lnTo>
                      <a:pt x="2726" y="11677"/>
                    </a:lnTo>
                    <a:lnTo>
                      <a:pt x="2977" y="9106"/>
                    </a:lnTo>
                    <a:lnTo>
                      <a:pt x="3112" y="7830"/>
                    </a:lnTo>
                    <a:lnTo>
                      <a:pt x="3248" y="6554"/>
                    </a:lnTo>
                    <a:lnTo>
                      <a:pt x="3402" y="5259"/>
                    </a:lnTo>
                    <a:lnTo>
                      <a:pt x="3576" y="3983"/>
                    </a:lnTo>
                    <a:lnTo>
                      <a:pt x="3692" y="3287"/>
                    </a:lnTo>
                    <a:lnTo>
                      <a:pt x="3789" y="2572"/>
                    </a:lnTo>
                    <a:lnTo>
                      <a:pt x="3924" y="1876"/>
                    </a:lnTo>
                    <a:lnTo>
                      <a:pt x="4021" y="1528"/>
                    </a:lnTo>
                    <a:lnTo>
                      <a:pt x="4098" y="1180"/>
                    </a:lnTo>
                    <a:lnTo>
                      <a:pt x="4156" y="987"/>
                    </a:lnTo>
                    <a:lnTo>
                      <a:pt x="4234" y="813"/>
                    </a:lnTo>
                    <a:lnTo>
                      <a:pt x="4272" y="697"/>
                    </a:lnTo>
                    <a:lnTo>
                      <a:pt x="4292" y="677"/>
                    </a:lnTo>
                    <a:lnTo>
                      <a:pt x="4330" y="677"/>
                    </a:lnTo>
                    <a:lnTo>
                      <a:pt x="4601" y="639"/>
                    </a:lnTo>
                    <a:lnTo>
                      <a:pt x="4872" y="600"/>
                    </a:lnTo>
                    <a:lnTo>
                      <a:pt x="5142" y="581"/>
                    </a:lnTo>
                    <a:lnTo>
                      <a:pt x="5413" y="581"/>
                    </a:lnTo>
                    <a:lnTo>
                      <a:pt x="5993" y="619"/>
                    </a:lnTo>
                    <a:lnTo>
                      <a:pt x="6573" y="677"/>
                    </a:lnTo>
                    <a:lnTo>
                      <a:pt x="7153" y="774"/>
                    </a:lnTo>
                    <a:lnTo>
                      <a:pt x="7733" y="890"/>
                    </a:lnTo>
                    <a:lnTo>
                      <a:pt x="8757" y="1083"/>
                    </a:lnTo>
                    <a:lnTo>
                      <a:pt x="9455" y="1231"/>
                    </a:lnTo>
                    <a:lnTo>
                      <a:pt x="9455" y="1231"/>
                    </a:lnTo>
                    <a:lnTo>
                      <a:pt x="9376" y="1567"/>
                    </a:lnTo>
                    <a:lnTo>
                      <a:pt x="9260" y="2224"/>
                    </a:lnTo>
                    <a:lnTo>
                      <a:pt x="9163" y="2901"/>
                    </a:lnTo>
                    <a:lnTo>
                      <a:pt x="9086" y="3577"/>
                    </a:lnTo>
                    <a:lnTo>
                      <a:pt x="8970" y="4950"/>
                    </a:lnTo>
                    <a:lnTo>
                      <a:pt x="8854" y="6284"/>
                    </a:lnTo>
                    <a:lnTo>
                      <a:pt x="8622" y="8835"/>
                    </a:lnTo>
                    <a:lnTo>
                      <a:pt x="8409" y="11368"/>
                    </a:lnTo>
                    <a:lnTo>
                      <a:pt x="8023" y="16452"/>
                    </a:lnTo>
                    <a:lnTo>
                      <a:pt x="7617" y="21961"/>
                    </a:lnTo>
                    <a:lnTo>
                      <a:pt x="7230" y="27471"/>
                    </a:lnTo>
                    <a:lnTo>
                      <a:pt x="6882" y="32980"/>
                    </a:lnTo>
                    <a:lnTo>
                      <a:pt x="6573" y="38489"/>
                    </a:lnTo>
                    <a:lnTo>
                      <a:pt x="6476" y="40422"/>
                    </a:lnTo>
                    <a:lnTo>
                      <a:pt x="6379" y="42356"/>
                    </a:lnTo>
                    <a:lnTo>
                      <a:pt x="6360" y="43554"/>
                    </a:lnTo>
                    <a:lnTo>
                      <a:pt x="6360" y="43747"/>
                    </a:lnTo>
                    <a:lnTo>
                      <a:pt x="6379" y="43921"/>
                    </a:lnTo>
                    <a:lnTo>
                      <a:pt x="6437" y="44289"/>
                    </a:lnTo>
                    <a:lnTo>
                      <a:pt x="6495" y="44637"/>
                    </a:lnTo>
                    <a:lnTo>
                      <a:pt x="6573" y="45004"/>
                    </a:lnTo>
                    <a:lnTo>
                      <a:pt x="6573" y="45081"/>
                    </a:lnTo>
                    <a:lnTo>
                      <a:pt x="6611" y="45120"/>
                    </a:lnTo>
                    <a:lnTo>
                      <a:pt x="6650" y="45178"/>
                    </a:lnTo>
                    <a:lnTo>
                      <a:pt x="6689" y="45197"/>
                    </a:lnTo>
                    <a:lnTo>
                      <a:pt x="6785" y="45236"/>
                    </a:lnTo>
                    <a:lnTo>
                      <a:pt x="6882" y="45236"/>
                    </a:lnTo>
                    <a:lnTo>
                      <a:pt x="6998" y="45217"/>
                    </a:lnTo>
                    <a:lnTo>
                      <a:pt x="7075" y="45139"/>
                    </a:lnTo>
                    <a:lnTo>
                      <a:pt x="7114" y="45101"/>
                    </a:lnTo>
                    <a:lnTo>
                      <a:pt x="7133" y="45043"/>
                    </a:lnTo>
                    <a:lnTo>
                      <a:pt x="7133" y="44985"/>
                    </a:lnTo>
                    <a:lnTo>
                      <a:pt x="7133" y="44927"/>
                    </a:lnTo>
                    <a:lnTo>
                      <a:pt x="7075" y="44579"/>
                    </a:lnTo>
                    <a:lnTo>
                      <a:pt x="6998" y="44269"/>
                    </a:lnTo>
                    <a:lnTo>
                      <a:pt x="6940" y="43960"/>
                    </a:lnTo>
                    <a:lnTo>
                      <a:pt x="6921" y="43805"/>
                    </a:lnTo>
                    <a:lnTo>
                      <a:pt x="6921" y="43651"/>
                    </a:lnTo>
                    <a:lnTo>
                      <a:pt x="6959" y="42626"/>
                    </a:lnTo>
                    <a:lnTo>
                      <a:pt x="7017" y="41022"/>
                    </a:lnTo>
                    <a:lnTo>
                      <a:pt x="7095" y="39398"/>
                    </a:lnTo>
                    <a:lnTo>
                      <a:pt x="7365" y="34526"/>
                    </a:lnTo>
                    <a:lnTo>
                      <a:pt x="7675" y="29636"/>
                    </a:lnTo>
                    <a:lnTo>
                      <a:pt x="8042" y="24107"/>
                    </a:lnTo>
                    <a:lnTo>
                      <a:pt x="8429" y="18578"/>
                    </a:lnTo>
                    <a:lnTo>
                      <a:pt x="8854" y="13049"/>
                    </a:lnTo>
                    <a:lnTo>
                      <a:pt x="9086" y="10285"/>
                    </a:lnTo>
                    <a:lnTo>
                      <a:pt x="9318" y="7521"/>
                    </a:lnTo>
                    <a:lnTo>
                      <a:pt x="9511" y="5433"/>
                    </a:lnTo>
                    <a:lnTo>
                      <a:pt x="9743" y="3365"/>
                    </a:lnTo>
                    <a:lnTo>
                      <a:pt x="9878" y="2205"/>
                    </a:lnTo>
                    <a:lnTo>
                      <a:pt x="9956" y="1625"/>
                    </a:lnTo>
                    <a:lnTo>
                      <a:pt x="10072" y="1122"/>
                    </a:lnTo>
                    <a:lnTo>
                      <a:pt x="10072" y="1045"/>
                    </a:lnTo>
                    <a:lnTo>
                      <a:pt x="10072" y="987"/>
                    </a:lnTo>
                    <a:lnTo>
                      <a:pt x="10072" y="909"/>
                    </a:lnTo>
                    <a:lnTo>
                      <a:pt x="10033" y="871"/>
                    </a:lnTo>
                    <a:lnTo>
                      <a:pt x="10014" y="813"/>
                    </a:lnTo>
                    <a:lnTo>
                      <a:pt x="9956" y="774"/>
                    </a:lnTo>
                    <a:lnTo>
                      <a:pt x="9898" y="735"/>
                    </a:lnTo>
                    <a:lnTo>
                      <a:pt x="9840" y="716"/>
                    </a:lnTo>
                    <a:lnTo>
                      <a:pt x="8738" y="504"/>
                    </a:lnTo>
                    <a:lnTo>
                      <a:pt x="7617" y="272"/>
                    </a:lnTo>
                    <a:lnTo>
                      <a:pt x="7075" y="175"/>
                    </a:lnTo>
                    <a:lnTo>
                      <a:pt x="6515" y="98"/>
                    </a:lnTo>
                    <a:lnTo>
                      <a:pt x="5954" y="4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"/>
              <p:cNvSpPr/>
              <p:nvPr/>
            </p:nvSpPr>
            <p:spPr>
              <a:xfrm>
                <a:off x="1415900" y="-1441675"/>
                <a:ext cx="161425" cy="128100"/>
              </a:xfrm>
              <a:custGeom>
                <a:rect b="b" l="l" r="r" t="t"/>
                <a:pathLst>
                  <a:path extrusionOk="0" h="5124" w="6457">
                    <a:moveTo>
                      <a:pt x="6090" y="1"/>
                    </a:moveTo>
                    <a:lnTo>
                      <a:pt x="6032" y="20"/>
                    </a:lnTo>
                    <a:lnTo>
                      <a:pt x="5974" y="59"/>
                    </a:lnTo>
                    <a:lnTo>
                      <a:pt x="5935" y="98"/>
                    </a:lnTo>
                    <a:lnTo>
                      <a:pt x="5432" y="639"/>
                    </a:lnTo>
                    <a:lnTo>
                      <a:pt x="4949" y="1199"/>
                    </a:lnTo>
                    <a:lnTo>
                      <a:pt x="4485" y="1779"/>
                    </a:lnTo>
                    <a:lnTo>
                      <a:pt x="4041" y="2359"/>
                    </a:lnTo>
                    <a:lnTo>
                      <a:pt x="3132" y="3519"/>
                    </a:lnTo>
                    <a:lnTo>
                      <a:pt x="2687" y="4099"/>
                    </a:lnTo>
                    <a:lnTo>
                      <a:pt x="2448" y="4386"/>
                    </a:lnTo>
                    <a:lnTo>
                      <a:pt x="2448" y="4386"/>
                    </a:lnTo>
                    <a:lnTo>
                      <a:pt x="2320" y="4215"/>
                    </a:lnTo>
                    <a:lnTo>
                      <a:pt x="2011" y="3732"/>
                    </a:lnTo>
                    <a:lnTo>
                      <a:pt x="1740" y="3249"/>
                    </a:lnTo>
                    <a:lnTo>
                      <a:pt x="1489" y="2746"/>
                    </a:lnTo>
                    <a:lnTo>
                      <a:pt x="1238" y="2224"/>
                    </a:lnTo>
                    <a:lnTo>
                      <a:pt x="1025" y="1702"/>
                    </a:lnTo>
                    <a:lnTo>
                      <a:pt x="561" y="677"/>
                    </a:lnTo>
                    <a:lnTo>
                      <a:pt x="522" y="619"/>
                    </a:lnTo>
                    <a:lnTo>
                      <a:pt x="484" y="561"/>
                    </a:lnTo>
                    <a:lnTo>
                      <a:pt x="445" y="542"/>
                    </a:lnTo>
                    <a:lnTo>
                      <a:pt x="387" y="523"/>
                    </a:lnTo>
                    <a:lnTo>
                      <a:pt x="290" y="503"/>
                    </a:lnTo>
                    <a:lnTo>
                      <a:pt x="174" y="523"/>
                    </a:lnTo>
                    <a:lnTo>
                      <a:pt x="97" y="581"/>
                    </a:lnTo>
                    <a:lnTo>
                      <a:pt x="20" y="677"/>
                    </a:lnTo>
                    <a:lnTo>
                      <a:pt x="0" y="716"/>
                    </a:lnTo>
                    <a:lnTo>
                      <a:pt x="0" y="774"/>
                    </a:lnTo>
                    <a:lnTo>
                      <a:pt x="0" y="832"/>
                    </a:lnTo>
                    <a:lnTo>
                      <a:pt x="20" y="890"/>
                    </a:lnTo>
                    <a:lnTo>
                      <a:pt x="503" y="1973"/>
                    </a:lnTo>
                    <a:lnTo>
                      <a:pt x="735" y="2495"/>
                    </a:lnTo>
                    <a:lnTo>
                      <a:pt x="986" y="3036"/>
                    </a:lnTo>
                    <a:lnTo>
                      <a:pt x="1257" y="3558"/>
                    </a:lnTo>
                    <a:lnTo>
                      <a:pt x="1547" y="4060"/>
                    </a:lnTo>
                    <a:lnTo>
                      <a:pt x="1856" y="4563"/>
                    </a:lnTo>
                    <a:lnTo>
                      <a:pt x="2030" y="4795"/>
                    </a:lnTo>
                    <a:lnTo>
                      <a:pt x="2223" y="5027"/>
                    </a:lnTo>
                    <a:lnTo>
                      <a:pt x="2262" y="5066"/>
                    </a:lnTo>
                    <a:lnTo>
                      <a:pt x="2320" y="5104"/>
                    </a:lnTo>
                    <a:lnTo>
                      <a:pt x="2378" y="5124"/>
                    </a:lnTo>
                    <a:lnTo>
                      <a:pt x="2513" y="5124"/>
                    </a:lnTo>
                    <a:lnTo>
                      <a:pt x="2571" y="5104"/>
                    </a:lnTo>
                    <a:lnTo>
                      <a:pt x="2629" y="5066"/>
                    </a:lnTo>
                    <a:lnTo>
                      <a:pt x="2668" y="5027"/>
                    </a:lnTo>
                    <a:lnTo>
                      <a:pt x="3132" y="4447"/>
                    </a:lnTo>
                    <a:lnTo>
                      <a:pt x="3596" y="3867"/>
                    </a:lnTo>
                    <a:lnTo>
                      <a:pt x="4505" y="2707"/>
                    </a:lnTo>
                    <a:lnTo>
                      <a:pt x="4949" y="2127"/>
                    </a:lnTo>
                    <a:lnTo>
                      <a:pt x="5413" y="1547"/>
                    </a:lnTo>
                    <a:lnTo>
                      <a:pt x="5896" y="987"/>
                    </a:lnTo>
                    <a:lnTo>
                      <a:pt x="6399" y="445"/>
                    </a:lnTo>
                    <a:lnTo>
                      <a:pt x="6438" y="388"/>
                    </a:lnTo>
                    <a:lnTo>
                      <a:pt x="6457" y="349"/>
                    </a:lnTo>
                    <a:lnTo>
                      <a:pt x="6457" y="291"/>
                    </a:lnTo>
                    <a:lnTo>
                      <a:pt x="6457" y="233"/>
                    </a:lnTo>
                    <a:lnTo>
                      <a:pt x="6418" y="156"/>
                    </a:lnTo>
                    <a:lnTo>
                      <a:pt x="6360" y="78"/>
                    </a:lnTo>
                    <a:lnTo>
                      <a:pt x="6244" y="20"/>
                    </a:lnTo>
                    <a:lnTo>
                      <a:pt x="614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"/>
              <p:cNvSpPr/>
              <p:nvPr/>
            </p:nvSpPr>
            <p:spPr>
              <a:xfrm>
                <a:off x="1423625" y="-1333900"/>
                <a:ext cx="61400" cy="835625"/>
              </a:xfrm>
              <a:custGeom>
                <a:rect b="b" l="l" r="r" t="t"/>
                <a:pathLst>
                  <a:path extrusionOk="0" h="33425" w="2456">
                    <a:moveTo>
                      <a:pt x="2050" y="1"/>
                    </a:moveTo>
                    <a:lnTo>
                      <a:pt x="2011" y="39"/>
                    </a:lnTo>
                    <a:lnTo>
                      <a:pt x="1972" y="59"/>
                    </a:lnTo>
                    <a:lnTo>
                      <a:pt x="1934" y="117"/>
                    </a:lnTo>
                    <a:lnTo>
                      <a:pt x="1914" y="175"/>
                    </a:lnTo>
                    <a:lnTo>
                      <a:pt x="1702" y="929"/>
                    </a:lnTo>
                    <a:lnTo>
                      <a:pt x="1509" y="1702"/>
                    </a:lnTo>
                    <a:lnTo>
                      <a:pt x="1354" y="2475"/>
                    </a:lnTo>
                    <a:lnTo>
                      <a:pt x="1219" y="3248"/>
                    </a:lnTo>
                    <a:lnTo>
                      <a:pt x="1103" y="4041"/>
                    </a:lnTo>
                    <a:lnTo>
                      <a:pt x="1006" y="4814"/>
                    </a:lnTo>
                    <a:lnTo>
                      <a:pt x="948" y="5607"/>
                    </a:lnTo>
                    <a:lnTo>
                      <a:pt x="890" y="6380"/>
                    </a:lnTo>
                    <a:lnTo>
                      <a:pt x="832" y="7173"/>
                    </a:lnTo>
                    <a:lnTo>
                      <a:pt x="793" y="7965"/>
                    </a:lnTo>
                    <a:lnTo>
                      <a:pt x="755" y="9531"/>
                    </a:lnTo>
                    <a:lnTo>
                      <a:pt x="735" y="12701"/>
                    </a:lnTo>
                    <a:lnTo>
                      <a:pt x="697" y="14344"/>
                    </a:lnTo>
                    <a:lnTo>
                      <a:pt x="619" y="15988"/>
                    </a:lnTo>
                    <a:lnTo>
                      <a:pt x="523" y="17611"/>
                    </a:lnTo>
                    <a:lnTo>
                      <a:pt x="407" y="19255"/>
                    </a:lnTo>
                    <a:lnTo>
                      <a:pt x="291" y="20898"/>
                    </a:lnTo>
                    <a:lnTo>
                      <a:pt x="175" y="22541"/>
                    </a:lnTo>
                    <a:lnTo>
                      <a:pt x="78" y="24184"/>
                    </a:lnTo>
                    <a:lnTo>
                      <a:pt x="20" y="25827"/>
                    </a:lnTo>
                    <a:lnTo>
                      <a:pt x="20" y="26736"/>
                    </a:lnTo>
                    <a:lnTo>
                      <a:pt x="1" y="27664"/>
                    </a:lnTo>
                    <a:lnTo>
                      <a:pt x="20" y="28592"/>
                    </a:lnTo>
                    <a:lnTo>
                      <a:pt x="39" y="29519"/>
                    </a:lnTo>
                    <a:lnTo>
                      <a:pt x="97" y="30428"/>
                    </a:lnTo>
                    <a:lnTo>
                      <a:pt x="155" y="31356"/>
                    </a:lnTo>
                    <a:lnTo>
                      <a:pt x="233" y="32284"/>
                    </a:lnTo>
                    <a:lnTo>
                      <a:pt x="329" y="33192"/>
                    </a:lnTo>
                    <a:lnTo>
                      <a:pt x="349" y="33270"/>
                    </a:lnTo>
                    <a:lnTo>
                      <a:pt x="368" y="33308"/>
                    </a:lnTo>
                    <a:lnTo>
                      <a:pt x="407" y="33366"/>
                    </a:lnTo>
                    <a:lnTo>
                      <a:pt x="445" y="33386"/>
                    </a:lnTo>
                    <a:lnTo>
                      <a:pt x="542" y="33424"/>
                    </a:lnTo>
                    <a:lnTo>
                      <a:pt x="658" y="33424"/>
                    </a:lnTo>
                    <a:lnTo>
                      <a:pt x="755" y="33405"/>
                    </a:lnTo>
                    <a:lnTo>
                      <a:pt x="832" y="33328"/>
                    </a:lnTo>
                    <a:lnTo>
                      <a:pt x="871" y="33289"/>
                    </a:lnTo>
                    <a:lnTo>
                      <a:pt x="890" y="33231"/>
                    </a:lnTo>
                    <a:lnTo>
                      <a:pt x="909" y="33173"/>
                    </a:lnTo>
                    <a:lnTo>
                      <a:pt x="909" y="33115"/>
                    </a:lnTo>
                    <a:lnTo>
                      <a:pt x="813" y="32284"/>
                    </a:lnTo>
                    <a:lnTo>
                      <a:pt x="735" y="31472"/>
                    </a:lnTo>
                    <a:lnTo>
                      <a:pt x="677" y="30641"/>
                    </a:lnTo>
                    <a:lnTo>
                      <a:pt x="619" y="29809"/>
                    </a:lnTo>
                    <a:lnTo>
                      <a:pt x="600" y="28978"/>
                    </a:lnTo>
                    <a:lnTo>
                      <a:pt x="581" y="28147"/>
                    </a:lnTo>
                    <a:lnTo>
                      <a:pt x="581" y="27316"/>
                    </a:lnTo>
                    <a:lnTo>
                      <a:pt x="581" y="26484"/>
                    </a:lnTo>
                    <a:lnTo>
                      <a:pt x="619" y="24822"/>
                    </a:lnTo>
                    <a:lnTo>
                      <a:pt x="697" y="23159"/>
                    </a:lnTo>
                    <a:lnTo>
                      <a:pt x="813" y="21516"/>
                    </a:lnTo>
                    <a:lnTo>
                      <a:pt x="929" y="19854"/>
                    </a:lnTo>
                    <a:lnTo>
                      <a:pt x="1064" y="18327"/>
                    </a:lnTo>
                    <a:lnTo>
                      <a:pt x="1161" y="16800"/>
                    </a:lnTo>
                    <a:lnTo>
                      <a:pt x="1257" y="15272"/>
                    </a:lnTo>
                    <a:lnTo>
                      <a:pt x="1296" y="13726"/>
                    </a:lnTo>
                    <a:lnTo>
                      <a:pt x="1315" y="10556"/>
                    </a:lnTo>
                    <a:lnTo>
                      <a:pt x="1354" y="8970"/>
                    </a:lnTo>
                    <a:lnTo>
                      <a:pt x="1393" y="7385"/>
                    </a:lnTo>
                    <a:lnTo>
                      <a:pt x="1451" y="6496"/>
                    </a:lnTo>
                    <a:lnTo>
                      <a:pt x="1509" y="5626"/>
                    </a:lnTo>
                    <a:lnTo>
                      <a:pt x="1605" y="4737"/>
                    </a:lnTo>
                    <a:lnTo>
                      <a:pt x="1702" y="3848"/>
                    </a:lnTo>
                    <a:lnTo>
                      <a:pt x="1837" y="2978"/>
                    </a:lnTo>
                    <a:lnTo>
                      <a:pt x="2011" y="2108"/>
                    </a:lnTo>
                    <a:lnTo>
                      <a:pt x="2204" y="1238"/>
                    </a:lnTo>
                    <a:lnTo>
                      <a:pt x="2456" y="387"/>
                    </a:lnTo>
                    <a:lnTo>
                      <a:pt x="2456" y="329"/>
                    </a:lnTo>
                    <a:lnTo>
                      <a:pt x="2456" y="252"/>
                    </a:lnTo>
                    <a:lnTo>
                      <a:pt x="2456" y="213"/>
                    </a:lnTo>
                    <a:lnTo>
                      <a:pt x="2417" y="155"/>
                    </a:lnTo>
                    <a:lnTo>
                      <a:pt x="2359" y="78"/>
                    </a:lnTo>
                    <a:lnTo>
                      <a:pt x="2262" y="20"/>
                    </a:lnTo>
                    <a:lnTo>
                      <a:pt x="216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"/>
              <p:cNvSpPr/>
              <p:nvPr/>
            </p:nvSpPr>
            <p:spPr>
              <a:xfrm>
                <a:off x="1759025" y="-1422325"/>
                <a:ext cx="247950" cy="963200"/>
              </a:xfrm>
              <a:custGeom>
                <a:rect b="b" l="l" r="r" t="t"/>
                <a:pathLst>
                  <a:path extrusionOk="0" h="38528" w="9918">
                    <a:moveTo>
                      <a:pt x="5684" y="0"/>
                    </a:moveTo>
                    <a:lnTo>
                      <a:pt x="5375" y="19"/>
                    </a:lnTo>
                    <a:lnTo>
                      <a:pt x="5046" y="58"/>
                    </a:lnTo>
                    <a:lnTo>
                      <a:pt x="4717" y="97"/>
                    </a:lnTo>
                    <a:lnTo>
                      <a:pt x="4408" y="155"/>
                    </a:lnTo>
                    <a:lnTo>
                      <a:pt x="4118" y="251"/>
                    </a:lnTo>
                    <a:lnTo>
                      <a:pt x="3867" y="348"/>
                    </a:lnTo>
                    <a:lnTo>
                      <a:pt x="3635" y="464"/>
                    </a:lnTo>
                    <a:lnTo>
                      <a:pt x="3441" y="619"/>
                    </a:lnTo>
                    <a:lnTo>
                      <a:pt x="3267" y="793"/>
                    </a:lnTo>
                    <a:lnTo>
                      <a:pt x="3132" y="1005"/>
                    </a:lnTo>
                    <a:lnTo>
                      <a:pt x="3016" y="1237"/>
                    </a:lnTo>
                    <a:lnTo>
                      <a:pt x="2919" y="1508"/>
                    </a:lnTo>
                    <a:lnTo>
                      <a:pt x="2726" y="2223"/>
                    </a:lnTo>
                    <a:lnTo>
                      <a:pt x="2572" y="2958"/>
                    </a:lnTo>
                    <a:lnTo>
                      <a:pt x="2417" y="3692"/>
                    </a:lnTo>
                    <a:lnTo>
                      <a:pt x="2301" y="4427"/>
                    </a:lnTo>
                    <a:lnTo>
                      <a:pt x="2204" y="5181"/>
                    </a:lnTo>
                    <a:lnTo>
                      <a:pt x="2108" y="5935"/>
                    </a:lnTo>
                    <a:lnTo>
                      <a:pt x="1934" y="7404"/>
                    </a:lnTo>
                    <a:lnTo>
                      <a:pt x="1644" y="9956"/>
                    </a:lnTo>
                    <a:lnTo>
                      <a:pt x="1373" y="12507"/>
                    </a:lnTo>
                    <a:lnTo>
                      <a:pt x="1122" y="15040"/>
                    </a:lnTo>
                    <a:lnTo>
                      <a:pt x="909" y="17611"/>
                    </a:lnTo>
                    <a:lnTo>
                      <a:pt x="716" y="20163"/>
                    </a:lnTo>
                    <a:lnTo>
                      <a:pt x="542" y="22714"/>
                    </a:lnTo>
                    <a:lnTo>
                      <a:pt x="387" y="25266"/>
                    </a:lnTo>
                    <a:lnTo>
                      <a:pt x="252" y="27837"/>
                    </a:lnTo>
                    <a:lnTo>
                      <a:pt x="136" y="30311"/>
                    </a:lnTo>
                    <a:lnTo>
                      <a:pt x="39" y="32786"/>
                    </a:lnTo>
                    <a:lnTo>
                      <a:pt x="20" y="34023"/>
                    </a:lnTo>
                    <a:lnTo>
                      <a:pt x="0" y="35260"/>
                    </a:lnTo>
                    <a:lnTo>
                      <a:pt x="0" y="36517"/>
                    </a:lnTo>
                    <a:lnTo>
                      <a:pt x="0" y="37754"/>
                    </a:lnTo>
                    <a:lnTo>
                      <a:pt x="20" y="37812"/>
                    </a:lnTo>
                    <a:lnTo>
                      <a:pt x="39" y="37870"/>
                    </a:lnTo>
                    <a:lnTo>
                      <a:pt x="58" y="37909"/>
                    </a:lnTo>
                    <a:lnTo>
                      <a:pt x="97" y="37947"/>
                    </a:lnTo>
                    <a:lnTo>
                      <a:pt x="194" y="37986"/>
                    </a:lnTo>
                    <a:lnTo>
                      <a:pt x="290" y="37986"/>
                    </a:lnTo>
                    <a:lnTo>
                      <a:pt x="406" y="37947"/>
                    </a:lnTo>
                    <a:lnTo>
                      <a:pt x="484" y="37889"/>
                    </a:lnTo>
                    <a:lnTo>
                      <a:pt x="561" y="37793"/>
                    </a:lnTo>
                    <a:lnTo>
                      <a:pt x="580" y="37735"/>
                    </a:lnTo>
                    <a:lnTo>
                      <a:pt x="580" y="37657"/>
                    </a:lnTo>
                    <a:lnTo>
                      <a:pt x="561" y="36497"/>
                    </a:lnTo>
                    <a:lnTo>
                      <a:pt x="561" y="35318"/>
                    </a:lnTo>
                    <a:lnTo>
                      <a:pt x="600" y="32960"/>
                    </a:lnTo>
                    <a:lnTo>
                      <a:pt x="658" y="30601"/>
                    </a:lnTo>
                    <a:lnTo>
                      <a:pt x="774" y="28243"/>
                    </a:lnTo>
                    <a:lnTo>
                      <a:pt x="909" y="25885"/>
                    </a:lnTo>
                    <a:lnTo>
                      <a:pt x="1064" y="23546"/>
                    </a:lnTo>
                    <a:lnTo>
                      <a:pt x="1412" y="18848"/>
                    </a:lnTo>
                    <a:lnTo>
                      <a:pt x="1605" y="16412"/>
                    </a:lnTo>
                    <a:lnTo>
                      <a:pt x="1818" y="13977"/>
                    </a:lnTo>
                    <a:lnTo>
                      <a:pt x="2050" y="11560"/>
                    </a:lnTo>
                    <a:lnTo>
                      <a:pt x="2320" y="9144"/>
                    </a:lnTo>
                    <a:lnTo>
                      <a:pt x="2494" y="7462"/>
                    </a:lnTo>
                    <a:lnTo>
                      <a:pt x="2707" y="5780"/>
                    </a:lnTo>
                    <a:lnTo>
                      <a:pt x="2823" y="4930"/>
                    </a:lnTo>
                    <a:lnTo>
                      <a:pt x="2958" y="4098"/>
                    </a:lnTo>
                    <a:lnTo>
                      <a:pt x="3113" y="3267"/>
                    </a:lnTo>
                    <a:lnTo>
                      <a:pt x="3287" y="2436"/>
                    </a:lnTo>
                    <a:lnTo>
                      <a:pt x="3383" y="1953"/>
                    </a:lnTo>
                    <a:lnTo>
                      <a:pt x="3441" y="1740"/>
                    </a:lnTo>
                    <a:lnTo>
                      <a:pt x="3499" y="1508"/>
                    </a:lnTo>
                    <a:lnTo>
                      <a:pt x="3596" y="1315"/>
                    </a:lnTo>
                    <a:lnTo>
                      <a:pt x="3731" y="1141"/>
                    </a:lnTo>
                    <a:lnTo>
                      <a:pt x="3789" y="1063"/>
                    </a:lnTo>
                    <a:lnTo>
                      <a:pt x="3886" y="986"/>
                    </a:lnTo>
                    <a:lnTo>
                      <a:pt x="3963" y="928"/>
                    </a:lnTo>
                    <a:lnTo>
                      <a:pt x="4079" y="870"/>
                    </a:lnTo>
                    <a:lnTo>
                      <a:pt x="4234" y="793"/>
                    </a:lnTo>
                    <a:lnTo>
                      <a:pt x="4408" y="735"/>
                    </a:lnTo>
                    <a:lnTo>
                      <a:pt x="4737" y="657"/>
                    </a:lnTo>
                    <a:lnTo>
                      <a:pt x="5104" y="599"/>
                    </a:lnTo>
                    <a:lnTo>
                      <a:pt x="5471" y="580"/>
                    </a:lnTo>
                    <a:lnTo>
                      <a:pt x="6206" y="580"/>
                    </a:lnTo>
                    <a:lnTo>
                      <a:pt x="6902" y="619"/>
                    </a:lnTo>
                    <a:lnTo>
                      <a:pt x="8294" y="677"/>
                    </a:lnTo>
                    <a:lnTo>
                      <a:pt x="8970" y="715"/>
                    </a:lnTo>
                    <a:lnTo>
                      <a:pt x="9301" y="706"/>
                    </a:lnTo>
                    <a:lnTo>
                      <a:pt x="9301" y="706"/>
                    </a:lnTo>
                    <a:lnTo>
                      <a:pt x="9202" y="1276"/>
                    </a:lnTo>
                    <a:lnTo>
                      <a:pt x="9067" y="2146"/>
                    </a:lnTo>
                    <a:lnTo>
                      <a:pt x="8931" y="3035"/>
                    </a:lnTo>
                    <a:lnTo>
                      <a:pt x="8815" y="3924"/>
                    </a:lnTo>
                    <a:lnTo>
                      <a:pt x="8622" y="5703"/>
                    </a:lnTo>
                    <a:lnTo>
                      <a:pt x="8468" y="7501"/>
                    </a:lnTo>
                    <a:lnTo>
                      <a:pt x="8332" y="9298"/>
                    </a:lnTo>
                    <a:lnTo>
                      <a:pt x="8216" y="11077"/>
                    </a:lnTo>
                    <a:lnTo>
                      <a:pt x="8004" y="14653"/>
                    </a:lnTo>
                    <a:lnTo>
                      <a:pt x="7752" y="18983"/>
                    </a:lnTo>
                    <a:lnTo>
                      <a:pt x="7520" y="23314"/>
                    </a:lnTo>
                    <a:lnTo>
                      <a:pt x="7346" y="27644"/>
                    </a:lnTo>
                    <a:lnTo>
                      <a:pt x="7211" y="31955"/>
                    </a:lnTo>
                    <a:lnTo>
                      <a:pt x="7172" y="33791"/>
                    </a:lnTo>
                    <a:lnTo>
                      <a:pt x="7134" y="35608"/>
                    </a:lnTo>
                    <a:lnTo>
                      <a:pt x="7134" y="37000"/>
                    </a:lnTo>
                    <a:lnTo>
                      <a:pt x="7114" y="37657"/>
                    </a:lnTo>
                    <a:lnTo>
                      <a:pt x="7114" y="37967"/>
                    </a:lnTo>
                    <a:lnTo>
                      <a:pt x="7114" y="38141"/>
                    </a:lnTo>
                    <a:lnTo>
                      <a:pt x="7134" y="38276"/>
                    </a:lnTo>
                    <a:lnTo>
                      <a:pt x="7172" y="38373"/>
                    </a:lnTo>
                    <a:lnTo>
                      <a:pt x="7230" y="38450"/>
                    </a:lnTo>
                    <a:lnTo>
                      <a:pt x="7308" y="38508"/>
                    </a:lnTo>
                    <a:lnTo>
                      <a:pt x="7404" y="38527"/>
                    </a:lnTo>
                    <a:lnTo>
                      <a:pt x="7520" y="38527"/>
                    </a:lnTo>
                    <a:lnTo>
                      <a:pt x="7636" y="38469"/>
                    </a:lnTo>
                    <a:lnTo>
                      <a:pt x="7714" y="38392"/>
                    </a:lnTo>
                    <a:lnTo>
                      <a:pt x="7733" y="38334"/>
                    </a:lnTo>
                    <a:lnTo>
                      <a:pt x="7733" y="38276"/>
                    </a:lnTo>
                    <a:lnTo>
                      <a:pt x="7733" y="38199"/>
                    </a:lnTo>
                    <a:lnTo>
                      <a:pt x="7733" y="38141"/>
                    </a:lnTo>
                    <a:lnTo>
                      <a:pt x="7714" y="38083"/>
                    </a:lnTo>
                    <a:lnTo>
                      <a:pt x="7704" y="38069"/>
                    </a:lnTo>
                    <a:lnTo>
                      <a:pt x="7694" y="37928"/>
                    </a:lnTo>
                    <a:lnTo>
                      <a:pt x="7675" y="37638"/>
                    </a:lnTo>
                    <a:lnTo>
                      <a:pt x="7694" y="37077"/>
                    </a:lnTo>
                    <a:lnTo>
                      <a:pt x="7714" y="35840"/>
                    </a:lnTo>
                    <a:lnTo>
                      <a:pt x="7733" y="34294"/>
                    </a:lnTo>
                    <a:lnTo>
                      <a:pt x="7772" y="32766"/>
                    </a:lnTo>
                    <a:lnTo>
                      <a:pt x="7888" y="28765"/>
                    </a:lnTo>
                    <a:lnTo>
                      <a:pt x="8042" y="24763"/>
                    </a:lnTo>
                    <a:lnTo>
                      <a:pt x="8255" y="20414"/>
                    </a:lnTo>
                    <a:lnTo>
                      <a:pt x="8487" y="16045"/>
                    </a:lnTo>
                    <a:lnTo>
                      <a:pt x="8622" y="13861"/>
                    </a:lnTo>
                    <a:lnTo>
                      <a:pt x="8777" y="11676"/>
                    </a:lnTo>
                    <a:lnTo>
                      <a:pt x="8931" y="9492"/>
                    </a:lnTo>
                    <a:lnTo>
                      <a:pt x="9105" y="7327"/>
                    </a:lnTo>
                    <a:lnTo>
                      <a:pt x="9260" y="5606"/>
                    </a:lnTo>
                    <a:lnTo>
                      <a:pt x="9434" y="3886"/>
                    </a:lnTo>
                    <a:lnTo>
                      <a:pt x="9531" y="3016"/>
                    </a:lnTo>
                    <a:lnTo>
                      <a:pt x="9647" y="2165"/>
                    </a:lnTo>
                    <a:lnTo>
                      <a:pt x="9782" y="1295"/>
                    </a:lnTo>
                    <a:lnTo>
                      <a:pt x="9917" y="445"/>
                    </a:lnTo>
                    <a:lnTo>
                      <a:pt x="9917" y="387"/>
                    </a:lnTo>
                    <a:lnTo>
                      <a:pt x="9917" y="309"/>
                    </a:lnTo>
                    <a:lnTo>
                      <a:pt x="9879" y="271"/>
                    </a:lnTo>
                    <a:lnTo>
                      <a:pt x="9840" y="213"/>
                    </a:lnTo>
                    <a:lnTo>
                      <a:pt x="9782" y="174"/>
                    </a:lnTo>
                    <a:lnTo>
                      <a:pt x="9724" y="155"/>
                    </a:lnTo>
                    <a:lnTo>
                      <a:pt x="9666" y="135"/>
                    </a:lnTo>
                    <a:lnTo>
                      <a:pt x="8951" y="135"/>
                    </a:lnTo>
                    <a:lnTo>
                      <a:pt x="8294" y="116"/>
                    </a:lnTo>
                    <a:lnTo>
                      <a:pt x="6998" y="19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"/>
              <p:cNvSpPr/>
              <p:nvPr/>
            </p:nvSpPr>
            <p:spPr>
              <a:xfrm>
                <a:off x="1838275" y="-1413150"/>
                <a:ext cx="161925" cy="128100"/>
              </a:xfrm>
              <a:custGeom>
                <a:rect b="b" l="l" r="r" t="t"/>
                <a:pathLst>
                  <a:path extrusionOk="0" h="5124" w="6477">
                    <a:moveTo>
                      <a:pt x="6090" y="0"/>
                    </a:moveTo>
                    <a:lnTo>
                      <a:pt x="6032" y="20"/>
                    </a:lnTo>
                    <a:lnTo>
                      <a:pt x="5974" y="39"/>
                    </a:lnTo>
                    <a:lnTo>
                      <a:pt x="5935" y="78"/>
                    </a:lnTo>
                    <a:lnTo>
                      <a:pt x="5433" y="638"/>
                    </a:lnTo>
                    <a:lnTo>
                      <a:pt x="4950" y="1180"/>
                    </a:lnTo>
                    <a:lnTo>
                      <a:pt x="4486" y="1760"/>
                    </a:lnTo>
                    <a:lnTo>
                      <a:pt x="4041" y="2339"/>
                    </a:lnTo>
                    <a:lnTo>
                      <a:pt x="3132" y="3519"/>
                    </a:lnTo>
                    <a:lnTo>
                      <a:pt x="2688" y="4099"/>
                    </a:lnTo>
                    <a:lnTo>
                      <a:pt x="2459" y="4375"/>
                    </a:lnTo>
                    <a:lnTo>
                      <a:pt x="2459" y="4375"/>
                    </a:lnTo>
                    <a:lnTo>
                      <a:pt x="2340" y="4195"/>
                    </a:lnTo>
                    <a:lnTo>
                      <a:pt x="2031" y="3731"/>
                    </a:lnTo>
                    <a:lnTo>
                      <a:pt x="1741" y="3229"/>
                    </a:lnTo>
                    <a:lnTo>
                      <a:pt x="1489" y="2726"/>
                    </a:lnTo>
                    <a:lnTo>
                      <a:pt x="1257" y="2224"/>
                    </a:lnTo>
                    <a:lnTo>
                      <a:pt x="1025" y="1702"/>
                    </a:lnTo>
                    <a:lnTo>
                      <a:pt x="561" y="658"/>
                    </a:lnTo>
                    <a:lnTo>
                      <a:pt x="542" y="600"/>
                    </a:lnTo>
                    <a:lnTo>
                      <a:pt x="484" y="561"/>
                    </a:lnTo>
                    <a:lnTo>
                      <a:pt x="445" y="522"/>
                    </a:lnTo>
                    <a:lnTo>
                      <a:pt x="387" y="503"/>
                    </a:lnTo>
                    <a:lnTo>
                      <a:pt x="291" y="484"/>
                    </a:lnTo>
                    <a:lnTo>
                      <a:pt x="194" y="522"/>
                    </a:lnTo>
                    <a:lnTo>
                      <a:pt x="97" y="580"/>
                    </a:lnTo>
                    <a:lnTo>
                      <a:pt x="39" y="658"/>
                    </a:lnTo>
                    <a:lnTo>
                      <a:pt x="20" y="696"/>
                    </a:lnTo>
                    <a:lnTo>
                      <a:pt x="1" y="754"/>
                    </a:lnTo>
                    <a:lnTo>
                      <a:pt x="20" y="812"/>
                    </a:lnTo>
                    <a:lnTo>
                      <a:pt x="39" y="890"/>
                    </a:lnTo>
                    <a:lnTo>
                      <a:pt x="503" y="1953"/>
                    </a:lnTo>
                    <a:lnTo>
                      <a:pt x="735" y="2494"/>
                    </a:lnTo>
                    <a:lnTo>
                      <a:pt x="987" y="3016"/>
                    </a:lnTo>
                    <a:lnTo>
                      <a:pt x="1257" y="3538"/>
                    </a:lnTo>
                    <a:lnTo>
                      <a:pt x="1547" y="4060"/>
                    </a:lnTo>
                    <a:lnTo>
                      <a:pt x="1857" y="4543"/>
                    </a:lnTo>
                    <a:lnTo>
                      <a:pt x="2031" y="4775"/>
                    </a:lnTo>
                    <a:lnTo>
                      <a:pt x="2224" y="5007"/>
                    </a:lnTo>
                    <a:lnTo>
                      <a:pt x="2263" y="5065"/>
                    </a:lnTo>
                    <a:lnTo>
                      <a:pt x="2321" y="5085"/>
                    </a:lnTo>
                    <a:lnTo>
                      <a:pt x="2379" y="5104"/>
                    </a:lnTo>
                    <a:lnTo>
                      <a:pt x="2456" y="5123"/>
                    </a:lnTo>
                    <a:lnTo>
                      <a:pt x="2514" y="5104"/>
                    </a:lnTo>
                    <a:lnTo>
                      <a:pt x="2572" y="5085"/>
                    </a:lnTo>
                    <a:lnTo>
                      <a:pt x="2630" y="5046"/>
                    </a:lnTo>
                    <a:lnTo>
                      <a:pt x="2688" y="5007"/>
                    </a:lnTo>
                    <a:lnTo>
                      <a:pt x="3152" y="4427"/>
                    </a:lnTo>
                    <a:lnTo>
                      <a:pt x="3596" y="3847"/>
                    </a:lnTo>
                    <a:lnTo>
                      <a:pt x="4505" y="2687"/>
                    </a:lnTo>
                    <a:lnTo>
                      <a:pt x="4950" y="2108"/>
                    </a:lnTo>
                    <a:lnTo>
                      <a:pt x="5413" y="1528"/>
                    </a:lnTo>
                    <a:lnTo>
                      <a:pt x="5897" y="967"/>
                    </a:lnTo>
                    <a:lnTo>
                      <a:pt x="6399" y="426"/>
                    </a:lnTo>
                    <a:lnTo>
                      <a:pt x="6438" y="387"/>
                    </a:lnTo>
                    <a:lnTo>
                      <a:pt x="6457" y="329"/>
                    </a:lnTo>
                    <a:lnTo>
                      <a:pt x="6477" y="271"/>
                    </a:lnTo>
                    <a:lnTo>
                      <a:pt x="6477" y="232"/>
                    </a:lnTo>
                    <a:lnTo>
                      <a:pt x="6438" y="136"/>
                    </a:lnTo>
                    <a:lnTo>
                      <a:pt x="6361" y="58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"/>
              <p:cNvSpPr/>
              <p:nvPr/>
            </p:nvSpPr>
            <p:spPr>
              <a:xfrm>
                <a:off x="1850850" y="-1305875"/>
                <a:ext cx="57050" cy="845300"/>
              </a:xfrm>
              <a:custGeom>
                <a:rect b="b" l="l" r="r" t="t"/>
                <a:pathLst>
                  <a:path extrusionOk="0" h="33812" w="2282">
                    <a:moveTo>
                      <a:pt x="1972" y="1"/>
                    </a:moveTo>
                    <a:lnTo>
                      <a:pt x="1876" y="20"/>
                    </a:lnTo>
                    <a:lnTo>
                      <a:pt x="1818" y="40"/>
                    </a:lnTo>
                    <a:lnTo>
                      <a:pt x="1779" y="78"/>
                    </a:lnTo>
                    <a:lnTo>
                      <a:pt x="1740" y="117"/>
                    </a:lnTo>
                    <a:lnTo>
                      <a:pt x="1721" y="175"/>
                    </a:lnTo>
                    <a:lnTo>
                      <a:pt x="1508" y="968"/>
                    </a:lnTo>
                    <a:lnTo>
                      <a:pt x="1315" y="1741"/>
                    </a:lnTo>
                    <a:lnTo>
                      <a:pt x="1160" y="2533"/>
                    </a:lnTo>
                    <a:lnTo>
                      <a:pt x="1025" y="3326"/>
                    </a:lnTo>
                    <a:lnTo>
                      <a:pt x="909" y="4138"/>
                    </a:lnTo>
                    <a:lnTo>
                      <a:pt x="812" y="4930"/>
                    </a:lnTo>
                    <a:lnTo>
                      <a:pt x="735" y="5723"/>
                    </a:lnTo>
                    <a:lnTo>
                      <a:pt x="677" y="6535"/>
                    </a:lnTo>
                    <a:lnTo>
                      <a:pt x="638" y="7347"/>
                    </a:lnTo>
                    <a:lnTo>
                      <a:pt x="600" y="8159"/>
                    </a:lnTo>
                    <a:lnTo>
                      <a:pt x="561" y="9763"/>
                    </a:lnTo>
                    <a:lnTo>
                      <a:pt x="542" y="12991"/>
                    </a:lnTo>
                    <a:lnTo>
                      <a:pt x="503" y="14654"/>
                    </a:lnTo>
                    <a:lnTo>
                      <a:pt x="426" y="16297"/>
                    </a:lnTo>
                    <a:lnTo>
                      <a:pt x="348" y="17960"/>
                    </a:lnTo>
                    <a:lnTo>
                      <a:pt x="232" y="19603"/>
                    </a:lnTo>
                    <a:lnTo>
                      <a:pt x="136" y="21246"/>
                    </a:lnTo>
                    <a:lnTo>
                      <a:pt x="58" y="22908"/>
                    </a:lnTo>
                    <a:lnTo>
                      <a:pt x="0" y="24552"/>
                    </a:lnTo>
                    <a:lnTo>
                      <a:pt x="0" y="25383"/>
                    </a:lnTo>
                    <a:lnTo>
                      <a:pt x="0" y="26214"/>
                    </a:lnTo>
                    <a:lnTo>
                      <a:pt x="39" y="28050"/>
                    </a:lnTo>
                    <a:lnTo>
                      <a:pt x="78" y="28978"/>
                    </a:lnTo>
                    <a:lnTo>
                      <a:pt x="116" y="29906"/>
                    </a:lnTo>
                    <a:lnTo>
                      <a:pt x="174" y="30815"/>
                    </a:lnTo>
                    <a:lnTo>
                      <a:pt x="252" y="31743"/>
                    </a:lnTo>
                    <a:lnTo>
                      <a:pt x="329" y="32651"/>
                    </a:lnTo>
                    <a:lnTo>
                      <a:pt x="445" y="33579"/>
                    </a:lnTo>
                    <a:lnTo>
                      <a:pt x="464" y="33637"/>
                    </a:lnTo>
                    <a:lnTo>
                      <a:pt x="484" y="33695"/>
                    </a:lnTo>
                    <a:lnTo>
                      <a:pt x="522" y="33734"/>
                    </a:lnTo>
                    <a:lnTo>
                      <a:pt x="561" y="33773"/>
                    </a:lnTo>
                    <a:lnTo>
                      <a:pt x="658" y="33811"/>
                    </a:lnTo>
                    <a:lnTo>
                      <a:pt x="754" y="33811"/>
                    </a:lnTo>
                    <a:lnTo>
                      <a:pt x="870" y="33773"/>
                    </a:lnTo>
                    <a:lnTo>
                      <a:pt x="948" y="33715"/>
                    </a:lnTo>
                    <a:lnTo>
                      <a:pt x="986" y="33676"/>
                    </a:lnTo>
                    <a:lnTo>
                      <a:pt x="1006" y="33618"/>
                    </a:lnTo>
                    <a:lnTo>
                      <a:pt x="1025" y="33560"/>
                    </a:lnTo>
                    <a:lnTo>
                      <a:pt x="1006" y="33483"/>
                    </a:lnTo>
                    <a:lnTo>
                      <a:pt x="909" y="32671"/>
                    </a:lnTo>
                    <a:lnTo>
                      <a:pt x="832" y="31839"/>
                    </a:lnTo>
                    <a:lnTo>
                      <a:pt x="754" y="31008"/>
                    </a:lnTo>
                    <a:lnTo>
                      <a:pt x="696" y="30177"/>
                    </a:lnTo>
                    <a:lnTo>
                      <a:pt x="619" y="28514"/>
                    </a:lnTo>
                    <a:lnTo>
                      <a:pt x="561" y="26852"/>
                    </a:lnTo>
                    <a:lnTo>
                      <a:pt x="561" y="25189"/>
                    </a:lnTo>
                    <a:lnTo>
                      <a:pt x="580" y="23527"/>
                    </a:lnTo>
                    <a:lnTo>
                      <a:pt x="638" y="21845"/>
                    </a:lnTo>
                    <a:lnTo>
                      <a:pt x="735" y="20202"/>
                    </a:lnTo>
                    <a:lnTo>
                      <a:pt x="967" y="17070"/>
                    </a:lnTo>
                    <a:lnTo>
                      <a:pt x="1044" y="15505"/>
                    </a:lnTo>
                    <a:lnTo>
                      <a:pt x="1083" y="14712"/>
                    </a:lnTo>
                    <a:lnTo>
                      <a:pt x="1102" y="13939"/>
                    </a:lnTo>
                    <a:lnTo>
                      <a:pt x="1141" y="10710"/>
                    </a:lnTo>
                    <a:lnTo>
                      <a:pt x="1160" y="9106"/>
                    </a:lnTo>
                    <a:lnTo>
                      <a:pt x="1199" y="7501"/>
                    </a:lnTo>
                    <a:lnTo>
                      <a:pt x="1257" y="6593"/>
                    </a:lnTo>
                    <a:lnTo>
                      <a:pt x="1315" y="5704"/>
                    </a:lnTo>
                    <a:lnTo>
                      <a:pt x="1412" y="4795"/>
                    </a:lnTo>
                    <a:lnTo>
                      <a:pt x="1508" y="3906"/>
                    </a:lnTo>
                    <a:lnTo>
                      <a:pt x="1644" y="3017"/>
                    </a:lnTo>
                    <a:lnTo>
                      <a:pt x="1818" y="2147"/>
                    </a:lnTo>
                    <a:lnTo>
                      <a:pt x="2030" y="1257"/>
                    </a:lnTo>
                    <a:lnTo>
                      <a:pt x="2262" y="388"/>
                    </a:lnTo>
                    <a:lnTo>
                      <a:pt x="2281" y="330"/>
                    </a:lnTo>
                    <a:lnTo>
                      <a:pt x="2281" y="272"/>
                    </a:lnTo>
                    <a:lnTo>
                      <a:pt x="2262" y="214"/>
                    </a:lnTo>
                    <a:lnTo>
                      <a:pt x="2243" y="156"/>
                    </a:lnTo>
                    <a:lnTo>
                      <a:pt x="2165" y="78"/>
                    </a:lnTo>
                    <a:lnTo>
                      <a:pt x="2069" y="20"/>
                    </a:lnTo>
                    <a:lnTo>
                      <a:pt x="197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"/>
              <p:cNvSpPr/>
              <p:nvPr/>
            </p:nvSpPr>
            <p:spPr>
              <a:xfrm>
                <a:off x="1638200" y="-1591000"/>
                <a:ext cx="150325" cy="126150"/>
              </a:xfrm>
              <a:custGeom>
                <a:rect b="b" l="l" r="r" t="t"/>
                <a:pathLst>
                  <a:path extrusionOk="0" h="5046" w="6013">
                    <a:moveTo>
                      <a:pt x="329" y="1"/>
                    </a:moveTo>
                    <a:lnTo>
                      <a:pt x="213" y="20"/>
                    </a:lnTo>
                    <a:lnTo>
                      <a:pt x="136" y="59"/>
                    </a:lnTo>
                    <a:lnTo>
                      <a:pt x="59" y="136"/>
                    </a:lnTo>
                    <a:lnTo>
                      <a:pt x="20" y="233"/>
                    </a:lnTo>
                    <a:lnTo>
                      <a:pt x="1" y="291"/>
                    </a:lnTo>
                    <a:lnTo>
                      <a:pt x="20" y="349"/>
                    </a:lnTo>
                    <a:lnTo>
                      <a:pt x="20" y="406"/>
                    </a:lnTo>
                    <a:lnTo>
                      <a:pt x="59" y="464"/>
                    </a:lnTo>
                    <a:lnTo>
                      <a:pt x="233" y="716"/>
                    </a:lnTo>
                    <a:lnTo>
                      <a:pt x="387" y="986"/>
                    </a:lnTo>
                    <a:lnTo>
                      <a:pt x="677" y="1508"/>
                    </a:lnTo>
                    <a:lnTo>
                      <a:pt x="948" y="2069"/>
                    </a:lnTo>
                    <a:lnTo>
                      <a:pt x="1180" y="2630"/>
                    </a:lnTo>
                    <a:lnTo>
                      <a:pt x="1644" y="3770"/>
                    </a:lnTo>
                    <a:lnTo>
                      <a:pt x="1876" y="4331"/>
                    </a:lnTo>
                    <a:lnTo>
                      <a:pt x="2146" y="4872"/>
                    </a:lnTo>
                    <a:lnTo>
                      <a:pt x="2185" y="4930"/>
                    </a:lnTo>
                    <a:lnTo>
                      <a:pt x="2224" y="4988"/>
                    </a:lnTo>
                    <a:lnTo>
                      <a:pt x="2282" y="5027"/>
                    </a:lnTo>
                    <a:lnTo>
                      <a:pt x="2340" y="5046"/>
                    </a:lnTo>
                    <a:lnTo>
                      <a:pt x="2475" y="5046"/>
                    </a:lnTo>
                    <a:lnTo>
                      <a:pt x="2533" y="5027"/>
                    </a:lnTo>
                    <a:lnTo>
                      <a:pt x="2591" y="4988"/>
                    </a:lnTo>
                    <a:lnTo>
                      <a:pt x="2842" y="4795"/>
                    </a:lnTo>
                    <a:lnTo>
                      <a:pt x="3094" y="4601"/>
                    </a:lnTo>
                    <a:lnTo>
                      <a:pt x="3577" y="4157"/>
                    </a:lnTo>
                    <a:lnTo>
                      <a:pt x="4022" y="3693"/>
                    </a:lnTo>
                    <a:lnTo>
                      <a:pt x="4447" y="3190"/>
                    </a:lnTo>
                    <a:lnTo>
                      <a:pt x="4853" y="2688"/>
                    </a:lnTo>
                    <a:lnTo>
                      <a:pt x="5239" y="2166"/>
                    </a:lnTo>
                    <a:lnTo>
                      <a:pt x="5607" y="1624"/>
                    </a:lnTo>
                    <a:lnTo>
                      <a:pt x="5974" y="1083"/>
                    </a:lnTo>
                    <a:lnTo>
                      <a:pt x="5993" y="1025"/>
                    </a:lnTo>
                    <a:lnTo>
                      <a:pt x="6013" y="967"/>
                    </a:lnTo>
                    <a:lnTo>
                      <a:pt x="6013" y="909"/>
                    </a:lnTo>
                    <a:lnTo>
                      <a:pt x="6013" y="851"/>
                    </a:lnTo>
                    <a:lnTo>
                      <a:pt x="5974" y="754"/>
                    </a:lnTo>
                    <a:lnTo>
                      <a:pt x="5897" y="677"/>
                    </a:lnTo>
                    <a:lnTo>
                      <a:pt x="5800" y="619"/>
                    </a:lnTo>
                    <a:lnTo>
                      <a:pt x="5645" y="619"/>
                    </a:lnTo>
                    <a:lnTo>
                      <a:pt x="5587" y="658"/>
                    </a:lnTo>
                    <a:lnTo>
                      <a:pt x="5549" y="677"/>
                    </a:lnTo>
                    <a:lnTo>
                      <a:pt x="5510" y="735"/>
                    </a:lnTo>
                    <a:lnTo>
                      <a:pt x="5162" y="1257"/>
                    </a:lnTo>
                    <a:lnTo>
                      <a:pt x="4814" y="1779"/>
                    </a:lnTo>
                    <a:lnTo>
                      <a:pt x="4428" y="2282"/>
                    </a:lnTo>
                    <a:lnTo>
                      <a:pt x="4041" y="2784"/>
                    </a:lnTo>
                    <a:lnTo>
                      <a:pt x="3635" y="3268"/>
                    </a:lnTo>
                    <a:lnTo>
                      <a:pt x="3190" y="3712"/>
                    </a:lnTo>
                    <a:lnTo>
                      <a:pt x="2726" y="4157"/>
                    </a:lnTo>
                    <a:lnTo>
                      <a:pt x="2518" y="4331"/>
                    </a:lnTo>
                    <a:lnTo>
                      <a:pt x="2398" y="4099"/>
                    </a:lnTo>
                    <a:lnTo>
                      <a:pt x="2146" y="3519"/>
                    </a:lnTo>
                    <a:lnTo>
                      <a:pt x="1683" y="2340"/>
                    </a:lnTo>
                    <a:lnTo>
                      <a:pt x="1431" y="1760"/>
                    </a:lnTo>
                    <a:lnTo>
                      <a:pt x="1161" y="1199"/>
                    </a:lnTo>
                    <a:lnTo>
                      <a:pt x="871" y="638"/>
                    </a:lnTo>
                    <a:lnTo>
                      <a:pt x="697" y="368"/>
                    </a:lnTo>
                    <a:lnTo>
                      <a:pt x="523" y="117"/>
                    </a:lnTo>
                    <a:lnTo>
                      <a:pt x="484" y="59"/>
                    </a:lnTo>
                    <a:lnTo>
                      <a:pt x="426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"/>
              <p:cNvSpPr/>
              <p:nvPr/>
            </p:nvSpPr>
            <p:spPr>
              <a:xfrm>
                <a:off x="1622250" y="-1485650"/>
                <a:ext cx="88950" cy="1011050"/>
              </a:xfrm>
              <a:custGeom>
                <a:rect b="b" l="l" r="r" t="t"/>
                <a:pathLst>
                  <a:path extrusionOk="0" h="40442" w="3558">
                    <a:moveTo>
                      <a:pt x="3171" y="1"/>
                    </a:moveTo>
                    <a:lnTo>
                      <a:pt x="3132" y="20"/>
                    </a:lnTo>
                    <a:lnTo>
                      <a:pt x="3074" y="59"/>
                    </a:lnTo>
                    <a:lnTo>
                      <a:pt x="3036" y="97"/>
                    </a:lnTo>
                    <a:lnTo>
                      <a:pt x="2920" y="252"/>
                    </a:lnTo>
                    <a:lnTo>
                      <a:pt x="2804" y="407"/>
                    </a:lnTo>
                    <a:lnTo>
                      <a:pt x="2707" y="581"/>
                    </a:lnTo>
                    <a:lnTo>
                      <a:pt x="2630" y="755"/>
                    </a:lnTo>
                    <a:lnTo>
                      <a:pt x="2494" y="1103"/>
                    </a:lnTo>
                    <a:lnTo>
                      <a:pt x="2398" y="1470"/>
                    </a:lnTo>
                    <a:lnTo>
                      <a:pt x="2321" y="1857"/>
                    </a:lnTo>
                    <a:lnTo>
                      <a:pt x="2263" y="2224"/>
                    </a:lnTo>
                    <a:lnTo>
                      <a:pt x="2224" y="2610"/>
                    </a:lnTo>
                    <a:lnTo>
                      <a:pt x="2185" y="2978"/>
                    </a:lnTo>
                    <a:lnTo>
                      <a:pt x="2050" y="4795"/>
                    </a:lnTo>
                    <a:lnTo>
                      <a:pt x="1915" y="6593"/>
                    </a:lnTo>
                    <a:lnTo>
                      <a:pt x="1741" y="8661"/>
                    </a:lnTo>
                    <a:lnTo>
                      <a:pt x="1644" y="9686"/>
                    </a:lnTo>
                    <a:lnTo>
                      <a:pt x="1547" y="10710"/>
                    </a:lnTo>
                    <a:lnTo>
                      <a:pt x="1412" y="11754"/>
                    </a:lnTo>
                    <a:lnTo>
                      <a:pt x="1277" y="12798"/>
                    </a:lnTo>
                    <a:lnTo>
                      <a:pt x="1141" y="13842"/>
                    </a:lnTo>
                    <a:lnTo>
                      <a:pt x="1006" y="14866"/>
                    </a:lnTo>
                    <a:lnTo>
                      <a:pt x="909" y="15968"/>
                    </a:lnTo>
                    <a:lnTo>
                      <a:pt x="813" y="17051"/>
                    </a:lnTo>
                    <a:lnTo>
                      <a:pt x="716" y="18133"/>
                    </a:lnTo>
                    <a:lnTo>
                      <a:pt x="658" y="19235"/>
                    </a:lnTo>
                    <a:lnTo>
                      <a:pt x="542" y="21420"/>
                    </a:lnTo>
                    <a:lnTo>
                      <a:pt x="465" y="23604"/>
                    </a:lnTo>
                    <a:lnTo>
                      <a:pt x="407" y="25653"/>
                    </a:lnTo>
                    <a:lnTo>
                      <a:pt x="387" y="27702"/>
                    </a:lnTo>
                    <a:lnTo>
                      <a:pt x="349" y="29751"/>
                    </a:lnTo>
                    <a:lnTo>
                      <a:pt x="310" y="30776"/>
                    </a:lnTo>
                    <a:lnTo>
                      <a:pt x="271" y="31781"/>
                    </a:lnTo>
                    <a:lnTo>
                      <a:pt x="136" y="33888"/>
                    </a:lnTo>
                    <a:lnTo>
                      <a:pt x="78" y="34952"/>
                    </a:lnTo>
                    <a:lnTo>
                      <a:pt x="39" y="35995"/>
                    </a:lnTo>
                    <a:lnTo>
                      <a:pt x="1" y="37059"/>
                    </a:lnTo>
                    <a:lnTo>
                      <a:pt x="20" y="38122"/>
                    </a:lnTo>
                    <a:lnTo>
                      <a:pt x="39" y="38644"/>
                    </a:lnTo>
                    <a:lnTo>
                      <a:pt x="78" y="39166"/>
                    </a:lnTo>
                    <a:lnTo>
                      <a:pt x="136" y="39688"/>
                    </a:lnTo>
                    <a:lnTo>
                      <a:pt x="194" y="40210"/>
                    </a:lnTo>
                    <a:lnTo>
                      <a:pt x="213" y="40268"/>
                    </a:lnTo>
                    <a:lnTo>
                      <a:pt x="233" y="40326"/>
                    </a:lnTo>
                    <a:lnTo>
                      <a:pt x="271" y="40364"/>
                    </a:lnTo>
                    <a:lnTo>
                      <a:pt x="310" y="40403"/>
                    </a:lnTo>
                    <a:lnTo>
                      <a:pt x="407" y="40442"/>
                    </a:lnTo>
                    <a:lnTo>
                      <a:pt x="523" y="40442"/>
                    </a:lnTo>
                    <a:lnTo>
                      <a:pt x="619" y="40422"/>
                    </a:lnTo>
                    <a:lnTo>
                      <a:pt x="697" y="40345"/>
                    </a:lnTo>
                    <a:lnTo>
                      <a:pt x="735" y="40306"/>
                    </a:lnTo>
                    <a:lnTo>
                      <a:pt x="755" y="40248"/>
                    </a:lnTo>
                    <a:lnTo>
                      <a:pt x="755" y="40190"/>
                    </a:lnTo>
                    <a:lnTo>
                      <a:pt x="755" y="40132"/>
                    </a:lnTo>
                    <a:lnTo>
                      <a:pt x="697" y="39668"/>
                    </a:lnTo>
                    <a:lnTo>
                      <a:pt x="658" y="39204"/>
                    </a:lnTo>
                    <a:lnTo>
                      <a:pt x="600" y="38276"/>
                    </a:lnTo>
                    <a:lnTo>
                      <a:pt x="581" y="37349"/>
                    </a:lnTo>
                    <a:lnTo>
                      <a:pt x="600" y="36421"/>
                    </a:lnTo>
                    <a:lnTo>
                      <a:pt x="639" y="35493"/>
                    </a:lnTo>
                    <a:lnTo>
                      <a:pt x="677" y="34565"/>
                    </a:lnTo>
                    <a:lnTo>
                      <a:pt x="793" y="32709"/>
                    </a:lnTo>
                    <a:lnTo>
                      <a:pt x="851" y="31723"/>
                    </a:lnTo>
                    <a:lnTo>
                      <a:pt x="890" y="30718"/>
                    </a:lnTo>
                    <a:lnTo>
                      <a:pt x="929" y="28727"/>
                    </a:lnTo>
                    <a:lnTo>
                      <a:pt x="967" y="26755"/>
                    </a:lnTo>
                    <a:lnTo>
                      <a:pt x="1006" y="24764"/>
                    </a:lnTo>
                    <a:lnTo>
                      <a:pt x="1064" y="22676"/>
                    </a:lnTo>
                    <a:lnTo>
                      <a:pt x="1161" y="20608"/>
                    </a:lnTo>
                    <a:lnTo>
                      <a:pt x="1277" y="18520"/>
                    </a:lnTo>
                    <a:lnTo>
                      <a:pt x="1431" y="16452"/>
                    </a:lnTo>
                    <a:lnTo>
                      <a:pt x="1528" y="15427"/>
                    </a:lnTo>
                    <a:lnTo>
                      <a:pt x="1644" y="14402"/>
                    </a:lnTo>
                    <a:lnTo>
                      <a:pt x="1895" y="12353"/>
                    </a:lnTo>
                    <a:lnTo>
                      <a:pt x="2147" y="10304"/>
                    </a:lnTo>
                    <a:lnTo>
                      <a:pt x="2263" y="9280"/>
                    </a:lnTo>
                    <a:lnTo>
                      <a:pt x="2359" y="8236"/>
                    </a:lnTo>
                    <a:lnTo>
                      <a:pt x="2552" y="6167"/>
                    </a:lnTo>
                    <a:lnTo>
                      <a:pt x="2649" y="5124"/>
                    </a:lnTo>
                    <a:lnTo>
                      <a:pt x="2707" y="4080"/>
                    </a:lnTo>
                    <a:lnTo>
                      <a:pt x="2746" y="3152"/>
                    </a:lnTo>
                    <a:lnTo>
                      <a:pt x="2765" y="2668"/>
                    </a:lnTo>
                    <a:lnTo>
                      <a:pt x="2823" y="2185"/>
                    </a:lnTo>
                    <a:lnTo>
                      <a:pt x="2900" y="1702"/>
                    </a:lnTo>
                    <a:lnTo>
                      <a:pt x="2978" y="1470"/>
                    </a:lnTo>
                    <a:lnTo>
                      <a:pt x="3036" y="1257"/>
                    </a:lnTo>
                    <a:lnTo>
                      <a:pt x="3132" y="1045"/>
                    </a:lnTo>
                    <a:lnTo>
                      <a:pt x="3229" y="832"/>
                    </a:lnTo>
                    <a:lnTo>
                      <a:pt x="3345" y="639"/>
                    </a:lnTo>
                    <a:lnTo>
                      <a:pt x="3500" y="445"/>
                    </a:lnTo>
                    <a:lnTo>
                      <a:pt x="3519" y="387"/>
                    </a:lnTo>
                    <a:lnTo>
                      <a:pt x="3558" y="349"/>
                    </a:lnTo>
                    <a:lnTo>
                      <a:pt x="3558" y="291"/>
                    </a:lnTo>
                    <a:lnTo>
                      <a:pt x="3558" y="233"/>
                    </a:lnTo>
                    <a:lnTo>
                      <a:pt x="3519" y="136"/>
                    </a:lnTo>
                    <a:lnTo>
                      <a:pt x="3442" y="59"/>
                    </a:lnTo>
                    <a:lnTo>
                      <a:pt x="3345" y="20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"/>
              <p:cNvSpPr/>
              <p:nvPr/>
            </p:nvSpPr>
            <p:spPr>
              <a:xfrm>
                <a:off x="746550" y="-739950"/>
                <a:ext cx="1289900" cy="284200"/>
              </a:xfrm>
              <a:custGeom>
                <a:rect b="b" l="l" r="r" t="t"/>
                <a:pathLst>
                  <a:path extrusionOk="0" h="11368" w="51596">
                    <a:moveTo>
                      <a:pt x="252" y="1"/>
                    </a:moveTo>
                    <a:lnTo>
                      <a:pt x="155" y="59"/>
                    </a:lnTo>
                    <a:lnTo>
                      <a:pt x="98" y="136"/>
                    </a:lnTo>
                    <a:lnTo>
                      <a:pt x="59" y="194"/>
                    </a:lnTo>
                    <a:lnTo>
                      <a:pt x="59" y="252"/>
                    </a:lnTo>
                    <a:lnTo>
                      <a:pt x="20" y="697"/>
                    </a:lnTo>
                    <a:lnTo>
                      <a:pt x="1" y="1141"/>
                    </a:lnTo>
                    <a:lnTo>
                      <a:pt x="1" y="1586"/>
                    </a:lnTo>
                    <a:lnTo>
                      <a:pt x="1" y="2031"/>
                    </a:lnTo>
                    <a:lnTo>
                      <a:pt x="59" y="2920"/>
                    </a:lnTo>
                    <a:lnTo>
                      <a:pt x="136" y="3809"/>
                    </a:lnTo>
                    <a:lnTo>
                      <a:pt x="252" y="4698"/>
                    </a:lnTo>
                    <a:lnTo>
                      <a:pt x="368" y="5568"/>
                    </a:lnTo>
                    <a:lnTo>
                      <a:pt x="484" y="6457"/>
                    </a:lnTo>
                    <a:lnTo>
                      <a:pt x="561" y="7347"/>
                    </a:lnTo>
                    <a:lnTo>
                      <a:pt x="581" y="7424"/>
                    </a:lnTo>
                    <a:lnTo>
                      <a:pt x="619" y="7482"/>
                    </a:lnTo>
                    <a:lnTo>
                      <a:pt x="677" y="7540"/>
                    </a:lnTo>
                    <a:lnTo>
                      <a:pt x="735" y="7579"/>
                    </a:lnTo>
                    <a:lnTo>
                      <a:pt x="1470" y="7830"/>
                    </a:lnTo>
                    <a:lnTo>
                      <a:pt x="2205" y="8062"/>
                    </a:lnTo>
                    <a:lnTo>
                      <a:pt x="2939" y="8275"/>
                    </a:lnTo>
                    <a:lnTo>
                      <a:pt x="3693" y="8448"/>
                    </a:lnTo>
                    <a:lnTo>
                      <a:pt x="4447" y="8584"/>
                    </a:lnTo>
                    <a:lnTo>
                      <a:pt x="5201" y="8700"/>
                    </a:lnTo>
                    <a:lnTo>
                      <a:pt x="5955" y="8796"/>
                    </a:lnTo>
                    <a:lnTo>
                      <a:pt x="6728" y="8874"/>
                    </a:lnTo>
                    <a:lnTo>
                      <a:pt x="7501" y="8951"/>
                    </a:lnTo>
                    <a:lnTo>
                      <a:pt x="8275" y="8990"/>
                    </a:lnTo>
                    <a:lnTo>
                      <a:pt x="9802" y="9048"/>
                    </a:lnTo>
                    <a:lnTo>
                      <a:pt x="11348" y="9086"/>
                    </a:lnTo>
                    <a:lnTo>
                      <a:pt x="12875" y="9106"/>
                    </a:lnTo>
                    <a:lnTo>
                      <a:pt x="14499" y="9144"/>
                    </a:lnTo>
                    <a:lnTo>
                      <a:pt x="16123" y="9241"/>
                    </a:lnTo>
                    <a:lnTo>
                      <a:pt x="19371" y="9434"/>
                    </a:lnTo>
                    <a:lnTo>
                      <a:pt x="22947" y="9647"/>
                    </a:lnTo>
                    <a:lnTo>
                      <a:pt x="26523" y="9860"/>
                    </a:lnTo>
                    <a:lnTo>
                      <a:pt x="28321" y="9976"/>
                    </a:lnTo>
                    <a:lnTo>
                      <a:pt x="30099" y="10130"/>
                    </a:lnTo>
                    <a:lnTo>
                      <a:pt x="31897" y="10304"/>
                    </a:lnTo>
                    <a:lnTo>
                      <a:pt x="33676" y="10478"/>
                    </a:lnTo>
                    <a:lnTo>
                      <a:pt x="37233" y="10846"/>
                    </a:lnTo>
                    <a:lnTo>
                      <a:pt x="39030" y="11020"/>
                    </a:lnTo>
                    <a:lnTo>
                      <a:pt x="40809" y="11155"/>
                    </a:lnTo>
                    <a:lnTo>
                      <a:pt x="42568" y="11271"/>
                    </a:lnTo>
                    <a:lnTo>
                      <a:pt x="44327" y="11348"/>
                    </a:lnTo>
                    <a:lnTo>
                      <a:pt x="46067" y="11367"/>
                    </a:lnTo>
                    <a:lnTo>
                      <a:pt x="48503" y="11367"/>
                    </a:lnTo>
                    <a:lnTo>
                      <a:pt x="49160" y="11348"/>
                    </a:lnTo>
                    <a:lnTo>
                      <a:pt x="49508" y="11309"/>
                    </a:lnTo>
                    <a:lnTo>
                      <a:pt x="49836" y="11290"/>
                    </a:lnTo>
                    <a:lnTo>
                      <a:pt x="50165" y="11232"/>
                    </a:lnTo>
                    <a:lnTo>
                      <a:pt x="50494" y="11155"/>
                    </a:lnTo>
                    <a:lnTo>
                      <a:pt x="50706" y="11097"/>
                    </a:lnTo>
                    <a:lnTo>
                      <a:pt x="50900" y="11000"/>
                    </a:lnTo>
                    <a:lnTo>
                      <a:pt x="51054" y="10904"/>
                    </a:lnTo>
                    <a:lnTo>
                      <a:pt x="51190" y="10788"/>
                    </a:lnTo>
                    <a:lnTo>
                      <a:pt x="51306" y="10652"/>
                    </a:lnTo>
                    <a:lnTo>
                      <a:pt x="51402" y="10498"/>
                    </a:lnTo>
                    <a:lnTo>
                      <a:pt x="51480" y="10304"/>
                    </a:lnTo>
                    <a:lnTo>
                      <a:pt x="51518" y="10092"/>
                    </a:lnTo>
                    <a:lnTo>
                      <a:pt x="51557" y="9782"/>
                    </a:lnTo>
                    <a:lnTo>
                      <a:pt x="51576" y="9492"/>
                    </a:lnTo>
                    <a:lnTo>
                      <a:pt x="51576" y="8893"/>
                    </a:lnTo>
                    <a:lnTo>
                      <a:pt x="51557" y="7675"/>
                    </a:lnTo>
                    <a:lnTo>
                      <a:pt x="51557" y="7076"/>
                    </a:lnTo>
                    <a:lnTo>
                      <a:pt x="51576" y="6457"/>
                    </a:lnTo>
                    <a:lnTo>
                      <a:pt x="51596" y="6148"/>
                    </a:lnTo>
                    <a:lnTo>
                      <a:pt x="51576" y="5858"/>
                    </a:lnTo>
                    <a:lnTo>
                      <a:pt x="51557" y="5549"/>
                    </a:lnTo>
                    <a:lnTo>
                      <a:pt x="51499" y="5240"/>
                    </a:lnTo>
                    <a:lnTo>
                      <a:pt x="51422" y="4988"/>
                    </a:lnTo>
                    <a:lnTo>
                      <a:pt x="51325" y="4776"/>
                    </a:lnTo>
                    <a:lnTo>
                      <a:pt x="51190" y="4582"/>
                    </a:lnTo>
                    <a:lnTo>
                      <a:pt x="51054" y="4408"/>
                    </a:lnTo>
                    <a:lnTo>
                      <a:pt x="50880" y="4254"/>
                    </a:lnTo>
                    <a:lnTo>
                      <a:pt x="50687" y="4118"/>
                    </a:lnTo>
                    <a:lnTo>
                      <a:pt x="50494" y="4002"/>
                    </a:lnTo>
                    <a:lnTo>
                      <a:pt x="50281" y="3906"/>
                    </a:lnTo>
                    <a:lnTo>
                      <a:pt x="50049" y="3809"/>
                    </a:lnTo>
                    <a:lnTo>
                      <a:pt x="49836" y="3732"/>
                    </a:lnTo>
                    <a:lnTo>
                      <a:pt x="49353" y="3616"/>
                    </a:lnTo>
                    <a:lnTo>
                      <a:pt x="48870" y="3500"/>
                    </a:lnTo>
                    <a:lnTo>
                      <a:pt x="48425" y="3384"/>
                    </a:lnTo>
                    <a:lnTo>
                      <a:pt x="48348" y="3364"/>
                    </a:lnTo>
                    <a:lnTo>
                      <a:pt x="48290" y="3364"/>
                    </a:lnTo>
                    <a:lnTo>
                      <a:pt x="48232" y="3384"/>
                    </a:lnTo>
                    <a:lnTo>
                      <a:pt x="48193" y="3403"/>
                    </a:lnTo>
                    <a:lnTo>
                      <a:pt x="48097" y="3480"/>
                    </a:lnTo>
                    <a:lnTo>
                      <a:pt x="48058" y="3577"/>
                    </a:lnTo>
                    <a:lnTo>
                      <a:pt x="48019" y="3674"/>
                    </a:lnTo>
                    <a:lnTo>
                      <a:pt x="48039" y="3770"/>
                    </a:lnTo>
                    <a:lnTo>
                      <a:pt x="48058" y="3809"/>
                    </a:lnTo>
                    <a:lnTo>
                      <a:pt x="48097" y="3867"/>
                    </a:lnTo>
                    <a:lnTo>
                      <a:pt x="48155" y="3886"/>
                    </a:lnTo>
                    <a:lnTo>
                      <a:pt x="48213" y="3906"/>
                    </a:lnTo>
                    <a:lnTo>
                      <a:pt x="48599" y="4002"/>
                    </a:lnTo>
                    <a:lnTo>
                      <a:pt x="49024" y="4099"/>
                    </a:lnTo>
                    <a:lnTo>
                      <a:pt x="49450" y="4215"/>
                    </a:lnTo>
                    <a:lnTo>
                      <a:pt x="49875" y="4350"/>
                    </a:lnTo>
                    <a:lnTo>
                      <a:pt x="50068" y="4428"/>
                    </a:lnTo>
                    <a:lnTo>
                      <a:pt x="50262" y="4524"/>
                    </a:lnTo>
                    <a:lnTo>
                      <a:pt x="50436" y="4640"/>
                    </a:lnTo>
                    <a:lnTo>
                      <a:pt x="50571" y="4756"/>
                    </a:lnTo>
                    <a:lnTo>
                      <a:pt x="50706" y="4911"/>
                    </a:lnTo>
                    <a:lnTo>
                      <a:pt x="50822" y="5085"/>
                    </a:lnTo>
                    <a:lnTo>
                      <a:pt x="50900" y="5259"/>
                    </a:lnTo>
                    <a:lnTo>
                      <a:pt x="50958" y="5491"/>
                    </a:lnTo>
                    <a:lnTo>
                      <a:pt x="50996" y="5742"/>
                    </a:lnTo>
                    <a:lnTo>
                      <a:pt x="51016" y="6013"/>
                    </a:lnTo>
                    <a:lnTo>
                      <a:pt x="50996" y="6515"/>
                    </a:lnTo>
                    <a:lnTo>
                      <a:pt x="50977" y="7037"/>
                    </a:lnTo>
                    <a:lnTo>
                      <a:pt x="50977" y="7559"/>
                    </a:lnTo>
                    <a:lnTo>
                      <a:pt x="50996" y="8622"/>
                    </a:lnTo>
                    <a:lnTo>
                      <a:pt x="50996" y="9144"/>
                    </a:lnTo>
                    <a:lnTo>
                      <a:pt x="50977" y="9666"/>
                    </a:lnTo>
                    <a:lnTo>
                      <a:pt x="50977" y="9879"/>
                    </a:lnTo>
                    <a:lnTo>
                      <a:pt x="50938" y="10092"/>
                    </a:lnTo>
                    <a:lnTo>
                      <a:pt x="50900" y="10208"/>
                    </a:lnTo>
                    <a:lnTo>
                      <a:pt x="50861" y="10304"/>
                    </a:lnTo>
                    <a:lnTo>
                      <a:pt x="50803" y="10382"/>
                    </a:lnTo>
                    <a:lnTo>
                      <a:pt x="50726" y="10459"/>
                    </a:lnTo>
                    <a:lnTo>
                      <a:pt x="50590" y="10536"/>
                    </a:lnTo>
                    <a:lnTo>
                      <a:pt x="50436" y="10594"/>
                    </a:lnTo>
                    <a:lnTo>
                      <a:pt x="50281" y="10633"/>
                    </a:lnTo>
                    <a:lnTo>
                      <a:pt x="50126" y="10672"/>
                    </a:lnTo>
                    <a:lnTo>
                      <a:pt x="49798" y="10710"/>
                    </a:lnTo>
                    <a:lnTo>
                      <a:pt x="49488" y="10730"/>
                    </a:lnTo>
                    <a:lnTo>
                      <a:pt x="48773" y="10768"/>
                    </a:lnTo>
                    <a:lnTo>
                      <a:pt x="48058" y="10807"/>
                    </a:lnTo>
                    <a:lnTo>
                      <a:pt x="46627" y="10807"/>
                    </a:lnTo>
                    <a:lnTo>
                      <a:pt x="44984" y="10788"/>
                    </a:lnTo>
                    <a:lnTo>
                      <a:pt x="43322" y="10730"/>
                    </a:lnTo>
                    <a:lnTo>
                      <a:pt x="41659" y="10633"/>
                    </a:lnTo>
                    <a:lnTo>
                      <a:pt x="40016" y="10517"/>
                    </a:lnTo>
                    <a:lnTo>
                      <a:pt x="38354" y="10382"/>
                    </a:lnTo>
                    <a:lnTo>
                      <a:pt x="36691" y="10208"/>
                    </a:lnTo>
                    <a:lnTo>
                      <a:pt x="33366" y="9879"/>
                    </a:lnTo>
                    <a:lnTo>
                      <a:pt x="31704" y="9705"/>
                    </a:lnTo>
                    <a:lnTo>
                      <a:pt x="30041" y="9550"/>
                    </a:lnTo>
                    <a:lnTo>
                      <a:pt x="28379" y="9396"/>
                    </a:lnTo>
                    <a:lnTo>
                      <a:pt x="26697" y="9280"/>
                    </a:lnTo>
                    <a:lnTo>
                      <a:pt x="23353" y="9086"/>
                    </a:lnTo>
                    <a:lnTo>
                      <a:pt x="19989" y="8912"/>
                    </a:lnTo>
                    <a:lnTo>
                      <a:pt x="16935" y="8700"/>
                    </a:lnTo>
                    <a:lnTo>
                      <a:pt x="15408" y="8603"/>
                    </a:lnTo>
                    <a:lnTo>
                      <a:pt x="13881" y="8545"/>
                    </a:lnTo>
                    <a:lnTo>
                      <a:pt x="12257" y="8526"/>
                    </a:lnTo>
                    <a:lnTo>
                      <a:pt x="10614" y="8487"/>
                    </a:lnTo>
                    <a:lnTo>
                      <a:pt x="8970" y="8448"/>
                    </a:lnTo>
                    <a:lnTo>
                      <a:pt x="8159" y="8410"/>
                    </a:lnTo>
                    <a:lnTo>
                      <a:pt x="7347" y="8352"/>
                    </a:lnTo>
                    <a:lnTo>
                      <a:pt x="6515" y="8294"/>
                    </a:lnTo>
                    <a:lnTo>
                      <a:pt x="5704" y="8197"/>
                    </a:lnTo>
                    <a:lnTo>
                      <a:pt x="4892" y="8081"/>
                    </a:lnTo>
                    <a:lnTo>
                      <a:pt x="4099" y="7946"/>
                    </a:lnTo>
                    <a:lnTo>
                      <a:pt x="3306" y="7772"/>
                    </a:lnTo>
                    <a:lnTo>
                      <a:pt x="2514" y="7559"/>
                    </a:lnTo>
                    <a:lnTo>
                      <a:pt x="1721" y="7308"/>
                    </a:lnTo>
                    <a:lnTo>
                      <a:pt x="1122" y="7098"/>
                    </a:lnTo>
                    <a:lnTo>
                      <a:pt x="1122" y="7098"/>
                    </a:lnTo>
                    <a:lnTo>
                      <a:pt x="1045" y="6399"/>
                    </a:lnTo>
                    <a:lnTo>
                      <a:pt x="948" y="5529"/>
                    </a:lnTo>
                    <a:lnTo>
                      <a:pt x="716" y="3790"/>
                    </a:lnTo>
                    <a:lnTo>
                      <a:pt x="639" y="2920"/>
                    </a:lnTo>
                    <a:lnTo>
                      <a:pt x="581" y="2050"/>
                    </a:lnTo>
                    <a:lnTo>
                      <a:pt x="561" y="1625"/>
                    </a:lnTo>
                    <a:lnTo>
                      <a:pt x="581" y="1180"/>
                    </a:lnTo>
                    <a:lnTo>
                      <a:pt x="600" y="755"/>
                    </a:lnTo>
                    <a:lnTo>
                      <a:pt x="607" y="607"/>
                    </a:lnTo>
                    <a:lnTo>
                      <a:pt x="607" y="607"/>
                    </a:lnTo>
                    <a:lnTo>
                      <a:pt x="2727" y="793"/>
                    </a:lnTo>
                    <a:lnTo>
                      <a:pt x="5162" y="1025"/>
                    </a:lnTo>
                    <a:lnTo>
                      <a:pt x="5278" y="1025"/>
                    </a:lnTo>
                    <a:lnTo>
                      <a:pt x="5336" y="1006"/>
                    </a:lnTo>
                    <a:lnTo>
                      <a:pt x="5375" y="967"/>
                    </a:lnTo>
                    <a:lnTo>
                      <a:pt x="5433" y="871"/>
                    </a:lnTo>
                    <a:lnTo>
                      <a:pt x="5472" y="774"/>
                    </a:lnTo>
                    <a:lnTo>
                      <a:pt x="5452" y="658"/>
                    </a:lnTo>
                    <a:lnTo>
                      <a:pt x="5414" y="561"/>
                    </a:lnTo>
                    <a:lnTo>
                      <a:pt x="5394" y="523"/>
                    </a:lnTo>
                    <a:lnTo>
                      <a:pt x="5336" y="503"/>
                    </a:lnTo>
                    <a:lnTo>
                      <a:pt x="5278" y="465"/>
                    </a:lnTo>
                    <a:lnTo>
                      <a:pt x="5220" y="465"/>
                    </a:lnTo>
                    <a:lnTo>
                      <a:pt x="2804" y="233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"/>
              <p:cNvSpPr/>
              <p:nvPr/>
            </p:nvSpPr>
            <p:spPr>
              <a:xfrm>
                <a:off x="758150" y="-570800"/>
                <a:ext cx="1329525" cy="1345950"/>
              </a:xfrm>
              <a:custGeom>
                <a:rect b="b" l="l" r="r" t="t"/>
                <a:pathLst>
                  <a:path extrusionOk="0" h="53838" w="53181">
                    <a:moveTo>
                      <a:pt x="349" y="1"/>
                    </a:moveTo>
                    <a:lnTo>
                      <a:pt x="252" y="59"/>
                    </a:lnTo>
                    <a:lnTo>
                      <a:pt x="213" y="78"/>
                    </a:lnTo>
                    <a:lnTo>
                      <a:pt x="175" y="136"/>
                    </a:lnTo>
                    <a:lnTo>
                      <a:pt x="155" y="194"/>
                    </a:lnTo>
                    <a:lnTo>
                      <a:pt x="136" y="252"/>
                    </a:lnTo>
                    <a:lnTo>
                      <a:pt x="117" y="871"/>
                    </a:lnTo>
                    <a:lnTo>
                      <a:pt x="136" y="1509"/>
                    </a:lnTo>
                    <a:lnTo>
                      <a:pt x="155" y="2127"/>
                    </a:lnTo>
                    <a:lnTo>
                      <a:pt x="194" y="2765"/>
                    </a:lnTo>
                    <a:lnTo>
                      <a:pt x="291" y="4022"/>
                    </a:lnTo>
                    <a:lnTo>
                      <a:pt x="329" y="4640"/>
                    </a:lnTo>
                    <a:lnTo>
                      <a:pt x="329" y="5278"/>
                    </a:lnTo>
                    <a:lnTo>
                      <a:pt x="310" y="6689"/>
                    </a:lnTo>
                    <a:lnTo>
                      <a:pt x="194" y="11889"/>
                    </a:lnTo>
                    <a:lnTo>
                      <a:pt x="117" y="15872"/>
                    </a:lnTo>
                    <a:lnTo>
                      <a:pt x="59" y="19854"/>
                    </a:lnTo>
                    <a:lnTo>
                      <a:pt x="20" y="23836"/>
                    </a:lnTo>
                    <a:lnTo>
                      <a:pt x="1" y="27818"/>
                    </a:lnTo>
                    <a:lnTo>
                      <a:pt x="1" y="31839"/>
                    </a:lnTo>
                    <a:lnTo>
                      <a:pt x="20" y="33850"/>
                    </a:lnTo>
                    <a:lnTo>
                      <a:pt x="39" y="35879"/>
                    </a:lnTo>
                    <a:lnTo>
                      <a:pt x="97" y="37890"/>
                    </a:lnTo>
                    <a:lnTo>
                      <a:pt x="155" y="39900"/>
                    </a:lnTo>
                    <a:lnTo>
                      <a:pt x="233" y="41911"/>
                    </a:lnTo>
                    <a:lnTo>
                      <a:pt x="349" y="43902"/>
                    </a:lnTo>
                    <a:lnTo>
                      <a:pt x="445" y="45274"/>
                    </a:lnTo>
                    <a:lnTo>
                      <a:pt x="561" y="46627"/>
                    </a:lnTo>
                    <a:lnTo>
                      <a:pt x="639" y="47304"/>
                    </a:lnTo>
                    <a:lnTo>
                      <a:pt x="735" y="48000"/>
                    </a:lnTo>
                    <a:lnTo>
                      <a:pt x="832" y="48657"/>
                    </a:lnTo>
                    <a:lnTo>
                      <a:pt x="948" y="49334"/>
                    </a:lnTo>
                    <a:lnTo>
                      <a:pt x="1064" y="49972"/>
                    </a:lnTo>
                    <a:lnTo>
                      <a:pt x="1161" y="50339"/>
                    </a:lnTo>
                    <a:lnTo>
                      <a:pt x="1257" y="50687"/>
                    </a:lnTo>
                    <a:lnTo>
                      <a:pt x="1393" y="51016"/>
                    </a:lnTo>
                    <a:lnTo>
                      <a:pt x="1470" y="51170"/>
                    </a:lnTo>
                    <a:lnTo>
                      <a:pt x="1567" y="51325"/>
                    </a:lnTo>
                    <a:lnTo>
                      <a:pt x="1663" y="51460"/>
                    </a:lnTo>
                    <a:lnTo>
                      <a:pt x="1779" y="51576"/>
                    </a:lnTo>
                    <a:lnTo>
                      <a:pt x="1895" y="51673"/>
                    </a:lnTo>
                    <a:lnTo>
                      <a:pt x="2050" y="51750"/>
                    </a:lnTo>
                    <a:lnTo>
                      <a:pt x="2340" y="51886"/>
                    </a:lnTo>
                    <a:lnTo>
                      <a:pt x="2649" y="52002"/>
                    </a:lnTo>
                    <a:lnTo>
                      <a:pt x="2958" y="52098"/>
                    </a:lnTo>
                    <a:lnTo>
                      <a:pt x="3287" y="52195"/>
                    </a:lnTo>
                    <a:lnTo>
                      <a:pt x="3925" y="52350"/>
                    </a:lnTo>
                    <a:lnTo>
                      <a:pt x="4563" y="52465"/>
                    </a:lnTo>
                    <a:lnTo>
                      <a:pt x="5433" y="52639"/>
                    </a:lnTo>
                    <a:lnTo>
                      <a:pt x="6303" y="52775"/>
                    </a:lnTo>
                    <a:lnTo>
                      <a:pt x="7173" y="52910"/>
                    </a:lnTo>
                    <a:lnTo>
                      <a:pt x="8043" y="53007"/>
                    </a:lnTo>
                    <a:lnTo>
                      <a:pt x="9144" y="53142"/>
                    </a:lnTo>
                    <a:lnTo>
                      <a:pt x="10266" y="53258"/>
                    </a:lnTo>
                    <a:lnTo>
                      <a:pt x="11387" y="53355"/>
                    </a:lnTo>
                    <a:lnTo>
                      <a:pt x="12489" y="53432"/>
                    </a:lnTo>
                    <a:lnTo>
                      <a:pt x="14731" y="53567"/>
                    </a:lnTo>
                    <a:lnTo>
                      <a:pt x="16973" y="53664"/>
                    </a:lnTo>
                    <a:lnTo>
                      <a:pt x="19429" y="53741"/>
                    </a:lnTo>
                    <a:lnTo>
                      <a:pt x="21864" y="53799"/>
                    </a:lnTo>
                    <a:lnTo>
                      <a:pt x="24319" y="53819"/>
                    </a:lnTo>
                    <a:lnTo>
                      <a:pt x="26774" y="53838"/>
                    </a:lnTo>
                    <a:lnTo>
                      <a:pt x="29229" y="53819"/>
                    </a:lnTo>
                    <a:lnTo>
                      <a:pt x="31684" y="53761"/>
                    </a:lnTo>
                    <a:lnTo>
                      <a:pt x="34120" y="53703"/>
                    </a:lnTo>
                    <a:lnTo>
                      <a:pt x="36575" y="53625"/>
                    </a:lnTo>
                    <a:lnTo>
                      <a:pt x="38373" y="53548"/>
                    </a:lnTo>
                    <a:lnTo>
                      <a:pt x="40190" y="53451"/>
                    </a:lnTo>
                    <a:lnTo>
                      <a:pt x="41988" y="53335"/>
                    </a:lnTo>
                    <a:lnTo>
                      <a:pt x="43786" y="53200"/>
                    </a:lnTo>
                    <a:lnTo>
                      <a:pt x="44501" y="53123"/>
                    </a:lnTo>
                    <a:lnTo>
                      <a:pt x="45216" y="53026"/>
                    </a:lnTo>
                    <a:lnTo>
                      <a:pt x="45951" y="52949"/>
                    </a:lnTo>
                    <a:lnTo>
                      <a:pt x="46299" y="52929"/>
                    </a:lnTo>
                    <a:lnTo>
                      <a:pt x="46666" y="52910"/>
                    </a:lnTo>
                    <a:lnTo>
                      <a:pt x="47884" y="52910"/>
                    </a:lnTo>
                    <a:lnTo>
                      <a:pt x="48503" y="52929"/>
                    </a:lnTo>
                    <a:lnTo>
                      <a:pt x="49121" y="52910"/>
                    </a:lnTo>
                    <a:lnTo>
                      <a:pt x="49430" y="52891"/>
                    </a:lnTo>
                    <a:lnTo>
                      <a:pt x="49740" y="52871"/>
                    </a:lnTo>
                    <a:lnTo>
                      <a:pt x="50049" y="52833"/>
                    </a:lnTo>
                    <a:lnTo>
                      <a:pt x="50339" y="52775"/>
                    </a:lnTo>
                    <a:lnTo>
                      <a:pt x="50648" y="52697"/>
                    </a:lnTo>
                    <a:lnTo>
                      <a:pt x="50919" y="52601"/>
                    </a:lnTo>
                    <a:lnTo>
                      <a:pt x="51209" y="52485"/>
                    </a:lnTo>
                    <a:lnTo>
                      <a:pt x="51479" y="52330"/>
                    </a:lnTo>
                    <a:lnTo>
                      <a:pt x="51750" y="52156"/>
                    </a:lnTo>
                    <a:lnTo>
                      <a:pt x="51982" y="51963"/>
                    </a:lnTo>
                    <a:lnTo>
                      <a:pt x="52195" y="51731"/>
                    </a:lnTo>
                    <a:lnTo>
                      <a:pt x="52369" y="51499"/>
                    </a:lnTo>
                    <a:lnTo>
                      <a:pt x="52523" y="51248"/>
                    </a:lnTo>
                    <a:lnTo>
                      <a:pt x="52659" y="50977"/>
                    </a:lnTo>
                    <a:lnTo>
                      <a:pt x="52755" y="50687"/>
                    </a:lnTo>
                    <a:lnTo>
                      <a:pt x="52852" y="50397"/>
                    </a:lnTo>
                    <a:lnTo>
                      <a:pt x="52910" y="50088"/>
                    </a:lnTo>
                    <a:lnTo>
                      <a:pt x="52968" y="49798"/>
                    </a:lnTo>
                    <a:lnTo>
                      <a:pt x="53045" y="49179"/>
                    </a:lnTo>
                    <a:lnTo>
                      <a:pt x="53084" y="48541"/>
                    </a:lnTo>
                    <a:lnTo>
                      <a:pt x="53123" y="47942"/>
                    </a:lnTo>
                    <a:lnTo>
                      <a:pt x="53161" y="47091"/>
                    </a:lnTo>
                    <a:lnTo>
                      <a:pt x="53181" y="46260"/>
                    </a:lnTo>
                    <a:lnTo>
                      <a:pt x="53181" y="44559"/>
                    </a:lnTo>
                    <a:lnTo>
                      <a:pt x="53161" y="42858"/>
                    </a:lnTo>
                    <a:lnTo>
                      <a:pt x="53123" y="41157"/>
                    </a:lnTo>
                    <a:lnTo>
                      <a:pt x="53045" y="38818"/>
                    </a:lnTo>
                    <a:lnTo>
                      <a:pt x="52949" y="36459"/>
                    </a:lnTo>
                    <a:lnTo>
                      <a:pt x="52833" y="34120"/>
                    </a:lnTo>
                    <a:lnTo>
                      <a:pt x="52697" y="31781"/>
                    </a:lnTo>
                    <a:lnTo>
                      <a:pt x="52427" y="27084"/>
                    </a:lnTo>
                    <a:lnTo>
                      <a:pt x="52117" y="22386"/>
                    </a:lnTo>
                    <a:lnTo>
                      <a:pt x="51847" y="18249"/>
                    </a:lnTo>
                    <a:lnTo>
                      <a:pt x="51576" y="14093"/>
                    </a:lnTo>
                    <a:lnTo>
                      <a:pt x="51441" y="12005"/>
                    </a:lnTo>
                    <a:lnTo>
                      <a:pt x="51325" y="9937"/>
                    </a:lnTo>
                    <a:lnTo>
                      <a:pt x="51228" y="7868"/>
                    </a:lnTo>
                    <a:lnTo>
                      <a:pt x="51151" y="5781"/>
                    </a:lnTo>
                    <a:lnTo>
                      <a:pt x="51132" y="4563"/>
                    </a:lnTo>
                    <a:lnTo>
                      <a:pt x="51112" y="3326"/>
                    </a:lnTo>
                    <a:lnTo>
                      <a:pt x="51112" y="3268"/>
                    </a:lnTo>
                    <a:lnTo>
                      <a:pt x="51093" y="3210"/>
                    </a:lnTo>
                    <a:lnTo>
                      <a:pt x="51074" y="3152"/>
                    </a:lnTo>
                    <a:lnTo>
                      <a:pt x="51035" y="3113"/>
                    </a:lnTo>
                    <a:lnTo>
                      <a:pt x="50938" y="3055"/>
                    </a:lnTo>
                    <a:lnTo>
                      <a:pt x="50842" y="3016"/>
                    </a:lnTo>
                    <a:lnTo>
                      <a:pt x="50726" y="3016"/>
                    </a:lnTo>
                    <a:lnTo>
                      <a:pt x="50629" y="3074"/>
                    </a:lnTo>
                    <a:lnTo>
                      <a:pt x="50590" y="3094"/>
                    </a:lnTo>
                    <a:lnTo>
                      <a:pt x="50571" y="3152"/>
                    </a:lnTo>
                    <a:lnTo>
                      <a:pt x="50552" y="3190"/>
                    </a:lnTo>
                    <a:lnTo>
                      <a:pt x="50552" y="3268"/>
                    </a:lnTo>
                    <a:lnTo>
                      <a:pt x="50552" y="5027"/>
                    </a:lnTo>
                    <a:lnTo>
                      <a:pt x="50590" y="6767"/>
                    </a:lnTo>
                    <a:lnTo>
                      <a:pt x="50668" y="8526"/>
                    </a:lnTo>
                    <a:lnTo>
                      <a:pt x="50745" y="10285"/>
                    </a:lnTo>
                    <a:lnTo>
                      <a:pt x="50861" y="12044"/>
                    </a:lnTo>
                    <a:lnTo>
                      <a:pt x="50977" y="13803"/>
                    </a:lnTo>
                    <a:lnTo>
                      <a:pt x="51209" y="17302"/>
                    </a:lnTo>
                    <a:lnTo>
                      <a:pt x="51827" y="26774"/>
                    </a:lnTo>
                    <a:lnTo>
                      <a:pt x="52117" y="31510"/>
                    </a:lnTo>
                    <a:lnTo>
                      <a:pt x="52349" y="36247"/>
                    </a:lnTo>
                    <a:lnTo>
                      <a:pt x="52446" y="38276"/>
                    </a:lnTo>
                    <a:lnTo>
                      <a:pt x="52523" y="40306"/>
                    </a:lnTo>
                    <a:lnTo>
                      <a:pt x="52581" y="42317"/>
                    </a:lnTo>
                    <a:lnTo>
                      <a:pt x="52601" y="44346"/>
                    </a:lnTo>
                    <a:lnTo>
                      <a:pt x="52620" y="45700"/>
                    </a:lnTo>
                    <a:lnTo>
                      <a:pt x="52601" y="47053"/>
                    </a:lnTo>
                    <a:lnTo>
                      <a:pt x="52562" y="47729"/>
                    </a:lnTo>
                    <a:lnTo>
                      <a:pt x="52523" y="48406"/>
                    </a:lnTo>
                    <a:lnTo>
                      <a:pt x="52465" y="49083"/>
                    </a:lnTo>
                    <a:lnTo>
                      <a:pt x="52388" y="49759"/>
                    </a:lnTo>
                    <a:lnTo>
                      <a:pt x="52330" y="50088"/>
                    </a:lnTo>
                    <a:lnTo>
                      <a:pt x="52253" y="50397"/>
                    </a:lnTo>
                    <a:lnTo>
                      <a:pt x="52137" y="50706"/>
                    </a:lnTo>
                    <a:lnTo>
                      <a:pt x="52001" y="50996"/>
                    </a:lnTo>
                    <a:lnTo>
                      <a:pt x="51847" y="51248"/>
                    </a:lnTo>
                    <a:lnTo>
                      <a:pt x="51750" y="51383"/>
                    </a:lnTo>
                    <a:lnTo>
                      <a:pt x="51634" y="51499"/>
                    </a:lnTo>
                    <a:lnTo>
                      <a:pt x="51518" y="51615"/>
                    </a:lnTo>
                    <a:lnTo>
                      <a:pt x="51383" y="51712"/>
                    </a:lnTo>
                    <a:lnTo>
                      <a:pt x="51248" y="51808"/>
                    </a:lnTo>
                    <a:lnTo>
                      <a:pt x="51093" y="51886"/>
                    </a:lnTo>
                    <a:lnTo>
                      <a:pt x="50803" y="52021"/>
                    </a:lnTo>
                    <a:lnTo>
                      <a:pt x="50532" y="52118"/>
                    </a:lnTo>
                    <a:lnTo>
                      <a:pt x="50223" y="52214"/>
                    </a:lnTo>
                    <a:lnTo>
                      <a:pt x="49933" y="52272"/>
                    </a:lnTo>
                    <a:lnTo>
                      <a:pt x="49624" y="52311"/>
                    </a:lnTo>
                    <a:lnTo>
                      <a:pt x="49295" y="52350"/>
                    </a:lnTo>
                    <a:lnTo>
                      <a:pt x="48676" y="52369"/>
                    </a:lnTo>
                    <a:lnTo>
                      <a:pt x="48039" y="52369"/>
                    </a:lnTo>
                    <a:lnTo>
                      <a:pt x="47401" y="52350"/>
                    </a:lnTo>
                    <a:lnTo>
                      <a:pt x="46163" y="52350"/>
                    </a:lnTo>
                    <a:lnTo>
                      <a:pt x="45506" y="52408"/>
                    </a:lnTo>
                    <a:lnTo>
                      <a:pt x="44849" y="52485"/>
                    </a:lnTo>
                    <a:lnTo>
                      <a:pt x="44211" y="52562"/>
                    </a:lnTo>
                    <a:lnTo>
                      <a:pt x="43554" y="52639"/>
                    </a:lnTo>
                    <a:lnTo>
                      <a:pt x="41930" y="52755"/>
                    </a:lnTo>
                    <a:lnTo>
                      <a:pt x="40306" y="52871"/>
                    </a:lnTo>
                    <a:lnTo>
                      <a:pt x="37986" y="52987"/>
                    </a:lnTo>
                    <a:lnTo>
                      <a:pt x="35686" y="53084"/>
                    </a:lnTo>
                    <a:lnTo>
                      <a:pt x="33386" y="53161"/>
                    </a:lnTo>
                    <a:lnTo>
                      <a:pt x="31085" y="53219"/>
                    </a:lnTo>
                    <a:lnTo>
                      <a:pt x="28765" y="53239"/>
                    </a:lnTo>
                    <a:lnTo>
                      <a:pt x="26465" y="53258"/>
                    </a:lnTo>
                    <a:lnTo>
                      <a:pt x="24165" y="53239"/>
                    </a:lnTo>
                    <a:lnTo>
                      <a:pt x="21845" y="53219"/>
                    </a:lnTo>
                    <a:lnTo>
                      <a:pt x="19467" y="53161"/>
                    </a:lnTo>
                    <a:lnTo>
                      <a:pt x="17070" y="53084"/>
                    </a:lnTo>
                    <a:lnTo>
                      <a:pt x="14692" y="52987"/>
                    </a:lnTo>
                    <a:lnTo>
                      <a:pt x="12315" y="52833"/>
                    </a:lnTo>
                    <a:lnTo>
                      <a:pt x="10401" y="52678"/>
                    </a:lnTo>
                    <a:lnTo>
                      <a:pt x="9454" y="52601"/>
                    </a:lnTo>
                    <a:lnTo>
                      <a:pt x="8506" y="52504"/>
                    </a:lnTo>
                    <a:lnTo>
                      <a:pt x="7540" y="52388"/>
                    </a:lnTo>
                    <a:lnTo>
                      <a:pt x="6593" y="52253"/>
                    </a:lnTo>
                    <a:lnTo>
                      <a:pt x="5665" y="52098"/>
                    </a:lnTo>
                    <a:lnTo>
                      <a:pt x="4718" y="51905"/>
                    </a:lnTo>
                    <a:lnTo>
                      <a:pt x="4099" y="51789"/>
                    </a:lnTo>
                    <a:lnTo>
                      <a:pt x="3461" y="51634"/>
                    </a:lnTo>
                    <a:lnTo>
                      <a:pt x="3152" y="51557"/>
                    </a:lnTo>
                    <a:lnTo>
                      <a:pt x="2842" y="51460"/>
                    </a:lnTo>
                    <a:lnTo>
                      <a:pt x="2533" y="51344"/>
                    </a:lnTo>
                    <a:lnTo>
                      <a:pt x="2243" y="51209"/>
                    </a:lnTo>
                    <a:lnTo>
                      <a:pt x="2185" y="51170"/>
                    </a:lnTo>
                    <a:lnTo>
                      <a:pt x="2069" y="51016"/>
                    </a:lnTo>
                    <a:lnTo>
                      <a:pt x="1953" y="50803"/>
                    </a:lnTo>
                    <a:lnTo>
                      <a:pt x="1837" y="50532"/>
                    </a:lnTo>
                    <a:lnTo>
                      <a:pt x="1683" y="50030"/>
                    </a:lnTo>
                    <a:lnTo>
                      <a:pt x="1547" y="49508"/>
                    </a:lnTo>
                    <a:lnTo>
                      <a:pt x="1451" y="49005"/>
                    </a:lnTo>
                    <a:lnTo>
                      <a:pt x="1354" y="48464"/>
                    </a:lnTo>
                    <a:lnTo>
                      <a:pt x="1296" y="47942"/>
                    </a:lnTo>
                    <a:lnTo>
                      <a:pt x="1238" y="47420"/>
                    </a:lnTo>
                    <a:lnTo>
                      <a:pt x="1122" y="46376"/>
                    </a:lnTo>
                    <a:lnTo>
                      <a:pt x="967" y="44520"/>
                    </a:lnTo>
                    <a:lnTo>
                      <a:pt x="851" y="42665"/>
                    </a:lnTo>
                    <a:lnTo>
                      <a:pt x="755" y="40809"/>
                    </a:lnTo>
                    <a:lnTo>
                      <a:pt x="677" y="38953"/>
                    </a:lnTo>
                    <a:lnTo>
                      <a:pt x="639" y="37097"/>
                    </a:lnTo>
                    <a:lnTo>
                      <a:pt x="600" y="35241"/>
                    </a:lnTo>
                    <a:lnTo>
                      <a:pt x="581" y="31530"/>
                    </a:lnTo>
                    <a:lnTo>
                      <a:pt x="581" y="27393"/>
                    </a:lnTo>
                    <a:lnTo>
                      <a:pt x="600" y="23275"/>
                    </a:lnTo>
                    <a:lnTo>
                      <a:pt x="639" y="19158"/>
                    </a:lnTo>
                    <a:lnTo>
                      <a:pt x="716" y="15021"/>
                    </a:lnTo>
                    <a:lnTo>
                      <a:pt x="774" y="12605"/>
                    </a:lnTo>
                    <a:lnTo>
                      <a:pt x="832" y="10169"/>
                    </a:lnTo>
                    <a:lnTo>
                      <a:pt x="871" y="7733"/>
                    </a:lnTo>
                    <a:lnTo>
                      <a:pt x="909" y="5297"/>
                    </a:lnTo>
                    <a:lnTo>
                      <a:pt x="890" y="4679"/>
                    </a:lnTo>
                    <a:lnTo>
                      <a:pt x="871" y="4060"/>
                    </a:lnTo>
                    <a:lnTo>
                      <a:pt x="774" y="2804"/>
                    </a:lnTo>
                    <a:lnTo>
                      <a:pt x="735" y="2185"/>
                    </a:lnTo>
                    <a:lnTo>
                      <a:pt x="697" y="1566"/>
                    </a:lnTo>
                    <a:lnTo>
                      <a:pt x="697" y="948"/>
                    </a:lnTo>
                    <a:lnTo>
                      <a:pt x="716" y="310"/>
                    </a:lnTo>
                    <a:lnTo>
                      <a:pt x="716" y="252"/>
                    </a:lnTo>
                    <a:lnTo>
                      <a:pt x="697" y="194"/>
                    </a:lnTo>
                    <a:lnTo>
                      <a:pt x="677" y="136"/>
                    </a:lnTo>
                    <a:lnTo>
                      <a:pt x="639" y="97"/>
                    </a:lnTo>
                    <a:lnTo>
                      <a:pt x="561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"/>
              <p:cNvSpPr/>
              <p:nvPr/>
            </p:nvSpPr>
            <p:spPr>
              <a:xfrm>
                <a:off x="713225" y="-737525"/>
                <a:ext cx="105850" cy="1461450"/>
              </a:xfrm>
              <a:custGeom>
                <a:rect b="b" l="l" r="r" t="t"/>
                <a:pathLst>
                  <a:path extrusionOk="0" h="58458" w="4234">
                    <a:moveTo>
                      <a:pt x="1604" y="0"/>
                    </a:moveTo>
                    <a:lnTo>
                      <a:pt x="1488" y="20"/>
                    </a:lnTo>
                    <a:lnTo>
                      <a:pt x="1450" y="39"/>
                    </a:lnTo>
                    <a:lnTo>
                      <a:pt x="1392" y="78"/>
                    </a:lnTo>
                    <a:lnTo>
                      <a:pt x="1373" y="116"/>
                    </a:lnTo>
                    <a:lnTo>
                      <a:pt x="1334" y="174"/>
                    </a:lnTo>
                    <a:lnTo>
                      <a:pt x="1257" y="406"/>
                    </a:lnTo>
                    <a:lnTo>
                      <a:pt x="1199" y="658"/>
                    </a:lnTo>
                    <a:lnTo>
                      <a:pt x="1160" y="928"/>
                    </a:lnTo>
                    <a:lnTo>
                      <a:pt x="1141" y="1180"/>
                    </a:lnTo>
                    <a:lnTo>
                      <a:pt x="1102" y="1721"/>
                    </a:lnTo>
                    <a:lnTo>
                      <a:pt x="1063" y="2223"/>
                    </a:lnTo>
                    <a:lnTo>
                      <a:pt x="986" y="3287"/>
                    </a:lnTo>
                    <a:lnTo>
                      <a:pt x="928" y="4369"/>
                    </a:lnTo>
                    <a:lnTo>
                      <a:pt x="812" y="6534"/>
                    </a:lnTo>
                    <a:lnTo>
                      <a:pt x="677" y="9840"/>
                    </a:lnTo>
                    <a:lnTo>
                      <a:pt x="561" y="13146"/>
                    </a:lnTo>
                    <a:lnTo>
                      <a:pt x="445" y="16451"/>
                    </a:lnTo>
                    <a:lnTo>
                      <a:pt x="367" y="19757"/>
                    </a:lnTo>
                    <a:lnTo>
                      <a:pt x="271" y="23565"/>
                    </a:lnTo>
                    <a:lnTo>
                      <a:pt x="193" y="27373"/>
                    </a:lnTo>
                    <a:lnTo>
                      <a:pt x="116" y="31182"/>
                    </a:lnTo>
                    <a:lnTo>
                      <a:pt x="58" y="34990"/>
                    </a:lnTo>
                    <a:lnTo>
                      <a:pt x="19" y="38083"/>
                    </a:lnTo>
                    <a:lnTo>
                      <a:pt x="0" y="41156"/>
                    </a:lnTo>
                    <a:lnTo>
                      <a:pt x="0" y="44230"/>
                    </a:lnTo>
                    <a:lnTo>
                      <a:pt x="39" y="47323"/>
                    </a:lnTo>
                    <a:lnTo>
                      <a:pt x="77" y="49082"/>
                    </a:lnTo>
                    <a:lnTo>
                      <a:pt x="97" y="49972"/>
                    </a:lnTo>
                    <a:lnTo>
                      <a:pt x="155" y="50861"/>
                    </a:lnTo>
                    <a:lnTo>
                      <a:pt x="193" y="51286"/>
                    </a:lnTo>
                    <a:lnTo>
                      <a:pt x="213" y="51518"/>
                    </a:lnTo>
                    <a:lnTo>
                      <a:pt x="251" y="51731"/>
                    </a:lnTo>
                    <a:lnTo>
                      <a:pt x="406" y="52330"/>
                    </a:lnTo>
                    <a:lnTo>
                      <a:pt x="580" y="52949"/>
                    </a:lnTo>
                    <a:lnTo>
                      <a:pt x="793" y="53548"/>
                    </a:lnTo>
                    <a:lnTo>
                      <a:pt x="1025" y="54166"/>
                    </a:lnTo>
                    <a:lnTo>
                      <a:pt x="1276" y="54766"/>
                    </a:lnTo>
                    <a:lnTo>
                      <a:pt x="1546" y="55346"/>
                    </a:lnTo>
                    <a:lnTo>
                      <a:pt x="1836" y="55906"/>
                    </a:lnTo>
                    <a:lnTo>
                      <a:pt x="2146" y="56447"/>
                    </a:lnTo>
                    <a:lnTo>
                      <a:pt x="2494" y="56989"/>
                    </a:lnTo>
                    <a:lnTo>
                      <a:pt x="2687" y="57240"/>
                    </a:lnTo>
                    <a:lnTo>
                      <a:pt x="2880" y="57491"/>
                    </a:lnTo>
                    <a:lnTo>
                      <a:pt x="3074" y="57743"/>
                    </a:lnTo>
                    <a:lnTo>
                      <a:pt x="3306" y="57975"/>
                    </a:lnTo>
                    <a:lnTo>
                      <a:pt x="3538" y="58187"/>
                    </a:lnTo>
                    <a:lnTo>
                      <a:pt x="3770" y="58400"/>
                    </a:lnTo>
                    <a:lnTo>
                      <a:pt x="3828" y="58419"/>
                    </a:lnTo>
                    <a:lnTo>
                      <a:pt x="3886" y="58439"/>
                    </a:lnTo>
                    <a:lnTo>
                      <a:pt x="3944" y="58458"/>
                    </a:lnTo>
                    <a:lnTo>
                      <a:pt x="4002" y="58439"/>
                    </a:lnTo>
                    <a:lnTo>
                      <a:pt x="4098" y="58400"/>
                    </a:lnTo>
                    <a:lnTo>
                      <a:pt x="4176" y="58323"/>
                    </a:lnTo>
                    <a:lnTo>
                      <a:pt x="4214" y="58226"/>
                    </a:lnTo>
                    <a:lnTo>
                      <a:pt x="4234" y="58129"/>
                    </a:lnTo>
                    <a:lnTo>
                      <a:pt x="4214" y="58071"/>
                    </a:lnTo>
                    <a:lnTo>
                      <a:pt x="4195" y="58033"/>
                    </a:lnTo>
                    <a:lnTo>
                      <a:pt x="4176" y="57975"/>
                    </a:lnTo>
                    <a:lnTo>
                      <a:pt x="4118" y="57936"/>
                    </a:lnTo>
                    <a:lnTo>
                      <a:pt x="3847" y="57704"/>
                    </a:lnTo>
                    <a:lnTo>
                      <a:pt x="3596" y="57453"/>
                    </a:lnTo>
                    <a:lnTo>
                      <a:pt x="3344" y="57182"/>
                    </a:lnTo>
                    <a:lnTo>
                      <a:pt x="3132" y="56911"/>
                    </a:lnTo>
                    <a:lnTo>
                      <a:pt x="2919" y="56621"/>
                    </a:lnTo>
                    <a:lnTo>
                      <a:pt x="2726" y="56331"/>
                    </a:lnTo>
                    <a:lnTo>
                      <a:pt x="2532" y="56003"/>
                    </a:lnTo>
                    <a:lnTo>
                      <a:pt x="2358" y="55694"/>
                    </a:lnTo>
                    <a:lnTo>
                      <a:pt x="2030" y="55036"/>
                    </a:lnTo>
                    <a:lnTo>
                      <a:pt x="1759" y="54360"/>
                    </a:lnTo>
                    <a:lnTo>
                      <a:pt x="1508" y="53683"/>
                    </a:lnTo>
                    <a:lnTo>
                      <a:pt x="1257" y="53026"/>
                    </a:lnTo>
                    <a:lnTo>
                      <a:pt x="1102" y="52562"/>
                    </a:lnTo>
                    <a:lnTo>
                      <a:pt x="947" y="52098"/>
                    </a:lnTo>
                    <a:lnTo>
                      <a:pt x="831" y="51615"/>
                    </a:lnTo>
                    <a:lnTo>
                      <a:pt x="793" y="51383"/>
                    </a:lnTo>
                    <a:lnTo>
                      <a:pt x="754" y="51131"/>
                    </a:lnTo>
                    <a:lnTo>
                      <a:pt x="696" y="50358"/>
                    </a:lnTo>
                    <a:lnTo>
                      <a:pt x="657" y="49585"/>
                    </a:lnTo>
                    <a:lnTo>
                      <a:pt x="619" y="48038"/>
                    </a:lnTo>
                    <a:lnTo>
                      <a:pt x="580" y="45119"/>
                    </a:lnTo>
                    <a:lnTo>
                      <a:pt x="580" y="42200"/>
                    </a:lnTo>
                    <a:lnTo>
                      <a:pt x="599" y="39281"/>
                    </a:lnTo>
                    <a:lnTo>
                      <a:pt x="619" y="36362"/>
                    </a:lnTo>
                    <a:lnTo>
                      <a:pt x="677" y="32631"/>
                    </a:lnTo>
                    <a:lnTo>
                      <a:pt x="735" y="28901"/>
                    </a:lnTo>
                    <a:lnTo>
                      <a:pt x="812" y="25170"/>
                    </a:lnTo>
                    <a:lnTo>
                      <a:pt x="889" y="21419"/>
                    </a:lnTo>
                    <a:lnTo>
                      <a:pt x="986" y="18056"/>
                    </a:lnTo>
                    <a:lnTo>
                      <a:pt x="1083" y="14673"/>
                    </a:lnTo>
                    <a:lnTo>
                      <a:pt x="1199" y="11309"/>
                    </a:lnTo>
                    <a:lnTo>
                      <a:pt x="1334" y="7926"/>
                    </a:lnTo>
                    <a:lnTo>
                      <a:pt x="1431" y="5548"/>
                    </a:lnTo>
                    <a:lnTo>
                      <a:pt x="1585" y="3171"/>
                    </a:lnTo>
                    <a:lnTo>
                      <a:pt x="1662" y="1876"/>
                    </a:lnTo>
                    <a:lnTo>
                      <a:pt x="1720" y="1218"/>
                    </a:lnTo>
                    <a:lnTo>
                      <a:pt x="1817" y="580"/>
                    </a:lnTo>
                    <a:lnTo>
                      <a:pt x="1836" y="464"/>
                    </a:lnTo>
                    <a:lnTo>
                      <a:pt x="1875" y="387"/>
                    </a:lnTo>
                    <a:lnTo>
                      <a:pt x="1894" y="329"/>
                    </a:lnTo>
                    <a:lnTo>
                      <a:pt x="1894" y="271"/>
                    </a:lnTo>
                    <a:lnTo>
                      <a:pt x="1875" y="213"/>
                    </a:lnTo>
                    <a:lnTo>
                      <a:pt x="1856" y="155"/>
                    </a:lnTo>
                    <a:lnTo>
                      <a:pt x="1798" y="78"/>
                    </a:lnTo>
                    <a:lnTo>
                      <a:pt x="1701" y="20"/>
                    </a:lnTo>
                    <a:lnTo>
                      <a:pt x="160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"/>
              <p:cNvSpPr/>
              <p:nvPr/>
            </p:nvSpPr>
            <p:spPr>
              <a:xfrm>
                <a:off x="1220175" y="-164850"/>
                <a:ext cx="491025" cy="480900"/>
              </a:xfrm>
              <a:custGeom>
                <a:rect b="b" l="l" r="r" t="t"/>
                <a:pathLst>
                  <a:path extrusionOk="0" h="19236" w="19641">
                    <a:moveTo>
                      <a:pt x="10033" y="581"/>
                    </a:moveTo>
                    <a:lnTo>
                      <a:pt x="10439" y="619"/>
                    </a:lnTo>
                    <a:lnTo>
                      <a:pt x="10864" y="658"/>
                    </a:lnTo>
                    <a:lnTo>
                      <a:pt x="11290" y="716"/>
                    </a:lnTo>
                    <a:lnTo>
                      <a:pt x="11696" y="793"/>
                    </a:lnTo>
                    <a:lnTo>
                      <a:pt x="12121" y="871"/>
                    </a:lnTo>
                    <a:lnTo>
                      <a:pt x="12527" y="967"/>
                    </a:lnTo>
                    <a:lnTo>
                      <a:pt x="12933" y="1083"/>
                    </a:lnTo>
                    <a:lnTo>
                      <a:pt x="13339" y="1199"/>
                    </a:lnTo>
                    <a:lnTo>
                      <a:pt x="13725" y="1354"/>
                    </a:lnTo>
                    <a:lnTo>
                      <a:pt x="14131" y="1509"/>
                    </a:lnTo>
                    <a:lnTo>
                      <a:pt x="14499" y="1683"/>
                    </a:lnTo>
                    <a:lnTo>
                      <a:pt x="14866" y="1876"/>
                    </a:lnTo>
                    <a:lnTo>
                      <a:pt x="15233" y="2108"/>
                    </a:lnTo>
                    <a:lnTo>
                      <a:pt x="15581" y="2340"/>
                    </a:lnTo>
                    <a:lnTo>
                      <a:pt x="15929" y="2591"/>
                    </a:lnTo>
                    <a:lnTo>
                      <a:pt x="16258" y="2862"/>
                    </a:lnTo>
                    <a:lnTo>
                      <a:pt x="16567" y="3152"/>
                    </a:lnTo>
                    <a:lnTo>
                      <a:pt x="16799" y="3403"/>
                    </a:lnTo>
                    <a:lnTo>
                      <a:pt x="17012" y="3654"/>
                    </a:lnTo>
                    <a:lnTo>
                      <a:pt x="17224" y="3906"/>
                    </a:lnTo>
                    <a:lnTo>
                      <a:pt x="17418" y="4176"/>
                    </a:lnTo>
                    <a:lnTo>
                      <a:pt x="17611" y="4447"/>
                    </a:lnTo>
                    <a:lnTo>
                      <a:pt x="17785" y="4737"/>
                    </a:lnTo>
                    <a:lnTo>
                      <a:pt x="17940" y="5027"/>
                    </a:lnTo>
                    <a:lnTo>
                      <a:pt x="18094" y="5317"/>
                    </a:lnTo>
                    <a:lnTo>
                      <a:pt x="18249" y="5626"/>
                    </a:lnTo>
                    <a:lnTo>
                      <a:pt x="18365" y="5916"/>
                    </a:lnTo>
                    <a:lnTo>
                      <a:pt x="18481" y="6226"/>
                    </a:lnTo>
                    <a:lnTo>
                      <a:pt x="18597" y="6554"/>
                    </a:lnTo>
                    <a:lnTo>
                      <a:pt x="18693" y="6863"/>
                    </a:lnTo>
                    <a:lnTo>
                      <a:pt x="18771" y="7192"/>
                    </a:lnTo>
                    <a:lnTo>
                      <a:pt x="18906" y="7849"/>
                    </a:lnTo>
                    <a:lnTo>
                      <a:pt x="19003" y="8468"/>
                    </a:lnTo>
                    <a:lnTo>
                      <a:pt x="19061" y="9087"/>
                    </a:lnTo>
                    <a:lnTo>
                      <a:pt x="19080" y="9705"/>
                    </a:lnTo>
                    <a:lnTo>
                      <a:pt x="19061" y="10343"/>
                    </a:lnTo>
                    <a:lnTo>
                      <a:pt x="19003" y="10962"/>
                    </a:lnTo>
                    <a:lnTo>
                      <a:pt x="18925" y="11580"/>
                    </a:lnTo>
                    <a:lnTo>
                      <a:pt x="18790" y="12199"/>
                    </a:lnTo>
                    <a:lnTo>
                      <a:pt x="18635" y="12798"/>
                    </a:lnTo>
                    <a:lnTo>
                      <a:pt x="18423" y="13378"/>
                    </a:lnTo>
                    <a:lnTo>
                      <a:pt x="18326" y="13668"/>
                    </a:lnTo>
                    <a:lnTo>
                      <a:pt x="18191" y="13939"/>
                    </a:lnTo>
                    <a:lnTo>
                      <a:pt x="18056" y="14190"/>
                    </a:lnTo>
                    <a:lnTo>
                      <a:pt x="17920" y="14461"/>
                    </a:lnTo>
                    <a:lnTo>
                      <a:pt x="17766" y="14712"/>
                    </a:lnTo>
                    <a:lnTo>
                      <a:pt x="17611" y="14944"/>
                    </a:lnTo>
                    <a:lnTo>
                      <a:pt x="17437" y="15176"/>
                    </a:lnTo>
                    <a:lnTo>
                      <a:pt x="17244" y="15408"/>
                    </a:lnTo>
                    <a:lnTo>
                      <a:pt x="17070" y="15640"/>
                    </a:lnTo>
                    <a:lnTo>
                      <a:pt x="16857" y="15852"/>
                    </a:lnTo>
                    <a:lnTo>
                      <a:pt x="16432" y="16278"/>
                    </a:lnTo>
                    <a:lnTo>
                      <a:pt x="15948" y="16664"/>
                    </a:lnTo>
                    <a:lnTo>
                      <a:pt x="15659" y="16877"/>
                    </a:lnTo>
                    <a:lnTo>
                      <a:pt x="15369" y="17070"/>
                    </a:lnTo>
                    <a:lnTo>
                      <a:pt x="15079" y="17264"/>
                    </a:lnTo>
                    <a:lnTo>
                      <a:pt x="14769" y="17438"/>
                    </a:lnTo>
                    <a:lnTo>
                      <a:pt x="14460" y="17612"/>
                    </a:lnTo>
                    <a:lnTo>
                      <a:pt x="14131" y="17766"/>
                    </a:lnTo>
                    <a:lnTo>
                      <a:pt x="13803" y="17902"/>
                    </a:lnTo>
                    <a:lnTo>
                      <a:pt x="13493" y="18018"/>
                    </a:lnTo>
                    <a:lnTo>
                      <a:pt x="13145" y="18134"/>
                    </a:lnTo>
                    <a:lnTo>
                      <a:pt x="12817" y="18249"/>
                    </a:lnTo>
                    <a:lnTo>
                      <a:pt x="12488" y="18346"/>
                    </a:lnTo>
                    <a:lnTo>
                      <a:pt x="12140" y="18423"/>
                    </a:lnTo>
                    <a:lnTo>
                      <a:pt x="11792" y="18481"/>
                    </a:lnTo>
                    <a:lnTo>
                      <a:pt x="11444" y="18539"/>
                    </a:lnTo>
                    <a:lnTo>
                      <a:pt x="11096" y="18597"/>
                    </a:lnTo>
                    <a:lnTo>
                      <a:pt x="10748" y="18617"/>
                    </a:lnTo>
                    <a:lnTo>
                      <a:pt x="10400" y="18636"/>
                    </a:lnTo>
                    <a:lnTo>
                      <a:pt x="10052" y="18655"/>
                    </a:lnTo>
                    <a:lnTo>
                      <a:pt x="9705" y="18655"/>
                    </a:lnTo>
                    <a:lnTo>
                      <a:pt x="9357" y="18636"/>
                    </a:lnTo>
                    <a:lnTo>
                      <a:pt x="9009" y="18617"/>
                    </a:lnTo>
                    <a:lnTo>
                      <a:pt x="8661" y="18559"/>
                    </a:lnTo>
                    <a:lnTo>
                      <a:pt x="8313" y="18520"/>
                    </a:lnTo>
                    <a:lnTo>
                      <a:pt x="7965" y="18462"/>
                    </a:lnTo>
                    <a:lnTo>
                      <a:pt x="7617" y="18385"/>
                    </a:lnTo>
                    <a:lnTo>
                      <a:pt x="7288" y="18288"/>
                    </a:lnTo>
                    <a:lnTo>
                      <a:pt x="6940" y="18192"/>
                    </a:lnTo>
                    <a:lnTo>
                      <a:pt x="6612" y="18076"/>
                    </a:lnTo>
                    <a:lnTo>
                      <a:pt x="6283" y="17960"/>
                    </a:lnTo>
                    <a:lnTo>
                      <a:pt x="5954" y="17805"/>
                    </a:lnTo>
                    <a:lnTo>
                      <a:pt x="5626" y="17670"/>
                    </a:lnTo>
                    <a:lnTo>
                      <a:pt x="5316" y="17496"/>
                    </a:lnTo>
                    <a:lnTo>
                      <a:pt x="4988" y="17322"/>
                    </a:lnTo>
                    <a:lnTo>
                      <a:pt x="4678" y="17128"/>
                    </a:lnTo>
                    <a:lnTo>
                      <a:pt x="4388" y="16935"/>
                    </a:lnTo>
                    <a:lnTo>
                      <a:pt x="4079" y="16722"/>
                    </a:lnTo>
                    <a:lnTo>
                      <a:pt x="3809" y="16490"/>
                    </a:lnTo>
                    <a:lnTo>
                      <a:pt x="3538" y="16239"/>
                    </a:lnTo>
                    <a:lnTo>
                      <a:pt x="3267" y="16007"/>
                    </a:lnTo>
                    <a:lnTo>
                      <a:pt x="3016" y="15736"/>
                    </a:lnTo>
                    <a:lnTo>
                      <a:pt x="2765" y="15466"/>
                    </a:lnTo>
                    <a:lnTo>
                      <a:pt x="2533" y="15195"/>
                    </a:lnTo>
                    <a:lnTo>
                      <a:pt x="2320" y="14905"/>
                    </a:lnTo>
                    <a:lnTo>
                      <a:pt x="2107" y="14615"/>
                    </a:lnTo>
                    <a:lnTo>
                      <a:pt x="1895" y="14325"/>
                    </a:lnTo>
                    <a:lnTo>
                      <a:pt x="1721" y="14016"/>
                    </a:lnTo>
                    <a:lnTo>
                      <a:pt x="1547" y="13687"/>
                    </a:lnTo>
                    <a:lnTo>
                      <a:pt x="1373" y="13378"/>
                    </a:lnTo>
                    <a:lnTo>
                      <a:pt x="1238" y="13049"/>
                    </a:lnTo>
                    <a:lnTo>
                      <a:pt x="1102" y="12701"/>
                    </a:lnTo>
                    <a:lnTo>
                      <a:pt x="967" y="12373"/>
                    </a:lnTo>
                    <a:lnTo>
                      <a:pt x="870" y="12025"/>
                    </a:lnTo>
                    <a:lnTo>
                      <a:pt x="774" y="11677"/>
                    </a:lnTo>
                    <a:lnTo>
                      <a:pt x="696" y="11329"/>
                    </a:lnTo>
                    <a:lnTo>
                      <a:pt x="638" y="10981"/>
                    </a:lnTo>
                    <a:lnTo>
                      <a:pt x="580" y="10614"/>
                    </a:lnTo>
                    <a:lnTo>
                      <a:pt x="561" y="10266"/>
                    </a:lnTo>
                    <a:lnTo>
                      <a:pt x="542" y="9898"/>
                    </a:lnTo>
                    <a:lnTo>
                      <a:pt x="542" y="9550"/>
                    </a:lnTo>
                    <a:lnTo>
                      <a:pt x="561" y="9183"/>
                    </a:lnTo>
                    <a:lnTo>
                      <a:pt x="580" y="8816"/>
                    </a:lnTo>
                    <a:lnTo>
                      <a:pt x="638" y="8449"/>
                    </a:lnTo>
                    <a:lnTo>
                      <a:pt x="716" y="8101"/>
                    </a:lnTo>
                    <a:lnTo>
                      <a:pt x="793" y="7733"/>
                    </a:lnTo>
                    <a:lnTo>
                      <a:pt x="909" y="7327"/>
                    </a:lnTo>
                    <a:lnTo>
                      <a:pt x="1044" y="6941"/>
                    </a:lnTo>
                    <a:lnTo>
                      <a:pt x="1180" y="6573"/>
                    </a:lnTo>
                    <a:lnTo>
                      <a:pt x="1353" y="6187"/>
                    </a:lnTo>
                    <a:lnTo>
                      <a:pt x="1527" y="5820"/>
                    </a:lnTo>
                    <a:lnTo>
                      <a:pt x="1721" y="5472"/>
                    </a:lnTo>
                    <a:lnTo>
                      <a:pt x="1933" y="5124"/>
                    </a:lnTo>
                    <a:lnTo>
                      <a:pt x="2146" y="4776"/>
                    </a:lnTo>
                    <a:lnTo>
                      <a:pt x="2378" y="4447"/>
                    </a:lnTo>
                    <a:lnTo>
                      <a:pt x="2629" y="4118"/>
                    </a:lnTo>
                    <a:lnTo>
                      <a:pt x="2900" y="3809"/>
                    </a:lnTo>
                    <a:lnTo>
                      <a:pt x="3171" y="3519"/>
                    </a:lnTo>
                    <a:lnTo>
                      <a:pt x="3441" y="3229"/>
                    </a:lnTo>
                    <a:lnTo>
                      <a:pt x="3751" y="2939"/>
                    </a:lnTo>
                    <a:lnTo>
                      <a:pt x="4060" y="2688"/>
                    </a:lnTo>
                    <a:lnTo>
                      <a:pt x="4369" y="2437"/>
                    </a:lnTo>
                    <a:lnTo>
                      <a:pt x="4698" y="2185"/>
                    </a:lnTo>
                    <a:lnTo>
                      <a:pt x="5026" y="1973"/>
                    </a:lnTo>
                    <a:lnTo>
                      <a:pt x="5374" y="1760"/>
                    </a:lnTo>
                    <a:lnTo>
                      <a:pt x="5722" y="1567"/>
                    </a:lnTo>
                    <a:lnTo>
                      <a:pt x="6090" y="1393"/>
                    </a:lnTo>
                    <a:lnTo>
                      <a:pt x="6457" y="1238"/>
                    </a:lnTo>
                    <a:lnTo>
                      <a:pt x="6824" y="1083"/>
                    </a:lnTo>
                    <a:lnTo>
                      <a:pt x="7211" y="948"/>
                    </a:lnTo>
                    <a:lnTo>
                      <a:pt x="7597" y="851"/>
                    </a:lnTo>
                    <a:lnTo>
                      <a:pt x="8003" y="755"/>
                    </a:lnTo>
                    <a:lnTo>
                      <a:pt x="8390" y="677"/>
                    </a:lnTo>
                    <a:lnTo>
                      <a:pt x="8796" y="639"/>
                    </a:lnTo>
                    <a:lnTo>
                      <a:pt x="9202" y="600"/>
                    </a:lnTo>
                    <a:lnTo>
                      <a:pt x="9608" y="581"/>
                    </a:lnTo>
                    <a:close/>
                    <a:moveTo>
                      <a:pt x="9724" y="1"/>
                    </a:moveTo>
                    <a:lnTo>
                      <a:pt x="9337" y="20"/>
                    </a:lnTo>
                    <a:lnTo>
                      <a:pt x="8951" y="40"/>
                    </a:lnTo>
                    <a:lnTo>
                      <a:pt x="8564" y="78"/>
                    </a:lnTo>
                    <a:lnTo>
                      <a:pt x="8177" y="136"/>
                    </a:lnTo>
                    <a:lnTo>
                      <a:pt x="7810" y="214"/>
                    </a:lnTo>
                    <a:lnTo>
                      <a:pt x="7443" y="291"/>
                    </a:lnTo>
                    <a:lnTo>
                      <a:pt x="7075" y="407"/>
                    </a:lnTo>
                    <a:lnTo>
                      <a:pt x="6708" y="523"/>
                    </a:lnTo>
                    <a:lnTo>
                      <a:pt x="6360" y="658"/>
                    </a:lnTo>
                    <a:lnTo>
                      <a:pt x="5993" y="793"/>
                    </a:lnTo>
                    <a:lnTo>
                      <a:pt x="5664" y="967"/>
                    </a:lnTo>
                    <a:lnTo>
                      <a:pt x="5316" y="1141"/>
                    </a:lnTo>
                    <a:lnTo>
                      <a:pt x="4988" y="1315"/>
                    </a:lnTo>
                    <a:lnTo>
                      <a:pt x="4659" y="1528"/>
                    </a:lnTo>
                    <a:lnTo>
                      <a:pt x="4350" y="1741"/>
                    </a:lnTo>
                    <a:lnTo>
                      <a:pt x="4041" y="1953"/>
                    </a:lnTo>
                    <a:lnTo>
                      <a:pt x="3731" y="2205"/>
                    </a:lnTo>
                    <a:lnTo>
                      <a:pt x="3441" y="2437"/>
                    </a:lnTo>
                    <a:lnTo>
                      <a:pt x="3171" y="2707"/>
                    </a:lnTo>
                    <a:lnTo>
                      <a:pt x="2900" y="2978"/>
                    </a:lnTo>
                    <a:lnTo>
                      <a:pt x="2629" y="3248"/>
                    </a:lnTo>
                    <a:lnTo>
                      <a:pt x="2378" y="3538"/>
                    </a:lnTo>
                    <a:lnTo>
                      <a:pt x="2127" y="3828"/>
                    </a:lnTo>
                    <a:lnTo>
                      <a:pt x="1895" y="4138"/>
                    </a:lnTo>
                    <a:lnTo>
                      <a:pt x="1663" y="4466"/>
                    </a:lnTo>
                    <a:lnTo>
                      <a:pt x="1469" y="4776"/>
                    </a:lnTo>
                    <a:lnTo>
                      <a:pt x="1257" y="5104"/>
                    </a:lnTo>
                    <a:lnTo>
                      <a:pt x="1083" y="5452"/>
                    </a:lnTo>
                    <a:lnTo>
                      <a:pt x="909" y="5800"/>
                    </a:lnTo>
                    <a:lnTo>
                      <a:pt x="735" y="6148"/>
                    </a:lnTo>
                    <a:lnTo>
                      <a:pt x="580" y="6515"/>
                    </a:lnTo>
                    <a:lnTo>
                      <a:pt x="464" y="6883"/>
                    </a:lnTo>
                    <a:lnTo>
                      <a:pt x="348" y="7250"/>
                    </a:lnTo>
                    <a:lnTo>
                      <a:pt x="252" y="7617"/>
                    </a:lnTo>
                    <a:lnTo>
                      <a:pt x="155" y="7985"/>
                    </a:lnTo>
                    <a:lnTo>
                      <a:pt x="97" y="8371"/>
                    </a:lnTo>
                    <a:lnTo>
                      <a:pt x="39" y="8739"/>
                    </a:lnTo>
                    <a:lnTo>
                      <a:pt x="20" y="9125"/>
                    </a:lnTo>
                    <a:lnTo>
                      <a:pt x="0" y="9492"/>
                    </a:lnTo>
                    <a:lnTo>
                      <a:pt x="0" y="9860"/>
                    </a:lnTo>
                    <a:lnTo>
                      <a:pt x="0" y="10246"/>
                    </a:lnTo>
                    <a:lnTo>
                      <a:pt x="39" y="10614"/>
                    </a:lnTo>
                    <a:lnTo>
                      <a:pt x="78" y="10981"/>
                    </a:lnTo>
                    <a:lnTo>
                      <a:pt x="136" y="11348"/>
                    </a:lnTo>
                    <a:lnTo>
                      <a:pt x="213" y="11716"/>
                    </a:lnTo>
                    <a:lnTo>
                      <a:pt x="310" y="12083"/>
                    </a:lnTo>
                    <a:lnTo>
                      <a:pt x="406" y="12431"/>
                    </a:lnTo>
                    <a:lnTo>
                      <a:pt x="522" y="12798"/>
                    </a:lnTo>
                    <a:lnTo>
                      <a:pt x="658" y="13146"/>
                    </a:lnTo>
                    <a:lnTo>
                      <a:pt x="793" y="13494"/>
                    </a:lnTo>
                    <a:lnTo>
                      <a:pt x="967" y="13823"/>
                    </a:lnTo>
                    <a:lnTo>
                      <a:pt x="1141" y="14151"/>
                    </a:lnTo>
                    <a:lnTo>
                      <a:pt x="1315" y="14480"/>
                    </a:lnTo>
                    <a:lnTo>
                      <a:pt x="1527" y="14809"/>
                    </a:lnTo>
                    <a:lnTo>
                      <a:pt x="1740" y="15118"/>
                    </a:lnTo>
                    <a:lnTo>
                      <a:pt x="1972" y="15427"/>
                    </a:lnTo>
                    <a:lnTo>
                      <a:pt x="2204" y="15717"/>
                    </a:lnTo>
                    <a:lnTo>
                      <a:pt x="2455" y="16007"/>
                    </a:lnTo>
                    <a:lnTo>
                      <a:pt x="2726" y="16278"/>
                    </a:lnTo>
                    <a:lnTo>
                      <a:pt x="2997" y="16548"/>
                    </a:lnTo>
                    <a:lnTo>
                      <a:pt x="3287" y="16819"/>
                    </a:lnTo>
                    <a:lnTo>
                      <a:pt x="3596" y="17070"/>
                    </a:lnTo>
                    <a:lnTo>
                      <a:pt x="3886" y="17283"/>
                    </a:lnTo>
                    <a:lnTo>
                      <a:pt x="4214" y="17515"/>
                    </a:lnTo>
                    <a:lnTo>
                      <a:pt x="4524" y="17708"/>
                    </a:lnTo>
                    <a:lnTo>
                      <a:pt x="4852" y="17902"/>
                    </a:lnTo>
                    <a:lnTo>
                      <a:pt x="5181" y="18076"/>
                    </a:lnTo>
                    <a:lnTo>
                      <a:pt x="5510" y="18249"/>
                    </a:lnTo>
                    <a:lnTo>
                      <a:pt x="5858" y="18404"/>
                    </a:lnTo>
                    <a:lnTo>
                      <a:pt x="6206" y="18539"/>
                    </a:lnTo>
                    <a:lnTo>
                      <a:pt x="6573" y="18675"/>
                    </a:lnTo>
                    <a:lnTo>
                      <a:pt x="6921" y="18791"/>
                    </a:lnTo>
                    <a:lnTo>
                      <a:pt x="7288" y="18887"/>
                    </a:lnTo>
                    <a:lnTo>
                      <a:pt x="7655" y="18965"/>
                    </a:lnTo>
                    <a:lnTo>
                      <a:pt x="8023" y="19042"/>
                    </a:lnTo>
                    <a:lnTo>
                      <a:pt x="8390" y="19119"/>
                    </a:lnTo>
                    <a:lnTo>
                      <a:pt x="8757" y="19158"/>
                    </a:lnTo>
                    <a:lnTo>
                      <a:pt x="9125" y="19197"/>
                    </a:lnTo>
                    <a:lnTo>
                      <a:pt x="9511" y="19216"/>
                    </a:lnTo>
                    <a:lnTo>
                      <a:pt x="9879" y="19235"/>
                    </a:lnTo>
                    <a:lnTo>
                      <a:pt x="10265" y="19235"/>
                    </a:lnTo>
                    <a:lnTo>
                      <a:pt x="10632" y="19216"/>
                    </a:lnTo>
                    <a:lnTo>
                      <a:pt x="11019" y="19177"/>
                    </a:lnTo>
                    <a:lnTo>
                      <a:pt x="11386" y="19139"/>
                    </a:lnTo>
                    <a:lnTo>
                      <a:pt x="11754" y="19081"/>
                    </a:lnTo>
                    <a:lnTo>
                      <a:pt x="12121" y="19023"/>
                    </a:lnTo>
                    <a:lnTo>
                      <a:pt x="12488" y="18945"/>
                    </a:lnTo>
                    <a:lnTo>
                      <a:pt x="12855" y="18849"/>
                    </a:lnTo>
                    <a:lnTo>
                      <a:pt x="13223" y="18733"/>
                    </a:lnTo>
                    <a:lnTo>
                      <a:pt x="13571" y="18617"/>
                    </a:lnTo>
                    <a:lnTo>
                      <a:pt x="13919" y="18481"/>
                    </a:lnTo>
                    <a:lnTo>
                      <a:pt x="14267" y="18327"/>
                    </a:lnTo>
                    <a:lnTo>
                      <a:pt x="14615" y="18172"/>
                    </a:lnTo>
                    <a:lnTo>
                      <a:pt x="14943" y="17998"/>
                    </a:lnTo>
                    <a:lnTo>
                      <a:pt x="15543" y="17650"/>
                    </a:lnTo>
                    <a:lnTo>
                      <a:pt x="16103" y="17283"/>
                    </a:lnTo>
                    <a:lnTo>
                      <a:pt x="16374" y="17070"/>
                    </a:lnTo>
                    <a:lnTo>
                      <a:pt x="16644" y="16858"/>
                    </a:lnTo>
                    <a:lnTo>
                      <a:pt x="16896" y="16645"/>
                    </a:lnTo>
                    <a:lnTo>
                      <a:pt x="17147" y="16413"/>
                    </a:lnTo>
                    <a:lnTo>
                      <a:pt x="17379" y="16162"/>
                    </a:lnTo>
                    <a:lnTo>
                      <a:pt x="17611" y="15910"/>
                    </a:lnTo>
                    <a:lnTo>
                      <a:pt x="17824" y="15659"/>
                    </a:lnTo>
                    <a:lnTo>
                      <a:pt x="18017" y="15388"/>
                    </a:lnTo>
                    <a:lnTo>
                      <a:pt x="18210" y="15118"/>
                    </a:lnTo>
                    <a:lnTo>
                      <a:pt x="18384" y="14828"/>
                    </a:lnTo>
                    <a:lnTo>
                      <a:pt x="18558" y="14519"/>
                    </a:lnTo>
                    <a:lnTo>
                      <a:pt x="18713" y="14209"/>
                    </a:lnTo>
                    <a:lnTo>
                      <a:pt x="18848" y="13919"/>
                    </a:lnTo>
                    <a:lnTo>
                      <a:pt x="18964" y="13610"/>
                    </a:lnTo>
                    <a:lnTo>
                      <a:pt x="19177" y="12991"/>
                    </a:lnTo>
                    <a:lnTo>
                      <a:pt x="19351" y="12373"/>
                    </a:lnTo>
                    <a:lnTo>
                      <a:pt x="19486" y="11735"/>
                    </a:lnTo>
                    <a:lnTo>
                      <a:pt x="19563" y="11078"/>
                    </a:lnTo>
                    <a:lnTo>
                      <a:pt x="19621" y="10420"/>
                    </a:lnTo>
                    <a:lnTo>
                      <a:pt x="19641" y="9763"/>
                    </a:lnTo>
                    <a:lnTo>
                      <a:pt x="19641" y="9125"/>
                    </a:lnTo>
                    <a:lnTo>
                      <a:pt x="19602" y="8719"/>
                    </a:lnTo>
                    <a:lnTo>
                      <a:pt x="19563" y="8313"/>
                    </a:lnTo>
                    <a:lnTo>
                      <a:pt x="19505" y="7907"/>
                    </a:lnTo>
                    <a:lnTo>
                      <a:pt x="19447" y="7521"/>
                    </a:lnTo>
                    <a:lnTo>
                      <a:pt x="19351" y="7115"/>
                    </a:lnTo>
                    <a:lnTo>
                      <a:pt x="19254" y="6728"/>
                    </a:lnTo>
                    <a:lnTo>
                      <a:pt x="19138" y="6341"/>
                    </a:lnTo>
                    <a:lnTo>
                      <a:pt x="19003" y="5955"/>
                    </a:lnTo>
                    <a:lnTo>
                      <a:pt x="18848" y="5588"/>
                    </a:lnTo>
                    <a:lnTo>
                      <a:pt x="18693" y="5220"/>
                    </a:lnTo>
                    <a:lnTo>
                      <a:pt x="18520" y="4853"/>
                    </a:lnTo>
                    <a:lnTo>
                      <a:pt x="18326" y="4505"/>
                    </a:lnTo>
                    <a:lnTo>
                      <a:pt x="18114" y="4157"/>
                    </a:lnTo>
                    <a:lnTo>
                      <a:pt x="17882" y="3828"/>
                    </a:lnTo>
                    <a:lnTo>
                      <a:pt x="17630" y="3500"/>
                    </a:lnTo>
                    <a:lnTo>
                      <a:pt x="17379" y="3191"/>
                    </a:lnTo>
                    <a:lnTo>
                      <a:pt x="17050" y="2823"/>
                    </a:lnTo>
                    <a:lnTo>
                      <a:pt x="16683" y="2495"/>
                    </a:lnTo>
                    <a:lnTo>
                      <a:pt x="16316" y="2166"/>
                    </a:lnTo>
                    <a:lnTo>
                      <a:pt x="15929" y="1876"/>
                    </a:lnTo>
                    <a:lnTo>
                      <a:pt x="15543" y="1625"/>
                    </a:lnTo>
                    <a:lnTo>
                      <a:pt x="15117" y="1373"/>
                    </a:lnTo>
                    <a:lnTo>
                      <a:pt x="14692" y="1161"/>
                    </a:lnTo>
                    <a:lnTo>
                      <a:pt x="14267" y="948"/>
                    </a:lnTo>
                    <a:lnTo>
                      <a:pt x="13822" y="774"/>
                    </a:lnTo>
                    <a:lnTo>
                      <a:pt x="13358" y="619"/>
                    </a:lnTo>
                    <a:lnTo>
                      <a:pt x="12894" y="465"/>
                    </a:lnTo>
                    <a:lnTo>
                      <a:pt x="12430" y="349"/>
                    </a:lnTo>
                    <a:lnTo>
                      <a:pt x="11947" y="252"/>
                    </a:lnTo>
                    <a:lnTo>
                      <a:pt x="11483" y="156"/>
                    </a:lnTo>
                    <a:lnTo>
                      <a:pt x="11000" y="98"/>
                    </a:lnTo>
                    <a:lnTo>
                      <a:pt x="10516" y="40"/>
                    </a:lnTo>
                    <a:lnTo>
                      <a:pt x="10110" y="20"/>
                    </a:lnTo>
                    <a:lnTo>
                      <a:pt x="972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"/>
              <p:cNvSpPr/>
              <p:nvPr/>
            </p:nvSpPr>
            <p:spPr>
              <a:xfrm>
                <a:off x="768300" y="-183700"/>
                <a:ext cx="552425" cy="86050"/>
              </a:xfrm>
              <a:custGeom>
                <a:rect b="b" l="l" r="r" t="t"/>
                <a:pathLst>
                  <a:path extrusionOk="0" h="3442" w="22097">
                    <a:moveTo>
                      <a:pt x="252" y="1"/>
                    </a:moveTo>
                    <a:lnTo>
                      <a:pt x="155" y="40"/>
                    </a:lnTo>
                    <a:lnTo>
                      <a:pt x="78" y="117"/>
                    </a:lnTo>
                    <a:lnTo>
                      <a:pt x="20" y="214"/>
                    </a:lnTo>
                    <a:lnTo>
                      <a:pt x="1" y="330"/>
                    </a:lnTo>
                    <a:lnTo>
                      <a:pt x="20" y="368"/>
                    </a:lnTo>
                    <a:lnTo>
                      <a:pt x="39" y="426"/>
                    </a:lnTo>
                    <a:lnTo>
                      <a:pt x="78" y="484"/>
                    </a:lnTo>
                    <a:lnTo>
                      <a:pt x="117" y="523"/>
                    </a:lnTo>
                    <a:lnTo>
                      <a:pt x="581" y="852"/>
                    </a:lnTo>
                    <a:lnTo>
                      <a:pt x="1045" y="1141"/>
                    </a:lnTo>
                    <a:lnTo>
                      <a:pt x="1528" y="1393"/>
                    </a:lnTo>
                    <a:lnTo>
                      <a:pt x="2011" y="1625"/>
                    </a:lnTo>
                    <a:lnTo>
                      <a:pt x="2514" y="1818"/>
                    </a:lnTo>
                    <a:lnTo>
                      <a:pt x="2997" y="1973"/>
                    </a:lnTo>
                    <a:lnTo>
                      <a:pt x="3519" y="2108"/>
                    </a:lnTo>
                    <a:lnTo>
                      <a:pt x="4022" y="2205"/>
                    </a:lnTo>
                    <a:lnTo>
                      <a:pt x="4544" y="2282"/>
                    </a:lnTo>
                    <a:lnTo>
                      <a:pt x="5065" y="2340"/>
                    </a:lnTo>
                    <a:lnTo>
                      <a:pt x="5607" y="2379"/>
                    </a:lnTo>
                    <a:lnTo>
                      <a:pt x="6148" y="2398"/>
                    </a:lnTo>
                    <a:lnTo>
                      <a:pt x="6670" y="2398"/>
                    </a:lnTo>
                    <a:lnTo>
                      <a:pt x="7231" y="2379"/>
                    </a:lnTo>
                    <a:lnTo>
                      <a:pt x="7772" y="2340"/>
                    </a:lnTo>
                    <a:lnTo>
                      <a:pt x="8313" y="2301"/>
                    </a:lnTo>
                    <a:lnTo>
                      <a:pt x="9415" y="2205"/>
                    </a:lnTo>
                    <a:lnTo>
                      <a:pt x="10517" y="2069"/>
                    </a:lnTo>
                    <a:lnTo>
                      <a:pt x="11619" y="1934"/>
                    </a:lnTo>
                    <a:lnTo>
                      <a:pt x="12721" y="1799"/>
                    </a:lnTo>
                    <a:lnTo>
                      <a:pt x="13803" y="1702"/>
                    </a:lnTo>
                    <a:lnTo>
                      <a:pt x="14344" y="1663"/>
                    </a:lnTo>
                    <a:lnTo>
                      <a:pt x="14886" y="1644"/>
                    </a:lnTo>
                    <a:lnTo>
                      <a:pt x="15408" y="1625"/>
                    </a:lnTo>
                    <a:lnTo>
                      <a:pt x="15949" y="1625"/>
                    </a:lnTo>
                    <a:lnTo>
                      <a:pt x="16471" y="1644"/>
                    </a:lnTo>
                    <a:lnTo>
                      <a:pt x="16973" y="1683"/>
                    </a:lnTo>
                    <a:lnTo>
                      <a:pt x="17611" y="1760"/>
                    </a:lnTo>
                    <a:lnTo>
                      <a:pt x="18230" y="1876"/>
                    </a:lnTo>
                    <a:lnTo>
                      <a:pt x="18829" y="2031"/>
                    </a:lnTo>
                    <a:lnTo>
                      <a:pt x="19428" y="2224"/>
                    </a:lnTo>
                    <a:lnTo>
                      <a:pt x="20008" y="2437"/>
                    </a:lnTo>
                    <a:lnTo>
                      <a:pt x="20569" y="2707"/>
                    </a:lnTo>
                    <a:lnTo>
                      <a:pt x="20840" y="2862"/>
                    </a:lnTo>
                    <a:lnTo>
                      <a:pt x="21110" y="3017"/>
                    </a:lnTo>
                    <a:lnTo>
                      <a:pt x="21381" y="3191"/>
                    </a:lnTo>
                    <a:lnTo>
                      <a:pt x="21632" y="3384"/>
                    </a:lnTo>
                    <a:lnTo>
                      <a:pt x="21690" y="3423"/>
                    </a:lnTo>
                    <a:lnTo>
                      <a:pt x="21748" y="3442"/>
                    </a:lnTo>
                    <a:lnTo>
                      <a:pt x="21806" y="3442"/>
                    </a:lnTo>
                    <a:lnTo>
                      <a:pt x="21864" y="3423"/>
                    </a:lnTo>
                    <a:lnTo>
                      <a:pt x="21961" y="3384"/>
                    </a:lnTo>
                    <a:lnTo>
                      <a:pt x="22038" y="3307"/>
                    </a:lnTo>
                    <a:lnTo>
                      <a:pt x="22077" y="3229"/>
                    </a:lnTo>
                    <a:lnTo>
                      <a:pt x="22096" y="3113"/>
                    </a:lnTo>
                    <a:lnTo>
                      <a:pt x="22077" y="3055"/>
                    </a:lnTo>
                    <a:lnTo>
                      <a:pt x="22058" y="3017"/>
                    </a:lnTo>
                    <a:lnTo>
                      <a:pt x="22038" y="2959"/>
                    </a:lnTo>
                    <a:lnTo>
                      <a:pt x="21980" y="2920"/>
                    </a:lnTo>
                    <a:lnTo>
                      <a:pt x="21497" y="2591"/>
                    </a:lnTo>
                    <a:lnTo>
                      <a:pt x="21014" y="2301"/>
                    </a:lnTo>
                    <a:lnTo>
                      <a:pt x="20530" y="2050"/>
                    </a:lnTo>
                    <a:lnTo>
                      <a:pt x="20028" y="1818"/>
                    </a:lnTo>
                    <a:lnTo>
                      <a:pt x="19525" y="1625"/>
                    </a:lnTo>
                    <a:lnTo>
                      <a:pt x="19023" y="1470"/>
                    </a:lnTo>
                    <a:lnTo>
                      <a:pt x="18501" y="1335"/>
                    </a:lnTo>
                    <a:lnTo>
                      <a:pt x="17979" y="1238"/>
                    </a:lnTo>
                    <a:lnTo>
                      <a:pt x="17457" y="1161"/>
                    </a:lnTo>
                    <a:lnTo>
                      <a:pt x="16935" y="1103"/>
                    </a:lnTo>
                    <a:lnTo>
                      <a:pt x="16394" y="1064"/>
                    </a:lnTo>
                    <a:lnTo>
                      <a:pt x="15852" y="1045"/>
                    </a:lnTo>
                    <a:lnTo>
                      <a:pt x="15311" y="1045"/>
                    </a:lnTo>
                    <a:lnTo>
                      <a:pt x="14770" y="1064"/>
                    </a:lnTo>
                    <a:lnTo>
                      <a:pt x="14228" y="1083"/>
                    </a:lnTo>
                    <a:lnTo>
                      <a:pt x="13687" y="1122"/>
                    </a:lnTo>
                    <a:lnTo>
                      <a:pt x="12585" y="1219"/>
                    </a:lnTo>
                    <a:lnTo>
                      <a:pt x="11464" y="1354"/>
                    </a:lnTo>
                    <a:lnTo>
                      <a:pt x="10362" y="1489"/>
                    </a:lnTo>
                    <a:lnTo>
                      <a:pt x="9260" y="1605"/>
                    </a:lnTo>
                    <a:lnTo>
                      <a:pt x="8158" y="1702"/>
                    </a:lnTo>
                    <a:lnTo>
                      <a:pt x="7617" y="1741"/>
                    </a:lnTo>
                    <a:lnTo>
                      <a:pt x="7076" y="1779"/>
                    </a:lnTo>
                    <a:lnTo>
                      <a:pt x="5993" y="1779"/>
                    </a:lnTo>
                    <a:lnTo>
                      <a:pt x="5471" y="1760"/>
                    </a:lnTo>
                    <a:lnTo>
                      <a:pt x="4930" y="1721"/>
                    </a:lnTo>
                    <a:lnTo>
                      <a:pt x="4331" y="1644"/>
                    </a:lnTo>
                    <a:lnTo>
                      <a:pt x="3732" y="1528"/>
                    </a:lnTo>
                    <a:lnTo>
                      <a:pt x="3152" y="1393"/>
                    </a:lnTo>
                    <a:lnTo>
                      <a:pt x="2572" y="1199"/>
                    </a:lnTo>
                    <a:lnTo>
                      <a:pt x="2031" y="987"/>
                    </a:lnTo>
                    <a:lnTo>
                      <a:pt x="1489" y="716"/>
                    </a:lnTo>
                    <a:lnTo>
                      <a:pt x="1219" y="581"/>
                    </a:lnTo>
                    <a:lnTo>
                      <a:pt x="967" y="407"/>
                    </a:lnTo>
                    <a:lnTo>
                      <a:pt x="716" y="233"/>
                    </a:lnTo>
                    <a:lnTo>
                      <a:pt x="465" y="59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"/>
              <p:cNvSpPr/>
              <p:nvPr/>
            </p:nvSpPr>
            <p:spPr>
              <a:xfrm>
                <a:off x="1693775" y="153650"/>
                <a:ext cx="380375" cy="84600"/>
              </a:xfrm>
              <a:custGeom>
                <a:rect b="b" l="l" r="r" t="t"/>
                <a:pathLst>
                  <a:path extrusionOk="0" h="3384" w="15215">
                    <a:moveTo>
                      <a:pt x="213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39" y="174"/>
                    </a:lnTo>
                    <a:lnTo>
                      <a:pt x="1" y="290"/>
                    </a:lnTo>
                    <a:lnTo>
                      <a:pt x="20" y="387"/>
                    </a:lnTo>
                    <a:lnTo>
                      <a:pt x="39" y="445"/>
                    </a:lnTo>
                    <a:lnTo>
                      <a:pt x="78" y="483"/>
                    </a:lnTo>
                    <a:lnTo>
                      <a:pt x="117" y="541"/>
                    </a:lnTo>
                    <a:lnTo>
                      <a:pt x="175" y="580"/>
                    </a:lnTo>
                    <a:lnTo>
                      <a:pt x="1025" y="1005"/>
                    </a:lnTo>
                    <a:lnTo>
                      <a:pt x="1895" y="1411"/>
                    </a:lnTo>
                    <a:lnTo>
                      <a:pt x="2784" y="1798"/>
                    </a:lnTo>
                    <a:lnTo>
                      <a:pt x="3693" y="2165"/>
                    </a:lnTo>
                    <a:lnTo>
                      <a:pt x="4621" y="2475"/>
                    </a:lnTo>
                    <a:lnTo>
                      <a:pt x="5568" y="2745"/>
                    </a:lnTo>
                    <a:lnTo>
                      <a:pt x="6032" y="2880"/>
                    </a:lnTo>
                    <a:lnTo>
                      <a:pt x="6515" y="2996"/>
                    </a:lnTo>
                    <a:lnTo>
                      <a:pt x="6979" y="3093"/>
                    </a:lnTo>
                    <a:lnTo>
                      <a:pt x="7463" y="3170"/>
                    </a:lnTo>
                    <a:lnTo>
                      <a:pt x="7946" y="3248"/>
                    </a:lnTo>
                    <a:lnTo>
                      <a:pt x="8429" y="3306"/>
                    </a:lnTo>
                    <a:lnTo>
                      <a:pt x="8893" y="3344"/>
                    </a:lnTo>
                    <a:lnTo>
                      <a:pt x="9376" y="3364"/>
                    </a:lnTo>
                    <a:lnTo>
                      <a:pt x="9860" y="3383"/>
                    </a:lnTo>
                    <a:lnTo>
                      <a:pt x="10343" y="3383"/>
                    </a:lnTo>
                    <a:lnTo>
                      <a:pt x="10826" y="3364"/>
                    </a:lnTo>
                    <a:lnTo>
                      <a:pt x="11290" y="3325"/>
                    </a:lnTo>
                    <a:lnTo>
                      <a:pt x="11773" y="3267"/>
                    </a:lnTo>
                    <a:lnTo>
                      <a:pt x="12237" y="3190"/>
                    </a:lnTo>
                    <a:lnTo>
                      <a:pt x="12721" y="3093"/>
                    </a:lnTo>
                    <a:lnTo>
                      <a:pt x="13185" y="2977"/>
                    </a:lnTo>
                    <a:lnTo>
                      <a:pt x="13649" y="2842"/>
                    </a:lnTo>
                    <a:lnTo>
                      <a:pt x="14112" y="2687"/>
                    </a:lnTo>
                    <a:lnTo>
                      <a:pt x="14576" y="2513"/>
                    </a:lnTo>
                    <a:lnTo>
                      <a:pt x="15040" y="2320"/>
                    </a:lnTo>
                    <a:lnTo>
                      <a:pt x="15098" y="2281"/>
                    </a:lnTo>
                    <a:lnTo>
                      <a:pt x="15137" y="2243"/>
                    </a:lnTo>
                    <a:lnTo>
                      <a:pt x="15176" y="2204"/>
                    </a:lnTo>
                    <a:lnTo>
                      <a:pt x="15195" y="2146"/>
                    </a:lnTo>
                    <a:lnTo>
                      <a:pt x="15214" y="2049"/>
                    </a:lnTo>
                    <a:lnTo>
                      <a:pt x="15176" y="1933"/>
                    </a:lnTo>
                    <a:lnTo>
                      <a:pt x="15118" y="1856"/>
                    </a:lnTo>
                    <a:lnTo>
                      <a:pt x="15040" y="1779"/>
                    </a:lnTo>
                    <a:lnTo>
                      <a:pt x="14982" y="1759"/>
                    </a:lnTo>
                    <a:lnTo>
                      <a:pt x="14886" y="1759"/>
                    </a:lnTo>
                    <a:lnTo>
                      <a:pt x="14808" y="1798"/>
                    </a:lnTo>
                    <a:lnTo>
                      <a:pt x="14364" y="1972"/>
                    </a:lnTo>
                    <a:lnTo>
                      <a:pt x="13919" y="2146"/>
                    </a:lnTo>
                    <a:lnTo>
                      <a:pt x="13475" y="2301"/>
                    </a:lnTo>
                    <a:lnTo>
                      <a:pt x="13011" y="2436"/>
                    </a:lnTo>
                    <a:lnTo>
                      <a:pt x="12566" y="2532"/>
                    </a:lnTo>
                    <a:lnTo>
                      <a:pt x="12102" y="2629"/>
                    </a:lnTo>
                    <a:lnTo>
                      <a:pt x="11638" y="2706"/>
                    </a:lnTo>
                    <a:lnTo>
                      <a:pt x="11174" y="2745"/>
                    </a:lnTo>
                    <a:lnTo>
                      <a:pt x="10710" y="2784"/>
                    </a:lnTo>
                    <a:lnTo>
                      <a:pt x="10246" y="2803"/>
                    </a:lnTo>
                    <a:lnTo>
                      <a:pt x="9782" y="2803"/>
                    </a:lnTo>
                    <a:lnTo>
                      <a:pt x="9318" y="2784"/>
                    </a:lnTo>
                    <a:lnTo>
                      <a:pt x="8854" y="2764"/>
                    </a:lnTo>
                    <a:lnTo>
                      <a:pt x="8390" y="2726"/>
                    </a:lnTo>
                    <a:lnTo>
                      <a:pt x="7927" y="2668"/>
                    </a:lnTo>
                    <a:lnTo>
                      <a:pt x="7463" y="2590"/>
                    </a:lnTo>
                    <a:lnTo>
                      <a:pt x="6999" y="2494"/>
                    </a:lnTo>
                    <a:lnTo>
                      <a:pt x="6535" y="2397"/>
                    </a:lnTo>
                    <a:lnTo>
                      <a:pt x="6071" y="2301"/>
                    </a:lnTo>
                    <a:lnTo>
                      <a:pt x="5607" y="2165"/>
                    </a:lnTo>
                    <a:lnTo>
                      <a:pt x="4698" y="1895"/>
                    </a:lnTo>
                    <a:lnTo>
                      <a:pt x="3809" y="1585"/>
                    </a:lnTo>
                    <a:lnTo>
                      <a:pt x="2920" y="1237"/>
                    </a:lnTo>
                    <a:lnTo>
                      <a:pt x="2050" y="851"/>
                    </a:lnTo>
                    <a:lnTo>
                      <a:pt x="1199" y="464"/>
                    </a:lnTo>
                    <a:lnTo>
                      <a:pt x="387" y="39"/>
                    </a:lnTo>
                    <a:lnTo>
                      <a:pt x="329" y="1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"/>
              <p:cNvSpPr/>
              <p:nvPr/>
            </p:nvSpPr>
            <p:spPr>
              <a:xfrm>
                <a:off x="761550" y="210175"/>
                <a:ext cx="1317900" cy="370700"/>
              </a:xfrm>
              <a:custGeom>
                <a:rect b="b" l="l" r="r" t="t"/>
                <a:pathLst>
                  <a:path extrusionOk="0" h="14828" w="52716">
                    <a:moveTo>
                      <a:pt x="1044" y="1"/>
                    </a:moveTo>
                    <a:lnTo>
                      <a:pt x="251" y="20"/>
                    </a:lnTo>
                    <a:lnTo>
                      <a:pt x="174" y="20"/>
                    </a:lnTo>
                    <a:lnTo>
                      <a:pt x="135" y="40"/>
                    </a:lnTo>
                    <a:lnTo>
                      <a:pt x="77" y="78"/>
                    </a:lnTo>
                    <a:lnTo>
                      <a:pt x="58" y="117"/>
                    </a:lnTo>
                    <a:lnTo>
                      <a:pt x="19" y="194"/>
                    </a:lnTo>
                    <a:lnTo>
                      <a:pt x="0" y="310"/>
                    </a:lnTo>
                    <a:lnTo>
                      <a:pt x="39" y="407"/>
                    </a:lnTo>
                    <a:lnTo>
                      <a:pt x="116" y="503"/>
                    </a:lnTo>
                    <a:lnTo>
                      <a:pt x="155" y="542"/>
                    </a:lnTo>
                    <a:lnTo>
                      <a:pt x="193" y="561"/>
                    </a:lnTo>
                    <a:lnTo>
                      <a:pt x="271" y="581"/>
                    </a:lnTo>
                    <a:lnTo>
                      <a:pt x="1063" y="581"/>
                    </a:lnTo>
                    <a:lnTo>
                      <a:pt x="1779" y="600"/>
                    </a:lnTo>
                    <a:lnTo>
                      <a:pt x="2513" y="639"/>
                    </a:lnTo>
                    <a:lnTo>
                      <a:pt x="3228" y="697"/>
                    </a:lnTo>
                    <a:lnTo>
                      <a:pt x="3944" y="793"/>
                    </a:lnTo>
                    <a:lnTo>
                      <a:pt x="4659" y="909"/>
                    </a:lnTo>
                    <a:lnTo>
                      <a:pt x="5374" y="1064"/>
                    </a:lnTo>
                    <a:lnTo>
                      <a:pt x="6089" y="1219"/>
                    </a:lnTo>
                    <a:lnTo>
                      <a:pt x="6785" y="1393"/>
                    </a:lnTo>
                    <a:lnTo>
                      <a:pt x="7481" y="1605"/>
                    </a:lnTo>
                    <a:lnTo>
                      <a:pt x="8177" y="1818"/>
                    </a:lnTo>
                    <a:lnTo>
                      <a:pt x="8873" y="2050"/>
                    </a:lnTo>
                    <a:lnTo>
                      <a:pt x="9550" y="2321"/>
                    </a:lnTo>
                    <a:lnTo>
                      <a:pt x="10226" y="2591"/>
                    </a:lnTo>
                    <a:lnTo>
                      <a:pt x="10884" y="2862"/>
                    </a:lnTo>
                    <a:lnTo>
                      <a:pt x="11541" y="3171"/>
                    </a:lnTo>
                    <a:lnTo>
                      <a:pt x="12198" y="3480"/>
                    </a:lnTo>
                    <a:lnTo>
                      <a:pt x="12855" y="3828"/>
                    </a:lnTo>
                    <a:lnTo>
                      <a:pt x="13474" y="4176"/>
                    </a:lnTo>
                    <a:lnTo>
                      <a:pt x="14112" y="4524"/>
                    </a:lnTo>
                    <a:lnTo>
                      <a:pt x="14730" y="4892"/>
                    </a:lnTo>
                    <a:lnTo>
                      <a:pt x="15349" y="5278"/>
                    </a:lnTo>
                    <a:lnTo>
                      <a:pt x="16548" y="6071"/>
                    </a:lnTo>
                    <a:lnTo>
                      <a:pt x="18964" y="7656"/>
                    </a:lnTo>
                    <a:lnTo>
                      <a:pt x="20162" y="8468"/>
                    </a:lnTo>
                    <a:lnTo>
                      <a:pt x="21400" y="9241"/>
                    </a:lnTo>
                    <a:lnTo>
                      <a:pt x="22482" y="9898"/>
                    </a:lnTo>
                    <a:lnTo>
                      <a:pt x="23603" y="10517"/>
                    </a:lnTo>
                    <a:lnTo>
                      <a:pt x="24744" y="11116"/>
                    </a:lnTo>
                    <a:lnTo>
                      <a:pt x="25904" y="11696"/>
                    </a:lnTo>
                    <a:lnTo>
                      <a:pt x="27064" y="12218"/>
                    </a:lnTo>
                    <a:lnTo>
                      <a:pt x="28262" y="12721"/>
                    </a:lnTo>
                    <a:lnTo>
                      <a:pt x="28842" y="12953"/>
                    </a:lnTo>
                    <a:lnTo>
                      <a:pt x="29461" y="13165"/>
                    </a:lnTo>
                    <a:lnTo>
                      <a:pt x="30060" y="13378"/>
                    </a:lnTo>
                    <a:lnTo>
                      <a:pt x="30659" y="13571"/>
                    </a:lnTo>
                    <a:lnTo>
                      <a:pt x="31278" y="13745"/>
                    </a:lnTo>
                    <a:lnTo>
                      <a:pt x="31896" y="13919"/>
                    </a:lnTo>
                    <a:lnTo>
                      <a:pt x="32515" y="14074"/>
                    </a:lnTo>
                    <a:lnTo>
                      <a:pt x="33134" y="14209"/>
                    </a:lnTo>
                    <a:lnTo>
                      <a:pt x="33752" y="14345"/>
                    </a:lnTo>
                    <a:lnTo>
                      <a:pt x="34371" y="14461"/>
                    </a:lnTo>
                    <a:lnTo>
                      <a:pt x="35009" y="14557"/>
                    </a:lnTo>
                    <a:lnTo>
                      <a:pt x="35647" y="14654"/>
                    </a:lnTo>
                    <a:lnTo>
                      <a:pt x="36265" y="14712"/>
                    </a:lnTo>
                    <a:lnTo>
                      <a:pt x="36903" y="14770"/>
                    </a:lnTo>
                    <a:lnTo>
                      <a:pt x="37541" y="14809"/>
                    </a:lnTo>
                    <a:lnTo>
                      <a:pt x="38198" y="14828"/>
                    </a:lnTo>
                    <a:lnTo>
                      <a:pt x="38836" y="14828"/>
                    </a:lnTo>
                    <a:lnTo>
                      <a:pt x="39474" y="14809"/>
                    </a:lnTo>
                    <a:lnTo>
                      <a:pt x="40131" y="14789"/>
                    </a:lnTo>
                    <a:lnTo>
                      <a:pt x="40769" y="14731"/>
                    </a:lnTo>
                    <a:lnTo>
                      <a:pt x="41523" y="14654"/>
                    </a:lnTo>
                    <a:lnTo>
                      <a:pt x="42277" y="14538"/>
                    </a:lnTo>
                    <a:lnTo>
                      <a:pt x="43031" y="14422"/>
                    </a:lnTo>
                    <a:lnTo>
                      <a:pt x="43785" y="14267"/>
                    </a:lnTo>
                    <a:lnTo>
                      <a:pt x="44520" y="14093"/>
                    </a:lnTo>
                    <a:lnTo>
                      <a:pt x="45254" y="13900"/>
                    </a:lnTo>
                    <a:lnTo>
                      <a:pt x="45989" y="13687"/>
                    </a:lnTo>
                    <a:lnTo>
                      <a:pt x="46704" y="13436"/>
                    </a:lnTo>
                    <a:lnTo>
                      <a:pt x="47458" y="13165"/>
                    </a:lnTo>
                    <a:lnTo>
                      <a:pt x="48193" y="12875"/>
                    </a:lnTo>
                    <a:lnTo>
                      <a:pt x="48946" y="12547"/>
                    </a:lnTo>
                    <a:lnTo>
                      <a:pt x="49662" y="12218"/>
                    </a:lnTo>
                    <a:lnTo>
                      <a:pt x="51112" y="11522"/>
                    </a:lnTo>
                    <a:lnTo>
                      <a:pt x="52542" y="10807"/>
                    </a:lnTo>
                    <a:lnTo>
                      <a:pt x="52600" y="10768"/>
                    </a:lnTo>
                    <a:lnTo>
                      <a:pt x="52639" y="10730"/>
                    </a:lnTo>
                    <a:lnTo>
                      <a:pt x="52677" y="10672"/>
                    </a:lnTo>
                    <a:lnTo>
                      <a:pt x="52697" y="10633"/>
                    </a:lnTo>
                    <a:lnTo>
                      <a:pt x="52716" y="10517"/>
                    </a:lnTo>
                    <a:lnTo>
                      <a:pt x="52677" y="10420"/>
                    </a:lnTo>
                    <a:lnTo>
                      <a:pt x="52619" y="10324"/>
                    </a:lnTo>
                    <a:lnTo>
                      <a:pt x="52542" y="10266"/>
                    </a:lnTo>
                    <a:lnTo>
                      <a:pt x="52503" y="10246"/>
                    </a:lnTo>
                    <a:lnTo>
                      <a:pt x="52387" y="10246"/>
                    </a:lnTo>
                    <a:lnTo>
                      <a:pt x="52329" y="10266"/>
                    </a:lnTo>
                    <a:lnTo>
                      <a:pt x="51092" y="10884"/>
                    </a:lnTo>
                    <a:lnTo>
                      <a:pt x="49836" y="11503"/>
                    </a:lnTo>
                    <a:lnTo>
                      <a:pt x="48579" y="12083"/>
                    </a:lnTo>
                    <a:lnTo>
                      <a:pt x="47941" y="12353"/>
                    </a:lnTo>
                    <a:lnTo>
                      <a:pt x="47303" y="12605"/>
                    </a:lnTo>
                    <a:lnTo>
                      <a:pt x="46627" y="12856"/>
                    </a:lnTo>
                    <a:lnTo>
                      <a:pt x="45950" y="13088"/>
                    </a:lnTo>
                    <a:lnTo>
                      <a:pt x="45274" y="13301"/>
                    </a:lnTo>
                    <a:lnTo>
                      <a:pt x="44578" y="13475"/>
                    </a:lnTo>
                    <a:lnTo>
                      <a:pt x="43862" y="13649"/>
                    </a:lnTo>
                    <a:lnTo>
                      <a:pt x="43166" y="13803"/>
                    </a:lnTo>
                    <a:lnTo>
                      <a:pt x="42451" y="13919"/>
                    </a:lnTo>
                    <a:lnTo>
                      <a:pt x="41755" y="14035"/>
                    </a:lnTo>
                    <a:lnTo>
                      <a:pt x="41098" y="14113"/>
                    </a:lnTo>
                    <a:lnTo>
                      <a:pt x="40441" y="14171"/>
                    </a:lnTo>
                    <a:lnTo>
                      <a:pt x="39783" y="14229"/>
                    </a:lnTo>
                    <a:lnTo>
                      <a:pt x="39146" y="14248"/>
                    </a:lnTo>
                    <a:lnTo>
                      <a:pt x="37831" y="14248"/>
                    </a:lnTo>
                    <a:lnTo>
                      <a:pt x="37174" y="14209"/>
                    </a:lnTo>
                    <a:lnTo>
                      <a:pt x="36517" y="14171"/>
                    </a:lnTo>
                    <a:lnTo>
                      <a:pt x="35859" y="14113"/>
                    </a:lnTo>
                    <a:lnTo>
                      <a:pt x="35221" y="14016"/>
                    </a:lnTo>
                    <a:lnTo>
                      <a:pt x="34564" y="13919"/>
                    </a:lnTo>
                    <a:lnTo>
                      <a:pt x="33926" y="13823"/>
                    </a:lnTo>
                    <a:lnTo>
                      <a:pt x="33288" y="13687"/>
                    </a:lnTo>
                    <a:lnTo>
                      <a:pt x="32650" y="13533"/>
                    </a:lnTo>
                    <a:lnTo>
                      <a:pt x="32012" y="13378"/>
                    </a:lnTo>
                    <a:lnTo>
                      <a:pt x="31374" y="13204"/>
                    </a:lnTo>
                    <a:lnTo>
                      <a:pt x="30756" y="13011"/>
                    </a:lnTo>
                    <a:lnTo>
                      <a:pt x="30118" y="12817"/>
                    </a:lnTo>
                    <a:lnTo>
                      <a:pt x="29499" y="12585"/>
                    </a:lnTo>
                    <a:lnTo>
                      <a:pt x="28900" y="12373"/>
                    </a:lnTo>
                    <a:lnTo>
                      <a:pt x="28281" y="12122"/>
                    </a:lnTo>
                    <a:lnTo>
                      <a:pt x="27682" y="11870"/>
                    </a:lnTo>
                    <a:lnTo>
                      <a:pt x="26484" y="11348"/>
                    </a:lnTo>
                    <a:lnTo>
                      <a:pt x="25305" y="10768"/>
                    </a:lnTo>
                    <a:lnTo>
                      <a:pt x="24145" y="10169"/>
                    </a:lnTo>
                    <a:lnTo>
                      <a:pt x="23004" y="9531"/>
                    </a:lnTo>
                    <a:lnTo>
                      <a:pt x="21883" y="8855"/>
                    </a:lnTo>
                    <a:lnTo>
                      <a:pt x="20704" y="8120"/>
                    </a:lnTo>
                    <a:lnTo>
                      <a:pt x="19525" y="7347"/>
                    </a:lnTo>
                    <a:lnTo>
                      <a:pt x="17205" y="5781"/>
                    </a:lnTo>
                    <a:lnTo>
                      <a:pt x="16026" y="5027"/>
                    </a:lnTo>
                    <a:lnTo>
                      <a:pt x="14827" y="4292"/>
                    </a:lnTo>
                    <a:lnTo>
                      <a:pt x="14228" y="3925"/>
                    </a:lnTo>
                    <a:lnTo>
                      <a:pt x="13629" y="3577"/>
                    </a:lnTo>
                    <a:lnTo>
                      <a:pt x="13010" y="3248"/>
                    </a:lnTo>
                    <a:lnTo>
                      <a:pt x="12372" y="2939"/>
                    </a:lnTo>
                    <a:lnTo>
                      <a:pt x="11657" y="2591"/>
                    </a:lnTo>
                    <a:lnTo>
                      <a:pt x="10942" y="2263"/>
                    </a:lnTo>
                    <a:lnTo>
                      <a:pt x="10226" y="1953"/>
                    </a:lnTo>
                    <a:lnTo>
                      <a:pt x="9492" y="1663"/>
                    </a:lnTo>
                    <a:lnTo>
                      <a:pt x="8738" y="1412"/>
                    </a:lnTo>
                    <a:lnTo>
                      <a:pt x="8003" y="1161"/>
                    </a:lnTo>
                    <a:lnTo>
                      <a:pt x="7249" y="929"/>
                    </a:lnTo>
                    <a:lnTo>
                      <a:pt x="6476" y="735"/>
                    </a:lnTo>
                    <a:lnTo>
                      <a:pt x="5722" y="542"/>
                    </a:lnTo>
                    <a:lnTo>
                      <a:pt x="4949" y="387"/>
                    </a:lnTo>
                    <a:lnTo>
                      <a:pt x="4176" y="252"/>
                    </a:lnTo>
                    <a:lnTo>
                      <a:pt x="3402" y="156"/>
                    </a:lnTo>
                    <a:lnTo>
                      <a:pt x="2610" y="78"/>
                    </a:lnTo>
                    <a:lnTo>
                      <a:pt x="1817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1"/>
            <p:cNvGrpSpPr/>
            <p:nvPr/>
          </p:nvGrpSpPr>
          <p:grpSpPr>
            <a:xfrm>
              <a:off x="1496048" y="2215126"/>
              <a:ext cx="2365243" cy="1573546"/>
              <a:chOff x="781850" y="-4290600"/>
              <a:chExt cx="2653700" cy="1765450"/>
            </a:xfrm>
          </p:grpSpPr>
          <p:sp>
            <p:nvSpPr>
              <p:cNvPr id="834" name="Google Shape;834;p1"/>
              <p:cNvSpPr/>
              <p:nvPr/>
            </p:nvSpPr>
            <p:spPr>
              <a:xfrm>
                <a:off x="912325" y="-4284800"/>
                <a:ext cx="2472950" cy="909550"/>
              </a:xfrm>
              <a:custGeom>
                <a:rect b="b" l="l" r="r" t="t"/>
                <a:pathLst>
                  <a:path extrusionOk="0" h="36382" w="98918">
                    <a:moveTo>
                      <a:pt x="46550" y="1"/>
                    </a:moveTo>
                    <a:lnTo>
                      <a:pt x="45718" y="20"/>
                    </a:lnTo>
                    <a:lnTo>
                      <a:pt x="44868" y="59"/>
                    </a:lnTo>
                    <a:lnTo>
                      <a:pt x="44037" y="97"/>
                    </a:lnTo>
                    <a:lnTo>
                      <a:pt x="43186" y="155"/>
                    </a:lnTo>
                    <a:lnTo>
                      <a:pt x="42336" y="213"/>
                    </a:lnTo>
                    <a:lnTo>
                      <a:pt x="41504" y="310"/>
                    </a:lnTo>
                    <a:lnTo>
                      <a:pt x="39822" y="503"/>
                    </a:lnTo>
                    <a:lnTo>
                      <a:pt x="38141" y="735"/>
                    </a:lnTo>
                    <a:lnTo>
                      <a:pt x="36459" y="1025"/>
                    </a:lnTo>
                    <a:lnTo>
                      <a:pt x="34796" y="1334"/>
                    </a:lnTo>
                    <a:lnTo>
                      <a:pt x="33134" y="1682"/>
                    </a:lnTo>
                    <a:lnTo>
                      <a:pt x="31491" y="2050"/>
                    </a:lnTo>
                    <a:lnTo>
                      <a:pt x="29848" y="2456"/>
                    </a:lnTo>
                    <a:lnTo>
                      <a:pt x="28224" y="2881"/>
                    </a:lnTo>
                    <a:lnTo>
                      <a:pt x="26619" y="3306"/>
                    </a:lnTo>
                    <a:lnTo>
                      <a:pt x="25865" y="3519"/>
                    </a:lnTo>
                    <a:lnTo>
                      <a:pt x="25112" y="3770"/>
                    </a:lnTo>
                    <a:lnTo>
                      <a:pt x="24358" y="4002"/>
                    </a:lnTo>
                    <a:lnTo>
                      <a:pt x="23604" y="4273"/>
                    </a:lnTo>
                    <a:lnTo>
                      <a:pt x="22850" y="4543"/>
                    </a:lnTo>
                    <a:lnTo>
                      <a:pt x="22115" y="4833"/>
                    </a:lnTo>
                    <a:lnTo>
                      <a:pt x="21381" y="5123"/>
                    </a:lnTo>
                    <a:lnTo>
                      <a:pt x="20646" y="5433"/>
                    </a:lnTo>
                    <a:lnTo>
                      <a:pt x="19177" y="6090"/>
                    </a:lnTo>
                    <a:lnTo>
                      <a:pt x="17746" y="6786"/>
                    </a:lnTo>
                    <a:lnTo>
                      <a:pt x="16335" y="7501"/>
                    </a:lnTo>
                    <a:lnTo>
                      <a:pt x="14943" y="8255"/>
                    </a:lnTo>
                    <a:lnTo>
                      <a:pt x="14209" y="8680"/>
                    </a:lnTo>
                    <a:lnTo>
                      <a:pt x="13513" y="9125"/>
                    </a:lnTo>
                    <a:lnTo>
                      <a:pt x="12836" y="9608"/>
                    </a:lnTo>
                    <a:lnTo>
                      <a:pt x="12198" y="10111"/>
                    </a:lnTo>
                    <a:lnTo>
                      <a:pt x="11580" y="10633"/>
                    </a:lnTo>
                    <a:lnTo>
                      <a:pt x="10980" y="11174"/>
                    </a:lnTo>
                    <a:lnTo>
                      <a:pt x="10401" y="11735"/>
                    </a:lnTo>
                    <a:lnTo>
                      <a:pt x="9840" y="12315"/>
                    </a:lnTo>
                    <a:lnTo>
                      <a:pt x="9299" y="12933"/>
                    </a:lnTo>
                    <a:lnTo>
                      <a:pt x="8777" y="13552"/>
                    </a:lnTo>
                    <a:lnTo>
                      <a:pt x="8274" y="14170"/>
                    </a:lnTo>
                    <a:lnTo>
                      <a:pt x="7772" y="14828"/>
                    </a:lnTo>
                    <a:lnTo>
                      <a:pt x="7269" y="15485"/>
                    </a:lnTo>
                    <a:lnTo>
                      <a:pt x="6786" y="16142"/>
                    </a:lnTo>
                    <a:lnTo>
                      <a:pt x="5838" y="17515"/>
                    </a:lnTo>
                    <a:lnTo>
                      <a:pt x="5529" y="17940"/>
                    </a:lnTo>
                    <a:lnTo>
                      <a:pt x="5123" y="18462"/>
                    </a:lnTo>
                    <a:lnTo>
                      <a:pt x="4157" y="19660"/>
                    </a:lnTo>
                    <a:lnTo>
                      <a:pt x="3615" y="20318"/>
                    </a:lnTo>
                    <a:lnTo>
                      <a:pt x="3055" y="21033"/>
                    </a:lnTo>
                    <a:lnTo>
                      <a:pt x="2513" y="21767"/>
                    </a:lnTo>
                    <a:lnTo>
                      <a:pt x="1972" y="22521"/>
                    </a:lnTo>
                    <a:lnTo>
                      <a:pt x="1470" y="23295"/>
                    </a:lnTo>
                    <a:lnTo>
                      <a:pt x="1238" y="23701"/>
                    </a:lnTo>
                    <a:lnTo>
                      <a:pt x="1006" y="24087"/>
                    </a:lnTo>
                    <a:lnTo>
                      <a:pt x="812" y="24474"/>
                    </a:lnTo>
                    <a:lnTo>
                      <a:pt x="619" y="24860"/>
                    </a:lnTo>
                    <a:lnTo>
                      <a:pt x="464" y="25247"/>
                    </a:lnTo>
                    <a:lnTo>
                      <a:pt x="310" y="25614"/>
                    </a:lnTo>
                    <a:lnTo>
                      <a:pt x="194" y="26001"/>
                    </a:lnTo>
                    <a:lnTo>
                      <a:pt x="97" y="26368"/>
                    </a:lnTo>
                    <a:lnTo>
                      <a:pt x="39" y="26736"/>
                    </a:lnTo>
                    <a:lnTo>
                      <a:pt x="0" y="27084"/>
                    </a:lnTo>
                    <a:lnTo>
                      <a:pt x="0" y="27431"/>
                    </a:lnTo>
                    <a:lnTo>
                      <a:pt x="39" y="27760"/>
                    </a:lnTo>
                    <a:lnTo>
                      <a:pt x="97" y="28089"/>
                    </a:lnTo>
                    <a:lnTo>
                      <a:pt x="213" y="28398"/>
                    </a:lnTo>
                    <a:lnTo>
                      <a:pt x="194" y="28939"/>
                    </a:lnTo>
                    <a:lnTo>
                      <a:pt x="213" y="29461"/>
                    </a:lnTo>
                    <a:lnTo>
                      <a:pt x="271" y="29945"/>
                    </a:lnTo>
                    <a:lnTo>
                      <a:pt x="368" y="30408"/>
                    </a:lnTo>
                    <a:lnTo>
                      <a:pt x="503" y="30834"/>
                    </a:lnTo>
                    <a:lnTo>
                      <a:pt x="677" y="31240"/>
                    </a:lnTo>
                    <a:lnTo>
                      <a:pt x="851" y="31607"/>
                    </a:lnTo>
                    <a:lnTo>
                      <a:pt x="1083" y="31955"/>
                    </a:lnTo>
                    <a:lnTo>
                      <a:pt x="1334" y="32284"/>
                    </a:lnTo>
                    <a:lnTo>
                      <a:pt x="1605" y="32593"/>
                    </a:lnTo>
                    <a:lnTo>
                      <a:pt x="1895" y="32864"/>
                    </a:lnTo>
                    <a:lnTo>
                      <a:pt x="2223" y="33115"/>
                    </a:lnTo>
                    <a:lnTo>
                      <a:pt x="2571" y="33347"/>
                    </a:lnTo>
                    <a:lnTo>
                      <a:pt x="2939" y="33559"/>
                    </a:lnTo>
                    <a:lnTo>
                      <a:pt x="3306" y="33753"/>
                    </a:lnTo>
                    <a:lnTo>
                      <a:pt x="3712" y="33927"/>
                    </a:lnTo>
                    <a:lnTo>
                      <a:pt x="4118" y="34081"/>
                    </a:lnTo>
                    <a:lnTo>
                      <a:pt x="4543" y="34217"/>
                    </a:lnTo>
                    <a:lnTo>
                      <a:pt x="4988" y="34352"/>
                    </a:lnTo>
                    <a:lnTo>
                      <a:pt x="5432" y="34449"/>
                    </a:lnTo>
                    <a:lnTo>
                      <a:pt x="5877" y="34545"/>
                    </a:lnTo>
                    <a:lnTo>
                      <a:pt x="6341" y="34623"/>
                    </a:lnTo>
                    <a:lnTo>
                      <a:pt x="6805" y="34681"/>
                    </a:lnTo>
                    <a:lnTo>
                      <a:pt x="7288" y="34739"/>
                    </a:lnTo>
                    <a:lnTo>
                      <a:pt x="8235" y="34816"/>
                    </a:lnTo>
                    <a:lnTo>
                      <a:pt x="9183" y="34835"/>
                    </a:lnTo>
                    <a:lnTo>
                      <a:pt x="10111" y="34835"/>
                    </a:lnTo>
                    <a:lnTo>
                      <a:pt x="11019" y="34816"/>
                    </a:lnTo>
                    <a:lnTo>
                      <a:pt x="11251" y="34951"/>
                    </a:lnTo>
                    <a:lnTo>
                      <a:pt x="11502" y="35067"/>
                    </a:lnTo>
                    <a:lnTo>
                      <a:pt x="11754" y="35183"/>
                    </a:lnTo>
                    <a:lnTo>
                      <a:pt x="12005" y="35261"/>
                    </a:lnTo>
                    <a:lnTo>
                      <a:pt x="12256" y="35357"/>
                    </a:lnTo>
                    <a:lnTo>
                      <a:pt x="12527" y="35415"/>
                    </a:lnTo>
                    <a:lnTo>
                      <a:pt x="12817" y="35473"/>
                    </a:lnTo>
                    <a:lnTo>
                      <a:pt x="13088" y="35512"/>
                    </a:lnTo>
                    <a:lnTo>
                      <a:pt x="13667" y="35570"/>
                    </a:lnTo>
                    <a:lnTo>
                      <a:pt x="14267" y="35589"/>
                    </a:lnTo>
                    <a:lnTo>
                      <a:pt x="14866" y="35570"/>
                    </a:lnTo>
                    <a:lnTo>
                      <a:pt x="15485" y="35531"/>
                    </a:lnTo>
                    <a:lnTo>
                      <a:pt x="16103" y="35473"/>
                    </a:lnTo>
                    <a:lnTo>
                      <a:pt x="16702" y="35396"/>
                    </a:lnTo>
                    <a:lnTo>
                      <a:pt x="17901" y="35222"/>
                    </a:lnTo>
                    <a:lnTo>
                      <a:pt x="19022" y="35029"/>
                    </a:lnTo>
                    <a:lnTo>
                      <a:pt x="20027" y="34893"/>
                    </a:lnTo>
                    <a:lnTo>
                      <a:pt x="20801" y="34797"/>
                    </a:lnTo>
                    <a:lnTo>
                      <a:pt x="21574" y="34719"/>
                    </a:lnTo>
                    <a:lnTo>
                      <a:pt x="23120" y="34603"/>
                    </a:lnTo>
                    <a:lnTo>
                      <a:pt x="24609" y="34642"/>
                    </a:lnTo>
                    <a:lnTo>
                      <a:pt x="26117" y="34719"/>
                    </a:lnTo>
                    <a:lnTo>
                      <a:pt x="29113" y="34874"/>
                    </a:lnTo>
                    <a:lnTo>
                      <a:pt x="32109" y="35048"/>
                    </a:lnTo>
                    <a:lnTo>
                      <a:pt x="35106" y="35241"/>
                    </a:lnTo>
                    <a:lnTo>
                      <a:pt x="38102" y="35415"/>
                    </a:lnTo>
                    <a:lnTo>
                      <a:pt x="41098" y="35589"/>
                    </a:lnTo>
                    <a:lnTo>
                      <a:pt x="44095" y="35725"/>
                    </a:lnTo>
                    <a:lnTo>
                      <a:pt x="45602" y="35783"/>
                    </a:lnTo>
                    <a:lnTo>
                      <a:pt x="47110" y="35821"/>
                    </a:lnTo>
                    <a:lnTo>
                      <a:pt x="49449" y="35879"/>
                    </a:lnTo>
                    <a:lnTo>
                      <a:pt x="51808" y="35899"/>
                    </a:lnTo>
                    <a:lnTo>
                      <a:pt x="51982" y="35957"/>
                    </a:lnTo>
                    <a:lnTo>
                      <a:pt x="52175" y="35976"/>
                    </a:lnTo>
                    <a:lnTo>
                      <a:pt x="52388" y="35995"/>
                    </a:lnTo>
                    <a:lnTo>
                      <a:pt x="52600" y="35995"/>
                    </a:lnTo>
                    <a:lnTo>
                      <a:pt x="53548" y="35918"/>
                    </a:lnTo>
                    <a:lnTo>
                      <a:pt x="57066" y="35937"/>
                    </a:lnTo>
                    <a:lnTo>
                      <a:pt x="60584" y="35957"/>
                    </a:lnTo>
                    <a:lnTo>
                      <a:pt x="67621" y="35976"/>
                    </a:lnTo>
                    <a:lnTo>
                      <a:pt x="71120" y="36015"/>
                    </a:lnTo>
                    <a:lnTo>
                      <a:pt x="74638" y="36073"/>
                    </a:lnTo>
                    <a:lnTo>
                      <a:pt x="78156" y="36169"/>
                    </a:lnTo>
                    <a:lnTo>
                      <a:pt x="79915" y="36227"/>
                    </a:lnTo>
                    <a:lnTo>
                      <a:pt x="81674" y="36304"/>
                    </a:lnTo>
                    <a:lnTo>
                      <a:pt x="82873" y="36362"/>
                    </a:lnTo>
                    <a:lnTo>
                      <a:pt x="84110" y="36382"/>
                    </a:lnTo>
                    <a:lnTo>
                      <a:pt x="85367" y="36382"/>
                    </a:lnTo>
                    <a:lnTo>
                      <a:pt x="86623" y="36324"/>
                    </a:lnTo>
                    <a:lnTo>
                      <a:pt x="87261" y="36285"/>
                    </a:lnTo>
                    <a:lnTo>
                      <a:pt x="87899" y="36247"/>
                    </a:lnTo>
                    <a:lnTo>
                      <a:pt x="88517" y="36169"/>
                    </a:lnTo>
                    <a:lnTo>
                      <a:pt x="89136" y="36092"/>
                    </a:lnTo>
                    <a:lnTo>
                      <a:pt x="89755" y="35995"/>
                    </a:lnTo>
                    <a:lnTo>
                      <a:pt x="90354" y="35879"/>
                    </a:lnTo>
                    <a:lnTo>
                      <a:pt x="90953" y="35744"/>
                    </a:lnTo>
                    <a:lnTo>
                      <a:pt x="91552" y="35589"/>
                    </a:lnTo>
                    <a:lnTo>
                      <a:pt x="92132" y="35435"/>
                    </a:lnTo>
                    <a:lnTo>
                      <a:pt x="92712" y="35222"/>
                    </a:lnTo>
                    <a:lnTo>
                      <a:pt x="93254" y="35009"/>
                    </a:lnTo>
                    <a:lnTo>
                      <a:pt x="93795" y="34777"/>
                    </a:lnTo>
                    <a:lnTo>
                      <a:pt x="94336" y="34507"/>
                    </a:lnTo>
                    <a:lnTo>
                      <a:pt x="94839" y="34217"/>
                    </a:lnTo>
                    <a:lnTo>
                      <a:pt x="95322" y="33907"/>
                    </a:lnTo>
                    <a:lnTo>
                      <a:pt x="95805" y="33559"/>
                    </a:lnTo>
                    <a:lnTo>
                      <a:pt x="96250" y="33173"/>
                    </a:lnTo>
                    <a:lnTo>
                      <a:pt x="96695" y="32767"/>
                    </a:lnTo>
                    <a:lnTo>
                      <a:pt x="97100" y="32342"/>
                    </a:lnTo>
                    <a:lnTo>
                      <a:pt x="97487" y="31878"/>
                    </a:lnTo>
                    <a:lnTo>
                      <a:pt x="97835" y="31375"/>
                    </a:lnTo>
                    <a:lnTo>
                      <a:pt x="98183" y="30834"/>
                    </a:lnTo>
                    <a:lnTo>
                      <a:pt x="98473" y="30254"/>
                    </a:lnTo>
                    <a:lnTo>
                      <a:pt x="98763" y="29655"/>
                    </a:lnTo>
                    <a:lnTo>
                      <a:pt x="98821" y="29461"/>
                    </a:lnTo>
                    <a:lnTo>
                      <a:pt x="98879" y="29268"/>
                    </a:lnTo>
                    <a:lnTo>
                      <a:pt x="98918" y="29075"/>
                    </a:lnTo>
                    <a:lnTo>
                      <a:pt x="98918" y="28881"/>
                    </a:lnTo>
                    <a:lnTo>
                      <a:pt x="98918" y="28707"/>
                    </a:lnTo>
                    <a:lnTo>
                      <a:pt x="98898" y="28514"/>
                    </a:lnTo>
                    <a:lnTo>
                      <a:pt x="98860" y="28340"/>
                    </a:lnTo>
                    <a:lnTo>
                      <a:pt x="98802" y="28185"/>
                    </a:lnTo>
                    <a:lnTo>
                      <a:pt x="98744" y="28031"/>
                    </a:lnTo>
                    <a:lnTo>
                      <a:pt x="98647" y="27876"/>
                    </a:lnTo>
                    <a:lnTo>
                      <a:pt x="98570" y="27721"/>
                    </a:lnTo>
                    <a:lnTo>
                      <a:pt x="98454" y="27586"/>
                    </a:lnTo>
                    <a:lnTo>
                      <a:pt x="98338" y="27451"/>
                    </a:lnTo>
                    <a:lnTo>
                      <a:pt x="98222" y="27335"/>
                    </a:lnTo>
                    <a:lnTo>
                      <a:pt x="98086" y="27219"/>
                    </a:lnTo>
                    <a:lnTo>
                      <a:pt x="97951" y="27122"/>
                    </a:lnTo>
                    <a:lnTo>
                      <a:pt x="97912" y="26987"/>
                    </a:lnTo>
                    <a:lnTo>
                      <a:pt x="97854" y="26832"/>
                    </a:lnTo>
                    <a:lnTo>
                      <a:pt x="97236" y="25595"/>
                    </a:lnTo>
                    <a:lnTo>
                      <a:pt x="96617" y="24396"/>
                    </a:lnTo>
                    <a:lnTo>
                      <a:pt x="95979" y="23217"/>
                    </a:lnTo>
                    <a:lnTo>
                      <a:pt x="95670" y="22657"/>
                    </a:lnTo>
                    <a:lnTo>
                      <a:pt x="95322" y="22077"/>
                    </a:lnTo>
                    <a:lnTo>
                      <a:pt x="94974" y="21535"/>
                    </a:lnTo>
                    <a:lnTo>
                      <a:pt x="94607" y="20975"/>
                    </a:lnTo>
                    <a:lnTo>
                      <a:pt x="94239" y="20434"/>
                    </a:lnTo>
                    <a:lnTo>
                      <a:pt x="93834" y="19892"/>
                    </a:lnTo>
                    <a:lnTo>
                      <a:pt x="93428" y="19370"/>
                    </a:lnTo>
                    <a:lnTo>
                      <a:pt x="92983" y="18848"/>
                    </a:lnTo>
                    <a:lnTo>
                      <a:pt x="92538" y="18346"/>
                    </a:lnTo>
                    <a:lnTo>
                      <a:pt x="92055" y="17843"/>
                    </a:lnTo>
                    <a:lnTo>
                      <a:pt x="90857" y="16664"/>
                    </a:lnTo>
                    <a:lnTo>
                      <a:pt x="89619" y="15504"/>
                    </a:lnTo>
                    <a:lnTo>
                      <a:pt x="88363" y="14364"/>
                    </a:lnTo>
                    <a:lnTo>
                      <a:pt x="87068" y="13242"/>
                    </a:lnTo>
                    <a:lnTo>
                      <a:pt x="85753" y="12179"/>
                    </a:lnTo>
                    <a:lnTo>
                      <a:pt x="85077" y="11638"/>
                    </a:lnTo>
                    <a:lnTo>
                      <a:pt x="84400" y="11135"/>
                    </a:lnTo>
                    <a:lnTo>
                      <a:pt x="83723" y="10633"/>
                    </a:lnTo>
                    <a:lnTo>
                      <a:pt x="83047" y="10130"/>
                    </a:lnTo>
                    <a:lnTo>
                      <a:pt x="82351" y="9647"/>
                    </a:lnTo>
                    <a:lnTo>
                      <a:pt x="81655" y="9183"/>
                    </a:lnTo>
                    <a:lnTo>
                      <a:pt x="80882" y="8680"/>
                    </a:lnTo>
                    <a:lnTo>
                      <a:pt x="80070" y="8197"/>
                    </a:lnTo>
                    <a:lnTo>
                      <a:pt x="79277" y="7733"/>
                    </a:lnTo>
                    <a:lnTo>
                      <a:pt x="78446" y="7288"/>
                    </a:lnTo>
                    <a:lnTo>
                      <a:pt x="77615" y="6863"/>
                    </a:lnTo>
                    <a:lnTo>
                      <a:pt x="76784" y="6457"/>
                    </a:lnTo>
                    <a:lnTo>
                      <a:pt x="75933" y="6051"/>
                    </a:lnTo>
                    <a:lnTo>
                      <a:pt x="75082" y="5684"/>
                    </a:lnTo>
                    <a:lnTo>
                      <a:pt x="74212" y="5336"/>
                    </a:lnTo>
                    <a:lnTo>
                      <a:pt x="73343" y="4988"/>
                    </a:lnTo>
                    <a:lnTo>
                      <a:pt x="72453" y="4679"/>
                    </a:lnTo>
                    <a:lnTo>
                      <a:pt x="71564" y="4369"/>
                    </a:lnTo>
                    <a:lnTo>
                      <a:pt x="70675" y="4060"/>
                    </a:lnTo>
                    <a:lnTo>
                      <a:pt x="69786" y="3789"/>
                    </a:lnTo>
                    <a:lnTo>
                      <a:pt x="68877" y="3519"/>
                    </a:lnTo>
                    <a:lnTo>
                      <a:pt x="67969" y="3268"/>
                    </a:lnTo>
                    <a:lnTo>
                      <a:pt x="67041" y="3016"/>
                    </a:lnTo>
                    <a:lnTo>
                      <a:pt x="66132" y="2784"/>
                    </a:lnTo>
                    <a:lnTo>
                      <a:pt x="64296" y="2359"/>
                    </a:lnTo>
                    <a:lnTo>
                      <a:pt x="62440" y="1972"/>
                    </a:lnTo>
                    <a:lnTo>
                      <a:pt x="60584" y="1605"/>
                    </a:lnTo>
                    <a:lnTo>
                      <a:pt x="58748" y="1276"/>
                    </a:lnTo>
                    <a:lnTo>
                      <a:pt x="56892" y="986"/>
                    </a:lnTo>
                    <a:lnTo>
                      <a:pt x="55055" y="696"/>
                    </a:lnTo>
                    <a:lnTo>
                      <a:pt x="53238" y="426"/>
                    </a:lnTo>
                    <a:lnTo>
                      <a:pt x="52407" y="310"/>
                    </a:lnTo>
                    <a:lnTo>
                      <a:pt x="51576" y="213"/>
                    </a:lnTo>
                    <a:lnTo>
                      <a:pt x="50745" y="136"/>
                    </a:lnTo>
                    <a:lnTo>
                      <a:pt x="49913" y="78"/>
                    </a:lnTo>
                    <a:lnTo>
                      <a:pt x="49082" y="39"/>
                    </a:lnTo>
                    <a:lnTo>
                      <a:pt x="48231" y="20"/>
                    </a:lnTo>
                    <a:lnTo>
                      <a:pt x="47400" y="1"/>
                    </a:lnTo>
                    <a:close/>
                  </a:path>
                </a:pathLst>
              </a:custGeom>
              <a:solidFill>
                <a:srgbClr val="EA9E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"/>
              <p:cNvSpPr/>
              <p:nvPr/>
            </p:nvSpPr>
            <p:spPr>
              <a:xfrm>
                <a:off x="912325" y="-3700025"/>
                <a:ext cx="2472950" cy="324775"/>
              </a:xfrm>
              <a:custGeom>
                <a:rect b="b" l="l" r="r" t="t"/>
                <a:pathLst>
                  <a:path extrusionOk="0" h="12991" w="98918">
                    <a:moveTo>
                      <a:pt x="96076" y="0"/>
                    </a:moveTo>
                    <a:lnTo>
                      <a:pt x="94703" y="542"/>
                    </a:lnTo>
                    <a:lnTo>
                      <a:pt x="93331" y="1025"/>
                    </a:lnTo>
                    <a:lnTo>
                      <a:pt x="91939" y="1489"/>
                    </a:lnTo>
                    <a:lnTo>
                      <a:pt x="90547" y="1933"/>
                    </a:lnTo>
                    <a:lnTo>
                      <a:pt x="89136" y="2339"/>
                    </a:lnTo>
                    <a:lnTo>
                      <a:pt x="87706" y="2726"/>
                    </a:lnTo>
                    <a:lnTo>
                      <a:pt x="86275" y="3074"/>
                    </a:lnTo>
                    <a:lnTo>
                      <a:pt x="84845" y="3403"/>
                    </a:lnTo>
                    <a:lnTo>
                      <a:pt x="83395" y="3693"/>
                    </a:lnTo>
                    <a:lnTo>
                      <a:pt x="81945" y="3982"/>
                    </a:lnTo>
                    <a:lnTo>
                      <a:pt x="80495" y="4234"/>
                    </a:lnTo>
                    <a:lnTo>
                      <a:pt x="79026" y="4466"/>
                    </a:lnTo>
                    <a:lnTo>
                      <a:pt x="77557" y="4678"/>
                    </a:lnTo>
                    <a:lnTo>
                      <a:pt x="76088" y="4872"/>
                    </a:lnTo>
                    <a:lnTo>
                      <a:pt x="74599" y="5046"/>
                    </a:lnTo>
                    <a:lnTo>
                      <a:pt x="73130" y="5200"/>
                    </a:lnTo>
                    <a:lnTo>
                      <a:pt x="71641" y="5336"/>
                    </a:lnTo>
                    <a:lnTo>
                      <a:pt x="70153" y="5471"/>
                    </a:lnTo>
                    <a:lnTo>
                      <a:pt x="68664" y="5568"/>
                    </a:lnTo>
                    <a:lnTo>
                      <a:pt x="67176" y="5664"/>
                    </a:lnTo>
                    <a:lnTo>
                      <a:pt x="65687" y="5761"/>
                    </a:lnTo>
                    <a:lnTo>
                      <a:pt x="64199" y="5819"/>
                    </a:lnTo>
                    <a:lnTo>
                      <a:pt x="61241" y="5935"/>
                    </a:lnTo>
                    <a:lnTo>
                      <a:pt x="58284" y="6012"/>
                    </a:lnTo>
                    <a:lnTo>
                      <a:pt x="55345" y="6051"/>
                    </a:lnTo>
                    <a:lnTo>
                      <a:pt x="52407" y="6070"/>
                    </a:lnTo>
                    <a:lnTo>
                      <a:pt x="49507" y="6090"/>
                    </a:lnTo>
                    <a:lnTo>
                      <a:pt x="45757" y="6090"/>
                    </a:lnTo>
                    <a:lnTo>
                      <a:pt x="42007" y="6032"/>
                    </a:lnTo>
                    <a:lnTo>
                      <a:pt x="38237" y="5935"/>
                    </a:lnTo>
                    <a:lnTo>
                      <a:pt x="34487" y="5800"/>
                    </a:lnTo>
                    <a:lnTo>
                      <a:pt x="30718" y="5606"/>
                    </a:lnTo>
                    <a:lnTo>
                      <a:pt x="26967" y="5394"/>
                    </a:lnTo>
                    <a:lnTo>
                      <a:pt x="23217" y="5123"/>
                    </a:lnTo>
                    <a:lnTo>
                      <a:pt x="19467" y="4814"/>
                    </a:lnTo>
                    <a:lnTo>
                      <a:pt x="17147" y="4620"/>
                    </a:lnTo>
                    <a:lnTo>
                      <a:pt x="15968" y="4524"/>
                    </a:lnTo>
                    <a:lnTo>
                      <a:pt x="14769" y="4408"/>
                    </a:lnTo>
                    <a:lnTo>
                      <a:pt x="13571" y="4272"/>
                    </a:lnTo>
                    <a:lnTo>
                      <a:pt x="12372" y="4118"/>
                    </a:lnTo>
                    <a:lnTo>
                      <a:pt x="11193" y="3924"/>
                    </a:lnTo>
                    <a:lnTo>
                      <a:pt x="9995" y="3731"/>
                    </a:lnTo>
                    <a:lnTo>
                      <a:pt x="8815" y="3480"/>
                    </a:lnTo>
                    <a:lnTo>
                      <a:pt x="7656" y="3190"/>
                    </a:lnTo>
                    <a:lnTo>
                      <a:pt x="7076" y="3035"/>
                    </a:lnTo>
                    <a:lnTo>
                      <a:pt x="6515" y="2861"/>
                    </a:lnTo>
                    <a:lnTo>
                      <a:pt x="5954" y="2668"/>
                    </a:lnTo>
                    <a:lnTo>
                      <a:pt x="5394" y="2475"/>
                    </a:lnTo>
                    <a:lnTo>
                      <a:pt x="4833" y="2262"/>
                    </a:lnTo>
                    <a:lnTo>
                      <a:pt x="4292" y="2049"/>
                    </a:lnTo>
                    <a:lnTo>
                      <a:pt x="3751" y="1798"/>
                    </a:lnTo>
                    <a:lnTo>
                      <a:pt x="3229" y="1547"/>
                    </a:lnTo>
                    <a:lnTo>
                      <a:pt x="2707" y="1276"/>
                    </a:lnTo>
                    <a:lnTo>
                      <a:pt x="2204" y="1005"/>
                    </a:lnTo>
                    <a:lnTo>
                      <a:pt x="1702" y="696"/>
                    </a:lnTo>
                    <a:lnTo>
                      <a:pt x="1199" y="368"/>
                    </a:lnTo>
                    <a:lnTo>
                      <a:pt x="851" y="986"/>
                    </a:lnTo>
                    <a:lnTo>
                      <a:pt x="561" y="1624"/>
                    </a:lnTo>
                    <a:lnTo>
                      <a:pt x="426" y="1914"/>
                    </a:lnTo>
                    <a:lnTo>
                      <a:pt x="329" y="2223"/>
                    </a:lnTo>
                    <a:lnTo>
                      <a:pt x="232" y="2533"/>
                    </a:lnTo>
                    <a:lnTo>
                      <a:pt x="136" y="2823"/>
                    </a:lnTo>
                    <a:lnTo>
                      <a:pt x="78" y="3113"/>
                    </a:lnTo>
                    <a:lnTo>
                      <a:pt x="39" y="3403"/>
                    </a:lnTo>
                    <a:lnTo>
                      <a:pt x="0" y="3693"/>
                    </a:lnTo>
                    <a:lnTo>
                      <a:pt x="0" y="3963"/>
                    </a:lnTo>
                    <a:lnTo>
                      <a:pt x="20" y="4234"/>
                    </a:lnTo>
                    <a:lnTo>
                      <a:pt x="58" y="4504"/>
                    </a:lnTo>
                    <a:lnTo>
                      <a:pt x="116" y="4756"/>
                    </a:lnTo>
                    <a:lnTo>
                      <a:pt x="213" y="5007"/>
                    </a:lnTo>
                    <a:lnTo>
                      <a:pt x="194" y="5548"/>
                    </a:lnTo>
                    <a:lnTo>
                      <a:pt x="213" y="6070"/>
                    </a:lnTo>
                    <a:lnTo>
                      <a:pt x="271" y="6554"/>
                    </a:lnTo>
                    <a:lnTo>
                      <a:pt x="368" y="7017"/>
                    </a:lnTo>
                    <a:lnTo>
                      <a:pt x="503" y="7443"/>
                    </a:lnTo>
                    <a:lnTo>
                      <a:pt x="677" y="7849"/>
                    </a:lnTo>
                    <a:lnTo>
                      <a:pt x="851" y="8216"/>
                    </a:lnTo>
                    <a:lnTo>
                      <a:pt x="1083" y="8564"/>
                    </a:lnTo>
                    <a:lnTo>
                      <a:pt x="1334" y="8893"/>
                    </a:lnTo>
                    <a:lnTo>
                      <a:pt x="1605" y="9202"/>
                    </a:lnTo>
                    <a:lnTo>
                      <a:pt x="1895" y="9473"/>
                    </a:lnTo>
                    <a:lnTo>
                      <a:pt x="2223" y="9724"/>
                    </a:lnTo>
                    <a:lnTo>
                      <a:pt x="2571" y="9956"/>
                    </a:lnTo>
                    <a:lnTo>
                      <a:pt x="2939" y="10168"/>
                    </a:lnTo>
                    <a:lnTo>
                      <a:pt x="3306" y="10362"/>
                    </a:lnTo>
                    <a:lnTo>
                      <a:pt x="3712" y="10536"/>
                    </a:lnTo>
                    <a:lnTo>
                      <a:pt x="4118" y="10690"/>
                    </a:lnTo>
                    <a:lnTo>
                      <a:pt x="4543" y="10826"/>
                    </a:lnTo>
                    <a:lnTo>
                      <a:pt x="4988" y="10961"/>
                    </a:lnTo>
                    <a:lnTo>
                      <a:pt x="5432" y="11058"/>
                    </a:lnTo>
                    <a:lnTo>
                      <a:pt x="5877" y="11154"/>
                    </a:lnTo>
                    <a:lnTo>
                      <a:pt x="6341" y="11232"/>
                    </a:lnTo>
                    <a:lnTo>
                      <a:pt x="6805" y="11290"/>
                    </a:lnTo>
                    <a:lnTo>
                      <a:pt x="7288" y="11348"/>
                    </a:lnTo>
                    <a:lnTo>
                      <a:pt x="8235" y="11425"/>
                    </a:lnTo>
                    <a:lnTo>
                      <a:pt x="9183" y="11444"/>
                    </a:lnTo>
                    <a:lnTo>
                      <a:pt x="10111" y="11444"/>
                    </a:lnTo>
                    <a:lnTo>
                      <a:pt x="11019" y="11425"/>
                    </a:lnTo>
                    <a:lnTo>
                      <a:pt x="11251" y="11560"/>
                    </a:lnTo>
                    <a:lnTo>
                      <a:pt x="11502" y="11676"/>
                    </a:lnTo>
                    <a:lnTo>
                      <a:pt x="11754" y="11792"/>
                    </a:lnTo>
                    <a:lnTo>
                      <a:pt x="12005" y="11870"/>
                    </a:lnTo>
                    <a:lnTo>
                      <a:pt x="12256" y="11966"/>
                    </a:lnTo>
                    <a:lnTo>
                      <a:pt x="12527" y="12024"/>
                    </a:lnTo>
                    <a:lnTo>
                      <a:pt x="12817" y="12082"/>
                    </a:lnTo>
                    <a:lnTo>
                      <a:pt x="13088" y="12121"/>
                    </a:lnTo>
                    <a:lnTo>
                      <a:pt x="13667" y="12179"/>
                    </a:lnTo>
                    <a:lnTo>
                      <a:pt x="14267" y="12198"/>
                    </a:lnTo>
                    <a:lnTo>
                      <a:pt x="14866" y="12179"/>
                    </a:lnTo>
                    <a:lnTo>
                      <a:pt x="15485" y="12140"/>
                    </a:lnTo>
                    <a:lnTo>
                      <a:pt x="16103" y="12082"/>
                    </a:lnTo>
                    <a:lnTo>
                      <a:pt x="16702" y="12005"/>
                    </a:lnTo>
                    <a:lnTo>
                      <a:pt x="17901" y="11831"/>
                    </a:lnTo>
                    <a:lnTo>
                      <a:pt x="19022" y="11638"/>
                    </a:lnTo>
                    <a:lnTo>
                      <a:pt x="20027" y="11502"/>
                    </a:lnTo>
                    <a:lnTo>
                      <a:pt x="20801" y="11406"/>
                    </a:lnTo>
                    <a:lnTo>
                      <a:pt x="21574" y="11328"/>
                    </a:lnTo>
                    <a:lnTo>
                      <a:pt x="23120" y="11212"/>
                    </a:lnTo>
                    <a:lnTo>
                      <a:pt x="24609" y="11251"/>
                    </a:lnTo>
                    <a:lnTo>
                      <a:pt x="26117" y="11328"/>
                    </a:lnTo>
                    <a:lnTo>
                      <a:pt x="29113" y="11483"/>
                    </a:lnTo>
                    <a:lnTo>
                      <a:pt x="32109" y="11657"/>
                    </a:lnTo>
                    <a:lnTo>
                      <a:pt x="35106" y="11850"/>
                    </a:lnTo>
                    <a:lnTo>
                      <a:pt x="38102" y="12024"/>
                    </a:lnTo>
                    <a:lnTo>
                      <a:pt x="41098" y="12198"/>
                    </a:lnTo>
                    <a:lnTo>
                      <a:pt x="44095" y="12334"/>
                    </a:lnTo>
                    <a:lnTo>
                      <a:pt x="45602" y="12392"/>
                    </a:lnTo>
                    <a:lnTo>
                      <a:pt x="47110" y="12430"/>
                    </a:lnTo>
                    <a:lnTo>
                      <a:pt x="49449" y="12488"/>
                    </a:lnTo>
                    <a:lnTo>
                      <a:pt x="51808" y="12508"/>
                    </a:lnTo>
                    <a:lnTo>
                      <a:pt x="51982" y="12566"/>
                    </a:lnTo>
                    <a:lnTo>
                      <a:pt x="52175" y="12585"/>
                    </a:lnTo>
                    <a:lnTo>
                      <a:pt x="52388" y="12604"/>
                    </a:lnTo>
                    <a:lnTo>
                      <a:pt x="52600" y="12604"/>
                    </a:lnTo>
                    <a:lnTo>
                      <a:pt x="53548" y="12527"/>
                    </a:lnTo>
                    <a:lnTo>
                      <a:pt x="57066" y="12546"/>
                    </a:lnTo>
                    <a:lnTo>
                      <a:pt x="60584" y="12566"/>
                    </a:lnTo>
                    <a:lnTo>
                      <a:pt x="67621" y="12585"/>
                    </a:lnTo>
                    <a:lnTo>
                      <a:pt x="71120" y="12624"/>
                    </a:lnTo>
                    <a:lnTo>
                      <a:pt x="74638" y="12682"/>
                    </a:lnTo>
                    <a:lnTo>
                      <a:pt x="78156" y="12778"/>
                    </a:lnTo>
                    <a:lnTo>
                      <a:pt x="79915" y="12836"/>
                    </a:lnTo>
                    <a:lnTo>
                      <a:pt x="81674" y="12913"/>
                    </a:lnTo>
                    <a:lnTo>
                      <a:pt x="82873" y="12971"/>
                    </a:lnTo>
                    <a:lnTo>
                      <a:pt x="84110" y="12991"/>
                    </a:lnTo>
                    <a:lnTo>
                      <a:pt x="85367" y="12991"/>
                    </a:lnTo>
                    <a:lnTo>
                      <a:pt x="86623" y="12933"/>
                    </a:lnTo>
                    <a:lnTo>
                      <a:pt x="87261" y="12894"/>
                    </a:lnTo>
                    <a:lnTo>
                      <a:pt x="87899" y="12856"/>
                    </a:lnTo>
                    <a:lnTo>
                      <a:pt x="88517" y="12778"/>
                    </a:lnTo>
                    <a:lnTo>
                      <a:pt x="89136" y="12701"/>
                    </a:lnTo>
                    <a:lnTo>
                      <a:pt x="89755" y="12604"/>
                    </a:lnTo>
                    <a:lnTo>
                      <a:pt x="90354" y="12488"/>
                    </a:lnTo>
                    <a:lnTo>
                      <a:pt x="90953" y="12353"/>
                    </a:lnTo>
                    <a:lnTo>
                      <a:pt x="91552" y="12198"/>
                    </a:lnTo>
                    <a:lnTo>
                      <a:pt x="92132" y="12044"/>
                    </a:lnTo>
                    <a:lnTo>
                      <a:pt x="92712" y="11831"/>
                    </a:lnTo>
                    <a:lnTo>
                      <a:pt x="93254" y="11618"/>
                    </a:lnTo>
                    <a:lnTo>
                      <a:pt x="93795" y="11386"/>
                    </a:lnTo>
                    <a:lnTo>
                      <a:pt x="94336" y="11116"/>
                    </a:lnTo>
                    <a:lnTo>
                      <a:pt x="94839" y="10826"/>
                    </a:lnTo>
                    <a:lnTo>
                      <a:pt x="95322" y="10516"/>
                    </a:lnTo>
                    <a:lnTo>
                      <a:pt x="95805" y="10168"/>
                    </a:lnTo>
                    <a:lnTo>
                      <a:pt x="96250" y="9782"/>
                    </a:lnTo>
                    <a:lnTo>
                      <a:pt x="96695" y="9376"/>
                    </a:lnTo>
                    <a:lnTo>
                      <a:pt x="97100" y="8951"/>
                    </a:lnTo>
                    <a:lnTo>
                      <a:pt x="97487" y="8487"/>
                    </a:lnTo>
                    <a:lnTo>
                      <a:pt x="97835" y="7984"/>
                    </a:lnTo>
                    <a:lnTo>
                      <a:pt x="98183" y="7443"/>
                    </a:lnTo>
                    <a:lnTo>
                      <a:pt x="98473" y="6863"/>
                    </a:lnTo>
                    <a:lnTo>
                      <a:pt x="98763" y="6264"/>
                    </a:lnTo>
                    <a:lnTo>
                      <a:pt x="98821" y="6070"/>
                    </a:lnTo>
                    <a:lnTo>
                      <a:pt x="98879" y="5877"/>
                    </a:lnTo>
                    <a:lnTo>
                      <a:pt x="98918" y="5684"/>
                    </a:lnTo>
                    <a:lnTo>
                      <a:pt x="98918" y="5490"/>
                    </a:lnTo>
                    <a:lnTo>
                      <a:pt x="98918" y="5316"/>
                    </a:lnTo>
                    <a:lnTo>
                      <a:pt x="98898" y="5123"/>
                    </a:lnTo>
                    <a:lnTo>
                      <a:pt x="98860" y="4949"/>
                    </a:lnTo>
                    <a:lnTo>
                      <a:pt x="98802" y="4794"/>
                    </a:lnTo>
                    <a:lnTo>
                      <a:pt x="98744" y="4640"/>
                    </a:lnTo>
                    <a:lnTo>
                      <a:pt x="98647" y="4485"/>
                    </a:lnTo>
                    <a:lnTo>
                      <a:pt x="98570" y="4330"/>
                    </a:lnTo>
                    <a:lnTo>
                      <a:pt x="98454" y="4195"/>
                    </a:lnTo>
                    <a:lnTo>
                      <a:pt x="98338" y="4060"/>
                    </a:lnTo>
                    <a:lnTo>
                      <a:pt x="98222" y="3944"/>
                    </a:lnTo>
                    <a:lnTo>
                      <a:pt x="98086" y="3828"/>
                    </a:lnTo>
                    <a:lnTo>
                      <a:pt x="97951" y="3731"/>
                    </a:lnTo>
                    <a:lnTo>
                      <a:pt x="97912" y="3596"/>
                    </a:lnTo>
                    <a:lnTo>
                      <a:pt x="97854" y="3441"/>
                    </a:lnTo>
                    <a:lnTo>
                      <a:pt x="96965" y="1701"/>
                    </a:lnTo>
                    <a:lnTo>
                      <a:pt x="96521" y="851"/>
                    </a:lnTo>
                    <a:lnTo>
                      <a:pt x="96076" y="0"/>
                    </a:lnTo>
                    <a:close/>
                  </a:path>
                </a:pathLst>
              </a:custGeom>
              <a:solidFill>
                <a:srgbClr val="D88D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"/>
              <p:cNvSpPr/>
              <p:nvPr/>
            </p:nvSpPr>
            <p:spPr>
              <a:xfrm>
                <a:off x="790525" y="-3063075"/>
                <a:ext cx="2634375" cy="525850"/>
              </a:xfrm>
              <a:custGeom>
                <a:rect b="b" l="l" r="r" t="t"/>
                <a:pathLst>
                  <a:path extrusionOk="0" h="21034" w="105375">
                    <a:moveTo>
                      <a:pt x="104331" y="1"/>
                    </a:moveTo>
                    <a:lnTo>
                      <a:pt x="104196" y="20"/>
                    </a:lnTo>
                    <a:lnTo>
                      <a:pt x="104060" y="59"/>
                    </a:lnTo>
                    <a:lnTo>
                      <a:pt x="103925" y="117"/>
                    </a:lnTo>
                    <a:lnTo>
                      <a:pt x="103809" y="194"/>
                    </a:lnTo>
                    <a:lnTo>
                      <a:pt x="103712" y="291"/>
                    </a:lnTo>
                    <a:lnTo>
                      <a:pt x="102707" y="1509"/>
                    </a:lnTo>
                    <a:lnTo>
                      <a:pt x="102224" y="2069"/>
                    </a:lnTo>
                    <a:lnTo>
                      <a:pt x="101721" y="2630"/>
                    </a:lnTo>
                    <a:lnTo>
                      <a:pt x="101199" y="3171"/>
                    </a:lnTo>
                    <a:lnTo>
                      <a:pt x="100658" y="3693"/>
                    </a:lnTo>
                    <a:lnTo>
                      <a:pt x="100368" y="3944"/>
                    </a:lnTo>
                    <a:lnTo>
                      <a:pt x="100059" y="4176"/>
                    </a:lnTo>
                    <a:lnTo>
                      <a:pt x="99730" y="4408"/>
                    </a:lnTo>
                    <a:lnTo>
                      <a:pt x="99401" y="4640"/>
                    </a:lnTo>
                    <a:lnTo>
                      <a:pt x="99053" y="4853"/>
                    </a:lnTo>
                    <a:lnTo>
                      <a:pt x="98706" y="5046"/>
                    </a:lnTo>
                    <a:lnTo>
                      <a:pt x="98319" y="5201"/>
                    </a:lnTo>
                    <a:lnTo>
                      <a:pt x="97952" y="5356"/>
                    </a:lnTo>
                    <a:lnTo>
                      <a:pt x="97546" y="5491"/>
                    </a:lnTo>
                    <a:lnTo>
                      <a:pt x="97159" y="5607"/>
                    </a:lnTo>
                    <a:lnTo>
                      <a:pt x="96753" y="5723"/>
                    </a:lnTo>
                    <a:lnTo>
                      <a:pt x="96347" y="5819"/>
                    </a:lnTo>
                    <a:lnTo>
                      <a:pt x="95516" y="5993"/>
                    </a:lnTo>
                    <a:lnTo>
                      <a:pt x="94685" y="6148"/>
                    </a:lnTo>
                    <a:lnTo>
                      <a:pt x="93873" y="6303"/>
                    </a:lnTo>
                    <a:lnTo>
                      <a:pt x="93080" y="6457"/>
                    </a:lnTo>
                    <a:lnTo>
                      <a:pt x="91495" y="6786"/>
                    </a:lnTo>
                    <a:lnTo>
                      <a:pt x="89891" y="7076"/>
                    </a:lnTo>
                    <a:lnTo>
                      <a:pt x="88286" y="7347"/>
                    </a:lnTo>
                    <a:lnTo>
                      <a:pt x="86682" y="7598"/>
                    </a:lnTo>
                    <a:lnTo>
                      <a:pt x="83453" y="8081"/>
                    </a:lnTo>
                    <a:lnTo>
                      <a:pt x="81849" y="8333"/>
                    </a:lnTo>
                    <a:lnTo>
                      <a:pt x="80244" y="8584"/>
                    </a:lnTo>
                    <a:lnTo>
                      <a:pt x="80012" y="8468"/>
                    </a:lnTo>
                    <a:lnTo>
                      <a:pt x="79780" y="8390"/>
                    </a:lnTo>
                    <a:lnTo>
                      <a:pt x="79645" y="8371"/>
                    </a:lnTo>
                    <a:lnTo>
                      <a:pt x="79510" y="8352"/>
                    </a:lnTo>
                    <a:lnTo>
                      <a:pt x="79374" y="8352"/>
                    </a:lnTo>
                    <a:lnTo>
                      <a:pt x="79239" y="8371"/>
                    </a:lnTo>
                    <a:lnTo>
                      <a:pt x="77789" y="8584"/>
                    </a:lnTo>
                    <a:lnTo>
                      <a:pt x="76339" y="8758"/>
                    </a:lnTo>
                    <a:lnTo>
                      <a:pt x="74890" y="8912"/>
                    </a:lnTo>
                    <a:lnTo>
                      <a:pt x="73440" y="9048"/>
                    </a:lnTo>
                    <a:lnTo>
                      <a:pt x="71990" y="9164"/>
                    </a:lnTo>
                    <a:lnTo>
                      <a:pt x="70540" y="9260"/>
                    </a:lnTo>
                    <a:lnTo>
                      <a:pt x="69071" y="9357"/>
                    </a:lnTo>
                    <a:lnTo>
                      <a:pt x="67621" y="9434"/>
                    </a:lnTo>
                    <a:lnTo>
                      <a:pt x="64702" y="9570"/>
                    </a:lnTo>
                    <a:lnTo>
                      <a:pt x="61802" y="9686"/>
                    </a:lnTo>
                    <a:lnTo>
                      <a:pt x="58883" y="9802"/>
                    </a:lnTo>
                    <a:lnTo>
                      <a:pt x="55964" y="9937"/>
                    </a:lnTo>
                    <a:lnTo>
                      <a:pt x="54379" y="10014"/>
                    </a:lnTo>
                    <a:lnTo>
                      <a:pt x="52775" y="10072"/>
                    </a:lnTo>
                    <a:lnTo>
                      <a:pt x="51190" y="10111"/>
                    </a:lnTo>
                    <a:lnTo>
                      <a:pt x="48000" y="10111"/>
                    </a:lnTo>
                    <a:lnTo>
                      <a:pt x="46415" y="10072"/>
                    </a:lnTo>
                    <a:lnTo>
                      <a:pt x="44810" y="10034"/>
                    </a:lnTo>
                    <a:lnTo>
                      <a:pt x="43225" y="9956"/>
                    </a:lnTo>
                    <a:lnTo>
                      <a:pt x="42123" y="9879"/>
                    </a:lnTo>
                    <a:lnTo>
                      <a:pt x="41022" y="9802"/>
                    </a:lnTo>
                    <a:lnTo>
                      <a:pt x="39900" y="9686"/>
                    </a:lnTo>
                    <a:lnTo>
                      <a:pt x="38779" y="9589"/>
                    </a:lnTo>
                    <a:lnTo>
                      <a:pt x="37658" y="9512"/>
                    </a:lnTo>
                    <a:lnTo>
                      <a:pt x="37097" y="9492"/>
                    </a:lnTo>
                    <a:lnTo>
                      <a:pt x="36537" y="9473"/>
                    </a:lnTo>
                    <a:lnTo>
                      <a:pt x="35976" y="9473"/>
                    </a:lnTo>
                    <a:lnTo>
                      <a:pt x="35416" y="9492"/>
                    </a:lnTo>
                    <a:lnTo>
                      <a:pt x="34874" y="9531"/>
                    </a:lnTo>
                    <a:lnTo>
                      <a:pt x="34333" y="9589"/>
                    </a:lnTo>
                    <a:lnTo>
                      <a:pt x="34198" y="9434"/>
                    </a:lnTo>
                    <a:lnTo>
                      <a:pt x="34062" y="9318"/>
                    </a:lnTo>
                    <a:lnTo>
                      <a:pt x="33908" y="9202"/>
                    </a:lnTo>
                    <a:lnTo>
                      <a:pt x="33734" y="9125"/>
                    </a:lnTo>
                    <a:lnTo>
                      <a:pt x="33560" y="9048"/>
                    </a:lnTo>
                    <a:lnTo>
                      <a:pt x="33386" y="8990"/>
                    </a:lnTo>
                    <a:lnTo>
                      <a:pt x="33192" y="8951"/>
                    </a:lnTo>
                    <a:lnTo>
                      <a:pt x="33018" y="8932"/>
                    </a:lnTo>
                    <a:lnTo>
                      <a:pt x="32613" y="8932"/>
                    </a:lnTo>
                    <a:lnTo>
                      <a:pt x="32419" y="8970"/>
                    </a:lnTo>
                    <a:lnTo>
                      <a:pt x="32245" y="9009"/>
                    </a:lnTo>
                    <a:lnTo>
                      <a:pt x="32052" y="9086"/>
                    </a:lnTo>
                    <a:lnTo>
                      <a:pt x="31878" y="9164"/>
                    </a:lnTo>
                    <a:lnTo>
                      <a:pt x="31704" y="9260"/>
                    </a:lnTo>
                    <a:lnTo>
                      <a:pt x="31530" y="9357"/>
                    </a:lnTo>
                    <a:lnTo>
                      <a:pt x="29752" y="9241"/>
                    </a:lnTo>
                    <a:lnTo>
                      <a:pt x="27973" y="9164"/>
                    </a:lnTo>
                    <a:lnTo>
                      <a:pt x="26195" y="9086"/>
                    </a:lnTo>
                    <a:lnTo>
                      <a:pt x="24397" y="8990"/>
                    </a:lnTo>
                    <a:lnTo>
                      <a:pt x="22618" y="8874"/>
                    </a:lnTo>
                    <a:lnTo>
                      <a:pt x="21748" y="8796"/>
                    </a:lnTo>
                    <a:lnTo>
                      <a:pt x="20859" y="8719"/>
                    </a:lnTo>
                    <a:lnTo>
                      <a:pt x="19970" y="8622"/>
                    </a:lnTo>
                    <a:lnTo>
                      <a:pt x="19081" y="8487"/>
                    </a:lnTo>
                    <a:lnTo>
                      <a:pt x="18211" y="8352"/>
                    </a:lnTo>
                    <a:lnTo>
                      <a:pt x="17322" y="8178"/>
                    </a:lnTo>
                    <a:lnTo>
                      <a:pt x="16297" y="7985"/>
                    </a:lnTo>
                    <a:lnTo>
                      <a:pt x="15273" y="7791"/>
                    </a:lnTo>
                    <a:lnTo>
                      <a:pt x="13262" y="7424"/>
                    </a:lnTo>
                    <a:lnTo>
                      <a:pt x="12257" y="7231"/>
                    </a:lnTo>
                    <a:lnTo>
                      <a:pt x="11252" y="7018"/>
                    </a:lnTo>
                    <a:lnTo>
                      <a:pt x="10266" y="6805"/>
                    </a:lnTo>
                    <a:lnTo>
                      <a:pt x="9299" y="6554"/>
                    </a:lnTo>
                    <a:lnTo>
                      <a:pt x="8333" y="6264"/>
                    </a:lnTo>
                    <a:lnTo>
                      <a:pt x="7869" y="6109"/>
                    </a:lnTo>
                    <a:lnTo>
                      <a:pt x="7405" y="5935"/>
                    </a:lnTo>
                    <a:lnTo>
                      <a:pt x="6941" y="5761"/>
                    </a:lnTo>
                    <a:lnTo>
                      <a:pt x="6477" y="5568"/>
                    </a:lnTo>
                    <a:lnTo>
                      <a:pt x="6013" y="5375"/>
                    </a:lnTo>
                    <a:lnTo>
                      <a:pt x="5568" y="5143"/>
                    </a:lnTo>
                    <a:lnTo>
                      <a:pt x="5124" y="4930"/>
                    </a:lnTo>
                    <a:lnTo>
                      <a:pt x="4698" y="4679"/>
                    </a:lnTo>
                    <a:lnTo>
                      <a:pt x="4254" y="4408"/>
                    </a:lnTo>
                    <a:lnTo>
                      <a:pt x="3829" y="4138"/>
                    </a:lnTo>
                    <a:lnTo>
                      <a:pt x="3423" y="3828"/>
                    </a:lnTo>
                    <a:lnTo>
                      <a:pt x="2997" y="3519"/>
                    </a:lnTo>
                    <a:lnTo>
                      <a:pt x="2591" y="3190"/>
                    </a:lnTo>
                    <a:lnTo>
                      <a:pt x="2205" y="2823"/>
                    </a:lnTo>
                    <a:lnTo>
                      <a:pt x="1973" y="2533"/>
                    </a:lnTo>
                    <a:lnTo>
                      <a:pt x="1857" y="2417"/>
                    </a:lnTo>
                    <a:lnTo>
                      <a:pt x="1721" y="2301"/>
                    </a:lnTo>
                    <a:lnTo>
                      <a:pt x="1586" y="2205"/>
                    </a:lnTo>
                    <a:lnTo>
                      <a:pt x="1451" y="2127"/>
                    </a:lnTo>
                    <a:lnTo>
                      <a:pt x="1315" y="2050"/>
                    </a:lnTo>
                    <a:lnTo>
                      <a:pt x="1161" y="2011"/>
                    </a:lnTo>
                    <a:lnTo>
                      <a:pt x="987" y="1992"/>
                    </a:lnTo>
                    <a:lnTo>
                      <a:pt x="813" y="1992"/>
                    </a:lnTo>
                    <a:lnTo>
                      <a:pt x="658" y="2011"/>
                    </a:lnTo>
                    <a:lnTo>
                      <a:pt x="523" y="2069"/>
                    </a:lnTo>
                    <a:lnTo>
                      <a:pt x="388" y="2147"/>
                    </a:lnTo>
                    <a:lnTo>
                      <a:pt x="272" y="2243"/>
                    </a:lnTo>
                    <a:lnTo>
                      <a:pt x="175" y="2359"/>
                    </a:lnTo>
                    <a:lnTo>
                      <a:pt x="98" y="2494"/>
                    </a:lnTo>
                    <a:lnTo>
                      <a:pt x="40" y="2630"/>
                    </a:lnTo>
                    <a:lnTo>
                      <a:pt x="1" y="2784"/>
                    </a:lnTo>
                    <a:lnTo>
                      <a:pt x="1" y="2920"/>
                    </a:lnTo>
                    <a:lnTo>
                      <a:pt x="1" y="3074"/>
                    </a:lnTo>
                    <a:lnTo>
                      <a:pt x="20" y="3229"/>
                    </a:lnTo>
                    <a:lnTo>
                      <a:pt x="78" y="3384"/>
                    </a:lnTo>
                    <a:lnTo>
                      <a:pt x="156" y="3519"/>
                    </a:lnTo>
                    <a:lnTo>
                      <a:pt x="272" y="3654"/>
                    </a:lnTo>
                    <a:lnTo>
                      <a:pt x="736" y="4118"/>
                    </a:lnTo>
                    <a:lnTo>
                      <a:pt x="910" y="4505"/>
                    </a:lnTo>
                    <a:lnTo>
                      <a:pt x="1161" y="5046"/>
                    </a:lnTo>
                    <a:lnTo>
                      <a:pt x="1818" y="6419"/>
                    </a:lnTo>
                    <a:lnTo>
                      <a:pt x="2591" y="7907"/>
                    </a:lnTo>
                    <a:lnTo>
                      <a:pt x="3268" y="9183"/>
                    </a:lnTo>
                    <a:lnTo>
                      <a:pt x="3249" y="9299"/>
                    </a:lnTo>
                    <a:lnTo>
                      <a:pt x="3229" y="9415"/>
                    </a:lnTo>
                    <a:lnTo>
                      <a:pt x="3249" y="9550"/>
                    </a:lnTo>
                    <a:lnTo>
                      <a:pt x="3268" y="9686"/>
                    </a:lnTo>
                    <a:lnTo>
                      <a:pt x="3384" y="10092"/>
                    </a:lnTo>
                    <a:lnTo>
                      <a:pt x="3558" y="10498"/>
                    </a:lnTo>
                    <a:lnTo>
                      <a:pt x="3771" y="10865"/>
                    </a:lnTo>
                    <a:lnTo>
                      <a:pt x="4022" y="11252"/>
                    </a:lnTo>
                    <a:lnTo>
                      <a:pt x="4292" y="11599"/>
                    </a:lnTo>
                    <a:lnTo>
                      <a:pt x="4602" y="11947"/>
                    </a:lnTo>
                    <a:lnTo>
                      <a:pt x="4950" y="12295"/>
                    </a:lnTo>
                    <a:lnTo>
                      <a:pt x="5317" y="12605"/>
                    </a:lnTo>
                    <a:lnTo>
                      <a:pt x="5704" y="12914"/>
                    </a:lnTo>
                    <a:lnTo>
                      <a:pt x="6110" y="13204"/>
                    </a:lnTo>
                    <a:lnTo>
                      <a:pt x="6535" y="13475"/>
                    </a:lnTo>
                    <a:lnTo>
                      <a:pt x="6980" y="13745"/>
                    </a:lnTo>
                    <a:lnTo>
                      <a:pt x="7443" y="13977"/>
                    </a:lnTo>
                    <a:lnTo>
                      <a:pt x="7907" y="14209"/>
                    </a:lnTo>
                    <a:lnTo>
                      <a:pt x="8371" y="14402"/>
                    </a:lnTo>
                    <a:lnTo>
                      <a:pt x="8835" y="14596"/>
                    </a:lnTo>
                    <a:lnTo>
                      <a:pt x="9686" y="15098"/>
                    </a:lnTo>
                    <a:lnTo>
                      <a:pt x="10536" y="15562"/>
                    </a:lnTo>
                    <a:lnTo>
                      <a:pt x="11426" y="16007"/>
                    </a:lnTo>
                    <a:lnTo>
                      <a:pt x="12296" y="16413"/>
                    </a:lnTo>
                    <a:lnTo>
                      <a:pt x="13204" y="16800"/>
                    </a:lnTo>
                    <a:lnTo>
                      <a:pt x="14113" y="17148"/>
                    </a:lnTo>
                    <a:lnTo>
                      <a:pt x="15021" y="17457"/>
                    </a:lnTo>
                    <a:lnTo>
                      <a:pt x="15949" y="17766"/>
                    </a:lnTo>
                    <a:lnTo>
                      <a:pt x="16896" y="18037"/>
                    </a:lnTo>
                    <a:lnTo>
                      <a:pt x="17844" y="18288"/>
                    </a:lnTo>
                    <a:lnTo>
                      <a:pt x="18791" y="18501"/>
                    </a:lnTo>
                    <a:lnTo>
                      <a:pt x="19757" y="18713"/>
                    </a:lnTo>
                    <a:lnTo>
                      <a:pt x="20724" y="18907"/>
                    </a:lnTo>
                    <a:lnTo>
                      <a:pt x="21690" y="19081"/>
                    </a:lnTo>
                    <a:lnTo>
                      <a:pt x="22676" y="19235"/>
                    </a:lnTo>
                    <a:lnTo>
                      <a:pt x="23662" y="19371"/>
                    </a:lnTo>
                    <a:lnTo>
                      <a:pt x="24764" y="19641"/>
                    </a:lnTo>
                    <a:lnTo>
                      <a:pt x="25885" y="19893"/>
                    </a:lnTo>
                    <a:lnTo>
                      <a:pt x="27007" y="20125"/>
                    </a:lnTo>
                    <a:lnTo>
                      <a:pt x="28147" y="20318"/>
                    </a:lnTo>
                    <a:lnTo>
                      <a:pt x="28708" y="20414"/>
                    </a:lnTo>
                    <a:lnTo>
                      <a:pt x="29268" y="20472"/>
                    </a:lnTo>
                    <a:lnTo>
                      <a:pt x="29848" y="20530"/>
                    </a:lnTo>
                    <a:lnTo>
                      <a:pt x="30409" y="20569"/>
                    </a:lnTo>
                    <a:lnTo>
                      <a:pt x="30969" y="20608"/>
                    </a:lnTo>
                    <a:lnTo>
                      <a:pt x="32110" y="20608"/>
                    </a:lnTo>
                    <a:lnTo>
                      <a:pt x="32671" y="20588"/>
                    </a:lnTo>
                    <a:lnTo>
                      <a:pt x="32902" y="20666"/>
                    </a:lnTo>
                    <a:lnTo>
                      <a:pt x="33173" y="20743"/>
                    </a:lnTo>
                    <a:lnTo>
                      <a:pt x="33424" y="20801"/>
                    </a:lnTo>
                    <a:lnTo>
                      <a:pt x="33695" y="20820"/>
                    </a:lnTo>
                    <a:lnTo>
                      <a:pt x="35010" y="20917"/>
                    </a:lnTo>
                    <a:lnTo>
                      <a:pt x="36324" y="20975"/>
                    </a:lnTo>
                    <a:lnTo>
                      <a:pt x="37658" y="21014"/>
                    </a:lnTo>
                    <a:lnTo>
                      <a:pt x="38992" y="21033"/>
                    </a:lnTo>
                    <a:lnTo>
                      <a:pt x="40326" y="21033"/>
                    </a:lnTo>
                    <a:lnTo>
                      <a:pt x="41679" y="20994"/>
                    </a:lnTo>
                    <a:lnTo>
                      <a:pt x="43032" y="20956"/>
                    </a:lnTo>
                    <a:lnTo>
                      <a:pt x="44366" y="20898"/>
                    </a:lnTo>
                    <a:lnTo>
                      <a:pt x="47072" y="20762"/>
                    </a:lnTo>
                    <a:lnTo>
                      <a:pt x="49759" y="20588"/>
                    </a:lnTo>
                    <a:lnTo>
                      <a:pt x="52427" y="20434"/>
                    </a:lnTo>
                    <a:lnTo>
                      <a:pt x="55056" y="20279"/>
                    </a:lnTo>
                    <a:lnTo>
                      <a:pt x="57782" y="20144"/>
                    </a:lnTo>
                    <a:lnTo>
                      <a:pt x="60507" y="19970"/>
                    </a:lnTo>
                    <a:lnTo>
                      <a:pt x="63214" y="19777"/>
                    </a:lnTo>
                    <a:lnTo>
                      <a:pt x="65939" y="19564"/>
                    </a:lnTo>
                    <a:lnTo>
                      <a:pt x="71371" y="19119"/>
                    </a:lnTo>
                    <a:lnTo>
                      <a:pt x="76803" y="18636"/>
                    </a:lnTo>
                    <a:lnTo>
                      <a:pt x="77480" y="18559"/>
                    </a:lnTo>
                    <a:lnTo>
                      <a:pt x="78099" y="18462"/>
                    </a:lnTo>
                    <a:lnTo>
                      <a:pt x="78640" y="18327"/>
                    </a:lnTo>
                    <a:lnTo>
                      <a:pt x="79142" y="18153"/>
                    </a:lnTo>
                    <a:lnTo>
                      <a:pt x="80148" y="18017"/>
                    </a:lnTo>
                    <a:lnTo>
                      <a:pt x="81153" y="17863"/>
                    </a:lnTo>
                    <a:lnTo>
                      <a:pt x="82158" y="17669"/>
                    </a:lnTo>
                    <a:lnTo>
                      <a:pt x="83163" y="17437"/>
                    </a:lnTo>
                    <a:lnTo>
                      <a:pt x="84149" y="17206"/>
                    </a:lnTo>
                    <a:lnTo>
                      <a:pt x="85135" y="16954"/>
                    </a:lnTo>
                    <a:lnTo>
                      <a:pt x="87126" y="16432"/>
                    </a:lnTo>
                    <a:lnTo>
                      <a:pt x="88209" y="16162"/>
                    </a:lnTo>
                    <a:lnTo>
                      <a:pt x="89311" y="15910"/>
                    </a:lnTo>
                    <a:lnTo>
                      <a:pt x="90412" y="15659"/>
                    </a:lnTo>
                    <a:lnTo>
                      <a:pt x="91514" y="15408"/>
                    </a:lnTo>
                    <a:lnTo>
                      <a:pt x="92616" y="15137"/>
                    </a:lnTo>
                    <a:lnTo>
                      <a:pt x="93177" y="14982"/>
                    </a:lnTo>
                    <a:lnTo>
                      <a:pt x="93718" y="14808"/>
                    </a:lnTo>
                    <a:lnTo>
                      <a:pt x="94240" y="14634"/>
                    </a:lnTo>
                    <a:lnTo>
                      <a:pt x="94781" y="14441"/>
                    </a:lnTo>
                    <a:lnTo>
                      <a:pt x="95284" y="14248"/>
                    </a:lnTo>
                    <a:lnTo>
                      <a:pt x="95806" y="14016"/>
                    </a:lnTo>
                    <a:lnTo>
                      <a:pt x="96308" y="13765"/>
                    </a:lnTo>
                    <a:lnTo>
                      <a:pt x="96792" y="13513"/>
                    </a:lnTo>
                    <a:lnTo>
                      <a:pt x="97275" y="13262"/>
                    </a:lnTo>
                    <a:lnTo>
                      <a:pt x="97739" y="12972"/>
                    </a:lnTo>
                    <a:lnTo>
                      <a:pt x="98184" y="12682"/>
                    </a:lnTo>
                    <a:lnTo>
                      <a:pt x="98628" y="12392"/>
                    </a:lnTo>
                    <a:lnTo>
                      <a:pt x="99073" y="12063"/>
                    </a:lnTo>
                    <a:lnTo>
                      <a:pt x="99479" y="11735"/>
                    </a:lnTo>
                    <a:lnTo>
                      <a:pt x="99885" y="11406"/>
                    </a:lnTo>
                    <a:lnTo>
                      <a:pt x="100291" y="11058"/>
                    </a:lnTo>
                    <a:lnTo>
                      <a:pt x="100677" y="10691"/>
                    </a:lnTo>
                    <a:lnTo>
                      <a:pt x="101045" y="10324"/>
                    </a:lnTo>
                    <a:lnTo>
                      <a:pt x="101393" y="9956"/>
                    </a:lnTo>
                    <a:lnTo>
                      <a:pt x="101741" y="9550"/>
                    </a:lnTo>
                    <a:lnTo>
                      <a:pt x="102069" y="9164"/>
                    </a:lnTo>
                    <a:lnTo>
                      <a:pt x="102398" y="8738"/>
                    </a:lnTo>
                    <a:lnTo>
                      <a:pt x="102707" y="8333"/>
                    </a:lnTo>
                    <a:lnTo>
                      <a:pt x="102978" y="7888"/>
                    </a:lnTo>
                    <a:lnTo>
                      <a:pt x="103268" y="7443"/>
                    </a:lnTo>
                    <a:lnTo>
                      <a:pt x="103519" y="6999"/>
                    </a:lnTo>
                    <a:lnTo>
                      <a:pt x="103770" y="6535"/>
                    </a:lnTo>
                    <a:lnTo>
                      <a:pt x="103983" y="6071"/>
                    </a:lnTo>
                    <a:lnTo>
                      <a:pt x="104196" y="5587"/>
                    </a:lnTo>
                    <a:lnTo>
                      <a:pt x="104408" y="5104"/>
                    </a:lnTo>
                    <a:lnTo>
                      <a:pt x="104582" y="4621"/>
                    </a:lnTo>
                    <a:lnTo>
                      <a:pt x="104756" y="4118"/>
                    </a:lnTo>
                    <a:lnTo>
                      <a:pt x="104891" y="3596"/>
                    </a:lnTo>
                    <a:lnTo>
                      <a:pt x="105027" y="3074"/>
                    </a:lnTo>
                    <a:lnTo>
                      <a:pt x="105143" y="2552"/>
                    </a:lnTo>
                    <a:lnTo>
                      <a:pt x="105239" y="2011"/>
                    </a:lnTo>
                    <a:lnTo>
                      <a:pt x="105317" y="1470"/>
                    </a:lnTo>
                    <a:lnTo>
                      <a:pt x="105375" y="909"/>
                    </a:lnTo>
                    <a:lnTo>
                      <a:pt x="105375" y="774"/>
                    </a:lnTo>
                    <a:lnTo>
                      <a:pt x="105336" y="619"/>
                    </a:lnTo>
                    <a:lnTo>
                      <a:pt x="105297" y="503"/>
                    </a:lnTo>
                    <a:lnTo>
                      <a:pt x="105220" y="387"/>
                    </a:lnTo>
                    <a:lnTo>
                      <a:pt x="105123" y="271"/>
                    </a:lnTo>
                    <a:lnTo>
                      <a:pt x="105007" y="194"/>
                    </a:lnTo>
                    <a:lnTo>
                      <a:pt x="104891" y="117"/>
                    </a:lnTo>
                    <a:lnTo>
                      <a:pt x="104756" y="59"/>
                    </a:lnTo>
                    <a:lnTo>
                      <a:pt x="104621" y="20"/>
                    </a:lnTo>
                    <a:lnTo>
                      <a:pt x="104466" y="1"/>
                    </a:lnTo>
                    <a:close/>
                  </a:path>
                </a:pathLst>
              </a:custGeom>
              <a:solidFill>
                <a:srgbClr val="EA9E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"/>
              <p:cNvSpPr/>
              <p:nvPr/>
            </p:nvSpPr>
            <p:spPr>
              <a:xfrm>
                <a:off x="820025" y="-3008450"/>
                <a:ext cx="2600525" cy="471225"/>
              </a:xfrm>
              <a:custGeom>
                <a:rect b="b" l="l" r="r" t="t"/>
                <a:pathLst>
                  <a:path extrusionOk="0" h="18849" w="104021">
                    <a:moveTo>
                      <a:pt x="104021" y="0"/>
                    </a:moveTo>
                    <a:lnTo>
                      <a:pt x="103035" y="851"/>
                    </a:lnTo>
                    <a:lnTo>
                      <a:pt x="102030" y="1663"/>
                    </a:lnTo>
                    <a:lnTo>
                      <a:pt x="100986" y="2455"/>
                    </a:lnTo>
                    <a:lnTo>
                      <a:pt x="99942" y="3190"/>
                    </a:lnTo>
                    <a:lnTo>
                      <a:pt x="98859" y="3886"/>
                    </a:lnTo>
                    <a:lnTo>
                      <a:pt x="97758" y="4543"/>
                    </a:lnTo>
                    <a:lnTo>
                      <a:pt x="96636" y="5181"/>
                    </a:lnTo>
                    <a:lnTo>
                      <a:pt x="95496" y="5761"/>
                    </a:lnTo>
                    <a:lnTo>
                      <a:pt x="94317" y="6302"/>
                    </a:lnTo>
                    <a:lnTo>
                      <a:pt x="93137" y="6824"/>
                    </a:lnTo>
                    <a:lnTo>
                      <a:pt x="91920" y="7288"/>
                    </a:lnTo>
                    <a:lnTo>
                      <a:pt x="90682" y="7713"/>
                    </a:lnTo>
                    <a:lnTo>
                      <a:pt x="89406" y="8119"/>
                    </a:lnTo>
                    <a:lnTo>
                      <a:pt x="88131" y="8467"/>
                    </a:lnTo>
                    <a:lnTo>
                      <a:pt x="86816" y="8796"/>
                    </a:lnTo>
                    <a:lnTo>
                      <a:pt x="85482" y="9086"/>
                    </a:lnTo>
                    <a:lnTo>
                      <a:pt x="83646" y="9414"/>
                    </a:lnTo>
                    <a:lnTo>
                      <a:pt x="81790" y="9743"/>
                    </a:lnTo>
                    <a:lnTo>
                      <a:pt x="79915" y="10033"/>
                    </a:lnTo>
                    <a:lnTo>
                      <a:pt x="78059" y="10284"/>
                    </a:lnTo>
                    <a:lnTo>
                      <a:pt x="76184" y="10516"/>
                    </a:lnTo>
                    <a:lnTo>
                      <a:pt x="74328" y="10748"/>
                    </a:lnTo>
                    <a:lnTo>
                      <a:pt x="72453" y="10942"/>
                    </a:lnTo>
                    <a:lnTo>
                      <a:pt x="70578" y="11135"/>
                    </a:lnTo>
                    <a:lnTo>
                      <a:pt x="66808" y="11483"/>
                    </a:lnTo>
                    <a:lnTo>
                      <a:pt x="63058" y="11792"/>
                    </a:lnTo>
                    <a:lnTo>
                      <a:pt x="59308" y="12121"/>
                    </a:lnTo>
                    <a:lnTo>
                      <a:pt x="55558" y="12449"/>
                    </a:lnTo>
                    <a:lnTo>
                      <a:pt x="51904" y="12797"/>
                    </a:lnTo>
                    <a:lnTo>
                      <a:pt x="50087" y="12933"/>
                    </a:lnTo>
                    <a:lnTo>
                      <a:pt x="48251" y="13068"/>
                    </a:lnTo>
                    <a:lnTo>
                      <a:pt x="46433" y="13184"/>
                    </a:lnTo>
                    <a:lnTo>
                      <a:pt x="44597" y="13281"/>
                    </a:lnTo>
                    <a:lnTo>
                      <a:pt x="42780" y="13358"/>
                    </a:lnTo>
                    <a:lnTo>
                      <a:pt x="40963" y="13416"/>
                    </a:lnTo>
                    <a:lnTo>
                      <a:pt x="39146" y="13455"/>
                    </a:lnTo>
                    <a:lnTo>
                      <a:pt x="37348" y="13455"/>
                    </a:lnTo>
                    <a:lnTo>
                      <a:pt x="35531" y="13435"/>
                    </a:lnTo>
                    <a:lnTo>
                      <a:pt x="33733" y="13377"/>
                    </a:lnTo>
                    <a:lnTo>
                      <a:pt x="31954" y="13300"/>
                    </a:lnTo>
                    <a:lnTo>
                      <a:pt x="30157" y="13184"/>
                    </a:lnTo>
                    <a:lnTo>
                      <a:pt x="28398" y="13029"/>
                    </a:lnTo>
                    <a:lnTo>
                      <a:pt x="26619" y="12836"/>
                    </a:lnTo>
                    <a:lnTo>
                      <a:pt x="24860" y="12604"/>
                    </a:lnTo>
                    <a:lnTo>
                      <a:pt x="23120" y="12314"/>
                    </a:lnTo>
                    <a:lnTo>
                      <a:pt x="22250" y="12160"/>
                    </a:lnTo>
                    <a:lnTo>
                      <a:pt x="21380" y="12005"/>
                    </a:lnTo>
                    <a:lnTo>
                      <a:pt x="20510" y="11831"/>
                    </a:lnTo>
                    <a:lnTo>
                      <a:pt x="19641" y="11638"/>
                    </a:lnTo>
                    <a:lnTo>
                      <a:pt x="18790" y="11444"/>
                    </a:lnTo>
                    <a:lnTo>
                      <a:pt x="17920" y="11232"/>
                    </a:lnTo>
                    <a:lnTo>
                      <a:pt x="17070" y="11000"/>
                    </a:lnTo>
                    <a:lnTo>
                      <a:pt x="16219" y="10768"/>
                    </a:lnTo>
                    <a:lnTo>
                      <a:pt x="15368" y="10516"/>
                    </a:lnTo>
                    <a:lnTo>
                      <a:pt x="14537" y="10246"/>
                    </a:lnTo>
                    <a:lnTo>
                      <a:pt x="13687" y="9975"/>
                    </a:lnTo>
                    <a:lnTo>
                      <a:pt x="12855" y="9666"/>
                    </a:lnTo>
                    <a:lnTo>
                      <a:pt x="12024" y="9376"/>
                    </a:lnTo>
                    <a:lnTo>
                      <a:pt x="11193" y="9047"/>
                    </a:lnTo>
                    <a:lnTo>
                      <a:pt x="10362" y="8719"/>
                    </a:lnTo>
                    <a:lnTo>
                      <a:pt x="9550" y="8371"/>
                    </a:lnTo>
                    <a:lnTo>
                      <a:pt x="8718" y="8003"/>
                    </a:lnTo>
                    <a:lnTo>
                      <a:pt x="7907" y="7617"/>
                    </a:lnTo>
                    <a:lnTo>
                      <a:pt x="7095" y="7230"/>
                    </a:lnTo>
                    <a:lnTo>
                      <a:pt x="6302" y="6805"/>
                    </a:lnTo>
                    <a:lnTo>
                      <a:pt x="5490" y="6379"/>
                    </a:lnTo>
                    <a:lnTo>
                      <a:pt x="4698" y="5935"/>
                    </a:lnTo>
                    <a:lnTo>
                      <a:pt x="3905" y="5490"/>
                    </a:lnTo>
                    <a:lnTo>
                      <a:pt x="3112" y="5007"/>
                    </a:lnTo>
                    <a:lnTo>
                      <a:pt x="2320" y="4504"/>
                    </a:lnTo>
                    <a:lnTo>
                      <a:pt x="1547" y="4002"/>
                    </a:lnTo>
                    <a:lnTo>
                      <a:pt x="773" y="3480"/>
                    </a:lnTo>
                    <a:lnTo>
                      <a:pt x="0" y="2919"/>
                    </a:lnTo>
                    <a:lnTo>
                      <a:pt x="0" y="2919"/>
                    </a:lnTo>
                    <a:lnTo>
                      <a:pt x="483" y="3924"/>
                    </a:lnTo>
                    <a:lnTo>
                      <a:pt x="1044" y="5007"/>
                    </a:lnTo>
                    <a:lnTo>
                      <a:pt x="1605" y="6090"/>
                    </a:lnTo>
                    <a:lnTo>
                      <a:pt x="2088" y="6998"/>
                    </a:lnTo>
                    <a:lnTo>
                      <a:pt x="2069" y="7114"/>
                    </a:lnTo>
                    <a:lnTo>
                      <a:pt x="2049" y="7230"/>
                    </a:lnTo>
                    <a:lnTo>
                      <a:pt x="2069" y="7365"/>
                    </a:lnTo>
                    <a:lnTo>
                      <a:pt x="2088" y="7501"/>
                    </a:lnTo>
                    <a:lnTo>
                      <a:pt x="2204" y="7907"/>
                    </a:lnTo>
                    <a:lnTo>
                      <a:pt x="2378" y="8313"/>
                    </a:lnTo>
                    <a:lnTo>
                      <a:pt x="2591" y="8680"/>
                    </a:lnTo>
                    <a:lnTo>
                      <a:pt x="2842" y="9067"/>
                    </a:lnTo>
                    <a:lnTo>
                      <a:pt x="3112" y="9414"/>
                    </a:lnTo>
                    <a:lnTo>
                      <a:pt x="3422" y="9762"/>
                    </a:lnTo>
                    <a:lnTo>
                      <a:pt x="3770" y="10110"/>
                    </a:lnTo>
                    <a:lnTo>
                      <a:pt x="4137" y="10420"/>
                    </a:lnTo>
                    <a:lnTo>
                      <a:pt x="4524" y="10729"/>
                    </a:lnTo>
                    <a:lnTo>
                      <a:pt x="4930" y="11019"/>
                    </a:lnTo>
                    <a:lnTo>
                      <a:pt x="5355" y="11290"/>
                    </a:lnTo>
                    <a:lnTo>
                      <a:pt x="5800" y="11560"/>
                    </a:lnTo>
                    <a:lnTo>
                      <a:pt x="6263" y="11792"/>
                    </a:lnTo>
                    <a:lnTo>
                      <a:pt x="6727" y="12024"/>
                    </a:lnTo>
                    <a:lnTo>
                      <a:pt x="7191" y="12217"/>
                    </a:lnTo>
                    <a:lnTo>
                      <a:pt x="7655" y="12411"/>
                    </a:lnTo>
                    <a:lnTo>
                      <a:pt x="8506" y="12913"/>
                    </a:lnTo>
                    <a:lnTo>
                      <a:pt x="9356" y="13377"/>
                    </a:lnTo>
                    <a:lnTo>
                      <a:pt x="10246" y="13822"/>
                    </a:lnTo>
                    <a:lnTo>
                      <a:pt x="11116" y="14228"/>
                    </a:lnTo>
                    <a:lnTo>
                      <a:pt x="12024" y="14615"/>
                    </a:lnTo>
                    <a:lnTo>
                      <a:pt x="12933" y="14963"/>
                    </a:lnTo>
                    <a:lnTo>
                      <a:pt x="13841" y="15272"/>
                    </a:lnTo>
                    <a:lnTo>
                      <a:pt x="14769" y="15581"/>
                    </a:lnTo>
                    <a:lnTo>
                      <a:pt x="15716" y="15852"/>
                    </a:lnTo>
                    <a:lnTo>
                      <a:pt x="16664" y="16103"/>
                    </a:lnTo>
                    <a:lnTo>
                      <a:pt x="17611" y="16316"/>
                    </a:lnTo>
                    <a:lnTo>
                      <a:pt x="18577" y="16528"/>
                    </a:lnTo>
                    <a:lnTo>
                      <a:pt x="19544" y="16722"/>
                    </a:lnTo>
                    <a:lnTo>
                      <a:pt x="20510" y="16896"/>
                    </a:lnTo>
                    <a:lnTo>
                      <a:pt x="21496" y="17050"/>
                    </a:lnTo>
                    <a:lnTo>
                      <a:pt x="22482" y="17186"/>
                    </a:lnTo>
                    <a:lnTo>
                      <a:pt x="23584" y="17456"/>
                    </a:lnTo>
                    <a:lnTo>
                      <a:pt x="24705" y="17708"/>
                    </a:lnTo>
                    <a:lnTo>
                      <a:pt x="25827" y="17940"/>
                    </a:lnTo>
                    <a:lnTo>
                      <a:pt x="26967" y="18133"/>
                    </a:lnTo>
                    <a:lnTo>
                      <a:pt x="27528" y="18229"/>
                    </a:lnTo>
                    <a:lnTo>
                      <a:pt x="28088" y="18287"/>
                    </a:lnTo>
                    <a:lnTo>
                      <a:pt x="28668" y="18345"/>
                    </a:lnTo>
                    <a:lnTo>
                      <a:pt x="29229" y="18384"/>
                    </a:lnTo>
                    <a:lnTo>
                      <a:pt x="29789" y="18423"/>
                    </a:lnTo>
                    <a:lnTo>
                      <a:pt x="30930" y="18423"/>
                    </a:lnTo>
                    <a:lnTo>
                      <a:pt x="31491" y="18403"/>
                    </a:lnTo>
                    <a:lnTo>
                      <a:pt x="31722" y="18481"/>
                    </a:lnTo>
                    <a:lnTo>
                      <a:pt x="31993" y="18558"/>
                    </a:lnTo>
                    <a:lnTo>
                      <a:pt x="32244" y="18616"/>
                    </a:lnTo>
                    <a:lnTo>
                      <a:pt x="32515" y="18635"/>
                    </a:lnTo>
                    <a:lnTo>
                      <a:pt x="33830" y="18732"/>
                    </a:lnTo>
                    <a:lnTo>
                      <a:pt x="35144" y="18790"/>
                    </a:lnTo>
                    <a:lnTo>
                      <a:pt x="36478" y="18829"/>
                    </a:lnTo>
                    <a:lnTo>
                      <a:pt x="37812" y="18848"/>
                    </a:lnTo>
                    <a:lnTo>
                      <a:pt x="39146" y="18848"/>
                    </a:lnTo>
                    <a:lnTo>
                      <a:pt x="40499" y="18809"/>
                    </a:lnTo>
                    <a:lnTo>
                      <a:pt x="41852" y="18771"/>
                    </a:lnTo>
                    <a:lnTo>
                      <a:pt x="43186" y="18713"/>
                    </a:lnTo>
                    <a:lnTo>
                      <a:pt x="45892" y="18577"/>
                    </a:lnTo>
                    <a:lnTo>
                      <a:pt x="48579" y="18403"/>
                    </a:lnTo>
                    <a:lnTo>
                      <a:pt x="51247" y="18249"/>
                    </a:lnTo>
                    <a:lnTo>
                      <a:pt x="53876" y="18094"/>
                    </a:lnTo>
                    <a:lnTo>
                      <a:pt x="56602" y="17959"/>
                    </a:lnTo>
                    <a:lnTo>
                      <a:pt x="59327" y="17785"/>
                    </a:lnTo>
                    <a:lnTo>
                      <a:pt x="62034" y="17592"/>
                    </a:lnTo>
                    <a:lnTo>
                      <a:pt x="64759" y="17379"/>
                    </a:lnTo>
                    <a:lnTo>
                      <a:pt x="70191" y="16934"/>
                    </a:lnTo>
                    <a:lnTo>
                      <a:pt x="75623" y="16451"/>
                    </a:lnTo>
                    <a:lnTo>
                      <a:pt x="76300" y="16374"/>
                    </a:lnTo>
                    <a:lnTo>
                      <a:pt x="76919" y="16277"/>
                    </a:lnTo>
                    <a:lnTo>
                      <a:pt x="77460" y="16142"/>
                    </a:lnTo>
                    <a:lnTo>
                      <a:pt x="77962" y="15968"/>
                    </a:lnTo>
                    <a:lnTo>
                      <a:pt x="78968" y="15832"/>
                    </a:lnTo>
                    <a:lnTo>
                      <a:pt x="79973" y="15678"/>
                    </a:lnTo>
                    <a:lnTo>
                      <a:pt x="80978" y="15484"/>
                    </a:lnTo>
                    <a:lnTo>
                      <a:pt x="81983" y="15252"/>
                    </a:lnTo>
                    <a:lnTo>
                      <a:pt x="82969" y="15021"/>
                    </a:lnTo>
                    <a:lnTo>
                      <a:pt x="83955" y="14769"/>
                    </a:lnTo>
                    <a:lnTo>
                      <a:pt x="85946" y="14247"/>
                    </a:lnTo>
                    <a:lnTo>
                      <a:pt x="87029" y="13977"/>
                    </a:lnTo>
                    <a:lnTo>
                      <a:pt x="88131" y="13725"/>
                    </a:lnTo>
                    <a:lnTo>
                      <a:pt x="89232" y="13474"/>
                    </a:lnTo>
                    <a:lnTo>
                      <a:pt x="90334" y="13223"/>
                    </a:lnTo>
                    <a:lnTo>
                      <a:pt x="91436" y="12952"/>
                    </a:lnTo>
                    <a:lnTo>
                      <a:pt x="91997" y="12797"/>
                    </a:lnTo>
                    <a:lnTo>
                      <a:pt x="92538" y="12623"/>
                    </a:lnTo>
                    <a:lnTo>
                      <a:pt x="93060" y="12449"/>
                    </a:lnTo>
                    <a:lnTo>
                      <a:pt x="93601" y="12256"/>
                    </a:lnTo>
                    <a:lnTo>
                      <a:pt x="94104" y="12063"/>
                    </a:lnTo>
                    <a:lnTo>
                      <a:pt x="94626" y="11831"/>
                    </a:lnTo>
                    <a:lnTo>
                      <a:pt x="95090" y="11599"/>
                    </a:lnTo>
                    <a:lnTo>
                      <a:pt x="95534" y="11367"/>
                    </a:lnTo>
                    <a:lnTo>
                      <a:pt x="95979" y="11135"/>
                    </a:lnTo>
                    <a:lnTo>
                      <a:pt x="96424" y="10864"/>
                    </a:lnTo>
                    <a:lnTo>
                      <a:pt x="96849" y="10613"/>
                    </a:lnTo>
                    <a:lnTo>
                      <a:pt x="97255" y="10323"/>
                    </a:lnTo>
                    <a:lnTo>
                      <a:pt x="97661" y="10052"/>
                    </a:lnTo>
                    <a:lnTo>
                      <a:pt x="98067" y="9743"/>
                    </a:lnTo>
                    <a:lnTo>
                      <a:pt x="98453" y="9434"/>
                    </a:lnTo>
                    <a:lnTo>
                      <a:pt x="98821" y="9125"/>
                    </a:lnTo>
                    <a:lnTo>
                      <a:pt x="99188" y="8796"/>
                    </a:lnTo>
                    <a:lnTo>
                      <a:pt x="99536" y="8467"/>
                    </a:lnTo>
                    <a:lnTo>
                      <a:pt x="99884" y="8119"/>
                    </a:lnTo>
                    <a:lnTo>
                      <a:pt x="100213" y="7771"/>
                    </a:lnTo>
                    <a:lnTo>
                      <a:pt x="100541" y="7404"/>
                    </a:lnTo>
                    <a:lnTo>
                      <a:pt x="100850" y="7037"/>
                    </a:lnTo>
                    <a:lnTo>
                      <a:pt x="101140" y="6650"/>
                    </a:lnTo>
                    <a:lnTo>
                      <a:pt x="101430" y="6263"/>
                    </a:lnTo>
                    <a:lnTo>
                      <a:pt x="101701" y="5877"/>
                    </a:lnTo>
                    <a:lnTo>
                      <a:pt x="101952" y="5471"/>
                    </a:lnTo>
                    <a:lnTo>
                      <a:pt x="102204" y="5046"/>
                    </a:lnTo>
                    <a:lnTo>
                      <a:pt x="102436" y="4640"/>
                    </a:lnTo>
                    <a:lnTo>
                      <a:pt x="102648" y="4195"/>
                    </a:lnTo>
                    <a:lnTo>
                      <a:pt x="102861" y="3770"/>
                    </a:lnTo>
                    <a:lnTo>
                      <a:pt x="103054" y="3325"/>
                    </a:lnTo>
                    <a:lnTo>
                      <a:pt x="103248" y="2861"/>
                    </a:lnTo>
                    <a:lnTo>
                      <a:pt x="103402" y="2397"/>
                    </a:lnTo>
                    <a:lnTo>
                      <a:pt x="103557" y="1933"/>
                    </a:lnTo>
                    <a:lnTo>
                      <a:pt x="103692" y="1469"/>
                    </a:lnTo>
                    <a:lnTo>
                      <a:pt x="103827" y="986"/>
                    </a:lnTo>
                    <a:lnTo>
                      <a:pt x="103924" y="503"/>
                    </a:lnTo>
                    <a:lnTo>
                      <a:pt x="104021" y="0"/>
                    </a:lnTo>
                    <a:close/>
                  </a:path>
                </a:pathLst>
              </a:custGeom>
              <a:solidFill>
                <a:srgbClr val="D88D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"/>
              <p:cNvSpPr/>
              <p:nvPr/>
            </p:nvSpPr>
            <p:spPr>
              <a:xfrm>
                <a:off x="987725" y="-3412000"/>
                <a:ext cx="2333275" cy="377950"/>
              </a:xfrm>
              <a:custGeom>
                <a:rect b="b" l="l" r="r" t="t"/>
                <a:pathLst>
                  <a:path extrusionOk="0" h="15118" w="93331">
                    <a:moveTo>
                      <a:pt x="90740" y="1"/>
                    </a:moveTo>
                    <a:lnTo>
                      <a:pt x="90431" y="39"/>
                    </a:lnTo>
                    <a:lnTo>
                      <a:pt x="90122" y="97"/>
                    </a:lnTo>
                    <a:lnTo>
                      <a:pt x="89484" y="233"/>
                    </a:lnTo>
                    <a:lnTo>
                      <a:pt x="88865" y="387"/>
                    </a:lnTo>
                    <a:lnTo>
                      <a:pt x="88246" y="581"/>
                    </a:lnTo>
                    <a:lnTo>
                      <a:pt x="87609" y="774"/>
                    </a:lnTo>
                    <a:lnTo>
                      <a:pt x="86990" y="948"/>
                    </a:lnTo>
                    <a:lnTo>
                      <a:pt x="86352" y="1083"/>
                    </a:lnTo>
                    <a:lnTo>
                      <a:pt x="86023" y="1141"/>
                    </a:lnTo>
                    <a:lnTo>
                      <a:pt x="85714" y="1199"/>
                    </a:lnTo>
                    <a:lnTo>
                      <a:pt x="84980" y="1277"/>
                    </a:lnTo>
                    <a:lnTo>
                      <a:pt x="84245" y="1315"/>
                    </a:lnTo>
                    <a:lnTo>
                      <a:pt x="83491" y="1335"/>
                    </a:lnTo>
                    <a:lnTo>
                      <a:pt x="82756" y="1335"/>
                    </a:lnTo>
                    <a:lnTo>
                      <a:pt x="81268" y="1315"/>
                    </a:lnTo>
                    <a:lnTo>
                      <a:pt x="80533" y="1315"/>
                    </a:lnTo>
                    <a:lnTo>
                      <a:pt x="79779" y="1335"/>
                    </a:lnTo>
                    <a:lnTo>
                      <a:pt x="78948" y="1354"/>
                    </a:lnTo>
                    <a:lnTo>
                      <a:pt x="78117" y="1412"/>
                    </a:lnTo>
                    <a:lnTo>
                      <a:pt x="76474" y="1528"/>
                    </a:lnTo>
                    <a:lnTo>
                      <a:pt x="74811" y="1663"/>
                    </a:lnTo>
                    <a:lnTo>
                      <a:pt x="73999" y="1721"/>
                    </a:lnTo>
                    <a:lnTo>
                      <a:pt x="73168" y="1760"/>
                    </a:lnTo>
                    <a:lnTo>
                      <a:pt x="73072" y="1663"/>
                    </a:lnTo>
                    <a:lnTo>
                      <a:pt x="72956" y="1566"/>
                    </a:lnTo>
                    <a:lnTo>
                      <a:pt x="72820" y="1489"/>
                    </a:lnTo>
                    <a:lnTo>
                      <a:pt x="72666" y="1450"/>
                    </a:lnTo>
                    <a:lnTo>
                      <a:pt x="72028" y="1373"/>
                    </a:lnTo>
                    <a:lnTo>
                      <a:pt x="71409" y="1315"/>
                    </a:lnTo>
                    <a:lnTo>
                      <a:pt x="70791" y="1296"/>
                    </a:lnTo>
                    <a:lnTo>
                      <a:pt x="70153" y="1296"/>
                    </a:lnTo>
                    <a:lnTo>
                      <a:pt x="68915" y="1315"/>
                    </a:lnTo>
                    <a:lnTo>
                      <a:pt x="67659" y="1373"/>
                    </a:lnTo>
                    <a:lnTo>
                      <a:pt x="67524" y="1392"/>
                    </a:lnTo>
                    <a:lnTo>
                      <a:pt x="67408" y="1412"/>
                    </a:lnTo>
                    <a:lnTo>
                      <a:pt x="67002" y="1315"/>
                    </a:lnTo>
                    <a:lnTo>
                      <a:pt x="66847" y="1296"/>
                    </a:lnTo>
                    <a:lnTo>
                      <a:pt x="66692" y="1296"/>
                    </a:lnTo>
                    <a:lnTo>
                      <a:pt x="66557" y="1219"/>
                    </a:lnTo>
                    <a:lnTo>
                      <a:pt x="66364" y="1180"/>
                    </a:lnTo>
                    <a:lnTo>
                      <a:pt x="65764" y="1083"/>
                    </a:lnTo>
                    <a:lnTo>
                      <a:pt x="65146" y="1006"/>
                    </a:lnTo>
                    <a:lnTo>
                      <a:pt x="64527" y="929"/>
                    </a:lnTo>
                    <a:lnTo>
                      <a:pt x="63928" y="871"/>
                    </a:lnTo>
                    <a:lnTo>
                      <a:pt x="63309" y="832"/>
                    </a:lnTo>
                    <a:lnTo>
                      <a:pt x="62691" y="813"/>
                    </a:lnTo>
                    <a:lnTo>
                      <a:pt x="62072" y="793"/>
                    </a:lnTo>
                    <a:lnTo>
                      <a:pt x="61473" y="793"/>
                    </a:lnTo>
                    <a:lnTo>
                      <a:pt x="60854" y="813"/>
                    </a:lnTo>
                    <a:lnTo>
                      <a:pt x="60236" y="832"/>
                    </a:lnTo>
                    <a:lnTo>
                      <a:pt x="59636" y="871"/>
                    </a:lnTo>
                    <a:lnTo>
                      <a:pt x="59018" y="909"/>
                    </a:lnTo>
                    <a:lnTo>
                      <a:pt x="57800" y="1045"/>
                    </a:lnTo>
                    <a:lnTo>
                      <a:pt x="56582" y="1219"/>
                    </a:lnTo>
                    <a:lnTo>
                      <a:pt x="54359" y="1180"/>
                    </a:lnTo>
                    <a:lnTo>
                      <a:pt x="54301" y="1103"/>
                    </a:lnTo>
                    <a:lnTo>
                      <a:pt x="54224" y="1025"/>
                    </a:lnTo>
                    <a:lnTo>
                      <a:pt x="54146" y="987"/>
                    </a:lnTo>
                    <a:lnTo>
                      <a:pt x="54050" y="929"/>
                    </a:lnTo>
                    <a:lnTo>
                      <a:pt x="53953" y="890"/>
                    </a:lnTo>
                    <a:lnTo>
                      <a:pt x="53837" y="871"/>
                    </a:lnTo>
                    <a:lnTo>
                      <a:pt x="53605" y="871"/>
                    </a:lnTo>
                    <a:lnTo>
                      <a:pt x="52484" y="948"/>
                    </a:lnTo>
                    <a:lnTo>
                      <a:pt x="51363" y="967"/>
                    </a:lnTo>
                    <a:lnTo>
                      <a:pt x="50242" y="987"/>
                    </a:lnTo>
                    <a:lnTo>
                      <a:pt x="49120" y="987"/>
                    </a:lnTo>
                    <a:lnTo>
                      <a:pt x="46897" y="929"/>
                    </a:lnTo>
                    <a:lnTo>
                      <a:pt x="44133" y="929"/>
                    </a:lnTo>
                    <a:lnTo>
                      <a:pt x="43630" y="967"/>
                    </a:lnTo>
                    <a:lnTo>
                      <a:pt x="42586" y="1045"/>
                    </a:lnTo>
                    <a:lnTo>
                      <a:pt x="40982" y="1025"/>
                    </a:lnTo>
                    <a:lnTo>
                      <a:pt x="39377" y="987"/>
                    </a:lnTo>
                    <a:lnTo>
                      <a:pt x="38566" y="948"/>
                    </a:lnTo>
                    <a:lnTo>
                      <a:pt x="37754" y="890"/>
                    </a:lnTo>
                    <a:lnTo>
                      <a:pt x="36961" y="813"/>
                    </a:lnTo>
                    <a:lnTo>
                      <a:pt x="36169" y="716"/>
                    </a:lnTo>
                    <a:lnTo>
                      <a:pt x="35917" y="716"/>
                    </a:lnTo>
                    <a:lnTo>
                      <a:pt x="35821" y="735"/>
                    </a:lnTo>
                    <a:lnTo>
                      <a:pt x="35724" y="755"/>
                    </a:lnTo>
                    <a:lnTo>
                      <a:pt x="35531" y="832"/>
                    </a:lnTo>
                    <a:lnTo>
                      <a:pt x="35376" y="948"/>
                    </a:lnTo>
                    <a:lnTo>
                      <a:pt x="34912" y="793"/>
                    </a:lnTo>
                    <a:lnTo>
                      <a:pt x="34467" y="619"/>
                    </a:lnTo>
                    <a:lnTo>
                      <a:pt x="34274" y="561"/>
                    </a:lnTo>
                    <a:lnTo>
                      <a:pt x="34100" y="542"/>
                    </a:lnTo>
                    <a:lnTo>
                      <a:pt x="33926" y="542"/>
                    </a:lnTo>
                    <a:lnTo>
                      <a:pt x="33771" y="581"/>
                    </a:lnTo>
                    <a:lnTo>
                      <a:pt x="33617" y="639"/>
                    </a:lnTo>
                    <a:lnTo>
                      <a:pt x="33482" y="716"/>
                    </a:lnTo>
                    <a:lnTo>
                      <a:pt x="33346" y="832"/>
                    </a:lnTo>
                    <a:lnTo>
                      <a:pt x="33250" y="948"/>
                    </a:lnTo>
                    <a:lnTo>
                      <a:pt x="32070" y="871"/>
                    </a:lnTo>
                    <a:lnTo>
                      <a:pt x="30891" y="832"/>
                    </a:lnTo>
                    <a:lnTo>
                      <a:pt x="29093" y="832"/>
                    </a:lnTo>
                    <a:lnTo>
                      <a:pt x="28513" y="851"/>
                    </a:lnTo>
                    <a:lnTo>
                      <a:pt x="28378" y="793"/>
                    </a:lnTo>
                    <a:lnTo>
                      <a:pt x="28243" y="735"/>
                    </a:lnTo>
                    <a:lnTo>
                      <a:pt x="28107" y="697"/>
                    </a:lnTo>
                    <a:lnTo>
                      <a:pt x="27953" y="697"/>
                    </a:lnTo>
                    <a:lnTo>
                      <a:pt x="25730" y="677"/>
                    </a:lnTo>
                    <a:lnTo>
                      <a:pt x="23526" y="658"/>
                    </a:lnTo>
                    <a:lnTo>
                      <a:pt x="19080" y="600"/>
                    </a:lnTo>
                    <a:lnTo>
                      <a:pt x="16857" y="581"/>
                    </a:lnTo>
                    <a:lnTo>
                      <a:pt x="12430" y="581"/>
                    </a:lnTo>
                    <a:lnTo>
                      <a:pt x="10207" y="619"/>
                    </a:lnTo>
                    <a:lnTo>
                      <a:pt x="9646" y="619"/>
                    </a:lnTo>
                    <a:lnTo>
                      <a:pt x="9066" y="581"/>
                    </a:lnTo>
                    <a:lnTo>
                      <a:pt x="8467" y="523"/>
                    </a:lnTo>
                    <a:lnTo>
                      <a:pt x="7829" y="465"/>
                    </a:lnTo>
                    <a:lnTo>
                      <a:pt x="6515" y="329"/>
                    </a:lnTo>
                    <a:lnTo>
                      <a:pt x="5838" y="252"/>
                    </a:lnTo>
                    <a:lnTo>
                      <a:pt x="5181" y="213"/>
                    </a:lnTo>
                    <a:lnTo>
                      <a:pt x="4504" y="175"/>
                    </a:lnTo>
                    <a:lnTo>
                      <a:pt x="3847" y="175"/>
                    </a:lnTo>
                    <a:lnTo>
                      <a:pt x="3209" y="213"/>
                    </a:lnTo>
                    <a:lnTo>
                      <a:pt x="2900" y="233"/>
                    </a:lnTo>
                    <a:lnTo>
                      <a:pt x="2590" y="271"/>
                    </a:lnTo>
                    <a:lnTo>
                      <a:pt x="2281" y="329"/>
                    </a:lnTo>
                    <a:lnTo>
                      <a:pt x="1991" y="407"/>
                    </a:lnTo>
                    <a:lnTo>
                      <a:pt x="1701" y="484"/>
                    </a:lnTo>
                    <a:lnTo>
                      <a:pt x="1431" y="581"/>
                    </a:lnTo>
                    <a:lnTo>
                      <a:pt x="1160" y="677"/>
                    </a:lnTo>
                    <a:lnTo>
                      <a:pt x="889" y="813"/>
                    </a:lnTo>
                    <a:lnTo>
                      <a:pt x="657" y="948"/>
                    </a:lnTo>
                    <a:lnTo>
                      <a:pt x="406" y="1122"/>
                    </a:lnTo>
                    <a:lnTo>
                      <a:pt x="271" y="1238"/>
                    </a:lnTo>
                    <a:lnTo>
                      <a:pt x="155" y="1392"/>
                    </a:lnTo>
                    <a:lnTo>
                      <a:pt x="77" y="1547"/>
                    </a:lnTo>
                    <a:lnTo>
                      <a:pt x="19" y="1702"/>
                    </a:lnTo>
                    <a:lnTo>
                      <a:pt x="0" y="1876"/>
                    </a:lnTo>
                    <a:lnTo>
                      <a:pt x="0" y="2030"/>
                    </a:lnTo>
                    <a:lnTo>
                      <a:pt x="39" y="2204"/>
                    </a:lnTo>
                    <a:lnTo>
                      <a:pt x="77" y="2359"/>
                    </a:lnTo>
                    <a:lnTo>
                      <a:pt x="155" y="2514"/>
                    </a:lnTo>
                    <a:lnTo>
                      <a:pt x="251" y="2630"/>
                    </a:lnTo>
                    <a:lnTo>
                      <a:pt x="367" y="2746"/>
                    </a:lnTo>
                    <a:lnTo>
                      <a:pt x="503" y="2823"/>
                    </a:lnTo>
                    <a:lnTo>
                      <a:pt x="657" y="2881"/>
                    </a:lnTo>
                    <a:lnTo>
                      <a:pt x="831" y="2920"/>
                    </a:lnTo>
                    <a:lnTo>
                      <a:pt x="1005" y="2900"/>
                    </a:lnTo>
                    <a:lnTo>
                      <a:pt x="1199" y="2862"/>
                    </a:lnTo>
                    <a:lnTo>
                      <a:pt x="1566" y="2746"/>
                    </a:lnTo>
                    <a:lnTo>
                      <a:pt x="1933" y="2649"/>
                    </a:lnTo>
                    <a:lnTo>
                      <a:pt x="2339" y="2552"/>
                    </a:lnTo>
                    <a:lnTo>
                      <a:pt x="2764" y="2475"/>
                    </a:lnTo>
                    <a:lnTo>
                      <a:pt x="3209" y="2398"/>
                    </a:lnTo>
                    <a:lnTo>
                      <a:pt x="3673" y="2340"/>
                    </a:lnTo>
                    <a:lnTo>
                      <a:pt x="4137" y="2301"/>
                    </a:lnTo>
                    <a:lnTo>
                      <a:pt x="4601" y="2282"/>
                    </a:lnTo>
                    <a:lnTo>
                      <a:pt x="5529" y="2436"/>
                    </a:lnTo>
                    <a:lnTo>
                      <a:pt x="5993" y="2494"/>
                    </a:lnTo>
                    <a:lnTo>
                      <a:pt x="6457" y="2552"/>
                    </a:lnTo>
                    <a:lnTo>
                      <a:pt x="6070" y="3094"/>
                    </a:lnTo>
                    <a:lnTo>
                      <a:pt x="5683" y="3616"/>
                    </a:lnTo>
                    <a:lnTo>
                      <a:pt x="5316" y="4138"/>
                    </a:lnTo>
                    <a:lnTo>
                      <a:pt x="4929" y="4659"/>
                    </a:lnTo>
                    <a:lnTo>
                      <a:pt x="4582" y="5201"/>
                    </a:lnTo>
                    <a:lnTo>
                      <a:pt x="4234" y="5761"/>
                    </a:lnTo>
                    <a:lnTo>
                      <a:pt x="4079" y="6032"/>
                    </a:lnTo>
                    <a:lnTo>
                      <a:pt x="3944" y="6341"/>
                    </a:lnTo>
                    <a:lnTo>
                      <a:pt x="3808" y="6631"/>
                    </a:lnTo>
                    <a:lnTo>
                      <a:pt x="3692" y="6960"/>
                    </a:lnTo>
                    <a:lnTo>
                      <a:pt x="3634" y="7095"/>
                    </a:lnTo>
                    <a:lnTo>
                      <a:pt x="3615" y="7231"/>
                    </a:lnTo>
                    <a:lnTo>
                      <a:pt x="3596" y="7366"/>
                    </a:lnTo>
                    <a:lnTo>
                      <a:pt x="3596" y="7482"/>
                    </a:lnTo>
                    <a:lnTo>
                      <a:pt x="3596" y="7598"/>
                    </a:lnTo>
                    <a:lnTo>
                      <a:pt x="3634" y="7714"/>
                    </a:lnTo>
                    <a:lnTo>
                      <a:pt x="3654" y="7810"/>
                    </a:lnTo>
                    <a:lnTo>
                      <a:pt x="3712" y="7926"/>
                    </a:lnTo>
                    <a:lnTo>
                      <a:pt x="3828" y="8100"/>
                    </a:lnTo>
                    <a:lnTo>
                      <a:pt x="3963" y="8255"/>
                    </a:lnTo>
                    <a:lnTo>
                      <a:pt x="4156" y="8390"/>
                    </a:lnTo>
                    <a:lnTo>
                      <a:pt x="4350" y="8487"/>
                    </a:lnTo>
                    <a:lnTo>
                      <a:pt x="4582" y="8564"/>
                    </a:lnTo>
                    <a:lnTo>
                      <a:pt x="4814" y="8622"/>
                    </a:lnTo>
                    <a:lnTo>
                      <a:pt x="5045" y="8642"/>
                    </a:lnTo>
                    <a:lnTo>
                      <a:pt x="5277" y="8622"/>
                    </a:lnTo>
                    <a:lnTo>
                      <a:pt x="5529" y="8584"/>
                    </a:lnTo>
                    <a:lnTo>
                      <a:pt x="5741" y="8526"/>
                    </a:lnTo>
                    <a:lnTo>
                      <a:pt x="5954" y="8410"/>
                    </a:lnTo>
                    <a:lnTo>
                      <a:pt x="6147" y="8274"/>
                    </a:lnTo>
                    <a:lnTo>
                      <a:pt x="6495" y="7965"/>
                    </a:lnTo>
                    <a:lnTo>
                      <a:pt x="6824" y="7636"/>
                    </a:lnTo>
                    <a:lnTo>
                      <a:pt x="7114" y="7289"/>
                    </a:lnTo>
                    <a:lnTo>
                      <a:pt x="7423" y="6921"/>
                    </a:lnTo>
                    <a:lnTo>
                      <a:pt x="7984" y="6187"/>
                    </a:lnTo>
                    <a:lnTo>
                      <a:pt x="8274" y="5819"/>
                    </a:lnTo>
                    <a:lnTo>
                      <a:pt x="8564" y="5471"/>
                    </a:lnTo>
                    <a:lnTo>
                      <a:pt x="8873" y="5123"/>
                    </a:lnTo>
                    <a:lnTo>
                      <a:pt x="9144" y="4853"/>
                    </a:lnTo>
                    <a:lnTo>
                      <a:pt x="9279" y="4756"/>
                    </a:lnTo>
                    <a:lnTo>
                      <a:pt x="9414" y="4659"/>
                    </a:lnTo>
                    <a:lnTo>
                      <a:pt x="9550" y="4601"/>
                    </a:lnTo>
                    <a:lnTo>
                      <a:pt x="9685" y="4563"/>
                    </a:lnTo>
                    <a:lnTo>
                      <a:pt x="9956" y="4563"/>
                    </a:lnTo>
                    <a:lnTo>
                      <a:pt x="10110" y="4601"/>
                    </a:lnTo>
                    <a:lnTo>
                      <a:pt x="10246" y="4659"/>
                    </a:lnTo>
                    <a:lnTo>
                      <a:pt x="10420" y="4737"/>
                    </a:lnTo>
                    <a:lnTo>
                      <a:pt x="10574" y="4853"/>
                    </a:lnTo>
                    <a:lnTo>
                      <a:pt x="10748" y="5007"/>
                    </a:lnTo>
                    <a:lnTo>
                      <a:pt x="10941" y="5162"/>
                    </a:lnTo>
                    <a:lnTo>
                      <a:pt x="10980" y="5201"/>
                    </a:lnTo>
                    <a:lnTo>
                      <a:pt x="10806" y="5723"/>
                    </a:lnTo>
                    <a:lnTo>
                      <a:pt x="10651" y="6264"/>
                    </a:lnTo>
                    <a:lnTo>
                      <a:pt x="10536" y="6825"/>
                    </a:lnTo>
                    <a:lnTo>
                      <a:pt x="10458" y="7366"/>
                    </a:lnTo>
                    <a:lnTo>
                      <a:pt x="10400" y="7926"/>
                    </a:lnTo>
                    <a:lnTo>
                      <a:pt x="10400" y="8197"/>
                    </a:lnTo>
                    <a:lnTo>
                      <a:pt x="10400" y="8487"/>
                    </a:lnTo>
                    <a:lnTo>
                      <a:pt x="10420" y="8758"/>
                    </a:lnTo>
                    <a:lnTo>
                      <a:pt x="10458" y="9028"/>
                    </a:lnTo>
                    <a:lnTo>
                      <a:pt x="10497" y="9299"/>
                    </a:lnTo>
                    <a:lnTo>
                      <a:pt x="10555" y="9589"/>
                    </a:lnTo>
                    <a:lnTo>
                      <a:pt x="10632" y="9782"/>
                    </a:lnTo>
                    <a:lnTo>
                      <a:pt x="10709" y="9956"/>
                    </a:lnTo>
                    <a:lnTo>
                      <a:pt x="10825" y="10111"/>
                    </a:lnTo>
                    <a:lnTo>
                      <a:pt x="10961" y="10246"/>
                    </a:lnTo>
                    <a:lnTo>
                      <a:pt x="11096" y="10343"/>
                    </a:lnTo>
                    <a:lnTo>
                      <a:pt x="11251" y="10439"/>
                    </a:lnTo>
                    <a:lnTo>
                      <a:pt x="11425" y="10497"/>
                    </a:lnTo>
                    <a:lnTo>
                      <a:pt x="11599" y="10555"/>
                    </a:lnTo>
                    <a:lnTo>
                      <a:pt x="11792" y="10575"/>
                    </a:lnTo>
                    <a:lnTo>
                      <a:pt x="11966" y="10575"/>
                    </a:lnTo>
                    <a:lnTo>
                      <a:pt x="12159" y="10555"/>
                    </a:lnTo>
                    <a:lnTo>
                      <a:pt x="12333" y="10517"/>
                    </a:lnTo>
                    <a:lnTo>
                      <a:pt x="12507" y="10459"/>
                    </a:lnTo>
                    <a:lnTo>
                      <a:pt x="12681" y="10362"/>
                    </a:lnTo>
                    <a:lnTo>
                      <a:pt x="12855" y="10266"/>
                    </a:lnTo>
                    <a:lnTo>
                      <a:pt x="12991" y="10150"/>
                    </a:lnTo>
                    <a:lnTo>
                      <a:pt x="13203" y="9956"/>
                    </a:lnTo>
                    <a:lnTo>
                      <a:pt x="13377" y="9744"/>
                    </a:lnTo>
                    <a:lnTo>
                      <a:pt x="13551" y="9512"/>
                    </a:lnTo>
                    <a:lnTo>
                      <a:pt x="13686" y="9299"/>
                    </a:lnTo>
                    <a:lnTo>
                      <a:pt x="13822" y="9067"/>
                    </a:lnTo>
                    <a:lnTo>
                      <a:pt x="13938" y="8816"/>
                    </a:lnTo>
                    <a:lnTo>
                      <a:pt x="14034" y="8584"/>
                    </a:lnTo>
                    <a:lnTo>
                      <a:pt x="14131" y="8332"/>
                    </a:lnTo>
                    <a:lnTo>
                      <a:pt x="14286" y="7810"/>
                    </a:lnTo>
                    <a:lnTo>
                      <a:pt x="14421" y="7289"/>
                    </a:lnTo>
                    <a:lnTo>
                      <a:pt x="14653" y="6206"/>
                    </a:lnTo>
                    <a:lnTo>
                      <a:pt x="14672" y="6013"/>
                    </a:lnTo>
                    <a:lnTo>
                      <a:pt x="14692" y="5819"/>
                    </a:lnTo>
                    <a:lnTo>
                      <a:pt x="14672" y="5645"/>
                    </a:lnTo>
                    <a:lnTo>
                      <a:pt x="14634" y="5471"/>
                    </a:lnTo>
                    <a:lnTo>
                      <a:pt x="14827" y="5471"/>
                    </a:lnTo>
                    <a:lnTo>
                      <a:pt x="15040" y="5433"/>
                    </a:lnTo>
                    <a:lnTo>
                      <a:pt x="15446" y="5336"/>
                    </a:lnTo>
                    <a:lnTo>
                      <a:pt x="15813" y="5259"/>
                    </a:lnTo>
                    <a:lnTo>
                      <a:pt x="16142" y="5220"/>
                    </a:lnTo>
                    <a:lnTo>
                      <a:pt x="16451" y="5201"/>
                    </a:lnTo>
                    <a:lnTo>
                      <a:pt x="16741" y="5201"/>
                    </a:lnTo>
                    <a:lnTo>
                      <a:pt x="16992" y="5239"/>
                    </a:lnTo>
                    <a:lnTo>
                      <a:pt x="17205" y="5278"/>
                    </a:lnTo>
                    <a:lnTo>
                      <a:pt x="17417" y="5355"/>
                    </a:lnTo>
                    <a:lnTo>
                      <a:pt x="17591" y="5452"/>
                    </a:lnTo>
                    <a:lnTo>
                      <a:pt x="17746" y="5568"/>
                    </a:lnTo>
                    <a:lnTo>
                      <a:pt x="17881" y="5703"/>
                    </a:lnTo>
                    <a:lnTo>
                      <a:pt x="18017" y="5839"/>
                    </a:lnTo>
                    <a:lnTo>
                      <a:pt x="18113" y="6013"/>
                    </a:lnTo>
                    <a:lnTo>
                      <a:pt x="18191" y="6187"/>
                    </a:lnTo>
                    <a:lnTo>
                      <a:pt x="18268" y="6380"/>
                    </a:lnTo>
                    <a:lnTo>
                      <a:pt x="18326" y="6573"/>
                    </a:lnTo>
                    <a:lnTo>
                      <a:pt x="18384" y="6786"/>
                    </a:lnTo>
                    <a:lnTo>
                      <a:pt x="18423" y="6999"/>
                    </a:lnTo>
                    <a:lnTo>
                      <a:pt x="18461" y="7462"/>
                    </a:lnTo>
                    <a:lnTo>
                      <a:pt x="18481" y="7946"/>
                    </a:lnTo>
                    <a:lnTo>
                      <a:pt x="18500" y="8429"/>
                    </a:lnTo>
                    <a:lnTo>
                      <a:pt x="18519" y="8912"/>
                    </a:lnTo>
                    <a:lnTo>
                      <a:pt x="18539" y="9396"/>
                    </a:lnTo>
                    <a:lnTo>
                      <a:pt x="18577" y="9840"/>
                    </a:lnTo>
                    <a:lnTo>
                      <a:pt x="18635" y="10266"/>
                    </a:lnTo>
                    <a:lnTo>
                      <a:pt x="18713" y="10555"/>
                    </a:lnTo>
                    <a:lnTo>
                      <a:pt x="18790" y="10826"/>
                    </a:lnTo>
                    <a:lnTo>
                      <a:pt x="18887" y="11097"/>
                    </a:lnTo>
                    <a:lnTo>
                      <a:pt x="19003" y="11329"/>
                    </a:lnTo>
                    <a:lnTo>
                      <a:pt x="19119" y="11541"/>
                    </a:lnTo>
                    <a:lnTo>
                      <a:pt x="19254" y="11754"/>
                    </a:lnTo>
                    <a:lnTo>
                      <a:pt x="19408" y="11928"/>
                    </a:lnTo>
                    <a:lnTo>
                      <a:pt x="19563" y="12102"/>
                    </a:lnTo>
                    <a:lnTo>
                      <a:pt x="19737" y="12276"/>
                    </a:lnTo>
                    <a:lnTo>
                      <a:pt x="19930" y="12411"/>
                    </a:lnTo>
                    <a:lnTo>
                      <a:pt x="20124" y="12547"/>
                    </a:lnTo>
                    <a:lnTo>
                      <a:pt x="20336" y="12682"/>
                    </a:lnTo>
                    <a:lnTo>
                      <a:pt x="20568" y="12798"/>
                    </a:lnTo>
                    <a:lnTo>
                      <a:pt x="20820" y="12895"/>
                    </a:lnTo>
                    <a:lnTo>
                      <a:pt x="21090" y="12991"/>
                    </a:lnTo>
                    <a:lnTo>
                      <a:pt x="21361" y="13088"/>
                    </a:lnTo>
                    <a:lnTo>
                      <a:pt x="21554" y="13127"/>
                    </a:lnTo>
                    <a:lnTo>
                      <a:pt x="21960" y="13127"/>
                    </a:lnTo>
                    <a:lnTo>
                      <a:pt x="22153" y="13088"/>
                    </a:lnTo>
                    <a:lnTo>
                      <a:pt x="22366" y="13049"/>
                    </a:lnTo>
                    <a:lnTo>
                      <a:pt x="22579" y="12991"/>
                    </a:lnTo>
                    <a:lnTo>
                      <a:pt x="22791" y="12895"/>
                    </a:lnTo>
                    <a:lnTo>
                      <a:pt x="23004" y="12798"/>
                    </a:lnTo>
                    <a:lnTo>
                      <a:pt x="23197" y="12682"/>
                    </a:lnTo>
                    <a:lnTo>
                      <a:pt x="23391" y="12566"/>
                    </a:lnTo>
                    <a:lnTo>
                      <a:pt x="23565" y="12431"/>
                    </a:lnTo>
                    <a:lnTo>
                      <a:pt x="23719" y="12276"/>
                    </a:lnTo>
                    <a:lnTo>
                      <a:pt x="23855" y="12121"/>
                    </a:lnTo>
                    <a:lnTo>
                      <a:pt x="23990" y="11947"/>
                    </a:lnTo>
                    <a:lnTo>
                      <a:pt x="24067" y="11793"/>
                    </a:lnTo>
                    <a:lnTo>
                      <a:pt x="24145" y="11619"/>
                    </a:lnTo>
                    <a:lnTo>
                      <a:pt x="24299" y="11039"/>
                    </a:lnTo>
                    <a:lnTo>
                      <a:pt x="24357" y="10787"/>
                    </a:lnTo>
                    <a:lnTo>
                      <a:pt x="24396" y="10536"/>
                    </a:lnTo>
                    <a:lnTo>
                      <a:pt x="24415" y="10285"/>
                    </a:lnTo>
                    <a:lnTo>
                      <a:pt x="24396" y="10034"/>
                    </a:lnTo>
                    <a:lnTo>
                      <a:pt x="24357" y="9744"/>
                    </a:lnTo>
                    <a:lnTo>
                      <a:pt x="24299" y="9434"/>
                    </a:lnTo>
                    <a:lnTo>
                      <a:pt x="24203" y="8932"/>
                    </a:lnTo>
                    <a:lnTo>
                      <a:pt x="24164" y="8468"/>
                    </a:lnTo>
                    <a:lnTo>
                      <a:pt x="24145" y="8023"/>
                    </a:lnTo>
                    <a:lnTo>
                      <a:pt x="24183" y="7598"/>
                    </a:lnTo>
                    <a:lnTo>
                      <a:pt x="24261" y="7211"/>
                    </a:lnTo>
                    <a:lnTo>
                      <a:pt x="24377" y="6844"/>
                    </a:lnTo>
                    <a:lnTo>
                      <a:pt x="24531" y="6515"/>
                    </a:lnTo>
                    <a:lnTo>
                      <a:pt x="24744" y="6187"/>
                    </a:lnTo>
                    <a:lnTo>
                      <a:pt x="24957" y="5897"/>
                    </a:lnTo>
                    <a:lnTo>
                      <a:pt x="25227" y="5645"/>
                    </a:lnTo>
                    <a:lnTo>
                      <a:pt x="25517" y="5394"/>
                    </a:lnTo>
                    <a:lnTo>
                      <a:pt x="25846" y="5181"/>
                    </a:lnTo>
                    <a:lnTo>
                      <a:pt x="26194" y="4988"/>
                    </a:lnTo>
                    <a:lnTo>
                      <a:pt x="26580" y="4833"/>
                    </a:lnTo>
                    <a:lnTo>
                      <a:pt x="26986" y="4679"/>
                    </a:lnTo>
                    <a:lnTo>
                      <a:pt x="27431" y="4563"/>
                    </a:lnTo>
                    <a:lnTo>
                      <a:pt x="27489" y="4640"/>
                    </a:lnTo>
                    <a:lnTo>
                      <a:pt x="27586" y="4698"/>
                    </a:lnTo>
                    <a:lnTo>
                      <a:pt x="27682" y="4756"/>
                    </a:lnTo>
                    <a:lnTo>
                      <a:pt x="27779" y="4814"/>
                    </a:lnTo>
                    <a:lnTo>
                      <a:pt x="28165" y="4988"/>
                    </a:lnTo>
                    <a:lnTo>
                      <a:pt x="28513" y="5201"/>
                    </a:lnTo>
                    <a:lnTo>
                      <a:pt x="28823" y="5433"/>
                    </a:lnTo>
                    <a:lnTo>
                      <a:pt x="29113" y="5703"/>
                    </a:lnTo>
                    <a:lnTo>
                      <a:pt x="29364" y="5993"/>
                    </a:lnTo>
                    <a:lnTo>
                      <a:pt x="29596" y="6303"/>
                    </a:lnTo>
                    <a:lnTo>
                      <a:pt x="29789" y="6631"/>
                    </a:lnTo>
                    <a:lnTo>
                      <a:pt x="29963" y="6979"/>
                    </a:lnTo>
                    <a:lnTo>
                      <a:pt x="30137" y="7327"/>
                    </a:lnTo>
                    <a:lnTo>
                      <a:pt x="30273" y="7714"/>
                    </a:lnTo>
                    <a:lnTo>
                      <a:pt x="30408" y="8100"/>
                    </a:lnTo>
                    <a:lnTo>
                      <a:pt x="30524" y="8487"/>
                    </a:lnTo>
                    <a:lnTo>
                      <a:pt x="30736" y="9299"/>
                    </a:lnTo>
                    <a:lnTo>
                      <a:pt x="30930" y="10111"/>
                    </a:lnTo>
                    <a:lnTo>
                      <a:pt x="31104" y="10923"/>
                    </a:lnTo>
                    <a:lnTo>
                      <a:pt x="31316" y="11715"/>
                    </a:lnTo>
                    <a:lnTo>
                      <a:pt x="31432" y="12083"/>
                    </a:lnTo>
                    <a:lnTo>
                      <a:pt x="31548" y="12450"/>
                    </a:lnTo>
                    <a:lnTo>
                      <a:pt x="31684" y="12798"/>
                    </a:lnTo>
                    <a:lnTo>
                      <a:pt x="31838" y="13146"/>
                    </a:lnTo>
                    <a:lnTo>
                      <a:pt x="32012" y="13455"/>
                    </a:lnTo>
                    <a:lnTo>
                      <a:pt x="32206" y="13745"/>
                    </a:lnTo>
                    <a:lnTo>
                      <a:pt x="32418" y="14016"/>
                    </a:lnTo>
                    <a:lnTo>
                      <a:pt x="32670" y="14267"/>
                    </a:lnTo>
                    <a:lnTo>
                      <a:pt x="32940" y="14480"/>
                    </a:lnTo>
                    <a:lnTo>
                      <a:pt x="33230" y="14673"/>
                    </a:lnTo>
                    <a:lnTo>
                      <a:pt x="33559" y="14828"/>
                    </a:lnTo>
                    <a:lnTo>
                      <a:pt x="33926" y="14944"/>
                    </a:lnTo>
                    <a:lnTo>
                      <a:pt x="34158" y="15002"/>
                    </a:lnTo>
                    <a:lnTo>
                      <a:pt x="34390" y="15060"/>
                    </a:lnTo>
                    <a:lnTo>
                      <a:pt x="34603" y="15079"/>
                    </a:lnTo>
                    <a:lnTo>
                      <a:pt x="34815" y="15098"/>
                    </a:lnTo>
                    <a:lnTo>
                      <a:pt x="35009" y="15118"/>
                    </a:lnTo>
                    <a:lnTo>
                      <a:pt x="35202" y="15098"/>
                    </a:lnTo>
                    <a:lnTo>
                      <a:pt x="35395" y="15079"/>
                    </a:lnTo>
                    <a:lnTo>
                      <a:pt x="35569" y="15060"/>
                    </a:lnTo>
                    <a:lnTo>
                      <a:pt x="35724" y="15021"/>
                    </a:lnTo>
                    <a:lnTo>
                      <a:pt x="35898" y="14963"/>
                    </a:lnTo>
                    <a:lnTo>
                      <a:pt x="36053" y="14905"/>
                    </a:lnTo>
                    <a:lnTo>
                      <a:pt x="36188" y="14828"/>
                    </a:lnTo>
                    <a:lnTo>
                      <a:pt x="36459" y="14654"/>
                    </a:lnTo>
                    <a:lnTo>
                      <a:pt x="36690" y="14441"/>
                    </a:lnTo>
                    <a:lnTo>
                      <a:pt x="36845" y="14480"/>
                    </a:lnTo>
                    <a:lnTo>
                      <a:pt x="37000" y="14499"/>
                    </a:lnTo>
                    <a:lnTo>
                      <a:pt x="37154" y="14499"/>
                    </a:lnTo>
                    <a:lnTo>
                      <a:pt x="37309" y="14460"/>
                    </a:lnTo>
                    <a:lnTo>
                      <a:pt x="37464" y="14402"/>
                    </a:lnTo>
                    <a:lnTo>
                      <a:pt x="37599" y="14306"/>
                    </a:lnTo>
                    <a:lnTo>
                      <a:pt x="37734" y="14170"/>
                    </a:lnTo>
                    <a:lnTo>
                      <a:pt x="37850" y="14016"/>
                    </a:lnTo>
                    <a:lnTo>
                      <a:pt x="37986" y="13764"/>
                    </a:lnTo>
                    <a:lnTo>
                      <a:pt x="38102" y="13513"/>
                    </a:lnTo>
                    <a:lnTo>
                      <a:pt x="38198" y="13262"/>
                    </a:lnTo>
                    <a:lnTo>
                      <a:pt x="38276" y="13011"/>
                    </a:lnTo>
                    <a:lnTo>
                      <a:pt x="38353" y="12759"/>
                    </a:lnTo>
                    <a:lnTo>
                      <a:pt x="38392" y="12489"/>
                    </a:lnTo>
                    <a:lnTo>
                      <a:pt x="38469" y="11909"/>
                    </a:lnTo>
                    <a:lnTo>
                      <a:pt x="38469" y="11793"/>
                    </a:lnTo>
                    <a:lnTo>
                      <a:pt x="38469" y="11677"/>
                    </a:lnTo>
                    <a:lnTo>
                      <a:pt x="38430" y="11561"/>
                    </a:lnTo>
                    <a:lnTo>
                      <a:pt x="38392" y="11464"/>
                    </a:lnTo>
                    <a:lnTo>
                      <a:pt x="38353" y="11367"/>
                    </a:lnTo>
                    <a:lnTo>
                      <a:pt x="38295" y="11290"/>
                    </a:lnTo>
                    <a:lnTo>
                      <a:pt x="38218" y="11232"/>
                    </a:lnTo>
                    <a:lnTo>
                      <a:pt x="38140" y="11174"/>
                    </a:lnTo>
                    <a:lnTo>
                      <a:pt x="38237" y="10613"/>
                    </a:lnTo>
                    <a:lnTo>
                      <a:pt x="38372" y="10092"/>
                    </a:lnTo>
                    <a:lnTo>
                      <a:pt x="38527" y="9589"/>
                    </a:lnTo>
                    <a:lnTo>
                      <a:pt x="38701" y="9144"/>
                    </a:lnTo>
                    <a:lnTo>
                      <a:pt x="38914" y="8719"/>
                    </a:lnTo>
                    <a:lnTo>
                      <a:pt x="39165" y="8332"/>
                    </a:lnTo>
                    <a:lnTo>
                      <a:pt x="39435" y="7984"/>
                    </a:lnTo>
                    <a:lnTo>
                      <a:pt x="39590" y="7830"/>
                    </a:lnTo>
                    <a:lnTo>
                      <a:pt x="39745" y="7675"/>
                    </a:lnTo>
                    <a:lnTo>
                      <a:pt x="39899" y="7540"/>
                    </a:lnTo>
                    <a:lnTo>
                      <a:pt x="40073" y="7404"/>
                    </a:lnTo>
                    <a:lnTo>
                      <a:pt x="40247" y="7269"/>
                    </a:lnTo>
                    <a:lnTo>
                      <a:pt x="40441" y="7153"/>
                    </a:lnTo>
                    <a:lnTo>
                      <a:pt x="40634" y="7057"/>
                    </a:lnTo>
                    <a:lnTo>
                      <a:pt x="40827" y="6960"/>
                    </a:lnTo>
                    <a:lnTo>
                      <a:pt x="41253" y="6786"/>
                    </a:lnTo>
                    <a:lnTo>
                      <a:pt x="41717" y="6651"/>
                    </a:lnTo>
                    <a:lnTo>
                      <a:pt x="42200" y="6554"/>
                    </a:lnTo>
                    <a:lnTo>
                      <a:pt x="42741" y="6496"/>
                    </a:lnTo>
                    <a:lnTo>
                      <a:pt x="43302" y="6477"/>
                    </a:lnTo>
                    <a:lnTo>
                      <a:pt x="43302" y="6496"/>
                    </a:lnTo>
                    <a:lnTo>
                      <a:pt x="43650" y="6805"/>
                    </a:lnTo>
                    <a:lnTo>
                      <a:pt x="43978" y="7115"/>
                    </a:lnTo>
                    <a:lnTo>
                      <a:pt x="44288" y="7424"/>
                    </a:lnTo>
                    <a:lnTo>
                      <a:pt x="44597" y="7752"/>
                    </a:lnTo>
                    <a:lnTo>
                      <a:pt x="45177" y="8390"/>
                    </a:lnTo>
                    <a:lnTo>
                      <a:pt x="45718" y="9067"/>
                    </a:lnTo>
                    <a:lnTo>
                      <a:pt x="46781" y="10439"/>
                    </a:lnTo>
                    <a:lnTo>
                      <a:pt x="47323" y="11135"/>
                    </a:lnTo>
                    <a:lnTo>
                      <a:pt x="47883" y="11831"/>
                    </a:lnTo>
                    <a:lnTo>
                      <a:pt x="48096" y="12063"/>
                    </a:lnTo>
                    <a:lnTo>
                      <a:pt x="48308" y="12295"/>
                    </a:lnTo>
                    <a:lnTo>
                      <a:pt x="48521" y="12489"/>
                    </a:lnTo>
                    <a:lnTo>
                      <a:pt x="48734" y="12682"/>
                    </a:lnTo>
                    <a:lnTo>
                      <a:pt x="48946" y="12856"/>
                    </a:lnTo>
                    <a:lnTo>
                      <a:pt x="49159" y="13011"/>
                    </a:lnTo>
                    <a:lnTo>
                      <a:pt x="49391" y="13146"/>
                    </a:lnTo>
                    <a:lnTo>
                      <a:pt x="49623" y="13262"/>
                    </a:lnTo>
                    <a:lnTo>
                      <a:pt x="49855" y="13378"/>
                    </a:lnTo>
                    <a:lnTo>
                      <a:pt x="50106" y="13455"/>
                    </a:lnTo>
                    <a:lnTo>
                      <a:pt x="50358" y="13532"/>
                    </a:lnTo>
                    <a:lnTo>
                      <a:pt x="50628" y="13571"/>
                    </a:lnTo>
                    <a:lnTo>
                      <a:pt x="50899" y="13610"/>
                    </a:lnTo>
                    <a:lnTo>
                      <a:pt x="51189" y="13629"/>
                    </a:lnTo>
                    <a:lnTo>
                      <a:pt x="51498" y="13629"/>
                    </a:lnTo>
                    <a:lnTo>
                      <a:pt x="51807" y="13610"/>
                    </a:lnTo>
                    <a:lnTo>
                      <a:pt x="52059" y="13590"/>
                    </a:lnTo>
                    <a:lnTo>
                      <a:pt x="52310" y="13532"/>
                    </a:lnTo>
                    <a:lnTo>
                      <a:pt x="52542" y="13455"/>
                    </a:lnTo>
                    <a:lnTo>
                      <a:pt x="52774" y="13358"/>
                    </a:lnTo>
                    <a:lnTo>
                      <a:pt x="52987" y="13243"/>
                    </a:lnTo>
                    <a:lnTo>
                      <a:pt x="53180" y="13107"/>
                    </a:lnTo>
                    <a:lnTo>
                      <a:pt x="53373" y="12953"/>
                    </a:lnTo>
                    <a:lnTo>
                      <a:pt x="53547" y="12798"/>
                    </a:lnTo>
                    <a:lnTo>
                      <a:pt x="53721" y="12605"/>
                    </a:lnTo>
                    <a:lnTo>
                      <a:pt x="53895" y="12431"/>
                    </a:lnTo>
                    <a:lnTo>
                      <a:pt x="54030" y="12237"/>
                    </a:lnTo>
                    <a:lnTo>
                      <a:pt x="54185" y="12025"/>
                    </a:lnTo>
                    <a:lnTo>
                      <a:pt x="54436" y="11599"/>
                    </a:lnTo>
                    <a:lnTo>
                      <a:pt x="54668" y="11174"/>
                    </a:lnTo>
                    <a:lnTo>
                      <a:pt x="54823" y="10826"/>
                    </a:lnTo>
                    <a:lnTo>
                      <a:pt x="54939" y="10497"/>
                    </a:lnTo>
                    <a:lnTo>
                      <a:pt x="55190" y="9782"/>
                    </a:lnTo>
                    <a:lnTo>
                      <a:pt x="55422" y="9086"/>
                    </a:lnTo>
                    <a:lnTo>
                      <a:pt x="55558" y="8738"/>
                    </a:lnTo>
                    <a:lnTo>
                      <a:pt x="55712" y="8410"/>
                    </a:lnTo>
                    <a:lnTo>
                      <a:pt x="55867" y="8120"/>
                    </a:lnTo>
                    <a:lnTo>
                      <a:pt x="56041" y="7849"/>
                    </a:lnTo>
                    <a:lnTo>
                      <a:pt x="56234" y="7636"/>
                    </a:lnTo>
                    <a:lnTo>
                      <a:pt x="56447" y="7462"/>
                    </a:lnTo>
                    <a:lnTo>
                      <a:pt x="56679" y="7308"/>
                    </a:lnTo>
                    <a:lnTo>
                      <a:pt x="56911" y="7173"/>
                    </a:lnTo>
                    <a:lnTo>
                      <a:pt x="57162" y="7057"/>
                    </a:lnTo>
                    <a:lnTo>
                      <a:pt x="57413" y="6979"/>
                    </a:lnTo>
                    <a:lnTo>
                      <a:pt x="57684" y="6921"/>
                    </a:lnTo>
                    <a:lnTo>
                      <a:pt x="57955" y="6863"/>
                    </a:lnTo>
                    <a:lnTo>
                      <a:pt x="58515" y="6805"/>
                    </a:lnTo>
                    <a:lnTo>
                      <a:pt x="59656" y="6709"/>
                    </a:lnTo>
                    <a:lnTo>
                      <a:pt x="60081" y="7115"/>
                    </a:lnTo>
                    <a:lnTo>
                      <a:pt x="60526" y="7501"/>
                    </a:lnTo>
                    <a:lnTo>
                      <a:pt x="60970" y="7868"/>
                    </a:lnTo>
                    <a:lnTo>
                      <a:pt x="61434" y="8216"/>
                    </a:lnTo>
                    <a:lnTo>
                      <a:pt x="61512" y="8274"/>
                    </a:lnTo>
                    <a:lnTo>
                      <a:pt x="61821" y="8796"/>
                    </a:lnTo>
                    <a:lnTo>
                      <a:pt x="61976" y="9048"/>
                    </a:lnTo>
                    <a:lnTo>
                      <a:pt x="62150" y="9299"/>
                    </a:lnTo>
                    <a:lnTo>
                      <a:pt x="62343" y="9531"/>
                    </a:lnTo>
                    <a:lnTo>
                      <a:pt x="62536" y="9763"/>
                    </a:lnTo>
                    <a:lnTo>
                      <a:pt x="62749" y="9976"/>
                    </a:lnTo>
                    <a:lnTo>
                      <a:pt x="62961" y="10169"/>
                    </a:lnTo>
                    <a:lnTo>
                      <a:pt x="63174" y="10304"/>
                    </a:lnTo>
                    <a:lnTo>
                      <a:pt x="63387" y="10381"/>
                    </a:lnTo>
                    <a:lnTo>
                      <a:pt x="63580" y="10420"/>
                    </a:lnTo>
                    <a:lnTo>
                      <a:pt x="63793" y="10401"/>
                    </a:lnTo>
                    <a:lnTo>
                      <a:pt x="63986" y="10362"/>
                    </a:lnTo>
                    <a:lnTo>
                      <a:pt x="64160" y="10246"/>
                    </a:lnTo>
                    <a:lnTo>
                      <a:pt x="64334" y="10111"/>
                    </a:lnTo>
                    <a:lnTo>
                      <a:pt x="64489" y="9937"/>
                    </a:lnTo>
                    <a:lnTo>
                      <a:pt x="64759" y="9492"/>
                    </a:lnTo>
                    <a:lnTo>
                      <a:pt x="65030" y="9048"/>
                    </a:lnTo>
                    <a:lnTo>
                      <a:pt x="65262" y="8584"/>
                    </a:lnTo>
                    <a:lnTo>
                      <a:pt x="65474" y="8100"/>
                    </a:lnTo>
                    <a:lnTo>
                      <a:pt x="65668" y="7598"/>
                    </a:lnTo>
                    <a:lnTo>
                      <a:pt x="65842" y="7115"/>
                    </a:lnTo>
                    <a:lnTo>
                      <a:pt x="66190" y="6129"/>
                    </a:lnTo>
                    <a:lnTo>
                      <a:pt x="66422" y="5471"/>
                    </a:lnTo>
                    <a:lnTo>
                      <a:pt x="66905" y="5433"/>
                    </a:lnTo>
                    <a:lnTo>
                      <a:pt x="67388" y="5394"/>
                    </a:lnTo>
                    <a:lnTo>
                      <a:pt x="67891" y="5394"/>
                    </a:lnTo>
                    <a:lnTo>
                      <a:pt x="68374" y="5413"/>
                    </a:lnTo>
                    <a:lnTo>
                      <a:pt x="68625" y="6071"/>
                    </a:lnTo>
                    <a:lnTo>
                      <a:pt x="68896" y="6728"/>
                    </a:lnTo>
                    <a:lnTo>
                      <a:pt x="69167" y="7366"/>
                    </a:lnTo>
                    <a:lnTo>
                      <a:pt x="69457" y="8004"/>
                    </a:lnTo>
                    <a:lnTo>
                      <a:pt x="70056" y="9280"/>
                    </a:lnTo>
                    <a:lnTo>
                      <a:pt x="70636" y="10555"/>
                    </a:lnTo>
                    <a:lnTo>
                      <a:pt x="70829" y="10961"/>
                    </a:lnTo>
                    <a:lnTo>
                      <a:pt x="70945" y="11174"/>
                    </a:lnTo>
                    <a:lnTo>
                      <a:pt x="71061" y="11367"/>
                    </a:lnTo>
                    <a:lnTo>
                      <a:pt x="71196" y="11561"/>
                    </a:lnTo>
                    <a:lnTo>
                      <a:pt x="71351" y="11754"/>
                    </a:lnTo>
                    <a:lnTo>
                      <a:pt x="71506" y="11909"/>
                    </a:lnTo>
                    <a:lnTo>
                      <a:pt x="71680" y="12063"/>
                    </a:lnTo>
                    <a:lnTo>
                      <a:pt x="71854" y="12179"/>
                    </a:lnTo>
                    <a:lnTo>
                      <a:pt x="72047" y="12295"/>
                    </a:lnTo>
                    <a:lnTo>
                      <a:pt x="72240" y="12353"/>
                    </a:lnTo>
                    <a:lnTo>
                      <a:pt x="72453" y="12392"/>
                    </a:lnTo>
                    <a:lnTo>
                      <a:pt x="72666" y="12392"/>
                    </a:lnTo>
                    <a:lnTo>
                      <a:pt x="72898" y="12373"/>
                    </a:lnTo>
                    <a:lnTo>
                      <a:pt x="73130" y="12276"/>
                    </a:lnTo>
                    <a:lnTo>
                      <a:pt x="73362" y="12160"/>
                    </a:lnTo>
                    <a:lnTo>
                      <a:pt x="73516" y="12044"/>
                    </a:lnTo>
                    <a:lnTo>
                      <a:pt x="73652" y="11928"/>
                    </a:lnTo>
                    <a:lnTo>
                      <a:pt x="73787" y="11793"/>
                    </a:lnTo>
                    <a:lnTo>
                      <a:pt x="73903" y="11638"/>
                    </a:lnTo>
                    <a:lnTo>
                      <a:pt x="74019" y="11483"/>
                    </a:lnTo>
                    <a:lnTo>
                      <a:pt x="74115" y="11329"/>
                    </a:lnTo>
                    <a:lnTo>
                      <a:pt x="74309" y="10961"/>
                    </a:lnTo>
                    <a:lnTo>
                      <a:pt x="74405" y="10768"/>
                    </a:lnTo>
                    <a:lnTo>
                      <a:pt x="74502" y="10555"/>
                    </a:lnTo>
                    <a:lnTo>
                      <a:pt x="74599" y="10343"/>
                    </a:lnTo>
                    <a:lnTo>
                      <a:pt x="74657" y="10130"/>
                    </a:lnTo>
                    <a:lnTo>
                      <a:pt x="74715" y="9898"/>
                    </a:lnTo>
                    <a:lnTo>
                      <a:pt x="74773" y="9666"/>
                    </a:lnTo>
                    <a:lnTo>
                      <a:pt x="74831" y="9202"/>
                    </a:lnTo>
                    <a:lnTo>
                      <a:pt x="74927" y="8854"/>
                    </a:lnTo>
                    <a:lnTo>
                      <a:pt x="75101" y="7926"/>
                    </a:lnTo>
                    <a:lnTo>
                      <a:pt x="75256" y="6979"/>
                    </a:lnTo>
                    <a:lnTo>
                      <a:pt x="75314" y="6515"/>
                    </a:lnTo>
                    <a:lnTo>
                      <a:pt x="75372" y="6032"/>
                    </a:lnTo>
                    <a:lnTo>
                      <a:pt x="75391" y="5568"/>
                    </a:lnTo>
                    <a:lnTo>
                      <a:pt x="75411" y="5085"/>
                    </a:lnTo>
                    <a:lnTo>
                      <a:pt x="76513" y="4969"/>
                    </a:lnTo>
                    <a:lnTo>
                      <a:pt x="76532" y="5104"/>
                    </a:lnTo>
                    <a:lnTo>
                      <a:pt x="76571" y="5220"/>
                    </a:lnTo>
                    <a:lnTo>
                      <a:pt x="76629" y="5336"/>
                    </a:lnTo>
                    <a:lnTo>
                      <a:pt x="76706" y="5433"/>
                    </a:lnTo>
                    <a:lnTo>
                      <a:pt x="76802" y="5529"/>
                    </a:lnTo>
                    <a:lnTo>
                      <a:pt x="76938" y="5607"/>
                    </a:lnTo>
                    <a:lnTo>
                      <a:pt x="77073" y="5665"/>
                    </a:lnTo>
                    <a:lnTo>
                      <a:pt x="77228" y="5703"/>
                    </a:lnTo>
                    <a:lnTo>
                      <a:pt x="77498" y="5761"/>
                    </a:lnTo>
                    <a:lnTo>
                      <a:pt x="77750" y="5839"/>
                    </a:lnTo>
                    <a:lnTo>
                      <a:pt x="78001" y="5935"/>
                    </a:lnTo>
                    <a:lnTo>
                      <a:pt x="78233" y="6032"/>
                    </a:lnTo>
                    <a:lnTo>
                      <a:pt x="78446" y="6167"/>
                    </a:lnTo>
                    <a:lnTo>
                      <a:pt x="78658" y="6322"/>
                    </a:lnTo>
                    <a:lnTo>
                      <a:pt x="78852" y="6477"/>
                    </a:lnTo>
                    <a:lnTo>
                      <a:pt x="79026" y="6651"/>
                    </a:lnTo>
                    <a:lnTo>
                      <a:pt x="79064" y="6689"/>
                    </a:lnTo>
                    <a:lnTo>
                      <a:pt x="79180" y="7057"/>
                    </a:lnTo>
                    <a:lnTo>
                      <a:pt x="79335" y="7424"/>
                    </a:lnTo>
                    <a:lnTo>
                      <a:pt x="79490" y="7772"/>
                    </a:lnTo>
                    <a:lnTo>
                      <a:pt x="79683" y="8120"/>
                    </a:lnTo>
                    <a:lnTo>
                      <a:pt x="79702" y="8216"/>
                    </a:lnTo>
                    <a:lnTo>
                      <a:pt x="79741" y="8313"/>
                    </a:lnTo>
                    <a:lnTo>
                      <a:pt x="80147" y="9202"/>
                    </a:lnTo>
                    <a:lnTo>
                      <a:pt x="80359" y="9647"/>
                    </a:lnTo>
                    <a:lnTo>
                      <a:pt x="80591" y="10092"/>
                    </a:lnTo>
                    <a:lnTo>
                      <a:pt x="80843" y="10517"/>
                    </a:lnTo>
                    <a:lnTo>
                      <a:pt x="81133" y="10903"/>
                    </a:lnTo>
                    <a:lnTo>
                      <a:pt x="81442" y="11290"/>
                    </a:lnTo>
                    <a:lnTo>
                      <a:pt x="81616" y="11464"/>
                    </a:lnTo>
                    <a:lnTo>
                      <a:pt x="81809" y="11638"/>
                    </a:lnTo>
                    <a:lnTo>
                      <a:pt x="81964" y="11909"/>
                    </a:lnTo>
                    <a:lnTo>
                      <a:pt x="82138" y="12160"/>
                    </a:lnTo>
                    <a:lnTo>
                      <a:pt x="82331" y="12392"/>
                    </a:lnTo>
                    <a:lnTo>
                      <a:pt x="82524" y="12624"/>
                    </a:lnTo>
                    <a:lnTo>
                      <a:pt x="82582" y="12701"/>
                    </a:lnTo>
                    <a:lnTo>
                      <a:pt x="82660" y="12740"/>
                    </a:lnTo>
                    <a:lnTo>
                      <a:pt x="82834" y="12837"/>
                    </a:lnTo>
                    <a:lnTo>
                      <a:pt x="83027" y="12875"/>
                    </a:lnTo>
                    <a:lnTo>
                      <a:pt x="83201" y="12895"/>
                    </a:lnTo>
                    <a:lnTo>
                      <a:pt x="83394" y="12856"/>
                    </a:lnTo>
                    <a:lnTo>
                      <a:pt x="83588" y="12798"/>
                    </a:lnTo>
                    <a:lnTo>
                      <a:pt x="83742" y="12721"/>
                    </a:lnTo>
                    <a:lnTo>
                      <a:pt x="83878" y="12585"/>
                    </a:lnTo>
                    <a:lnTo>
                      <a:pt x="84032" y="12431"/>
                    </a:lnTo>
                    <a:lnTo>
                      <a:pt x="84168" y="12257"/>
                    </a:lnTo>
                    <a:lnTo>
                      <a:pt x="84264" y="12083"/>
                    </a:lnTo>
                    <a:lnTo>
                      <a:pt x="84380" y="11909"/>
                    </a:lnTo>
                    <a:lnTo>
                      <a:pt x="84458" y="11735"/>
                    </a:lnTo>
                    <a:lnTo>
                      <a:pt x="84535" y="11561"/>
                    </a:lnTo>
                    <a:lnTo>
                      <a:pt x="84651" y="11193"/>
                    </a:lnTo>
                    <a:lnTo>
                      <a:pt x="84728" y="10826"/>
                    </a:lnTo>
                    <a:lnTo>
                      <a:pt x="84786" y="10439"/>
                    </a:lnTo>
                    <a:lnTo>
                      <a:pt x="84806" y="10053"/>
                    </a:lnTo>
                    <a:lnTo>
                      <a:pt x="84786" y="9666"/>
                    </a:lnTo>
                    <a:lnTo>
                      <a:pt x="84767" y="9260"/>
                    </a:lnTo>
                    <a:lnTo>
                      <a:pt x="84728" y="8874"/>
                    </a:lnTo>
                    <a:lnTo>
                      <a:pt x="84632" y="8062"/>
                    </a:lnTo>
                    <a:lnTo>
                      <a:pt x="84554" y="7250"/>
                    </a:lnTo>
                    <a:lnTo>
                      <a:pt x="84535" y="6863"/>
                    </a:lnTo>
                    <a:lnTo>
                      <a:pt x="84535" y="6477"/>
                    </a:lnTo>
                    <a:lnTo>
                      <a:pt x="84709" y="6419"/>
                    </a:lnTo>
                    <a:lnTo>
                      <a:pt x="84883" y="6341"/>
                    </a:lnTo>
                    <a:lnTo>
                      <a:pt x="85038" y="6264"/>
                    </a:lnTo>
                    <a:lnTo>
                      <a:pt x="85192" y="6167"/>
                    </a:lnTo>
                    <a:lnTo>
                      <a:pt x="85347" y="6071"/>
                    </a:lnTo>
                    <a:lnTo>
                      <a:pt x="85501" y="5974"/>
                    </a:lnTo>
                    <a:lnTo>
                      <a:pt x="85753" y="5723"/>
                    </a:lnTo>
                    <a:lnTo>
                      <a:pt x="86023" y="6129"/>
                    </a:lnTo>
                    <a:lnTo>
                      <a:pt x="86333" y="6515"/>
                    </a:lnTo>
                    <a:lnTo>
                      <a:pt x="86661" y="6902"/>
                    </a:lnTo>
                    <a:lnTo>
                      <a:pt x="87029" y="7231"/>
                    </a:lnTo>
                    <a:lnTo>
                      <a:pt x="87396" y="7540"/>
                    </a:lnTo>
                    <a:lnTo>
                      <a:pt x="87589" y="7675"/>
                    </a:lnTo>
                    <a:lnTo>
                      <a:pt x="87783" y="7791"/>
                    </a:lnTo>
                    <a:lnTo>
                      <a:pt x="87995" y="7888"/>
                    </a:lnTo>
                    <a:lnTo>
                      <a:pt x="88189" y="7984"/>
                    </a:lnTo>
                    <a:lnTo>
                      <a:pt x="88382" y="8062"/>
                    </a:lnTo>
                    <a:lnTo>
                      <a:pt x="88575" y="8120"/>
                    </a:lnTo>
                    <a:lnTo>
                      <a:pt x="88614" y="8274"/>
                    </a:lnTo>
                    <a:lnTo>
                      <a:pt x="88691" y="8468"/>
                    </a:lnTo>
                    <a:lnTo>
                      <a:pt x="88788" y="8642"/>
                    </a:lnTo>
                    <a:lnTo>
                      <a:pt x="88923" y="8758"/>
                    </a:lnTo>
                    <a:lnTo>
                      <a:pt x="89078" y="8854"/>
                    </a:lnTo>
                    <a:lnTo>
                      <a:pt x="89252" y="8912"/>
                    </a:lnTo>
                    <a:lnTo>
                      <a:pt x="89426" y="8932"/>
                    </a:lnTo>
                    <a:lnTo>
                      <a:pt x="89600" y="8932"/>
                    </a:lnTo>
                    <a:lnTo>
                      <a:pt x="89774" y="8893"/>
                    </a:lnTo>
                    <a:lnTo>
                      <a:pt x="89948" y="8816"/>
                    </a:lnTo>
                    <a:lnTo>
                      <a:pt x="90102" y="8719"/>
                    </a:lnTo>
                    <a:lnTo>
                      <a:pt x="90238" y="8603"/>
                    </a:lnTo>
                    <a:lnTo>
                      <a:pt x="90354" y="8468"/>
                    </a:lnTo>
                    <a:lnTo>
                      <a:pt x="90431" y="8294"/>
                    </a:lnTo>
                    <a:lnTo>
                      <a:pt x="90489" y="8120"/>
                    </a:lnTo>
                    <a:lnTo>
                      <a:pt x="90489" y="7907"/>
                    </a:lnTo>
                    <a:lnTo>
                      <a:pt x="90470" y="7694"/>
                    </a:lnTo>
                    <a:lnTo>
                      <a:pt x="90412" y="7520"/>
                    </a:lnTo>
                    <a:lnTo>
                      <a:pt x="90489" y="7404"/>
                    </a:lnTo>
                    <a:lnTo>
                      <a:pt x="90547" y="7269"/>
                    </a:lnTo>
                    <a:lnTo>
                      <a:pt x="90605" y="7134"/>
                    </a:lnTo>
                    <a:lnTo>
                      <a:pt x="90644" y="6999"/>
                    </a:lnTo>
                    <a:lnTo>
                      <a:pt x="90682" y="6863"/>
                    </a:lnTo>
                    <a:lnTo>
                      <a:pt x="90702" y="6728"/>
                    </a:lnTo>
                    <a:lnTo>
                      <a:pt x="90702" y="6438"/>
                    </a:lnTo>
                    <a:lnTo>
                      <a:pt x="90663" y="6148"/>
                    </a:lnTo>
                    <a:lnTo>
                      <a:pt x="90586" y="5858"/>
                    </a:lnTo>
                    <a:lnTo>
                      <a:pt x="90489" y="5568"/>
                    </a:lnTo>
                    <a:lnTo>
                      <a:pt x="90334" y="5297"/>
                    </a:lnTo>
                    <a:lnTo>
                      <a:pt x="90276" y="5239"/>
                    </a:lnTo>
                    <a:lnTo>
                      <a:pt x="90218" y="5181"/>
                    </a:lnTo>
                    <a:lnTo>
                      <a:pt x="90914" y="4949"/>
                    </a:lnTo>
                    <a:lnTo>
                      <a:pt x="91591" y="4698"/>
                    </a:lnTo>
                    <a:lnTo>
                      <a:pt x="91939" y="4563"/>
                    </a:lnTo>
                    <a:lnTo>
                      <a:pt x="92267" y="4408"/>
                    </a:lnTo>
                    <a:lnTo>
                      <a:pt x="92577" y="4234"/>
                    </a:lnTo>
                    <a:lnTo>
                      <a:pt x="92886" y="4041"/>
                    </a:lnTo>
                    <a:lnTo>
                      <a:pt x="93021" y="3906"/>
                    </a:lnTo>
                    <a:lnTo>
                      <a:pt x="93157" y="3770"/>
                    </a:lnTo>
                    <a:lnTo>
                      <a:pt x="93253" y="3616"/>
                    </a:lnTo>
                    <a:lnTo>
                      <a:pt x="93311" y="3442"/>
                    </a:lnTo>
                    <a:lnTo>
                      <a:pt x="93331" y="3248"/>
                    </a:lnTo>
                    <a:lnTo>
                      <a:pt x="93331" y="3074"/>
                    </a:lnTo>
                    <a:lnTo>
                      <a:pt x="93273" y="2881"/>
                    </a:lnTo>
                    <a:lnTo>
                      <a:pt x="93195" y="2707"/>
                    </a:lnTo>
                    <a:lnTo>
                      <a:pt x="93137" y="2649"/>
                    </a:lnTo>
                    <a:lnTo>
                      <a:pt x="93079" y="2591"/>
                    </a:lnTo>
                    <a:lnTo>
                      <a:pt x="93157" y="2417"/>
                    </a:lnTo>
                    <a:lnTo>
                      <a:pt x="93195" y="2224"/>
                    </a:lnTo>
                    <a:lnTo>
                      <a:pt x="93253" y="1934"/>
                    </a:lnTo>
                    <a:lnTo>
                      <a:pt x="93253" y="1644"/>
                    </a:lnTo>
                    <a:lnTo>
                      <a:pt x="93234" y="1392"/>
                    </a:lnTo>
                    <a:lnTo>
                      <a:pt x="93157" y="1161"/>
                    </a:lnTo>
                    <a:lnTo>
                      <a:pt x="93060" y="967"/>
                    </a:lnTo>
                    <a:lnTo>
                      <a:pt x="92925" y="774"/>
                    </a:lnTo>
                    <a:lnTo>
                      <a:pt x="92770" y="600"/>
                    </a:lnTo>
                    <a:lnTo>
                      <a:pt x="92596" y="465"/>
                    </a:lnTo>
                    <a:lnTo>
                      <a:pt x="92383" y="329"/>
                    </a:lnTo>
                    <a:lnTo>
                      <a:pt x="92171" y="233"/>
                    </a:lnTo>
                    <a:lnTo>
                      <a:pt x="91939" y="136"/>
                    </a:lnTo>
                    <a:lnTo>
                      <a:pt x="91707" y="78"/>
                    </a:lnTo>
                    <a:lnTo>
                      <a:pt x="91455" y="39"/>
                    </a:lnTo>
                    <a:lnTo>
                      <a:pt x="9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"/>
              <p:cNvSpPr/>
              <p:nvPr/>
            </p:nvSpPr>
            <p:spPr>
              <a:xfrm>
                <a:off x="961625" y="-3333700"/>
                <a:ext cx="2391750" cy="373600"/>
              </a:xfrm>
              <a:custGeom>
                <a:rect b="b" l="l" r="r" t="t"/>
                <a:pathLst>
                  <a:path extrusionOk="0" h="14944" w="95670">
                    <a:moveTo>
                      <a:pt x="4968" y="0"/>
                    </a:moveTo>
                    <a:lnTo>
                      <a:pt x="4756" y="58"/>
                    </a:lnTo>
                    <a:lnTo>
                      <a:pt x="3963" y="310"/>
                    </a:lnTo>
                    <a:lnTo>
                      <a:pt x="3248" y="542"/>
                    </a:lnTo>
                    <a:lnTo>
                      <a:pt x="3112" y="426"/>
                    </a:lnTo>
                    <a:lnTo>
                      <a:pt x="2958" y="329"/>
                    </a:lnTo>
                    <a:lnTo>
                      <a:pt x="2803" y="271"/>
                    </a:lnTo>
                    <a:lnTo>
                      <a:pt x="2649" y="232"/>
                    </a:lnTo>
                    <a:lnTo>
                      <a:pt x="2552" y="194"/>
                    </a:lnTo>
                    <a:lnTo>
                      <a:pt x="2436" y="174"/>
                    </a:lnTo>
                    <a:lnTo>
                      <a:pt x="2339" y="155"/>
                    </a:lnTo>
                    <a:lnTo>
                      <a:pt x="2243" y="155"/>
                    </a:lnTo>
                    <a:lnTo>
                      <a:pt x="2146" y="174"/>
                    </a:lnTo>
                    <a:lnTo>
                      <a:pt x="2030" y="213"/>
                    </a:lnTo>
                    <a:lnTo>
                      <a:pt x="1933" y="252"/>
                    </a:lnTo>
                    <a:lnTo>
                      <a:pt x="1837" y="329"/>
                    </a:lnTo>
                    <a:lnTo>
                      <a:pt x="1682" y="464"/>
                    </a:lnTo>
                    <a:lnTo>
                      <a:pt x="1547" y="600"/>
                    </a:lnTo>
                    <a:lnTo>
                      <a:pt x="1431" y="735"/>
                    </a:lnTo>
                    <a:lnTo>
                      <a:pt x="1315" y="909"/>
                    </a:lnTo>
                    <a:lnTo>
                      <a:pt x="1257" y="1006"/>
                    </a:lnTo>
                    <a:lnTo>
                      <a:pt x="1218" y="1122"/>
                    </a:lnTo>
                    <a:lnTo>
                      <a:pt x="1199" y="1237"/>
                    </a:lnTo>
                    <a:lnTo>
                      <a:pt x="1179" y="1334"/>
                    </a:lnTo>
                    <a:lnTo>
                      <a:pt x="1044" y="1701"/>
                    </a:lnTo>
                    <a:lnTo>
                      <a:pt x="967" y="2069"/>
                    </a:lnTo>
                    <a:lnTo>
                      <a:pt x="889" y="2436"/>
                    </a:lnTo>
                    <a:lnTo>
                      <a:pt x="870" y="2803"/>
                    </a:lnTo>
                    <a:lnTo>
                      <a:pt x="812" y="2977"/>
                    </a:lnTo>
                    <a:lnTo>
                      <a:pt x="754" y="3151"/>
                    </a:lnTo>
                    <a:lnTo>
                      <a:pt x="696" y="3480"/>
                    </a:lnTo>
                    <a:lnTo>
                      <a:pt x="638" y="3789"/>
                    </a:lnTo>
                    <a:lnTo>
                      <a:pt x="619" y="4118"/>
                    </a:lnTo>
                    <a:lnTo>
                      <a:pt x="619" y="4446"/>
                    </a:lnTo>
                    <a:lnTo>
                      <a:pt x="483" y="4504"/>
                    </a:lnTo>
                    <a:lnTo>
                      <a:pt x="367" y="4582"/>
                    </a:lnTo>
                    <a:lnTo>
                      <a:pt x="271" y="4659"/>
                    </a:lnTo>
                    <a:lnTo>
                      <a:pt x="174" y="4775"/>
                    </a:lnTo>
                    <a:lnTo>
                      <a:pt x="116" y="4891"/>
                    </a:lnTo>
                    <a:lnTo>
                      <a:pt x="58" y="5026"/>
                    </a:lnTo>
                    <a:lnTo>
                      <a:pt x="20" y="5181"/>
                    </a:lnTo>
                    <a:lnTo>
                      <a:pt x="0" y="5355"/>
                    </a:lnTo>
                    <a:lnTo>
                      <a:pt x="20" y="5800"/>
                    </a:lnTo>
                    <a:lnTo>
                      <a:pt x="78" y="6186"/>
                    </a:lnTo>
                    <a:lnTo>
                      <a:pt x="155" y="6573"/>
                    </a:lnTo>
                    <a:lnTo>
                      <a:pt x="271" y="6940"/>
                    </a:lnTo>
                    <a:lnTo>
                      <a:pt x="406" y="7288"/>
                    </a:lnTo>
                    <a:lnTo>
                      <a:pt x="580" y="7597"/>
                    </a:lnTo>
                    <a:lnTo>
                      <a:pt x="793" y="7907"/>
                    </a:lnTo>
                    <a:lnTo>
                      <a:pt x="1005" y="8197"/>
                    </a:lnTo>
                    <a:lnTo>
                      <a:pt x="1257" y="8467"/>
                    </a:lnTo>
                    <a:lnTo>
                      <a:pt x="1508" y="8699"/>
                    </a:lnTo>
                    <a:lnTo>
                      <a:pt x="1798" y="8931"/>
                    </a:lnTo>
                    <a:lnTo>
                      <a:pt x="2088" y="9163"/>
                    </a:lnTo>
                    <a:lnTo>
                      <a:pt x="2417" y="9357"/>
                    </a:lnTo>
                    <a:lnTo>
                      <a:pt x="2745" y="9550"/>
                    </a:lnTo>
                    <a:lnTo>
                      <a:pt x="3074" y="9724"/>
                    </a:lnTo>
                    <a:lnTo>
                      <a:pt x="3441" y="9879"/>
                    </a:lnTo>
                    <a:lnTo>
                      <a:pt x="3828" y="10169"/>
                    </a:lnTo>
                    <a:lnTo>
                      <a:pt x="4253" y="10420"/>
                    </a:lnTo>
                    <a:lnTo>
                      <a:pt x="4698" y="10652"/>
                    </a:lnTo>
                    <a:lnTo>
                      <a:pt x="5162" y="10826"/>
                    </a:lnTo>
                    <a:lnTo>
                      <a:pt x="5664" y="10980"/>
                    </a:lnTo>
                    <a:lnTo>
                      <a:pt x="6167" y="11096"/>
                    </a:lnTo>
                    <a:lnTo>
                      <a:pt x="6708" y="11174"/>
                    </a:lnTo>
                    <a:lnTo>
                      <a:pt x="7269" y="11193"/>
                    </a:lnTo>
                    <a:lnTo>
                      <a:pt x="7365" y="11193"/>
                    </a:lnTo>
                    <a:lnTo>
                      <a:pt x="7462" y="11174"/>
                    </a:lnTo>
                    <a:lnTo>
                      <a:pt x="8235" y="11483"/>
                    </a:lnTo>
                    <a:lnTo>
                      <a:pt x="9008" y="11792"/>
                    </a:lnTo>
                    <a:lnTo>
                      <a:pt x="9782" y="12102"/>
                    </a:lnTo>
                    <a:lnTo>
                      <a:pt x="10574" y="12411"/>
                    </a:lnTo>
                    <a:lnTo>
                      <a:pt x="10690" y="12430"/>
                    </a:lnTo>
                    <a:lnTo>
                      <a:pt x="10806" y="12450"/>
                    </a:lnTo>
                    <a:lnTo>
                      <a:pt x="10922" y="12450"/>
                    </a:lnTo>
                    <a:lnTo>
                      <a:pt x="11019" y="12430"/>
                    </a:lnTo>
                    <a:lnTo>
                      <a:pt x="11116" y="12392"/>
                    </a:lnTo>
                    <a:lnTo>
                      <a:pt x="11212" y="12334"/>
                    </a:lnTo>
                    <a:lnTo>
                      <a:pt x="11309" y="12276"/>
                    </a:lnTo>
                    <a:lnTo>
                      <a:pt x="11386" y="12198"/>
                    </a:lnTo>
                    <a:lnTo>
                      <a:pt x="11773" y="12276"/>
                    </a:lnTo>
                    <a:lnTo>
                      <a:pt x="11869" y="12411"/>
                    </a:lnTo>
                    <a:lnTo>
                      <a:pt x="12005" y="12527"/>
                    </a:lnTo>
                    <a:lnTo>
                      <a:pt x="12159" y="12624"/>
                    </a:lnTo>
                    <a:lnTo>
                      <a:pt x="12353" y="12682"/>
                    </a:lnTo>
                    <a:lnTo>
                      <a:pt x="13880" y="13068"/>
                    </a:lnTo>
                    <a:lnTo>
                      <a:pt x="14866" y="13300"/>
                    </a:lnTo>
                    <a:lnTo>
                      <a:pt x="15407" y="13397"/>
                    </a:lnTo>
                    <a:lnTo>
                      <a:pt x="15968" y="13493"/>
                    </a:lnTo>
                    <a:lnTo>
                      <a:pt x="16528" y="13590"/>
                    </a:lnTo>
                    <a:lnTo>
                      <a:pt x="17089" y="13648"/>
                    </a:lnTo>
                    <a:lnTo>
                      <a:pt x="17630" y="13687"/>
                    </a:lnTo>
                    <a:lnTo>
                      <a:pt x="18171" y="13706"/>
                    </a:lnTo>
                    <a:lnTo>
                      <a:pt x="18693" y="13687"/>
                    </a:lnTo>
                    <a:lnTo>
                      <a:pt x="19196" y="13629"/>
                    </a:lnTo>
                    <a:lnTo>
                      <a:pt x="19428" y="13590"/>
                    </a:lnTo>
                    <a:lnTo>
                      <a:pt x="19660" y="13532"/>
                    </a:lnTo>
                    <a:lnTo>
                      <a:pt x="19873" y="13474"/>
                    </a:lnTo>
                    <a:lnTo>
                      <a:pt x="20066" y="13397"/>
                    </a:lnTo>
                    <a:lnTo>
                      <a:pt x="20221" y="13474"/>
                    </a:lnTo>
                    <a:lnTo>
                      <a:pt x="20375" y="13513"/>
                    </a:lnTo>
                    <a:lnTo>
                      <a:pt x="20820" y="13551"/>
                    </a:lnTo>
                    <a:lnTo>
                      <a:pt x="21284" y="13571"/>
                    </a:lnTo>
                    <a:lnTo>
                      <a:pt x="21902" y="13706"/>
                    </a:lnTo>
                    <a:lnTo>
                      <a:pt x="22540" y="13841"/>
                    </a:lnTo>
                    <a:lnTo>
                      <a:pt x="23178" y="13938"/>
                    </a:lnTo>
                    <a:lnTo>
                      <a:pt x="23816" y="14015"/>
                    </a:lnTo>
                    <a:lnTo>
                      <a:pt x="24473" y="14093"/>
                    </a:lnTo>
                    <a:lnTo>
                      <a:pt x="25131" y="14151"/>
                    </a:lnTo>
                    <a:lnTo>
                      <a:pt x="26445" y="14247"/>
                    </a:lnTo>
                    <a:lnTo>
                      <a:pt x="29074" y="14383"/>
                    </a:lnTo>
                    <a:lnTo>
                      <a:pt x="30331" y="14460"/>
                    </a:lnTo>
                    <a:lnTo>
                      <a:pt x="30969" y="14518"/>
                    </a:lnTo>
                    <a:lnTo>
                      <a:pt x="31568" y="14595"/>
                    </a:lnTo>
                    <a:lnTo>
                      <a:pt x="32592" y="14692"/>
                    </a:lnTo>
                    <a:lnTo>
                      <a:pt x="33617" y="14789"/>
                    </a:lnTo>
                    <a:lnTo>
                      <a:pt x="34622" y="14847"/>
                    </a:lnTo>
                    <a:lnTo>
                      <a:pt x="35647" y="14905"/>
                    </a:lnTo>
                    <a:lnTo>
                      <a:pt x="36671" y="14924"/>
                    </a:lnTo>
                    <a:lnTo>
                      <a:pt x="37696" y="14943"/>
                    </a:lnTo>
                    <a:lnTo>
                      <a:pt x="39745" y="14943"/>
                    </a:lnTo>
                    <a:lnTo>
                      <a:pt x="41775" y="14866"/>
                    </a:lnTo>
                    <a:lnTo>
                      <a:pt x="43824" y="14789"/>
                    </a:lnTo>
                    <a:lnTo>
                      <a:pt x="45873" y="14673"/>
                    </a:lnTo>
                    <a:lnTo>
                      <a:pt x="47922" y="14557"/>
                    </a:lnTo>
                    <a:lnTo>
                      <a:pt x="51923" y="14325"/>
                    </a:lnTo>
                    <a:lnTo>
                      <a:pt x="55944" y="14112"/>
                    </a:lnTo>
                    <a:lnTo>
                      <a:pt x="63967" y="13706"/>
                    </a:lnTo>
                    <a:lnTo>
                      <a:pt x="71989" y="13281"/>
                    </a:lnTo>
                    <a:lnTo>
                      <a:pt x="75991" y="13068"/>
                    </a:lnTo>
                    <a:lnTo>
                      <a:pt x="79992" y="12856"/>
                    </a:lnTo>
                    <a:lnTo>
                      <a:pt x="80707" y="12798"/>
                    </a:lnTo>
                    <a:lnTo>
                      <a:pt x="81519" y="12720"/>
                    </a:lnTo>
                    <a:lnTo>
                      <a:pt x="82409" y="12604"/>
                    </a:lnTo>
                    <a:lnTo>
                      <a:pt x="83356" y="12450"/>
                    </a:lnTo>
                    <a:lnTo>
                      <a:pt x="83414" y="12546"/>
                    </a:lnTo>
                    <a:lnTo>
                      <a:pt x="83491" y="12643"/>
                    </a:lnTo>
                    <a:lnTo>
                      <a:pt x="83568" y="12720"/>
                    </a:lnTo>
                    <a:lnTo>
                      <a:pt x="83684" y="12798"/>
                    </a:lnTo>
                    <a:lnTo>
                      <a:pt x="83781" y="12836"/>
                    </a:lnTo>
                    <a:lnTo>
                      <a:pt x="83916" y="12894"/>
                    </a:lnTo>
                    <a:lnTo>
                      <a:pt x="84052" y="12914"/>
                    </a:lnTo>
                    <a:lnTo>
                      <a:pt x="84187" y="12914"/>
                    </a:lnTo>
                    <a:lnTo>
                      <a:pt x="84709" y="12894"/>
                    </a:lnTo>
                    <a:lnTo>
                      <a:pt x="84960" y="12875"/>
                    </a:lnTo>
                    <a:lnTo>
                      <a:pt x="85212" y="12817"/>
                    </a:lnTo>
                    <a:lnTo>
                      <a:pt x="85463" y="12759"/>
                    </a:lnTo>
                    <a:lnTo>
                      <a:pt x="85714" y="12682"/>
                    </a:lnTo>
                    <a:lnTo>
                      <a:pt x="85946" y="12585"/>
                    </a:lnTo>
                    <a:lnTo>
                      <a:pt x="86198" y="12469"/>
                    </a:lnTo>
                    <a:lnTo>
                      <a:pt x="86275" y="12411"/>
                    </a:lnTo>
                    <a:lnTo>
                      <a:pt x="86333" y="12334"/>
                    </a:lnTo>
                    <a:lnTo>
                      <a:pt x="86681" y="12276"/>
                    </a:lnTo>
                    <a:lnTo>
                      <a:pt x="86990" y="12218"/>
                    </a:lnTo>
                    <a:lnTo>
                      <a:pt x="87319" y="12121"/>
                    </a:lnTo>
                    <a:lnTo>
                      <a:pt x="87628" y="12044"/>
                    </a:lnTo>
                    <a:lnTo>
                      <a:pt x="87937" y="11928"/>
                    </a:lnTo>
                    <a:lnTo>
                      <a:pt x="88227" y="11831"/>
                    </a:lnTo>
                    <a:lnTo>
                      <a:pt x="88807" y="11580"/>
                    </a:lnTo>
                    <a:lnTo>
                      <a:pt x="89348" y="11290"/>
                    </a:lnTo>
                    <a:lnTo>
                      <a:pt x="89870" y="10961"/>
                    </a:lnTo>
                    <a:lnTo>
                      <a:pt x="90373" y="10594"/>
                    </a:lnTo>
                    <a:lnTo>
                      <a:pt x="90837" y="10207"/>
                    </a:lnTo>
                    <a:lnTo>
                      <a:pt x="91340" y="9956"/>
                    </a:lnTo>
                    <a:lnTo>
                      <a:pt x="91804" y="9685"/>
                    </a:lnTo>
                    <a:lnTo>
                      <a:pt x="92267" y="9415"/>
                    </a:lnTo>
                    <a:lnTo>
                      <a:pt x="92712" y="9125"/>
                    </a:lnTo>
                    <a:lnTo>
                      <a:pt x="93137" y="8815"/>
                    </a:lnTo>
                    <a:lnTo>
                      <a:pt x="93524" y="8487"/>
                    </a:lnTo>
                    <a:lnTo>
                      <a:pt x="93891" y="8158"/>
                    </a:lnTo>
                    <a:lnTo>
                      <a:pt x="94239" y="7810"/>
                    </a:lnTo>
                    <a:lnTo>
                      <a:pt x="94549" y="7423"/>
                    </a:lnTo>
                    <a:lnTo>
                      <a:pt x="94819" y="7056"/>
                    </a:lnTo>
                    <a:lnTo>
                      <a:pt x="95070" y="6650"/>
                    </a:lnTo>
                    <a:lnTo>
                      <a:pt x="95264" y="6244"/>
                    </a:lnTo>
                    <a:lnTo>
                      <a:pt x="95438" y="5800"/>
                    </a:lnTo>
                    <a:lnTo>
                      <a:pt x="95554" y="5355"/>
                    </a:lnTo>
                    <a:lnTo>
                      <a:pt x="95592" y="5123"/>
                    </a:lnTo>
                    <a:lnTo>
                      <a:pt x="95631" y="4891"/>
                    </a:lnTo>
                    <a:lnTo>
                      <a:pt x="95650" y="4659"/>
                    </a:lnTo>
                    <a:lnTo>
                      <a:pt x="95670" y="4408"/>
                    </a:lnTo>
                    <a:lnTo>
                      <a:pt x="95670" y="4079"/>
                    </a:lnTo>
                    <a:lnTo>
                      <a:pt x="95650" y="3751"/>
                    </a:lnTo>
                    <a:lnTo>
                      <a:pt x="95592" y="3441"/>
                    </a:lnTo>
                    <a:lnTo>
                      <a:pt x="95534" y="3151"/>
                    </a:lnTo>
                    <a:lnTo>
                      <a:pt x="95457" y="2861"/>
                    </a:lnTo>
                    <a:lnTo>
                      <a:pt x="95360" y="2591"/>
                    </a:lnTo>
                    <a:lnTo>
                      <a:pt x="95225" y="2339"/>
                    </a:lnTo>
                    <a:lnTo>
                      <a:pt x="95070" y="2107"/>
                    </a:lnTo>
                    <a:lnTo>
                      <a:pt x="94897" y="1895"/>
                    </a:lnTo>
                    <a:lnTo>
                      <a:pt x="94703" y="1721"/>
                    </a:lnTo>
                    <a:lnTo>
                      <a:pt x="94491" y="1547"/>
                    </a:lnTo>
                    <a:lnTo>
                      <a:pt x="94239" y="1411"/>
                    </a:lnTo>
                    <a:lnTo>
                      <a:pt x="93969" y="1315"/>
                    </a:lnTo>
                    <a:lnTo>
                      <a:pt x="93679" y="1237"/>
                    </a:lnTo>
                    <a:lnTo>
                      <a:pt x="93350" y="1199"/>
                    </a:lnTo>
                    <a:lnTo>
                      <a:pt x="92983" y="1199"/>
                    </a:lnTo>
                    <a:lnTo>
                      <a:pt x="92789" y="1218"/>
                    </a:lnTo>
                    <a:lnTo>
                      <a:pt x="92615" y="1237"/>
                    </a:lnTo>
                    <a:lnTo>
                      <a:pt x="92441" y="1295"/>
                    </a:lnTo>
                    <a:lnTo>
                      <a:pt x="92287" y="1334"/>
                    </a:lnTo>
                    <a:lnTo>
                      <a:pt x="92132" y="1411"/>
                    </a:lnTo>
                    <a:lnTo>
                      <a:pt x="91997" y="1489"/>
                    </a:lnTo>
                    <a:lnTo>
                      <a:pt x="91881" y="1585"/>
                    </a:lnTo>
                    <a:lnTo>
                      <a:pt x="91784" y="1701"/>
                    </a:lnTo>
                    <a:lnTo>
                      <a:pt x="91688" y="1817"/>
                    </a:lnTo>
                    <a:lnTo>
                      <a:pt x="91591" y="1933"/>
                    </a:lnTo>
                    <a:lnTo>
                      <a:pt x="91533" y="2069"/>
                    </a:lnTo>
                    <a:lnTo>
                      <a:pt x="91456" y="2223"/>
                    </a:lnTo>
                    <a:lnTo>
                      <a:pt x="91359" y="2533"/>
                    </a:lnTo>
                    <a:lnTo>
                      <a:pt x="91282" y="2861"/>
                    </a:lnTo>
                    <a:lnTo>
                      <a:pt x="91243" y="3209"/>
                    </a:lnTo>
                    <a:lnTo>
                      <a:pt x="91224" y="3577"/>
                    </a:lnTo>
                    <a:lnTo>
                      <a:pt x="91243" y="3944"/>
                    </a:lnTo>
                    <a:lnTo>
                      <a:pt x="91262" y="4330"/>
                    </a:lnTo>
                    <a:lnTo>
                      <a:pt x="91340" y="5065"/>
                    </a:lnTo>
                    <a:lnTo>
                      <a:pt x="91436" y="5761"/>
                    </a:lnTo>
                    <a:lnTo>
                      <a:pt x="91301" y="5838"/>
                    </a:lnTo>
                    <a:lnTo>
                      <a:pt x="91185" y="5954"/>
                    </a:lnTo>
                    <a:lnTo>
                      <a:pt x="91069" y="6032"/>
                    </a:lnTo>
                    <a:lnTo>
                      <a:pt x="90953" y="5935"/>
                    </a:lnTo>
                    <a:lnTo>
                      <a:pt x="90528" y="5626"/>
                    </a:lnTo>
                    <a:lnTo>
                      <a:pt x="90064" y="5374"/>
                    </a:lnTo>
                    <a:lnTo>
                      <a:pt x="89832" y="5258"/>
                    </a:lnTo>
                    <a:lnTo>
                      <a:pt x="89600" y="5142"/>
                    </a:lnTo>
                    <a:lnTo>
                      <a:pt x="89348" y="5046"/>
                    </a:lnTo>
                    <a:lnTo>
                      <a:pt x="89097" y="4968"/>
                    </a:lnTo>
                    <a:lnTo>
                      <a:pt x="88943" y="4930"/>
                    </a:lnTo>
                    <a:lnTo>
                      <a:pt x="88807" y="4930"/>
                    </a:lnTo>
                    <a:lnTo>
                      <a:pt x="88131" y="4215"/>
                    </a:lnTo>
                    <a:lnTo>
                      <a:pt x="87783" y="3867"/>
                    </a:lnTo>
                    <a:lnTo>
                      <a:pt x="87415" y="3519"/>
                    </a:lnTo>
                    <a:lnTo>
                      <a:pt x="87299" y="3422"/>
                    </a:lnTo>
                    <a:lnTo>
                      <a:pt x="87183" y="3364"/>
                    </a:lnTo>
                    <a:lnTo>
                      <a:pt x="87048" y="3306"/>
                    </a:lnTo>
                    <a:lnTo>
                      <a:pt x="86893" y="3287"/>
                    </a:lnTo>
                    <a:lnTo>
                      <a:pt x="86758" y="3267"/>
                    </a:lnTo>
                    <a:lnTo>
                      <a:pt x="86623" y="3287"/>
                    </a:lnTo>
                    <a:lnTo>
                      <a:pt x="86487" y="3306"/>
                    </a:lnTo>
                    <a:lnTo>
                      <a:pt x="86352" y="3345"/>
                    </a:lnTo>
                    <a:lnTo>
                      <a:pt x="86236" y="3422"/>
                    </a:lnTo>
                    <a:lnTo>
                      <a:pt x="86120" y="3499"/>
                    </a:lnTo>
                    <a:lnTo>
                      <a:pt x="86024" y="3596"/>
                    </a:lnTo>
                    <a:lnTo>
                      <a:pt x="85927" y="3693"/>
                    </a:lnTo>
                    <a:lnTo>
                      <a:pt x="85869" y="3828"/>
                    </a:lnTo>
                    <a:lnTo>
                      <a:pt x="85811" y="3963"/>
                    </a:lnTo>
                    <a:lnTo>
                      <a:pt x="85792" y="4099"/>
                    </a:lnTo>
                    <a:lnTo>
                      <a:pt x="85792" y="4253"/>
                    </a:lnTo>
                    <a:lnTo>
                      <a:pt x="85869" y="5413"/>
                    </a:lnTo>
                    <a:lnTo>
                      <a:pt x="85908" y="6554"/>
                    </a:lnTo>
                    <a:lnTo>
                      <a:pt x="85908" y="7713"/>
                    </a:lnTo>
                    <a:lnTo>
                      <a:pt x="85927" y="8873"/>
                    </a:lnTo>
                    <a:lnTo>
                      <a:pt x="85540" y="9395"/>
                    </a:lnTo>
                    <a:lnTo>
                      <a:pt x="85482" y="9473"/>
                    </a:lnTo>
                    <a:lnTo>
                      <a:pt x="85444" y="9511"/>
                    </a:lnTo>
                    <a:lnTo>
                      <a:pt x="85192" y="9705"/>
                    </a:lnTo>
                    <a:lnTo>
                      <a:pt x="84960" y="9917"/>
                    </a:lnTo>
                    <a:lnTo>
                      <a:pt x="84902" y="9995"/>
                    </a:lnTo>
                    <a:lnTo>
                      <a:pt x="84844" y="10072"/>
                    </a:lnTo>
                    <a:lnTo>
                      <a:pt x="84767" y="10226"/>
                    </a:lnTo>
                    <a:lnTo>
                      <a:pt x="84303" y="10323"/>
                    </a:lnTo>
                    <a:lnTo>
                      <a:pt x="83839" y="10400"/>
                    </a:lnTo>
                    <a:lnTo>
                      <a:pt x="83781" y="10304"/>
                    </a:lnTo>
                    <a:lnTo>
                      <a:pt x="83684" y="10188"/>
                    </a:lnTo>
                    <a:lnTo>
                      <a:pt x="83549" y="10111"/>
                    </a:lnTo>
                    <a:lnTo>
                      <a:pt x="83414" y="10033"/>
                    </a:lnTo>
                    <a:lnTo>
                      <a:pt x="83182" y="9917"/>
                    </a:lnTo>
                    <a:lnTo>
                      <a:pt x="82969" y="9782"/>
                    </a:lnTo>
                    <a:lnTo>
                      <a:pt x="82776" y="9627"/>
                    </a:lnTo>
                    <a:lnTo>
                      <a:pt x="82583" y="9473"/>
                    </a:lnTo>
                    <a:lnTo>
                      <a:pt x="82409" y="9299"/>
                    </a:lnTo>
                    <a:lnTo>
                      <a:pt x="82235" y="9105"/>
                    </a:lnTo>
                    <a:lnTo>
                      <a:pt x="82080" y="8893"/>
                    </a:lnTo>
                    <a:lnTo>
                      <a:pt x="81925" y="8680"/>
                    </a:lnTo>
                    <a:lnTo>
                      <a:pt x="81635" y="8235"/>
                    </a:lnTo>
                    <a:lnTo>
                      <a:pt x="81384" y="7791"/>
                    </a:lnTo>
                    <a:lnTo>
                      <a:pt x="80901" y="6902"/>
                    </a:lnTo>
                    <a:lnTo>
                      <a:pt x="80572" y="6264"/>
                    </a:lnTo>
                    <a:lnTo>
                      <a:pt x="80418" y="5819"/>
                    </a:lnTo>
                    <a:lnTo>
                      <a:pt x="80263" y="5394"/>
                    </a:lnTo>
                    <a:lnTo>
                      <a:pt x="80070" y="4968"/>
                    </a:lnTo>
                    <a:lnTo>
                      <a:pt x="79876" y="4562"/>
                    </a:lnTo>
                    <a:lnTo>
                      <a:pt x="79644" y="4157"/>
                    </a:lnTo>
                    <a:lnTo>
                      <a:pt x="79393" y="3789"/>
                    </a:lnTo>
                    <a:lnTo>
                      <a:pt x="79103" y="3422"/>
                    </a:lnTo>
                    <a:lnTo>
                      <a:pt x="78774" y="3093"/>
                    </a:lnTo>
                    <a:lnTo>
                      <a:pt x="78620" y="2958"/>
                    </a:lnTo>
                    <a:lnTo>
                      <a:pt x="78465" y="2881"/>
                    </a:lnTo>
                    <a:lnTo>
                      <a:pt x="78291" y="2842"/>
                    </a:lnTo>
                    <a:lnTo>
                      <a:pt x="78136" y="2823"/>
                    </a:lnTo>
                    <a:lnTo>
                      <a:pt x="77962" y="2842"/>
                    </a:lnTo>
                    <a:lnTo>
                      <a:pt x="77808" y="2900"/>
                    </a:lnTo>
                    <a:lnTo>
                      <a:pt x="77653" y="2977"/>
                    </a:lnTo>
                    <a:lnTo>
                      <a:pt x="77518" y="3055"/>
                    </a:lnTo>
                    <a:lnTo>
                      <a:pt x="77383" y="3171"/>
                    </a:lnTo>
                    <a:lnTo>
                      <a:pt x="77286" y="3306"/>
                    </a:lnTo>
                    <a:lnTo>
                      <a:pt x="77209" y="3461"/>
                    </a:lnTo>
                    <a:lnTo>
                      <a:pt x="77170" y="3615"/>
                    </a:lnTo>
                    <a:lnTo>
                      <a:pt x="77131" y="3770"/>
                    </a:lnTo>
                    <a:lnTo>
                      <a:pt x="77151" y="3944"/>
                    </a:lnTo>
                    <a:lnTo>
                      <a:pt x="77209" y="4118"/>
                    </a:lnTo>
                    <a:lnTo>
                      <a:pt x="77305" y="4292"/>
                    </a:lnTo>
                    <a:lnTo>
                      <a:pt x="77325" y="4330"/>
                    </a:lnTo>
                    <a:lnTo>
                      <a:pt x="77247" y="4543"/>
                    </a:lnTo>
                    <a:lnTo>
                      <a:pt x="77209" y="4640"/>
                    </a:lnTo>
                    <a:lnTo>
                      <a:pt x="77189" y="4756"/>
                    </a:lnTo>
                    <a:lnTo>
                      <a:pt x="77131" y="5471"/>
                    </a:lnTo>
                    <a:lnTo>
                      <a:pt x="77015" y="6167"/>
                    </a:lnTo>
                    <a:lnTo>
                      <a:pt x="76957" y="6496"/>
                    </a:lnTo>
                    <a:lnTo>
                      <a:pt x="76861" y="6844"/>
                    </a:lnTo>
                    <a:lnTo>
                      <a:pt x="76783" y="7172"/>
                    </a:lnTo>
                    <a:lnTo>
                      <a:pt x="76667" y="7501"/>
                    </a:lnTo>
                    <a:lnTo>
                      <a:pt x="76184" y="7791"/>
                    </a:lnTo>
                    <a:lnTo>
                      <a:pt x="75701" y="8100"/>
                    </a:lnTo>
                    <a:lnTo>
                      <a:pt x="74734" y="8757"/>
                    </a:lnTo>
                    <a:lnTo>
                      <a:pt x="74251" y="9086"/>
                    </a:lnTo>
                    <a:lnTo>
                      <a:pt x="73748" y="9357"/>
                    </a:lnTo>
                    <a:lnTo>
                      <a:pt x="73478" y="9492"/>
                    </a:lnTo>
                    <a:lnTo>
                      <a:pt x="73226" y="9589"/>
                    </a:lnTo>
                    <a:lnTo>
                      <a:pt x="72956" y="9685"/>
                    </a:lnTo>
                    <a:lnTo>
                      <a:pt x="72685" y="9782"/>
                    </a:lnTo>
                    <a:lnTo>
                      <a:pt x="72434" y="9627"/>
                    </a:lnTo>
                    <a:lnTo>
                      <a:pt x="72221" y="9473"/>
                    </a:lnTo>
                    <a:lnTo>
                      <a:pt x="72028" y="9279"/>
                    </a:lnTo>
                    <a:lnTo>
                      <a:pt x="71835" y="9067"/>
                    </a:lnTo>
                    <a:lnTo>
                      <a:pt x="71680" y="8854"/>
                    </a:lnTo>
                    <a:lnTo>
                      <a:pt x="71545" y="8622"/>
                    </a:lnTo>
                    <a:lnTo>
                      <a:pt x="71429" y="8371"/>
                    </a:lnTo>
                    <a:lnTo>
                      <a:pt x="71313" y="8119"/>
                    </a:lnTo>
                    <a:lnTo>
                      <a:pt x="71216" y="7849"/>
                    </a:lnTo>
                    <a:lnTo>
                      <a:pt x="71119" y="7578"/>
                    </a:lnTo>
                    <a:lnTo>
                      <a:pt x="70984" y="7037"/>
                    </a:lnTo>
                    <a:lnTo>
                      <a:pt x="70733" y="5935"/>
                    </a:lnTo>
                    <a:lnTo>
                      <a:pt x="70578" y="5258"/>
                    </a:lnTo>
                    <a:lnTo>
                      <a:pt x="70481" y="4852"/>
                    </a:lnTo>
                    <a:lnTo>
                      <a:pt x="70365" y="4446"/>
                    </a:lnTo>
                    <a:lnTo>
                      <a:pt x="70211" y="4060"/>
                    </a:lnTo>
                    <a:lnTo>
                      <a:pt x="70133" y="3867"/>
                    </a:lnTo>
                    <a:lnTo>
                      <a:pt x="70017" y="3693"/>
                    </a:lnTo>
                    <a:lnTo>
                      <a:pt x="69921" y="3538"/>
                    </a:lnTo>
                    <a:lnTo>
                      <a:pt x="69785" y="3383"/>
                    </a:lnTo>
                    <a:lnTo>
                      <a:pt x="69650" y="3267"/>
                    </a:lnTo>
                    <a:lnTo>
                      <a:pt x="69515" y="3151"/>
                    </a:lnTo>
                    <a:lnTo>
                      <a:pt x="69437" y="3035"/>
                    </a:lnTo>
                    <a:lnTo>
                      <a:pt x="69341" y="2919"/>
                    </a:lnTo>
                    <a:lnTo>
                      <a:pt x="69225" y="2823"/>
                    </a:lnTo>
                    <a:lnTo>
                      <a:pt x="69109" y="2745"/>
                    </a:lnTo>
                    <a:lnTo>
                      <a:pt x="68974" y="2687"/>
                    </a:lnTo>
                    <a:lnTo>
                      <a:pt x="68838" y="2649"/>
                    </a:lnTo>
                    <a:lnTo>
                      <a:pt x="68684" y="2610"/>
                    </a:lnTo>
                    <a:lnTo>
                      <a:pt x="68548" y="2610"/>
                    </a:lnTo>
                    <a:lnTo>
                      <a:pt x="68394" y="2629"/>
                    </a:lnTo>
                    <a:lnTo>
                      <a:pt x="68258" y="2668"/>
                    </a:lnTo>
                    <a:lnTo>
                      <a:pt x="68142" y="2707"/>
                    </a:lnTo>
                    <a:lnTo>
                      <a:pt x="68007" y="2784"/>
                    </a:lnTo>
                    <a:lnTo>
                      <a:pt x="67910" y="2900"/>
                    </a:lnTo>
                    <a:lnTo>
                      <a:pt x="67814" y="3016"/>
                    </a:lnTo>
                    <a:lnTo>
                      <a:pt x="67756" y="3171"/>
                    </a:lnTo>
                    <a:lnTo>
                      <a:pt x="67698" y="3325"/>
                    </a:lnTo>
                    <a:lnTo>
                      <a:pt x="67678" y="3480"/>
                    </a:lnTo>
                    <a:lnTo>
                      <a:pt x="67543" y="3635"/>
                    </a:lnTo>
                    <a:lnTo>
                      <a:pt x="67427" y="3809"/>
                    </a:lnTo>
                    <a:lnTo>
                      <a:pt x="67330" y="3983"/>
                    </a:lnTo>
                    <a:lnTo>
                      <a:pt x="67234" y="4176"/>
                    </a:lnTo>
                    <a:lnTo>
                      <a:pt x="67060" y="4582"/>
                    </a:lnTo>
                    <a:lnTo>
                      <a:pt x="66924" y="5007"/>
                    </a:lnTo>
                    <a:lnTo>
                      <a:pt x="66538" y="6360"/>
                    </a:lnTo>
                    <a:lnTo>
                      <a:pt x="66344" y="7018"/>
                    </a:lnTo>
                    <a:lnTo>
                      <a:pt x="66151" y="7655"/>
                    </a:lnTo>
                    <a:lnTo>
                      <a:pt x="66113" y="7675"/>
                    </a:lnTo>
                    <a:lnTo>
                      <a:pt x="65765" y="7752"/>
                    </a:lnTo>
                    <a:lnTo>
                      <a:pt x="65436" y="7810"/>
                    </a:lnTo>
                    <a:lnTo>
                      <a:pt x="65107" y="7829"/>
                    </a:lnTo>
                    <a:lnTo>
                      <a:pt x="64817" y="7810"/>
                    </a:lnTo>
                    <a:lnTo>
                      <a:pt x="64527" y="7771"/>
                    </a:lnTo>
                    <a:lnTo>
                      <a:pt x="64257" y="7694"/>
                    </a:lnTo>
                    <a:lnTo>
                      <a:pt x="64005" y="7597"/>
                    </a:lnTo>
                    <a:lnTo>
                      <a:pt x="63754" y="7501"/>
                    </a:lnTo>
                    <a:lnTo>
                      <a:pt x="63599" y="7230"/>
                    </a:lnTo>
                    <a:lnTo>
                      <a:pt x="63425" y="6998"/>
                    </a:lnTo>
                    <a:lnTo>
                      <a:pt x="63232" y="6747"/>
                    </a:lnTo>
                    <a:lnTo>
                      <a:pt x="63039" y="6515"/>
                    </a:lnTo>
                    <a:lnTo>
                      <a:pt x="62826" y="6302"/>
                    </a:lnTo>
                    <a:lnTo>
                      <a:pt x="62614" y="6090"/>
                    </a:lnTo>
                    <a:lnTo>
                      <a:pt x="62150" y="5684"/>
                    </a:lnTo>
                    <a:lnTo>
                      <a:pt x="62072" y="5606"/>
                    </a:lnTo>
                    <a:lnTo>
                      <a:pt x="61956" y="5568"/>
                    </a:lnTo>
                    <a:lnTo>
                      <a:pt x="61744" y="5490"/>
                    </a:lnTo>
                    <a:lnTo>
                      <a:pt x="61570" y="5258"/>
                    </a:lnTo>
                    <a:lnTo>
                      <a:pt x="61396" y="5026"/>
                    </a:lnTo>
                    <a:lnTo>
                      <a:pt x="61106" y="4717"/>
                    </a:lnTo>
                    <a:lnTo>
                      <a:pt x="60816" y="4446"/>
                    </a:lnTo>
                    <a:lnTo>
                      <a:pt x="60526" y="4195"/>
                    </a:lnTo>
                    <a:lnTo>
                      <a:pt x="60371" y="4099"/>
                    </a:lnTo>
                    <a:lnTo>
                      <a:pt x="60197" y="4002"/>
                    </a:lnTo>
                    <a:lnTo>
                      <a:pt x="60043" y="3925"/>
                    </a:lnTo>
                    <a:lnTo>
                      <a:pt x="59869" y="3867"/>
                    </a:lnTo>
                    <a:lnTo>
                      <a:pt x="59675" y="3828"/>
                    </a:lnTo>
                    <a:lnTo>
                      <a:pt x="59501" y="3789"/>
                    </a:lnTo>
                    <a:lnTo>
                      <a:pt x="59308" y="3770"/>
                    </a:lnTo>
                    <a:lnTo>
                      <a:pt x="58902" y="3770"/>
                    </a:lnTo>
                    <a:lnTo>
                      <a:pt x="58689" y="3809"/>
                    </a:lnTo>
                    <a:lnTo>
                      <a:pt x="58515" y="3847"/>
                    </a:lnTo>
                    <a:lnTo>
                      <a:pt x="58380" y="3905"/>
                    </a:lnTo>
                    <a:lnTo>
                      <a:pt x="58283" y="4002"/>
                    </a:lnTo>
                    <a:lnTo>
                      <a:pt x="58187" y="4079"/>
                    </a:lnTo>
                    <a:lnTo>
                      <a:pt x="58109" y="4195"/>
                    </a:lnTo>
                    <a:lnTo>
                      <a:pt x="58071" y="4311"/>
                    </a:lnTo>
                    <a:lnTo>
                      <a:pt x="58032" y="4446"/>
                    </a:lnTo>
                    <a:lnTo>
                      <a:pt x="58032" y="4582"/>
                    </a:lnTo>
                    <a:lnTo>
                      <a:pt x="57839" y="4794"/>
                    </a:lnTo>
                    <a:lnTo>
                      <a:pt x="57665" y="5046"/>
                    </a:lnTo>
                    <a:lnTo>
                      <a:pt x="57510" y="5297"/>
                    </a:lnTo>
                    <a:lnTo>
                      <a:pt x="57394" y="5568"/>
                    </a:lnTo>
                    <a:lnTo>
                      <a:pt x="57240" y="5896"/>
                    </a:lnTo>
                    <a:lnTo>
                      <a:pt x="57124" y="6244"/>
                    </a:lnTo>
                    <a:lnTo>
                      <a:pt x="56892" y="6902"/>
                    </a:lnTo>
                    <a:lnTo>
                      <a:pt x="56679" y="7559"/>
                    </a:lnTo>
                    <a:lnTo>
                      <a:pt x="56563" y="7868"/>
                    </a:lnTo>
                    <a:lnTo>
                      <a:pt x="56428" y="8177"/>
                    </a:lnTo>
                    <a:lnTo>
                      <a:pt x="56292" y="8487"/>
                    </a:lnTo>
                    <a:lnTo>
                      <a:pt x="56138" y="8777"/>
                    </a:lnTo>
                    <a:lnTo>
                      <a:pt x="55964" y="9047"/>
                    </a:lnTo>
                    <a:lnTo>
                      <a:pt x="55770" y="9318"/>
                    </a:lnTo>
                    <a:lnTo>
                      <a:pt x="55538" y="9569"/>
                    </a:lnTo>
                    <a:lnTo>
                      <a:pt x="55287" y="9801"/>
                    </a:lnTo>
                    <a:lnTo>
                      <a:pt x="54997" y="10033"/>
                    </a:lnTo>
                    <a:lnTo>
                      <a:pt x="54669" y="10226"/>
                    </a:lnTo>
                    <a:lnTo>
                      <a:pt x="53741" y="10323"/>
                    </a:lnTo>
                    <a:lnTo>
                      <a:pt x="52813" y="10381"/>
                    </a:lnTo>
                    <a:lnTo>
                      <a:pt x="51885" y="10439"/>
                    </a:lnTo>
                    <a:lnTo>
                      <a:pt x="50957" y="10478"/>
                    </a:lnTo>
                    <a:lnTo>
                      <a:pt x="50860" y="10400"/>
                    </a:lnTo>
                    <a:lnTo>
                      <a:pt x="50764" y="10323"/>
                    </a:lnTo>
                    <a:lnTo>
                      <a:pt x="50242" y="9995"/>
                    </a:lnTo>
                    <a:lnTo>
                      <a:pt x="49739" y="9666"/>
                    </a:lnTo>
                    <a:lnTo>
                      <a:pt x="49275" y="9318"/>
                    </a:lnTo>
                    <a:lnTo>
                      <a:pt x="48831" y="8951"/>
                    </a:lnTo>
                    <a:lnTo>
                      <a:pt x="48425" y="8564"/>
                    </a:lnTo>
                    <a:lnTo>
                      <a:pt x="48038" y="8139"/>
                    </a:lnTo>
                    <a:lnTo>
                      <a:pt x="47651" y="7675"/>
                    </a:lnTo>
                    <a:lnTo>
                      <a:pt x="47303" y="7153"/>
                    </a:lnTo>
                    <a:lnTo>
                      <a:pt x="46801" y="6399"/>
                    </a:lnTo>
                    <a:lnTo>
                      <a:pt x="46317" y="5684"/>
                    </a:lnTo>
                    <a:lnTo>
                      <a:pt x="46047" y="5316"/>
                    </a:lnTo>
                    <a:lnTo>
                      <a:pt x="45776" y="4968"/>
                    </a:lnTo>
                    <a:lnTo>
                      <a:pt x="45506" y="4640"/>
                    </a:lnTo>
                    <a:lnTo>
                      <a:pt x="45196" y="4311"/>
                    </a:lnTo>
                    <a:lnTo>
                      <a:pt x="45003" y="4118"/>
                    </a:lnTo>
                    <a:lnTo>
                      <a:pt x="44810" y="3963"/>
                    </a:lnTo>
                    <a:lnTo>
                      <a:pt x="44597" y="3809"/>
                    </a:lnTo>
                    <a:lnTo>
                      <a:pt x="44365" y="3673"/>
                    </a:lnTo>
                    <a:lnTo>
                      <a:pt x="44133" y="3557"/>
                    </a:lnTo>
                    <a:lnTo>
                      <a:pt x="43882" y="3461"/>
                    </a:lnTo>
                    <a:lnTo>
                      <a:pt x="43630" y="3364"/>
                    </a:lnTo>
                    <a:lnTo>
                      <a:pt x="43379" y="3306"/>
                    </a:lnTo>
                    <a:lnTo>
                      <a:pt x="43128" y="3267"/>
                    </a:lnTo>
                    <a:lnTo>
                      <a:pt x="42877" y="3248"/>
                    </a:lnTo>
                    <a:lnTo>
                      <a:pt x="42606" y="3248"/>
                    </a:lnTo>
                    <a:lnTo>
                      <a:pt x="42355" y="3267"/>
                    </a:lnTo>
                    <a:lnTo>
                      <a:pt x="42103" y="3306"/>
                    </a:lnTo>
                    <a:lnTo>
                      <a:pt x="41852" y="3383"/>
                    </a:lnTo>
                    <a:lnTo>
                      <a:pt x="41620" y="3480"/>
                    </a:lnTo>
                    <a:lnTo>
                      <a:pt x="41388" y="3596"/>
                    </a:lnTo>
                    <a:lnTo>
                      <a:pt x="41195" y="3712"/>
                    </a:lnTo>
                    <a:lnTo>
                      <a:pt x="41021" y="3867"/>
                    </a:lnTo>
                    <a:lnTo>
                      <a:pt x="40866" y="4021"/>
                    </a:lnTo>
                    <a:lnTo>
                      <a:pt x="40711" y="4195"/>
                    </a:lnTo>
                    <a:lnTo>
                      <a:pt x="40595" y="4388"/>
                    </a:lnTo>
                    <a:lnTo>
                      <a:pt x="40479" y="4582"/>
                    </a:lnTo>
                    <a:lnTo>
                      <a:pt x="40383" y="4814"/>
                    </a:lnTo>
                    <a:lnTo>
                      <a:pt x="40286" y="5026"/>
                    </a:lnTo>
                    <a:lnTo>
                      <a:pt x="40132" y="5490"/>
                    </a:lnTo>
                    <a:lnTo>
                      <a:pt x="40016" y="5954"/>
                    </a:lnTo>
                    <a:lnTo>
                      <a:pt x="39938" y="6418"/>
                    </a:lnTo>
                    <a:lnTo>
                      <a:pt x="39861" y="6882"/>
                    </a:lnTo>
                    <a:lnTo>
                      <a:pt x="39745" y="6940"/>
                    </a:lnTo>
                    <a:lnTo>
                      <a:pt x="39648" y="7018"/>
                    </a:lnTo>
                    <a:lnTo>
                      <a:pt x="39571" y="7114"/>
                    </a:lnTo>
                    <a:lnTo>
                      <a:pt x="39494" y="7211"/>
                    </a:lnTo>
                    <a:lnTo>
                      <a:pt x="39416" y="7327"/>
                    </a:lnTo>
                    <a:lnTo>
                      <a:pt x="39378" y="7443"/>
                    </a:lnTo>
                    <a:lnTo>
                      <a:pt x="39339" y="7559"/>
                    </a:lnTo>
                    <a:lnTo>
                      <a:pt x="39320" y="7694"/>
                    </a:lnTo>
                    <a:lnTo>
                      <a:pt x="39320" y="7810"/>
                    </a:lnTo>
                    <a:lnTo>
                      <a:pt x="39320" y="7945"/>
                    </a:lnTo>
                    <a:lnTo>
                      <a:pt x="39339" y="8081"/>
                    </a:lnTo>
                    <a:lnTo>
                      <a:pt x="39397" y="8197"/>
                    </a:lnTo>
                    <a:lnTo>
                      <a:pt x="39455" y="8313"/>
                    </a:lnTo>
                    <a:lnTo>
                      <a:pt x="39532" y="8409"/>
                    </a:lnTo>
                    <a:lnTo>
                      <a:pt x="39629" y="8506"/>
                    </a:lnTo>
                    <a:lnTo>
                      <a:pt x="39726" y="8583"/>
                    </a:lnTo>
                    <a:lnTo>
                      <a:pt x="39706" y="9105"/>
                    </a:lnTo>
                    <a:lnTo>
                      <a:pt x="39668" y="9647"/>
                    </a:lnTo>
                    <a:lnTo>
                      <a:pt x="39242" y="10072"/>
                    </a:lnTo>
                    <a:lnTo>
                      <a:pt x="39165" y="10169"/>
                    </a:lnTo>
                    <a:lnTo>
                      <a:pt x="39088" y="10284"/>
                    </a:lnTo>
                    <a:lnTo>
                      <a:pt x="39030" y="10400"/>
                    </a:lnTo>
                    <a:lnTo>
                      <a:pt x="39010" y="10536"/>
                    </a:lnTo>
                    <a:lnTo>
                      <a:pt x="38991" y="10652"/>
                    </a:lnTo>
                    <a:lnTo>
                      <a:pt x="38991" y="10787"/>
                    </a:lnTo>
                    <a:lnTo>
                      <a:pt x="39010" y="10922"/>
                    </a:lnTo>
                    <a:lnTo>
                      <a:pt x="39049" y="11038"/>
                    </a:lnTo>
                    <a:lnTo>
                      <a:pt x="38140" y="11483"/>
                    </a:lnTo>
                    <a:lnTo>
                      <a:pt x="37696" y="11696"/>
                    </a:lnTo>
                    <a:lnTo>
                      <a:pt x="37232" y="11870"/>
                    </a:lnTo>
                    <a:lnTo>
                      <a:pt x="36923" y="11966"/>
                    </a:lnTo>
                    <a:lnTo>
                      <a:pt x="36613" y="12005"/>
                    </a:lnTo>
                    <a:lnTo>
                      <a:pt x="36285" y="12024"/>
                    </a:lnTo>
                    <a:lnTo>
                      <a:pt x="35956" y="12005"/>
                    </a:lnTo>
                    <a:lnTo>
                      <a:pt x="35627" y="11966"/>
                    </a:lnTo>
                    <a:lnTo>
                      <a:pt x="35299" y="11908"/>
                    </a:lnTo>
                    <a:lnTo>
                      <a:pt x="34641" y="11792"/>
                    </a:lnTo>
                    <a:lnTo>
                      <a:pt x="34564" y="11715"/>
                    </a:lnTo>
                    <a:lnTo>
                      <a:pt x="34448" y="11657"/>
                    </a:lnTo>
                    <a:lnTo>
                      <a:pt x="34332" y="11618"/>
                    </a:lnTo>
                    <a:lnTo>
                      <a:pt x="34197" y="11580"/>
                    </a:lnTo>
                    <a:lnTo>
                      <a:pt x="33984" y="11541"/>
                    </a:lnTo>
                    <a:lnTo>
                      <a:pt x="33772" y="11483"/>
                    </a:lnTo>
                    <a:lnTo>
                      <a:pt x="33598" y="11406"/>
                    </a:lnTo>
                    <a:lnTo>
                      <a:pt x="33424" y="11309"/>
                    </a:lnTo>
                    <a:lnTo>
                      <a:pt x="33250" y="11212"/>
                    </a:lnTo>
                    <a:lnTo>
                      <a:pt x="33114" y="11077"/>
                    </a:lnTo>
                    <a:lnTo>
                      <a:pt x="32979" y="10961"/>
                    </a:lnTo>
                    <a:lnTo>
                      <a:pt x="32844" y="10806"/>
                    </a:lnTo>
                    <a:lnTo>
                      <a:pt x="32728" y="10652"/>
                    </a:lnTo>
                    <a:lnTo>
                      <a:pt x="32612" y="10497"/>
                    </a:lnTo>
                    <a:lnTo>
                      <a:pt x="32515" y="10323"/>
                    </a:lnTo>
                    <a:lnTo>
                      <a:pt x="32418" y="10130"/>
                    </a:lnTo>
                    <a:lnTo>
                      <a:pt x="32264" y="9743"/>
                    </a:lnTo>
                    <a:lnTo>
                      <a:pt x="32148" y="9337"/>
                    </a:lnTo>
                    <a:lnTo>
                      <a:pt x="32032" y="8912"/>
                    </a:lnTo>
                    <a:lnTo>
                      <a:pt x="31954" y="8467"/>
                    </a:lnTo>
                    <a:lnTo>
                      <a:pt x="31877" y="8023"/>
                    </a:lnTo>
                    <a:lnTo>
                      <a:pt x="31819" y="7597"/>
                    </a:lnTo>
                    <a:lnTo>
                      <a:pt x="31723" y="6747"/>
                    </a:lnTo>
                    <a:lnTo>
                      <a:pt x="31607" y="5993"/>
                    </a:lnTo>
                    <a:lnTo>
                      <a:pt x="31549" y="5664"/>
                    </a:lnTo>
                    <a:lnTo>
                      <a:pt x="31471" y="5316"/>
                    </a:lnTo>
                    <a:lnTo>
                      <a:pt x="31375" y="4988"/>
                    </a:lnTo>
                    <a:lnTo>
                      <a:pt x="31259" y="4659"/>
                    </a:lnTo>
                    <a:lnTo>
                      <a:pt x="31123" y="4330"/>
                    </a:lnTo>
                    <a:lnTo>
                      <a:pt x="30969" y="4021"/>
                    </a:lnTo>
                    <a:lnTo>
                      <a:pt x="30814" y="3712"/>
                    </a:lnTo>
                    <a:lnTo>
                      <a:pt x="30640" y="3403"/>
                    </a:lnTo>
                    <a:lnTo>
                      <a:pt x="30427" y="3132"/>
                    </a:lnTo>
                    <a:lnTo>
                      <a:pt x="30215" y="2861"/>
                    </a:lnTo>
                    <a:lnTo>
                      <a:pt x="29983" y="2610"/>
                    </a:lnTo>
                    <a:lnTo>
                      <a:pt x="29731" y="2378"/>
                    </a:lnTo>
                    <a:lnTo>
                      <a:pt x="29441" y="2185"/>
                    </a:lnTo>
                    <a:lnTo>
                      <a:pt x="29151" y="1991"/>
                    </a:lnTo>
                    <a:lnTo>
                      <a:pt x="28842" y="1837"/>
                    </a:lnTo>
                    <a:lnTo>
                      <a:pt x="28514" y="1721"/>
                    </a:lnTo>
                    <a:lnTo>
                      <a:pt x="28359" y="1663"/>
                    </a:lnTo>
                    <a:lnTo>
                      <a:pt x="28185" y="1643"/>
                    </a:lnTo>
                    <a:lnTo>
                      <a:pt x="28050" y="1624"/>
                    </a:lnTo>
                    <a:lnTo>
                      <a:pt x="27895" y="1643"/>
                    </a:lnTo>
                    <a:lnTo>
                      <a:pt x="27760" y="1663"/>
                    </a:lnTo>
                    <a:lnTo>
                      <a:pt x="27624" y="1701"/>
                    </a:lnTo>
                    <a:lnTo>
                      <a:pt x="27508" y="1740"/>
                    </a:lnTo>
                    <a:lnTo>
                      <a:pt x="27392" y="1817"/>
                    </a:lnTo>
                    <a:lnTo>
                      <a:pt x="27276" y="1759"/>
                    </a:lnTo>
                    <a:lnTo>
                      <a:pt x="27180" y="1740"/>
                    </a:lnTo>
                    <a:lnTo>
                      <a:pt x="27064" y="1721"/>
                    </a:lnTo>
                    <a:lnTo>
                      <a:pt x="26948" y="1721"/>
                    </a:lnTo>
                    <a:lnTo>
                      <a:pt x="26832" y="1740"/>
                    </a:lnTo>
                    <a:lnTo>
                      <a:pt x="26716" y="1759"/>
                    </a:lnTo>
                    <a:lnTo>
                      <a:pt x="26619" y="1798"/>
                    </a:lnTo>
                    <a:lnTo>
                      <a:pt x="26503" y="1856"/>
                    </a:lnTo>
                    <a:lnTo>
                      <a:pt x="26039" y="2146"/>
                    </a:lnTo>
                    <a:lnTo>
                      <a:pt x="25943" y="2223"/>
                    </a:lnTo>
                    <a:lnTo>
                      <a:pt x="25865" y="2301"/>
                    </a:lnTo>
                    <a:lnTo>
                      <a:pt x="25788" y="2378"/>
                    </a:lnTo>
                    <a:lnTo>
                      <a:pt x="25730" y="2475"/>
                    </a:lnTo>
                    <a:lnTo>
                      <a:pt x="25672" y="2571"/>
                    </a:lnTo>
                    <a:lnTo>
                      <a:pt x="25653" y="2687"/>
                    </a:lnTo>
                    <a:lnTo>
                      <a:pt x="25595" y="2900"/>
                    </a:lnTo>
                    <a:lnTo>
                      <a:pt x="25614" y="3113"/>
                    </a:lnTo>
                    <a:lnTo>
                      <a:pt x="25633" y="3229"/>
                    </a:lnTo>
                    <a:lnTo>
                      <a:pt x="25653" y="3345"/>
                    </a:lnTo>
                    <a:lnTo>
                      <a:pt x="25691" y="3441"/>
                    </a:lnTo>
                    <a:lnTo>
                      <a:pt x="25749" y="3538"/>
                    </a:lnTo>
                    <a:lnTo>
                      <a:pt x="25807" y="3615"/>
                    </a:lnTo>
                    <a:lnTo>
                      <a:pt x="25885" y="3693"/>
                    </a:lnTo>
                    <a:lnTo>
                      <a:pt x="25846" y="4234"/>
                    </a:lnTo>
                    <a:lnTo>
                      <a:pt x="25827" y="4794"/>
                    </a:lnTo>
                    <a:lnTo>
                      <a:pt x="25827" y="4910"/>
                    </a:lnTo>
                    <a:lnTo>
                      <a:pt x="25865" y="5026"/>
                    </a:lnTo>
                    <a:lnTo>
                      <a:pt x="25904" y="5142"/>
                    </a:lnTo>
                    <a:lnTo>
                      <a:pt x="25962" y="5258"/>
                    </a:lnTo>
                    <a:lnTo>
                      <a:pt x="25943" y="6070"/>
                    </a:lnTo>
                    <a:lnTo>
                      <a:pt x="25923" y="6940"/>
                    </a:lnTo>
                    <a:lnTo>
                      <a:pt x="25904" y="7404"/>
                    </a:lnTo>
                    <a:lnTo>
                      <a:pt x="25885" y="7829"/>
                    </a:lnTo>
                    <a:lnTo>
                      <a:pt x="25827" y="8274"/>
                    </a:lnTo>
                    <a:lnTo>
                      <a:pt x="25749" y="8680"/>
                    </a:lnTo>
                    <a:lnTo>
                      <a:pt x="25653" y="8757"/>
                    </a:lnTo>
                    <a:lnTo>
                      <a:pt x="25537" y="8835"/>
                    </a:lnTo>
                    <a:lnTo>
                      <a:pt x="25440" y="8931"/>
                    </a:lnTo>
                    <a:lnTo>
                      <a:pt x="25363" y="9047"/>
                    </a:lnTo>
                    <a:lnTo>
                      <a:pt x="25169" y="9299"/>
                    </a:lnTo>
                    <a:lnTo>
                      <a:pt x="24976" y="9550"/>
                    </a:lnTo>
                    <a:lnTo>
                      <a:pt x="24628" y="9685"/>
                    </a:lnTo>
                    <a:lnTo>
                      <a:pt x="24261" y="9801"/>
                    </a:lnTo>
                    <a:lnTo>
                      <a:pt x="23913" y="9898"/>
                    </a:lnTo>
                    <a:lnTo>
                      <a:pt x="23545" y="9995"/>
                    </a:lnTo>
                    <a:lnTo>
                      <a:pt x="22811" y="10130"/>
                    </a:lnTo>
                    <a:lnTo>
                      <a:pt x="22057" y="10226"/>
                    </a:lnTo>
                    <a:lnTo>
                      <a:pt x="21883" y="10169"/>
                    </a:lnTo>
                    <a:lnTo>
                      <a:pt x="21690" y="10111"/>
                    </a:lnTo>
                    <a:lnTo>
                      <a:pt x="21516" y="10072"/>
                    </a:lnTo>
                    <a:lnTo>
                      <a:pt x="21342" y="10072"/>
                    </a:lnTo>
                    <a:lnTo>
                      <a:pt x="21187" y="10111"/>
                    </a:lnTo>
                    <a:lnTo>
                      <a:pt x="21052" y="10169"/>
                    </a:lnTo>
                    <a:lnTo>
                      <a:pt x="20858" y="9666"/>
                    </a:lnTo>
                    <a:lnTo>
                      <a:pt x="20646" y="9163"/>
                    </a:lnTo>
                    <a:lnTo>
                      <a:pt x="20201" y="8197"/>
                    </a:lnTo>
                    <a:lnTo>
                      <a:pt x="20221" y="7849"/>
                    </a:lnTo>
                    <a:lnTo>
                      <a:pt x="20221" y="7501"/>
                    </a:lnTo>
                    <a:lnTo>
                      <a:pt x="20221" y="7134"/>
                    </a:lnTo>
                    <a:lnTo>
                      <a:pt x="20182" y="6786"/>
                    </a:lnTo>
                    <a:lnTo>
                      <a:pt x="20143" y="6438"/>
                    </a:lnTo>
                    <a:lnTo>
                      <a:pt x="20066" y="6090"/>
                    </a:lnTo>
                    <a:lnTo>
                      <a:pt x="19989" y="5722"/>
                    </a:lnTo>
                    <a:lnTo>
                      <a:pt x="19892" y="5374"/>
                    </a:lnTo>
                    <a:lnTo>
                      <a:pt x="19679" y="4698"/>
                    </a:lnTo>
                    <a:lnTo>
                      <a:pt x="19428" y="4021"/>
                    </a:lnTo>
                    <a:lnTo>
                      <a:pt x="19138" y="3364"/>
                    </a:lnTo>
                    <a:lnTo>
                      <a:pt x="18829" y="2707"/>
                    </a:lnTo>
                    <a:lnTo>
                      <a:pt x="18732" y="2552"/>
                    </a:lnTo>
                    <a:lnTo>
                      <a:pt x="18616" y="2417"/>
                    </a:lnTo>
                    <a:lnTo>
                      <a:pt x="18481" y="2320"/>
                    </a:lnTo>
                    <a:lnTo>
                      <a:pt x="18345" y="2262"/>
                    </a:lnTo>
                    <a:lnTo>
                      <a:pt x="18210" y="2223"/>
                    </a:lnTo>
                    <a:lnTo>
                      <a:pt x="18055" y="2223"/>
                    </a:lnTo>
                    <a:lnTo>
                      <a:pt x="17901" y="2262"/>
                    </a:lnTo>
                    <a:lnTo>
                      <a:pt x="17765" y="2301"/>
                    </a:lnTo>
                    <a:lnTo>
                      <a:pt x="17669" y="2243"/>
                    </a:lnTo>
                    <a:lnTo>
                      <a:pt x="17591" y="2165"/>
                    </a:lnTo>
                    <a:lnTo>
                      <a:pt x="17456" y="2088"/>
                    </a:lnTo>
                    <a:lnTo>
                      <a:pt x="17302" y="2049"/>
                    </a:lnTo>
                    <a:lnTo>
                      <a:pt x="17147" y="2049"/>
                    </a:lnTo>
                    <a:lnTo>
                      <a:pt x="16992" y="2069"/>
                    </a:lnTo>
                    <a:lnTo>
                      <a:pt x="16818" y="2107"/>
                    </a:lnTo>
                    <a:lnTo>
                      <a:pt x="16683" y="2165"/>
                    </a:lnTo>
                    <a:lnTo>
                      <a:pt x="16548" y="2243"/>
                    </a:lnTo>
                    <a:lnTo>
                      <a:pt x="16432" y="2359"/>
                    </a:lnTo>
                    <a:lnTo>
                      <a:pt x="16238" y="2591"/>
                    </a:lnTo>
                    <a:lnTo>
                      <a:pt x="16064" y="2842"/>
                    </a:lnTo>
                    <a:lnTo>
                      <a:pt x="15910" y="3113"/>
                    </a:lnTo>
                    <a:lnTo>
                      <a:pt x="15774" y="3383"/>
                    </a:lnTo>
                    <a:lnTo>
                      <a:pt x="15658" y="3654"/>
                    </a:lnTo>
                    <a:lnTo>
                      <a:pt x="15542" y="3925"/>
                    </a:lnTo>
                    <a:lnTo>
                      <a:pt x="15349" y="4504"/>
                    </a:lnTo>
                    <a:lnTo>
                      <a:pt x="15175" y="5084"/>
                    </a:lnTo>
                    <a:lnTo>
                      <a:pt x="15020" y="5664"/>
                    </a:lnTo>
                    <a:lnTo>
                      <a:pt x="14846" y="6244"/>
                    </a:lnTo>
                    <a:lnTo>
                      <a:pt x="14672" y="6805"/>
                    </a:lnTo>
                    <a:lnTo>
                      <a:pt x="14556" y="6960"/>
                    </a:lnTo>
                    <a:lnTo>
                      <a:pt x="14441" y="7134"/>
                    </a:lnTo>
                    <a:lnTo>
                      <a:pt x="13397" y="7578"/>
                    </a:lnTo>
                    <a:lnTo>
                      <a:pt x="13300" y="7617"/>
                    </a:lnTo>
                    <a:lnTo>
                      <a:pt x="13087" y="7713"/>
                    </a:lnTo>
                    <a:lnTo>
                      <a:pt x="12991" y="7771"/>
                    </a:lnTo>
                    <a:lnTo>
                      <a:pt x="12913" y="7829"/>
                    </a:lnTo>
                    <a:lnTo>
                      <a:pt x="12778" y="7965"/>
                    </a:lnTo>
                    <a:lnTo>
                      <a:pt x="12333" y="7018"/>
                    </a:lnTo>
                    <a:lnTo>
                      <a:pt x="11908" y="6070"/>
                    </a:lnTo>
                    <a:lnTo>
                      <a:pt x="11676" y="5606"/>
                    </a:lnTo>
                    <a:lnTo>
                      <a:pt x="11425" y="5142"/>
                    </a:lnTo>
                    <a:lnTo>
                      <a:pt x="11174" y="4698"/>
                    </a:lnTo>
                    <a:lnTo>
                      <a:pt x="10884" y="4253"/>
                    </a:lnTo>
                    <a:lnTo>
                      <a:pt x="11135" y="3867"/>
                    </a:lnTo>
                    <a:lnTo>
                      <a:pt x="11348" y="3519"/>
                    </a:lnTo>
                    <a:lnTo>
                      <a:pt x="11444" y="3306"/>
                    </a:lnTo>
                    <a:lnTo>
                      <a:pt x="11502" y="3113"/>
                    </a:lnTo>
                    <a:lnTo>
                      <a:pt x="11502" y="2939"/>
                    </a:lnTo>
                    <a:lnTo>
                      <a:pt x="11464" y="2765"/>
                    </a:lnTo>
                    <a:lnTo>
                      <a:pt x="11386" y="2610"/>
                    </a:lnTo>
                    <a:lnTo>
                      <a:pt x="11290" y="2475"/>
                    </a:lnTo>
                    <a:lnTo>
                      <a:pt x="11154" y="2359"/>
                    </a:lnTo>
                    <a:lnTo>
                      <a:pt x="11000" y="2262"/>
                    </a:lnTo>
                    <a:lnTo>
                      <a:pt x="10845" y="2204"/>
                    </a:lnTo>
                    <a:lnTo>
                      <a:pt x="10671" y="2165"/>
                    </a:lnTo>
                    <a:lnTo>
                      <a:pt x="10497" y="2146"/>
                    </a:lnTo>
                    <a:lnTo>
                      <a:pt x="10304" y="2165"/>
                    </a:lnTo>
                    <a:lnTo>
                      <a:pt x="10130" y="2223"/>
                    </a:lnTo>
                    <a:lnTo>
                      <a:pt x="9956" y="2301"/>
                    </a:lnTo>
                    <a:lnTo>
                      <a:pt x="9801" y="2436"/>
                    </a:lnTo>
                    <a:lnTo>
                      <a:pt x="9646" y="2591"/>
                    </a:lnTo>
                    <a:lnTo>
                      <a:pt x="9279" y="3151"/>
                    </a:lnTo>
                    <a:lnTo>
                      <a:pt x="8931" y="3712"/>
                    </a:lnTo>
                    <a:lnTo>
                      <a:pt x="8641" y="4137"/>
                    </a:lnTo>
                    <a:lnTo>
                      <a:pt x="8313" y="4524"/>
                    </a:lnTo>
                    <a:lnTo>
                      <a:pt x="7965" y="4910"/>
                    </a:lnTo>
                    <a:lnTo>
                      <a:pt x="7597" y="5258"/>
                    </a:lnTo>
                    <a:lnTo>
                      <a:pt x="7404" y="5413"/>
                    </a:lnTo>
                    <a:lnTo>
                      <a:pt x="7211" y="5568"/>
                    </a:lnTo>
                    <a:lnTo>
                      <a:pt x="7017" y="5703"/>
                    </a:lnTo>
                    <a:lnTo>
                      <a:pt x="6805" y="5838"/>
                    </a:lnTo>
                    <a:lnTo>
                      <a:pt x="6573" y="5954"/>
                    </a:lnTo>
                    <a:lnTo>
                      <a:pt x="6360" y="6051"/>
                    </a:lnTo>
                    <a:lnTo>
                      <a:pt x="6128" y="6128"/>
                    </a:lnTo>
                    <a:lnTo>
                      <a:pt x="5896" y="6206"/>
                    </a:lnTo>
                    <a:lnTo>
                      <a:pt x="5568" y="5858"/>
                    </a:lnTo>
                    <a:lnTo>
                      <a:pt x="5258" y="5510"/>
                    </a:lnTo>
                    <a:lnTo>
                      <a:pt x="4968" y="5142"/>
                    </a:lnTo>
                    <a:lnTo>
                      <a:pt x="4640" y="4794"/>
                    </a:lnTo>
                    <a:lnTo>
                      <a:pt x="4466" y="4659"/>
                    </a:lnTo>
                    <a:lnTo>
                      <a:pt x="4292" y="4562"/>
                    </a:lnTo>
                    <a:lnTo>
                      <a:pt x="4118" y="4524"/>
                    </a:lnTo>
                    <a:lnTo>
                      <a:pt x="3944" y="4524"/>
                    </a:lnTo>
                    <a:lnTo>
                      <a:pt x="4002" y="4118"/>
                    </a:lnTo>
                    <a:lnTo>
                      <a:pt x="4098" y="3712"/>
                    </a:lnTo>
                    <a:lnTo>
                      <a:pt x="4234" y="3306"/>
                    </a:lnTo>
                    <a:lnTo>
                      <a:pt x="4388" y="2939"/>
                    </a:lnTo>
                    <a:lnTo>
                      <a:pt x="4582" y="2591"/>
                    </a:lnTo>
                    <a:lnTo>
                      <a:pt x="4698" y="2436"/>
                    </a:lnTo>
                    <a:lnTo>
                      <a:pt x="4814" y="2301"/>
                    </a:lnTo>
                    <a:lnTo>
                      <a:pt x="4930" y="2165"/>
                    </a:lnTo>
                    <a:lnTo>
                      <a:pt x="5065" y="2069"/>
                    </a:lnTo>
                    <a:lnTo>
                      <a:pt x="5181" y="1972"/>
                    </a:lnTo>
                    <a:lnTo>
                      <a:pt x="5316" y="1895"/>
                    </a:lnTo>
                    <a:lnTo>
                      <a:pt x="5510" y="1798"/>
                    </a:lnTo>
                    <a:lnTo>
                      <a:pt x="5664" y="1663"/>
                    </a:lnTo>
                    <a:lnTo>
                      <a:pt x="5780" y="1508"/>
                    </a:lnTo>
                    <a:lnTo>
                      <a:pt x="5858" y="1353"/>
                    </a:lnTo>
                    <a:lnTo>
                      <a:pt x="5915" y="1180"/>
                    </a:lnTo>
                    <a:lnTo>
                      <a:pt x="5935" y="986"/>
                    </a:lnTo>
                    <a:lnTo>
                      <a:pt x="5935" y="812"/>
                    </a:lnTo>
                    <a:lnTo>
                      <a:pt x="5896" y="638"/>
                    </a:lnTo>
                    <a:lnTo>
                      <a:pt x="5838" y="484"/>
                    </a:lnTo>
                    <a:lnTo>
                      <a:pt x="5742" y="329"/>
                    </a:lnTo>
                    <a:lnTo>
                      <a:pt x="5645" y="194"/>
                    </a:lnTo>
                    <a:lnTo>
                      <a:pt x="5510" y="97"/>
                    </a:lnTo>
                    <a:lnTo>
                      <a:pt x="5336" y="3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"/>
              <p:cNvSpPr/>
              <p:nvPr/>
            </p:nvSpPr>
            <p:spPr>
              <a:xfrm>
                <a:off x="1504825" y="-2975600"/>
                <a:ext cx="262450" cy="87500"/>
              </a:xfrm>
              <a:custGeom>
                <a:rect b="b" l="l" r="r" t="t"/>
                <a:pathLst>
                  <a:path extrusionOk="0" h="3500" w="10498">
                    <a:moveTo>
                      <a:pt x="6128" y="1"/>
                    </a:moveTo>
                    <a:lnTo>
                      <a:pt x="5181" y="20"/>
                    </a:lnTo>
                    <a:lnTo>
                      <a:pt x="4253" y="78"/>
                    </a:lnTo>
                    <a:lnTo>
                      <a:pt x="3325" y="117"/>
                    </a:lnTo>
                    <a:lnTo>
                      <a:pt x="2397" y="136"/>
                    </a:lnTo>
                    <a:lnTo>
                      <a:pt x="2281" y="97"/>
                    </a:lnTo>
                    <a:lnTo>
                      <a:pt x="2165" y="59"/>
                    </a:lnTo>
                    <a:lnTo>
                      <a:pt x="2030" y="39"/>
                    </a:lnTo>
                    <a:lnTo>
                      <a:pt x="1779" y="39"/>
                    </a:lnTo>
                    <a:lnTo>
                      <a:pt x="1643" y="59"/>
                    </a:lnTo>
                    <a:lnTo>
                      <a:pt x="1527" y="97"/>
                    </a:lnTo>
                    <a:lnTo>
                      <a:pt x="1412" y="155"/>
                    </a:lnTo>
                    <a:lnTo>
                      <a:pt x="793" y="155"/>
                    </a:lnTo>
                    <a:lnTo>
                      <a:pt x="658" y="194"/>
                    </a:lnTo>
                    <a:lnTo>
                      <a:pt x="522" y="252"/>
                    </a:lnTo>
                    <a:lnTo>
                      <a:pt x="406" y="329"/>
                    </a:lnTo>
                    <a:lnTo>
                      <a:pt x="290" y="426"/>
                    </a:lnTo>
                    <a:lnTo>
                      <a:pt x="213" y="542"/>
                    </a:lnTo>
                    <a:lnTo>
                      <a:pt x="136" y="658"/>
                    </a:lnTo>
                    <a:lnTo>
                      <a:pt x="78" y="793"/>
                    </a:lnTo>
                    <a:lnTo>
                      <a:pt x="20" y="929"/>
                    </a:lnTo>
                    <a:lnTo>
                      <a:pt x="0" y="1064"/>
                    </a:lnTo>
                    <a:lnTo>
                      <a:pt x="0" y="1199"/>
                    </a:lnTo>
                    <a:lnTo>
                      <a:pt x="20" y="1335"/>
                    </a:lnTo>
                    <a:lnTo>
                      <a:pt x="58" y="1470"/>
                    </a:lnTo>
                    <a:lnTo>
                      <a:pt x="116" y="1605"/>
                    </a:lnTo>
                    <a:lnTo>
                      <a:pt x="194" y="1721"/>
                    </a:lnTo>
                    <a:lnTo>
                      <a:pt x="310" y="1818"/>
                    </a:lnTo>
                    <a:lnTo>
                      <a:pt x="542" y="1992"/>
                    </a:lnTo>
                    <a:lnTo>
                      <a:pt x="793" y="2166"/>
                    </a:lnTo>
                    <a:lnTo>
                      <a:pt x="1044" y="2320"/>
                    </a:lnTo>
                    <a:lnTo>
                      <a:pt x="1315" y="2456"/>
                    </a:lnTo>
                    <a:lnTo>
                      <a:pt x="1585" y="2591"/>
                    </a:lnTo>
                    <a:lnTo>
                      <a:pt x="1856" y="2707"/>
                    </a:lnTo>
                    <a:lnTo>
                      <a:pt x="2127" y="2804"/>
                    </a:lnTo>
                    <a:lnTo>
                      <a:pt x="2397" y="2900"/>
                    </a:lnTo>
                    <a:lnTo>
                      <a:pt x="2610" y="3016"/>
                    </a:lnTo>
                    <a:lnTo>
                      <a:pt x="2823" y="3113"/>
                    </a:lnTo>
                    <a:lnTo>
                      <a:pt x="3035" y="3210"/>
                    </a:lnTo>
                    <a:lnTo>
                      <a:pt x="3248" y="3268"/>
                    </a:lnTo>
                    <a:lnTo>
                      <a:pt x="3480" y="3345"/>
                    </a:lnTo>
                    <a:lnTo>
                      <a:pt x="3731" y="3384"/>
                    </a:lnTo>
                    <a:lnTo>
                      <a:pt x="4215" y="3461"/>
                    </a:lnTo>
                    <a:lnTo>
                      <a:pt x="4717" y="3500"/>
                    </a:lnTo>
                    <a:lnTo>
                      <a:pt x="5220" y="3480"/>
                    </a:lnTo>
                    <a:lnTo>
                      <a:pt x="5742" y="3442"/>
                    </a:lnTo>
                    <a:lnTo>
                      <a:pt x="6264" y="3364"/>
                    </a:lnTo>
                    <a:lnTo>
                      <a:pt x="6786" y="3268"/>
                    </a:lnTo>
                    <a:lnTo>
                      <a:pt x="7307" y="3152"/>
                    </a:lnTo>
                    <a:lnTo>
                      <a:pt x="7810" y="2997"/>
                    </a:lnTo>
                    <a:lnTo>
                      <a:pt x="8313" y="2842"/>
                    </a:lnTo>
                    <a:lnTo>
                      <a:pt x="8777" y="2668"/>
                    </a:lnTo>
                    <a:lnTo>
                      <a:pt x="9241" y="2475"/>
                    </a:lnTo>
                    <a:lnTo>
                      <a:pt x="9666" y="2282"/>
                    </a:lnTo>
                    <a:lnTo>
                      <a:pt x="10052" y="2088"/>
                    </a:lnTo>
                    <a:lnTo>
                      <a:pt x="10188" y="2011"/>
                    </a:lnTo>
                    <a:lnTo>
                      <a:pt x="10284" y="1914"/>
                    </a:lnTo>
                    <a:lnTo>
                      <a:pt x="10381" y="1799"/>
                    </a:lnTo>
                    <a:lnTo>
                      <a:pt x="10439" y="1663"/>
                    </a:lnTo>
                    <a:lnTo>
                      <a:pt x="10478" y="1547"/>
                    </a:lnTo>
                    <a:lnTo>
                      <a:pt x="10497" y="1412"/>
                    </a:lnTo>
                    <a:lnTo>
                      <a:pt x="10497" y="1257"/>
                    </a:lnTo>
                    <a:lnTo>
                      <a:pt x="10478" y="1122"/>
                    </a:lnTo>
                    <a:lnTo>
                      <a:pt x="10439" y="987"/>
                    </a:lnTo>
                    <a:lnTo>
                      <a:pt x="10400" y="851"/>
                    </a:lnTo>
                    <a:lnTo>
                      <a:pt x="10323" y="735"/>
                    </a:lnTo>
                    <a:lnTo>
                      <a:pt x="10246" y="619"/>
                    </a:lnTo>
                    <a:lnTo>
                      <a:pt x="10149" y="523"/>
                    </a:lnTo>
                    <a:lnTo>
                      <a:pt x="10033" y="445"/>
                    </a:lnTo>
                    <a:lnTo>
                      <a:pt x="9898" y="368"/>
                    </a:lnTo>
                    <a:lnTo>
                      <a:pt x="9763" y="329"/>
                    </a:lnTo>
                    <a:lnTo>
                      <a:pt x="9318" y="233"/>
                    </a:lnTo>
                    <a:lnTo>
                      <a:pt x="8873" y="155"/>
                    </a:lnTo>
                    <a:lnTo>
                      <a:pt x="8429" y="97"/>
                    </a:lnTo>
                    <a:lnTo>
                      <a:pt x="7965" y="59"/>
                    </a:lnTo>
                    <a:lnTo>
                      <a:pt x="7501" y="39"/>
                    </a:lnTo>
                    <a:lnTo>
                      <a:pt x="7056" y="20"/>
                    </a:lnTo>
                    <a:lnTo>
                      <a:pt x="6128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"/>
              <p:cNvSpPr/>
              <p:nvPr/>
            </p:nvSpPr>
            <p:spPr>
              <a:xfrm>
                <a:off x="1055375" y="-3057275"/>
                <a:ext cx="168200" cy="99100"/>
              </a:xfrm>
              <a:custGeom>
                <a:rect b="b" l="l" r="r" t="t"/>
                <a:pathLst>
                  <a:path extrusionOk="0" h="3964" w="6728">
                    <a:moveTo>
                      <a:pt x="774" y="1"/>
                    </a:moveTo>
                    <a:lnTo>
                      <a:pt x="658" y="39"/>
                    </a:lnTo>
                    <a:lnTo>
                      <a:pt x="542" y="78"/>
                    </a:lnTo>
                    <a:lnTo>
                      <a:pt x="426" y="155"/>
                    </a:lnTo>
                    <a:lnTo>
                      <a:pt x="329" y="213"/>
                    </a:lnTo>
                    <a:lnTo>
                      <a:pt x="252" y="310"/>
                    </a:lnTo>
                    <a:lnTo>
                      <a:pt x="174" y="407"/>
                    </a:lnTo>
                    <a:lnTo>
                      <a:pt x="116" y="503"/>
                    </a:lnTo>
                    <a:lnTo>
                      <a:pt x="58" y="619"/>
                    </a:lnTo>
                    <a:lnTo>
                      <a:pt x="20" y="735"/>
                    </a:lnTo>
                    <a:lnTo>
                      <a:pt x="0" y="871"/>
                    </a:lnTo>
                    <a:lnTo>
                      <a:pt x="0" y="987"/>
                    </a:lnTo>
                    <a:lnTo>
                      <a:pt x="0" y="1122"/>
                    </a:lnTo>
                    <a:lnTo>
                      <a:pt x="20" y="1257"/>
                    </a:lnTo>
                    <a:lnTo>
                      <a:pt x="97" y="1509"/>
                    </a:lnTo>
                    <a:lnTo>
                      <a:pt x="194" y="1741"/>
                    </a:lnTo>
                    <a:lnTo>
                      <a:pt x="290" y="1973"/>
                    </a:lnTo>
                    <a:lnTo>
                      <a:pt x="406" y="2185"/>
                    </a:lnTo>
                    <a:lnTo>
                      <a:pt x="542" y="2378"/>
                    </a:lnTo>
                    <a:lnTo>
                      <a:pt x="677" y="2572"/>
                    </a:lnTo>
                    <a:lnTo>
                      <a:pt x="832" y="2746"/>
                    </a:lnTo>
                    <a:lnTo>
                      <a:pt x="986" y="2920"/>
                    </a:lnTo>
                    <a:lnTo>
                      <a:pt x="1160" y="3074"/>
                    </a:lnTo>
                    <a:lnTo>
                      <a:pt x="1334" y="3210"/>
                    </a:lnTo>
                    <a:lnTo>
                      <a:pt x="1528" y="3345"/>
                    </a:lnTo>
                    <a:lnTo>
                      <a:pt x="1721" y="3461"/>
                    </a:lnTo>
                    <a:lnTo>
                      <a:pt x="1934" y="3558"/>
                    </a:lnTo>
                    <a:lnTo>
                      <a:pt x="2146" y="3654"/>
                    </a:lnTo>
                    <a:lnTo>
                      <a:pt x="2359" y="3732"/>
                    </a:lnTo>
                    <a:lnTo>
                      <a:pt x="2571" y="3790"/>
                    </a:lnTo>
                    <a:lnTo>
                      <a:pt x="2803" y="3848"/>
                    </a:lnTo>
                    <a:lnTo>
                      <a:pt x="3035" y="3906"/>
                    </a:lnTo>
                    <a:lnTo>
                      <a:pt x="3267" y="3925"/>
                    </a:lnTo>
                    <a:lnTo>
                      <a:pt x="3499" y="3944"/>
                    </a:lnTo>
                    <a:lnTo>
                      <a:pt x="3963" y="3964"/>
                    </a:lnTo>
                    <a:lnTo>
                      <a:pt x="4447" y="3925"/>
                    </a:lnTo>
                    <a:lnTo>
                      <a:pt x="4911" y="3828"/>
                    </a:lnTo>
                    <a:lnTo>
                      <a:pt x="5374" y="3693"/>
                    </a:lnTo>
                    <a:lnTo>
                      <a:pt x="5606" y="3616"/>
                    </a:lnTo>
                    <a:lnTo>
                      <a:pt x="5838" y="3519"/>
                    </a:lnTo>
                    <a:lnTo>
                      <a:pt x="6051" y="3422"/>
                    </a:lnTo>
                    <a:lnTo>
                      <a:pt x="6264" y="3306"/>
                    </a:lnTo>
                    <a:lnTo>
                      <a:pt x="6438" y="3190"/>
                    </a:lnTo>
                    <a:lnTo>
                      <a:pt x="6554" y="3055"/>
                    </a:lnTo>
                    <a:lnTo>
                      <a:pt x="6650" y="2900"/>
                    </a:lnTo>
                    <a:lnTo>
                      <a:pt x="6708" y="2746"/>
                    </a:lnTo>
                    <a:lnTo>
                      <a:pt x="6728" y="2591"/>
                    </a:lnTo>
                    <a:lnTo>
                      <a:pt x="6708" y="2417"/>
                    </a:lnTo>
                    <a:lnTo>
                      <a:pt x="6670" y="2262"/>
                    </a:lnTo>
                    <a:lnTo>
                      <a:pt x="6612" y="2108"/>
                    </a:lnTo>
                    <a:lnTo>
                      <a:pt x="6573" y="1934"/>
                    </a:lnTo>
                    <a:lnTo>
                      <a:pt x="6515" y="1779"/>
                    </a:lnTo>
                    <a:lnTo>
                      <a:pt x="6418" y="1644"/>
                    </a:lnTo>
                    <a:lnTo>
                      <a:pt x="6322" y="1509"/>
                    </a:lnTo>
                    <a:lnTo>
                      <a:pt x="6186" y="1412"/>
                    </a:lnTo>
                    <a:lnTo>
                      <a:pt x="6032" y="1315"/>
                    </a:lnTo>
                    <a:lnTo>
                      <a:pt x="5858" y="1257"/>
                    </a:lnTo>
                    <a:lnTo>
                      <a:pt x="5645" y="1238"/>
                    </a:lnTo>
                    <a:lnTo>
                      <a:pt x="5355" y="1219"/>
                    </a:lnTo>
                    <a:lnTo>
                      <a:pt x="5065" y="1199"/>
                    </a:lnTo>
                    <a:lnTo>
                      <a:pt x="4795" y="1141"/>
                    </a:lnTo>
                    <a:lnTo>
                      <a:pt x="4505" y="1083"/>
                    </a:lnTo>
                    <a:lnTo>
                      <a:pt x="3944" y="948"/>
                    </a:lnTo>
                    <a:lnTo>
                      <a:pt x="3383" y="755"/>
                    </a:lnTo>
                    <a:lnTo>
                      <a:pt x="2281" y="368"/>
                    </a:lnTo>
                    <a:lnTo>
                      <a:pt x="1721" y="194"/>
                    </a:lnTo>
                    <a:lnTo>
                      <a:pt x="1160" y="20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"/>
              <p:cNvSpPr/>
              <p:nvPr/>
            </p:nvSpPr>
            <p:spPr>
              <a:xfrm>
                <a:off x="2150475" y="-2981875"/>
                <a:ext cx="238275" cy="103925"/>
              </a:xfrm>
              <a:custGeom>
                <a:rect b="b" l="l" r="r" t="t"/>
                <a:pathLst>
                  <a:path extrusionOk="0" h="4157" w="9531">
                    <a:moveTo>
                      <a:pt x="8506" y="0"/>
                    </a:moveTo>
                    <a:lnTo>
                      <a:pt x="8313" y="58"/>
                    </a:lnTo>
                    <a:lnTo>
                      <a:pt x="7888" y="232"/>
                    </a:lnTo>
                    <a:lnTo>
                      <a:pt x="7443" y="348"/>
                    </a:lnTo>
                    <a:lnTo>
                      <a:pt x="6979" y="464"/>
                    </a:lnTo>
                    <a:lnTo>
                      <a:pt x="6535" y="542"/>
                    </a:lnTo>
                    <a:lnTo>
                      <a:pt x="6071" y="600"/>
                    </a:lnTo>
                    <a:lnTo>
                      <a:pt x="5607" y="638"/>
                    </a:lnTo>
                    <a:lnTo>
                      <a:pt x="5123" y="658"/>
                    </a:lnTo>
                    <a:lnTo>
                      <a:pt x="4659" y="658"/>
                    </a:lnTo>
                    <a:lnTo>
                      <a:pt x="3693" y="638"/>
                    </a:lnTo>
                    <a:lnTo>
                      <a:pt x="2746" y="600"/>
                    </a:lnTo>
                    <a:lnTo>
                      <a:pt x="1818" y="542"/>
                    </a:lnTo>
                    <a:lnTo>
                      <a:pt x="909" y="484"/>
                    </a:lnTo>
                    <a:lnTo>
                      <a:pt x="774" y="484"/>
                    </a:lnTo>
                    <a:lnTo>
                      <a:pt x="639" y="503"/>
                    </a:lnTo>
                    <a:lnTo>
                      <a:pt x="523" y="561"/>
                    </a:lnTo>
                    <a:lnTo>
                      <a:pt x="407" y="619"/>
                    </a:lnTo>
                    <a:lnTo>
                      <a:pt x="310" y="696"/>
                    </a:lnTo>
                    <a:lnTo>
                      <a:pt x="233" y="774"/>
                    </a:lnTo>
                    <a:lnTo>
                      <a:pt x="155" y="870"/>
                    </a:lnTo>
                    <a:lnTo>
                      <a:pt x="97" y="986"/>
                    </a:lnTo>
                    <a:lnTo>
                      <a:pt x="59" y="1102"/>
                    </a:lnTo>
                    <a:lnTo>
                      <a:pt x="20" y="1218"/>
                    </a:lnTo>
                    <a:lnTo>
                      <a:pt x="1" y="1354"/>
                    </a:lnTo>
                    <a:lnTo>
                      <a:pt x="1" y="1470"/>
                    </a:lnTo>
                    <a:lnTo>
                      <a:pt x="1" y="1605"/>
                    </a:lnTo>
                    <a:lnTo>
                      <a:pt x="20" y="1721"/>
                    </a:lnTo>
                    <a:lnTo>
                      <a:pt x="59" y="1837"/>
                    </a:lnTo>
                    <a:lnTo>
                      <a:pt x="117" y="1953"/>
                    </a:lnTo>
                    <a:lnTo>
                      <a:pt x="329" y="2301"/>
                    </a:lnTo>
                    <a:lnTo>
                      <a:pt x="561" y="2610"/>
                    </a:lnTo>
                    <a:lnTo>
                      <a:pt x="793" y="2900"/>
                    </a:lnTo>
                    <a:lnTo>
                      <a:pt x="1064" y="3171"/>
                    </a:lnTo>
                    <a:lnTo>
                      <a:pt x="1354" y="3422"/>
                    </a:lnTo>
                    <a:lnTo>
                      <a:pt x="1644" y="3654"/>
                    </a:lnTo>
                    <a:lnTo>
                      <a:pt x="1972" y="3867"/>
                    </a:lnTo>
                    <a:lnTo>
                      <a:pt x="2320" y="4060"/>
                    </a:lnTo>
                    <a:lnTo>
                      <a:pt x="2494" y="4118"/>
                    </a:lnTo>
                    <a:lnTo>
                      <a:pt x="2649" y="4157"/>
                    </a:lnTo>
                    <a:lnTo>
                      <a:pt x="2804" y="4157"/>
                    </a:lnTo>
                    <a:lnTo>
                      <a:pt x="2958" y="4137"/>
                    </a:lnTo>
                    <a:lnTo>
                      <a:pt x="3094" y="4099"/>
                    </a:lnTo>
                    <a:lnTo>
                      <a:pt x="3229" y="4021"/>
                    </a:lnTo>
                    <a:lnTo>
                      <a:pt x="3345" y="3944"/>
                    </a:lnTo>
                    <a:lnTo>
                      <a:pt x="3461" y="3847"/>
                    </a:lnTo>
                    <a:lnTo>
                      <a:pt x="3848" y="3847"/>
                    </a:lnTo>
                    <a:lnTo>
                      <a:pt x="4234" y="3828"/>
                    </a:lnTo>
                    <a:lnTo>
                      <a:pt x="4601" y="3789"/>
                    </a:lnTo>
                    <a:lnTo>
                      <a:pt x="4969" y="3731"/>
                    </a:lnTo>
                    <a:lnTo>
                      <a:pt x="5336" y="3635"/>
                    </a:lnTo>
                    <a:lnTo>
                      <a:pt x="5703" y="3538"/>
                    </a:lnTo>
                    <a:lnTo>
                      <a:pt x="6051" y="3422"/>
                    </a:lnTo>
                    <a:lnTo>
                      <a:pt x="6399" y="3306"/>
                    </a:lnTo>
                    <a:lnTo>
                      <a:pt x="6747" y="3151"/>
                    </a:lnTo>
                    <a:lnTo>
                      <a:pt x="7095" y="2997"/>
                    </a:lnTo>
                    <a:lnTo>
                      <a:pt x="7443" y="2823"/>
                    </a:lnTo>
                    <a:lnTo>
                      <a:pt x="7772" y="2629"/>
                    </a:lnTo>
                    <a:lnTo>
                      <a:pt x="8448" y="2243"/>
                    </a:lnTo>
                    <a:lnTo>
                      <a:pt x="9106" y="1818"/>
                    </a:lnTo>
                    <a:lnTo>
                      <a:pt x="9260" y="1682"/>
                    </a:lnTo>
                    <a:lnTo>
                      <a:pt x="9357" y="1547"/>
                    </a:lnTo>
                    <a:lnTo>
                      <a:pt x="9454" y="1392"/>
                    </a:lnTo>
                    <a:lnTo>
                      <a:pt x="9492" y="1238"/>
                    </a:lnTo>
                    <a:lnTo>
                      <a:pt x="9531" y="1064"/>
                    </a:lnTo>
                    <a:lnTo>
                      <a:pt x="9512" y="890"/>
                    </a:lnTo>
                    <a:lnTo>
                      <a:pt x="9492" y="716"/>
                    </a:lnTo>
                    <a:lnTo>
                      <a:pt x="9434" y="561"/>
                    </a:lnTo>
                    <a:lnTo>
                      <a:pt x="9357" y="406"/>
                    </a:lnTo>
                    <a:lnTo>
                      <a:pt x="9260" y="271"/>
                    </a:lnTo>
                    <a:lnTo>
                      <a:pt x="9144" y="155"/>
                    </a:lnTo>
                    <a:lnTo>
                      <a:pt x="9009" y="78"/>
                    </a:lnTo>
                    <a:lnTo>
                      <a:pt x="8854" y="20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1"/>
              <p:cNvSpPr/>
              <p:nvPr/>
            </p:nvSpPr>
            <p:spPr>
              <a:xfrm>
                <a:off x="2703825" y="-3016200"/>
                <a:ext cx="285650" cy="109250"/>
              </a:xfrm>
              <a:custGeom>
                <a:rect b="b" l="l" r="r" t="t"/>
                <a:pathLst>
                  <a:path extrusionOk="0" h="4370" w="11426">
                    <a:moveTo>
                      <a:pt x="10440" y="1"/>
                    </a:moveTo>
                    <a:lnTo>
                      <a:pt x="9898" y="59"/>
                    </a:lnTo>
                    <a:lnTo>
                      <a:pt x="9357" y="136"/>
                    </a:lnTo>
                    <a:lnTo>
                      <a:pt x="8274" y="291"/>
                    </a:lnTo>
                    <a:lnTo>
                      <a:pt x="7192" y="484"/>
                    </a:lnTo>
                    <a:lnTo>
                      <a:pt x="6129" y="677"/>
                    </a:lnTo>
                    <a:lnTo>
                      <a:pt x="5587" y="755"/>
                    </a:lnTo>
                    <a:lnTo>
                      <a:pt x="5046" y="832"/>
                    </a:lnTo>
                    <a:lnTo>
                      <a:pt x="4505" y="871"/>
                    </a:lnTo>
                    <a:lnTo>
                      <a:pt x="3964" y="909"/>
                    </a:lnTo>
                    <a:lnTo>
                      <a:pt x="3422" y="929"/>
                    </a:lnTo>
                    <a:lnTo>
                      <a:pt x="2881" y="909"/>
                    </a:lnTo>
                    <a:lnTo>
                      <a:pt x="2340" y="871"/>
                    </a:lnTo>
                    <a:lnTo>
                      <a:pt x="1799" y="813"/>
                    </a:lnTo>
                    <a:lnTo>
                      <a:pt x="1663" y="735"/>
                    </a:lnTo>
                    <a:lnTo>
                      <a:pt x="1547" y="658"/>
                    </a:lnTo>
                    <a:lnTo>
                      <a:pt x="1431" y="600"/>
                    </a:lnTo>
                    <a:lnTo>
                      <a:pt x="1296" y="561"/>
                    </a:lnTo>
                    <a:lnTo>
                      <a:pt x="1064" y="561"/>
                    </a:lnTo>
                    <a:lnTo>
                      <a:pt x="967" y="581"/>
                    </a:lnTo>
                    <a:lnTo>
                      <a:pt x="851" y="639"/>
                    </a:lnTo>
                    <a:lnTo>
                      <a:pt x="755" y="697"/>
                    </a:lnTo>
                    <a:lnTo>
                      <a:pt x="600" y="735"/>
                    </a:lnTo>
                    <a:lnTo>
                      <a:pt x="465" y="793"/>
                    </a:lnTo>
                    <a:lnTo>
                      <a:pt x="329" y="890"/>
                    </a:lnTo>
                    <a:lnTo>
                      <a:pt x="213" y="1006"/>
                    </a:lnTo>
                    <a:lnTo>
                      <a:pt x="136" y="1141"/>
                    </a:lnTo>
                    <a:lnTo>
                      <a:pt x="59" y="1277"/>
                    </a:lnTo>
                    <a:lnTo>
                      <a:pt x="20" y="1431"/>
                    </a:lnTo>
                    <a:lnTo>
                      <a:pt x="1" y="1586"/>
                    </a:lnTo>
                    <a:lnTo>
                      <a:pt x="1" y="1760"/>
                    </a:lnTo>
                    <a:lnTo>
                      <a:pt x="20" y="1915"/>
                    </a:lnTo>
                    <a:lnTo>
                      <a:pt x="59" y="2069"/>
                    </a:lnTo>
                    <a:lnTo>
                      <a:pt x="136" y="2205"/>
                    </a:lnTo>
                    <a:lnTo>
                      <a:pt x="233" y="2321"/>
                    </a:lnTo>
                    <a:lnTo>
                      <a:pt x="368" y="2437"/>
                    </a:lnTo>
                    <a:lnTo>
                      <a:pt x="523" y="2533"/>
                    </a:lnTo>
                    <a:lnTo>
                      <a:pt x="716" y="2591"/>
                    </a:lnTo>
                    <a:lnTo>
                      <a:pt x="1083" y="2649"/>
                    </a:lnTo>
                    <a:lnTo>
                      <a:pt x="1373" y="2843"/>
                    </a:lnTo>
                    <a:lnTo>
                      <a:pt x="1683" y="3017"/>
                    </a:lnTo>
                    <a:lnTo>
                      <a:pt x="2011" y="3191"/>
                    </a:lnTo>
                    <a:lnTo>
                      <a:pt x="2340" y="3345"/>
                    </a:lnTo>
                    <a:lnTo>
                      <a:pt x="2688" y="3500"/>
                    </a:lnTo>
                    <a:lnTo>
                      <a:pt x="3036" y="3654"/>
                    </a:lnTo>
                    <a:lnTo>
                      <a:pt x="3384" y="3770"/>
                    </a:lnTo>
                    <a:lnTo>
                      <a:pt x="3751" y="3906"/>
                    </a:lnTo>
                    <a:lnTo>
                      <a:pt x="4118" y="4002"/>
                    </a:lnTo>
                    <a:lnTo>
                      <a:pt x="4486" y="4099"/>
                    </a:lnTo>
                    <a:lnTo>
                      <a:pt x="4872" y="4196"/>
                    </a:lnTo>
                    <a:lnTo>
                      <a:pt x="5239" y="4254"/>
                    </a:lnTo>
                    <a:lnTo>
                      <a:pt x="5626" y="4312"/>
                    </a:lnTo>
                    <a:lnTo>
                      <a:pt x="5993" y="4350"/>
                    </a:lnTo>
                    <a:lnTo>
                      <a:pt x="6380" y="4370"/>
                    </a:lnTo>
                    <a:lnTo>
                      <a:pt x="6747" y="4370"/>
                    </a:lnTo>
                    <a:lnTo>
                      <a:pt x="7115" y="4350"/>
                    </a:lnTo>
                    <a:lnTo>
                      <a:pt x="7482" y="4312"/>
                    </a:lnTo>
                    <a:lnTo>
                      <a:pt x="7830" y="4254"/>
                    </a:lnTo>
                    <a:lnTo>
                      <a:pt x="8178" y="4196"/>
                    </a:lnTo>
                    <a:lnTo>
                      <a:pt x="8526" y="4099"/>
                    </a:lnTo>
                    <a:lnTo>
                      <a:pt x="8854" y="3964"/>
                    </a:lnTo>
                    <a:lnTo>
                      <a:pt x="9164" y="3828"/>
                    </a:lnTo>
                    <a:lnTo>
                      <a:pt x="9473" y="3674"/>
                    </a:lnTo>
                    <a:lnTo>
                      <a:pt x="9763" y="3481"/>
                    </a:lnTo>
                    <a:lnTo>
                      <a:pt x="10053" y="3268"/>
                    </a:lnTo>
                    <a:lnTo>
                      <a:pt x="10304" y="3036"/>
                    </a:lnTo>
                    <a:lnTo>
                      <a:pt x="10556" y="2765"/>
                    </a:lnTo>
                    <a:lnTo>
                      <a:pt x="10788" y="2475"/>
                    </a:lnTo>
                    <a:lnTo>
                      <a:pt x="10981" y="2147"/>
                    </a:lnTo>
                    <a:lnTo>
                      <a:pt x="11174" y="1818"/>
                    </a:lnTo>
                    <a:lnTo>
                      <a:pt x="11329" y="1431"/>
                    </a:lnTo>
                    <a:lnTo>
                      <a:pt x="11367" y="1315"/>
                    </a:lnTo>
                    <a:lnTo>
                      <a:pt x="11406" y="1180"/>
                    </a:lnTo>
                    <a:lnTo>
                      <a:pt x="11406" y="1064"/>
                    </a:lnTo>
                    <a:lnTo>
                      <a:pt x="11425" y="929"/>
                    </a:lnTo>
                    <a:lnTo>
                      <a:pt x="11406" y="813"/>
                    </a:lnTo>
                    <a:lnTo>
                      <a:pt x="11387" y="677"/>
                    </a:lnTo>
                    <a:lnTo>
                      <a:pt x="11348" y="561"/>
                    </a:lnTo>
                    <a:lnTo>
                      <a:pt x="11290" y="446"/>
                    </a:lnTo>
                    <a:lnTo>
                      <a:pt x="11232" y="349"/>
                    </a:lnTo>
                    <a:lnTo>
                      <a:pt x="11155" y="252"/>
                    </a:lnTo>
                    <a:lnTo>
                      <a:pt x="11058" y="175"/>
                    </a:lnTo>
                    <a:lnTo>
                      <a:pt x="10961" y="117"/>
                    </a:lnTo>
                    <a:lnTo>
                      <a:pt x="10846" y="59"/>
                    </a:lnTo>
                    <a:lnTo>
                      <a:pt x="10730" y="20"/>
                    </a:lnTo>
                    <a:lnTo>
                      <a:pt x="10594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1"/>
              <p:cNvSpPr/>
              <p:nvPr/>
            </p:nvSpPr>
            <p:spPr>
              <a:xfrm>
                <a:off x="815175" y="-3214325"/>
                <a:ext cx="2582175" cy="397275"/>
              </a:xfrm>
              <a:custGeom>
                <a:rect b="b" l="l" r="r" t="t"/>
                <a:pathLst>
                  <a:path extrusionOk="0" h="15891" w="103287">
                    <a:moveTo>
                      <a:pt x="4486" y="0"/>
                    </a:moveTo>
                    <a:lnTo>
                      <a:pt x="4331" y="39"/>
                    </a:lnTo>
                    <a:lnTo>
                      <a:pt x="4196" y="97"/>
                    </a:lnTo>
                    <a:lnTo>
                      <a:pt x="4041" y="174"/>
                    </a:lnTo>
                    <a:lnTo>
                      <a:pt x="3906" y="290"/>
                    </a:lnTo>
                    <a:lnTo>
                      <a:pt x="3770" y="425"/>
                    </a:lnTo>
                    <a:lnTo>
                      <a:pt x="3616" y="387"/>
                    </a:lnTo>
                    <a:lnTo>
                      <a:pt x="3422" y="387"/>
                    </a:lnTo>
                    <a:lnTo>
                      <a:pt x="3133" y="425"/>
                    </a:lnTo>
                    <a:lnTo>
                      <a:pt x="2862" y="483"/>
                    </a:lnTo>
                    <a:lnTo>
                      <a:pt x="2611" y="561"/>
                    </a:lnTo>
                    <a:lnTo>
                      <a:pt x="2379" y="657"/>
                    </a:lnTo>
                    <a:lnTo>
                      <a:pt x="2147" y="754"/>
                    </a:lnTo>
                    <a:lnTo>
                      <a:pt x="1915" y="851"/>
                    </a:lnTo>
                    <a:lnTo>
                      <a:pt x="1721" y="967"/>
                    </a:lnTo>
                    <a:lnTo>
                      <a:pt x="1509" y="1102"/>
                    </a:lnTo>
                    <a:lnTo>
                      <a:pt x="1335" y="1237"/>
                    </a:lnTo>
                    <a:lnTo>
                      <a:pt x="1161" y="1392"/>
                    </a:lnTo>
                    <a:lnTo>
                      <a:pt x="1006" y="1547"/>
                    </a:lnTo>
                    <a:lnTo>
                      <a:pt x="871" y="1701"/>
                    </a:lnTo>
                    <a:lnTo>
                      <a:pt x="735" y="1875"/>
                    </a:lnTo>
                    <a:lnTo>
                      <a:pt x="600" y="2069"/>
                    </a:lnTo>
                    <a:lnTo>
                      <a:pt x="503" y="2243"/>
                    </a:lnTo>
                    <a:lnTo>
                      <a:pt x="407" y="2455"/>
                    </a:lnTo>
                    <a:lnTo>
                      <a:pt x="310" y="2648"/>
                    </a:lnTo>
                    <a:lnTo>
                      <a:pt x="233" y="2861"/>
                    </a:lnTo>
                    <a:lnTo>
                      <a:pt x="175" y="3074"/>
                    </a:lnTo>
                    <a:lnTo>
                      <a:pt x="117" y="3306"/>
                    </a:lnTo>
                    <a:lnTo>
                      <a:pt x="40" y="3750"/>
                    </a:lnTo>
                    <a:lnTo>
                      <a:pt x="1" y="4234"/>
                    </a:lnTo>
                    <a:lnTo>
                      <a:pt x="1" y="4717"/>
                    </a:lnTo>
                    <a:lnTo>
                      <a:pt x="59" y="5220"/>
                    </a:lnTo>
                    <a:lnTo>
                      <a:pt x="136" y="5741"/>
                    </a:lnTo>
                    <a:lnTo>
                      <a:pt x="252" y="6263"/>
                    </a:lnTo>
                    <a:lnTo>
                      <a:pt x="349" y="6573"/>
                    </a:lnTo>
                    <a:lnTo>
                      <a:pt x="465" y="6863"/>
                    </a:lnTo>
                    <a:lnTo>
                      <a:pt x="581" y="7153"/>
                    </a:lnTo>
                    <a:lnTo>
                      <a:pt x="716" y="7443"/>
                    </a:lnTo>
                    <a:lnTo>
                      <a:pt x="871" y="7713"/>
                    </a:lnTo>
                    <a:lnTo>
                      <a:pt x="1025" y="7984"/>
                    </a:lnTo>
                    <a:lnTo>
                      <a:pt x="1199" y="8235"/>
                    </a:lnTo>
                    <a:lnTo>
                      <a:pt x="1393" y="8486"/>
                    </a:lnTo>
                    <a:lnTo>
                      <a:pt x="1586" y="8718"/>
                    </a:lnTo>
                    <a:lnTo>
                      <a:pt x="1779" y="8950"/>
                    </a:lnTo>
                    <a:lnTo>
                      <a:pt x="1992" y="9182"/>
                    </a:lnTo>
                    <a:lnTo>
                      <a:pt x="2224" y="9395"/>
                    </a:lnTo>
                    <a:lnTo>
                      <a:pt x="2688" y="9801"/>
                    </a:lnTo>
                    <a:lnTo>
                      <a:pt x="3190" y="10168"/>
                    </a:lnTo>
                    <a:lnTo>
                      <a:pt x="3732" y="10497"/>
                    </a:lnTo>
                    <a:lnTo>
                      <a:pt x="4273" y="10826"/>
                    </a:lnTo>
                    <a:lnTo>
                      <a:pt x="4853" y="11096"/>
                    </a:lnTo>
                    <a:lnTo>
                      <a:pt x="5433" y="11348"/>
                    </a:lnTo>
                    <a:lnTo>
                      <a:pt x="6032" y="11579"/>
                    </a:lnTo>
                    <a:lnTo>
                      <a:pt x="6631" y="11792"/>
                    </a:lnTo>
                    <a:lnTo>
                      <a:pt x="7231" y="11966"/>
                    </a:lnTo>
                    <a:lnTo>
                      <a:pt x="7830" y="12121"/>
                    </a:lnTo>
                    <a:lnTo>
                      <a:pt x="7927" y="12198"/>
                    </a:lnTo>
                    <a:lnTo>
                      <a:pt x="8062" y="12256"/>
                    </a:lnTo>
                    <a:lnTo>
                      <a:pt x="8565" y="12449"/>
                    </a:lnTo>
                    <a:lnTo>
                      <a:pt x="9086" y="12643"/>
                    </a:lnTo>
                    <a:lnTo>
                      <a:pt x="9589" y="12817"/>
                    </a:lnTo>
                    <a:lnTo>
                      <a:pt x="10111" y="12971"/>
                    </a:lnTo>
                    <a:lnTo>
                      <a:pt x="10633" y="13126"/>
                    </a:lnTo>
                    <a:lnTo>
                      <a:pt x="11155" y="13242"/>
                    </a:lnTo>
                    <a:lnTo>
                      <a:pt x="11677" y="13377"/>
                    </a:lnTo>
                    <a:lnTo>
                      <a:pt x="12199" y="13474"/>
                    </a:lnTo>
                    <a:lnTo>
                      <a:pt x="13243" y="13667"/>
                    </a:lnTo>
                    <a:lnTo>
                      <a:pt x="14287" y="13803"/>
                    </a:lnTo>
                    <a:lnTo>
                      <a:pt x="15350" y="13938"/>
                    </a:lnTo>
                    <a:lnTo>
                      <a:pt x="16413" y="14015"/>
                    </a:lnTo>
                    <a:lnTo>
                      <a:pt x="17476" y="14093"/>
                    </a:lnTo>
                    <a:lnTo>
                      <a:pt x="18539" y="14131"/>
                    </a:lnTo>
                    <a:lnTo>
                      <a:pt x="20685" y="14228"/>
                    </a:lnTo>
                    <a:lnTo>
                      <a:pt x="22831" y="14305"/>
                    </a:lnTo>
                    <a:lnTo>
                      <a:pt x="23913" y="14363"/>
                    </a:lnTo>
                    <a:lnTo>
                      <a:pt x="24977" y="14421"/>
                    </a:lnTo>
                    <a:lnTo>
                      <a:pt x="25035" y="14576"/>
                    </a:lnTo>
                    <a:lnTo>
                      <a:pt x="25112" y="14711"/>
                    </a:lnTo>
                    <a:lnTo>
                      <a:pt x="25228" y="14808"/>
                    </a:lnTo>
                    <a:lnTo>
                      <a:pt x="25344" y="14904"/>
                    </a:lnTo>
                    <a:lnTo>
                      <a:pt x="25460" y="15001"/>
                    </a:lnTo>
                    <a:lnTo>
                      <a:pt x="25615" y="15059"/>
                    </a:lnTo>
                    <a:lnTo>
                      <a:pt x="25769" y="15098"/>
                    </a:lnTo>
                    <a:lnTo>
                      <a:pt x="25924" y="15117"/>
                    </a:lnTo>
                    <a:lnTo>
                      <a:pt x="26407" y="15136"/>
                    </a:lnTo>
                    <a:lnTo>
                      <a:pt x="26890" y="15194"/>
                    </a:lnTo>
                    <a:lnTo>
                      <a:pt x="27374" y="15252"/>
                    </a:lnTo>
                    <a:lnTo>
                      <a:pt x="27857" y="15330"/>
                    </a:lnTo>
                    <a:lnTo>
                      <a:pt x="28050" y="15368"/>
                    </a:lnTo>
                    <a:lnTo>
                      <a:pt x="28224" y="15349"/>
                    </a:lnTo>
                    <a:lnTo>
                      <a:pt x="28379" y="15310"/>
                    </a:lnTo>
                    <a:lnTo>
                      <a:pt x="28514" y="15252"/>
                    </a:lnTo>
                    <a:lnTo>
                      <a:pt x="28650" y="15175"/>
                    </a:lnTo>
                    <a:lnTo>
                      <a:pt x="28766" y="15059"/>
                    </a:lnTo>
                    <a:lnTo>
                      <a:pt x="28843" y="14943"/>
                    </a:lnTo>
                    <a:lnTo>
                      <a:pt x="28920" y="14808"/>
                    </a:lnTo>
                    <a:lnTo>
                      <a:pt x="29461" y="14904"/>
                    </a:lnTo>
                    <a:lnTo>
                      <a:pt x="30003" y="15001"/>
                    </a:lnTo>
                    <a:lnTo>
                      <a:pt x="30544" y="15078"/>
                    </a:lnTo>
                    <a:lnTo>
                      <a:pt x="31105" y="15136"/>
                    </a:lnTo>
                    <a:lnTo>
                      <a:pt x="31646" y="15175"/>
                    </a:lnTo>
                    <a:lnTo>
                      <a:pt x="32206" y="15194"/>
                    </a:lnTo>
                    <a:lnTo>
                      <a:pt x="33328" y="15233"/>
                    </a:lnTo>
                    <a:lnTo>
                      <a:pt x="34449" y="15272"/>
                    </a:lnTo>
                    <a:lnTo>
                      <a:pt x="35551" y="15291"/>
                    </a:lnTo>
                    <a:lnTo>
                      <a:pt x="36672" y="15349"/>
                    </a:lnTo>
                    <a:lnTo>
                      <a:pt x="37213" y="15407"/>
                    </a:lnTo>
                    <a:lnTo>
                      <a:pt x="37754" y="15465"/>
                    </a:lnTo>
                    <a:lnTo>
                      <a:pt x="38644" y="15562"/>
                    </a:lnTo>
                    <a:lnTo>
                      <a:pt x="39533" y="15639"/>
                    </a:lnTo>
                    <a:lnTo>
                      <a:pt x="40403" y="15716"/>
                    </a:lnTo>
                    <a:lnTo>
                      <a:pt x="41292" y="15774"/>
                    </a:lnTo>
                    <a:lnTo>
                      <a:pt x="42162" y="15832"/>
                    </a:lnTo>
                    <a:lnTo>
                      <a:pt x="43051" y="15852"/>
                    </a:lnTo>
                    <a:lnTo>
                      <a:pt x="44810" y="15890"/>
                    </a:lnTo>
                    <a:lnTo>
                      <a:pt x="46569" y="15890"/>
                    </a:lnTo>
                    <a:lnTo>
                      <a:pt x="48329" y="15832"/>
                    </a:lnTo>
                    <a:lnTo>
                      <a:pt x="50088" y="15755"/>
                    </a:lnTo>
                    <a:lnTo>
                      <a:pt x="51866" y="15658"/>
                    </a:lnTo>
                    <a:lnTo>
                      <a:pt x="58787" y="15233"/>
                    </a:lnTo>
                    <a:lnTo>
                      <a:pt x="65707" y="14827"/>
                    </a:lnTo>
                    <a:lnTo>
                      <a:pt x="66384" y="14808"/>
                    </a:lnTo>
                    <a:lnTo>
                      <a:pt x="67041" y="14788"/>
                    </a:lnTo>
                    <a:lnTo>
                      <a:pt x="69767" y="14788"/>
                    </a:lnTo>
                    <a:lnTo>
                      <a:pt x="71120" y="14769"/>
                    </a:lnTo>
                    <a:lnTo>
                      <a:pt x="71797" y="14750"/>
                    </a:lnTo>
                    <a:lnTo>
                      <a:pt x="72473" y="14730"/>
                    </a:lnTo>
                    <a:lnTo>
                      <a:pt x="73150" y="14672"/>
                    </a:lnTo>
                    <a:lnTo>
                      <a:pt x="73826" y="14595"/>
                    </a:lnTo>
                    <a:lnTo>
                      <a:pt x="74484" y="14498"/>
                    </a:lnTo>
                    <a:lnTo>
                      <a:pt x="75141" y="14383"/>
                    </a:lnTo>
                    <a:lnTo>
                      <a:pt x="75798" y="14228"/>
                    </a:lnTo>
                    <a:lnTo>
                      <a:pt x="76436" y="14054"/>
                    </a:lnTo>
                    <a:lnTo>
                      <a:pt x="76842" y="14170"/>
                    </a:lnTo>
                    <a:lnTo>
                      <a:pt x="77248" y="14247"/>
                    </a:lnTo>
                    <a:lnTo>
                      <a:pt x="77635" y="14325"/>
                    </a:lnTo>
                    <a:lnTo>
                      <a:pt x="78040" y="14383"/>
                    </a:lnTo>
                    <a:lnTo>
                      <a:pt x="78446" y="14421"/>
                    </a:lnTo>
                    <a:lnTo>
                      <a:pt x="78872" y="14440"/>
                    </a:lnTo>
                    <a:lnTo>
                      <a:pt x="79703" y="14460"/>
                    </a:lnTo>
                    <a:lnTo>
                      <a:pt x="79877" y="14440"/>
                    </a:lnTo>
                    <a:lnTo>
                      <a:pt x="80051" y="14402"/>
                    </a:lnTo>
                    <a:lnTo>
                      <a:pt x="80186" y="14344"/>
                    </a:lnTo>
                    <a:lnTo>
                      <a:pt x="80302" y="14247"/>
                    </a:lnTo>
                    <a:lnTo>
                      <a:pt x="80399" y="14151"/>
                    </a:lnTo>
                    <a:lnTo>
                      <a:pt x="80476" y="14015"/>
                    </a:lnTo>
                    <a:lnTo>
                      <a:pt x="80534" y="13880"/>
                    </a:lnTo>
                    <a:lnTo>
                      <a:pt x="80573" y="13745"/>
                    </a:lnTo>
                    <a:lnTo>
                      <a:pt x="80921" y="13745"/>
                    </a:lnTo>
                    <a:lnTo>
                      <a:pt x="80959" y="13725"/>
                    </a:lnTo>
                    <a:lnTo>
                      <a:pt x="81327" y="13706"/>
                    </a:lnTo>
                    <a:lnTo>
                      <a:pt x="81675" y="13687"/>
                    </a:lnTo>
                    <a:lnTo>
                      <a:pt x="82023" y="13629"/>
                    </a:lnTo>
                    <a:lnTo>
                      <a:pt x="82371" y="13551"/>
                    </a:lnTo>
                    <a:lnTo>
                      <a:pt x="83724" y="13416"/>
                    </a:lnTo>
                    <a:lnTo>
                      <a:pt x="85096" y="13300"/>
                    </a:lnTo>
                    <a:lnTo>
                      <a:pt x="86469" y="13184"/>
                    </a:lnTo>
                    <a:lnTo>
                      <a:pt x="87822" y="13107"/>
                    </a:lnTo>
                    <a:lnTo>
                      <a:pt x="87919" y="13087"/>
                    </a:lnTo>
                    <a:lnTo>
                      <a:pt x="87996" y="13068"/>
                    </a:lnTo>
                    <a:lnTo>
                      <a:pt x="88073" y="13029"/>
                    </a:lnTo>
                    <a:lnTo>
                      <a:pt x="88131" y="12971"/>
                    </a:lnTo>
                    <a:lnTo>
                      <a:pt x="88189" y="12913"/>
                    </a:lnTo>
                    <a:lnTo>
                      <a:pt x="88228" y="12855"/>
                    </a:lnTo>
                    <a:lnTo>
                      <a:pt x="88267" y="12701"/>
                    </a:lnTo>
                    <a:lnTo>
                      <a:pt x="89272" y="12623"/>
                    </a:lnTo>
                    <a:lnTo>
                      <a:pt x="90335" y="12527"/>
                    </a:lnTo>
                    <a:lnTo>
                      <a:pt x="91437" y="12391"/>
                    </a:lnTo>
                    <a:lnTo>
                      <a:pt x="91998" y="12314"/>
                    </a:lnTo>
                    <a:lnTo>
                      <a:pt x="92558" y="12217"/>
                    </a:lnTo>
                    <a:lnTo>
                      <a:pt x="93099" y="12121"/>
                    </a:lnTo>
                    <a:lnTo>
                      <a:pt x="93641" y="12005"/>
                    </a:lnTo>
                    <a:lnTo>
                      <a:pt x="94182" y="11869"/>
                    </a:lnTo>
                    <a:lnTo>
                      <a:pt x="94704" y="11715"/>
                    </a:lnTo>
                    <a:lnTo>
                      <a:pt x="95206" y="11560"/>
                    </a:lnTo>
                    <a:lnTo>
                      <a:pt x="95690" y="11367"/>
                    </a:lnTo>
                    <a:lnTo>
                      <a:pt x="96154" y="11154"/>
                    </a:lnTo>
                    <a:lnTo>
                      <a:pt x="96598" y="10922"/>
                    </a:lnTo>
                    <a:lnTo>
                      <a:pt x="96772" y="10942"/>
                    </a:lnTo>
                    <a:lnTo>
                      <a:pt x="96927" y="10922"/>
                    </a:lnTo>
                    <a:lnTo>
                      <a:pt x="97101" y="10864"/>
                    </a:lnTo>
                    <a:lnTo>
                      <a:pt x="97275" y="10768"/>
                    </a:lnTo>
                    <a:lnTo>
                      <a:pt x="98009" y="10246"/>
                    </a:lnTo>
                    <a:lnTo>
                      <a:pt x="98725" y="9704"/>
                    </a:lnTo>
                    <a:lnTo>
                      <a:pt x="99189" y="9569"/>
                    </a:lnTo>
                    <a:lnTo>
                      <a:pt x="99633" y="9395"/>
                    </a:lnTo>
                    <a:lnTo>
                      <a:pt x="100039" y="9202"/>
                    </a:lnTo>
                    <a:lnTo>
                      <a:pt x="100426" y="8989"/>
                    </a:lnTo>
                    <a:lnTo>
                      <a:pt x="100793" y="8757"/>
                    </a:lnTo>
                    <a:lnTo>
                      <a:pt x="101122" y="8506"/>
                    </a:lnTo>
                    <a:lnTo>
                      <a:pt x="101431" y="8235"/>
                    </a:lnTo>
                    <a:lnTo>
                      <a:pt x="101721" y="7945"/>
                    </a:lnTo>
                    <a:lnTo>
                      <a:pt x="101972" y="7636"/>
                    </a:lnTo>
                    <a:lnTo>
                      <a:pt x="102224" y="7307"/>
                    </a:lnTo>
                    <a:lnTo>
                      <a:pt x="102436" y="6959"/>
                    </a:lnTo>
                    <a:lnTo>
                      <a:pt x="102610" y="6592"/>
                    </a:lnTo>
                    <a:lnTo>
                      <a:pt x="102765" y="6225"/>
                    </a:lnTo>
                    <a:lnTo>
                      <a:pt x="102900" y="5819"/>
                    </a:lnTo>
                    <a:lnTo>
                      <a:pt x="103016" y="5432"/>
                    </a:lnTo>
                    <a:lnTo>
                      <a:pt x="103094" y="5007"/>
                    </a:lnTo>
                    <a:lnTo>
                      <a:pt x="103132" y="4949"/>
                    </a:lnTo>
                    <a:lnTo>
                      <a:pt x="103210" y="4833"/>
                    </a:lnTo>
                    <a:lnTo>
                      <a:pt x="103248" y="4717"/>
                    </a:lnTo>
                    <a:lnTo>
                      <a:pt x="103287" y="4601"/>
                    </a:lnTo>
                    <a:lnTo>
                      <a:pt x="103287" y="4485"/>
                    </a:lnTo>
                    <a:lnTo>
                      <a:pt x="103287" y="4388"/>
                    </a:lnTo>
                    <a:lnTo>
                      <a:pt x="103268" y="4272"/>
                    </a:lnTo>
                    <a:lnTo>
                      <a:pt x="103229" y="4176"/>
                    </a:lnTo>
                    <a:lnTo>
                      <a:pt x="103190" y="4079"/>
                    </a:lnTo>
                    <a:lnTo>
                      <a:pt x="103190" y="3557"/>
                    </a:lnTo>
                    <a:lnTo>
                      <a:pt x="103152" y="3016"/>
                    </a:lnTo>
                    <a:lnTo>
                      <a:pt x="103074" y="2455"/>
                    </a:lnTo>
                    <a:lnTo>
                      <a:pt x="102958" y="1895"/>
                    </a:lnTo>
                    <a:lnTo>
                      <a:pt x="102900" y="1740"/>
                    </a:lnTo>
                    <a:lnTo>
                      <a:pt x="102823" y="1585"/>
                    </a:lnTo>
                    <a:lnTo>
                      <a:pt x="102726" y="1469"/>
                    </a:lnTo>
                    <a:lnTo>
                      <a:pt x="102591" y="1373"/>
                    </a:lnTo>
                    <a:lnTo>
                      <a:pt x="102456" y="1315"/>
                    </a:lnTo>
                    <a:lnTo>
                      <a:pt x="102320" y="1257"/>
                    </a:lnTo>
                    <a:lnTo>
                      <a:pt x="102166" y="1237"/>
                    </a:lnTo>
                    <a:lnTo>
                      <a:pt x="102011" y="1237"/>
                    </a:lnTo>
                    <a:lnTo>
                      <a:pt x="101856" y="1257"/>
                    </a:lnTo>
                    <a:lnTo>
                      <a:pt x="101702" y="1295"/>
                    </a:lnTo>
                    <a:lnTo>
                      <a:pt x="101566" y="1353"/>
                    </a:lnTo>
                    <a:lnTo>
                      <a:pt x="101431" y="1431"/>
                    </a:lnTo>
                    <a:lnTo>
                      <a:pt x="101315" y="1527"/>
                    </a:lnTo>
                    <a:lnTo>
                      <a:pt x="101218" y="1663"/>
                    </a:lnTo>
                    <a:lnTo>
                      <a:pt x="101141" y="1798"/>
                    </a:lnTo>
                    <a:lnTo>
                      <a:pt x="101102" y="1953"/>
                    </a:lnTo>
                    <a:lnTo>
                      <a:pt x="101025" y="2243"/>
                    </a:lnTo>
                    <a:lnTo>
                      <a:pt x="100948" y="2532"/>
                    </a:lnTo>
                    <a:lnTo>
                      <a:pt x="100832" y="2803"/>
                    </a:lnTo>
                    <a:lnTo>
                      <a:pt x="100716" y="3054"/>
                    </a:lnTo>
                    <a:lnTo>
                      <a:pt x="100561" y="3306"/>
                    </a:lnTo>
                    <a:lnTo>
                      <a:pt x="100407" y="3538"/>
                    </a:lnTo>
                    <a:lnTo>
                      <a:pt x="100233" y="3770"/>
                    </a:lnTo>
                    <a:lnTo>
                      <a:pt x="100039" y="4002"/>
                    </a:lnTo>
                    <a:lnTo>
                      <a:pt x="99846" y="4214"/>
                    </a:lnTo>
                    <a:lnTo>
                      <a:pt x="99614" y="4427"/>
                    </a:lnTo>
                    <a:lnTo>
                      <a:pt x="99401" y="4620"/>
                    </a:lnTo>
                    <a:lnTo>
                      <a:pt x="99150" y="4814"/>
                    </a:lnTo>
                    <a:lnTo>
                      <a:pt x="98647" y="5181"/>
                    </a:lnTo>
                    <a:lnTo>
                      <a:pt x="98106" y="5509"/>
                    </a:lnTo>
                    <a:lnTo>
                      <a:pt x="97546" y="5838"/>
                    </a:lnTo>
                    <a:lnTo>
                      <a:pt x="96966" y="6128"/>
                    </a:lnTo>
                    <a:lnTo>
                      <a:pt x="96386" y="6399"/>
                    </a:lnTo>
                    <a:lnTo>
                      <a:pt x="95806" y="6650"/>
                    </a:lnTo>
                    <a:lnTo>
                      <a:pt x="94685" y="7133"/>
                    </a:lnTo>
                    <a:lnTo>
                      <a:pt x="93660" y="7578"/>
                    </a:lnTo>
                    <a:lnTo>
                      <a:pt x="93525" y="7636"/>
                    </a:lnTo>
                    <a:lnTo>
                      <a:pt x="93428" y="7713"/>
                    </a:lnTo>
                    <a:lnTo>
                      <a:pt x="93312" y="7829"/>
                    </a:lnTo>
                    <a:lnTo>
                      <a:pt x="93235" y="7926"/>
                    </a:lnTo>
                    <a:lnTo>
                      <a:pt x="92732" y="8003"/>
                    </a:lnTo>
                    <a:lnTo>
                      <a:pt x="92230" y="8081"/>
                    </a:lnTo>
                    <a:lnTo>
                      <a:pt x="91244" y="8177"/>
                    </a:lnTo>
                    <a:lnTo>
                      <a:pt x="90238" y="8274"/>
                    </a:lnTo>
                    <a:lnTo>
                      <a:pt x="89233" y="8332"/>
                    </a:lnTo>
                    <a:lnTo>
                      <a:pt x="89079" y="8255"/>
                    </a:lnTo>
                    <a:lnTo>
                      <a:pt x="88885" y="8197"/>
                    </a:lnTo>
                    <a:lnTo>
                      <a:pt x="88711" y="8177"/>
                    </a:lnTo>
                    <a:lnTo>
                      <a:pt x="88518" y="8177"/>
                    </a:lnTo>
                    <a:lnTo>
                      <a:pt x="88344" y="8235"/>
                    </a:lnTo>
                    <a:lnTo>
                      <a:pt x="88267" y="8274"/>
                    </a:lnTo>
                    <a:lnTo>
                      <a:pt x="88170" y="8332"/>
                    </a:lnTo>
                    <a:lnTo>
                      <a:pt x="88112" y="8409"/>
                    </a:lnTo>
                    <a:lnTo>
                      <a:pt x="88035" y="8486"/>
                    </a:lnTo>
                    <a:lnTo>
                      <a:pt x="87957" y="8564"/>
                    </a:lnTo>
                    <a:lnTo>
                      <a:pt x="87899" y="8680"/>
                    </a:lnTo>
                    <a:lnTo>
                      <a:pt x="87783" y="8796"/>
                    </a:lnTo>
                    <a:lnTo>
                      <a:pt x="87706" y="8931"/>
                    </a:lnTo>
                    <a:lnTo>
                      <a:pt x="87629" y="9086"/>
                    </a:lnTo>
                    <a:lnTo>
                      <a:pt x="87590" y="9240"/>
                    </a:lnTo>
                    <a:lnTo>
                      <a:pt x="87416" y="9492"/>
                    </a:lnTo>
                    <a:lnTo>
                      <a:pt x="87242" y="9762"/>
                    </a:lnTo>
                    <a:lnTo>
                      <a:pt x="87068" y="9994"/>
                    </a:lnTo>
                    <a:lnTo>
                      <a:pt x="86855" y="10226"/>
                    </a:lnTo>
                    <a:lnTo>
                      <a:pt x="86643" y="10458"/>
                    </a:lnTo>
                    <a:lnTo>
                      <a:pt x="86411" y="10671"/>
                    </a:lnTo>
                    <a:lnTo>
                      <a:pt x="86160" y="10864"/>
                    </a:lnTo>
                    <a:lnTo>
                      <a:pt x="85889" y="11077"/>
                    </a:lnTo>
                    <a:lnTo>
                      <a:pt x="85754" y="11174"/>
                    </a:lnTo>
                    <a:lnTo>
                      <a:pt x="85657" y="11290"/>
                    </a:lnTo>
                    <a:lnTo>
                      <a:pt x="85580" y="11425"/>
                    </a:lnTo>
                    <a:lnTo>
                      <a:pt x="85522" y="11560"/>
                    </a:lnTo>
                    <a:lnTo>
                      <a:pt x="84710" y="11811"/>
                    </a:lnTo>
                    <a:lnTo>
                      <a:pt x="83917" y="12082"/>
                    </a:lnTo>
                    <a:lnTo>
                      <a:pt x="83105" y="12353"/>
                    </a:lnTo>
                    <a:lnTo>
                      <a:pt x="82719" y="12488"/>
                    </a:lnTo>
                    <a:lnTo>
                      <a:pt x="82313" y="12585"/>
                    </a:lnTo>
                    <a:lnTo>
                      <a:pt x="80457" y="12778"/>
                    </a:lnTo>
                    <a:lnTo>
                      <a:pt x="80244" y="12759"/>
                    </a:lnTo>
                    <a:lnTo>
                      <a:pt x="80128" y="12662"/>
                    </a:lnTo>
                    <a:lnTo>
                      <a:pt x="79974" y="12604"/>
                    </a:lnTo>
                    <a:lnTo>
                      <a:pt x="79819" y="12546"/>
                    </a:lnTo>
                    <a:lnTo>
                      <a:pt x="79626" y="12527"/>
                    </a:lnTo>
                    <a:lnTo>
                      <a:pt x="79084" y="12527"/>
                    </a:lnTo>
                    <a:lnTo>
                      <a:pt x="78543" y="12507"/>
                    </a:lnTo>
                    <a:lnTo>
                      <a:pt x="78021" y="12449"/>
                    </a:lnTo>
                    <a:lnTo>
                      <a:pt x="77751" y="12411"/>
                    </a:lnTo>
                    <a:lnTo>
                      <a:pt x="77499" y="12353"/>
                    </a:lnTo>
                    <a:lnTo>
                      <a:pt x="77403" y="12237"/>
                    </a:lnTo>
                    <a:lnTo>
                      <a:pt x="77035" y="11831"/>
                    </a:lnTo>
                    <a:lnTo>
                      <a:pt x="76668" y="11463"/>
                    </a:lnTo>
                    <a:lnTo>
                      <a:pt x="76320" y="11116"/>
                    </a:lnTo>
                    <a:lnTo>
                      <a:pt x="75991" y="10806"/>
                    </a:lnTo>
                    <a:lnTo>
                      <a:pt x="75643" y="10536"/>
                    </a:lnTo>
                    <a:lnTo>
                      <a:pt x="75315" y="10284"/>
                    </a:lnTo>
                    <a:lnTo>
                      <a:pt x="74986" y="10072"/>
                    </a:lnTo>
                    <a:lnTo>
                      <a:pt x="74658" y="9878"/>
                    </a:lnTo>
                    <a:lnTo>
                      <a:pt x="74619" y="9782"/>
                    </a:lnTo>
                    <a:lnTo>
                      <a:pt x="74580" y="9685"/>
                    </a:lnTo>
                    <a:lnTo>
                      <a:pt x="74503" y="9608"/>
                    </a:lnTo>
                    <a:lnTo>
                      <a:pt x="74426" y="9530"/>
                    </a:lnTo>
                    <a:lnTo>
                      <a:pt x="74348" y="9472"/>
                    </a:lnTo>
                    <a:lnTo>
                      <a:pt x="74252" y="9414"/>
                    </a:lnTo>
                    <a:lnTo>
                      <a:pt x="74136" y="9356"/>
                    </a:lnTo>
                    <a:lnTo>
                      <a:pt x="74020" y="9318"/>
                    </a:lnTo>
                    <a:lnTo>
                      <a:pt x="73865" y="9298"/>
                    </a:lnTo>
                    <a:lnTo>
                      <a:pt x="73710" y="9298"/>
                    </a:lnTo>
                    <a:lnTo>
                      <a:pt x="73575" y="9318"/>
                    </a:lnTo>
                    <a:lnTo>
                      <a:pt x="73459" y="9356"/>
                    </a:lnTo>
                    <a:lnTo>
                      <a:pt x="72976" y="9240"/>
                    </a:lnTo>
                    <a:lnTo>
                      <a:pt x="72454" y="9144"/>
                    </a:lnTo>
                    <a:lnTo>
                      <a:pt x="71932" y="9086"/>
                    </a:lnTo>
                    <a:lnTo>
                      <a:pt x="71352" y="9047"/>
                    </a:lnTo>
                    <a:lnTo>
                      <a:pt x="70733" y="9047"/>
                    </a:lnTo>
                    <a:lnTo>
                      <a:pt x="70057" y="9066"/>
                    </a:lnTo>
                    <a:lnTo>
                      <a:pt x="69341" y="9086"/>
                    </a:lnTo>
                    <a:lnTo>
                      <a:pt x="68568" y="9124"/>
                    </a:lnTo>
                    <a:lnTo>
                      <a:pt x="68066" y="9144"/>
                    </a:lnTo>
                    <a:lnTo>
                      <a:pt x="67524" y="9144"/>
                    </a:lnTo>
                    <a:lnTo>
                      <a:pt x="66983" y="9163"/>
                    </a:lnTo>
                    <a:lnTo>
                      <a:pt x="66442" y="9182"/>
                    </a:lnTo>
                    <a:lnTo>
                      <a:pt x="65881" y="9221"/>
                    </a:lnTo>
                    <a:lnTo>
                      <a:pt x="65611" y="9260"/>
                    </a:lnTo>
                    <a:lnTo>
                      <a:pt x="65359" y="9298"/>
                    </a:lnTo>
                    <a:lnTo>
                      <a:pt x="65089" y="9356"/>
                    </a:lnTo>
                    <a:lnTo>
                      <a:pt x="64837" y="9434"/>
                    </a:lnTo>
                    <a:lnTo>
                      <a:pt x="64586" y="9511"/>
                    </a:lnTo>
                    <a:lnTo>
                      <a:pt x="64354" y="9627"/>
                    </a:lnTo>
                    <a:lnTo>
                      <a:pt x="64180" y="9724"/>
                    </a:lnTo>
                    <a:lnTo>
                      <a:pt x="63890" y="9724"/>
                    </a:lnTo>
                    <a:lnTo>
                      <a:pt x="63755" y="9762"/>
                    </a:lnTo>
                    <a:lnTo>
                      <a:pt x="63600" y="9801"/>
                    </a:lnTo>
                    <a:lnTo>
                      <a:pt x="63561" y="9840"/>
                    </a:lnTo>
                    <a:lnTo>
                      <a:pt x="63368" y="9917"/>
                    </a:lnTo>
                    <a:lnTo>
                      <a:pt x="63175" y="10014"/>
                    </a:lnTo>
                    <a:lnTo>
                      <a:pt x="63020" y="10168"/>
                    </a:lnTo>
                    <a:lnTo>
                      <a:pt x="62943" y="10265"/>
                    </a:lnTo>
                    <a:lnTo>
                      <a:pt x="62885" y="10362"/>
                    </a:lnTo>
                    <a:lnTo>
                      <a:pt x="62827" y="10497"/>
                    </a:lnTo>
                    <a:lnTo>
                      <a:pt x="62788" y="10632"/>
                    </a:lnTo>
                    <a:lnTo>
                      <a:pt x="61976" y="11232"/>
                    </a:lnTo>
                    <a:lnTo>
                      <a:pt x="61184" y="11850"/>
                    </a:lnTo>
                    <a:lnTo>
                      <a:pt x="60778" y="12159"/>
                    </a:lnTo>
                    <a:lnTo>
                      <a:pt x="60353" y="12449"/>
                    </a:lnTo>
                    <a:lnTo>
                      <a:pt x="59927" y="12720"/>
                    </a:lnTo>
                    <a:lnTo>
                      <a:pt x="59483" y="12971"/>
                    </a:lnTo>
                    <a:lnTo>
                      <a:pt x="59386" y="13029"/>
                    </a:lnTo>
                    <a:lnTo>
                      <a:pt x="59309" y="13087"/>
                    </a:lnTo>
                    <a:lnTo>
                      <a:pt x="59231" y="13165"/>
                    </a:lnTo>
                    <a:lnTo>
                      <a:pt x="59173" y="13223"/>
                    </a:lnTo>
                    <a:lnTo>
                      <a:pt x="55346" y="13493"/>
                    </a:lnTo>
                    <a:lnTo>
                      <a:pt x="55307" y="13339"/>
                    </a:lnTo>
                    <a:lnTo>
                      <a:pt x="55230" y="13203"/>
                    </a:lnTo>
                    <a:lnTo>
                      <a:pt x="55152" y="13068"/>
                    </a:lnTo>
                    <a:lnTo>
                      <a:pt x="55036" y="12971"/>
                    </a:lnTo>
                    <a:lnTo>
                      <a:pt x="54920" y="12875"/>
                    </a:lnTo>
                    <a:lnTo>
                      <a:pt x="54766" y="12797"/>
                    </a:lnTo>
                    <a:lnTo>
                      <a:pt x="54611" y="12739"/>
                    </a:lnTo>
                    <a:lnTo>
                      <a:pt x="54418" y="12720"/>
                    </a:lnTo>
                    <a:lnTo>
                      <a:pt x="53161" y="10864"/>
                    </a:lnTo>
                    <a:lnTo>
                      <a:pt x="53161" y="10748"/>
                    </a:lnTo>
                    <a:lnTo>
                      <a:pt x="53142" y="10632"/>
                    </a:lnTo>
                    <a:lnTo>
                      <a:pt x="53103" y="10516"/>
                    </a:lnTo>
                    <a:lnTo>
                      <a:pt x="53045" y="10420"/>
                    </a:lnTo>
                    <a:lnTo>
                      <a:pt x="52987" y="10342"/>
                    </a:lnTo>
                    <a:lnTo>
                      <a:pt x="52929" y="10265"/>
                    </a:lnTo>
                    <a:lnTo>
                      <a:pt x="52852" y="10188"/>
                    </a:lnTo>
                    <a:lnTo>
                      <a:pt x="52755" y="10130"/>
                    </a:lnTo>
                    <a:lnTo>
                      <a:pt x="52562" y="10033"/>
                    </a:lnTo>
                    <a:lnTo>
                      <a:pt x="52349" y="9975"/>
                    </a:lnTo>
                    <a:lnTo>
                      <a:pt x="52137" y="9956"/>
                    </a:lnTo>
                    <a:lnTo>
                      <a:pt x="51905" y="9975"/>
                    </a:lnTo>
                    <a:lnTo>
                      <a:pt x="51286" y="10072"/>
                    </a:lnTo>
                    <a:lnTo>
                      <a:pt x="50668" y="10149"/>
                    </a:lnTo>
                    <a:lnTo>
                      <a:pt x="50049" y="10188"/>
                    </a:lnTo>
                    <a:lnTo>
                      <a:pt x="49430" y="10207"/>
                    </a:lnTo>
                    <a:lnTo>
                      <a:pt x="48793" y="10188"/>
                    </a:lnTo>
                    <a:lnTo>
                      <a:pt x="48174" y="10168"/>
                    </a:lnTo>
                    <a:lnTo>
                      <a:pt x="46917" y="10091"/>
                    </a:lnTo>
                    <a:lnTo>
                      <a:pt x="45680" y="10014"/>
                    </a:lnTo>
                    <a:lnTo>
                      <a:pt x="44424" y="9936"/>
                    </a:lnTo>
                    <a:lnTo>
                      <a:pt x="43805" y="9917"/>
                    </a:lnTo>
                    <a:lnTo>
                      <a:pt x="43167" y="9917"/>
                    </a:lnTo>
                    <a:lnTo>
                      <a:pt x="42549" y="9936"/>
                    </a:lnTo>
                    <a:lnTo>
                      <a:pt x="41930" y="9975"/>
                    </a:lnTo>
                    <a:lnTo>
                      <a:pt x="41408" y="10052"/>
                    </a:lnTo>
                    <a:lnTo>
                      <a:pt x="40944" y="10149"/>
                    </a:lnTo>
                    <a:lnTo>
                      <a:pt x="40480" y="10284"/>
                    </a:lnTo>
                    <a:lnTo>
                      <a:pt x="40036" y="10458"/>
                    </a:lnTo>
                    <a:lnTo>
                      <a:pt x="39842" y="10362"/>
                    </a:lnTo>
                    <a:lnTo>
                      <a:pt x="39630" y="10323"/>
                    </a:lnTo>
                    <a:lnTo>
                      <a:pt x="39301" y="10323"/>
                    </a:lnTo>
                    <a:lnTo>
                      <a:pt x="39185" y="10362"/>
                    </a:lnTo>
                    <a:lnTo>
                      <a:pt x="39088" y="10400"/>
                    </a:lnTo>
                    <a:lnTo>
                      <a:pt x="38992" y="10458"/>
                    </a:lnTo>
                    <a:lnTo>
                      <a:pt x="38914" y="10516"/>
                    </a:lnTo>
                    <a:lnTo>
                      <a:pt x="38818" y="10594"/>
                    </a:lnTo>
                    <a:lnTo>
                      <a:pt x="38760" y="10671"/>
                    </a:lnTo>
                    <a:lnTo>
                      <a:pt x="38682" y="10787"/>
                    </a:lnTo>
                    <a:lnTo>
                      <a:pt x="38644" y="10903"/>
                    </a:lnTo>
                    <a:lnTo>
                      <a:pt x="38605" y="11038"/>
                    </a:lnTo>
                    <a:lnTo>
                      <a:pt x="38566" y="11154"/>
                    </a:lnTo>
                    <a:lnTo>
                      <a:pt x="38566" y="11212"/>
                    </a:lnTo>
                    <a:lnTo>
                      <a:pt x="37754" y="11695"/>
                    </a:lnTo>
                    <a:lnTo>
                      <a:pt x="36962" y="12159"/>
                    </a:lnTo>
                    <a:lnTo>
                      <a:pt x="36537" y="12391"/>
                    </a:lnTo>
                    <a:lnTo>
                      <a:pt x="36111" y="12604"/>
                    </a:lnTo>
                    <a:lnTo>
                      <a:pt x="35667" y="12778"/>
                    </a:lnTo>
                    <a:lnTo>
                      <a:pt x="35203" y="12952"/>
                    </a:lnTo>
                    <a:lnTo>
                      <a:pt x="35087" y="12991"/>
                    </a:lnTo>
                    <a:lnTo>
                      <a:pt x="34971" y="13049"/>
                    </a:lnTo>
                    <a:lnTo>
                      <a:pt x="34893" y="13107"/>
                    </a:lnTo>
                    <a:lnTo>
                      <a:pt x="34816" y="13184"/>
                    </a:lnTo>
                    <a:lnTo>
                      <a:pt x="34739" y="13261"/>
                    </a:lnTo>
                    <a:lnTo>
                      <a:pt x="34681" y="13339"/>
                    </a:lnTo>
                    <a:lnTo>
                      <a:pt x="34604" y="13532"/>
                    </a:lnTo>
                    <a:lnTo>
                      <a:pt x="33811" y="13493"/>
                    </a:lnTo>
                    <a:lnTo>
                      <a:pt x="33038" y="13455"/>
                    </a:lnTo>
                    <a:lnTo>
                      <a:pt x="32264" y="13397"/>
                    </a:lnTo>
                    <a:lnTo>
                      <a:pt x="31511" y="13339"/>
                    </a:lnTo>
                    <a:lnTo>
                      <a:pt x="30776" y="13242"/>
                    </a:lnTo>
                    <a:lnTo>
                      <a:pt x="30061" y="13107"/>
                    </a:lnTo>
                    <a:lnTo>
                      <a:pt x="29365" y="12952"/>
                    </a:lnTo>
                    <a:lnTo>
                      <a:pt x="28708" y="12778"/>
                    </a:lnTo>
                    <a:lnTo>
                      <a:pt x="28708" y="12759"/>
                    </a:lnTo>
                    <a:lnTo>
                      <a:pt x="27548" y="11425"/>
                    </a:lnTo>
                    <a:lnTo>
                      <a:pt x="27470" y="11348"/>
                    </a:lnTo>
                    <a:lnTo>
                      <a:pt x="27393" y="11290"/>
                    </a:lnTo>
                    <a:lnTo>
                      <a:pt x="27432" y="10536"/>
                    </a:lnTo>
                    <a:lnTo>
                      <a:pt x="27412" y="10381"/>
                    </a:lnTo>
                    <a:lnTo>
                      <a:pt x="27374" y="10226"/>
                    </a:lnTo>
                    <a:lnTo>
                      <a:pt x="27296" y="10091"/>
                    </a:lnTo>
                    <a:lnTo>
                      <a:pt x="27200" y="9956"/>
                    </a:lnTo>
                    <a:lnTo>
                      <a:pt x="27084" y="9840"/>
                    </a:lnTo>
                    <a:lnTo>
                      <a:pt x="26968" y="9762"/>
                    </a:lnTo>
                    <a:lnTo>
                      <a:pt x="26832" y="9685"/>
                    </a:lnTo>
                    <a:lnTo>
                      <a:pt x="26678" y="9627"/>
                    </a:lnTo>
                    <a:lnTo>
                      <a:pt x="26117" y="9511"/>
                    </a:lnTo>
                    <a:lnTo>
                      <a:pt x="25557" y="9414"/>
                    </a:lnTo>
                    <a:lnTo>
                      <a:pt x="24996" y="9337"/>
                    </a:lnTo>
                    <a:lnTo>
                      <a:pt x="24435" y="9279"/>
                    </a:lnTo>
                    <a:lnTo>
                      <a:pt x="23295" y="9182"/>
                    </a:lnTo>
                    <a:lnTo>
                      <a:pt x="22154" y="9124"/>
                    </a:lnTo>
                    <a:lnTo>
                      <a:pt x="21033" y="9066"/>
                    </a:lnTo>
                    <a:lnTo>
                      <a:pt x="20472" y="9008"/>
                    </a:lnTo>
                    <a:lnTo>
                      <a:pt x="19912" y="8950"/>
                    </a:lnTo>
                    <a:lnTo>
                      <a:pt x="19351" y="8854"/>
                    </a:lnTo>
                    <a:lnTo>
                      <a:pt x="18791" y="8757"/>
                    </a:lnTo>
                    <a:lnTo>
                      <a:pt x="18230" y="8622"/>
                    </a:lnTo>
                    <a:lnTo>
                      <a:pt x="17689" y="8448"/>
                    </a:lnTo>
                    <a:lnTo>
                      <a:pt x="17573" y="8429"/>
                    </a:lnTo>
                    <a:lnTo>
                      <a:pt x="17322" y="8429"/>
                    </a:lnTo>
                    <a:lnTo>
                      <a:pt x="17186" y="8467"/>
                    </a:lnTo>
                    <a:lnTo>
                      <a:pt x="17070" y="8506"/>
                    </a:lnTo>
                    <a:lnTo>
                      <a:pt x="16954" y="8564"/>
                    </a:lnTo>
                    <a:lnTo>
                      <a:pt x="16858" y="8641"/>
                    </a:lnTo>
                    <a:lnTo>
                      <a:pt x="16761" y="8738"/>
                    </a:lnTo>
                    <a:lnTo>
                      <a:pt x="16568" y="8970"/>
                    </a:lnTo>
                    <a:lnTo>
                      <a:pt x="16355" y="9182"/>
                    </a:lnTo>
                    <a:lnTo>
                      <a:pt x="16142" y="9376"/>
                    </a:lnTo>
                    <a:lnTo>
                      <a:pt x="15930" y="9569"/>
                    </a:lnTo>
                    <a:lnTo>
                      <a:pt x="15717" y="9724"/>
                    </a:lnTo>
                    <a:lnTo>
                      <a:pt x="15485" y="9859"/>
                    </a:lnTo>
                    <a:lnTo>
                      <a:pt x="15272" y="9994"/>
                    </a:lnTo>
                    <a:lnTo>
                      <a:pt x="15040" y="10091"/>
                    </a:lnTo>
                    <a:lnTo>
                      <a:pt x="14808" y="10188"/>
                    </a:lnTo>
                    <a:lnTo>
                      <a:pt x="14577" y="10265"/>
                    </a:lnTo>
                    <a:lnTo>
                      <a:pt x="14345" y="10323"/>
                    </a:lnTo>
                    <a:lnTo>
                      <a:pt x="14113" y="10362"/>
                    </a:lnTo>
                    <a:lnTo>
                      <a:pt x="13881" y="10400"/>
                    </a:lnTo>
                    <a:lnTo>
                      <a:pt x="13649" y="10420"/>
                    </a:lnTo>
                    <a:lnTo>
                      <a:pt x="13165" y="10420"/>
                    </a:lnTo>
                    <a:lnTo>
                      <a:pt x="12933" y="10381"/>
                    </a:lnTo>
                    <a:lnTo>
                      <a:pt x="12682" y="10362"/>
                    </a:lnTo>
                    <a:lnTo>
                      <a:pt x="12218" y="10265"/>
                    </a:lnTo>
                    <a:lnTo>
                      <a:pt x="11735" y="10130"/>
                    </a:lnTo>
                    <a:lnTo>
                      <a:pt x="11252" y="9956"/>
                    </a:lnTo>
                    <a:lnTo>
                      <a:pt x="10768" y="9743"/>
                    </a:lnTo>
                    <a:lnTo>
                      <a:pt x="10304" y="9511"/>
                    </a:lnTo>
                    <a:lnTo>
                      <a:pt x="9821" y="9240"/>
                    </a:lnTo>
                    <a:lnTo>
                      <a:pt x="9376" y="8970"/>
                    </a:lnTo>
                    <a:lnTo>
                      <a:pt x="9318" y="8409"/>
                    </a:lnTo>
                    <a:lnTo>
                      <a:pt x="9299" y="8139"/>
                    </a:lnTo>
                    <a:lnTo>
                      <a:pt x="9299" y="7849"/>
                    </a:lnTo>
                    <a:lnTo>
                      <a:pt x="9299" y="7578"/>
                    </a:lnTo>
                    <a:lnTo>
                      <a:pt x="9318" y="7288"/>
                    </a:lnTo>
                    <a:lnTo>
                      <a:pt x="9357" y="6998"/>
                    </a:lnTo>
                    <a:lnTo>
                      <a:pt x="9415" y="6727"/>
                    </a:lnTo>
                    <a:lnTo>
                      <a:pt x="9454" y="6534"/>
                    </a:lnTo>
                    <a:lnTo>
                      <a:pt x="9434" y="6341"/>
                    </a:lnTo>
                    <a:lnTo>
                      <a:pt x="9376" y="6147"/>
                    </a:lnTo>
                    <a:lnTo>
                      <a:pt x="9299" y="5993"/>
                    </a:lnTo>
                    <a:lnTo>
                      <a:pt x="9183" y="5838"/>
                    </a:lnTo>
                    <a:lnTo>
                      <a:pt x="9048" y="5722"/>
                    </a:lnTo>
                    <a:lnTo>
                      <a:pt x="8893" y="5625"/>
                    </a:lnTo>
                    <a:lnTo>
                      <a:pt x="8700" y="5548"/>
                    </a:lnTo>
                    <a:lnTo>
                      <a:pt x="8429" y="5490"/>
                    </a:lnTo>
                    <a:lnTo>
                      <a:pt x="8178" y="5394"/>
                    </a:lnTo>
                    <a:lnTo>
                      <a:pt x="7927" y="5278"/>
                    </a:lnTo>
                    <a:lnTo>
                      <a:pt x="7675" y="5162"/>
                    </a:lnTo>
                    <a:lnTo>
                      <a:pt x="7443" y="5007"/>
                    </a:lnTo>
                    <a:lnTo>
                      <a:pt x="7231" y="4852"/>
                    </a:lnTo>
                    <a:lnTo>
                      <a:pt x="7018" y="4698"/>
                    </a:lnTo>
                    <a:lnTo>
                      <a:pt x="6805" y="4504"/>
                    </a:lnTo>
                    <a:lnTo>
                      <a:pt x="6612" y="4330"/>
                    </a:lnTo>
                    <a:lnTo>
                      <a:pt x="6419" y="4118"/>
                    </a:lnTo>
                    <a:lnTo>
                      <a:pt x="6071" y="3692"/>
                    </a:lnTo>
                    <a:lnTo>
                      <a:pt x="5762" y="3248"/>
                    </a:lnTo>
                    <a:lnTo>
                      <a:pt x="5472" y="2784"/>
                    </a:lnTo>
                    <a:lnTo>
                      <a:pt x="5452" y="2378"/>
                    </a:lnTo>
                    <a:lnTo>
                      <a:pt x="5452" y="1972"/>
                    </a:lnTo>
                    <a:lnTo>
                      <a:pt x="5491" y="1566"/>
                    </a:lnTo>
                    <a:lnTo>
                      <a:pt x="5549" y="1179"/>
                    </a:lnTo>
                    <a:lnTo>
                      <a:pt x="5568" y="1005"/>
                    </a:lnTo>
                    <a:lnTo>
                      <a:pt x="5568" y="851"/>
                    </a:lnTo>
                    <a:lnTo>
                      <a:pt x="5530" y="696"/>
                    </a:lnTo>
                    <a:lnTo>
                      <a:pt x="5472" y="541"/>
                    </a:lnTo>
                    <a:lnTo>
                      <a:pt x="5394" y="425"/>
                    </a:lnTo>
                    <a:lnTo>
                      <a:pt x="5298" y="309"/>
                    </a:lnTo>
                    <a:lnTo>
                      <a:pt x="5182" y="193"/>
                    </a:lnTo>
                    <a:lnTo>
                      <a:pt x="5066" y="116"/>
                    </a:lnTo>
                    <a:lnTo>
                      <a:pt x="4930" y="58"/>
                    </a:lnTo>
                    <a:lnTo>
                      <a:pt x="4776" y="19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FBC3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1"/>
              <p:cNvSpPr/>
              <p:nvPr/>
            </p:nvSpPr>
            <p:spPr>
              <a:xfrm>
                <a:off x="896850" y="-4290600"/>
                <a:ext cx="2493250" cy="925500"/>
              </a:xfrm>
              <a:custGeom>
                <a:rect b="b" l="l" r="r" t="t"/>
                <a:pathLst>
                  <a:path extrusionOk="0" h="37020" w="99730">
                    <a:moveTo>
                      <a:pt x="50726" y="967"/>
                    </a:moveTo>
                    <a:lnTo>
                      <a:pt x="52214" y="1006"/>
                    </a:lnTo>
                    <a:lnTo>
                      <a:pt x="53722" y="1083"/>
                    </a:lnTo>
                    <a:lnTo>
                      <a:pt x="55191" y="1160"/>
                    </a:lnTo>
                    <a:lnTo>
                      <a:pt x="56660" y="1296"/>
                    </a:lnTo>
                    <a:lnTo>
                      <a:pt x="58129" y="1431"/>
                    </a:lnTo>
                    <a:lnTo>
                      <a:pt x="59599" y="1605"/>
                    </a:lnTo>
                    <a:lnTo>
                      <a:pt x="61164" y="1818"/>
                    </a:lnTo>
                    <a:lnTo>
                      <a:pt x="62730" y="2069"/>
                    </a:lnTo>
                    <a:lnTo>
                      <a:pt x="64296" y="2340"/>
                    </a:lnTo>
                    <a:lnTo>
                      <a:pt x="65862" y="2668"/>
                    </a:lnTo>
                    <a:lnTo>
                      <a:pt x="67428" y="3016"/>
                    </a:lnTo>
                    <a:lnTo>
                      <a:pt x="68993" y="3422"/>
                    </a:lnTo>
                    <a:lnTo>
                      <a:pt x="69767" y="3635"/>
                    </a:lnTo>
                    <a:lnTo>
                      <a:pt x="70540" y="3867"/>
                    </a:lnTo>
                    <a:lnTo>
                      <a:pt x="71313" y="4099"/>
                    </a:lnTo>
                    <a:lnTo>
                      <a:pt x="72067" y="4350"/>
                    </a:lnTo>
                    <a:lnTo>
                      <a:pt x="72840" y="4621"/>
                    </a:lnTo>
                    <a:lnTo>
                      <a:pt x="73594" y="4891"/>
                    </a:lnTo>
                    <a:lnTo>
                      <a:pt x="74348" y="5181"/>
                    </a:lnTo>
                    <a:lnTo>
                      <a:pt x="75083" y="5471"/>
                    </a:lnTo>
                    <a:lnTo>
                      <a:pt x="75817" y="5800"/>
                    </a:lnTo>
                    <a:lnTo>
                      <a:pt x="76552" y="6129"/>
                    </a:lnTo>
                    <a:lnTo>
                      <a:pt x="77267" y="6457"/>
                    </a:lnTo>
                    <a:lnTo>
                      <a:pt x="77982" y="6824"/>
                    </a:lnTo>
                    <a:lnTo>
                      <a:pt x="78698" y="7192"/>
                    </a:lnTo>
                    <a:lnTo>
                      <a:pt x="79394" y="7578"/>
                    </a:lnTo>
                    <a:lnTo>
                      <a:pt x="80090" y="7965"/>
                    </a:lnTo>
                    <a:lnTo>
                      <a:pt x="80766" y="8390"/>
                    </a:lnTo>
                    <a:lnTo>
                      <a:pt x="81423" y="8816"/>
                    </a:lnTo>
                    <a:lnTo>
                      <a:pt x="82100" y="9260"/>
                    </a:lnTo>
                    <a:lnTo>
                      <a:pt x="82738" y="9724"/>
                    </a:lnTo>
                    <a:lnTo>
                      <a:pt x="83376" y="10188"/>
                    </a:lnTo>
                    <a:lnTo>
                      <a:pt x="84168" y="10826"/>
                    </a:lnTo>
                    <a:lnTo>
                      <a:pt x="84961" y="11464"/>
                    </a:lnTo>
                    <a:lnTo>
                      <a:pt x="85754" y="12102"/>
                    </a:lnTo>
                    <a:lnTo>
                      <a:pt x="86527" y="12778"/>
                    </a:lnTo>
                    <a:lnTo>
                      <a:pt x="87300" y="13455"/>
                    </a:lnTo>
                    <a:lnTo>
                      <a:pt x="88054" y="14132"/>
                    </a:lnTo>
                    <a:lnTo>
                      <a:pt x="88808" y="14847"/>
                    </a:lnTo>
                    <a:lnTo>
                      <a:pt x="89542" y="15562"/>
                    </a:lnTo>
                    <a:lnTo>
                      <a:pt x="90258" y="16297"/>
                    </a:lnTo>
                    <a:lnTo>
                      <a:pt x="90973" y="17031"/>
                    </a:lnTo>
                    <a:lnTo>
                      <a:pt x="91669" y="17785"/>
                    </a:lnTo>
                    <a:lnTo>
                      <a:pt x="92365" y="18539"/>
                    </a:lnTo>
                    <a:lnTo>
                      <a:pt x="93022" y="19312"/>
                    </a:lnTo>
                    <a:lnTo>
                      <a:pt x="93679" y="20105"/>
                    </a:lnTo>
                    <a:lnTo>
                      <a:pt x="94317" y="20898"/>
                    </a:lnTo>
                    <a:lnTo>
                      <a:pt x="94936" y="21690"/>
                    </a:lnTo>
                    <a:lnTo>
                      <a:pt x="95361" y="22270"/>
                    </a:lnTo>
                    <a:lnTo>
                      <a:pt x="95825" y="22927"/>
                    </a:lnTo>
                    <a:lnTo>
                      <a:pt x="96308" y="23623"/>
                    </a:lnTo>
                    <a:lnTo>
                      <a:pt x="96772" y="24377"/>
                    </a:lnTo>
                    <a:lnTo>
                      <a:pt x="97236" y="25170"/>
                    </a:lnTo>
                    <a:lnTo>
                      <a:pt x="97449" y="25576"/>
                    </a:lnTo>
                    <a:lnTo>
                      <a:pt x="97661" y="25982"/>
                    </a:lnTo>
                    <a:lnTo>
                      <a:pt x="97855" y="26388"/>
                    </a:lnTo>
                    <a:lnTo>
                      <a:pt x="98048" y="26813"/>
                    </a:lnTo>
                    <a:lnTo>
                      <a:pt x="98203" y="27238"/>
                    </a:lnTo>
                    <a:lnTo>
                      <a:pt x="98357" y="27644"/>
                    </a:lnTo>
                    <a:lnTo>
                      <a:pt x="98473" y="28069"/>
                    </a:lnTo>
                    <a:lnTo>
                      <a:pt x="98589" y="28495"/>
                    </a:lnTo>
                    <a:lnTo>
                      <a:pt x="98667" y="28901"/>
                    </a:lnTo>
                    <a:lnTo>
                      <a:pt x="98725" y="29307"/>
                    </a:lnTo>
                    <a:lnTo>
                      <a:pt x="98763" y="29713"/>
                    </a:lnTo>
                    <a:lnTo>
                      <a:pt x="98763" y="30119"/>
                    </a:lnTo>
                    <a:lnTo>
                      <a:pt x="98725" y="30505"/>
                    </a:lnTo>
                    <a:lnTo>
                      <a:pt x="98667" y="30892"/>
                    </a:lnTo>
                    <a:lnTo>
                      <a:pt x="98570" y="31278"/>
                    </a:lnTo>
                    <a:lnTo>
                      <a:pt x="98435" y="31626"/>
                    </a:lnTo>
                    <a:lnTo>
                      <a:pt x="98261" y="31974"/>
                    </a:lnTo>
                    <a:lnTo>
                      <a:pt x="98048" y="32322"/>
                    </a:lnTo>
                    <a:lnTo>
                      <a:pt x="97777" y="32651"/>
                    </a:lnTo>
                    <a:lnTo>
                      <a:pt x="97468" y="32941"/>
                    </a:lnTo>
                    <a:lnTo>
                      <a:pt x="97120" y="33231"/>
                    </a:lnTo>
                    <a:lnTo>
                      <a:pt x="96734" y="33502"/>
                    </a:lnTo>
                    <a:lnTo>
                      <a:pt x="96482" y="33656"/>
                    </a:lnTo>
                    <a:lnTo>
                      <a:pt x="96212" y="33791"/>
                    </a:lnTo>
                    <a:lnTo>
                      <a:pt x="95690" y="34043"/>
                    </a:lnTo>
                    <a:lnTo>
                      <a:pt x="95148" y="34236"/>
                    </a:lnTo>
                    <a:lnTo>
                      <a:pt x="94588" y="34429"/>
                    </a:lnTo>
                    <a:lnTo>
                      <a:pt x="94027" y="34584"/>
                    </a:lnTo>
                    <a:lnTo>
                      <a:pt x="93447" y="34719"/>
                    </a:lnTo>
                    <a:lnTo>
                      <a:pt x="92326" y="34971"/>
                    </a:lnTo>
                    <a:lnTo>
                      <a:pt x="91476" y="35145"/>
                    </a:lnTo>
                    <a:lnTo>
                      <a:pt x="90625" y="35299"/>
                    </a:lnTo>
                    <a:lnTo>
                      <a:pt x="89774" y="35435"/>
                    </a:lnTo>
                    <a:lnTo>
                      <a:pt x="88924" y="35551"/>
                    </a:lnTo>
                    <a:lnTo>
                      <a:pt x="88073" y="35647"/>
                    </a:lnTo>
                    <a:lnTo>
                      <a:pt x="87203" y="35725"/>
                    </a:lnTo>
                    <a:lnTo>
                      <a:pt x="86353" y="35802"/>
                    </a:lnTo>
                    <a:lnTo>
                      <a:pt x="85483" y="35860"/>
                    </a:lnTo>
                    <a:lnTo>
                      <a:pt x="83743" y="35937"/>
                    </a:lnTo>
                    <a:lnTo>
                      <a:pt x="82003" y="35995"/>
                    </a:lnTo>
                    <a:lnTo>
                      <a:pt x="80244" y="35995"/>
                    </a:lnTo>
                    <a:lnTo>
                      <a:pt x="78504" y="35976"/>
                    </a:lnTo>
                    <a:lnTo>
                      <a:pt x="76745" y="35937"/>
                    </a:lnTo>
                    <a:lnTo>
                      <a:pt x="75005" y="35879"/>
                    </a:lnTo>
                    <a:lnTo>
                      <a:pt x="71526" y="35725"/>
                    </a:lnTo>
                    <a:lnTo>
                      <a:pt x="68066" y="35551"/>
                    </a:lnTo>
                    <a:lnTo>
                      <a:pt x="66345" y="35473"/>
                    </a:lnTo>
                    <a:lnTo>
                      <a:pt x="64605" y="35415"/>
                    </a:lnTo>
                    <a:lnTo>
                      <a:pt x="62885" y="35377"/>
                    </a:lnTo>
                    <a:lnTo>
                      <a:pt x="61164" y="35357"/>
                    </a:lnTo>
                    <a:lnTo>
                      <a:pt x="59425" y="35377"/>
                    </a:lnTo>
                    <a:lnTo>
                      <a:pt x="57704" y="35415"/>
                    </a:lnTo>
                    <a:lnTo>
                      <a:pt x="55655" y="35493"/>
                    </a:lnTo>
                    <a:lnTo>
                      <a:pt x="53625" y="35551"/>
                    </a:lnTo>
                    <a:lnTo>
                      <a:pt x="51576" y="35570"/>
                    </a:lnTo>
                    <a:lnTo>
                      <a:pt x="49527" y="35570"/>
                    </a:lnTo>
                    <a:lnTo>
                      <a:pt x="47497" y="35551"/>
                    </a:lnTo>
                    <a:lnTo>
                      <a:pt x="45448" y="35512"/>
                    </a:lnTo>
                    <a:lnTo>
                      <a:pt x="43418" y="35454"/>
                    </a:lnTo>
                    <a:lnTo>
                      <a:pt x="41369" y="35396"/>
                    </a:lnTo>
                    <a:lnTo>
                      <a:pt x="37329" y="35241"/>
                    </a:lnTo>
                    <a:lnTo>
                      <a:pt x="33289" y="35067"/>
                    </a:lnTo>
                    <a:lnTo>
                      <a:pt x="29249" y="34932"/>
                    </a:lnTo>
                    <a:lnTo>
                      <a:pt x="27238" y="34874"/>
                    </a:lnTo>
                    <a:lnTo>
                      <a:pt x="25209" y="34835"/>
                    </a:lnTo>
                    <a:lnTo>
                      <a:pt x="24049" y="34816"/>
                    </a:lnTo>
                    <a:lnTo>
                      <a:pt x="22908" y="34816"/>
                    </a:lnTo>
                    <a:lnTo>
                      <a:pt x="20588" y="34874"/>
                    </a:lnTo>
                    <a:lnTo>
                      <a:pt x="18288" y="34951"/>
                    </a:lnTo>
                    <a:lnTo>
                      <a:pt x="15968" y="35029"/>
                    </a:lnTo>
                    <a:lnTo>
                      <a:pt x="14886" y="35067"/>
                    </a:lnTo>
                    <a:lnTo>
                      <a:pt x="13784" y="35087"/>
                    </a:lnTo>
                    <a:lnTo>
                      <a:pt x="12701" y="35087"/>
                    </a:lnTo>
                    <a:lnTo>
                      <a:pt x="11599" y="35067"/>
                    </a:lnTo>
                    <a:lnTo>
                      <a:pt x="10498" y="35029"/>
                    </a:lnTo>
                    <a:lnTo>
                      <a:pt x="9415" y="34951"/>
                    </a:lnTo>
                    <a:lnTo>
                      <a:pt x="8313" y="34835"/>
                    </a:lnTo>
                    <a:lnTo>
                      <a:pt x="7772" y="34758"/>
                    </a:lnTo>
                    <a:lnTo>
                      <a:pt x="7250" y="34661"/>
                    </a:lnTo>
                    <a:lnTo>
                      <a:pt x="6419" y="34507"/>
                    </a:lnTo>
                    <a:lnTo>
                      <a:pt x="5993" y="34410"/>
                    </a:lnTo>
                    <a:lnTo>
                      <a:pt x="5568" y="34313"/>
                    </a:lnTo>
                    <a:lnTo>
                      <a:pt x="5143" y="34178"/>
                    </a:lnTo>
                    <a:lnTo>
                      <a:pt x="4737" y="34043"/>
                    </a:lnTo>
                    <a:lnTo>
                      <a:pt x="4312" y="33888"/>
                    </a:lnTo>
                    <a:lnTo>
                      <a:pt x="3906" y="33714"/>
                    </a:lnTo>
                    <a:lnTo>
                      <a:pt x="3519" y="33521"/>
                    </a:lnTo>
                    <a:lnTo>
                      <a:pt x="3152" y="33308"/>
                    </a:lnTo>
                    <a:lnTo>
                      <a:pt x="2784" y="33057"/>
                    </a:lnTo>
                    <a:lnTo>
                      <a:pt x="2456" y="32806"/>
                    </a:lnTo>
                    <a:lnTo>
                      <a:pt x="2147" y="32496"/>
                    </a:lnTo>
                    <a:lnTo>
                      <a:pt x="1876" y="32187"/>
                    </a:lnTo>
                    <a:lnTo>
                      <a:pt x="1625" y="31839"/>
                    </a:lnTo>
                    <a:lnTo>
                      <a:pt x="1509" y="31646"/>
                    </a:lnTo>
                    <a:lnTo>
                      <a:pt x="1393" y="31452"/>
                    </a:lnTo>
                    <a:lnTo>
                      <a:pt x="1277" y="31201"/>
                    </a:lnTo>
                    <a:lnTo>
                      <a:pt x="1180" y="30950"/>
                    </a:lnTo>
                    <a:lnTo>
                      <a:pt x="1103" y="30698"/>
                    </a:lnTo>
                    <a:lnTo>
                      <a:pt x="1025" y="30428"/>
                    </a:lnTo>
                    <a:lnTo>
                      <a:pt x="987" y="30177"/>
                    </a:lnTo>
                    <a:lnTo>
                      <a:pt x="948" y="29906"/>
                    </a:lnTo>
                    <a:lnTo>
                      <a:pt x="929" y="29635"/>
                    </a:lnTo>
                    <a:lnTo>
                      <a:pt x="909" y="29365"/>
                    </a:lnTo>
                    <a:lnTo>
                      <a:pt x="929" y="29094"/>
                    </a:lnTo>
                    <a:lnTo>
                      <a:pt x="929" y="28804"/>
                    </a:lnTo>
                    <a:lnTo>
                      <a:pt x="1006" y="28263"/>
                    </a:lnTo>
                    <a:lnTo>
                      <a:pt x="1103" y="27702"/>
                    </a:lnTo>
                    <a:lnTo>
                      <a:pt x="1238" y="27142"/>
                    </a:lnTo>
                    <a:lnTo>
                      <a:pt x="1412" y="26600"/>
                    </a:lnTo>
                    <a:lnTo>
                      <a:pt x="1605" y="26059"/>
                    </a:lnTo>
                    <a:lnTo>
                      <a:pt x="1818" y="25518"/>
                    </a:lnTo>
                    <a:lnTo>
                      <a:pt x="2050" y="24996"/>
                    </a:lnTo>
                    <a:lnTo>
                      <a:pt x="2533" y="23991"/>
                    </a:lnTo>
                    <a:lnTo>
                      <a:pt x="2997" y="23063"/>
                    </a:lnTo>
                    <a:lnTo>
                      <a:pt x="3326" y="22444"/>
                    </a:lnTo>
                    <a:lnTo>
                      <a:pt x="3654" y="21825"/>
                    </a:lnTo>
                    <a:lnTo>
                      <a:pt x="4002" y="21226"/>
                    </a:lnTo>
                    <a:lnTo>
                      <a:pt x="4370" y="20627"/>
                    </a:lnTo>
                    <a:lnTo>
                      <a:pt x="4756" y="20028"/>
                    </a:lnTo>
                    <a:lnTo>
                      <a:pt x="5143" y="19448"/>
                    </a:lnTo>
                    <a:lnTo>
                      <a:pt x="5549" y="18868"/>
                    </a:lnTo>
                    <a:lnTo>
                      <a:pt x="5955" y="18307"/>
                    </a:lnTo>
                    <a:lnTo>
                      <a:pt x="6380" y="17766"/>
                    </a:lnTo>
                    <a:lnTo>
                      <a:pt x="6825" y="17225"/>
                    </a:lnTo>
                    <a:lnTo>
                      <a:pt x="7269" y="16683"/>
                    </a:lnTo>
                    <a:lnTo>
                      <a:pt x="7733" y="16161"/>
                    </a:lnTo>
                    <a:lnTo>
                      <a:pt x="8217" y="15639"/>
                    </a:lnTo>
                    <a:lnTo>
                      <a:pt x="8700" y="15137"/>
                    </a:lnTo>
                    <a:lnTo>
                      <a:pt x="9183" y="14634"/>
                    </a:lnTo>
                    <a:lnTo>
                      <a:pt x="9686" y="14151"/>
                    </a:lnTo>
                    <a:lnTo>
                      <a:pt x="10227" y="13648"/>
                    </a:lnTo>
                    <a:lnTo>
                      <a:pt x="10768" y="13165"/>
                    </a:lnTo>
                    <a:lnTo>
                      <a:pt x="11310" y="12701"/>
                    </a:lnTo>
                    <a:lnTo>
                      <a:pt x="11870" y="12237"/>
                    </a:lnTo>
                    <a:lnTo>
                      <a:pt x="12431" y="11793"/>
                    </a:lnTo>
                    <a:lnTo>
                      <a:pt x="13011" y="11348"/>
                    </a:lnTo>
                    <a:lnTo>
                      <a:pt x="13591" y="10923"/>
                    </a:lnTo>
                    <a:lnTo>
                      <a:pt x="14171" y="10497"/>
                    </a:lnTo>
                    <a:lnTo>
                      <a:pt x="14770" y="10091"/>
                    </a:lnTo>
                    <a:lnTo>
                      <a:pt x="15388" y="9705"/>
                    </a:lnTo>
                    <a:lnTo>
                      <a:pt x="15988" y="9318"/>
                    </a:lnTo>
                    <a:lnTo>
                      <a:pt x="16606" y="8951"/>
                    </a:lnTo>
                    <a:lnTo>
                      <a:pt x="17225" y="8584"/>
                    </a:lnTo>
                    <a:lnTo>
                      <a:pt x="17863" y="8216"/>
                    </a:lnTo>
                    <a:lnTo>
                      <a:pt x="19139" y="7540"/>
                    </a:lnTo>
                    <a:lnTo>
                      <a:pt x="20434" y="6902"/>
                    </a:lnTo>
                    <a:lnTo>
                      <a:pt x="21748" y="6303"/>
                    </a:lnTo>
                    <a:lnTo>
                      <a:pt x="23082" y="5742"/>
                    </a:lnTo>
                    <a:lnTo>
                      <a:pt x="24435" y="5201"/>
                    </a:lnTo>
                    <a:lnTo>
                      <a:pt x="25788" y="4717"/>
                    </a:lnTo>
                    <a:lnTo>
                      <a:pt x="27161" y="4253"/>
                    </a:lnTo>
                    <a:lnTo>
                      <a:pt x="28553" y="3828"/>
                    </a:lnTo>
                    <a:lnTo>
                      <a:pt x="29925" y="3442"/>
                    </a:lnTo>
                    <a:lnTo>
                      <a:pt x="31375" y="3055"/>
                    </a:lnTo>
                    <a:lnTo>
                      <a:pt x="32844" y="2707"/>
                    </a:lnTo>
                    <a:lnTo>
                      <a:pt x="34314" y="2398"/>
                    </a:lnTo>
                    <a:lnTo>
                      <a:pt x="35783" y="2127"/>
                    </a:lnTo>
                    <a:lnTo>
                      <a:pt x="37252" y="1876"/>
                    </a:lnTo>
                    <a:lnTo>
                      <a:pt x="38740" y="1663"/>
                    </a:lnTo>
                    <a:lnTo>
                      <a:pt x="40229" y="1470"/>
                    </a:lnTo>
                    <a:lnTo>
                      <a:pt x="41717" y="1315"/>
                    </a:lnTo>
                    <a:lnTo>
                      <a:pt x="43225" y="1180"/>
                    </a:lnTo>
                    <a:lnTo>
                      <a:pt x="44714" y="1083"/>
                    </a:lnTo>
                    <a:lnTo>
                      <a:pt x="46221" y="1006"/>
                    </a:lnTo>
                    <a:lnTo>
                      <a:pt x="47710" y="967"/>
                    </a:lnTo>
                    <a:close/>
                    <a:moveTo>
                      <a:pt x="48870" y="1"/>
                    </a:moveTo>
                    <a:lnTo>
                      <a:pt x="47304" y="20"/>
                    </a:lnTo>
                    <a:lnTo>
                      <a:pt x="45738" y="78"/>
                    </a:lnTo>
                    <a:lnTo>
                      <a:pt x="44172" y="155"/>
                    </a:lnTo>
                    <a:lnTo>
                      <a:pt x="42607" y="271"/>
                    </a:lnTo>
                    <a:lnTo>
                      <a:pt x="41041" y="426"/>
                    </a:lnTo>
                    <a:lnTo>
                      <a:pt x="39475" y="600"/>
                    </a:lnTo>
                    <a:lnTo>
                      <a:pt x="37928" y="812"/>
                    </a:lnTo>
                    <a:lnTo>
                      <a:pt x="36382" y="1044"/>
                    </a:lnTo>
                    <a:lnTo>
                      <a:pt x="34835" y="1334"/>
                    </a:lnTo>
                    <a:lnTo>
                      <a:pt x="33366" y="1624"/>
                    </a:lnTo>
                    <a:lnTo>
                      <a:pt x="31897" y="1953"/>
                    </a:lnTo>
                    <a:lnTo>
                      <a:pt x="30428" y="2301"/>
                    </a:lnTo>
                    <a:lnTo>
                      <a:pt x="28959" y="2688"/>
                    </a:lnTo>
                    <a:lnTo>
                      <a:pt x="27509" y="3132"/>
                    </a:lnTo>
                    <a:lnTo>
                      <a:pt x="26078" y="3596"/>
                    </a:lnTo>
                    <a:lnTo>
                      <a:pt x="24648" y="4079"/>
                    </a:lnTo>
                    <a:lnTo>
                      <a:pt x="23237" y="4621"/>
                    </a:lnTo>
                    <a:lnTo>
                      <a:pt x="21845" y="5201"/>
                    </a:lnTo>
                    <a:lnTo>
                      <a:pt x="20453" y="5819"/>
                    </a:lnTo>
                    <a:lnTo>
                      <a:pt x="19100" y="6477"/>
                    </a:lnTo>
                    <a:lnTo>
                      <a:pt x="18423" y="6824"/>
                    </a:lnTo>
                    <a:lnTo>
                      <a:pt x="17766" y="7172"/>
                    </a:lnTo>
                    <a:lnTo>
                      <a:pt x="17109" y="7540"/>
                    </a:lnTo>
                    <a:lnTo>
                      <a:pt x="16452" y="7907"/>
                    </a:lnTo>
                    <a:lnTo>
                      <a:pt x="15814" y="8294"/>
                    </a:lnTo>
                    <a:lnTo>
                      <a:pt x="15156" y="8700"/>
                    </a:lnTo>
                    <a:lnTo>
                      <a:pt x="14538" y="9106"/>
                    </a:lnTo>
                    <a:lnTo>
                      <a:pt x="13900" y="9531"/>
                    </a:lnTo>
                    <a:lnTo>
                      <a:pt x="13281" y="9956"/>
                    </a:lnTo>
                    <a:lnTo>
                      <a:pt x="12682" y="10401"/>
                    </a:lnTo>
                    <a:lnTo>
                      <a:pt x="12102" y="10826"/>
                    </a:lnTo>
                    <a:lnTo>
                      <a:pt x="11541" y="11251"/>
                    </a:lnTo>
                    <a:lnTo>
                      <a:pt x="11000" y="11696"/>
                    </a:lnTo>
                    <a:lnTo>
                      <a:pt x="10459" y="12160"/>
                    </a:lnTo>
                    <a:lnTo>
                      <a:pt x="9937" y="12624"/>
                    </a:lnTo>
                    <a:lnTo>
                      <a:pt x="9396" y="13088"/>
                    </a:lnTo>
                    <a:lnTo>
                      <a:pt x="8893" y="13571"/>
                    </a:lnTo>
                    <a:lnTo>
                      <a:pt x="8391" y="14074"/>
                    </a:lnTo>
                    <a:lnTo>
                      <a:pt x="7888" y="14576"/>
                    </a:lnTo>
                    <a:lnTo>
                      <a:pt x="7405" y="15079"/>
                    </a:lnTo>
                    <a:lnTo>
                      <a:pt x="6941" y="15601"/>
                    </a:lnTo>
                    <a:lnTo>
                      <a:pt x="6477" y="16142"/>
                    </a:lnTo>
                    <a:lnTo>
                      <a:pt x="6013" y="16683"/>
                    </a:lnTo>
                    <a:lnTo>
                      <a:pt x="5568" y="17225"/>
                    </a:lnTo>
                    <a:lnTo>
                      <a:pt x="5143" y="17785"/>
                    </a:lnTo>
                    <a:lnTo>
                      <a:pt x="4718" y="18365"/>
                    </a:lnTo>
                    <a:lnTo>
                      <a:pt x="4312" y="18945"/>
                    </a:lnTo>
                    <a:lnTo>
                      <a:pt x="3906" y="19544"/>
                    </a:lnTo>
                    <a:lnTo>
                      <a:pt x="3538" y="20144"/>
                    </a:lnTo>
                    <a:lnTo>
                      <a:pt x="3152" y="20762"/>
                    </a:lnTo>
                    <a:lnTo>
                      <a:pt x="2804" y="21381"/>
                    </a:lnTo>
                    <a:lnTo>
                      <a:pt x="2456" y="21999"/>
                    </a:lnTo>
                    <a:lnTo>
                      <a:pt x="2127" y="22637"/>
                    </a:lnTo>
                    <a:lnTo>
                      <a:pt x="1818" y="23275"/>
                    </a:lnTo>
                    <a:lnTo>
                      <a:pt x="1528" y="23875"/>
                    </a:lnTo>
                    <a:lnTo>
                      <a:pt x="1257" y="24493"/>
                    </a:lnTo>
                    <a:lnTo>
                      <a:pt x="987" y="25112"/>
                    </a:lnTo>
                    <a:lnTo>
                      <a:pt x="735" y="25730"/>
                    </a:lnTo>
                    <a:lnTo>
                      <a:pt x="523" y="26368"/>
                    </a:lnTo>
                    <a:lnTo>
                      <a:pt x="329" y="27006"/>
                    </a:lnTo>
                    <a:lnTo>
                      <a:pt x="175" y="27663"/>
                    </a:lnTo>
                    <a:lnTo>
                      <a:pt x="117" y="27992"/>
                    </a:lnTo>
                    <a:lnTo>
                      <a:pt x="59" y="28321"/>
                    </a:lnTo>
                    <a:lnTo>
                      <a:pt x="20" y="28765"/>
                    </a:lnTo>
                    <a:lnTo>
                      <a:pt x="1" y="29191"/>
                    </a:lnTo>
                    <a:lnTo>
                      <a:pt x="1" y="29616"/>
                    </a:lnTo>
                    <a:lnTo>
                      <a:pt x="39" y="30041"/>
                    </a:lnTo>
                    <a:lnTo>
                      <a:pt x="97" y="30447"/>
                    </a:lnTo>
                    <a:lnTo>
                      <a:pt x="194" y="30853"/>
                    </a:lnTo>
                    <a:lnTo>
                      <a:pt x="310" y="31240"/>
                    </a:lnTo>
                    <a:lnTo>
                      <a:pt x="465" y="31607"/>
                    </a:lnTo>
                    <a:lnTo>
                      <a:pt x="639" y="31974"/>
                    </a:lnTo>
                    <a:lnTo>
                      <a:pt x="832" y="32322"/>
                    </a:lnTo>
                    <a:lnTo>
                      <a:pt x="1064" y="32670"/>
                    </a:lnTo>
                    <a:lnTo>
                      <a:pt x="1315" y="32980"/>
                    </a:lnTo>
                    <a:lnTo>
                      <a:pt x="1605" y="33289"/>
                    </a:lnTo>
                    <a:lnTo>
                      <a:pt x="1915" y="33579"/>
                    </a:lnTo>
                    <a:lnTo>
                      <a:pt x="2263" y="33849"/>
                    </a:lnTo>
                    <a:lnTo>
                      <a:pt x="2630" y="34101"/>
                    </a:lnTo>
                    <a:lnTo>
                      <a:pt x="3055" y="34352"/>
                    </a:lnTo>
                    <a:lnTo>
                      <a:pt x="3500" y="34584"/>
                    </a:lnTo>
                    <a:lnTo>
                      <a:pt x="3944" y="34777"/>
                    </a:lnTo>
                    <a:lnTo>
                      <a:pt x="4408" y="34971"/>
                    </a:lnTo>
                    <a:lnTo>
                      <a:pt x="4892" y="35125"/>
                    </a:lnTo>
                    <a:lnTo>
                      <a:pt x="5375" y="35261"/>
                    </a:lnTo>
                    <a:lnTo>
                      <a:pt x="5858" y="35396"/>
                    </a:lnTo>
                    <a:lnTo>
                      <a:pt x="6341" y="35512"/>
                    </a:lnTo>
                    <a:lnTo>
                      <a:pt x="6844" y="35609"/>
                    </a:lnTo>
                    <a:lnTo>
                      <a:pt x="7347" y="35686"/>
                    </a:lnTo>
                    <a:lnTo>
                      <a:pt x="8352" y="35802"/>
                    </a:lnTo>
                    <a:lnTo>
                      <a:pt x="9338" y="35899"/>
                    </a:lnTo>
                    <a:lnTo>
                      <a:pt x="10324" y="35976"/>
                    </a:lnTo>
                    <a:lnTo>
                      <a:pt x="11445" y="36015"/>
                    </a:lnTo>
                    <a:lnTo>
                      <a:pt x="12566" y="36053"/>
                    </a:lnTo>
                    <a:lnTo>
                      <a:pt x="13707" y="36053"/>
                    </a:lnTo>
                    <a:lnTo>
                      <a:pt x="14828" y="36034"/>
                    </a:lnTo>
                    <a:lnTo>
                      <a:pt x="15949" y="35995"/>
                    </a:lnTo>
                    <a:lnTo>
                      <a:pt x="17090" y="35957"/>
                    </a:lnTo>
                    <a:lnTo>
                      <a:pt x="19332" y="35860"/>
                    </a:lnTo>
                    <a:lnTo>
                      <a:pt x="20994" y="35802"/>
                    </a:lnTo>
                    <a:lnTo>
                      <a:pt x="22657" y="35783"/>
                    </a:lnTo>
                    <a:lnTo>
                      <a:pt x="24300" y="35783"/>
                    </a:lnTo>
                    <a:lnTo>
                      <a:pt x="25962" y="35802"/>
                    </a:lnTo>
                    <a:lnTo>
                      <a:pt x="27606" y="35841"/>
                    </a:lnTo>
                    <a:lnTo>
                      <a:pt x="29268" y="35879"/>
                    </a:lnTo>
                    <a:lnTo>
                      <a:pt x="32574" y="36015"/>
                    </a:lnTo>
                    <a:lnTo>
                      <a:pt x="36904" y="36189"/>
                    </a:lnTo>
                    <a:lnTo>
                      <a:pt x="41234" y="36343"/>
                    </a:lnTo>
                    <a:lnTo>
                      <a:pt x="43399" y="36421"/>
                    </a:lnTo>
                    <a:lnTo>
                      <a:pt x="45545" y="36479"/>
                    </a:lnTo>
                    <a:lnTo>
                      <a:pt x="47710" y="36536"/>
                    </a:lnTo>
                    <a:lnTo>
                      <a:pt x="49875" y="36556"/>
                    </a:lnTo>
                    <a:lnTo>
                      <a:pt x="51808" y="36536"/>
                    </a:lnTo>
                    <a:lnTo>
                      <a:pt x="53741" y="36517"/>
                    </a:lnTo>
                    <a:lnTo>
                      <a:pt x="57588" y="36421"/>
                    </a:lnTo>
                    <a:lnTo>
                      <a:pt x="59502" y="36382"/>
                    </a:lnTo>
                    <a:lnTo>
                      <a:pt x="61435" y="36363"/>
                    </a:lnTo>
                    <a:lnTo>
                      <a:pt x="63349" y="36363"/>
                    </a:lnTo>
                    <a:lnTo>
                      <a:pt x="65282" y="36401"/>
                    </a:lnTo>
                    <a:lnTo>
                      <a:pt x="67060" y="36479"/>
                    </a:lnTo>
                    <a:lnTo>
                      <a:pt x="68858" y="36556"/>
                    </a:lnTo>
                    <a:lnTo>
                      <a:pt x="72454" y="36749"/>
                    </a:lnTo>
                    <a:lnTo>
                      <a:pt x="74271" y="36846"/>
                    </a:lnTo>
                    <a:lnTo>
                      <a:pt x="76088" y="36923"/>
                    </a:lnTo>
                    <a:lnTo>
                      <a:pt x="77886" y="36981"/>
                    </a:lnTo>
                    <a:lnTo>
                      <a:pt x="79703" y="37020"/>
                    </a:lnTo>
                    <a:lnTo>
                      <a:pt x="81520" y="37020"/>
                    </a:lnTo>
                    <a:lnTo>
                      <a:pt x="83318" y="36981"/>
                    </a:lnTo>
                    <a:lnTo>
                      <a:pt x="84226" y="36942"/>
                    </a:lnTo>
                    <a:lnTo>
                      <a:pt x="85116" y="36904"/>
                    </a:lnTo>
                    <a:lnTo>
                      <a:pt x="86024" y="36846"/>
                    </a:lnTo>
                    <a:lnTo>
                      <a:pt x="86913" y="36768"/>
                    </a:lnTo>
                    <a:lnTo>
                      <a:pt x="87822" y="36672"/>
                    </a:lnTo>
                    <a:lnTo>
                      <a:pt x="88711" y="36575"/>
                    </a:lnTo>
                    <a:lnTo>
                      <a:pt x="89600" y="36440"/>
                    </a:lnTo>
                    <a:lnTo>
                      <a:pt x="90490" y="36305"/>
                    </a:lnTo>
                    <a:lnTo>
                      <a:pt x="91379" y="36150"/>
                    </a:lnTo>
                    <a:lnTo>
                      <a:pt x="92249" y="35976"/>
                    </a:lnTo>
                    <a:lnTo>
                      <a:pt x="93138" y="35783"/>
                    </a:lnTo>
                    <a:lnTo>
                      <a:pt x="94008" y="35551"/>
                    </a:lnTo>
                    <a:lnTo>
                      <a:pt x="94878" y="35319"/>
                    </a:lnTo>
                    <a:lnTo>
                      <a:pt x="95303" y="35183"/>
                    </a:lnTo>
                    <a:lnTo>
                      <a:pt x="95728" y="35029"/>
                    </a:lnTo>
                    <a:lnTo>
                      <a:pt x="96154" y="34855"/>
                    </a:lnTo>
                    <a:lnTo>
                      <a:pt x="96560" y="34661"/>
                    </a:lnTo>
                    <a:lnTo>
                      <a:pt x="96966" y="34468"/>
                    </a:lnTo>
                    <a:lnTo>
                      <a:pt x="97333" y="34236"/>
                    </a:lnTo>
                    <a:lnTo>
                      <a:pt x="97700" y="33985"/>
                    </a:lnTo>
                    <a:lnTo>
                      <a:pt x="98048" y="33714"/>
                    </a:lnTo>
                    <a:lnTo>
                      <a:pt x="98377" y="33424"/>
                    </a:lnTo>
                    <a:lnTo>
                      <a:pt x="98667" y="33096"/>
                    </a:lnTo>
                    <a:lnTo>
                      <a:pt x="98918" y="32748"/>
                    </a:lnTo>
                    <a:lnTo>
                      <a:pt x="99150" y="32361"/>
                    </a:lnTo>
                    <a:lnTo>
                      <a:pt x="99266" y="32148"/>
                    </a:lnTo>
                    <a:lnTo>
                      <a:pt x="99363" y="31936"/>
                    </a:lnTo>
                    <a:lnTo>
                      <a:pt x="99440" y="31723"/>
                    </a:lnTo>
                    <a:lnTo>
                      <a:pt x="99517" y="31491"/>
                    </a:lnTo>
                    <a:lnTo>
                      <a:pt x="99614" y="31104"/>
                    </a:lnTo>
                    <a:lnTo>
                      <a:pt x="99691" y="30698"/>
                    </a:lnTo>
                    <a:lnTo>
                      <a:pt x="99730" y="30293"/>
                    </a:lnTo>
                    <a:lnTo>
                      <a:pt x="99730" y="29867"/>
                    </a:lnTo>
                    <a:lnTo>
                      <a:pt x="99711" y="29461"/>
                    </a:lnTo>
                    <a:lnTo>
                      <a:pt x="99672" y="29055"/>
                    </a:lnTo>
                    <a:lnTo>
                      <a:pt x="99595" y="28649"/>
                    </a:lnTo>
                    <a:lnTo>
                      <a:pt x="99517" y="28243"/>
                    </a:lnTo>
                    <a:lnTo>
                      <a:pt x="99401" y="27837"/>
                    </a:lnTo>
                    <a:lnTo>
                      <a:pt x="99285" y="27451"/>
                    </a:lnTo>
                    <a:lnTo>
                      <a:pt x="99150" y="27045"/>
                    </a:lnTo>
                    <a:lnTo>
                      <a:pt x="98995" y="26658"/>
                    </a:lnTo>
                    <a:lnTo>
                      <a:pt x="98667" y="25904"/>
                    </a:lnTo>
                    <a:lnTo>
                      <a:pt x="98319" y="25170"/>
                    </a:lnTo>
                    <a:lnTo>
                      <a:pt x="97797" y="24203"/>
                    </a:lnTo>
                    <a:lnTo>
                      <a:pt x="97236" y="23256"/>
                    </a:lnTo>
                    <a:lnTo>
                      <a:pt x="96637" y="22328"/>
                    </a:lnTo>
                    <a:lnTo>
                      <a:pt x="95999" y="21400"/>
                    </a:lnTo>
                    <a:lnTo>
                      <a:pt x="95322" y="20511"/>
                    </a:lnTo>
                    <a:lnTo>
                      <a:pt x="94627" y="19622"/>
                    </a:lnTo>
                    <a:lnTo>
                      <a:pt x="93911" y="18752"/>
                    </a:lnTo>
                    <a:lnTo>
                      <a:pt x="93157" y="17921"/>
                    </a:lnTo>
                    <a:lnTo>
                      <a:pt x="92403" y="17089"/>
                    </a:lnTo>
                    <a:lnTo>
                      <a:pt x="91611" y="16258"/>
                    </a:lnTo>
                    <a:lnTo>
                      <a:pt x="90818" y="15466"/>
                    </a:lnTo>
                    <a:lnTo>
                      <a:pt x="90006" y="14692"/>
                    </a:lnTo>
                    <a:lnTo>
                      <a:pt x="89194" y="13919"/>
                    </a:lnTo>
                    <a:lnTo>
                      <a:pt x="88383" y="13165"/>
                    </a:lnTo>
                    <a:lnTo>
                      <a:pt x="86739" y="11715"/>
                    </a:lnTo>
                    <a:lnTo>
                      <a:pt x="86024" y="11097"/>
                    </a:lnTo>
                    <a:lnTo>
                      <a:pt x="85290" y="10478"/>
                    </a:lnTo>
                    <a:lnTo>
                      <a:pt x="84555" y="9898"/>
                    </a:lnTo>
                    <a:lnTo>
                      <a:pt x="83801" y="9318"/>
                    </a:lnTo>
                    <a:lnTo>
                      <a:pt x="83047" y="8758"/>
                    </a:lnTo>
                    <a:lnTo>
                      <a:pt x="82274" y="8216"/>
                    </a:lnTo>
                    <a:lnTo>
                      <a:pt x="81481" y="7714"/>
                    </a:lnTo>
                    <a:lnTo>
                      <a:pt x="80669" y="7211"/>
                    </a:lnTo>
                    <a:lnTo>
                      <a:pt x="79858" y="6747"/>
                    </a:lnTo>
                    <a:lnTo>
                      <a:pt x="79046" y="6303"/>
                    </a:lnTo>
                    <a:lnTo>
                      <a:pt x="78214" y="5877"/>
                    </a:lnTo>
                    <a:lnTo>
                      <a:pt x="77364" y="5471"/>
                    </a:lnTo>
                    <a:lnTo>
                      <a:pt x="76513" y="5085"/>
                    </a:lnTo>
                    <a:lnTo>
                      <a:pt x="75643" y="4717"/>
                    </a:lnTo>
                    <a:lnTo>
                      <a:pt x="74773" y="4350"/>
                    </a:lnTo>
                    <a:lnTo>
                      <a:pt x="73904" y="4021"/>
                    </a:lnTo>
                    <a:lnTo>
                      <a:pt x="73014" y="3712"/>
                    </a:lnTo>
                    <a:lnTo>
                      <a:pt x="72125" y="3403"/>
                    </a:lnTo>
                    <a:lnTo>
                      <a:pt x="71236" y="3113"/>
                    </a:lnTo>
                    <a:lnTo>
                      <a:pt x="70347" y="2842"/>
                    </a:lnTo>
                    <a:lnTo>
                      <a:pt x="69438" y="2591"/>
                    </a:lnTo>
                    <a:lnTo>
                      <a:pt x="68530" y="2340"/>
                    </a:lnTo>
                    <a:lnTo>
                      <a:pt x="67640" y="2108"/>
                    </a:lnTo>
                    <a:lnTo>
                      <a:pt x="66732" y="1895"/>
                    </a:lnTo>
                    <a:lnTo>
                      <a:pt x="65862" y="1702"/>
                    </a:lnTo>
                    <a:lnTo>
                      <a:pt x="65011" y="1528"/>
                    </a:lnTo>
                    <a:lnTo>
                      <a:pt x="63291" y="1199"/>
                    </a:lnTo>
                    <a:lnTo>
                      <a:pt x="61551" y="909"/>
                    </a:lnTo>
                    <a:lnTo>
                      <a:pt x="59811" y="658"/>
                    </a:lnTo>
                    <a:lnTo>
                      <a:pt x="58265" y="484"/>
                    </a:lnTo>
                    <a:lnTo>
                      <a:pt x="56699" y="329"/>
                    </a:lnTo>
                    <a:lnTo>
                      <a:pt x="55133" y="194"/>
                    </a:lnTo>
                    <a:lnTo>
                      <a:pt x="53567" y="97"/>
                    </a:lnTo>
                    <a:lnTo>
                      <a:pt x="52001" y="39"/>
                    </a:lnTo>
                    <a:lnTo>
                      <a:pt x="5043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1"/>
              <p:cNvSpPr/>
              <p:nvPr/>
            </p:nvSpPr>
            <p:spPr>
              <a:xfrm>
                <a:off x="962100" y="-3429875"/>
                <a:ext cx="2390800" cy="410800"/>
              </a:xfrm>
              <a:custGeom>
                <a:rect b="b" l="l" r="r" t="t"/>
                <a:pathLst>
                  <a:path extrusionOk="0" h="16432" w="95632">
                    <a:moveTo>
                      <a:pt x="93331" y="0"/>
                    </a:moveTo>
                    <a:lnTo>
                      <a:pt x="93234" y="20"/>
                    </a:lnTo>
                    <a:lnTo>
                      <a:pt x="93138" y="39"/>
                    </a:lnTo>
                    <a:lnTo>
                      <a:pt x="93060" y="78"/>
                    </a:lnTo>
                    <a:lnTo>
                      <a:pt x="92983" y="116"/>
                    </a:lnTo>
                    <a:lnTo>
                      <a:pt x="92906" y="174"/>
                    </a:lnTo>
                    <a:lnTo>
                      <a:pt x="92848" y="252"/>
                    </a:lnTo>
                    <a:lnTo>
                      <a:pt x="92809" y="329"/>
                    </a:lnTo>
                    <a:lnTo>
                      <a:pt x="92790" y="406"/>
                    </a:lnTo>
                    <a:lnTo>
                      <a:pt x="92770" y="503"/>
                    </a:lnTo>
                    <a:lnTo>
                      <a:pt x="92790" y="580"/>
                    </a:lnTo>
                    <a:lnTo>
                      <a:pt x="92809" y="658"/>
                    </a:lnTo>
                    <a:lnTo>
                      <a:pt x="92867" y="735"/>
                    </a:lnTo>
                    <a:lnTo>
                      <a:pt x="92944" y="812"/>
                    </a:lnTo>
                    <a:lnTo>
                      <a:pt x="93273" y="1102"/>
                    </a:lnTo>
                    <a:lnTo>
                      <a:pt x="93466" y="1276"/>
                    </a:lnTo>
                    <a:lnTo>
                      <a:pt x="93640" y="1470"/>
                    </a:lnTo>
                    <a:lnTo>
                      <a:pt x="93814" y="1682"/>
                    </a:lnTo>
                    <a:lnTo>
                      <a:pt x="93988" y="1895"/>
                    </a:lnTo>
                    <a:lnTo>
                      <a:pt x="94162" y="2146"/>
                    </a:lnTo>
                    <a:lnTo>
                      <a:pt x="94298" y="2378"/>
                    </a:lnTo>
                    <a:lnTo>
                      <a:pt x="94433" y="2629"/>
                    </a:lnTo>
                    <a:lnTo>
                      <a:pt x="94549" y="2881"/>
                    </a:lnTo>
                    <a:lnTo>
                      <a:pt x="94626" y="3151"/>
                    </a:lnTo>
                    <a:lnTo>
                      <a:pt x="94684" y="3403"/>
                    </a:lnTo>
                    <a:lnTo>
                      <a:pt x="94684" y="3635"/>
                    </a:lnTo>
                    <a:lnTo>
                      <a:pt x="94665" y="3886"/>
                    </a:lnTo>
                    <a:lnTo>
                      <a:pt x="94646" y="4002"/>
                    </a:lnTo>
                    <a:lnTo>
                      <a:pt x="94588" y="4099"/>
                    </a:lnTo>
                    <a:lnTo>
                      <a:pt x="94549" y="4215"/>
                    </a:lnTo>
                    <a:lnTo>
                      <a:pt x="94472" y="4331"/>
                    </a:lnTo>
                    <a:lnTo>
                      <a:pt x="94375" y="4466"/>
                    </a:lnTo>
                    <a:lnTo>
                      <a:pt x="94240" y="4582"/>
                    </a:lnTo>
                    <a:lnTo>
                      <a:pt x="94104" y="4679"/>
                    </a:lnTo>
                    <a:lnTo>
                      <a:pt x="93950" y="4775"/>
                    </a:lnTo>
                    <a:lnTo>
                      <a:pt x="93776" y="4833"/>
                    </a:lnTo>
                    <a:lnTo>
                      <a:pt x="93602" y="4911"/>
                    </a:lnTo>
                    <a:lnTo>
                      <a:pt x="93254" y="5007"/>
                    </a:lnTo>
                    <a:lnTo>
                      <a:pt x="92867" y="5065"/>
                    </a:lnTo>
                    <a:lnTo>
                      <a:pt x="92480" y="5104"/>
                    </a:lnTo>
                    <a:lnTo>
                      <a:pt x="91785" y="5162"/>
                    </a:lnTo>
                    <a:lnTo>
                      <a:pt x="91630" y="5181"/>
                    </a:lnTo>
                    <a:lnTo>
                      <a:pt x="91495" y="5200"/>
                    </a:lnTo>
                    <a:lnTo>
                      <a:pt x="91379" y="5239"/>
                    </a:lnTo>
                    <a:lnTo>
                      <a:pt x="91263" y="5316"/>
                    </a:lnTo>
                    <a:lnTo>
                      <a:pt x="91166" y="5394"/>
                    </a:lnTo>
                    <a:lnTo>
                      <a:pt x="91108" y="5490"/>
                    </a:lnTo>
                    <a:lnTo>
                      <a:pt x="91050" y="5626"/>
                    </a:lnTo>
                    <a:lnTo>
                      <a:pt x="91031" y="5780"/>
                    </a:lnTo>
                    <a:lnTo>
                      <a:pt x="91011" y="6090"/>
                    </a:lnTo>
                    <a:lnTo>
                      <a:pt x="91050" y="6399"/>
                    </a:lnTo>
                    <a:lnTo>
                      <a:pt x="91089" y="6708"/>
                    </a:lnTo>
                    <a:lnTo>
                      <a:pt x="91147" y="7018"/>
                    </a:lnTo>
                    <a:lnTo>
                      <a:pt x="91205" y="7346"/>
                    </a:lnTo>
                    <a:lnTo>
                      <a:pt x="91243" y="7656"/>
                    </a:lnTo>
                    <a:lnTo>
                      <a:pt x="91282" y="7965"/>
                    </a:lnTo>
                    <a:lnTo>
                      <a:pt x="91263" y="8293"/>
                    </a:lnTo>
                    <a:lnTo>
                      <a:pt x="91243" y="8583"/>
                    </a:lnTo>
                    <a:lnTo>
                      <a:pt x="91224" y="8757"/>
                    </a:lnTo>
                    <a:lnTo>
                      <a:pt x="91185" y="8931"/>
                    </a:lnTo>
                    <a:lnTo>
                      <a:pt x="91127" y="9086"/>
                    </a:lnTo>
                    <a:lnTo>
                      <a:pt x="91031" y="9202"/>
                    </a:lnTo>
                    <a:lnTo>
                      <a:pt x="90992" y="9260"/>
                    </a:lnTo>
                    <a:lnTo>
                      <a:pt x="90934" y="9299"/>
                    </a:lnTo>
                    <a:lnTo>
                      <a:pt x="90876" y="9337"/>
                    </a:lnTo>
                    <a:lnTo>
                      <a:pt x="90799" y="9357"/>
                    </a:lnTo>
                    <a:lnTo>
                      <a:pt x="90721" y="9357"/>
                    </a:lnTo>
                    <a:lnTo>
                      <a:pt x="90644" y="9337"/>
                    </a:lnTo>
                    <a:lnTo>
                      <a:pt x="90547" y="9299"/>
                    </a:lnTo>
                    <a:lnTo>
                      <a:pt x="90470" y="9260"/>
                    </a:lnTo>
                    <a:lnTo>
                      <a:pt x="90296" y="9144"/>
                    </a:lnTo>
                    <a:lnTo>
                      <a:pt x="90141" y="8989"/>
                    </a:lnTo>
                    <a:lnTo>
                      <a:pt x="89832" y="8661"/>
                    </a:lnTo>
                    <a:lnTo>
                      <a:pt x="89619" y="8390"/>
                    </a:lnTo>
                    <a:lnTo>
                      <a:pt x="89194" y="7926"/>
                    </a:lnTo>
                    <a:lnTo>
                      <a:pt x="88769" y="7482"/>
                    </a:lnTo>
                    <a:lnTo>
                      <a:pt x="88537" y="7269"/>
                    </a:lnTo>
                    <a:lnTo>
                      <a:pt x="88305" y="7056"/>
                    </a:lnTo>
                    <a:lnTo>
                      <a:pt x="88054" y="6863"/>
                    </a:lnTo>
                    <a:lnTo>
                      <a:pt x="87802" y="6689"/>
                    </a:lnTo>
                    <a:lnTo>
                      <a:pt x="87551" y="6534"/>
                    </a:lnTo>
                    <a:lnTo>
                      <a:pt x="87319" y="6418"/>
                    </a:lnTo>
                    <a:lnTo>
                      <a:pt x="87087" y="6322"/>
                    </a:lnTo>
                    <a:lnTo>
                      <a:pt x="86855" y="6244"/>
                    </a:lnTo>
                    <a:lnTo>
                      <a:pt x="86623" y="6225"/>
                    </a:lnTo>
                    <a:lnTo>
                      <a:pt x="86410" y="6206"/>
                    </a:lnTo>
                    <a:lnTo>
                      <a:pt x="86217" y="6244"/>
                    </a:lnTo>
                    <a:lnTo>
                      <a:pt x="86024" y="6283"/>
                    </a:lnTo>
                    <a:lnTo>
                      <a:pt x="85831" y="6380"/>
                    </a:lnTo>
                    <a:lnTo>
                      <a:pt x="85676" y="6496"/>
                    </a:lnTo>
                    <a:lnTo>
                      <a:pt x="85521" y="6631"/>
                    </a:lnTo>
                    <a:lnTo>
                      <a:pt x="85386" y="6805"/>
                    </a:lnTo>
                    <a:lnTo>
                      <a:pt x="85270" y="6998"/>
                    </a:lnTo>
                    <a:lnTo>
                      <a:pt x="85173" y="7230"/>
                    </a:lnTo>
                    <a:lnTo>
                      <a:pt x="85096" y="7501"/>
                    </a:lnTo>
                    <a:lnTo>
                      <a:pt x="85038" y="7791"/>
                    </a:lnTo>
                    <a:lnTo>
                      <a:pt x="85019" y="8081"/>
                    </a:lnTo>
                    <a:lnTo>
                      <a:pt x="85019" y="8371"/>
                    </a:lnTo>
                    <a:lnTo>
                      <a:pt x="85038" y="8661"/>
                    </a:lnTo>
                    <a:lnTo>
                      <a:pt x="85057" y="8931"/>
                    </a:lnTo>
                    <a:lnTo>
                      <a:pt x="85154" y="9492"/>
                    </a:lnTo>
                    <a:lnTo>
                      <a:pt x="85251" y="10053"/>
                    </a:lnTo>
                    <a:lnTo>
                      <a:pt x="85309" y="10478"/>
                    </a:lnTo>
                    <a:lnTo>
                      <a:pt x="85347" y="10903"/>
                    </a:lnTo>
                    <a:lnTo>
                      <a:pt x="85347" y="11328"/>
                    </a:lnTo>
                    <a:lnTo>
                      <a:pt x="85289" y="11773"/>
                    </a:lnTo>
                    <a:lnTo>
                      <a:pt x="85212" y="12198"/>
                    </a:lnTo>
                    <a:lnTo>
                      <a:pt x="85096" y="12604"/>
                    </a:lnTo>
                    <a:lnTo>
                      <a:pt x="85019" y="12817"/>
                    </a:lnTo>
                    <a:lnTo>
                      <a:pt x="84941" y="13010"/>
                    </a:lnTo>
                    <a:lnTo>
                      <a:pt x="84845" y="13204"/>
                    </a:lnTo>
                    <a:lnTo>
                      <a:pt x="84729" y="13378"/>
                    </a:lnTo>
                    <a:lnTo>
                      <a:pt x="84651" y="13474"/>
                    </a:lnTo>
                    <a:lnTo>
                      <a:pt x="84574" y="13552"/>
                    </a:lnTo>
                    <a:lnTo>
                      <a:pt x="84477" y="13610"/>
                    </a:lnTo>
                    <a:lnTo>
                      <a:pt x="84381" y="13629"/>
                    </a:lnTo>
                    <a:lnTo>
                      <a:pt x="84284" y="13629"/>
                    </a:lnTo>
                    <a:lnTo>
                      <a:pt x="84187" y="13610"/>
                    </a:lnTo>
                    <a:lnTo>
                      <a:pt x="84071" y="13571"/>
                    </a:lnTo>
                    <a:lnTo>
                      <a:pt x="83975" y="13532"/>
                    </a:lnTo>
                    <a:lnTo>
                      <a:pt x="83743" y="13378"/>
                    </a:lnTo>
                    <a:lnTo>
                      <a:pt x="83511" y="13165"/>
                    </a:lnTo>
                    <a:lnTo>
                      <a:pt x="83260" y="12914"/>
                    </a:lnTo>
                    <a:lnTo>
                      <a:pt x="83028" y="12624"/>
                    </a:lnTo>
                    <a:lnTo>
                      <a:pt x="82796" y="12314"/>
                    </a:lnTo>
                    <a:lnTo>
                      <a:pt x="82564" y="12005"/>
                    </a:lnTo>
                    <a:lnTo>
                      <a:pt x="82158" y="11386"/>
                    </a:lnTo>
                    <a:lnTo>
                      <a:pt x="81848" y="10845"/>
                    </a:lnTo>
                    <a:lnTo>
                      <a:pt x="81655" y="10497"/>
                    </a:lnTo>
                    <a:lnTo>
                      <a:pt x="81307" y="9821"/>
                    </a:lnTo>
                    <a:lnTo>
                      <a:pt x="80824" y="8854"/>
                    </a:lnTo>
                    <a:lnTo>
                      <a:pt x="80553" y="8332"/>
                    </a:lnTo>
                    <a:lnTo>
                      <a:pt x="80244" y="7772"/>
                    </a:lnTo>
                    <a:lnTo>
                      <a:pt x="79896" y="7230"/>
                    </a:lnTo>
                    <a:lnTo>
                      <a:pt x="79548" y="6728"/>
                    </a:lnTo>
                    <a:lnTo>
                      <a:pt x="79374" y="6476"/>
                    </a:lnTo>
                    <a:lnTo>
                      <a:pt x="79181" y="6264"/>
                    </a:lnTo>
                    <a:lnTo>
                      <a:pt x="78987" y="6051"/>
                    </a:lnTo>
                    <a:lnTo>
                      <a:pt x="78813" y="5858"/>
                    </a:lnTo>
                    <a:lnTo>
                      <a:pt x="78601" y="5684"/>
                    </a:lnTo>
                    <a:lnTo>
                      <a:pt x="78407" y="5548"/>
                    </a:lnTo>
                    <a:lnTo>
                      <a:pt x="78214" y="5432"/>
                    </a:lnTo>
                    <a:lnTo>
                      <a:pt x="78001" y="5336"/>
                    </a:lnTo>
                    <a:lnTo>
                      <a:pt x="77808" y="5278"/>
                    </a:lnTo>
                    <a:lnTo>
                      <a:pt x="77596" y="5258"/>
                    </a:lnTo>
                    <a:lnTo>
                      <a:pt x="77402" y="5278"/>
                    </a:lnTo>
                    <a:lnTo>
                      <a:pt x="77190" y="5336"/>
                    </a:lnTo>
                    <a:lnTo>
                      <a:pt x="76996" y="5413"/>
                    </a:lnTo>
                    <a:lnTo>
                      <a:pt x="76784" y="5548"/>
                    </a:lnTo>
                    <a:lnTo>
                      <a:pt x="76590" y="5742"/>
                    </a:lnTo>
                    <a:lnTo>
                      <a:pt x="76378" y="5974"/>
                    </a:lnTo>
                    <a:lnTo>
                      <a:pt x="76281" y="6109"/>
                    </a:lnTo>
                    <a:lnTo>
                      <a:pt x="76223" y="6244"/>
                    </a:lnTo>
                    <a:lnTo>
                      <a:pt x="76165" y="6380"/>
                    </a:lnTo>
                    <a:lnTo>
                      <a:pt x="76126" y="6534"/>
                    </a:lnTo>
                    <a:lnTo>
                      <a:pt x="76088" y="6670"/>
                    </a:lnTo>
                    <a:lnTo>
                      <a:pt x="76088" y="6824"/>
                    </a:lnTo>
                    <a:lnTo>
                      <a:pt x="76088" y="7134"/>
                    </a:lnTo>
                    <a:lnTo>
                      <a:pt x="76126" y="7443"/>
                    </a:lnTo>
                    <a:lnTo>
                      <a:pt x="76184" y="7772"/>
                    </a:lnTo>
                    <a:lnTo>
                      <a:pt x="76339" y="8371"/>
                    </a:lnTo>
                    <a:lnTo>
                      <a:pt x="76416" y="8738"/>
                    </a:lnTo>
                    <a:lnTo>
                      <a:pt x="76474" y="9105"/>
                    </a:lnTo>
                    <a:lnTo>
                      <a:pt x="76474" y="9279"/>
                    </a:lnTo>
                    <a:lnTo>
                      <a:pt x="76474" y="9453"/>
                    </a:lnTo>
                    <a:lnTo>
                      <a:pt x="76455" y="9647"/>
                    </a:lnTo>
                    <a:lnTo>
                      <a:pt x="76397" y="9840"/>
                    </a:lnTo>
                    <a:lnTo>
                      <a:pt x="76320" y="10072"/>
                    </a:lnTo>
                    <a:lnTo>
                      <a:pt x="76223" y="10323"/>
                    </a:lnTo>
                    <a:lnTo>
                      <a:pt x="76107" y="10555"/>
                    </a:lnTo>
                    <a:lnTo>
                      <a:pt x="75991" y="10787"/>
                    </a:lnTo>
                    <a:lnTo>
                      <a:pt x="75856" y="11019"/>
                    </a:lnTo>
                    <a:lnTo>
                      <a:pt x="75720" y="11251"/>
                    </a:lnTo>
                    <a:lnTo>
                      <a:pt x="75566" y="11444"/>
                    </a:lnTo>
                    <a:lnTo>
                      <a:pt x="75411" y="11657"/>
                    </a:lnTo>
                    <a:lnTo>
                      <a:pt x="75160" y="11928"/>
                    </a:lnTo>
                    <a:lnTo>
                      <a:pt x="74870" y="12218"/>
                    </a:lnTo>
                    <a:lnTo>
                      <a:pt x="74541" y="12527"/>
                    </a:lnTo>
                    <a:lnTo>
                      <a:pt x="74367" y="12662"/>
                    </a:lnTo>
                    <a:lnTo>
                      <a:pt x="74193" y="12778"/>
                    </a:lnTo>
                    <a:lnTo>
                      <a:pt x="74000" y="12894"/>
                    </a:lnTo>
                    <a:lnTo>
                      <a:pt x="73807" y="12972"/>
                    </a:lnTo>
                    <a:lnTo>
                      <a:pt x="73613" y="13049"/>
                    </a:lnTo>
                    <a:lnTo>
                      <a:pt x="73439" y="13068"/>
                    </a:lnTo>
                    <a:lnTo>
                      <a:pt x="73246" y="13068"/>
                    </a:lnTo>
                    <a:lnTo>
                      <a:pt x="73053" y="13030"/>
                    </a:lnTo>
                    <a:lnTo>
                      <a:pt x="72879" y="12952"/>
                    </a:lnTo>
                    <a:lnTo>
                      <a:pt x="72705" y="12836"/>
                    </a:lnTo>
                    <a:lnTo>
                      <a:pt x="72569" y="12701"/>
                    </a:lnTo>
                    <a:lnTo>
                      <a:pt x="72453" y="12546"/>
                    </a:lnTo>
                    <a:lnTo>
                      <a:pt x="72337" y="12392"/>
                    </a:lnTo>
                    <a:lnTo>
                      <a:pt x="72241" y="12237"/>
                    </a:lnTo>
                    <a:lnTo>
                      <a:pt x="72067" y="11889"/>
                    </a:lnTo>
                    <a:lnTo>
                      <a:pt x="71893" y="11522"/>
                    </a:lnTo>
                    <a:lnTo>
                      <a:pt x="71777" y="11135"/>
                    </a:lnTo>
                    <a:lnTo>
                      <a:pt x="71642" y="10749"/>
                    </a:lnTo>
                    <a:lnTo>
                      <a:pt x="71429" y="10014"/>
                    </a:lnTo>
                    <a:lnTo>
                      <a:pt x="71197" y="9241"/>
                    </a:lnTo>
                    <a:lnTo>
                      <a:pt x="70946" y="8448"/>
                    </a:lnTo>
                    <a:lnTo>
                      <a:pt x="70810" y="8042"/>
                    </a:lnTo>
                    <a:lnTo>
                      <a:pt x="70656" y="7675"/>
                    </a:lnTo>
                    <a:lnTo>
                      <a:pt x="70462" y="7308"/>
                    </a:lnTo>
                    <a:lnTo>
                      <a:pt x="70269" y="6940"/>
                    </a:lnTo>
                    <a:lnTo>
                      <a:pt x="70095" y="6670"/>
                    </a:lnTo>
                    <a:lnTo>
                      <a:pt x="69882" y="6438"/>
                    </a:lnTo>
                    <a:lnTo>
                      <a:pt x="69650" y="6225"/>
                    </a:lnTo>
                    <a:lnTo>
                      <a:pt x="69515" y="6128"/>
                    </a:lnTo>
                    <a:lnTo>
                      <a:pt x="69399" y="6051"/>
                    </a:lnTo>
                    <a:lnTo>
                      <a:pt x="69264" y="5993"/>
                    </a:lnTo>
                    <a:lnTo>
                      <a:pt x="69129" y="5935"/>
                    </a:lnTo>
                    <a:lnTo>
                      <a:pt x="68974" y="5896"/>
                    </a:lnTo>
                    <a:lnTo>
                      <a:pt x="68819" y="5877"/>
                    </a:lnTo>
                    <a:lnTo>
                      <a:pt x="68665" y="5858"/>
                    </a:lnTo>
                    <a:lnTo>
                      <a:pt x="68510" y="5858"/>
                    </a:lnTo>
                    <a:lnTo>
                      <a:pt x="68355" y="5877"/>
                    </a:lnTo>
                    <a:lnTo>
                      <a:pt x="68181" y="5916"/>
                    </a:lnTo>
                    <a:lnTo>
                      <a:pt x="67891" y="6032"/>
                    </a:lnTo>
                    <a:lnTo>
                      <a:pt x="67621" y="6148"/>
                    </a:lnTo>
                    <a:lnTo>
                      <a:pt x="67408" y="6302"/>
                    </a:lnTo>
                    <a:lnTo>
                      <a:pt x="67195" y="6476"/>
                    </a:lnTo>
                    <a:lnTo>
                      <a:pt x="67021" y="6689"/>
                    </a:lnTo>
                    <a:lnTo>
                      <a:pt x="66867" y="6902"/>
                    </a:lnTo>
                    <a:lnTo>
                      <a:pt x="66751" y="7134"/>
                    </a:lnTo>
                    <a:lnTo>
                      <a:pt x="66635" y="7385"/>
                    </a:lnTo>
                    <a:lnTo>
                      <a:pt x="66538" y="7636"/>
                    </a:lnTo>
                    <a:lnTo>
                      <a:pt x="66461" y="7888"/>
                    </a:lnTo>
                    <a:lnTo>
                      <a:pt x="66306" y="8448"/>
                    </a:lnTo>
                    <a:lnTo>
                      <a:pt x="66074" y="9531"/>
                    </a:lnTo>
                    <a:lnTo>
                      <a:pt x="66016" y="9743"/>
                    </a:lnTo>
                    <a:lnTo>
                      <a:pt x="65958" y="9937"/>
                    </a:lnTo>
                    <a:lnTo>
                      <a:pt x="65881" y="10130"/>
                    </a:lnTo>
                    <a:lnTo>
                      <a:pt x="65784" y="10304"/>
                    </a:lnTo>
                    <a:lnTo>
                      <a:pt x="65688" y="10478"/>
                    </a:lnTo>
                    <a:lnTo>
                      <a:pt x="65572" y="10633"/>
                    </a:lnTo>
                    <a:lnTo>
                      <a:pt x="65456" y="10768"/>
                    </a:lnTo>
                    <a:lnTo>
                      <a:pt x="65320" y="10884"/>
                    </a:lnTo>
                    <a:lnTo>
                      <a:pt x="65185" y="10981"/>
                    </a:lnTo>
                    <a:lnTo>
                      <a:pt x="65030" y="11058"/>
                    </a:lnTo>
                    <a:lnTo>
                      <a:pt x="64856" y="11096"/>
                    </a:lnTo>
                    <a:lnTo>
                      <a:pt x="64682" y="11116"/>
                    </a:lnTo>
                    <a:lnTo>
                      <a:pt x="64508" y="11096"/>
                    </a:lnTo>
                    <a:lnTo>
                      <a:pt x="64315" y="11039"/>
                    </a:lnTo>
                    <a:lnTo>
                      <a:pt x="64102" y="10923"/>
                    </a:lnTo>
                    <a:lnTo>
                      <a:pt x="63890" y="10787"/>
                    </a:lnTo>
                    <a:lnTo>
                      <a:pt x="63619" y="10555"/>
                    </a:lnTo>
                    <a:lnTo>
                      <a:pt x="63368" y="10285"/>
                    </a:lnTo>
                    <a:lnTo>
                      <a:pt x="63136" y="9995"/>
                    </a:lnTo>
                    <a:lnTo>
                      <a:pt x="62904" y="9685"/>
                    </a:lnTo>
                    <a:lnTo>
                      <a:pt x="62498" y="9067"/>
                    </a:lnTo>
                    <a:lnTo>
                      <a:pt x="62285" y="8738"/>
                    </a:lnTo>
                    <a:lnTo>
                      <a:pt x="62092" y="8448"/>
                    </a:lnTo>
                    <a:lnTo>
                      <a:pt x="61899" y="8216"/>
                    </a:lnTo>
                    <a:lnTo>
                      <a:pt x="61705" y="7984"/>
                    </a:lnTo>
                    <a:lnTo>
                      <a:pt x="61493" y="7752"/>
                    </a:lnTo>
                    <a:lnTo>
                      <a:pt x="61241" y="7540"/>
                    </a:lnTo>
                    <a:lnTo>
                      <a:pt x="60990" y="7346"/>
                    </a:lnTo>
                    <a:lnTo>
                      <a:pt x="60739" y="7172"/>
                    </a:lnTo>
                    <a:lnTo>
                      <a:pt x="60449" y="6998"/>
                    </a:lnTo>
                    <a:lnTo>
                      <a:pt x="60178" y="6863"/>
                    </a:lnTo>
                    <a:lnTo>
                      <a:pt x="59888" y="6747"/>
                    </a:lnTo>
                    <a:lnTo>
                      <a:pt x="59579" y="6670"/>
                    </a:lnTo>
                    <a:lnTo>
                      <a:pt x="59289" y="6612"/>
                    </a:lnTo>
                    <a:lnTo>
                      <a:pt x="58980" y="6612"/>
                    </a:lnTo>
                    <a:lnTo>
                      <a:pt x="58690" y="6631"/>
                    </a:lnTo>
                    <a:lnTo>
                      <a:pt x="58535" y="6670"/>
                    </a:lnTo>
                    <a:lnTo>
                      <a:pt x="58400" y="6708"/>
                    </a:lnTo>
                    <a:lnTo>
                      <a:pt x="58245" y="6766"/>
                    </a:lnTo>
                    <a:lnTo>
                      <a:pt x="58110" y="6844"/>
                    </a:lnTo>
                    <a:lnTo>
                      <a:pt x="57955" y="6921"/>
                    </a:lnTo>
                    <a:lnTo>
                      <a:pt x="57820" y="7018"/>
                    </a:lnTo>
                    <a:lnTo>
                      <a:pt x="57549" y="7230"/>
                    </a:lnTo>
                    <a:lnTo>
                      <a:pt x="57317" y="7482"/>
                    </a:lnTo>
                    <a:lnTo>
                      <a:pt x="57124" y="7752"/>
                    </a:lnTo>
                    <a:lnTo>
                      <a:pt x="56950" y="8042"/>
                    </a:lnTo>
                    <a:lnTo>
                      <a:pt x="56776" y="8351"/>
                    </a:lnTo>
                    <a:lnTo>
                      <a:pt x="56641" y="8680"/>
                    </a:lnTo>
                    <a:lnTo>
                      <a:pt x="56525" y="9009"/>
                    </a:lnTo>
                    <a:lnTo>
                      <a:pt x="56409" y="9337"/>
                    </a:lnTo>
                    <a:lnTo>
                      <a:pt x="56215" y="10033"/>
                    </a:lnTo>
                    <a:lnTo>
                      <a:pt x="56022" y="10729"/>
                    </a:lnTo>
                    <a:lnTo>
                      <a:pt x="55809" y="11406"/>
                    </a:lnTo>
                    <a:lnTo>
                      <a:pt x="55713" y="11715"/>
                    </a:lnTo>
                    <a:lnTo>
                      <a:pt x="55577" y="12024"/>
                    </a:lnTo>
                    <a:lnTo>
                      <a:pt x="55403" y="12353"/>
                    </a:lnTo>
                    <a:lnTo>
                      <a:pt x="55191" y="12682"/>
                    </a:lnTo>
                    <a:lnTo>
                      <a:pt x="54959" y="12952"/>
                    </a:lnTo>
                    <a:lnTo>
                      <a:pt x="54688" y="13204"/>
                    </a:lnTo>
                    <a:lnTo>
                      <a:pt x="54418" y="13436"/>
                    </a:lnTo>
                    <a:lnTo>
                      <a:pt x="54128" y="13629"/>
                    </a:lnTo>
                    <a:lnTo>
                      <a:pt x="53799" y="13784"/>
                    </a:lnTo>
                    <a:lnTo>
                      <a:pt x="53470" y="13900"/>
                    </a:lnTo>
                    <a:lnTo>
                      <a:pt x="53142" y="13977"/>
                    </a:lnTo>
                    <a:lnTo>
                      <a:pt x="52794" y="14035"/>
                    </a:lnTo>
                    <a:lnTo>
                      <a:pt x="52446" y="14054"/>
                    </a:lnTo>
                    <a:lnTo>
                      <a:pt x="52098" y="14016"/>
                    </a:lnTo>
                    <a:lnTo>
                      <a:pt x="51731" y="13958"/>
                    </a:lnTo>
                    <a:lnTo>
                      <a:pt x="51383" y="13861"/>
                    </a:lnTo>
                    <a:lnTo>
                      <a:pt x="51035" y="13726"/>
                    </a:lnTo>
                    <a:lnTo>
                      <a:pt x="50687" y="13532"/>
                    </a:lnTo>
                    <a:lnTo>
                      <a:pt x="50435" y="13358"/>
                    </a:lnTo>
                    <a:lnTo>
                      <a:pt x="50184" y="13184"/>
                    </a:lnTo>
                    <a:lnTo>
                      <a:pt x="49933" y="12991"/>
                    </a:lnTo>
                    <a:lnTo>
                      <a:pt x="49701" y="12778"/>
                    </a:lnTo>
                    <a:lnTo>
                      <a:pt x="49469" y="12566"/>
                    </a:lnTo>
                    <a:lnTo>
                      <a:pt x="49256" y="12353"/>
                    </a:lnTo>
                    <a:lnTo>
                      <a:pt x="48831" y="11889"/>
                    </a:lnTo>
                    <a:lnTo>
                      <a:pt x="48425" y="11386"/>
                    </a:lnTo>
                    <a:lnTo>
                      <a:pt x="48038" y="10884"/>
                    </a:lnTo>
                    <a:lnTo>
                      <a:pt x="47284" y="9840"/>
                    </a:lnTo>
                    <a:lnTo>
                      <a:pt x="46898" y="9318"/>
                    </a:lnTo>
                    <a:lnTo>
                      <a:pt x="46511" y="8815"/>
                    </a:lnTo>
                    <a:lnTo>
                      <a:pt x="46105" y="8332"/>
                    </a:lnTo>
                    <a:lnTo>
                      <a:pt x="45680" y="7868"/>
                    </a:lnTo>
                    <a:lnTo>
                      <a:pt x="45448" y="7656"/>
                    </a:lnTo>
                    <a:lnTo>
                      <a:pt x="45235" y="7462"/>
                    </a:lnTo>
                    <a:lnTo>
                      <a:pt x="44984" y="7269"/>
                    </a:lnTo>
                    <a:lnTo>
                      <a:pt x="44733" y="7076"/>
                    </a:lnTo>
                    <a:lnTo>
                      <a:pt x="44481" y="6921"/>
                    </a:lnTo>
                    <a:lnTo>
                      <a:pt x="44211" y="6766"/>
                    </a:lnTo>
                    <a:lnTo>
                      <a:pt x="43940" y="6612"/>
                    </a:lnTo>
                    <a:lnTo>
                      <a:pt x="43650" y="6496"/>
                    </a:lnTo>
                    <a:lnTo>
                      <a:pt x="43418" y="6418"/>
                    </a:lnTo>
                    <a:lnTo>
                      <a:pt x="43167" y="6360"/>
                    </a:lnTo>
                    <a:lnTo>
                      <a:pt x="42935" y="6302"/>
                    </a:lnTo>
                    <a:lnTo>
                      <a:pt x="42684" y="6283"/>
                    </a:lnTo>
                    <a:lnTo>
                      <a:pt x="42200" y="6283"/>
                    </a:lnTo>
                    <a:lnTo>
                      <a:pt x="41949" y="6302"/>
                    </a:lnTo>
                    <a:lnTo>
                      <a:pt x="41698" y="6360"/>
                    </a:lnTo>
                    <a:lnTo>
                      <a:pt x="41466" y="6418"/>
                    </a:lnTo>
                    <a:lnTo>
                      <a:pt x="41234" y="6496"/>
                    </a:lnTo>
                    <a:lnTo>
                      <a:pt x="41021" y="6592"/>
                    </a:lnTo>
                    <a:lnTo>
                      <a:pt x="40808" y="6728"/>
                    </a:lnTo>
                    <a:lnTo>
                      <a:pt x="40596" y="6863"/>
                    </a:lnTo>
                    <a:lnTo>
                      <a:pt x="40402" y="6998"/>
                    </a:lnTo>
                    <a:lnTo>
                      <a:pt x="40229" y="7172"/>
                    </a:lnTo>
                    <a:lnTo>
                      <a:pt x="40055" y="7366"/>
                    </a:lnTo>
                    <a:lnTo>
                      <a:pt x="39919" y="7578"/>
                    </a:lnTo>
                    <a:lnTo>
                      <a:pt x="39784" y="7791"/>
                    </a:lnTo>
                    <a:lnTo>
                      <a:pt x="39668" y="8023"/>
                    </a:lnTo>
                    <a:lnTo>
                      <a:pt x="39571" y="8274"/>
                    </a:lnTo>
                    <a:lnTo>
                      <a:pt x="39475" y="8506"/>
                    </a:lnTo>
                    <a:lnTo>
                      <a:pt x="39417" y="8757"/>
                    </a:lnTo>
                    <a:lnTo>
                      <a:pt x="39359" y="9009"/>
                    </a:lnTo>
                    <a:lnTo>
                      <a:pt x="39301" y="9260"/>
                    </a:lnTo>
                    <a:lnTo>
                      <a:pt x="39223" y="9782"/>
                    </a:lnTo>
                    <a:lnTo>
                      <a:pt x="39185" y="10323"/>
                    </a:lnTo>
                    <a:lnTo>
                      <a:pt x="39127" y="11348"/>
                    </a:lnTo>
                    <a:lnTo>
                      <a:pt x="39088" y="11850"/>
                    </a:lnTo>
                    <a:lnTo>
                      <a:pt x="39049" y="12372"/>
                    </a:lnTo>
                    <a:lnTo>
                      <a:pt x="38991" y="12933"/>
                    </a:lnTo>
                    <a:lnTo>
                      <a:pt x="38953" y="13204"/>
                    </a:lnTo>
                    <a:lnTo>
                      <a:pt x="38895" y="13474"/>
                    </a:lnTo>
                    <a:lnTo>
                      <a:pt x="38817" y="13726"/>
                    </a:lnTo>
                    <a:lnTo>
                      <a:pt x="38721" y="13977"/>
                    </a:lnTo>
                    <a:lnTo>
                      <a:pt x="38624" y="14209"/>
                    </a:lnTo>
                    <a:lnTo>
                      <a:pt x="38489" y="14441"/>
                    </a:lnTo>
                    <a:lnTo>
                      <a:pt x="38334" y="14653"/>
                    </a:lnTo>
                    <a:lnTo>
                      <a:pt x="38160" y="14827"/>
                    </a:lnTo>
                    <a:lnTo>
                      <a:pt x="37947" y="15001"/>
                    </a:lnTo>
                    <a:lnTo>
                      <a:pt x="37715" y="15137"/>
                    </a:lnTo>
                    <a:lnTo>
                      <a:pt x="37445" y="15272"/>
                    </a:lnTo>
                    <a:lnTo>
                      <a:pt x="37155" y="15369"/>
                    </a:lnTo>
                    <a:lnTo>
                      <a:pt x="36846" y="15446"/>
                    </a:lnTo>
                    <a:lnTo>
                      <a:pt x="36536" y="15485"/>
                    </a:lnTo>
                    <a:lnTo>
                      <a:pt x="36208" y="15504"/>
                    </a:lnTo>
                    <a:lnTo>
                      <a:pt x="35898" y="15504"/>
                    </a:lnTo>
                    <a:lnTo>
                      <a:pt x="35570" y="15465"/>
                    </a:lnTo>
                    <a:lnTo>
                      <a:pt x="35241" y="15427"/>
                    </a:lnTo>
                    <a:lnTo>
                      <a:pt x="34932" y="15330"/>
                    </a:lnTo>
                    <a:lnTo>
                      <a:pt x="34622" y="15233"/>
                    </a:lnTo>
                    <a:lnTo>
                      <a:pt x="34333" y="15098"/>
                    </a:lnTo>
                    <a:lnTo>
                      <a:pt x="34043" y="14943"/>
                    </a:lnTo>
                    <a:lnTo>
                      <a:pt x="33791" y="14769"/>
                    </a:lnTo>
                    <a:lnTo>
                      <a:pt x="33559" y="14576"/>
                    </a:lnTo>
                    <a:lnTo>
                      <a:pt x="33347" y="14344"/>
                    </a:lnTo>
                    <a:lnTo>
                      <a:pt x="33173" y="14093"/>
                    </a:lnTo>
                    <a:lnTo>
                      <a:pt x="33037" y="13861"/>
                    </a:lnTo>
                    <a:lnTo>
                      <a:pt x="32902" y="13629"/>
                    </a:lnTo>
                    <a:lnTo>
                      <a:pt x="32805" y="13397"/>
                    </a:lnTo>
                    <a:lnTo>
                      <a:pt x="32709" y="13146"/>
                    </a:lnTo>
                    <a:lnTo>
                      <a:pt x="32554" y="12643"/>
                    </a:lnTo>
                    <a:lnTo>
                      <a:pt x="32419" y="12140"/>
                    </a:lnTo>
                    <a:lnTo>
                      <a:pt x="32322" y="11599"/>
                    </a:lnTo>
                    <a:lnTo>
                      <a:pt x="32245" y="11077"/>
                    </a:lnTo>
                    <a:lnTo>
                      <a:pt x="32109" y="9995"/>
                    </a:lnTo>
                    <a:lnTo>
                      <a:pt x="32051" y="9453"/>
                    </a:lnTo>
                    <a:lnTo>
                      <a:pt x="31955" y="8931"/>
                    </a:lnTo>
                    <a:lnTo>
                      <a:pt x="31839" y="8409"/>
                    </a:lnTo>
                    <a:lnTo>
                      <a:pt x="31704" y="7907"/>
                    </a:lnTo>
                    <a:lnTo>
                      <a:pt x="31626" y="7656"/>
                    </a:lnTo>
                    <a:lnTo>
                      <a:pt x="31530" y="7404"/>
                    </a:lnTo>
                    <a:lnTo>
                      <a:pt x="31414" y="7172"/>
                    </a:lnTo>
                    <a:lnTo>
                      <a:pt x="31298" y="6940"/>
                    </a:lnTo>
                    <a:lnTo>
                      <a:pt x="31162" y="6708"/>
                    </a:lnTo>
                    <a:lnTo>
                      <a:pt x="31008" y="6496"/>
                    </a:lnTo>
                    <a:lnTo>
                      <a:pt x="30834" y="6264"/>
                    </a:lnTo>
                    <a:lnTo>
                      <a:pt x="30660" y="6070"/>
                    </a:lnTo>
                    <a:lnTo>
                      <a:pt x="30466" y="5896"/>
                    </a:lnTo>
                    <a:lnTo>
                      <a:pt x="30273" y="5722"/>
                    </a:lnTo>
                    <a:lnTo>
                      <a:pt x="30060" y="5568"/>
                    </a:lnTo>
                    <a:lnTo>
                      <a:pt x="29848" y="5432"/>
                    </a:lnTo>
                    <a:lnTo>
                      <a:pt x="29596" y="5297"/>
                    </a:lnTo>
                    <a:lnTo>
                      <a:pt x="29364" y="5181"/>
                    </a:lnTo>
                    <a:lnTo>
                      <a:pt x="29113" y="5084"/>
                    </a:lnTo>
                    <a:lnTo>
                      <a:pt x="28843" y="4988"/>
                    </a:lnTo>
                    <a:lnTo>
                      <a:pt x="28591" y="4911"/>
                    </a:lnTo>
                    <a:lnTo>
                      <a:pt x="28321" y="4872"/>
                    </a:lnTo>
                    <a:lnTo>
                      <a:pt x="28050" y="4833"/>
                    </a:lnTo>
                    <a:lnTo>
                      <a:pt x="27779" y="4814"/>
                    </a:lnTo>
                    <a:lnTo>
                      <a:pt x="27528" y="4814"/>
                    </a:lnTo>
                    <a:lnTo>
                      <a:pt x="27257" y="4853"/>
                    </a:lnTo>
                    <a:lnTo>
                      <a:pt x="27006" y="4891"/>
                    </a:lnTo>
                    <a:lnTo>
                      <a:pt x="26755" y="4949"/>
                    </a:lnTo>
                    <a:lnTo>
                      <a:pt x="26542" y="5046"/>
                    </a:lnTo>
                    <a:lnTo>
                      <a:pt x="26349" y="5142"/>
                    </a:lnTo>
                    <a:lnTo>
                      <a:pt x="26155" y="5278"/>
                    </a:lnTo>
                    <a:lnTo>
                      <a:pt x="26001" y="5413"/>
                    </a:lnTo>
                    <a:lnTo>
                      <a:pt x="25846" y="5568"/>
                    </a:lnTo>
                    <a:lnTo>
                      <a:pt x="25730" y="5742"/>
                    </a:lnTo>
                    <a:lnTo>
                      <a:pt x="25614" y="5916"/>
                    </a:lnTo>
                    <a:lnTo>
                      <a:pt x="25518" y="6109"/>
                    </a:lnTo>
                    <a:lnTo>
                      <a:pt x="25421" y="6322"/>
                    </a:lnTo>
                    <a:lnTo>
                      <a:pt x="25363" y="6534"/>
                    </a:lnTo>
                    <a:lnTo>
                      <a:pt x="25247" y="6960"/>
                    </a:lnTo>
                    <a:lnTo>
                      <a:pt x="25170" y="7404"/>
                    </a:lnTo>
                    <a:lnTo>
                      <a:pt x="25131" y="7830"/>
                    </a:lnTo>
                    <a:lnTo>
                      <a:pt x="25092" y="8371"/>
                    </a:lnTo>
                    <a:lnTo>
                      <a:pt x="25092" y="8912"/>
                    </a:lnTo>
                    <a:lnTo>
                      <a:pt x="25092" y="10014"/>
                    </a:lnTo>
                    <a:lnTo>
                      <a:pt x="25092" y="10555"/>
                    </a:lnTo>
                    <a:lnTo>
                      <a:pt x="25054" y="11096"/>
                    </a:lnTo>
                    <a:lnTo>
                      <a:pt x="24976" y="11618"/>
                    </a:lnTo>
                    <a:lnTo>
                      <a:pt x="24938" y="11889"/>
                    </a:lnTo>
                    <a:lnTo>
                      <a:pt x="24860" y="12160"/>
                    </a:lnTo>
                    <a:lnTo>
                      <a:pt x="24783" y="12392"/>
                    </a:lnTo>
                    <a:lnTo>
                      <a:pt x="24648" y="12604"/>
                    </a:lnTo>
                    <a:lnTo>
                      <a:pt x="24512" y="12798"/>
                    </a:lnTo>
                    <a:lnTo>
                      <a:pt x="24338" y="12972"/>
                    </a:lnTo>
                    <a:lnTo>
                      <a:pt x="24126" y="13126"/>
                    </a:lnTo>
                    <a:lnTo>
                      <a:pt x="23913" y="13262"/>
                    </a:lnTo>
                    <a:lnTo>
                      <a:pt x="23681" y="13378"/>
                    </a:lnTo>
                    <a:lnTo>
                      <a:pt x="23449" y="13455"/>
                    </a:lnTo>
                    <a:lnTo>
                      <a:pt x="23178" y="13532"/>
                    </a:lnTo>
                    <a:lnTo>
                      <a:pt x="22927" y="13571"/>
                    </a:lnTo>
                    <a:lnTo>
                      <a:pt x="22676" y="13590"/>
                    </a:lnTo>
                    <a:lnTo>
                      <a:pt x="22405" y="13590"/>
                    </a:lnTo>
                    <a:lnTo>
                      <a:pt x="22154" y="13552"/>
                    </a:lnTo>
                    <a:lnTo>
                      <a:pt x="21903" y="13494"/>
                    </a:lnTo>
                    <a:lnTo>
                      <a:pt x="21671" y="13416"/>
                    </a:lnTo>
                    <a:lnTo>
                      <a:pt x="21439" y="13320"/>
                    </a:lnTo>
                    <a:lnTo>
                      <a:pt x="21245" y="13204"/>
                    </a:lnTo>
                    <a:lnTo>
                      <a:pt x="21091" y="13049"/>
                    </a:lnTo>
                    <a:lnTo>
                      <a:pt x="20955" y="12894"/>
                    </a:lnTo>
                    <a:lnTo>
                      <a:pt x="20820" y="12720"/>
                    </a:lnTo>
                    <a:lnTo>
                      <a:pt x="20723" y="12527"/>
                    </a:lnTo>
                    <a:lnTo>
                      <a:pt x="20627" y="12314"/>
                    </a:lnTo>
                    <a:lnTo>
                      <a:pt x="20549" y="12102"/>
                    </a:lnTo>
                    <a:lnTo>
                      <a:pt x="20491" y="11870"/>
                    </a:lnTo>
                    <a:lnTo>
                      <a:pt x="20414" y="11406"/>
                    </a:lnTo>
                    <a:lnTo>
                      <a:pt x="20356" y="10942"/>
                    </a:lnTo>
                    <a:lnTo>
                      <a:pt x="20298" y="10091"/>
                    </a:lnTo>
                    <a:lnTo>
                      <a:pt x="20240" y="9163"/>
                    </a:lnTo>
                    <a:lnTo>
                      <a:pt x="20202" y="8680"/>
                    </a:lnTo>
                    <a:lnTo>
                      <a:pt x="20144" y="8216"/>
                    </a:lnTo>
                    <a:lnTo>
                      <a:pt x="20086" y="7752"/>
                    </a:lnTo>
                    <a:lnTo>
                      <a:pt x="19989" y="7288"/>
                    </a:lnTo>
                    <a:lnTo>
                      <a:pt x="19854" y="6844"/>
                    </a:lnTo>
                    <a:lnTo>
                      <a:pt x="19776" y="6631"/>
                    </a:lnTo>
                    <a:lnTo>
                      <a:pt x="19699" y="6418"/>
                    </a:lnTo>
                    <a:lnTo>
                      <a:pt x="19583" y="6206"/>
                    </a:lnTo>
                    <a:lnTo>
                      <a:pt x="19467" y="6032"/>
                    </a:lnTo>
                    <a:lnTo>
                      <a:pt x="19332" y="5838"/>
                    </a:lnTo>
                    <a:lnTo>
                      <a:pt x="19177" y="5664"/>
                    </a:lnTo>
                    <a:lnTo>
                      <a:pt x="19003" y="5510"/>
                    </a:lnTo>
                    <a:lnTo>
                      <a:pt x="18829" y="5355"/>
                    </a:lnTo>
                    <a:lnTo>
                      <a:pt x="18636" y="5220"/>
                    </a:lnTo>
                    <a:lnTo>
                      <a:pt x="18442" y="5104"/>
                    </a:lnTo>
                    <a:lnTo>
                      <a:pt x="18230" y="4988"/>
                    </a:lnTo>
                    <a:lnTo>
                      <a:pt x="18017" y="4911"/>
                    </a:lnTo>
                    <a:lnTo>
                      <a:pt x="17785" y="4853"/>
                    </a:lnTo>
                    <a:lnTo>
                      <a:pt x="17572" y="4814"/>
                    </a:lnTo>
                    <a:lnTo>
                      <a:pt x="17341" y="4795"/>
                    </a:lnTo>
                    <a:lnTo>
                      <a:pt x="17109" y="4795"/>
                    </a:lnTo>
                    <a:lnTo>
                      <a:pt x="16877" y="4833"/>
                    </a:lnTo>
                    <a:lnTo>
                      <a:pt x="16664" y="4911"/>
                    </a:lnTo>
                    <a:lnTo>
                      <a:pt x="16413" y="5007"/>
                    </a:lnTo>
                    <a:lnTo>
                      <a:pt x="16219" y="5142"/>
                    </a:lnTo>
                    <a:lnTo>
                      <a:pt x="16045" y="5316"/>
                    </a:lnTo>
                    <a:lnTo>
                      <a:pt x="15891" y="5510"/>
                    </a:lnTo>
                    <a:lnTo>
                      <a:pt x="15775" y="5722"/>
                    </a:lnTo>
                    <a:lnTo>
                      <a:pt x="15659" y="5935"/>
                    </a:lnTo>
                    <a:lnTo>
                      <a:pt x="15581" y="6186"/>
                    </a:lnTo>
                    <a:lnTo>
                      <a:pt x="15523" y="6438"/>
                    </a:lnTo>
                    <a:lnTo>
                      <a:pt x="15465" y="6689"/>
                    </a:lnTo>
                    <a:lnTo>
                      <a:pt x="15427" y="6960"/>
                    </a:lnTo>
                    <a:lnTo>
                      <a:pt x="15369" y="7501"/>
                    </a:lnTo>
                    <a:lnTo>
                      <a:pt x="15330" y="8004"/>
                    </a:lnTo>
                    <a:lnTo>
                      <a:pt x="15272" y="8467"/>
                    </a:lnTo>
                    <a:lnTo>
                      <a:pt x="15195" y="8796"/>
                    </a:lnTo>
                    <a:lnTo>
                      <a:pt x="15059" y="9144"/>
                    </a:lnTo>
                    <a:lnTo>
                      <a:pt x="14885" y="9511"/>
                    </a:lnTo>
                    <a:lnTo>
                      <a:pt x="14692" y="9840"/>
                    </a:lnTo>
                    <a:lnTo>
                      <a:pt x="14576" y="10014"/>
                    </a:lnTo>
                    <a:lnTo>
                      <a:pt x="14441" y="10169"/>
                    </a:lnTo>
                    <a:lnTo>
                      <a:pt x="14325" y="10304"/>
                    </a:lnTo>
                    <a:lnTo>
                      <a:pt x="14190" y="10439"/>
                    </a:lnTo>
                    <a:lnTo>
                      <a:pt x="14035" y="10555"/>
                    </a:lnTo>
                    <a:lnTo>
                      <a:pt x="13880" y="10652"/>
                    </a:lnTo>
                    <a:lnTo>
                      <a:pt x="13726" y="10749"/>
                    </a:lnTo>
                    <a:lnTo>
                      <a:pt x="13571" y="10807"/>
                    </a:lnTo>
                    <a:lnTo>
                      <a:pt x="13416" y="10845"/>
                    </a:lnTo>
                    <a:lnTo>
                      <a:pt x="13281" y="10845"/>
                    </a:lnTo>
                    <a:lnTo>
                      <a:pt x="13146" y="10826"/>
                    </a:lnTo>
                    <a:lnTo>
                      <a:pt x="13030" y="10768"/>
                    </a:lnTo>
                    <a:lnTo>
                      <a:pt x="12914" y="10710"/>
                    </a:lnTo>
                    <a:lnTo>
                      <a:pt x="12817" y="10633"/>
                    </a:lnTo>
                    <a:lnTo>
                      <a:pt x="12720" y="10517"/>
                    </a:lnTo>
                    <a:lnTo>
                      <a:pt x="12624" y="10420"/>
                    </a:lnTo>
                    <a:lnTo>
                      <a:pt x="12469" y="10169"/>
                    </a:lnTo>
                    <a:lnTo>
                      <a:pt x="12334" y="9898"/>
                    </a:lnTo>
                    <a:lnTo>
                      <a:pt x="12218" y="9627"/>
                    </a:lnTo>
                    <a:lnTo>
                      <a:pt x="12121" y="9376"/>
                    </a:lnTo>
                    <a:lnTo>
                      <a:pt x="12024" y="9086"/>
                    </a:lnTo>
                    <a:lnTo>
                      <a:pt x="11947" y="8796"/>
                    </a:lnTo>
                    <a:lnTo>
                      <a:pt x="11889" y="8487"/>
                    </a:lnTo>
                    <a:lnTo>
                      <a:pt x="11831" y="8197"/>
                    </a:lnTo>
                    <a:lnTo>
                      <a:pt x="11812" y="8004"/>
                    </a:lnTo>
                    <a:lnTo>
                      <a:pt x="11831" y="7830"/>
                    </a:lnTo>
                    <a:lnTo>
                      <a:pt x="11850" y="7656"/>
                    </a:lnTo>
                    <a:lnTo>
                      <a:pt x="11889" y="7482"/>
                    </a:lnTo>
                    <a:lnTo>
                      <a:pt x="11966" y="7153"/>
                    </a:lnTo>
                    <a:lnTo>
                      <a:pt x="12063" y="6805"/>
                    </a:lnTo>
                    <a:lnTo>
                      <a:pt x="12082" y="6650"/>
                    </a:lnTo>
                    <a:lnTo>
                      <a:pt x="12102" y="6496"/>
                    </a:lnTo>
                    <a:lnTo>
                      <a:pt x="12102" y="6360"/>
                    </a:lnTo>
                    <a:lnTo>
                      <a:pt x="12102" y="6225"/>
                    </a:lnTo>
                    <a:lnTo>
                      <a:pt x="12063" y="6109"/>
                    </a:lnTo>
                    <a:lnTo>
                      <a:pt x="12024" y="5993"/>
                    </a:lnTo>
                    <a:lnTo>
                      <a:pt x="11986" y="5877"/>
                    </a:lnTo>
                    <a:lnTo>
                      <a:pt x="11908" y="5780"/>
                    </a:lnTo>
                    <a:lnTo>
                      <a:pt x="11850" y="5684"/>
                    </a:lnTo>
                    <a:lnTo>
                      <a:pt x="11754" y="5587"/>
                    </a:lnTo>
                    <a:lnTo>
                      <a:pt x="11657" y="5510"/>
                    </a:lnTo>
                    <a:lnTo>
                      <a:pt x="11561" y="5432"/>
                    </a:lnTo>
                    <a:lnTo>
                      <a:pt x="11309" y="5297"/>
                    </a:lnTo>
                    <a:lnTo>
                      <a:pt x="11019" y="5181"/>
                    </a:lnTo>
                    <a:lnTo>
                      <a:pt x="10845" y="5142"/>
                    </a:lnTo>
                    <a:lnTo>
                      <a:pt x="10691" y="5123"/>
                    </a:lnTo>
                    <a:lnTo>
                      <a:pt x="10517" y="5104"/>
                    </a:lnTo>
                    <a:lnTo>
                      <a:pt x="10381" y="5123"/>
                    </a:lnTo>
                    <a:lnTo>
                      <a:pt x="10227" y="5142"/>
                    </a:lnTo>
                    <a:lnTo>
                      <a:pt x="10091" y="5181"/>
                    </a:lnTo>
                    <a:lnTo>
                      <a:pt x="9956" y="5220"/>
                    </a:lnTo>
                    <a:lnTo>
                      <a:pt x="9840" y="5297"/>
                    </a:lnTo>
                    <a:lnTo>
                      <a:pt x="9724" y="5374"/>
                    </a:lnTo>
                    <a:lnTo>
                      <a:pt x="9608" y="5452"/>
                    </a:lnTo>
                    <a:lnTo>
                      <a:pt x="9395" y="5664"/>
                    </a:lnTo>
                    <a:lnTo>
                      <a:pt x="9183" y="5896"/>
                    </a:lnTo>
                    <a:lnTo>
                      <a:pt x="9009" y="6148"/>
                    </a:lnTo>
                    <a:lnTo>
                      <a:pt x="8835" y="6438"/>
                    </a:lnTo>
                    <a:lnTo>
                      <a:pt x="8661" y="6728"/>
                    </a:lnTo>
                    <a:lnTo>
                      <a:pt x="8332" y="7308"/>
                    </a:lnTo>
                    <a:lnTo>
                      <a:pt x="8178" y="7578"/>
                    </a:lnTo>
                    <a:lnTo>
                      <a:pt x="8004" y="7849"/>
                    </a:lnTo>
                    <a:lnTo>
                      <a:pt x="7830" y="8081"/>
                    </a:lnTo>
                    <a:lnTo>
                      <a:pt x="7636" y="8274"/>
                    </a:lnTo>
                    <a:lnTo>
                      <a:pt x="7443" y="8429"/>
                    </a:lnTo>
                    <a:lnTo>
                      <a:pt x="7211" y="8564"/>
                    </a:lnTo>
                    <a:lnTo>
                      <a:pt x="6960" y="8680"/>
                    </a:lnTo>
                    <a:lnTo>
                      <a:pt x="6689" y="8796"/>
                    </a:lnTo>
                    <a:lnTo>
                      <a:pt x="6399" y="8873"/>
                    </a:lnTo>
                    <a:lnTo>
                      <a:pt x="6109" y="8951"/>
                    </a:lnTo>
                    <a:lnTo>
                      <a:pt x="5839" y="8989"/>
                    </a:lnTo>
                    <a:lnTo>
                      <a:pt x="5607" y="8989"/>
                    </a:lnTo>
                    <a:lnTo>
                      <a:pt x="5375" y="8970"/>
                    </a:lnTo>
                    <a:lnTo>
                      <a:pt x="5297" y="8951"/>
                    </a:lnTo>
                    <a:lnTo>
                      <a:pt x="5259" y="8912"/>
                    </a:lnTo>
                    <a:lnTo>
                      <a:pt x="5220" y="8873"/>
                    </a:lnTo>
                    <a:lnTo>
                      <a:pt x="5181" y="8796"/>
                    </a:lnTo>
                    <a:lnTo>
                      <a:pt x="5143" y="8583"/>
                    </a:lnTo>
                    <a:lnTo>
                      <a:pt x="5123" y="8371"/>
                    </a:lnTo>
                    <a:lnTo>
                      <a:pt x="5104" y="8139"/>
                    </a:lnTo>
                    <a:lnTo>
                      <a:pt x="5104" y="7888"/>
                    </a:lnTo>
                    <a:lnTo>
                      <a:pt x="5123" y="7617"/>
                    </a:lnTo>
                    <a:lnTo>
                      <a:pt x="5143" y="7366"/>
                    </a:lnTo>
                    <a:lnTo>
                      <a:pt x="5201" y="7114"/>
                    </a:lnTo>
                    <a:lnTo>
                      <a:pt x="5259" y="6902"/>
                    </a:lnTo>
                    <a:lnTo>
                      <a:pt x="5336" y="6708"/>
                    </a:lnTo>
                    <a:lnTo>
                      <a:pt x="5471" y="6534"/>
                    </a:lnTo>
                    <a:lnTo>
                      <a:pt x="5626" y="6322"/>
                    </a:lnTo>
                    <a:lnTo>
                      <a:pt x="6032" y="5896"/>
                    </a:lnTo>
                    <a:lnTo>
                      <a:pt x="6457" y="5452"/>
                    </a:lnTo>
                    <a:lnTo>
                      <a:pt x="6670" y="5220"/>
                    </a:lnTo>
                    <a:lnTo>
                      <a:pt x="6882" y="4969"/>
                    </a:lnTo>
                    <a:lnTo>
                      <a:pt x="7076" y="4737"/>
                    </a:lnTo>
                    <a:lnTo>
                      <a:pt x="7230" y="4485"/>
                    </a:lnTo>
                    <a:lnTo>
                      <a:pt x="7346" y="4234"/>
                    </a:lnTo>
                    <a:lnTo>
                      <a:pt x="7385" y="4099"/>
                    </a:lnTo>
                    <a:lnTo>
                      <a:pt x="7424" y="3983"/>
                    </a:lnTo>
                    <a:lnTo>
                      <a:pt x="7443" y="3847"/>
                    </a:lnTo>
                    <a:lnTo>
                      <a:pt x="7443" y="3731"/>
                    </a:lnTo>
                    <a:lnTo>
                      <a:pt x="7424" y="3596"/>
                    </a:lnTo>
                    <a:lnTo>
                      <a:pt x="7404" y="3461"/>
                    </a:lnTo>
                    <a:lnTo>
                      <a:pt x="7346" y="3345"/>
                    </a:lnTo>
                    <a:lnTo>
                      <a:pt x="7288" y="3209"/>
                    </a:lnTo>
                    <a:lnTo>
                      <a:pt x="7211" y="3093"/>
                    </a:lnTo>
                    <a:lnTo>
                      <a:pt x="7114" y="2958"/>
                    </a:lnTo>
                    <a:lnTo>
                      <a:pt x="7018" y="2861"/>
                    </a:lnTo>
                    <a:lnTo>
                      <a:pt x="6902" y="2784"/>
                    </a:lnTo>
                    <a:lnTo>
                      <a:pt x="6805" y="2707"/>
                    </a:lnTo>
                    <a:lnTo>
                      <a:pt x="6689" y="2649"/>
                    </a:lnTo>
                    <a:lnTo>
                      <a:pt x="6554" y="2610"/>
                    </a:lnTo>
                    <a:lnTo>
                      <a:pt x="6438" y="2571"/>
                    </a:lnTo>
                    <a:lnTo>
                      <a:pt x="6167" y="2513"/>
                    </a:lnTo>
                    <a:lnTo>
                      <a:pt x="5877" y="2513"/>
                    </a:lnTo>
                    <a:lnTo>
                      <a:pt x="5587" y="2533"/>
                    </a:lnTo>
                    <a:lnTo>
                      <a:pt x="5297" y="2591"/>
                    </a:lnTo>
                    <a:lnTo>
                      <a:pt x="4988" y="2668"/>
                    </a:lnTo>
                    <a:lnTo>
                      <a:pt x="4679" y="2745"/>
                    </a:lnTo>
                    <a:lnTo>
                      <a:pt x="4369" y="2842"/>
                    </a:lnTo>
                    <a:lnTo>
                      <a:pt x="3789" y="3074"/>
                    </a:lnTo>
                    <a:lnTo>
                      <a:pt x="3248" y="3287"/>
                    </a:lnTo>
                    <a:lnTo>
                      <a:pt x="2804" y="3441"/>
                    </a:lnTo>
                    <a:lnTo>
                      <a:pt x="2552" y="3499"/>
                    </a:lnTo>
                    <a:lnTo>
                      <a:pt x="2224" y="3557"/>
                    </a:lnTo>
                    <a:lnTo>
                      <a:pt x="1856" y="3596"/>
                    </a:lnTo>
                    <a:lnTo>
                      <a:pt x="1682" y="3596"/>
                    </a:lnTo>
                    <a:lnTo>
                      <a:pt x="1508" y="3577"/>
                    </a:lnTo>
                    <a:lnTo>
                      <a:pt x="1354" y="3557"/>
                    </a:lnTo>
                    <a:lnTo>
                      <a:pt x="1238" y="3519"/>
                    </a:lnTo>
                    <a:lnTo>
                      <a:pt x="1122" y="3461"/>
                    </a:lnTo>
                    <a:lnTo>
                      <a:pt x="1064" y="3383"/>
                    </a:lnTo>
                    <a:lnTo>
                      <a:pt x="1025" y="3325"/>
                    </a:lnTo>
                    <a:lnTo>
                      <a:pt x="1025" y="3287"/>
                    </a:lnTo>
                    <a:lnTo>
                      <a:pt x="1044" y="3151"/>
                    </a:lnTo>
                    <a:lnTo>
                      <a:pt x="1102" y="3016"/>
                    </a:lnTo>
                    <a:lnTo>
                      <a:pt x="1218" y="2842"/>
                    </a:lnTo>
                    <a:lnTo>
                      <a:pt x="1450" y="2571"/>
                    </a:lnTo>
                    <a:lnTo>
                      <a:pt x="1721" y="2339"/>
                    </a:lnTo>
                    <a:lnTo>
                      <a:pt x="1972" y="2107"/>
                    </a:lnTo>
                    <a:lnTo>
                      <a:pt x="2243" y="1895"/>
                    </a:lnTo>
                    <a:lnTo>
                      <a:pt x="2804" y="1450"/>
                    </a:lnTo>
                    <a:lnTo>
                      <a:pt x="3055" y="1218"/>
                    </a:lnTo>
                    <a:lnTo>
                      <a:pt x="3306" y="967"/>
                    </a:lnTo>
                    <a:lnTo>
                      <a:pt x="3364" y="890"/>
                    </a:lnTo>
                    <a:lnTo>
                      <a:pt x="3403" y="793"/>
                    </a:lnTo>
                    <a:lnTo>
                      <a:pt x="3422" y="696"/>
                    </a:lnTo>
                    <a:lnTo>
                      <a:pt x="3422" y="600"/>
                    </a:lnTo>
                    <a:lnTo>
                      <a:pt x="3403" y="522"/>
                    </a:lnTo>
                    <a:lnTo>
                      <a:pt x="3364" y="426"/>
                    </a:lnTo>
                    <a:lnTo>
                      <a:pt x="3325" y="348"/>
                    </a:lnTo>
                    <a:lnTo>
                      <a:pt x="3267" y="290"/>
                    </a:lnTo>
                    <a:lnTo>
                      <a:pt x="3190" y="232"/>
                    </a:lnTo>
                    <a:lnTo>
                      <a:pt x="3113" y="194"/>
                    </a:lnTo>
                    <a:lnTo>
                      <a:pt x="3035" y="155"/>
                    </a:lnTo>
                    <a:lnTo>
                      <a:pt x="2842" y="155"/>
                    </a:lnTo>
                    <a:lnTo>
                      <a:pt x="2765" y="174"/>
                    </a:lnTo>
                    <a:lnTo>
                      <a:pt x="2688" y="232"/>
                    </a:lnTo>
                    <a:lnTo>
                      <a:pt x="2591" y="310"/>
                    </a:lnTo>
                    <a:lnTo>
                      <a:pt x="2436" y="464"/>
                    </a:lnTo>
                    <a:lnTo>
                      <a:pt x="2243" y="638"/>
                    </a:lnTo>
                    <a:lnTo>
                      <a:pt x="1760" y="1025"/>
                    </a:lnTo>
                    <a:lnTo>
                      <a:pt x="1238" y="1450"/>
                    </a:lnTo>
                    <a:lnTo>
                      <a:pt x="986" y="1663"/>
                    </a:lnTo>
                    <a:lnTo>
                      <a:pt x="735" y="1895"/>
                    </a:lnTo>
                    <a:lnTo>
                      <a:pt x="522" y="2146"/>
                    </a:lnTo>
                    <a:lnTo>
                      <a:pt x="329" y="2378"/>
                    </a:lnTo>
                    <a:lnTo>
                      <a:pt x="174" y="2629"/>
                    </a:lnTo>
                    <a:lnTo>
                      <a:pt x="117" y="2765"/>
                    </a:lnTo>
                    <a:lnTo>
                      <a:pt x="59" y="2900"/>
                    </a:lnTo>
                    <a:lnTo>
                      <a:pt x="20" y="3016"/>
                    </a:lnTo>
                    <a:lnTo>
                      <a:pt x="1" y="3151"/>
                    </a:lnTo>
                    <a:lnTo>
                      <a:pt x="1" y="3287"/>
                    </a:lnTo>
                    <a:lnTo>
                      <a:pt x="20" y="3422"/>
                    </a:lnTo>
                    <a:lnTo>
                      <a:pt x="39" y="3538"/>
                    </a:lnTo>
                    <a:lnTo>
                      <a:pt x="97" y="3673"/>
                    </a:lnTo>
                    <a:lnTo>
                      <a:pt x="174" y="3809"/>
                    </a:lnTo>
                    <a:lnTo>
                      <a:pt x="252" y="3944"/>
                    </a:lnTo>
                    <a:lnTo>
                      <a:pt x="368" y="4060"/>
                    </a:lnTo>
                    <a:lnTo>
                      <a:pt x="484" y="4176"/>
                    </a:lnTo>
                    <a:lnTo>
                      <a:pt x="600" y="4292"/>
                    </a:lnTo>
                    <a:lnTo>
                      <a:pt x="735" y="4369"/>
                    </a:lnTo>
                    <a:lnTo>
                      <a:pt x="851" y="4447"/>
                    </a:lnTo>
                    <a:lnTo>
                      <a:pt x="986" y="4505"/>
                    </a:lnTo>
                    <a:lnTo>
                      <a:pt x="1122" y="4543"/>
                    </a:lnTo>
                    <a:lnTo>
                      <a:pt x="1276" y="4582"/>
                    </a:lnTo>
                    <a:lnTo>
                      <a:pt x="1566" y="4621"/>
                    </a:lnTo>
                    <a:lnTo>
                      <a:pt x="1856" y="4640"/>
                    </a:lnTo>
                    <a:lnTo>
                      <a:pt x="2166" y="4601"/>
                    </a:lnTo>
                    <a:lnTo>
                      <a:pt x="2494" y="4563"/>
                    </a:lnTo>
                    <a:lnTo>
                      <a:pt x="2804" y="4485"/>
                    </a:lnTo>
                    <a:lnTo>
                      <a:pt x="3113" y="4389"/>
                    </a:lnTo>
                    <a:lnTo>
                      <a:pt x="3731" y="4176"/>
                    </a:lnTo>
                    <a:lnTo>
                      <a:pt x="4331" y="3944"/>
                    </a:lnTo>
                    <a:lnTo>
                      <a:pt x="4853" y="3770"/>
                    </a:lnTo>
                    <a:lnTo>
                      <a:pt x="5123" y="3693"/>
                    </a:lnTo>
                    <a:lnTo>
                      <a:pt x="5433" y="3615"/>
                    </a:lnTo>
                    <a:lnTo>
                      <a:pt x="5761" y="3557"/>
                    </a:lnTo>
                    <a:lnTo>
                      <a:pt x="6051" y="3557"/>
                    </a:lnTo>
                    <a:lnTo>
                      <a:pt x="6186" y="3577"/>
                    </a:lnTo>
                    <a:lnTo>
                      <a:pt x="6283" y="3596"/>
                    </a:lnTo>
                    <a:lnTo>
                      <a:pt x="6360" y="3654"/>
                    </a:lnTo>
                    <a:lnTo>
                      <a:pt x="6399" y="3731"/>
                    </a:lnTo>
                    <a:lnTo>
                      <a:pt x="6399" y="3847"/>
                    </a:lnTo>
                    <a:lnTo>
                      <a:pt x="6380" y="3963"/>
                    </a:lnTo>
                    <a:lnTo>
                      <a:pt x="6283" y="4118"/>
                    </a:lnTo>
                    <a:lnTo>
                      <a:pt x="6148" y="4311"/>
                    </a:lnTo>
                    <a:lnTo>
                      <a:pt x="5935" y="4582"/>
                    </a:lnTo>
                    <a:lnTo>
                      <a:pt x="5684" y="4853"/>
                    </a:lnTo>
                    <a:lnTo>
                      <a:pt x="5181" y="5355"/>
                    </a:lnTo>
                    <a:lnTo>
                      <a:pt x="4949" y="5626"/>
                    </a:lnTo>
                    <a:lnTo>
                      <a:pt x="4717" y="5896"/>
                    </a:lnTo>
                    <a:lnTo>
                      <a:pt x="4524" y="6186"/>
                    </a:lnTo>
                    <a:lnTo>
                      <a:pt x="4369" y="6496"/>
                    </a:lnTo>
                    <a:lnTo>
                      <a:pt x="4273" y="6708"/>
                    </a:lnTo>
                    <a:lnTo>
                      <a:pt x="4234" y="6940"/>
                    </a:lnTo>
                    <a:lnTo>
                      <a:pt x="4195" y="7172"/>
                    </a:lnTo>
                    <a:lnTo>
                      <a:pt x="4195" y="7385"/>
                    </a:lnTo>
                    <a:lnTo>
                      <a:pt x="4176" y="7849"/>
                    </a:lnTo>
                    <a:lnTo>
                      <a:pt x="4195" y="8313"/>
                    </a:lnTo>
                    <a:lnTo>
                      <a:pt x="4176" y="8525"/>
                    </a:lnTo>
                    <a:lnTo>
                      <a:pt x="4195" y="8719"/>
                    </a:lnTo>
                    <a:lnTo>
                      <a:pt x="4215" y="8931"/>
                    </a:lnTo>
                    <a:lnTo>
                      <a:pt x="4253" y="9125"/>
                    </a:lnTo>
                    <a:lnTo>
                      <a:pt x="4331" y="9299"/>
                    </a:lnTo>
                    <a:lnTo>
                      <a:pt x="4427" y="9473"/>
                    </a:lnTo>
                    <a:lnTo>
                      <a:pt x="4543" y="9627"/>
                    </a:lnTo>
                    <a:lnTo>
                      <a:pt x="4717" y="9763"/>
                    </a:lnTo>
                    <a:lnTo>
                      <a:pt x="4853" y="9840"/>
                    </a:lnTo>
                    <a:lnTo>
                      <a:pt x="4988" y="9898"/>
                    </a:lnTo>
                    <a:lnTo>
                      <a:pt x="5143" y="9937"/>
                    </a:lnTo>
                    <a:lnTo>
                      <a:pt x="5297" y="9956"/>
                    </a:lnTo>
                    <a:lnTo>
                      <a:pt x="5452" y="9975"/>
                    </a:lnTo>
                    <a:lnTo>
                      <a:pt x="5626" y="9975"/>
                    </a:lnTo>
                    <a:lnTo>
                      <a:pt x="5954" y="9956"/>
                    </a:lnTo>
                    <a:lnTo>
                      <a:pt x="6283" y="9879"/>
                    </a:lnTo>
                    <a:lnTo>
                      <a:pt x="6612" y="9801"/>
                    </a:lnTo>
                    <a:lnTo>
                      <a:pt x="6902" y="9705"/>
                    </a:lnTo>
                    <a:lnTo>
                      <a:pt x="7192" y="9608"/>
                    </a:lnTo>
                    <a:lnTo>
                      <a:pt x="7385" y="9531"/>
                    </a:lnTo>
                    <a:lnTo>
                      <a:pt x="7559" y="9453"/>
                    </a:lnTo>
                    <a:lnTo>
                      <a:pt x="7733" y="9357"/>
                    </a:lnTo>
                    <a:lnTo>
                      <a:pt x="7868" y="9260"/>
                    </a:lnTo>
                    <a:lnTo>
                      <a:pt x="8139" y="9047"/>
                    </a:lnTo>
                    <a:lnTo>
                      <a:pt x="8371" y="8815"/>
                    </a:lnTo>
                    <a:lnTo>
                      <a:pt x="8564" y="8564"/>
                    </a:lnTo>
                    <a:lnTo>
                      <a:pt x="8777" y="8274"/>
                    </a:lnTo>
                    <a:lnTo>
                      <a:pt x="9163" y="7636"/>
                    </a:lnTo>
                    <a:lnTo>
                      <a:pt x="9550" y="7095"/>
                    </a:lnTo>
                    <a:lnTo>
                      <a:pt x="9937" y="6554"/>
                    </a:lnTo>
                    <a:lnTo>
                      <a:pt x="10091" y="6341"/>
                    </a:lnTo>
                    <a:lnTo>
                      <a:pt x="10188" y="6244"/>
                    </a:lnTo>
                    <a:lnTo>
                      <a:pt x="10285" y="6167"/>
                    </a:lnTo>
                    <a:lnTo>
                      <a:pt x="10381" y="6109"/>
                    </a:lnTo>
                    <a:lnTo>
                      <a:pt x="10497" y="6090"/>
                    </a:lnTo>
                    <a:lnTo>
                      <a:pt x="10633" y="6090"/>
                    </a:lnTo>
                    <a:lnTo>
                      <a:pt x="10807" y="6128"/>
                    </a:lnTo>
                    <a:lnTo>
                      <a:pt x="10923" y="6186"/>
                    </a:lnTo>
                    <a:lnTo>
                      <a:pt x="11019" y="6225"/>
                    </a:lnTo>
                    <a:lnTo>
                      <a:pt x="11077" y="6283"/>
                    </a:lnTo>
                    <a:lnTo>
                      <a:pt x="11116" y="6360"/>
                    </a:lnTo>
                    <a:lnTo>
                      <a:pt x="11135" y="6438"/>
                    </a:lnTo>
                    <a:lnTo>
                      <a:pt x="11116" y="6534"/>
                    </a:lnTo>
                    <a:lnTo>
                      <a:pt x="11058" y="6766"/>
                    </a:lnTo>
                    <a:lnTo>
                      <a:pt x="10981" y="7076"/>
                    </a:lnTo>
                    <a:lnTo>
                      <a:pt x="10923" y="7366"/>
                    </a:lnTo>
                    <a:lnTo>
                      <a:pt x="10884" y="7656"/>
                    </a:lnTo>
                    <a:lnTo>
                      <a:pt x="10884" y="7946"/>
                    </a:lnTo>
                    <a:lnTo>
                      <a:pt x="10884" y="8235"/>
                    </a:lnTo>
                    <a:lnTo>
                      <a:pt x="10923" y="8525"/>
                    </a:lnTo>
                    <a:lnTo>
                      <a:pt x="10981" y="8815"/>
                    </a:lnTo>
                    <a:lnTo>
                      <a:pt x="11039" y="9144"/>
                    </a:lnTo>
                    <a:lnTo>
                      <a:pt x="11193" y="9608"/>
                    </a:lnTo>
                    <a:lnTo>
                      <a:pt x="11271" y="9859"/>
                    </a:lnTo>
                    <a:lnTo>
                      <a:pt x="11367" y="10111"/>
                    </a:lnTo>
                    <a:lnTo>
                      <a:pt x="11483" y="10362"/>
                    </a:lnTo>
                    <a:lnTo>
                      <a:pt x="11619" y="10594"/>
                    </a:lnTo>
                    <a:lnTo>
                      <a:pt x="11754" y="10826"/>
                    </a:lnTo>
                    <a:lnTo>
                      <a:pt x="11908" y="11039"/>
                    </a:lnTo>
                    <a:lnTo>
                      <a:pt x="12082" y="11251"/>
                    </a:lnTo>
                    <a:lnTo>
                      <a:pt x="12256" y="11425"/>
                    </a:lnTo>
                    <a:lnTo>
                      <a:pt x="12469" y="11580"/>
                    </a:lnTo>
                    <a:lnTo>
                      <a:pt x="12682" y="11696"/>
                    </a:lnTo>
                    <a:lnTo>
                      <a:pt x="12914" y="11773"/>
                    </a:lnTo>
                    <a:lnTo>
                      <a:pt x="13165" y="11812"/>
                    </a:lnTo>
                    <a:lnTo>
                      <a:pt x="13281" y="11831"/>
                    </a:lnTo>
                    <a:lnTo>
                      <a:pt x="13416" y="11812"/>
                    </a:lnTo>
                    <a:lnTo>
                      <a:pt x="13571" y="11812"/>
                    </a:lnTo>
                    <a:lnTo>
                      <a:pt x="13706" y="11773"/>
                    </a:lnTo>
                    <a:lnTo>
                      <a:pt x="14035" y="11676"/>
                    </a:lnTo>
                    <a:lnTo>
                      <a:pt x="14325" y="11541"/>
                    </a:lnTo>
                    <a:lnTo>
                      <a:pt x="14595" y="11367"/>
                    </a:lnTo>
                    <a:lnTo>
                      <a:pt x="14847" y="11174"/>
                    </a:lnTo>
                    <a:lnTo>
                      <a:pt x="15079" y="10942"/>
                    </a:lnTo>
                    <a:lnTo>
                      <a:pt x="15272" y="10691"/>
                    </a:lnTo>
                    <a:lnTo>
                      <a:pt x="15465" y="10439"/>
                    </a:lnTo>
                    <a:lnTo>
                      <a:pt x="15620" y="10149"/>
                    </a:lnTo>
                    <a:lnTo>
                      <a:pt x="15775" y="9859"/>
                    </a:lnTo>
                    <a:lnTo>
                      <a:pt x="15891" y="9550"/>
                    </a:lnTo>
                    <a:lnTo>
                      <a:pt x="16007" y="9241"/>
                    </a:lnTo>
                    <a:lnTo>
                      <a:pt x="16103" y="8931"/>
                    </a:lnTo>
                    <a:lnTo>
                      <a:pt x="16181" y="8603"/>
                    </a:lnTo>
                    <a:lnTo>
                      <a:pt x="16239" y="8293"/>
                    </a:lnTo>
                    <a:lnTo>
                      <a:pt x="16335" y="7675"/>
                    </a:lnTo>
                    <a:lnTo>
                      <a:pt x="16374" y="7192"/>
                    </a:lnTo>
                    <a:lnTo>
                      <a:pt x="16413" y="6902"/>
                    </a:lnTo>
                    <a:lnTo>
                      <a:pt x="16451" y="6612"/>
                    </a:lnTo>
                    <a:lnTo>
                      <a:pt x="16548" y="6360"/>
                    </a:lnTo>
                    <a:lnTo>
                      <a:pt x="16587" y="6225"/>
                    </a:lnTo>
                    <a:lnTo>
                      <a:pt x="16645" y="6109"/>
                    </a:lnTo>
                    <a:lnTo>
                      <a:pt x="16722" y="6012"/>
                    </a:lnTo>
                    <a:lnTo>
                      <a:pt x="16799" y="5935"/>
                    </a:lnTo>
                    <a:lnTo>
                      <a:pt x="16896" y="5858"/>
                    </a:lnTo>
                    <a:lnTo>
                      <a:pt x="17012" y="5800"/>
                    </a:lnTo>
                    <a:lnTo>
                      <a:pt x="17147" y="5780"/>
                    </a:lnTo>
                    <a:lnTo>
                      <a:pt x="17263" y="5761"/>
                    </a:lnTo>
                    <a:lnTo>
                      <a:pt x="17514" y="5761"/>
                    </a:lnTo>
                    <a:lnTo>
                      <a:pt x="17650" y="5800"/>
                    </a:lnTo>
                    <a:lnTo>
                      <a:pt x="17785" y="5838"/>
                    </a:lnTo>
                    <a:lnTo>
                      <a:pt x="18017" y="5954"/>
                    </a:lnTo>
                    <a:lnTo>
                      <a:pt x="18249" y="6109"/>
                    </a:lnTo>
                    <a:lnTo>
                      <a:pt x="18462" y="6302"/>
                    </a:lnTo>
                    <a:lnTo>
                      <a:pt x="18636" y="6496"/>
                    </a:lnTo>
                    <a:lnTo>
                      <a:pt x="18771" y="6708"/>
                    </a:lnTo>
                    <a:lnTo>
                      <a:pt x="18868" y="6921"/>
                    </a:lnTo>
                    <a:lnTo>
                      <a:pt x="18964" y="7153"/>
                    </a:lnTo>
                    <a:lnTo>
                      <a:pt x="19042" y="7385"/>
                    </a:lnTo>
                    <a:lnTo>
                      <a:pt x="19100" y="7617"/>
                    </a:lnTo>
                    <a:lnTo>
                      <a:pt x="19196" y="8100"/>
                    </a:lnTo>
                    <a:lnTo>
                      <a:pt x="19254" y="8603"/>
                    </a:lnTo>
                    <a:lnTo>
                      <a:pt x="19274" y="9105"/>
                    </a:lnTo>
                    <a:lnTo>
                      <a:pt x="19312" y="9608"/>
                    </a:lnTo>
                    <a:lnTo>
                      <a:pt x="19332" y="10091"/>
                    </a:lnTo>
                    <a:lnTo>
                      <a:pt x="19351" y="10575"/>
                    </a:lnTo>
                    <a:lnTo>
                      <a:pt x="19409" y="11019"/>
                    </a:lnTo>
                    <a:lnTo>
                      <a:pt x="19467" y="11464"/>
                    </a:lnTo>
                    <a:lnTo>
                      <a:pt x="19544" y="11908"/>
                    </a:lnTo>
                    <a:lnTo>
                      <a:pt x="19641" y="12353"/>
                    </a:lnTo>
                    <a:lnTo>
                      <a:pt x="19718" y="12566"/>
                    </a:lnTo>
                    <a:lnTo>
                      <a:pt x="19796" y="12759"/>
                    </a:lnTo>
                    <a:lnTo>
                      <a:pt x="19873" y="12972"/>
                    </a:lnTo>
                    <a:lnTo>
                      <a:pt x="19989" y="13165"/>
                    </a:lnTo>
                    <a:lnTo>
                      <a:pt x="20105" y="13358"/>
                    </a:lnTo>
                    <a:lnTo>
                      <a:pt x="20221" y="13532"/>
                    </a:lnTo>
                    <a:lnTo>
                      <a:pt x="20375" y="13706"/>
                    </a:lnTo>
                    <a:lnTo>
                      <a:pt x="20530" y="13861"/>
                    </a:lnTo>
                    <a:lnTo>
                      <a:pt x="20743" y="14016"/>
                    </a:lnTo>
                    <a:lnTo>
                      <a:pt x="20955" y="14151"/>
                    </a:lnTo>
                    <a:lnTo>
                      <a:pt x="21168" y="14267"/>
                    </a:lnTo>
                    <a:lnTo>
                      <a:pt x="21419" y="14344"/>
                    </a:lnTo>
                    <a:lnTo>
                      <a:pt x="21671" y="14421"/>
                    </a:lnTo>
                    <a:lnTo>
                      <a:pt x="21922" y="14460"/>
                    </a:lnTo>
                    <a:lnTo>
                      <a:pt x="22193" y="14499"/>
                    </a:lnTo>
                    <a:lnTo>
                      <a:pt x="22463" y="14518"/>
                    </a:lnTo>
                    <a:lnTo>
                      <a:pt x="22734" y="14518"/>
                    </a:lnTo>
                    <a:lnTo>
                      <a:pt x="23005" y="14499"/>
                    </a:lnTo>
                    <a:lnTo>
                      <a:pt x="23275" y="14460"/>
                    </a:lnTo>
                    <a:lnTo>
                      <a:pt x="23526" y="14402"/>
                    </a:lnTo>
                    <a:lnTo>
                      <a:pt x="23778" y="14344"/>
                    </a:lnTo>
                    <a:lnTo>
                      <a:pt x="24029" y="14267"/>
                    </a:lnTo>
                    <a:lnTo>
                      <a:pt x="24261" y="14189"/>
                    </a:lnTo>
                    <a:lnTo>
                      <a:pt x="24493" y="14093"/>
                    </a:lnTo>
                    <a:lnTo>
                      <a:pt x="24725" y="13958"/>
                    </a:lnTo>
                    <a:lnTo>
                      <a:pt x="24957" y="13822"/>
                    </a:lnTo>
                    <a:lnTo>
                      <a:pt x="25150" y="13648"/>
                    </a:lnTo>
                    <a:lnTo>
                      <a:pt x="25324" y="13474"/>
                    </a:lnTo>
                    <a:lnTo>
                      <a:pt x="25460" y="13300"/>
                    </a:lnTo>
                    <a:lnTo>
                      <a:pt x="25595" y="13088"/>
                    </a:lnTo>
                    <a:lnTo>
                      <a:pt x="25692" y="12875"/>
                    </a:lnTo>
                    <a:lnTo>
                      <a:pt x="25788" y="12662"/>
                    </a:lnTo>
                    <a:lnTo>
                      <a:pt x="25866" y="12430"/>
                    </a:lnTo>
                    <a:lnTo>
                      <a:pt x="25924" y="12179"/>
                    </a:lnTo>
                    <a:lnTo>
                      <a:pt x="25982" y="11947"/>
                    </a:lnTo>
                    <a:lnTo>
                      <a:pt x="26001" y="11676"/>
                    </a:lnTo>
                    <a:lnTo>
                      <a:pt x="26039" y="11154"/>
                    </a:lnTo>
                    <a:lnTo>
                      <a:pt x="26059" y="10594"/>
                    </a:lnTo>
                    <a:lnTo>
                      <a:pt x="26020" y="9492"/>
                    </a:lnTo>
                    <a:lnTo>
                      <a:pt x="26020" y="8931"/>
                    </a:lnTo>
                    <a:lnTo>
                      <a:pt x="26020" y="8390"/>
                    </a:lnTo>
                    <a:lnTo>
                      <a:pt x="26039" y="7868"/>
                    </a:lnTo>
                    <a:lnTo>
                      <a:pt x="26078" y="7617"/>
                    </a:lnTo>
                    <a:lnTo>
                      <a:pt x="26117" y="7366"/>
                    </a:lnTo>
                    <a:lnTo>
                      <a:pt x="26155" y="7134"/>
                    </a:lnTo>
                    <a:lnTo>
                      <a:pt x="26233" y="6902"/>
                    </a:lnTo>
                    <a:lnTo>
                      <a:pt x="26310" y="6689"/>
                    </a:lnTo>
                    <a:lnTo>
                      <a:pt x="26407" y="6476"/>
                    </a:lnTo>
                    <a:lnTo>
                      <a:pt x="26484" y="6360"/>
                    </a:lnTo>
                    <a:lnTo>
                      <a:pt x="26561" y="6244"/>
                    </a:lnTo>
                    <a:lnTo>
                      <a:pt x="26639" y="6148"/>
                    </a:lnTo>
                    <a:lnTo>
                      <a:pt x="26735" y="6051"/>
                    </a:lnTo>
                    <a:lnTo>
                      <a:pt x="26851" y="5974"/>
                    </a:lnTo>
                    <a:lnTo>
                      <a:pt x="26948" y="5916"/>
                    </a:lnTo>
                    <a:lnTo>
                      <a:pt x="27064" y="5877"/>
                    </a:lnTo>
                    <a:lnTo>
                      <a:pt x="27199" y="5819"/>
                    </a:lnTo>
                    <a:lnTo>
                      <a:pt x="27451" y="5780"/>
                    </a:lnTo>
                    <a:lnTo>
                      <a:pt x="27721" y="5761"/>
                    </a:lnTo>
                    <a:lnTo>
                      <a:pt x="27992" y="5780"/>
                    </a:lnTo>
                    <a:lnTo>
                      <a:pt x="28282" y="5838"/>
                    </a:lnTo>
                    <a:lnTo>
                      <a:pt x="28553" y="5916"/>
                    </a:lnTo>
                    <a:lnTo>
                      <a:pt x="28823" y="6012"/>
                    </a:lnTo>
                    <a:lnTo>
                      <a:pt x="29094" y="6148"/>
                    </a:lnTo>
                    <a:lnTo>
                      <a:pt x="29345" y="6283"/>
                    </a:lnTo>
                    <a:lnTo>
                      <a:pt x="29596" y="6438"/>
                    </a:lnTo>
                    <a:lnTo>
                      <a:pt x="29809" y="6592"/>
                    </a:lnTo>
                    <a:lnTo>
                      <a:pt x="29983" y="6766"/>
                    </a:lnTo>
                    <a:lnTo>
                      <a:pt x="30157" y="6960"/>
                    </a:lnTo>
                    <a:lnTo>
                      <a:pt x="30312" y="7172"/>
                    </a:lnTo>
                    <a:lnTo>
                      <a:pt x="30447" y="7424"/>
                    </a:lnTo>
                    <a:lnTo>
                      <a:pt x="30582" y="7675"/>
                    </a:lnTo>
                    <a:lnTo>
                      <a:pt x="30698" y="7926"/>
                    </a:lnTo>
                    <a:lnTo>
                      <a:pt x="30795" y="8197"/>
                    </a:lnTo>
                    <a:lnTo>
                      <a:pt x="30872" y="8467"/>
                    </a:lnTo>
                    <a:lnTo>
                      <a:pt x="31008" y="9028"/>
                    </a:lnTo>
                    <a:lnTo>
                      <a:pt x="31124" y="9589"/>
                    </a:lnTo>
                    <a:lnTo>
                      <a:pt x="31201" y="10169"/>
                    </a:lnTo>
                    <a:lnTo>
                      <a:pt x="31356" y="11270"/>
                    </a:lnTo>
                    <a:lnTo>
                      <a:pt x="31433" y="11773"/>
                    </a:lnTo>
                    <a:lnTo>
                      <a:pt x="31530" y="12295"/>
                    </a:lnTo>
                    <a:lnTo>
                      <a:pt x="31646" y="12817"/>
                    </a:lnTo>
                    <a:lnTo>
                      <a:pt x="31781" y="13339"/>
                    </a:lnTo>
                    <a:lnTo>
                      <a:pt x="31955" y="13822"/>
                    </a:lnTo>
                    <a:lnTo>
                      <a:pt x="32051" y="14073"/>
                    </a:lnTo>
                    <a:lnTo>
                      <a:pt x="32167" y="14305"/>
                    </a:lnTo>
                    <a:lnTo>
                      <a:pt x="32303" y="14537"/>
                    </a:lnTo>
                    <a:lnTo>
                      <a:pt x="32438" y="14750"/>
                    </a:lnTo>
                    <a:lnTo>
                      <a:pt x="32593" y="14963"/>
                    </a:lnTo>
                    <a:lnTo>
                      <a:pt x="32767" y="15175"/>
                    </a:lnTo>
                    <a:lnTo>
                      <a:pt x="32999" y="15388"/>
                    </a:lnTo>
                    <a:lnTo>
                      <a:pt x="33231" y="15581"/>
                    </a:lnTo>
                    <a:lnTo>
                      <a:pt x="33482" y="15755"/>
                    </a:lnTo>
                    <a:lnTo>
                      <a:pt x="33753" y="15910"/>
                    </a:lnTo>
                    <a:lnTo>
                      <a:pt x="34043" y="16045"/>
                    </a:lnTo>
                    <a:lnTo>
                      <a:pt x="34333" y="16161"/>
                    </a:lnTo>
                    <a:lnTo>
                      <a:pt x="34622" y="16258"/>
                    </a:lnTo>
                    <a:lnTo>
                      <a:pt x="34932" y="16335"/>
                    </a:lnTo>
                    <a:lnTo>
                      <a:pt x="35241" y="16374"/>
                    </a:lnTo>
                    <a:lnTo>
                      <a:pt x="35570" y="16413"/>
                    </a:lnTo>
                    <a:lnTo>
                      <a:pt x="35879" y="16432"/>
                    </a:lnTo>
                    <a:lnTo>
                      <a:pt x="36517" y="16432"/>
                    </a:lnTo>
                    <a:lnTo>
                      <a:pt x="36826" y="16393"/>
                    </a:lnTo>
                    <a:lnTo>
                      <a:pt x="37116" y="16335"/>
                    </a:lnTo>
                    <a:lnTo>
                      <a:pt x="37406" y="16277"/>
                    </a:lnTo>
                    <a:lnTo>
                      <a:pt x="37715" y="16200"/>
                    </a:lnTo>
                    <a:lnTo>
                      <a:pt x="38005" y="16084"/>
                    </a:lnTo>
                    <a:lnTo>
                      <a:pt x="38257" y="15968"/>
                    </a:lnTo>
                    <a:lnTo>
                      <a:pt x="38489" y="15813"/>
                    </a:lnTo>
                    <a:lnTo>
                      <a:pt x="38701" y="15659"/>
                    </a:lnTo>
                    <a:lnTo>
                      <a:pt x="38875" y="15485"/>
                    </a:lnTo>
                    <a:lnTo>
                      <a:pt x="39049" y="15311"/>
                    </a:lnTo>
                    <a:lnTo>
                      <a:pt x="39204" y="15117"/>
                    </a:lnTo>
                    <a:lnTo>
                      <a:pt x="39339" y="14905"/>
                    </a:lnTo>
                    <a:lnTo>
                      <a:pt x="39455" y="14673"/>
                    </a:lnTo>
                    <a:lnTo>
                      <a:pt x="39552" y="14441"/>
                    </a:lnTo>
                    <a:lnTo>
                      <a:pt x="39649" y="14209"/>
                    </a:lnTo>
                    <a:lnTo>
                      <a:pt x="39726" y="13958"/>
                    </a:lnTo>
                    <a:lnTo>
                      <a:pt x="39784" y="13706"/>
                    </a:lnTo>
                    <a:lnTo>
                      <a:pt x="39900" y="13165"/>
                    </a:lnTo>
                    <a:lnTo>
                      <a:pt x="39958" y="12624"/>
                    </a:lnTo>
                    <a:lnTo>
                      <a:pt x="40016" y="12063"/>
                    </a:lnTo>
                    <a:lnTo>
                      <a:pt x="40093" y="10923"/>
                    </a:lnTo>
                    <a:lnTo>
                      <a:pt x="40132" y="10362"/>
                    </a:lnTo>
                    <a:lnTo>
                      <a:pt x="40190" y="9840"/>
                    </a:lnTo>
                    <a:lnTo>
                      <a:pt x="40287" y="9318"/>
                    </a:lnTo>
                    <a:lnTo>
                      <a:pt x="40345" y="9067"/>
                    </a:lnTo>
                    <a:lnTo>
                      <a:pt x="40402" y="8835"/>
                    </a:lnTo>
                    <a:lnTo>
                      <a:pt x="40499" y="8564"/>
                    </a:lnTo>
                    <a:lnTo>
                      <a:pt x="40634" y="8293"/>
                    </a:lnTo>
                    <a:lnTo>
                      <a:pt x="40789" y="8081"/>
                    </a:lnTo>
                    <a:lnTo>
                      <a:pt x="40944" y="7868"/>
                    </a:lnTo>
                    <a:lnTo>
                      <a:pt x="41137" y="7694"/>
                    </a:lnTo>
                    <a:lnTo>
                      <a:pt x="41350" y="7559"/>
                    </a:lnTo>
                    <a:lnTo>
                      <a:pt x="41582" y="7443"/>
                    </a:lnTo>
                    <a:lnTo>
                      <a:pt x="41814" y="7346"/>
                    </a:lnTo>
                    <a:lnTo>
                      <a:pt x="42046" y="7288"/>
                    </a:lnTo>
                    <a:lnTo>
                      <a:pt x="42297" y="7269"/>
                    </a:lnTo>
                    <a:lnTo>
                      <a:pt x="42568" y="7269"/>
                    </a:lnTo>
                    <a:lnTo>
                      <a:pt x="42819" y="7288"/>
                    </a:lnTo>
                    <a:lnTo>
                      <a:pt x="43090" y="7346"/>
                    </a:lnTo>
                    <a:lnTo>
                      <a:pt x="43341" y="7424"/>
                    </a:lnTo>
                    <a:lnTo>
                      <a:pt x="43611" y="7540"/>
                    </a:lnTo>
                    <a:lnTo>
                      <a:pt x="43863" y="7694"/>
                    </a:lnTo>
                    <a:lnTo>
                      <a:pt x="44133" y="7868"/>
                    </a:lnTo>
                    <a:lnTo>
                      <a:pt x="44404" y="8081"/>
                    </a:lnTo>
                    <a:lnTo>
                      <a:pt x="44655" y="8293"/>
                    </a:lnTo>
                    <a:lnTo>
                      <a:pt x="44887" y="8525"/>
                    </a:lnTo>
                    <a:lnTo>
                      <a:pt x="45139" y="8757"/>
                    </a:lnTo>
                    <a:lnTo>
                      <a:pt x="45351" y="9009"/>
                    </a:lnTo>
                    <a:lnTo>
                      <a:pt x="45796" y="9531"/>
                    </a:lnTo>
                    <a:lnTo>
                      <a:pt x="46221" y="10072"/>
                    </a:lnTo>
                    <a:lnTo>
                      <a:pt x="46627" y="10613"/>
                    </a:lnTo>
                    <a:lnTo>
                      <a:pt x="47033" y="11154"/>
                    </a:lnTo>
                    <a:lnTo>
                      <a:pt x="47420" y="11676"/>
                    </a:lnTo>
                    <a:lnTo>
                      <a:pt x="47826" y="12160"/>
                    </a:lnTo>
                    <a:lnTo>
                      <a:pt x="48232" y="12643"/>
                    </a:lnTo>
                    <a:lnTo>
                      <a:pt x="48676" y="13126"/>
                    </a:lnTo>
                    <a:lnTo>
                      <a:pt x="49140" y="13571"/>
                    </a:lnTo>
                    <a:lnTo>
                      <a:pt x="49372" y="13784"/>
                    </a:lnTo>
                    <a:lnTo>
                      <a:pt x="49623" y="13977"/>
                    </a:lnTo>
                    <a:lnTo>
                      <a:pt x="49875" y="14170"/>
                    </a:lnTo>
                    <a:lnTo>
                      <a:pt x="50145" y="14325"/>
                    </a:lnTo>
                    <a:lnTo>
                      <a:pt x="50416" y="14499"/>
                    </a:lnTo>
                    <a:lnTo>
                      <a:pt x="50706" y="14634"/>
                    </a:lnTo>
                    <a:lnTo>
                      <a:pt x="50996" y="14750"/>
                    </a:lnTo>
                    <a:lnTo>
                      <a:pt x="51286" y="14866"/>
                    </a:lnTo>
                    <a:lnTo>
                      <a:pt x="51615" y="14943"/>
                    </a:lnTo>
                    <a:lnTo>
                      <a:pt x="51943" y="15001"/>
                    </a:lnTo>
                    <a:lnTo>
                      <a:pt x="52272" y="15040"/>
                    </a:lnTo>
                    <a:lnTo>
                      <a:pt x="52620" y="15040"/>
                    </a:lnTo>
                    <a:lnTo>
                      <a:pt x="52948" y="15021"/>
                    </a:lnTo>
                    <a:lnTo>
                      <a:pt x="53277" y="14963"/>
                    </a:lnTo>
                    <a:lnTo>
                      <a:pt x="53606" y="14885"/>
                    </a:lnTo>
                    <a:lnTo>
                      <a:pt x="53934" y="14789"/>
                    </a:lnTo>
                    <a:lnTo>
                      <a:pt x="54244" y="14673"/>
                    </a:lnTo>
                    <a:lnTo>
                      <a:pt x="54534" y="14537"/>
                    </a:lnTo>
                    <a:lnTo>
                      <a:pt x="54823" y="14363"/>
                    </a:lnTo>
                    <a:lnTo>
                      <a:pt x="55094" y="14170"/>
                    </a:lnTo>
                    <a:lnTo>
                      <a:pt x="55365" y="13958"/>
                    </a:lnTo>
                    <a:lnTo>
                      <a:pt x="55597" y="13726"/>
                    </a:lnTo>
                    <a:lnTo>
                      <a:pt x="55829" y="13474"/>
                    </a:lnTo>
                    <a:lnTo>
                      <a:pt x="56022" y="13204"/>
                    </a:lnTo>
                    <a:lnTo>
                      <a:pt x="56215" y="12894"/>
                    </a:lnTo>
                    <a:lnTo>
                      <a:pt x="56389" y="12585"/>
                    </a:lnTo>
                    <a:lnTo>
                      <a:pt x="56525" y="12237"/>
                    </a:lnTo>
                    <a:lnTo>
                      <a:pt x="56660" y="11908"/>
                    </a:lnTo>
                    <a:lnTo>
                      <a:pt x="56892" y="11212"/>
                    </a:lnTo>
                    <a:lnTo>
                      <a:pt x="57105" y="10517"/>
                    </a:lnTo>
                    <a:lnTo>
                      <a:pt x="57317" y="9782"/>
                    </a:lnTo>
                    <a:lnTo>
                      <a:pt x="57433" y="9395"/>
                    </a:lnTo>
                    <a:lnTo>
                      <a:pt x="57569" y="8989"/>
                    </a:lnTo>
                    <a:lnTo>
                      <a:pt x="57742" y="8622"/>
                    </a:lnTo>
                    <a:lnTo>
                      <a:pt x="57820" y="8448"/>
                    </a:lnTo>
                    <a:lnTo>
                      <a:pt x="57936" y="8274"/>
                    </a:lnTo>
                    <a:lnTo>
                      <a:pt x="58052" y="8119"/>
                    </a:lnTo>
                    <a:lnTo>
                      <a:pt x="58168" y="7965"/>
                    </a:lnTo>
                    <a:lnTo>
                      <a:pt x="58322" y="7849"/>
                    </a:lnTo>
                    <a:lnTo>
                      <a:pt x="58477" y="7733"/>
                    </a:lnTo>
                    <a:lnTo>
                      <a:pt x="58651" y="7656"/>
                    </a:lnTo>
                    <a:lnTo>
                      <a:pt x="58844" y="7598"/>
                    </a:lnTo>
                    <a:lnTo>
                      <a:pt x="59038" y="7559"/>
                    </a:lnTo>
                    <a:lnTo>
                      <a:pt x="59250" y="7559"/>
                    </a:lnTo>
                    <a:lnTo>
                      <a:pt x="59444" y="7598"/>
                    </a:lnTo>
                    <a:lnTo>
                      <a:pt x="59637" y="7656"/>
                    </a:lnTo>
                    <a:lnTo>
                      <a:pt x="59830" y="7733"/>
                    </a:lnTo>
                    <a:lnTo>
                      <a:pt x="60024" y="7830"/>
                    </a:lnTo>
                    <a:lnTo>
                      <a:pt x="60217" y="7946"/>
                    </a:lnTo>
                    <a:lnTo>
                      <a:pt x="60391" y="8081"/>
                    </a:lnTo>
                    <a:lnTo>
                      <a:pt x="60565" y="8216"/>
                    </a:lnTo>
                    <a:lnTo>
                      <a:pt x="60739" y="8351"/>
                    </a:lnTo>
                    <a:lnTo>
                      <a:pt x="61029" y="8661"/>
                    </a:lnTo>
                    <a:lnTo>
                      <a:pt x="61261" y="8951"/>
                    </a:lnTo>
                    <a:lnTo>
                      <a:pt x="61686" y="9550"/>
                    </a:lnTo>
                    <a:lnTo>
                      <a:pt x="62092" y="10169"/>
                    </a:lnTo>
                    <a:lnTo>
                      <a:pt x="62285" y="10459"/>
                    </a:lnTo>
                    <a:lnTo>
                      <a:pt x="62517" y="10749"/>
                    </a:lnTo>
                    <a:lnTo>
                      <a:pt x="62749" y="11019"/>
                    </a:lnTo>
                    <a:lnTo>
                      <a:pt x="63001" y="11290"/>
                    </a:lnTo>
                    <a:lnTo>
                      <a:pt x="63252" y="11502"/>
                    </a:lnTo>
                    <a:lnTo>
                      <a:pt x="63522" y="11676"/>
                    </a:lnTo>
                    <a:lnTo>
                      <a:pt x="63793" y="11831"/>
                    </a:lnTo>
                    <a:lnTo>
                      <a:pt x="64064" y="11928"/>
                    </a:lnTo>
                    <a:lnTo>
                      <a:pt x="64334" y="12005"/>
                    </a:lnTo>
                    <a:lnTo>
                      <a:pt x="64624" y="12044"/>
                    </a:lnTo>
                    <a:lnTo>
                      <a:pt x="64895" y="12024"/>
                    </a:lnTo>
                    <a:lnTo>
                      <a:pt x="65166" y="11986"/>
                    </a:lnTo>
                    <a:lnTo>
                      <a:pt x="65417" y="11928"/>
                    </a:lnTo>
                    <a:lnTo>
                      <a:pt x="65668" y="11812"/>
                    </a:lnTo>
                    <a:lnTo>
                      <a:pt x="65920" y="11676"/>
                    </a:lnTo>
                    <a:lnTo>
                      <a:pt x="66132" y="11483"/>
                    </a:lnTo>
                    <a:lnTo>
                      <a:pt x="66345" y="11290"/>
                    </a:lnTo>
                    <a:lnTo>
                      <a:pt x="66519" y="11039"/>
                    </a:lnTo>
                    <a:lnTo>
                      <a:pt x="66673" y="10768"/>
                    </a:lnTo>
                    <a:lnTo>
                      <a:pt x="66809" y="10459"/>
                    </a:lnTo>
                    <a:lnTo>
                      <a:pt x="66867" y="10265"/>
                    </a:lnTo>
                    <a:lnTo>
                      <a:pt x="66925" y="10033"/>
                    </a:lnTo>
                    <a:lnTo>
                      <a:pt x="67041" y="9453"/>
                    </a:lnTo>
                    <a:lnTo>
                      <a:pt x="67176" y="8796"/>
                    </a:lnTo>
                    <a:lnTo>
                      <a:pt x="67253" y="8467"/>
                    </a:lnTo>
                    <a:lnTo>
                      <a:pt x="67350" y="8139"/>
                    </a:lnTo>
                    <a:lnTo>
                      <a:pt x="67466" y="7810"/>
                    </a:lnTo>
                    <a:lnTo>
                      <a:pt x="67601" y="7520"/>
                    </a:lnTo>
                    <a:lnTo>
                      <a:pt x="67737" y="7269"/>
                    </a:lnTo>
                    <a:lnTo>
                      <a:pt x="67833" y="7153"/>
                    </a:lnTo>
                    <a:lnTo>
                      <a:pt x="67911" y="7056"/>
                    </a:lnTo>
                    <a:lnTo>
                      <a:pt x="68007" y="6979"/>
                    </a:lnTo>
                    <a:lnTo>
                      <a:pt x="68104" y="6902"/>
                    </a:lnTo>
                    <a:lnTo>
                      <a:pt x="68220" y="6844"/>
                    </a:lnTo>
                    <a:lnTo>
                      <a:pt x="68336" y="6805"/>
                    </a:lnTo>
                    <a:lnTo>
                      <a:pt x="68452" y="6786"/>
                    </a:lnTo>
                    <a:lnTo>
                      <a:pt x="68587" y="6786"/>
                    </a:lnTo>
                    <a:lnTo>
                      <a:pt x="68723" y="6805"/>
                    </a:lnTo>
                    <a:lnTo>
                      <a:pt x="68877" y="6863"/>
                    </a:lnTo>
                    <a:lnTo>
                      <a:pt x="69013" y="6921"/>
                    </a:lnTo>
                    <a:lnTo>
                      <a:pt x="69148" y="7018"/>
                    </a:lnTo>
                    <a:lnTo>
                      <a:pt x="69264" y="7134"/>
                    </a:lnTo>
                    <a:lnTo>
                      <a:pt x="69380" y="7250"/>
                    </a:lnTo>
                    <a:lnTo>
                      <a:pt x="69476" y="7404"/>
                    </a:lnTo>
                    <a:lnTo>
                      <a:pt x="69573" y="7559"/>
                    </a:lnTo>
                    <a:lnTo>
                      <a:pt x="69747" y="7907"/>
                    </a:lnTo>
                    <a:lnTo>
                      <a:pt x="69882" y="8293"/>
                    </a:lnTo>
                    <a:lnTo>
                      <a:pt x="69998" y="8641"/>
                    </a:lnTo>
                    <a:lnTo>
                      <a:pt x="70192" y="9279"/>
                    </a:lnTo>
                    <a:lnTo>
                      <a:pt x="70443" y="10111"/>
                    </a:lnTo>
                    <a:lnTo>
                      <a:pt x="70714" y="10961"/>
                    </a:lnTo>
                    <a:lnTo>
                      <a:pt x="70849" y="11386"/>
                    </a:lnTo>
                    <a:lnTo>
                      <a:pt x="71023" y="11812"/>
                    </a:lnTo>
                    <a:lnTo>
                      <a:pt x="71197" y="12218"/>
                    </a:lnTo>
                    <a:lnTo>
                      <a:pt x="71390" y="12604"/>
                    </a:lnTo>
                    <a:lnTo>
                      <a:pt x="71545" y="12894"/>
                    </a:lnTo>
                    <a:lnTo>
                      <a:pt x="71738" y="13184"/>
                    </a:lnTo>
                    <a:lnTo>
                      <a:pt x="71970" y="13436"/>
                    </a:lnTo>
                    <a:lnTo>
                      <a:pt x="72202" y="13668"/>
                    </a:lnTo>
                    <a:lnTo>
                      <a:pt x="72337" y="13764"/>
                    </a:lnTo>
                    <a:lnTo>
                      <a:pt x="72492" y="13842"/>
                    </a:lnTo>
                    <a:lnTo>
                      <a:pt x="72627" y="13919"/>
                    </a:lnTo>
                    <a:lnTo>
                      <a:pt x="72782" y="13977"/>
                    </a:lnTo>
                    <a:lnTo>
                      <a:pt x="72937" y="14016"/>
                    </a:lnTo>
                    <a:lnTo>
                      <a:pt x="73111" y="14054"/>
                    </a:lnTo>
                    <a:lnTo>
                      <a:pt x="73459" y="14054"/>
                    </a:lnTo>
                    <a:lnTo>
                      <a:pt x="73710" y="14016"/>
                    </a:lnTo>
                    <a:lnTo>
                      <a:pt x="73961" y="13958"/>
                    </a:lnTo>
                    <a:lnTo>
                      <a:pt x="74213" y="13861"/>
                    </a:lnTo>
                    <a:lnTo>
                      <a:pt x="74464" y="13745"/>
                    </a:lnTo>
                    <a:lnTo>
                      <a:pt x="74696" y="13610"/>
                    </a:lnTo>
                    <a:lnTo>
                      <a:pt x="74928" y="13455"/>
                    </a:lnTo>
                    <a:lnTo>
                      <a:pt x="75160" y="13281"/>
                    </a:lnTo>
                    <a:lnTo>
                      <a:pt x="75372" y="13107"/>
                    </a:lnTo>
                    <a:lnTo>
                      <a:pt x="75585" y="12914"/>
                    </a:lnTo>
                    <a:lnTo>
                      <a:pt x="75798" y="12701"/>
                    </a:lnTo>
                    <a:lnTo>
                      <a:pt x="75972" y="12488"/>
                    </a:lnTo>
                    <a:lnTo>
                      <a:pt x="76165" y="12276"/>
                    </a:lnTo>
                    <a:lnTo>
                      <a:pt x="76474" y="11850"/>
                    </a:lnTo>
                    <a:lnTo>
                      <a:pt x="76745" y="11425"/>
                    </a:lnTo>
                    <a:lnTo>
                      <a:pt x="76938" y="11077"/>
                    </a:lnTo>
                    <a:lnTo>
                      <a:pt x="77093" y="10729"/>
                    </a:lnTo>
                    <a:lnTo>
                      <a:pt x="77228" y="10381"/>
                    </a:lnTo>
                    <a:lnTo>
                      <a:pt x="77325" y="10033"/>
                    </a:lnTo>
                    <a:lnTo>
                      <a:pt x="77402" y="9685"/>
                    </a:lnTo>
                    <a:lnTo>
                      <a:pt x="77441" y="9318"/>
                    </a:lnTo>
                    <a:lnTo>
                      <a:pt x="77422" y="8951"/>
                    </a:lnTo>
                    <a:lnTo>
                      <a:pt x="77364" y="8564"/>
                    </a:lnTo>
                    <a:lnTo>
                      <a:pt x="77228" y="7907"/>
                    </a:lnTo>
                    <a:lnTo>
                      <a:pt x="77151" y="7482"/>
                    </a:lnTo>
                    <a:lnTo>
                      <a:pt x="77132" y="7269"/>
                    </a:lnTo>
                    <a:lnTo>
                      <a:pt x="77112" y="7056"/>
                    </a:lnTo>
                    <a:lnTo>
                      <a:pt x="77112" y="6844"/>
                    </a:lnTo>
                    <a:lnTo>
                      <a:pt x="77151" y="6670"/>
                    </a:lnTo>
                    <a:lnTo>
                      <a:pt x="77190" y="6515"/>
                    </a:lnTo>
                    <a:lnTo>
                      <a:pt x="77267" y="6399"/>
                    </a:lnTo>
                    <a:lnTo>
                      <a:pt x="77325" y="6360"/>
                    </a:lnTo>
                    <a:lnTo>
                      <a:pt x="77364" y="6322"/>
                    </a:lnTo>
                    <a:lnTo>
                      <a:pt x="77441" y="6302"/>
                    </a:lnTo>
                    <a:lnTo>
                      <a:pt x="77596" y="6302"/>
                    </a:lnTo>
                    <a:lnTo>
                      <a:pt x="77692" y="6322"/>
                    </a:lnTo>
                    <a:lnTo>
                      <a:pt x="77924" y="6418"/>
                    </a:lnTo>
                    <a:lnTo>
                      <a:pt x="78156" y="6554"/>
                    </a:lnTo>
                    <a:lnTo>
                      <a:pt x="78369" y="6728"/>
                    </a:lnTo>
                    <a:lnTo>
                      <a:pt x="78581" y="6902"/>
                    </a:lnTo>
                    <a:lnTo>
                      <a:pt x="78775" y="7134"/>
                    </a:lnTo>
                    <a:lnTo>
                      <a:pt x="78968" y="7366"/>
                    </a:lnTo>
                    <a:lnTo>
                      <a:pt x="79142" y="7617"/>
                    </a:lnTo>
                    <a:lnTo>
                      <a:pt x="79316" y="7868"/>
                    </a:lnTo>
                    <a:lnTo>
                      <a:pt x="79471" y="8139"/>
                    </a:lnTo>
                    <a:lnTo>
                      <a:pt x="79741" y="8699"/>
                    </a:lnTo>
                    <a:lnTo>
                      <a:pt x="80012" y="9279"/>
                    </a:lnTo>
                    <a:lnTo>
                      <a:pt x="80476" y="10304"/>
                    </a:lnTo>
                    <a:lnTo>
                      <a:pt x="80727" y="10845"/>
                    </a:lnTo>
                    <a:lnTo>
                      <a:pt x="81017" y="11386"/>
                    </a:lnTo>
                    <a:lnTo>
                      <a:pt x="81326" y="11928"/>
                    </a:lnTo>
                    <a:lnTo>
                      <a:pt x="81655" y="12450"/>
                    </a:lnTo>
                    <a:lnTo>
                      <a:pt x="82022" y="12972"/>
                    </a:lnTo>
                    <a:lnTo>
                      <a:pt x="82216" y="13204"/>
                    </a:lnTo>
                    <a:lnTo>
                      <a:pt x="82428" y="13436"/>
                    </a:lnTo>
                    <a:lnTo>
                      <a:pt x="82641" y="13668"/>
                    </a:lnTo>
                    <a:lnTo>
                      <a:pt x="82854" y="13861"/>
                    </a:lnTo>
                    <a:lnTo>
                      <a:pt x="83086" y="14073"/>
                    </a:lnTo>
                    <a:lnTo>
                      <a:pt x="83318" y="14247"/>
                    </a:lnTo>
                    <a:lnTo>
                      <a:pt x="83472" y="14344"/>
                    </a:lnTo>
                    <a:lnTo>
                      <a:pt x="83627" y="14441"/>
                    </a:lnTo>
                    <a:lnTo>
                      <a:pt x="83762" y="14499"/>
                    </a:lnTo>
                    <a:lnTo>
                      <a:pt x="83917" y="14557"/>
                    </a:lnTo>
                    <a:lnTo>
                      <a:pt x="84052" y="14595"/>
                    </a:lnTo>
                    <a:lnTo>
                      <a:pt x="84168" y="14615"/>
                    </a:lnTo>
                    <a:lnTo>
                      <a:pt x="84303" y="14634"/>
                    </a:lnTo>
                    <a:lnTo>
                      <a:pt x="84419" y="14634"/>
                    </a:lnTo>
                    <a:lnTo>
                      <a:pt x="84555" y="14615"/>
                    </a:lnTo>
                    <a:lnTo>
                      <a:pt x="84671" y="14576"/>
                    </a:lnTo>
                    <a:lnTo>
                      <a:pt x="84767" y="14537"/>
                    </a:lnTo>
                    <a:lnTo>
                      <a:pt x="84883" y="14479"/>
                    </a:lnTo>
                    <a:lnTo>
                      <a:pt x="85077" y="14344"/>
                    </a:lnTo>
                    <a:lnTo>
                      <a:pt x="85270" y="14189"/>
                    </a:lnTo>
                    <a:lnTo>
                      <a:pt x="85444" y="13977"/>
                    </a:lnTo>
                    <a:lnTo>
                      <a:pt x="85599" y="13745"/>
                    </a:lnTo>
                    <a:lnTo>
                      <a:pt x="85734" y="13494"/>
                    </a:lnTo>
                    <a:lnTo>
                      <a:pt x="85850" y="13242"/>
                    </a:lnTo>
                    <a:lnTo>
                      <a:pt x="85966" y="12952"/>
                    </a:lnTo>
                    <a:lnTo>
                      <a:pt x="86063" y="12682"/>
                    </a:lnTo>
                    <a:lnTo>
                      <a:pt x="86140" y="12392"/>
                    </a:lnTo>
                    <a:lnTo>
                      <a:pt x="86198" y="12121"/>
                    </a:lnTo>
                    <a:lnTo>
                      <a:pt x="86256" y="11792"/>
                    </a:lnTo>
                    <a:lnTo>
                      <a:pt x="86295" y="11464"/>
                    </a:lnTo>
                    <a:lnTo>
                      <a:pt x="86314" y="11135"/>
                    </a:lnTo>
                    <a:lnTo>
                      <a:pt x="86295" y="10807"/>
                    </a:lnTo>
                    <a:lnTo>
                      <a:pt x="86275" y="10497"/>
                    </a:lnTo>
                    <a:lnTo>
                      <a:pt x="86237" y="10169"/>
                    </a:lnTo>
                    <a:lnTo>
                      <a:pt x="86121" y="9531"/>
                    </a:lnTo>
                    <a:lnTo>
                      <a:pt x="86024" y="8951"/>
                    </a:lnTo>
                    <a:lnTo>
                      <a:pt x="85966" y="8583"/>
                    </a:lnTo>
                    <a:lnTo>
                      <a:pt x="85947" y="8216"/>
                    </a:lnTo>
                    <a:lnTo>
                      <a:pt x="85947" y="8023"/>
                    </a:lnTo>
                    <a:lnTo>
                      <a:pt x="85947" y="7849"/>
                    </a:lnTo>
                    <a:lnTo>
                      <a:pt x="85985" y="7675"/>
                    </a:lnTo>
                    <a:lnTo>
                      <a:pt x="86024" y="7520"/>
                    </a:lnTo>
                    <a:lnTo>
                      <a:pt x="86082" y="7385"/>
                    </a:lnTo>
                    <a:lnTo>
                      <a:pt x="86140" y="7269"/>
                    </a:lnTo>
                    <a:lnTo>
                      <a:pt x="86237" y="7172"/>
                    </a:lnTo>
                    <a:lnTo>
                      <a:pt x="86372" y="7114"/>
                    </a:lnTo>
                    <a:lnTo>
                      <a:pt x="86488" y="7095"/>
                    </a:lnTo>
                    <a:lnTo>
                      <a:pt x="86623" y="7095"/>
                    </a:lnTo>
                    <a:lnTo>
                      <a:pt x="86758" y="7134"/>
                    </a:lnTo>
                    <a:lnTo>
                      <a:pt x="86894" y="7192"/>
                    </a:lnTo>
                    <a:lnTo>
                      <a:pt x="87029" y="7269"/>
                    </a:lnTo>
                    <a:lnTo>
                      <a:pt x="87184" y="7366"/>
                    </a:lnTo>
                    <a:lnTo>
                      <a:pt x="87474" y="7578"/>
                    </a:lnTo>
                    <a:lnTo>
                      <a:pt x="87764" y="7830"/>
                    </a:lnTo>
                    <a:lnTo>
                      <a:pt x="88015" y="8081"/>
                    </a:lnTo>
                    <a:lnTo>
                      <a:pt x="88382" y="8467"/>
                    </a:lnTo>
                    <a:lnTo>
                      <a:pt x="88614" y="8719"/>
                    </a:lnTo>
                    <a:lnTo>
                      <a:pt x="88846" y="8970"/>
                    </a:lnTo>
                    <a:lnTo>
                      <a:pt x="89078" y="9241"/>
                    </a:lnTo>
                    <a:lnTo>
                      <a:pt x="89310" y="9492"/>
                    </a:lnTo>
                    <a:lnTo>
                      <a:pt x="89561" y="9743"/>
                    </a:lnTo>
                    <a:lnTo>
                      <a:pt x="89832" y="9956"/>
                    </a:lnTo>
                    <a:lnTo>
                      <a:pt x="89967" y="10033"/>
                    </a:lnTo>
                    <a:lnTo>
                      <a:pt x="90122" y="10130"/>
                    </a:lnTo>
                    <a:lnTo>
                      <a:pt x="90277" y="10188"/>
                    </a:lnTo>
                    <a:lnTo>
                      <a:pt x="90431" y="10246"/>
                    </a:lnTo>
                    <a:lnTo>
                      <a:pt x="90605" y="10304"/>
                    </a:lnTo>
                    <a:lnTo>
                      <a:pt x="90779" y="10323"/>
                    </a:lnTo>
                    <a:lnTo>
                      <a:pt x="91089" y="10323"/>
                    </a:lnTo>
                    <a:lnTo>
                      <a:pt x="91224" y="10285"/>
                    </a:lnTo>
                    <a:lnTo>
                      <a:pt x="91340" y="10227"/>
                    </a:lnTo>
                    <a:lnTo>
                      <a:pt x="91456" y="10169"/>
                    </a:lnTo>
                    <a:lnTo>
                      <a:pt x="91572" y="10091"/>
                    </a:lnTo>
                    <a:lnTo>
                      <a:pt x="91669" y="9995"/>
                    </a:lnTo>
                    <a:lnTo>
                      <a:pt x="91746" y="9898"/>
                    </a:lnTo>
                    <a:lnTo>
                      <a:pt x="91823" y="9782"/>
                    </a:lnTo>
                    <a:lnTo>
                      <a:pt x="91901" y="9666"/>
                    </a:lnTo>
                    <a:lnTo>
                      <a:pt x="92017" y="9376"/>
                    </a:lnTo>
                    <a:lnTo>
                      <a:pt x="92094" y="9086"/>
                    </a:lnTo>
                    <a:lnTo>
                      <a:pt x="92152" y="8757"/>
                    </a:lnTo>
                    <a:lnTo>
                      <a:pt x="92190" y="8429"/>
                    </a:lnTo>
                    <a:lnTo>
                      <a:pt x="92229" y="8081"/>
                    </a:lnTo>
                    <a:lnTo>
                      <a:pt x="92229" y="7752"/>
                    </a:lnTo>
                    <a:lnTo>
                      <a:pt x="92210" y="7424"/>
                    </a:lnTo>
                    <a:lnTo>
                      <a:pt x="92190" y="7134"/>
                    </a:lnTo>
                    <a:lnTo>
                      <a:pt x="92132" y="6631"/>
                    </a:lnTo>
                    <a:lnTo>
                      <a:pt x="92075" y="6186"/>
                    </a:lnTo>
                    <a:lnTo>
                      <a:pt x="92067" y="6139"/>
                    </a:lnTo>
                    <a:lnTo>
                      <a:pt x="92067" y="6139"/>
                    </a:lnTo>
                    <a:lnTo>
                      <a:pt x="92229" y="6109"/>
                    </a:lnTo>
                    <a:lnTo>
                      <a:pt x="92577" y="6090"/>
                    </a:lnTo>
                    <a:lnTo>
                      <a:pt x="92944" y="6032"/>
                    </a:lnTo>
                    <a:lnTo>
                      <a:pt x="93292" y="5974"/>
                    </a:lnTo>
                    <a:lnTo>
                      <a:pt x="93660" y="5877"/>
                    </a:lnTo>
                    <a:lnTo>
                      <a:pt x="94027" y="5761"/>
                    </a:lnTo>
                    <a:lnTo>
                      <a:pt x="94356" y="5626"/>
                    </a:lnTo>
                    <a:lnTo>
                      <a:pt x="94665" y="5432"/>
                    </a:lnTo>
                    <a:lnTo>
                      <a:pt x="94820" y="5336"/>
                    </a:lnTo>
                    <a:lnTo>
                      <a:pt x="94955" y="5239"/>
                    </a:lnTo>
                    <a:lnTo>
                      <a:pt x="95090" y="5084"/>
                    </a:lnTo>
                    <a:lnTo>
                      <a:pt x="95225" y="4949"/>
                    </a:lnTo>
                    <a:lnTo>
                      <a:pt x="95322" y="4795"/>
                    </a:lnTo>
                    <a:lnTo>
                      <a:pt x="95419" y="4640"/>
                    </a:lnTo>
                    <a:lnTo>
                      <a:pt x="95496" y="4485"/>
                    </a:lnTo>
                    <a:lnTo>
                      <a:pt x="95554" y="4311"/>
                    </a:lnTo>
                    <a:lnTo>
                      <a:pt x="95593" y="4137"/>
                    </a:lnTo>
                    <a:lnTo>
                      <a:pt x="95631" y="3963"/>
                    </a:lnTo>
                    <a:lnTo>
                      <a:pt x="95631" y="3789"/>
                    </a:lnTo>
                    <a:lnTo>
                      <a:pt x="95631" y="3615"/>
                    </a:lnTo>
                    <a:lnTo>
                      <a:pt x="95631" y="3422"/>
                    </a:lnTo>
                    <a:lnTo>
                      <a:pt x="95612" y="3248"/>
                    </a:lnTo>
                    <a:lnTo>
                      <a:pt x="95515" y="2881"/>
                    </a:lnTo>
                    <a:lnTo>
                      <a:pt x="95399" y="2513"/>
                    </a:lnTo>
                    <a:lnTo>
                      <a:pt x="95245" y="2146"/>
                    </a:lnTo>
                    <a:lnTo>
                      <a:pt x="95051" y="1798"/>
                    </a:lnTo>
                    <a:lnTo>
                      <a:pt x="94839" y="1450"/>
                    </a:lnTo>
                    <a:lnTo>
                      <a:pt x="94607" y="1141"/>
                    </a:lnTo>
                    <a:lnTo>
                      <a:pt x="94375" y="832"/>
                    </a:lnTo>
                    <a:lnTo>
                      <a:pt x="94124" y="561"/>
                    </a:lnTo>
                    <a:lnTo>
                      <a:pt x="93872" y="329"/>
                    </a:lnTo>
                    <a:lnTo>
                      <a:pt x="93621" y="116"/>
                    </a:lnTo>
                    <a:lnTo>
                      <a:pt x="93524" y="58"/>
                    </a:lnTo>
                    <a:lnTo>
                      <a:pt x="93428" y="20"/>
                    </a:lnTo>
                    <a:lnTo>
                      <a:pt x="9333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"/>
              <p:cNvSpPr/>
              <p:nvPr/>
            </p:nvSpPr>
            <p:spPr>
              <a:xfrm>
                <a:off x="950500" y="-3343850"/>
                <a:ext cx="2415925" cy="389550"/>
              </a:xfrm>
              <a:custGeom>
                <a:rect b="b" l="l" r="r" t="t"/>
                <a:pathLst>
                  <a:path extrusionOk="0" h="15582" w="96637">
                    <a:moveTo>
                      <a:pt x="1508" y="0"/>
                    </a:moveTo>
                    <a:lnTo>
                      <a:pt x="1431" y="20"/>
                    </a:lnTo>
                    <a:lnTo>
                      <a:pt x="1334" y="58"/>
                    </a:lnTo>
                    <a:lnTo>
                      <a:pt x="1276" y="116"/>
                    </a:lnTo>
                    <a:lnTo>
                      <a:pt x="1199" y="174"/>
                    </a:lnTo>
                    <a:lnTo>
                      <a:pt x="1160" y="252"/>
                    </a:lnTo>
                    <a:lnTo>
                      <a:pt x="1122" y="368"/>
                    </a:lnTo>
                    <a:lnTo>
                      <a:pt x="890" y="1296"/>
                    </a:lnTo>
                    <a:lnTo>
                      <a:pt x="638" y="2243"/>
                    </a:lnTo>
                    <a:lnTo>
                      <a:pt x="387" y="3209"/>
                    </a:lnTo>
                    <a:lnTo>
                      <a:pt x="291" y="3693"/>
                    </a:lnTo>
                    <a:lnTo>
                      <a:pt x="194" y="4176"/>
                    </a:lnTo>
                    <a:lnTo>
                      <a:pt x="117" y="4678"/>
                    </a:lnTo>
                    <a:lnTo>
                      <a:pt x="39" y="5162"/>
                    </a:lnTo>
                    <a:lnTo>
                      <a:pt x="20" y="5645"/>
                    </a:lnTo>
                    <a:lnTo>
                      <a:pt x="1" y="6128"/>
                    </a:lnTo>
                    <a:lnTo>
                      <a:pt x="20" y="6612"/>
                    </a:lnTo>
                    <a:lnTo>
                      <a:pt x="78" y="7095"/>
                    </a:lnTo>
                    <a:lnTo>
                      <a:pt x="155" y="7578"/>
                    </a:lnTo>
                    <a:lnTo>
                      <a:pt x="291" y="8042"/>
                    </a:lnTo>
                    <a:lnTo>
                      <a:pt x="368" y="8255"/>
                    </a:lnTo>
                    <a:lnTo>
                      <a:pt x="445" y="8467"/>
                    </a:lnTo>
                    <a:lnTo>
                      <a:pt x="638" y="8854"/>
                    </a:lnTo>
                    <a:lnTo>
                      <a:pt x="890" y="9221"/>
                    </a:lnTo>
                    <a:lnTo>
                      <a:pt x="1160" y="9569"/>
                    </a:lnTo>
                    <a:lnTo>
                      <a:pt x="1450" y="9879"/>
                    </a:lnTo>
                    <a:lnTo>
                      <a:pt x="1779" y="10169"/>
                    </a:lnTo>
                    <a:lnTo>
                      <a:pt x="2146" y="10420"/>
                    </a:lnTo>
                    <a:lnTo>
                      <a:pt x="2533" y="10652"/>
                    </a:lnTo>
                    <a:lnTo>
                      <a:pt x="3171" y="10961"/>
                    </a:lnTo>
                    <a:lnTo>
                      <a:pt x="3809" y="11270"/>
                    </a:lnTo>
                    <a:lnTo>
                      <a:pt x="4485" y="11541"/>
                    </a:lnTo>
                    <a:lnTo>
                      <a:pt x="5143" y="11812"/>
                    </a:lnTo>
                    <a:lnTo>
                      <a:pt x="5839" y="12044"/>
                    </a:lnTo>
                    <a:lnTo>
                      <a:pt x="6515" y="12276"/>
                    </a:lnTo>
                    <a:lnTo>
                      <a:pt x="7192" y="12488"/>
                    </a:lnTo>
                    <a:lnTo>
                      <a:pt x="7888" y="12682"/>
                    </a:lnTo>
                    <a:lnTo>
                      <a:pt x="8622" y="12894"/>
                    </a:lnTo>
                    <a:lnTo>
                      <a:pt x="9376" y="13088"/>
                    </a:lnTo>
                    <a:lnTo>
                      <a:pt x="10130" y="13262"/>
                    </a:lnTo>
                    <a:lnTo>
                      <a:pt x="10884" y="13436"/>
                    </a:lnTo>
                    <a:lnTo>
                      <a:pt x="11638" y="13590"/>
                    </a:lnTo>
                    <a:lnTo>
                      <a:pt x="12392" y="13725"/>
                    </a:lnTo>
                    <a:lnTo>
                      <a:pt x="13919" y="13996"/>
                    </a:lnTo>
                    <a:lnTo>
                      <a:pt x="15446" y="14209"/>
                    </a:lnTo>
                    <a:lnTo>
                      <a:pt x="16973" y="14402"/>
                    </a:lnTo>
                    <a:lnTo>
                      <a:pt x="18500" y="14557"/>
                    </a:lnTo>
                    <a:lnTo>
                      <a:pt x="20047" y="14692"/>
                    </a:lnTo>
                    <a:lnTo>
                      <a:pt x="23314" y="14943"/>
                    </a:lnTo>
                    <a:lnTo>
                      <a:pt x="26581" y="15175"/>
                    </a:lnTo>
                    <a:lnTo>
                      <a:pt x="29848" y="15349"/>
                    </a:lnTo>
                    <a:lnTo>
                      <a:pt x="31491" y="15427"/>
                    </a:lnTo>
                    <a:lnTo>
                      <a:pt x="33134" y="15504"/>
                    </a:lnTo>
                    <a:lnTo>
                      <a:pt x="34797" y="15543"/>
                    </a:lnTo>
                    <a:lnTo>
                      <a:pt x="36478" y="15581"/>
                    </a:lnTo>
                    <a:lnTo>
                      <a:pt x="39842" y="15581"/>
                    </a:lnTo>
                    <a:lnTo>
                      <a:pt x="41524" y="15562"/>
                    </a:lnTo>
                    <a:lnTo>
                      <a:pt x="43186" y="15543"/>
                    </a:lnTo>
                    <a:lnTo>
                      <a:pt x="46550" y="15465"/>
                    </a:lnTo>
                    <a:lnTo>
                      <a:pt x="53258" y="15253"/>
                    </a:lnTo>
                    <a:lnTo>
                      <a:pt x="56602" y="15156"/>
                    </a:lnTo>
                    <a:lnTo>
                      <a:pt x="59966" y="15079"/>
                    </a:lnTo>
                    <a:lnTo>
                      <a:pt x="61589" y="15059"/>
                    </a:lnTo>
                    <a:lnTo>
                      <a:pt x="63213" y="15001"/>
                    </a:lnTo>
                    <a:lnTo>
                      <a:pt x="64837" y="14943"/>
                    </a:lnTo>
                    <a:lnTo>
                      <a:pt x="66461" y="14847"/>
                    </a:lnTo>
                    <a:lnTo>
                      <a:pt x="68065" y="14750"/>
                    </a:lnTo>
                    <a:lnTo>
                      <a:pt x="69689" y="14615"/>
                    </a:lnTo>
                    <a:lnTo>
                      <a:pt x="71313" y="14479"/>
                    </a:lnTo>
                    <a:lnTo>
                      <a:pt x="72917" y="14305"/>
                    </a:lnTo>
                    <a:lnTo>
                      <a:pt x="73710" y="14228"/>
                    </a:lnTo>
                    <a:lnTo>
                      <a:pt x="74503" y="14151"/>
                    </a:lnTo>
                    <a:lnTo>
                      <a:pt x="76088" y="14054"/>
                    </a:lnTo>
                    <a:lnTo>
                      <a:pt x="77692" y="13957"/>
                    </a:lnTo>
                    <a:lnTo>
                      <a:pt x="79277" y="13899"/>
                    </a:lnTo>
                    <a:lnTo>
                      <a:pt x="80863" y="13822"/>
                    </a:lnTo>
                    <a:lnTo>
                      <a:pt x="82448" y="13725"/>
                    </a:lnTo>
                    <a:lnTo>
                      <a:pt x="84033" y="13590"/>
                    </a:lnTo>
                    <a:lnTo>
                      <a:pt x="84825" y="13513"/>
                    </a:lnTo>
                    <a:lnTo>
                      <a:pt x="85618" y="13416"/>
                    </a:lnTo>
                    <a:lnTo>
                      <a:pt x="86894" y="13242"/>
                    </a:lnTo>
                    <a:lnTo>
                      <a:pt x="87532" y="13126"/>
                    </a:lnTo>
                    <a:lnTo>
                      <a:pt x="88170" y="13010"/>
                    </a:lnTo>
                    <a:lnTo>
                      <a:pt x="88808" y="12856"/>
                    </a:lnTo>
                    <a:lnTo>
                      <a:pt x="89426" y="12682"/>
                    </a:lnTo>
                    <a:lnTo>
                      <a:pt x="90025" y="12450"/>
                    </a:lnTo>
                    <a:lnTo>
                      <a:pt x="90335" y="12334"/>
                    </a:lnTo>
                    <a:lnTo>
                      <a:pt x="90625" y="12198"/>
                    </a:lnTo>
                    <a:lnTo>
                      <a:pt x="91166" y="11928"/>
                    </a:lnTo>
                    <a:lnTo>
                      <a:pt x="91688" y="11618"/>
                    </a:lnTo>
                    <a:lnTo>
                      <a:pt x="92191" y="11290"/>
                    </a:lnTo>
                    <a:lnTo>
                      <a:pt x="92674" y="10922"/>
                    </a:lnTo>
                    <a:lnTo>
                      <a:pt x="93157" y="10555"/>
                    </a:lnTo>
                    <a:lnTo>
                      <a:pt x="93621" y="10149"/>
                    </a:lnTo>
                    <a:lnTo>
                      <a:pt x="94046" y="9743"/>
                    </a:lnTo>
                    <a:lnTo>
                      <a:pt x="94472" y="9299"/>
                    </a:lnTo>
                    <a:lnTo>
                      <a:pt x="94839" y="8873"/>
                    </a:lnTo>
                    <a:lnTo>
                      <a:pt x="95187" y="8429"/>
                    </a:lnTo>
                    <a:lnTo>
                      <a:pt x="95496" y="7965"/>
                    </a:lnTo>
                    <a:lnTo>
                      <a:pt x="95786" y="7482"/>
                    </a:lnTo>
                    <a:lnTo>
                      <a:pt x="96018" y="6998"/>
                    </a:lnTo>
                    <a:lnTo>
                      <a:pt x="96231" y="6496"/>
                    </a:lnTo>
                    <a:lnTo>
                      <a:pt x="96405" y="5993"/>
                    </a:lnTo>
                    <a:lnTo>
                      <a:pt x="96540" y="5471"/>
                    </a:lnTo>
                    <a:lnTo>
                      <a:pt x="96579" y="5200"/>
                    </a:lnTo>
                    <a:lnTo>
                      <a:pt x="96617" y="4949"/>
                    </a:lnTo>
                    <a:lnTo>
                      <a:pt x="96637" y="4678"/>
                    </a:lnTo>
                    <a:lnTo>
                      <a:pt x="96637" y="4427"/>
                    </a:lnTo>
                    <a:lnTo>
                      <a:pt x="96637" y="4157"/>
                    </a:lnTo>
                    <a:lnTo>
                      <a:pt x="96617" y="3905"/>
                    </a:lnTo>
                    <a:lnTo>
                      <a:pt x="96598" y="3635"/>
                    </a:lnTo>
                    <a:lnTo>
                      <a:pt x="96540" y="3383"/>
                    </a:lnTo>
                    <a:lnTo>
                      <a:pt x="96482" y="3113"/>
                    </a:lnTo>
                    <a:lnTo>
                      <a:pt x="96405" y="2861"/>
                    </a:lnTo>
                    <a:lnTo>
                      <a:pt x="96308" y="2610"/>
                    </a:lnTo>
                    <a:lnTo>
                      <a:pt x="96211" y="2339"/>
                    </a:lnTo>
                    <a:lnTo>
                      <a:pt x="96076" y="2088"/>
                    </a:lnTo>
                    <a:lnTo>
                      <a:pt x="95941" y="1837"/>
                    </a:lnTo>
                    <a:lnTo>
                      <a:pt x="95786" y="1586"/>
                    </a:lnTo>
                    <a:lnTo>
                      <a:pt x="95593" y="1334"/>
                    </a:lnTo>
                    <a:lnTo>
                      <a:pt x="95535" y="1257"/>
                    </a:lnTo>
                    <a:lnTo>
                      <a:pt x="95438" y="1199"/>
                    </a:lnTo>
                    <a:lnTo>
                      <a:pt x="95361" y="1160"/>
                    </a:lnTo>
                    <a:lnTo>
                      <a:pt x="95264" y="1141"/>
                    </a:lnTo>
                    <a:lnTo>
                      <a:pt x="95168" y="1141"/>
                    </a:lnTo>
                    <a:lnTo>
                      <a:pt x="95071" y="1160"/>
                    </a:lnTo>
                    <a:lnTo>
                      <a:pt x="94994" y="1180"/>
                    </a:lnTo>
                    <a:lnTo>
                      <a:pt x="94916" y="1218"/>
                    </a:lnTo>
                    <a:lnTo>
                      <a:pt x="94839" y="1276"/>
                    </a:lnTo>
                    <a:lnTo>
                      <a:pt x="94781" y="1334"/>
                    </a:lnTo>
                    <a:lnTo>
                      <a:pt x="94723" y="1412"/>
                    </a:lnTo>
                    <a:lnTo>
                      <a:pt x="94704" y="1489"/>
                    </a:lnTo>
                    <a:lnTo>
                      <a:pt x="94684" y="1586"/>
                    </a:lnTo>
                    <a:lnTo>
                      <a:pt x="94684" y="1663"/>
                    </a:lnTo>
                    <a:lnTo>
                      <a:pt x="94723" y="1759"/>
                    </a:lnTo>
                    <a:lnTo>
                      <a:pt x="94781" y="1856"/>
                    </a:lnTo>
                    <a:lnTo>
                      <a:pt x="94955" y="2088"/>
                    </a:lnTo>
                    <a:lnTo>
                      <a:pt x="95090" y="2320"/>
                    </a:lnTo>
                    <a:lnTo>
                      <a:pt x="95226" y="2571"/>
                    </a:lnTo>
                    <a:lnTo>
                      <a:pt x="95342" y="2803"/>
                    </a:lnTo>
                    <a:lnTo>
                      <a:pt x="95438" y="3055"/>
                    </a:lnTo>
                    <a:lnTo>
                      <a:pt x="95515" y="3287"/>
                    </a:lnTo>
                    <a:lnTo>
                      <a:pt x="95573" y="3538"/>
                    </a:lnTo>
                    <a:lnTo>
                      <a:pt x="95631" y="3789"/>
                    </a:lnTo>
                    <a:lnTo>
                      <a:pt x="95651" y="4021"/>
                    </a:lnTo>
                    <a:lnTo>
                      <a:pt x="95670" y="4273"/>
                    </a:lnTo>
                    <a:lnTo>
                      <a:pt x="95670" y="4505"/>
                    </a:lnTo>
                    <a:lnTo>
                      <a:pt x="95670" y="4756"/>
                    </a:lnTo>
                    <a:lnTo>
                      <a:pt x="95631" y="5007"/>
                    </a:lnTo>
                    <a:lnTo>
                      <a:pt x="95593" y="5239"/>
                    </a:lnTo>
                    <a:lnTo>
                      <a:pt x="95554" y="5471"/>
                    </a:lnTo>
                    <a:lnTo>
                      <a:pt x="95477" y="5722"/>
                    </a:lnTo>
                    <a:lnTo>
                      <a:pt x="95322" y="6186"/>
                    </a:lnTo>
                    <a:lnTo>
                      <a:pt x="95129" y="6650"/>
                    </a:lnTo>
                    <a:lnTo>
                      <a:pt x="94878" y="7114"/>
                    </a:lnTo>
                    <a:lnTo>
                      <a:pt x="94607" y="7540"/>
                    </a:lnTo>
                    <a:lnTo>
                      <a:pt x="94298" y="7984"/>
                    </a:lnTo>
                    <a:lnTo>
                      <a:pt x="93969" y="8390"/>
                    </a:lnTo>
                    <a:lnTo>
                      <a:pt x="93621" y="8777"/>
                    </a:lnTo>
                    <a:lnTo>
                      <a:pt x="93254" y="9163"/>
                    </a:lnTo>
                    <a:lnTo>
                      <a:pt x="92886" y="9511"/>
                    </a:lnTo>
                    <a:lnTo>
                      <a:pt x="92519" y="9821"/>
                    </a:lnTo>
                    <a:lnTo>
                      <a:pt x="92113" y="10149"/>
                    </a:lnTo>
                    <a:lnTo>
                      <a:pt x="91707" y="10439"/>
                    </a:lnTo>
                    <a:lnTo>
                      <a:pt x="91301" y="10710"/>
                    </a:lnTo>
                    <a:lnTo>
                      <a:pt x="90857" y="10980"/>
                    </a:lnTo>
                    <a:lnTo>
                      <a:pt x="90431" y="11212"/>
                    </a:lnTo>
                    <a:lnTo>
                      <a:pt x="89967" y="11444"/>
                    </a:lnTo>
                    <a:lnTo>
                      <a:pt x="89697" y="11560"/>
                    </a:lnTo>
                    <a:lnTo>
                      <a:pt x="89407" y="11676"/>
                    </a:lnTo>
                    <a:lnTo>
                      <a:pt x="88846" y="11850"/>
                    </a:lnTo>
                    <a:lnTo>
                      <a:pt x="88247" y="12005"/>
                    </a:lnTo>
                    <a:lnTo>
                      <a:pt x="87648" y="12140"/>
                    </a:lnTo>
                    <a:lnTo>
                      <a:pt x="87048" y="12256"/>
                    </a:lnTo>
                    <a:lnTo>
                      <a:pt x="86430" y="12334"/>
                    </a:lnTo>
                    <a:lnTo>
                      <a:pt x="85231" y="12488"/>
                    </a:lnTo>
                    <a:lnTo>
                      <a:pt x="84497" y="12566"/>
                    </a:lnTo>
                    <a:lnTo>
                      <a:pt x="83762" y="12643"/>
                    </a:lnTo>
                    <a:lnTo>
                      <a:pt x="82274" y="12759"/>
                    </a:lnTo>
                    <a:lnTo>
                      <a:pt x="80805" y="12856"/>
                    </a:lnTo>
                    <a:lnTo>
                      <a:pt x="79316" y="12914"/>
                    </a:lnTo>
                    <a:lnTo>
                      <a:pt x="76358" y="13068"/>
                    </a:lnTo>
                    <a:lnTo>
                      <a:pt x="74870" y="13165"/>
                    </a:lnTo>
                    <a:lnTo>
                      <a:pt x="73401" y="13281"/>
                    </a:lnTo>
                    <a:lnTo>
                      <a:pt x="70482" y="13571"/>
                    </a:lnTo>
                    <a:lnTo>
                      <a:pt x="69032" y="13687"/>
                    </a:lnTo>
                    <a:lnTo>
                      <a:pt x="67563" y="13803"/>
                    </a:lnTo>
                    <a:lnTo>
                      <a:pt x="66113" y="13899"/>
                    </a:lnTo>
                    <a:lnTo>
                      <a:pt x="64644" y="13996"/>
                    </a:lnTo>
                    <a:lnTo>
                      <a:pt x="63194" y="14054"/>
                    </a:lnTo>
                    <a:lnTo>
                      <a:pt x="61725" y="14093"/>
                    </a:lnTo>
                    <a:lnTo>
                      <a:pt x="55655" y="14189"/>
                    </a:lnTo>
                    <a:lnTo>
                      <a:pt x="54147" y="14209"/>
                    </a:lnTo>
                    <a:lnTo>
                      <a:pt x="52620" y="14247"/>
                    </a:lnTo>
                    <a:lnTo>
                      <a:pt x="51112" y="14305"/>
                    </a:lnTo>
                    <a:lnTo>
                      <a:pt x="49604" y="14383"/>
                    </a:lnTo>
                    <a:lnTo>
                      <a:pt x="48019" y="14460"/>
                    </a:lnTo>
                    <a:lnTo>
                      <a:pt x="46453" y="14537"/>
                    </a:lnTo>
                    <a:lnTo>
                      <a:pt x="44887" y="14576"/>
                    </a:lnTo>
                    <a:lnTo>
                      <a:pt x="43322" y="14615"/>
                    </a:lnTo>
                    <a:lnTo>
                      <a:pt x="41736" y="14653"/>
                    </a:lnTo>
                    <a:lnTo>
                      <a:pt x="38605" y="14653"/>
                    </a:lnTo>
                    <a:lnTo>
                      <a:pt x="37039" y="14634"/>
                    </a:lnTo>
                    <a:lnTo>
                      <a:pt x="35454" y="14595"/>
                    </a:lnTo>
                    <a:lnTo>
                      <a:pt x="33888" y="14557"/>
                    </a:lnTo>
                    <a:lnTo>
                      <a:pt x="32322" y="14499"/>
                    </a:lnTo>
                    <a:lnTo>
                      <a:pt x="30756" y="14421"/>
                    </a:lnTo>
                    <a:lnTo>
                      <a:pt x="27605" y="14247"/>
                    </a:lnTo>
                    <a:lnTo>
                      <a:pt x="24474" y="14035"/>
                    </a:lnTo>
                    <a:lnTo>
                      <a:pt x="21593" y="13822"/>
                    </a:lnTo>
                    <a:lnTo>
                      <a:pt x="20144" y="13706"/>
                    </a:lnTo>
                    <a:lnTo>
                      <a:pt x="18713" y="13590"/>
                    </a:lnTo>
                    <a:lnTo>
                      <a:pt x="17263" y="13436"/>
                    </a:lnTo>
                    <a:lnTo>
                      <a:pt x="15833" y="13281"/>
                    </a:lnTo>
                    <a:lnTo>
                      <a:pt x="14402" y="13088"/>
                    </a:lnTo>
                    <a:lnTo>
                      <a:pt x="12972" y="12856"/>
                    </a:lnTo>
                    <a:lnTo>
                      <a:pt x="12179" y="12701"/>
                    </a:lnTo>
                    <a:lnTo>
                      <a:pt x="11406" y="12566"/>
                    </a:lnTo>
                    <a:lnTo>
                      <a:pt x="10633" y="12392"/>
                    </a:lnTo>
                    <a:lnTo>
                      <a:pt x="9859" y="12218"/>
                    </a:lnTo>
                    <a:lnTo>
                      <a:pt x="9086" y="12024"/>
                    </a:lnTo>
                    <a:lnTo>
                      <a:pt x="8313" y="11812"/>
                    </a:lnTo>
                    <a:lnTo>
                      <a:pt x="7559" y="11599"/>
                    </a:lnTo>
                    <a:lnTo>
                      <a:pt x="6805" y="11348"/>
                    </a:lnTo>
                    <a:lnTo>
                      <a:pt x="5452" y="10922"/>
                    </a:lnTo>
                    <a:lnTo>
                      <a:pt x="4737" y="10671"/>
                    </a:lnTo>
                    <a:lnTo>
                      <a:pt x="4021" y="10381"/>
                    </a:lnTo>
                    <a:lnTo>
                      <a:pt x="3673" y="10227"/>
                    </a:lnTo>
                    <a:lnTo>
                      <a:pt x="3345" y="10053"/>
                    </a:lnTo>
                    <a:lnTo>
                      <a:pt x="3016" y="9879"/>
                    </a:lnTo>
                    <a:lnTo>
                      <a:pt x="2707" y="9666"/>
                    </a:lnTo>
                    <a:lnTo>
                      <a:pt x="2417" y="9453"/>
                    </a:lnTo>
                    <a:lnTo>
                      <a:pt x="2146" y="9221"/>
                    </a:lnTo>
                    <a:lnTo>
                      <a:pt x="1895" y="8970"/>
                    </a:lnTo>
                    <a:lnTo>
                      <a:pt x="1682" y="8699"/>
                    </a:lnTo>
                    <a:lnTo>
                      <a:pt x="1547" y="8487"/>
                    </a:lnTo>
                    <a:lnTo>
                      <a:pt x="1412" y="8274"/>
                    </a:lnTo>
                    <a:lnTo>
                      <a:pt x="1315" y="8042"/>
                    </a:lnTo>
                    <a:lnTo>
                      <a:pt x="1218" y="7810"/>
                    </a:lnTo>
                    <a:lnTo>
                      <a:pt x="1141" y="7559"/>
                    </a:lnTo>
                    <a:lnTo>
                      <a:pt x="1064" y="7327"/>
                    </a:lnTo>
                    <a:lnTo>
                      <a:pt x="1025" y="7076"/>
                    </a:lnTo>
                    <a:lnTo>
                      <a:pt x="986" y="6824"/>
                    </a:lnTo>
                    <a:lnTo>
                      <a:pt x="948" y="6554"/>
                    </a:lnTo>
                    <a:lnTo>
                      <a:pt x="928" y="6302"/>
                    </a:lnTo>
                    <a:lnTo>
                      <a:pt x="948" y="5780"/>
                    </a:lnTo>
                    <a:lnTo>
                      <a:pt x="986" y="5239"/>
                    </a:lnTo>
                    <a:lnTo>
                      <a:pt x="1044" y="4698"/>
                    </a:lnTo>
                    <a:lnTo>
                      <a:pt x="1141" y="4157"/>
                    </a:lnTo>
                    <a:lnTo>
                      <a:pt x="1257" y="3615"/>
                    </a:lnTo>
                    <a:lnTo>
                      <a:pt x="1392" y="3074"/>
                    </a:lnTo>
                    <a:lnTo>
                      <a:pt x="1528" y="2552"/>
                    </a:lnTo>
                    <a:lnTo>
                      <a:pt x="1818" y="1528"/>
                    </a:lnTo>
                    <a:lnTo>
                      <a:pt x="2050" y="580"/>
                    </a:lnTo>
                    <a:lnTo>
                      <a:pt x="2069" y="484"/>
                    </a:lnTo>
                    <a:lnTo>
                      <a:pt x="2069" y="368"/>
                    </a:lnTo>
                    <a:lnTo>
                      <a:pt x="2030" y="290"/>
                    </a:lnTo>
                    <a:lnTo>
                      <a:pt x="1992" y="213"/>
                    </a:lnTo>
                    <a:lnTo>
                      <a:pt x="1934" y="136"/>
                    </a:lnTo>
                    <a:lnTo>
                      <a:pt x="1856" y="97"/>
                    </a:lnTo>
                    <a:lnTo>
                      <a:pt x="1779" y="39"/>
                    </a:lnTo>
                    <a:lnTo>
                      <a:pt x="1702" y="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1"/>
              <p:cNvSpPr/>
              <p:nvPr/>
            </p:nvSpPr>
            <p:spPr>
              <a:xfrm>
                <a:off x="1077125" y="-3145225"/>
                <a:ext cx="99575" cy="55125"/>
              </a:xfrm>
              <a:custGeom>
                <a:rect b="b" l="l" r="r" t="t"/>
                <a:pathLst>
                  <a:path extrusionOk="0" h="2205" w="3983">
                    <a:moveTo>
                      <a:pt x="406" y="0"/>
                    </a:moveTo>
                    <a:lnTo>
                      <a:pt x="329" y="20"/>
                    </a:lnTo>
                    <a:lnTo>
                      <a:pt x="232" y="58"/>
                    </a:lnTo>
                    <a:lnTo>
                      <a:pt x="155" y="116"/>
                    </a:lnTo>
                    <a:lnTo>
                      <a:pt x="97" y="194"/>
                    </a:lnTo>
                    <a:lnTo>
                      <a:pt x="58" y="271"/>
                    </a:lnTo>
                    <a:lnTo>
                      <a:pt x="20" y="368"/>
                    </a:lnTo>
                    <a:lnTo>
                      <a:pt x="0" y="464"/>
                    </a:lnTo>
                    <a:lnTo>
                      <a:pt x="0" y="561"/>
                    </a:lnTo>
                    <a:lnTo>
                      <a:pt x="20" y="638"/>
                    </a:lnTo>
                    <a:lnTo>
                      <a:pt x="78" y="735"/>
                    </a:lnTo>
                    <a:lnTo>
                      <a:pt x="232" y="928"/>
                    </a:lnTo>
                    <a:lnTo>
                      <a:pt x="406" y="1102"/>
                    </a:lnTo>
                    <a:lnTo>
                      <a:pt x="580" y="1276"/>
                    </a:lnTo>
                    <a:lnTo>
                      <a:pt x="774" y="1412"/>
                    </a:lnTo>
                    <a:lnTo>
                      <a:pt x="967" y="1547"/>
                    </a:lnTo>
                    <a:lnTo>
                      <a:pt x="1180" y="1682"/>
                    </a:lnTo>
                    <a:lnTo>
                      <a:pt x="1392" y="1779"/>
                    </a:lnTo>
                    <a:lnTo>
                      <a:pt x="1624" y="1876"/>
                    </a:lnTo>
                    <a:lnTo>
                      <a:pt x="1837" y="1953"/>
                    </a:lnTo>
                    <a:lnTo>
                      <a:pt x="2069" y="2030"/>
                    </a:lnTo>
                    <a:lnTo>
                      <a:pt x="2301" y="2088"/>
                    </a:lnTo>
                    <a:lnTo>
                      <a:pt x="2552" y="2127"/>
                    </a:lnTo>
                    <a:lnTo>
                      <a:pt x="3035" y="2185"/>
                    </a:lnTo>
                    <a:lnTo>
                      <a:pt x="3519" y="2204"/>
                    </a:lnTo>
                    <a:lnTo>
                      <a:pt x="3615" y="2185"/>
                    </a:lnTo>
                    <a:lnTo>
                      <a:pt x="3712" y="2146"/>
                    </a:lnTo>
                    <a:lnTo>
                      <a:pt x="3789" y="2108"/>
                    </a:lnTo>
                    <a:lnTo>
                      <a:pt x="3867" y="2030"/>
                    </a:lnTo>
                    <a:lnTo>
                      <a:pt x="3925" y="1972"/>
                    </a:lnTo>
                    <a:lnTo>
                      <a:pt x="3963" y="1876"/>
                    </a:lnTo>
                    <a:lnTo>
                      <a:pt x="3983" y="1779"/>
                    </a:lnTo>
                    <a:lnTo>
                      <a:pt x="3983" y="1702"/>
                    </a:lnTo>
                    <a:lnTo>
                      <a:pt x="3983" y="1605"/>
                    </a:lnTo>
                    <a:lnTo>
                      <a:pt x="3944" y="1508"/>
                    </a:lnTo>
                    <a:lnTo>
                      <a:pt x="3905" y="1431"/>
                    </a:lnTo>
                    <a:lnTo>
                      <a:pt x="3828" y="1354"/>
                    </a:lnTo>
                    <a:lnTo>
                      <a:pt x="3751" y="1296"/>
                    </a:lnTo>
                    <a:lnTo>
                      <a:pt x="3673" y="1257"/>
                    </a:lnTo>
                    <a:lnTo>
                      <a:pt x="3577" y="1238"/>
                    </a:lnTo>
                    <a:lnTo>
                      <a:pt x="3480" y="1238"/>
                    </a:lnTo>
                    <a:lnTo>
                      <a:pt x="3113" y="1218"/>
                    </a:lnTo>
                    <a:lnTo>
                      <a:pt x="2939" y="1218"/>
                    </a:lnTo>
                    <a:lnTo>
                      <a:pt x="2900" y="1199"/>
                    </a:lnTo>
                    <a:lnTo>
                      <a:pt x="2803" y="1199"/>
                    </a:lnTo>
                    <a:lnTo>
                      <a:pt x="2397" y="1122"/>
                    </a:lnTo>
                    <a:lnTo>
                      <a:pt x="2011" y="1006"/>
                    </a:lnTo>
                    <a:lnTo>
                      <a:pt x="1933" y="967"/>
                    </a:lnTo>
                    <a:lnTo>
                      <a:pt x="1914" y="967"/>
                    </a:lnTo>
                    <a:lnTo>
                      <a:pt x="1740" y="890"/>
                    </a:lnTo>
                    <a:lnTo>
                      <a:pt x="1566" y="793"/>
                    </a:lnTo>
                    <a:lnTo>
                      <a:pt x="1392" y="696"/>
                    </a:lnTo>
                    <a:lnTo>
                      <a:pt x="1315" y="638"/>
                    </a:lnTo>
                    <a:lnTo>
                      <a:pt x="1295" y="619"/>
                    </a:lnTo>
                    <a:lnTo>
                      <a:pt x="1141" y="484"/>
                    </a:lnTo>
                    <a:lnTo>
                      <a:pt x="1006" y="348"/>
                    </a:lnTo>
                    <a:lnTo>
                      <a:pt x="890" y="213"/>
                    </a:lnTo>
                    <a:lnTo>
                      <a:pt x="832" y="155"/>
                    </a:lnTo>
                    <a:lnTo>
                      <a:pt x="754" y="97"/>
                    </a:lnTo>
                    <a:lnTo>
                      <a:pt x="677" y="3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1"/>
              <p:cNvSpPr/>
              <p:nvPr/>
            </p:nvSpPr>
            <p:spPr>
              <a:xfrm>
                <a:off x="1299900" y="-3127350"/>
                <a:ext cx="118450" cy="75900"/>
              </a:xfrm>
              <a:custGeom>
                <a:rect b="b" l="l" r="r" t="t"/>
                <a:pathLst>
                  <a:path extrusionOk="0" h="3036" w="4738">
                    <a:moveTo>
                      <a:pt x="4176" y="1"/>
                    </a:moveTo>
                    <a:lnTo>
                      <a:pt x="4080" y="20"/>
                    </a:lnTo>
                    <a:lnTo>
                      <a:pt x="4002" y="59"/>
                    </a:lnTo>
                    <a:lnTo>
                      <a:pt x="3925" y="117"/>
                    </a:lnTo>
                    <a:lnTo>
                      <a:pt x="3848" y="194"/>
                    </a:lnTo>
                    <a:lnTo>
                      <a:pt x="3809" y="271"/>
                    </a:lnTo>
                    <a:lnTo>
                      <a:pt x="3790" y="368"/>
                    </a:lnTo>
                    <a:lnTo>
                      <a:pt x="3713" y="697"/>
                    </a:lnTo>
                    <a:lnTo>
                      <a:pt x="3635" y="1006"/>
                    </a:lnTo>
                    <a:lnTo>
                      <a:pt x="3616" y="1064"/>
                    </a:lnTo>
                    <a:lnTo>
                      <a:pt x="3539" y="1199"/>
                    </a:lnTo>
                    <a:lnTo>
                      <a:pt x="3403" y="1451"/>
                    </a:lnTo>
                    <a:lnTo>
                      <a:pt x="3365" y="1489"/>
                    </a:lnTo>
                    <a:lnTo>
                      <a:pt x="3287" y="1586"/>
                    </a:lnTo>
                    <a:lnTo>
                      <a:pt x="3113" y="1760"/>
                    </a:lnTo>
                    <a:lnTo>
                      <a:pt x="3104" y="1779"/>
                    </a:lnTo>
                    <a:lnTo>
                      <a:pt x="3075" y="1779"/>
                    </a:lnTo>
                    <a:lnTo>
                      <a:pt x="2978" y="1857"/>
                    </a:lnTo>
                    <a:lnTo>
                      <a:pt x="2881" y="1915"/>
                    </a:lnTo>
                    <a:lnTo>
                      <a:pt x="2823" y="1953"/>
                    </a:lnTo>
                    <a:lnTo>
                      <a:pt x="2823" y="1953"/>
                    </a:lnTo>
                    <a:lnTo>
                      <a:pt x="2843" y="1934"/>
                    </a:lnTo>
                    <a:lnTo>
                      <a:pt x="2649" y="2011"/>
                    </a:lnTo>
                    <a:lnTo>
                      <a:pt x="2533" y="2050"/>
                    </a:lnTo>
                    <a:lnTo>
                      <a:pt x="2514" y="2050"/>
                    </a:lnTo>
                    <a:lnTo>
                      <a:pt x="2282" y="2069"/>
                    </a:lnTo>
                    <a:lnTo>
                      <a:pt x="2224" y="2069"/>
                    </a:lnTo>
                    <a:lnTo>
                      <a:pt x="2147" y="2050"/>
                    </a:lnTo>
                    <a:lnTo>
                      <a:pt x="1934" y="1992"/>
                    </a:lnTo>
                    <a:lnTo>
                      <a:pt x="1876" y="1972"/>
                    </a:lnTo>
                    <a:lnTo>
                      <a:pt x="1876" y="1972"/>
                    </a:lnTo>
                    <a:lnTo>
                      <a:pt x="1915" y="1992"/>
                    </a:lnTo>
                    <a:lnTo>
                      <a:pt x="1799" y="1934"/>
                    </a:lnTo>
                    <a:lnTo>
                      <a:pt x="1702" y="1876"/>
                    </a:lnTo>
                    <a:lnTo>
                      <a:pt x="1625" y="1837"/>
                    </a:lnTo>
                    <a:lnTo>
                      <a:pt x="1586" y="1799"/>
                    </a:lnTo>
                    <a:lnTo>
                      <a:pt x="1489" y="1702"/>
                    </a:lnTo>
                    <a:lnTo>
                      <a:pt x="1373" y="1605"/>
                    </a:lnTo>
                    <a:lnTo>
                      <a:pt x="1335" y="1547"/>
                    </a:lnTo>
                    <a:lnTo>
                      <a:pt x="1161" y="1277"/>
                    </a:lnTo>
                    <a:lnTo>
                      <a:pt x="1122" y="1199"/>
                    </a:lnTo>
                    <a:lnTo>
                      <a:pt x="1103" y="1161"/>
                    </a:lnTo>
                    <a:lnTo>
                      <a:pt x="1083" y="1141"/>
                    </a:lnTo>
                    <a:lnTo>
                      <a:pt x="1045" y="1025"/>
                    </a:lnTo>
                    <a:lnTo>
                      <a:pt x="987" y="832"/>
                    </a:lnTo>
                    <a:lnTo>
                      <a:pt x="929" y="639"/>
                    </a:lnTo>
                    <a:lnTo>
                      <a:pt x="890" y="542"/>
                    </a:lnTo>
                    <a:lnTo>
                      <a:pt x="852" y="465"/>
                    </a:lnTo>
                    <a:lnTo>
                      <a:pt x="774" y="407"/>
                    </a:lnTo>
                    <a:lnTo>
                      <a:pt x="697" y="349"/>
                    </a:lnTo>
                    <a:lnTo>
                      <a:pt x="600" y="329"/>
                    </a:lnTo>
                    <a:lnTo>
                      <a:pt x="523" y="310"/>
                    </a:lnTo>
                    <a:lnTo>
                      <a:pt x="426" y="310"/>
                    </a:lnTo>
                    <a:lnTo>
                      <a:pt x="330" y="329"/>
                    </a:lnTo>
                    <a:lnTo>
                      <a:pt x="233" y="368"/>
                    </a:lnTo>
                    <a:lnTo>
                      <a:pt x="156" y="407"/>
                    </a:lnTo>
                    <a:lnTo>
                      <a:pt x="98" y="484"/>
                    </a:lnTo>
                    <a:lnTo>
                      <a:pt x="40" y="561"/>
                    </a:lnTo>
                    <a:lnTo>
                      <a:pt x="20" y="639"/>
                    </a:lnTo>
                    <a:lnTo>
                      <a:pt x="1" y="735"/>
                    </a:lnTo>
                    <a:lnTo>
                      <a:pt x="1" y="832"/>
                    </a:lnTo>
                    <a:lnTo>
                      <a:pt x="1" y="929"/>
                    </a:lnTo>
                    <a:lnTo>
                      <a:pt x="117" y="1277"/>
                    </a:lnTo>
                    <a:lnTo>
                      <a:pt x="252" y="1605"/>
                    </a:lnTo>
                    <a:lnTo>
                      <a:pt x="426" y="1915"/>
                    </a:lnTo>
                    <a:lnTo>
                      <a:pt x="639" y="2204"/>
                    </a:lnTo>
                    <a:lnTo>
                      <a:pt x="755" y="2340"/>
                    </a:lnTo>
                    <a:lnTo>
                      <a:pt x="871" y="2456"/>
                    </a:lnTo>
                    <a:lnTo>
                      <a:pt x="1006" y="2572"/>
                    </a:lnTo>
                    <a:lnTo>
                      <a:pt x="1161" y="2668"/>
                    </a:lnTo>
                    <a:lnTo>
                      <a:pt x="1296" y="2765"/>
                    </a:lnTo>
                    <a:lnTo>
                      <a:pt x="1470" y="2842"/>
                    </a:lnTo>
                    <a:lnTo>
                      <a:pt x="1625" y="2920"/>
                    </a:lnTo>
                    <a:lnTo>
                      <a:pt x="1818" y="2958"/>
                    </a:lnTo>
                    <a:lnTo>
                      <a:pt x="1973" y="2997"/>
                    </a:lnTo>
                    <a:lnTo>
                      <a:pt x="2127" y="3016"/>
                    </a:lnTo>
                    <a:lnTo>
                      <a:pt x="2282" y="3036"/>
                    </a:lnTo>
                    <a:lnTo>
                      <a:pt x="2437" y="3016"/>
                    </a:lnTo>
                    <a:lnTo>
                      <a:pt x="2746" y="2978"/>
                    </a:lnTo>
                    <a:lnTo>
                      <a:pt x="3055" y="2900"/>
                    </a:lnTo>
                    <a:lnTo>
                      <a:pt x="3345" y="2765"/>
                    </a:lnTo>
                    <a:lnTo>
                      <a:pt x="3597" y="2610"/>
                    </a:lnTo>
                    <a:lnTo>
                      <a:pt x="3848" y="2398"/>
                    </a:lnTo>
                    <a:lnTo>
                      <a:pt x="4060" y="2166"/>
                    </a:lnTo>
                    <a:lnTo>
                      <a:pt x="4196" y="1992"/>
                    </a:lnTo>
                    <a:lnTo>
                      <a:pt x="4312" y="1818"/>
                    </a:lnTo>
                    <a:lnTo>
                      <a:pt x="4408" y="1625"/>
                    </a:lnTo>
                    <a:lnTo>
                      <a:pt x="4505" y="1431"/>
                    </a:lnTo>
                    <a:lnTo>
                      <a:pt x="4582" y="1219"/>
                    </a:lnTo>
                    <a:lnTo>
                      <a:pt x="4640" y="1006"/>
                    </a:lnTo>
                    <a:lnTo>
                      <a:pt x="4679" y="793"/>
                    </a:lnTo>
                    <a:lnTo>
                      <a:pt x="4718" y="581"/>
                    </a:lnTo>
                    <a:lnTo>
                      <a:pt x="4737" y="484"/>
                    </a:lnTo>
                    <a:lnTo>
                      <a:pt x="4718" y="387"/>
                    </a:lnTo>
                    <a:lnTo>
                      <a:pt x="4698" y="310"/>
                    </a:lnTo>
                    <a:lnTo>
                      <a:pt x="4660" y="213"/>
                    </a:lnTo>
                    <a:lnTo>
                      <a:pt x="4602" y="155"/>
                    </a:lnTo>
                    <a:lnTo>
                      <a:pt x="4544" y="78"/>
                    </a:lnTo>
                    <a:lnTo>
                      <a:pt x="4447" y="3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"/>
              <p:cNvSpPr/>
              <p:nvPr/>
            </p:nvSpPr>
            <p:spPr>
              <a:xfrm>
                <a:off x="1653175" y="-3166500"/>
                <a:ext cx="63350" cy="102975"/>
              </a:xfrm>
              <a:custGeom>
                <a:rect b="b" l="l" r="r" t="t"/>
                <a:pathLst>
                  <a:path extrusionOk="0" h="4119" w="2534">
                    <a:moveTo>
                      <a:pt x="832" y="1"/>
                    </a:moveTo>
                    <a:lnTo>
                      <a:pt x="755" y="20"/>
                    </a:lnTo>
                    <a:lnTo>
                      <a:pt x="658" y="78"/>
                    </a:lnTo>
                    <a:lnTo>
                      <a:pt x="600" y="136"/>
                    </a:lnTo>
                    <a:lnTo>
                      <a:pt x="388" y="407"/>
                    </a:lnTo>
                    <a:lnTo>
                      <a:pt x="214" y="697"/>
                    </a:lnTo>
                    <a:lnTo>
                      <a:pt x="156" y="851"/>
                    </a:lnTo>
                    <a:lnTo>
                      <a:pt x="98" y="1025"/>
                    </a:lnTo>
                    <a:lnTo>
                      <a:pt x="40" y="1180"/>
                    </a:lnTo>
                    <a:lnTo>
                      <a:pt x="20" y="1354"/>
                    </a:lnTo>
                    <a:lnTo>
                      <a:pt x="1" y="1644"/>
                    </a:lnTo>
                    <a:lnTo>
                      <a:pt x="20" y="1934"/>
                    </a:lnTo>
                    <a:lnTo>
                      <a:pt x="78" y="2205"/>
                    </a:lnTo>
                    <a:lnTo>
                      <a:pt x="175" y="2475"/>
                    </a:lnTo>
                    <a:lnTo>
                      <a:pt x="310" y="2746"/>
                    </a:lnTo>
                    <a:lnTo>
                      <a:pt x="465" y="2978"/>
                    </a:lnTo>
                    <a:lnTo>
                      <a:pt x="639" y="3210"/>
                    </a:lnTo>
                    <a:lnTo>
                      <a:pt x="852" y="3423"/>
                    </a:lnTo>
                    <a:lnTo>
                      <a:pt x="1084" y="3616"/>
                    </a:lnTo>
                    <a:lnTo>
                      <a:pt x="1315" y="3790"/>
                    </a:lnTo>
                    <a:lnTo>
                      <a:pt x="1567" y="3944"/>
                    </a:lnTo>
                    <a:lnTo>
                      <a:pt x="1818" y="4060"/>
                    </a:lnTo>
                    <a:lnTo>
                      <a:pt x="1915" y="4099"/>
                    </a:lnTo>
                    <a:lnTo>
                      <a:pt x="2011" y="4118"/>
                    </a:lnTo>
                    <a:lnTo>
                      <a:pt x="2108" y="4118"/>
                    </a:lnTo>
                    <a:lnTo>
                      <a:pt x="2205" y="4099"/>
                    </a:lnTo>
                    <a:lnTo>
                      <a:pt x="2282" y="4080"/>
                    </a:lnTo>
                    <a:lnTo>
                      <a:pt x="2359" y="4022"/>
                    </a:lnTo>
                    <a:lnTo>
                      <a:pt x="2437" y="3964"/>
                    </a:lnTo>
                    <a:lnTo>
                      <a:pt x="2475" y="3867"/>
                    </a:lnTo>
                    <a:lnTo>
                      <a:pt x="2514" y="3790"/>
                    </a:lnTo>
                    <a:lnTo>
                      <a:pt x="2533" y="3693"/>
                    </a:lnTo>
                    <a:lnTo>
                      <a:pt x="2533" y="3596"/>
                    </a:lnTo>
                    <a:lnTo>
                      <a:pt x="2514" y="3500"/>
                    </a:lnTo>
                    <a:lnTo>
                      <a:pt x="2495" y="3423"/>
                    </a:lnTo>
                    <a:lnTo>
                      <a:pt x="2437" y="3345"/>
                    </a:lnTo>
                    <a:lnTo>
                      <a:pt x="2379" y="3268"/>
                    </a:lnTo>
                    <a:lnTo>
                      <a:pt x="2282" y="3229"/>
                    </a:lnTo>
                    <a:lnTo>
                      <a:pt x="2069" y="3113"/>
                    </a:lnTo>
                    <a:lnTo>
                      <a:pt x="1857" y="2997"/>
                    </a:lnTo>
                    <a:lnTo>
                      <a:pt x="1779" y="2920"/>
                    </a:lnTo>
                    <a:lnTo>
                      <a:pt x="1721" y="2881"/>
                    </a:lnTo>
                    <a:lnTo>
                      <a:pt x="1741" y="2920"/>
                    </a:lnTo>
                    <a:lnTo>
                      <a:pt x="1586" y="2765"/>
                    </a:lnTo>
                    <a:lnTo>
                      <a:pt x="1412" y="2630"/>
                    </a:lnTo>
                    <a:lnTo>
                      <a:pt x="1335" y="2553"/>
                    </a:lnTo>
                    <a:lnTo>
                      <a:pt x="1277" y="2475"/>
                    </a:lnTo>
                    <a:lnTo>
                      <a:pt x="1238" y="2437"/>
                    </a:lnTo>
                    <a:lnTo>
                      <a:pt x="1180" y="2321"/>
                    </a:lnTo>
                    <a:lnTo>
                      <a:pt x="1064" y="2147"/>
                    </a:lnTo>
                    <a:lnTo>
                      <a:pt x="1084" y="2166"/>
                    </a:lnTo>
                    <a:lnTo>
                      <a:pt x="1064" y="2127"/>
                    </a:lnTo>
                    <a:lnTo>
                      <a:pt x="1026" y="2031"/>
                    </a:lnTo>
                    <a:lnTo>
                      <a:pt x="968" y="1837"/>
                    </a:lnTo>
                    <a:lnTo>
                      <a:pt x="968" y="1818"/>
                    </a:lnTo>
                    <a:lnTo>
                      <a:pt x="948" y="1702"/>
                    </a:lnTo>
                    <a:lnTo>
                      <a:pt x="948" y="1605"/>
                    </a:lnTo>
                    <a:lnTo>
                      <a:pt x="948" y="1567"/>
                    </a:lnTo>
                    <a:lnTo>
                      <a:pt x="948" y="1528"/>
                    </a:lnTo>
                    <a:lnTo>
                      <a:pt x="968" y="1470"/>
                    </a:lnTo>
                    <a:lnTo>
                      <a:pt x="1006" y="1354"/>
                    </a:lnTo>
                    <a:lnTo>
                      <a:pt x="1026" y="1238"/>
                    </a:lnTo>
                    <a:lnTo>
                      <a:pt x="1026" y="1296"/>
                    </a:lnTo>
                    <a:lnTo>
                      <a:pt x="1045" y="1219"/>
                    </a:lnTo>
                    <a:lnTo>
                      <a:pt x="1161" y="1006"/>
                    </a:lnTo>
                    <a:lnTo>
                      <a:pt x="1219" y="909"/>
                    </a:lnTo>
                    <a:lnTo>
                      <a:pt x="1238" y="871"/>
                    </a:lnTo>
                    <a:lnTo>
                      <a:pt x="1296" y="813"/>
                    </a:lnTo>
                    <a:lnTo>
                      <a:pt x="1354" y="735"/>
                    </a:lnTo>
                    <a:lnTo>
                      <a:pt x="1393" y="639"/>
                    </a:lnTo>
                    <a:lnTo>
                      <a:pt x="1412" y="542"/>
                    </a:lnTo>
                    <a:lnTo>
                      <a:pt x="1431" y="465"/>
                    </a:lnTo>
                    <a:lnTo>
                      <a:pt x="1412" y="368"/>
                    </a:lnTo>
                    <a:lnTo>
                      <a:pt x="1393" y="272"/>
                    </a:lnTo>
                    <a:lnTo>
                      <a:pt x="1354" y="194"/>
                    </a:lnTo>
                    <a:lnTo>
                      <a:pt x="1277" y="117"/>
                    </a:lnTo>
                    <a:lnTo>
                      <a:pt x="1200" y="59"/>
                    </a:lnTo>
                    <a:lnTo>
                      <a:pt x="1122" y="20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"/>
              <p:cNvSpPr/>
              <p:nvPr/>
            </p:nvSpPr>
            <p:spPr>
              <a:xfrm>
                <a:off x="2024350" y="-3167450"/>
                <a:ext cx="116500" cy="94250"/>
              </a:xfrm>
              <a:custGeom>
                <a:rect b="b" l="l" r="r" t="t"/>
                <a:pathLst>
                  <a:path extrusionOk="0" h="3770" w="4660">
                    <a:moveTo>
                      <a:pt x="638" y="0"/>
                    </a:moveTo>
                    <a:lnTo>
                      <a:pt x="542" y="20"/>
                    </a:lnTo>
                    <a:lnTo>
                      <a:pt x="445" y="39"/>
                    </a:lnTo>
                    <a:lnTo>
                      <a:pt x="368" y="97"/>
                    </a:lnTo>
                    <a:lnTo>
                      <a:pt x="290" y="155"/>
                    </a:lnTo>
                    <a:lnTo>
                      <a:pt x="252" y="252"/>
                    </a:lnTo>
                    <a:lnTo>
                      <a:pt x="136" y="599"/>
                    </a:lnTo>
                    <a:lnTo>
                      <a:pt x="39" y="947"/>
                    </a:lnTo>
                    <a:lnTo>
                      <a:pt x="0" y="1295"/>
                    </a:lnTo>
                    <a:lnTo>
                      <a:pt x="0" y="1469"/>
                    </a:lnTo>
                    <a:lnTo>
                      <a:pt x="0" y="1643"/>
                    </a:lnTo>
                    <a:lnTo>
                      <a:pt x="20" y="1798"/>
                    </a:lnTo>
                    <a:lnTo>
                      <a:pt x="58" y="1972"/>
                    </a:lnTo>
                    <a:lnTo>
                      <a:pt x="97" y="2146"/>
                    </a:lnTo>
                    <a:lnTo>
                      <a:pt x="155" y="2301"/>
                    </a:lnTo>
                    <a:lnTo>
                      <a:pt x="232" y="2455"/>
                    </a:lnTo>
                    <a:lnTo>
                      <a:pt x="310" y="2610"/>
                    </a:lnTo>
                    <a:lnTo>
                      <a:pt x="426" y="2765"/>
                    </a:lnTo>
                    <a:lnTo>
                      <a:pt x="542" y="2919"/>
                    </a:lnTo>
                    <a:lnTo>
                      <a:pt x="658" y="3016"/>
                    </a:lnTo>
                    <a:lnTo>
                      <a:pt x="773" y="3132"/>
                    </a:lnTo>
                    <a:lnTo>
                      <a:pt x="1025" y="3306"/>
                    </a:lnTo>
                    <a:lnTo>
                      <a:pt x="1295" y="3461"/>
                    </a:lnTo>
                    <a:lnTo>
                      <a:pt x="1605" y="3576"/>
                    </a:lnTo>
                    <a:lnTo>
                      <a:pt x="1914" y="3673"/>
                    </a:lnTo>
                    <a:lnTo>
                      <a:pt x="2223" y="3731"/>
                    </a:lnTo>
                    <a:lnTo>
                      <a:pt x="2533" y="3750"/>
                    </a:lnTo>
                    <a:lnTo>
                      <a:pt x="2842" y="3770"/>
                    </a:lnTo>
                    <a:lnTo>
                      <a:pt x="3229" y="3750"/>
                    </a:lnTo>
                    <a:lnTo>
                      <a:pt x="3596" y="3692"/>
                    </a:lnTo>
                    <a:lnTo>
                      <a:pt x="3963" y="3596"/>
                    </a:lnTo>
                    <a:lnTo>
                      <a:pt x="4330" y="3480"/>
                    </a:lnTo>
                    <a:lnTo>
                      <a:pt x="4408" y="3441"/>
                    </a:lnTo>
                    <a:lnTo>
                      <a:pt x="4485" y="3383"/>
                    </a:lnTo>
                    <a:lnTo>
                      <a:pt x="4543" y="3325"/>
                    </a:lnTo>
                    <a:lnTo>
                      <a:pt x="4601" y="3248"/>
                    </a:lnTo>
                    <a:lnTo>
                      <a:pt x="4640" y="3151"/>
                    </a:lnTo>
                    <a:lnTo>
                      <a:pt x="4659" y="3074"/>
                    </a:lnTo>
                    <a:lnTo>
                      <a:pt x="4659" y="2977"/>
                    </a:lnTo>
                    <a:lnTo>
                      <a:pt x="4640" y="2881"/>
                    </a:lnTo>
                    <a:lnTo>
                      <a:pt x="4601" y="2784"/>
                    </a:lnTo>
                    <a:lnTo>
                      <a:pt x="4543" y="2707"/>
                    </a:lnTo>
                    <a:lnTo>
                      <a:pt x="4485" y="2649"/>
                    </a:lnTo>
                    <a:lnTo>
                      <a:pt x="4408" y="2591"/>
                    </a:lnTo>
                    <a:lnTo>
                      <a:pt x="4311" y="2552"/>
                    </a:lnTo>
                    <a:lnTo>
                      <a:pt x="4214" y="2533"/>
                    </a:lnTo>
                    <a:lnTo>
                      <a:pt x="4137" y="2533"/>
                    </a:lnTo>
                    <a:lnTo>
                      <a:pt x="4040" y="2552"/>
                    </a:lnTo>
                    <a:lnTo>
                      <a:pt x="3770" y="2649"/>
                    </a:lnTo>
                    <a:lnTo>
                      <a:pt x="3499" y="2726"/>
                    </a:lnTo>
                    <a:lnTo>
                      <a:pt x="3364" y="2745"/>
                    </a:lnTo>
                    <a:lnTo>
                      <a:pt x="3325" y="2765"/>
                    </a:lnTo>
                    <a:lnTo>
                      <a:pt x="3055" y="2784"/>
                    </a:lnTo>
                    <a:lnTo>
                      <a:pt x="2765" y="2803"/>
                    </a:lnTo>
                    <a:lnTo>
                      <a:pt x="2494" y="2784"/>
                    </a:lnTo>
                    <a:lnTo>
                      <a:pt x="2455" y="2784"/>
                    </a:lnTo>
                    <a:lnTo>
                      <a:pt x="2339" y="2765"/>
                    </a:lnTo>
                    <a:lnTo>
                      <a:pt x="2069" y="2707"/>
                    </a:lnTo>
                    <a:lnTo>
                      <a:pt x="1837" y="2629"/>
                    </a:lnTo>
                    <a:lnTo>
                      <a:pt x="1837" y="2629"/>
                    </a:lnTo>
                    <a:lnTo>
                      <a:pt x="1875" y="2649"/>
                    </a:lnTo>
                    <a:lnTo>
                      <a:pt x="1817" y="2629"/>
                    </a:lnTo>
                    <a:lnTo>
                      <a:pt x="1701" y="2571"/>
                    </a:lnTo>
                    <a:lnTo>
                      <a:pt x="1489" y="2455"/>
                    </a:lnTo>
                    <a:lnTo>
                      <a:pt x="1431" y="2417"/>
                    </a:lnTo>
                    <a:lnTo>
                      <a:pt x="1373" y="2378"/>
                    </a:lnTo>
                    <a:lnTo>
                      <a:pt x="1218" y="2223"/>
                    </a:lnTo>
                    <a:lnTo>
                      <a:pt x="1199" y="2204"/>
                    </a:lnTo>
                    <a:lnTo>
                      <a:pt x="1121" y="2088"/>
                    </a:lnTo>
                    <a:lnTo>
                      <a:pt x="1063" y="2011"/>
                    </a:lnTo>
                    <a:lnTo>
                      <a:pt x="1044" y="1953"/>
                    </a:lnTo>
                    <a:lnTo>
                      <a:pt x="1063" y="1991"/>
                    </a:lnTo>
                    <a:lnTo>
                      <a:pt x="986" y="1759"/>
                    </a:lnTo>
                    <a:lnTo>
                      <a:pt x="967" y="1682"/>
                    </a:lnTo>
                    <a:lnTo>
                      <a:pt x="964" y="1679"/>
                    </a:lnTo>
                    <a:lnTo>
                      <a:pt x="947" y="1566"/>
                    </a:lnTo>
                    <a:lnTo>
                      <a:pt x="947" y="1276"/>
                    </a:lnTo>
                    <a:lnTo>
                      <a:pt x="967" y="1199"/>
                    </a:lnTo>
                    <a:lnTo>
                      <a:pt x="1005" y="1005"/>
                    </a:lnTo>
                    <a:lnTo>
                      <a:pt x="1044" y="831"/>
                    </a:lnTo>
                    <a:lnTo>
                      <a:pt x="1083" y="773"/>
                    </a:lnTo>
                    <a:lnTo>
                      <a:pt x="1102" y="715"/>
                    </a:lnTo>
                    <a:lnTo>
                      <a:pt x="1121" y="619"/>
                    </a:lnTo>
                    <a:lnTo>
                      <a:pt x="1141" y="522"/>
                    </a:lnTo>
                    <a:lnTo>
                      <a:pt x="1141" y="426"/>
                    </a:lnTo>
                    <a:lnTo>
                      <a:pt x="1121" y="348"/>
                    </a:lnTo>
                    <a:lnTo>
                      <a:pt x="1102" y="252"/>
                    </a:lnTo>
                    <a:lnTo>
                      <a:pt x="1044" y="174"/>
                    </a:lnTo>
                    <a:lnTo>
                      <a:pt x="986" y="116"/>
                    </a:lnTo>
                    <a:lnTo>
                      <a:pt x="909" y="58"/>
                    </a:lnTo>
                    <a:lnTo>
                      <a:pt x="812" y="20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"/>
              <p:cNvSpPr/>
              <p:nvPr/>
            </p:nvSpPr>
            <p:spPr>
              <a:xfrm>
                <a:off x="2405650" y="-3115750"/>
                <a:ext cx="108750" cy="55600"/>
              </a:xfrm>
              <a:custGeom>
                <a:rect b="b" l="l" r="r" t="t"/>
                <a:pathLst>
                  <a:path extrusionOk="0" h="2224" w="4350">
                    <a:moveTo>
                      <a:pt x="3809" y="1"/>
                    </a:moveTo>
                    <a:lnTo>
                      <a:pt x="3731" y="20"/>
                    </a:lnTo>
                    <a:lnTo>
                      <a:pt x="3654" y="59"/>
                    </a:lnTo>
                    <a:lnTo>
                      <a:pt x="3577" y="97"/>
                    </a:lnTo>
                    <a:lnTo>
                      <a:pt x="3499" y="175"/>
                    </a:lnTo>
                    <a:lnTo>
                      <a:pt x="3441" y="252"/>
                    </a:lnTo>
                    <a:lnTo>
                      <a:pt x="3422" y="271"/>
                    </a:lnTo>
                    <a:lnTo>
                      <a:pt x="3345" y="368"/>
                    </a:lnTo>
                    <a:lnTo>
                      <a:pt x="3171" y="561"/>
                    </a:lnTo>
                    <a:lnTo>
                      <a:pt x="2997" y="735"/>
                    </a:lnTo>
                    <a:lnTo>
                      <a:pt x="2919" y="793"/>
                    </a:lnTo>
                    <a:lnTo>
                      <a:pt x="2881" y="832"/>
                    </a:lnTo>
                    <a:lnTo>
                      <a:pt x="2668" y="967"/>
                    </a:lnTo>
                    <a:lnTo>
                      <a:pt x="2456" y="1103"/>
                    </a:lnTo>
                    <a:lnTo>
                      <a:pt x="2378" y="1122"/>
                    </a:lnTo>
                    <a:lnTo>
                      <a:pt x="2417" y="1122"/>
                    </a:lnTo>
                    <a:lnTo>
                      <a:pt x="2320" y="1161"/>
                    </a:lnTo>
                    <a:lnTo>
                      <a:pt x="2088" y="1219"/>
                    </a:lnTo>
                    <a:lnTo>
                      <a:pt x="1992" y="1257"/>
                    </a:lnTo>
                    <a:lnTo>
                      <a:pt x="2030" y="1238"/>
                    </a:lnTo>
                    <a:lnTo>
                      <a:pt x="2030" y="1238"/>
                    </a:lnTo>
                    <a:lnTo>
                      <a:pt x="1972" y="1257"/>
                    </a:lnTo>
                    <a:lnTo>
                      <a:pt x="1721" y="1257"/>
                    </a:lnTo>
                    <a:lnTo>
                      <a:pt x="1605" y="1238"/>
                    </a:lnTo>
                    <a:lnTo>
                      <a:pt x="1528" y="1219"/>
                    </a:lnTo>
                    <a:lnTo>
                      <a:pt x="1508" y="1199"/>
                    </a:lnTo>
                    <a:lnTo>
                      <a:pt x="1354" y="1122"/>
                    </a:lnTo>
                    <a:lnTo>
                      <a:pt x="1296" y="1064"/>
                    </a:lnTo>
                    <a:lnTo>
                      <a:pt x="1199" y="987"/>
                    </a:lnTo>
                    <a:lnTo>
                      <a:pt x="1160" y="929"/>
                    </a:lnTo>
                    <a:lnTo>
                      <a:pt x="1083" y="813"/>
                    </a:lnTo>
                    <a:lnTo>
                      <a:pt x="948" y="600"/>
                    </a:lnTo>
                    <a:lnTo>
                      <a:pt x="909" y="523"/>
                    </a:lnTo>
                    <a:lnTo>
                      <a:pt x="851" y="445"/>
                    </a:lnTo>
                    <a:lnTo>
                      <a:pt x="793" y="368"/>
                    </a:lnTo>
                    <a:lnTo>
                      <a:pt x="716" y="329"/>
                    </a:lnTo>
                    <a:lnTo>
                      <a:pt x="638" y="291"/>
                    </a:lnTo>
                    <a:lnTo>
                      <a:pt x="542" y="271"/>
                    </a:lnTo>
                    <a:lnTo>
                      <a:pt x="445" y="271"/>
                    </a:lnTo>
                    <a:lnTo>
                      <a:pt x="348" y="291"/>
                    </a:lnTo>
                    <a:lnTo>
                      <a:pt x="271" y="329"/>
                    </a:lnTo>
                    <a:lnTo>
                      <a:pt x="194" y="368"/>
                    </a:lnTo>
                    <a:lnTo>
                      <a:pt x="116" y="445"/>
                    </a:lnTo>
                    <a:lnTo>
                      <a:pt x="58" y="523"/>
                    </a:lnTo>
                    <a:lnTo>
                      <a:pt x="20" y="619"/>
                    </a:lnTo>
                    <a:lnTo>
                      <a:pt x="0" y="697"/>
                    </a:lnTo>
                    <a:lnTo>
                      <a:pt x="0" y="793"/>
                    </a:lnTo>
                    <a:lnTo>
                      <a:pt x="39" y="890"/>
                    </a:lnTo>
                    <a:lnTo>
                      <a:pt x="213" y="1219"/>
                    </a:lnTo>
                    <a:lnTo>
                      <a:pt x="310" y="1393"/>
                    </a:lnTo>
                    <a:lnTo>
                      <a:pt x="406" y="1547"/>
                    </a:lnTo>
                    <a:lnTo>
                      <a:pt x="542" y="1682"/>
                    </a:lnTo>
                    <a:lnTo>
                      <a:pt x="677" y="1818"/>
                    </a:lnTo>
                    <a:lnTo>
                      <a:pt x="832" y="1934"/>
                    </a:lnTo>
                    <a:lnTo>
                      <a:pt x="986" y="2030"/>
                    </a:lnTo>
                    <a:lnTo>
                      <a:pt x="1141" y="2088"/>
                    </a:lnTo>
                    <a:lnTo>
                      <a:pt x="1296" y="2146"/>
                    </a:lnTo>
                    <a:lnTo>
                      <a:pt x="1450" y="2185"/>
                    </a:lnTo>
                    <a:lnTo>
                      <a:pt x="1605" y="2204"/>
                    </a:lnTo>
                    <a:lnTo>
                      <a:pt x="1779" y="2224"/>
                    </a:lnTo>
                    <a:lnTo>
                      <a:pt x="1934" y="2224"/>
                    </a:lnTo>
                    <a:lnTo>
                      <a:pt x="2088" y="2204"/>
                    </a:lnTo>
                    <a:lnTo>
                      <a:pt x="2262" y="2185"/>
                    </a:lnTo>
                    <a:lnTo>
                      <a:pt x="2572" y="2088"/>
                    </a:lnTo>
                    <a:lnTo>
                      <a:pt x="2861" y="1972"/>
                    </a:lnTo>
                    <a:lnTo>
                      <a:pt x="3151" y="1818"/>
                    </a:lnTo>
                    <a:lnTo>
                      <a:pt x="3403" y="1644"/>
                    </a:lnTo>
                    <a:lnTo>
                      <a:pt x="3654" y="1431"/>
                    </a:lnTo>
                    <a:lnTo>
                      <a:pt x="3886" y="1199"/>
                    </a:lnTo>
                    <a:lnTo>
                      <a:pt x="4099" y="967"/>
                    </a:lnTo>
                    <a:lnTo>
                      <a:pt x="4292" y="716"/>
                    </a:lnTo>
                    <a:lnTo>
                      <a:pt x="4331" y="619"/>
                    </a:lnTo>
                    <a:lnTo>
                      <a:pt x="4350" y="542"/>
                    </a:lnTo>
                    <a:lnTo>
                      <a:pt x="4350" y="445"/>
                    </a:lnTo>
                    <a:lnTo>
                      <a:pt x="4331" y="349"/>
                    </a:lnTo>
                    <a:lnTo>
                      <a:pt x="4292" y="252"/>
                    </a:lnTo>
                    <a:lnTo>
                      <a:pt x="4234" y="175"/>
                    </a:lnTo>
                    <a:lnTo>
                      <a:pt x="4176" y="97"/>
                    </a:lnTo>
                    <a:lnTo>
                      <a:pt x="4099" y="59"/>
                    </a:lnTo>
                    <a:lnTo>
                      <a:pt x="4002" y="20"/>
                    </a:lnTo>
                    <a:lnTo>
                      <a:pt x="390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"/>
              <p:cNvSpPr/>
              <p:nvPr/>
            </p:nvSpPr>
            <p:spPr>
              <a:xfrm>
                <a:off x="2592675" y="-3120575"/>
                <a:ext cx="85075" cy="54150"/>
              </a:xfrm>
              <a:custGeom>
                <a:rect b="b" l="l" r="r" t="t"/>
                <a:pathLst>
                  <a:path extrusionOk="0" h="2166" w="3403">
                    <a:moveTo>
                      <a:pt x="2146" y="1109"/>
                    </a:moveTo>
                    <a:lnTo>
                      <a:pt x="2127" y="1122"/>
                    </a:lnTo>
                    <a:lnTo>
                      <a:pt x="2108" y="1122"/>
                    </a:lnTo>
                    <a:lnTo>
                      <a:pt x="2146" y="1109"/>
                    </a:lnTo>
                    <a:close/>
                    <a:moveTo>
                      <a:pt x="2900" y="0"/>
                    </a:moveTo>
                    <a:lnTo>
                      <a:pt x="2804" y="20"/>
                    </a:lnTo>
                    <a:lnTo>
                      <a:pt x="2707" y="39"/>
                    </a:lnTo>
                    <a:lnTo>
                      <a:pt x="2630" y="97"/>
                    </a:lnTo>
                    <a:lnTo>
                      <a:pt x="2572" y="155"/>
                    </a:lnTo>
                    <a:lnTo>
                      <a:pt x="2514" y="232"/>
                    </a:lnTo>
                    <a:lnTo>
                      <a:pt x="2456" y="310"/>
                    </a:lnTo>
                    <a:lnTo>
                      <a:pt x="2436" y="406"/>
                    </a:lnTo>
                    <a:lnTo>
                      <a:pt x="2436" y="503"/>
                    </a:lnTo>
                    <a:lnTo>
                      <a:pt x="2436" y="638"/>
                    </a:lnTo>
                    <a:lnTo>
                      <a:pt x="2417" y="735"/>
                    </a:lnTo>
                    <a:lnTo>
                      <a:pt x="2378" y="870"/>
                    </a:lnTo>
                    <a:lnTo>
                      <a:pt x="2359" y="909"/>
                    </a:lnTo>
                    <a:lnTo>
                      <a:pt x="2359" y="928"/>
                    </a:lnTo>
                    <a:lnTo>
                      <a:pt x="2262" y="1025"/>
                    </a:lnTo>
                    <a:lnTo>
                      <a:pt x="2243" y="1044"/>
                    </a:lnTo>
                    <a:lnTo>
                      <a:pt x="2150" y="1106"/>
                    </a:lnTo>
                    <a:lnTo>
                      <a:pt x="2088" y="1122"/>
                    </a:lnTo>
                    <a:lnTo>
                      <a:pt x="1953" y="1160"/>
                    </a:lnTo>
                    <a:lnTo>
                      <a:pt x="1876" y="1180"/>
                    </a:lnTo>
                    <a:lnTo>
                      <a:pt x="1914" y="1180"/>
                    </a:lnTo>
                    <a:lnTo>
                      <a:pt x="1760" y="1199"/>
                    </a:lnTo>
                    <a:lnTo>
                      <a:pt x="1624" y="1180"/>
                    </a:lnTo>
                    <a:lnTo>
                      <a:pt x="1566" y="1180"/>
                    </a:lnTo>
                    <a:lnTo>
                      <a:pt x="1412" y="1160"/>
                    </a:lnTo>
                    <a:lnTo>
                      <a:pt x="1276" y="1122"/>
                    </a:lnTo>
                    <a:lnTo>
                      <a:pt x="1180" y="1083"/>
                    </a:lnTo>
                    <a:lnTo>
                      <a:pt x="1199" y="1102"/>
                    </a:lnTo>
                    <a:lnTo>
                      <a:pt x="1044" y="1025"/>
                    </a:lnTo>
                    <a:lnTo>
                      <a:pt x="890" y="928"/>
                    </a:lnTo>
                    <a:lnTo>
                      <a:pt x="909" y="948"/>
                    </a:lnTo>
                    <a:lnTo>
                      <a:pt x="909" y="948"/>
                    </a:lnTo>
                    <a:lnTo>
                      <a:pt x="832" y="890"/>
                    </a:lnTo>
                    <a:lnTo>
                      <a:pt x="735" y="832"/>
                    </a:lnTo>
                    <a:lnTo>
                      <a:pt x="658" y="793"/>
                    </a:lnTo>
                    <a:lnTo>
                      <a:pt x="561" y="774"/>
                    </a:lnTo>
                    <a:lnTo>
                      <a:pt x="484" y="754"/>
                    </a:lnTo>
                    <a:lnTo>
                      <a:pt x="387" y="754"/>
                    </a:lnTo>
                    <a:lnTo>
                      <a:pt x="291" y="793"/>
                    </a:lnTo>
                    <a:lnTo>
                      <a:pt x="213" y="832"/>
                    </a:lnTo>
                    <a:lnTo>
                      <a:pt x="136" y="909"/>
                    </a:lnTo>
                    <a:lnTo>
                      <a:pt x="78" y="986"/>
                    </a:lnTo>
                    <a:lnTo>
                      <a:pt x="39" y="1064"/>
                    </a:lnTo>
                    <a:lnTo>
                      <a:pt x="20" y="1160"/>
                    </a:lnTo>
                    <a:lnTo>
                      <a:pt x="1" y="1257"/>
                    </a:lnTo>
                    <a:lnTo>
                      <a:pt x="20" y="1334"/>
                    </a:lnTo>
                    <a:lnTo>
                      <a:pt x="39" y="1431"/>
                    </a:lnTo>
                    <a:lnTo>
                      <a:pt x="97" y="1508"/>
                    </a:lnTo>
                    <a:lnTo>
                      <a:pt x="155" y="1586"/>
                    </a:lnTo>
                    <a:lnTo>
                      <a:pt x="329" y="1721"/>
                    </a:lnTo>
                    <a:lnTo>
                      <a:pt x="503" y="1837"/>
                    </a:lnTo>
                    <a:lnTo>
                      <a:pt x="697" y="1933"/>
                    </a:lnTo>
                    <a:lnTo>
                      <a:pt x="909" y="2011"/>
                    </a:lnTo>
                    <a:lnTo>
                      <a:pt x="1102" y="2069"/>
                    </a:lnTo>
                    <a:lnTo>
                      <a:pt x="1315" y="2127"/>
                    </a:lnTo>
                    <a:lnTo>
                      <a:pt x="1528" y="2146"/>
                    </a:lnTo>
                    <a:lnTo>
                      <a:pt x="1740" y="2165"/>
                    </a:lnTo>
                    <a:lnTo>
                      <a:pt x="1953" y="2146"/>
                    </a:lnTo>
                    <a:lnTo>
                      <a:pt x="2166" y="2107"/>
                    </a:lnTo>
                    <a:lnTo>
                      <a:pt x="2359" y="2049"/>
                    </a:lnTo>
                    <a:lnTo>
                      <a:pt x="2552" y="1972"/>
                    </a:lnTo>
                    <a:lnTo>
                      <a:pt x="2726" y="1875"/>
                    </a:lnTo>
                    <a:lnTo>
                      <a:pt x="2900" y="1740"/>
                    </a:lnTo>
                    <a:lnTo>
                      <a:pt x="3036" y="1605"/>
                    </a:lnTo>
                    <a:lnTo>
                      <a:pt x="3171" y="1431"/>
                    </a:lnTo>
                    <a:lnTo>
                      <a:pt x="3229" y="1315"/>
                    </a:lnTo>
                    <a:lnTo>
                      <a:pt x="3287" y="1199"/>
                    </a:lnTo>
                    <a:lnTo>
                      <a:pt x="3364" y="967"/>
                    </a:lnTo>
                    <a:lnTo>
                      <a:pt x="3403" y="716"/>
                    </a:lnTo>
                    <a:lnTo>
                      <a:pt x="3403" y="464"/>
                    </a:lnTo>
                    <a:lnTo>
                      <a:pt x="3384" y="368"/>
                    </a:lnTo>
                    <a:lnTo>
                      <a:pt x="3345" y="271"/>
                    </a:lnTo>
                    <a:lnTo>
                      <a:pt x="3306" y="194"/>
                    </a:lnTo>
                    <a:lnTo>
                      <a:pt x="3248" y="116"/>
                    </a:lnTo>
                    <a:lnTo>
                      <a:pt x="3171" y="58"/>
                    </a:lnTo>
                    <a:lnTo>
                      <a:pt x="3094" y="20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"/>
              <p:cNvSpPr/>
              <p:nvPr/>
            </p:nvSpPr>
            <p:spPr>
              <a:xfrm>
                <a:off x="2914550" y="-3162150"/>
                <a:ext cx="58000" cy="78325"/>
              </a:xfrm>
              <a:custGeom>
                <a:rect b="b" l="l" r="r" t="t"/>
                <a:pathLst>
                  <a:path extrusionOk="0" h="3133" w="2320">
                    <a:moveTo>
                      <a:pt x="406" y="1"/>
                    </a:moveTo>
                    <a:lnTo>
                      <a:pt x="329" y="20"/>
                    </a:lnTo>
                    <a:lnTo>
                      <a:pt x="232" y="78"/>
                    </a:lnTo>
                    <a:lnTo>
                      <a:pt x="174" y="136"/>
                    </a:lnTo>
                    <a:lnTo>
                      <a:pt x="97" y="194"/>
                    </a:lnTo>
                    <a:lnTo>
                      <a:pt x="39" y="291"/>
                    </a:lnTo>
                    <a:lnTo>
                      <a:pt x="19" y="368"/>
                    </a:lnTo>
                    <a:lnTo>
                      <a:pt x="0" y="619"/>
                    </a:lnTo>
                    <a:lnTo>
                      <a:pt x="0" y="851"/>
                    </a:lnTo>
                    <a:lnTo>
                      <a:pt x="19" y="1103"/>
                    </a:lnTo>
                    <a:lnTo>
                      <a:pt x="77" y="1335"/>
                    </a:lnTo>
                    <a:lnTo>
                      <a:pt x="135" y="1528"/>
                    </a:lnTo>
                    <a:lnTo>
                      <a:pt x="193" y="1721"/>
                    </a:lnTo>
                    <a:lnTo>
                      <a:pt x="290" y="1895"/>
                    </a:lnTo>
                    <a:lnTo>
                      <a:pt x="387" y="2069"/>
                    </a:lnTo>
                    <a:lnTo>
                      <a:pt x="503" y="2243"/>
                    </a:lnTo>
                    <a:lnTo>
                      <a:pt x="638" y="2398"/>
                    </a:lnTo>
                    <a:lnTo>
                      <a:pt x="773" y="2533"/>
                    </a:lnTo>
                    <a:lnTo>
                      <a:pt x="928" y="2669"/>
                    </a:lnTo>
                    <a:lnTo>
                      <a:pt x="1083" y="2785"/>
                    </a:lnTo>
                    <a:lnTo>
                      <a:pt x="1257" y="2901"/>
                    </a:lnTo>
                    <a:lnTo>
                      <a:pt x="1431" y="2997"/>
                    </a:lnTo>
                    <a:lnTo>
                      <a:pt x="1605" y="3075"/>
                    </a:lnTo>
                    <a:lnTo>
                      <a:pt x="1701" y="3113"/>
                    </a:lnTo>
                    <a:lnTo>
                      <a:pt x="1798" y="3133"/>
                    </a:lnTo>
                    <a:lnTo>
                      <a:pt x="1875" y="3133"/>
                    </a:lnTo>
                    <a:lnTo>
                      <a:pt x="1972" y="3113"/>
                    </a:lnTo>
                    <a:lnTo>
                      <a:pt x="2069" y="3075"/>
                    </a:lnTo>
                    <a:lnTo>
                      <a:pt x="2146" y="3017"/>
                    </a:lnTo>
                    <a:lnTo>
                      <a:pt x="2204" y="2959"/>
                    </a:lnTo>
                    <a:lnTo>
                      <a:pt x="2262" y="2881"/>
                    </a:lnTo>
                    <a:lnTo>
                      <a:pt x="2301" y="2804"/>
                    </a:lnTo>
                    <a:lnTo>
                      <a:pt x="2320" y="2707"/>
                    </a:lnTo>
                    <a:lnTo>
                      <a:pt x="2320" y="2611"/>
                    </a:lnTo>
                    <a:lnTo>
                      <a:pt x="2301" y="2514"/>
                    </a:lnTo>
                    <a:lnTo>
                      <a:pt x="2262" y="2417"/>
                    </a:lnTo>
                    <a:lnTo>
                      <a:pt x="2204" y="2340"/>
                    </a:lnTo>
                    <a:lnTo>
                      <a:pt x="2146" y="2282"/>
                    </a:lnTo>
                    <a:lnTo>
                      <a:pt x="2069" y="2224"/>
                    </a:lnTo>
                    <a:lnTo>
                      <a:pt x="1914" y="2166"/>
                    </a:lnTo>
                    <a:lnTo>
                      <a:pt x="1779" y="2089"/>
                    </a:lnTo>
                    <a:lnTo>
                      <a:pt x="1624" y="1992"/>
                    </a:lnTo>
                    <a:lnTo>
                      <a:pt x="1566" y="1953"/>
                    </a:lnTo>
                    <a:lnTo>
                      <a:pt x="1605" y="1973"/>
                    </a:lnTo>
                    <a:lnTo>
                      <a:pt x="1469" y="1876"/>
                    </a:lnTo>
                    <a:lnTo>
                      <a:pt x="1353" y="1760"/>
                    </a:lnTo>
                    <a:lnTo>
                      <a:pt x="1315" y="1702"/>
                    </a:lnTo>
                    <a:lnTo>
                      <a:pt x="1218" y="1586"/>
                    </a:lnTo>
                    <a:lnTo>
                      <a:pt x="1141" y="1451"/>
                    </a:lnTo>
                    <a:lnTo>
                      <a:pt x="1102" y="1373"/>
                    </a:lnTo>
                    <a:lnTo>
                      <a:pt x="1102" y="1393"/>
                    </a:lnTo>
                    <a:lnTo>
                      <a:pt x="1063" y="1238"/>
                    </a:lnTo>
                    <a:lnTo>
                      <a:pt x="1005" y="1083"/>
                    </a:lnTo>
                    <a:lnTo>
                      <a:pt x="986" y="1006"/>
                    </a:lnTo>
                    <a:lnTo>
                      <a:pt x="986" y="1045"/>
                    </a:lnTo>
                    <a:lnTo>
                      <a:pt x="967" y="851"/>
                    </a:lnTo>
                    <a:lnTo>
                      <a:pt x="967" y="677"/>
                    </a:lnTo>
                    <a:lnTo>
                      <a:pt x="967" y="600"/>
                    </a:lnTo>
                    <a:lnTo>
                      <a:pt x="967" y="503"/>
                    </a:lnTo>
                    <a:lnTo>
                      <a:pt x="967" y="407"/>
                    </a:lnTo>
                    <a:lnTo>
                      <a:pt x="947" y="310"/>
                    </a:lnTo>
                    <a:lnTo>
                      <a:pt x="909" y="233"/>
                    </a:lnTo>
                    <a:lnTo>
                      <a:pt x="851" y="156"/>
                    </a:lnTo>
                    <a:lnTo>
                      <a:pt x="773" y="98"/>
                    </a:lnTo>
                    <a:lnTo>
                      <a:pt x="696" y="40"/>
                    </a:lnTo>
                    <a:lnTo>
                      <a:pt x="599" y="20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"/>
              <p:cNvSpPr/>
              <p:nvPr/>
            </p:nvSpPr>
            <p:spPr>
              <a:xfrm>
                <a:off x="3173575" y="-3164075"/>
                <a:ext cx="45450" cy="80250"/>
              </a:xfrm>
              <a:custGeom>
                <a:rect b="b" l="l" r="r" t="t"/>
                <a:pathLst>
                  <a:path extrusionOk="0" h="3210" w="1818">
                    <a:moveTo>
                      <a:pt x="600" y="2108"/>
                    </a:moveTo>
                    <a:lnTo>
                      <a:pt x="581" y="2127"/>
                    </a:lnTo>
                    <a:lnTo>
                      <a:pt x="561" y="2127"/>
                    </a:lnTo>
                    <a:lnTo>
                      <a:pt x="600" y="2108"/>
                    </a:lnTo>
                    <a:close/>
                    <a:moveTo>
                      <a:pt x="1083" y="1"/>
                    </a:moveTo>
                    <a:lnTo>
                      <a:pt x="986" y="20"/>
                    </a:lnTo>
                    <a:lnTo>
                      <a:pt x="909" y="59"/>
                    </a:lnTo>
                    <a:lnTo>
                      <a:pt x="832" y="117"/>
                    </a:lnTo>
                    <a:lnTo>
                      <a:pt x="774" y="194"/>
                    </a:lnTo>
                    <a:lnTo>
                      <a:pt x="716" y="271"/>
                    </a:lnTo>
                    <a:lnTo>
                      <a:pt x="677" y="349"/>
                    </a:lnTo>
                    <a:lnTo>
                      <a:pt x="658" y="445"/>
                    </a:lnTo>
                    <a:lnTo>
                      <a:pt x="658" y="542"/>
                    </a:lnTo>
                    <a:lnTo>
                      <a:pt x="677" y="638"/>
                    </a:lnTo>
                    <a:lnTo>
                      <a:pt x="774" y="928"/>
                    </a:lnTo>
                    <a:lnTo>
                      <a:pt x="851" y="1238"/>
                    </a:lnTo>
                    <a:lnTo>
                      <a:pt x="832" y="1199"/>
                    </a:lnTo>
                    <a:lnTo>
                      <a:pt x="851" y="1296"/>
                    </a:lnTo>
                    <a:lnTo>
                      <a:pt x="851" y="1450"/>
                    </a:lnTo>
                    <a:lnTo>
                      <a:pt x="851" y="1586"/>
                    </a:lnTo>
                    <a:lnTo>
                      <a:pt x="851" y="1624"/>
                    </a:lnTo>
                    <a:lnTo>
                      <a:pt x="832" y="1760"/>
                    </a:lnTo>
                    <a:lnTo>
                      <a:pt x="793" y="1837"/>
                    </a:lnTo>
                    <a:lnTo>
                      <a:pt x="755" y="1914"/>
                    </a:lnTo>
                    <a:lnTo>
                      <a:pt x="716" y="1972"/>
                    </a:lnTo>
                    <a:lnTo>
                      <a:pt x="697" y="2011"/>
                    </a:lnTo>
                    <a:lnTo>
                      <a:pt x="716" y="1992"/>
                    </a:lnTo>
                    <a:lnTo>
                      <a:pt x="735" y="1953"/>
                    </a:lnTo>
                    <a:lnTo>
                      <a:pt x="735" y="1972"/>
                    </a:lnTo>
                    <a:lnTo>
                      <a:pt x="639" y="2069"/>
                    </a:lnTo>
                    <a:lnTo>
                      <a:pt x="600" y="2108"/>
                    </a:lnTo>
                    <a:lnTo>
                      <a:pt x="581" y="2108"/>
                    </a:lnTo>
                    <a:lnTo>
                      <a:pt x="426" y="2204"/>
                    </a:lnTo>
                    <a:lnTo>
                      <a:pt x="368" y="2243"/>
                    </a:lnTo>
                    <a:lnTo>
                      <a:pt x="349" y="2262"/>
                    </a:lnTo>
                    <a:lnTo>
                      <a:pt x="252" y="2301"/>
                    </a:lnTo>
                    <a:lnTo>
                      <a:pt x="175" y="2359"/>
                    </a:lnTo>
                    <a:lnTo>
                      <a:pt x="117" y="2417"/>
                    </a:lnTo>
                    <a:lnTo>
                      <a:pt x="59" y="2494"/>
                    </a:lnTo>
                    <a:lnTo>
                      <a:pt x="20" y="2572"/>
                    </a:lnTo>
                    <a:lnTo>
                      <a:pt x="1" y="2668"/>
                    </a:lnTo>
                    <a:lnTo>
                      <a:pt x="1" y="2765"/>
                    </a:lnTo>
                    <a:lnTo>
                      <a:pt x="20" y="2862"/>
                    </a:lnTo>
                    <a:lnTo>
                      <a:pt x="59" y="2939"/>
                    </a:lnTo>
                    <a:lnTo>
                      <a:pt x="117" y="3016"/>
                    </a:lnTo>
                    <a:lnTo>
                      <a:pt x="175" y="3094"/>
                    </a:lnTo>
                    <a:lnTo>
                      <a:pt x="252" y="3152"/>
                    </a:lnTo>
                    <a:lnTo>
                      <a:pt x="349" y="3190"/>
                    </a:lnTo>
                    <a:lnTo>
                      <a:pt x="445" y="3210"/>
                    </a:lnTo>
                    <a:lnTo>
                      <a:pt x="523" y="3210"/>
                    </a:lnTo>
                    <a:lnTo>
                      <a:pt x="619" y="3171"/>
                    </a:lnTo>
                    <a:lnTo>
                      <a:pt x="832" y="3074"/>
                    </a:lnTo>
                    <a:lnTo>
                      <a:pt x="1025" y="2958"/>
                    </a:lnTo>
                    <a:lnTo>
                      <a:pt x="1199" y="2842"/>
                    </a:lnTo>
                    <a:lnTo>
                      <a:pt x="1373" y="2688"/>
                    </a:lnTo>
                    <a:lnTo>
                      <a:pt x="1508" y="2514"/>
                    </a:lnTo>
                    <a:lnTo>
                      <a:pt x="1624" y="2340"/>
                    </a:lnTo>
                    <a:lnTo>
                      <a:pt x="1721" y="2127"/>
                    </a:lnTo>
                    <a:lnTo>
                      <a:pt x="1779" y="1914"/>
                    </a:lnTo>
                    <a:lnTo>
                      <a:pt x="1818" y="1721"/>
                    </a:lnTo>
                    <a:lnTo>
                      <a:pt x="1818" y="1508"/>
                    </a:lnTo>
                    <a:lnTo>
                      <a:pt x="1818" y="1315"/>
                    </a:lnTo>
                    <a:lnTo>
                      <a:pt x="1798" y="1122"/>
                    </a:lnTo>
                    <a:lnTo>
                      <a:pt x="1760" y="928"/>
                    </a:lnTo>
                    <a:lnTo>
                      <a:pt x="1721" y="716"/>
                    </a:lnTo>
                    <a:lnTo>
                      <a:pt x="1605" y="349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31" y="117"/>
                    </a:lnTo>
                    <a:lnTo>
                      <a:pt x="1354" y="59"/>
                    </a:lnTo>
                    <a:lnTo>
                      <a:pt x="1276" y="2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"/>
              <p:cNvSpPr/>
              <p:nvPr/>
            </p:nvSpPr>
            <p:spPr>
              <a:xfrm>
                <a:off x="784250" y="-3235125"/>
                <a:ext cx="2632925" cy="433525"/>
              </a:xfrm>
              <a:custGeom>
                <a:rect b="b" l="l" r="r" t="t"/>
                <a:pathLst>
                  <a:path extrusionOk="0" h="17341" w="105317">
                    <a:moveTo>
                      <a:pt x="7057" y="1"/>
                    </a:moveTo>
                    <a:lnTo>
                      <a:pt x="6477" y="59"/>
                    </a:lnTo>
                    <a:lnTo>
                      <a:pt x="5858" y="156"/>
                    </a:lnTo>
                    <a:lnTo>
                      <a:pt x="5259" y="291"/>
                    </a:lnTo>
                    <a:lnTo>
                      <a:pt x="4640" y="445"/>
                    </a:lnTo>
                    <a:lnTo>
                      <a:pt x="4041" y="658"/>
                    </a:lnTo>
                    <a:lnTo>
                      <a:pt x="3442" y="890"/>
                    </a:lnTo>
                    <a:lnTo>
                      <a:pt x="3171" y="1025"/>
                    </a:lnTo>
                    <a:lnTo>
                      <a:pt x="2881" y="1180"/>
                    </a:lnTo>
                    <a:lnTo>
                      <a:pt x="2610" y="1335"/>
                    </a:lnTo>
                    <a:lnTo>
                      <a:pt x="2359" y="1489"/>
                    </a:lnTo>
                    <a:lnTo>
                      <a:pt x="2088" y="1663"/>
                    </a:lnTo>
                    <a:lnTo>
                      <a:pt x="1856" y="1857"/>
                    </a:lnTo>
                    <a:lnTo>
                      <a:pt x="1624" y="2050"/>
                    </a:lnTo>
                    <a:lnTo>
                      <a:pt x="1393" y="2263"/>
                    </a:lnTo>
                    <a:lnTo>
                      <a:pt x="1180" y="2475"/>
                    </a:lnTo>
                    <a:lnTo>
                      <a:pt x="987" y="2707"/>
                    </a:lnTo>
                    <a:lnTo>
                      <a:pt x="813" y="2939"/>
                    </a:lnTo>
                    <a:lnTo>
                      <a:pt x="658" y="3191"/>
                    </a:lnTo>
                    <a:lnTo>
                      <a:pt x="503" y="3442"/>
                    </a:lnTo>
                    <a:lnTo>
                      <a:pt x="368" y="3712"/>
                    </a:lnTo>
                    <a:lnTo>
                      <a:pt x="252" y="4002"/>
                    </a:lnTo>
                    <a:lnTo>
                      <a:pt x="155" y="4292"/>
                    </a:lnTo>
                    <a:lnTo>
                      <a:pt x="97" y="4602"/>
                    </a:lnTo>
                    <a:lnTo>
                      <a:pt x="39" y="4911"/>
                    </a:lnTo>
                    <a:lnTo>
                      <a:pt x="1" y="5240"/>
                    </a:lnTo>
                    <a:lnTo>
                      <a:pt x="1" y="5588"/>
                    </a:lnTo>
                    <a:lnTo>
                      <a:pt x="20" y="5916"/>
                    </a:lnTo>
                    <a:lnTo>
                      <a:pt x="59" y="6245"/>
                    </a:lnTo>
                    <a:lnTo>
                      <a:pt x="97" y="6554"/>
                    </a:lnTo>
                    <a:lnTo>
                      <a:pt x="175" y="6883"/>
                    </a:lnTo>
                    <a:lnTo>
                      <a:pt x="252" y="7192"/>
                    </a:lnTo>
                    <a:lnTo>
                      <a:pt x="368" y="7482"/>
                    </a:lnTo>
                    <a:lnTo>
                      <a:pt x="484" y="7791"/>
                    </a:lnTo>
                    <a:lnTo>
                      <a:pt x="619" y="8081"/>
                    </a:lnTo>
                    <a:lnTo>
                      <a:pt x="774" y="8352"/>
                    </a:lnTo>
                    <a:lnTo>
                      <a:pt x="929" y="8642"/>
                    </a:lnTo>
                    <a:lnTo>
                      <a:pt x="1103" y="8913"/>
                    </a:lnTo>
                    <a:lnTo>
                      <a:pt x="1296" y="9164"/>
                    </a:lnTo>
                    <a:lnTo>
                      <a:pt x="1489" y="9434"/>
                    </a:lnTo>
                    <a:lnTo>
                      <a:pt x="1702" y="9686"/>
                    </a:lnTo>
                    <a:lnTo>
                      <a:pt x="2146" y="10169"/>
                    </a:lnTo>
                    <a:lnTo>
                      <a:pt x="2630" y="10633"/>
                    </a:lnTo>
                    <a:lnTo>
                      <a:pt x="3132" y="11058"/>
                    </a:lnTo>
                    <a:lnTo>
                      <a:pt x="3674" y="11464"/>
                    </a:lnTo>
                    <a:lnTo>
                      <a:pt x="4215" y="11832"/>
                    </a:lnTo>
                    <a:lnTo>
                      <a:pt x="4775" y="12180"/>
                    </a:lnTo>
                    <a:lnTo>
                      <a:pt x="5355" y="12489"/>
                    </a:lnTo>
                    <a:lnTo>
                      <a:pt x="5916" y="12779"/>
                    </a:lnTo>
                    <a:lnTo>
                      <a:pt x="6477" y="13030"/>
                    </a:lnTo>
                    <a:lnTo>
                      <a:pt x="7134" y="13301"/>
                    </a:lnTo>
                    <a:lnTo>
                      <a:pt x="7791" y="13533"/>
                    </a:lnTo>
                    <a:lnTo>
                      <a:pt x="8468" y="13765"/>
                    </a:lnTo>
                    <a:lnTo>
                      <a:pt x="9125" y="13977"/>
                    </a:lnTo>
                    <a:lnTo>
                      <a:pt x="9802" y="14171"/>
                    </a:lnTo>
                    <a:lnTo>
                      <a:pt x="10497" y="14345"/>
                    </a:lnTo>
                    <a:lnTo>
                      <a:pt x="11174" y="14499"/>
                    </a:lnTo>
                    <a:lnTo>
                      <a:pt x="11870" y="14654"/>
                    </a:lnTo>
                    <a:lnTo>
                      <a:pt x="12566" y="14789"/>
                    </a:lnTo>
                    <a:lnTo>
                      <a:pt x="13262" y="14905"/>
                    </a:lnTo>
                    <a:lnTo>
                      <a:pt x="14654" y="15118"/>
                    </a:lnTo>
                    <a:lnTo>
                      <a:pt x="16065" y="15292"/>
                    </a:lnTo>
                    <a:lnTo>
                      <a:pt x="17457" y="15446"/>
                    </a:lnTo>
                    <a:lnTo>
                      <a:pt x="19100" y="15601"/>
                    </a:lnTo>
                    <a:lnTo>
                      <a:pt x="20762" y="15736"/>
                    </a:lnTo>
                    <a:lnTo>
                      <a:pt x="24068" y="15988"/>
                    </a:lnTo>
                    <a:lnTo>
                      <a:pt x="27393" y="16258"/>
                    </a:lnTo>
                    <a:lnTo>
                      <a:pt x="29036" y="16394"/>
                    </a:lnTo>
                    <a:lnTo>
                      <a:pt x="30698" y="16548"/>
                    </a:lnTo>
                    <a:lnTo>
                      <a:pt x="32690" y="16722"/>
                    </a:lnTo>
                    <a:lnTo>
                      <a:pt x="34681" y="16877"/>
                    </a:lnTo>
                    <a:lnTo>
                      <a:pt x="36672" y="17012"/>
                    </a:lnTo>
                    <a:lnTo>
                      <a:pt x="38663" y="17109"/>
                    </a:lnTo>
                    <a:lnTo>
                      <a:pt x="40654" y="17206"/>
                    </a:lnTo>
                    <a:lnTo>
                      <a:pt x="42645" y="17264"/>
                    </a:lnTo>
                    <a:lnTo>
                      <a:pt x="44636" y="17302"/>
                    </a:lnTo>
                    <a:lnTo>
                      <a:pt x="46647" y="17341"/>
                    </a:lnTo>
                    <a:lnTo>
                      <a:pt x="50629" y="17341"/>
                    </a:lnTo>
                    <a:lnTo>
                      <a:pt x="52620" y="17302"/>
                    </a:lnTo>
                    <a:lnTo>
                      <a:pt x="54611" y="17264"/>
                    </a:lnTo>
                    <a:lnTo>
                      <a:pt x="56602" y="17186"/>
                    </a:lnTo>
                    <a:lnTo>
                      <a:pt x="58613" y="17109"/>
                    </a:lnTo>
                    <a:lnTo>
                      <a:pt x="60604" y="17012"/>
                    </a:lnTo>
                    <a:lnTo>
                      <a:pt x="62595" y="16916"/>
                    </a:lnTo>
                    <a:lnTo>
                      <a:pt x="66248" y="16684"/>
                    </a:lnTo>
                    <a:lnTo>
                      <a:pt x="69883" y="16452"/>
                    </a:lnTo>
                    <a:lnTo>
                      <a:pt x="73536" y="16162"/>
                    </a:lnTo>
                    <a:lnTo>
                      <a:pt x="77170" y="15852"/>
                    </a:lnTo>
                    <a:lnTo>
                      <a:pt x="78988" y="15678"/>
                    </a:lnTo>
                    <a:lnTo>
                      <a:pt x="80805" y="15485"/>
                    </a:lnTo>
                    <a:lnTo>
                      <a:pt x="82602" y="15272"/>
                    </a:lnTo>
                    <a:lnTo>
                      <a:pt x="84420" y="15060"/>
                    </a:lnTo>
                    <a:lnTo>
                      <a:pt x="86237" y="14828"/>
                    </a:lnTo>
                    <a:lnTo>
                      <a:pt x="88034" y="14577"/>
                    </a:lnTo>
                    <a:lnTo>
                      <a:pt x="89852" y="14306"/>
                    </a:lnTo>
                    <a:lnTo>
                      <a:pt x="91649" y="14016"/>
                    </a:lnTo>
                    <a:lnTo>
                      <a:pt x="93080" y="13765"/>
                    </a:lnTo>
                    <a:lnTo>
                      <a:pt x="93795" y="13629"/>
                    </a:lnTo>
                    <a:lnTo>
                      <a:pt x="94510" y="13475"/>
                    </a:lnTo>
                    <a:lnTo>
                      <a:pt x="95226" y="13320"/>
                    </a:lnTo>
                    <a:lnTo>
                      <a:pt x="95941" y="13146"/>
                    </a:lnTo>
                    <a:lnTo>
                      <a:pt x="96656" y="12953"/>
                    </a:lnTo>
                    <a:lnTo>
                      <a:pt x="97371" y="12721"/>
                    </a:lnTo>
                    <a:lnTo>
                      <a:pt x="98067" y="12489"/>
                    </a:lnTo>
                    <a:lnTo>
                      <a:pt x="98744" y="12238"/>
                    </a:lnTo>
                    <a:lnTo>
                      <a:pt x="99420" y="11948"/>
                    </a:lnTo>
                    <a:lnTo>
                      <a:pt x="100078" y="11619"/>
                    </a:lnTo>
                    <a:lnTo>
                      <a:pt x="100716" y="11271"/>
                    </a:lnTo>
                    <a:lnTo>
                      <a:pt x="101334" y="10904"/>
                    </a:lnTo>
                    <a:lnTo>
                      <a:pt x="101934" y="10478"/>
                    </a:lnTo>
                    <a:lnTo>
                      <a:pt x="102513" y="10034"/>
                    </a:lnTo>
                    <a:lnTo>
                      <a:pt x="102765" y="9802"/>
                    </a:lnTo>
                    <a:lnTo>
                      <a:pt x="103016" y="9570"/>
                    </a:lnTo>
                    <a:lnTo>
                      <a:pt x="103248" y="9338"/>
                    </a:lnTo>
                    <a:lnTo>
                      <a:pt x="103480" y="9087"/>
                    </a:lnTo>
                    <a:lnTo>
                      <a:pt x="103693" y="8816"/>
                    </a:lnTo>
                    <a:lnTo>
                      <a:pt x="103905" y="8545"/>
                    </a:lnTo>
                    <a:lnTo>
                      <a:pt x="104099" y="8255"/>
                    </a:lnTo>
                    <a:lnTo>
                      <a:pt x="104292" y="7985"/>
                    </a:lnTo>
                    <a:lnTo>
                      <a:pt x="104466" y="7695"/>
                    </a:lnTo>
                    <a:lnTo>
                      <a:pt x="104621" y="7385"/>
                    </a:lnTo>
                    <a:lnTo>
                      <a:pt x="104756" y="7095"/>
                    </a:lnTo>
                    <a:lnTo>
                      <a:pt x="104891" y="6786"/>
                    </a:lnTo>
                    <a:lnTo>
                      <a:pt x="105007" y="6477"/>
                    </a:lnTo>
                    <a:lnTo>
                      <a:pt x="105104" y="6168"/>
                    </a:lnTo>
                    <a:lnTo>
                      <a:pt x="105181" y="5858"/>
                    </a:lnTo>
                    <a:lnTo>
                      <a:pt x="105239" y="5530"/>
                    </a:lnTo>
                    <a:lnTo>
                      <a:pt x="105297" y="5220"/>
                    </a:lnTo>
                    <a:lnTo>
                      <a:pt x="105316" y="4911"/>
                    </a:lnTo>
                    <a:lnTo>
                      <a:pt x="105316" y="4602"/>
                    </a:lnTo>
                    <a:lnTo>
                      <a:pt x="105297" y="4292"/>
                    </a:lnTo>
                    <a:lnTo>
                      <a:pt x="105258" y="3983"/>
                    </a:lnTo>
                    <a:lnTo>
                      <a:pt x="105200" y="3693"/>
                    </a:lnTo>
                    <a:lnTo>
                      <a:pt x="105123" y="3384"/>
                    </a:lnTo>
                    <a:lnTo>
                      <a:pt x="105007" y="3094"/>
                    </a:lnTo>
                    <a:lnTo>
                      <a:pt x="104872" y="2823"/>
                    </a:lnTo>
                    <a:lnTo>
                      <a:pt x="104717" y="2533"/>
                    </a:lnTo>
                    <a:lnTo>
                      <a:pt x="104543" y="2263"/>
                    </a:lnTo>
                    <a:lnTo>
                      <a:pt x="104331" y="2011"/>
                    </a:lnTo>
                    <a:lnTo>
                      <a:pt x="104079" y="1760"/>
                    </a:lnTo>
                    <a:lnTo>
                      <a:pt x="103828" y="1509"/>
                    </a:lnTo>
                    <a:lnTo>
                      <a:pt x="103519" y="1277"/>
                    </a:lnTo>
                    <a:lnTo>
                      <a:pt x="103190" y="1064"/>
                    </a:lnTo>
                    <a:lnTo>
                      <a:pt x="103093" y="1006"/>
                    </a:lnTo>
                    <a:lnTo>
                      <a:pt x="103016" y="987"/>
                    </a:lnTo>
                    <a:lnTo>
                      <a:pt x="102919" y="987"/>
                    </a:lnTo>
                    <a:lnTo>
                      <a:pt x="102823" y="1006"/>
                    </a:lnTo>
                    <a:lnTo>
                      <a:pt x="102745" y="1045"/>
                    </a:lnTo>
                    <a:lnTo>
                      <a:pt x="102687" y="1103"/>
                    </a:lnTo>
                    <a:lnTo>
                      <a:pt x="102629" y="1161"/>
                    </a:lnTo>
                    <a:lnTo>
                      <a:pt x="102571" y="1238"/>
                    </a:lnTo>
                    <a:lnTo>
                      <a:pt x="102533" y="1315"/>
                    </a:lnTo>
                    <a:lnTo>
                      <a:pt x="102513" y="1412"/>
                    </a:lnTo>
                    <a:lnTo>
                      <a:pt x="102513" y="1509"/>
                    </a:lnTo>
                    <a:lnTo>
                      <a:pt x="102513" y="1586"/>
                    </a:lnTo>
                    <a:lnTo>
                      <a:pt x="102533" y="1683"/>
                    </a:lnTo>
                    <a:lnTo>
                      <a:pt x="102591" y="1760"/>
                    </a:lnTo>
                    <a:lnTo>
                      <a:pt x="102649" y="1837"/>
                    </a:lnTo>
                    <a:lnTo>
                      <a:pt x="102745" y="1915"/>
                    </a:lnTo>
                    <a:lnTo>
                      <a:pt x="103055" y="2127"/>
                    </a:lnTo>
                    <a:lnTo>
                      <a:pt x="103325" y="2359"/>
                    </a:lnTo>
                    <a:lnTo>
                      <a:pt x="103577" y="2591"/>
                    </a:lnTo>
                    <a:lnTo>
                      <a:pt x="103789" y="2843"/>
                    </a:lnTo>
                    <a:lnTo>
                      <a:pt x="103963" y="3094"/>
                    </a:lnTo>
                    <a:lnTo>
                      <a:pt x="104118" y="3345"/>
                    </a:lnTo>
                    <a:lnTo>
                      <a:pt x="104215" y="3616"/>
                    </a:lnTo>
                    <a:lnTo>
                      <a:pt x="104311" y="3886"/>
                    </a:lnTo>
                    <a:lnTo>
                      <a:pt x="104369" y="4176"/>
                    </a:lnTo>
                    <a:lnTo>
                      <a:pt x="104408" y="4466"/>
                    </a:lnTo>
                    <a:lnTo>
                      <a:pt x="104408" y="4737"/>
                    </a:lnTo>
                    <a:lnTo>
                      <a:pt x="104389" y="5027"/>
                    </a:lnTo>
                    <a:lnTo>
                      <a:pt x="104350" y="5317"/>
                    </a:lnTo>
                    <a:lnTo>
                      <a:pt x="104292" y="5607"/>
                    </a:lnTo>
                    <a:lnTo>
                      <a:pt x="104195" y="5916"/>
                    </a:lnTo>
                    <a:lnTo>
                      <a:pt x="104099" y="6206"/>
                    </a:lnTo>
                    <a:lnTo>
                      <a:pt x="103983" y="6477"/>
                    </a:lnTo>
                    <a:lnTo>
                      <a:pt x="103847" y="6767"/>
                    </a:lnTo>
                    <a:lnTo>
                      <a:pt x="103693" y="7057"/>
                    </a:lnTo>
                    <a:lnTo>
                      <a:pt x="103519" y="7327"/>
                    </a:lnTo>
                    <a:lnTo>
                      <a:pt x="103345" y="7617"/>
                    </a:lnTo>
                    <a:lnTo>
                      <a:pt x="103151" y="7869"/>
                    </a:lnTo>
                    <a:lnTo>
                      <a:pt x="102958" y="8139"/>
                    </a:lnTo>
                    <a:lnTo>
                      <a:pt x="102745" y="8391"/>
                    </a:lnTo>
                    <a:lnTo>
                      <a:pt x="102301" y="8874"/>
                    </a:lnTo>
                    <a:lnTo>
                      <a:pt x="101818" y="9318"/>
                    </a:lnTo>
                    <a:lnTo>
                      <a:pt x="101354" y="9705"/>
                    </a:lnTo>
                    <a:lnTo>
                      <a:pt x="100851" y="10053"/>
                    </a:lnTo>
                    <a:lnTo>
                      <a:pt x="100329" y="10382"/>
                    </a:lnTo>
                    <a:lnTo>
                      <a:pt x="99788" y="10672"/>
                    </a:lnTo>
                    <a:lnTo>
                      <a:pt x="99227" y="10962"/>
                    </a:lnTo>
                    <a:lnTo>
                      <a:pt x="98647" y="11213"/>
                    </a:lnTo>
                    <a:lnTo>
                      <a:pt x="98067" y="11445"/>
                    </a:lnTo>
                    <a:lnTo>
                      <a:pt x="97487" y="11677"/>
                    </a:lnTo>
                    <a:lnTo>
                      <a:pt x="96888" y="11870"/>
                    </a:lnTo>
                    <a:lnTo>
                      <a:pt x="96270" y="12044"/>
                    </a:lnTo>
                    <a:lnTo>
                      <a:pt x="95670" y="12218"/>
                    </a:lnTo>
                    <a:lnTo>
                      <a:pt x="95052" y="12373"/>
                    </a:lnTo>
                    <a:lnTo>
                      <a:pt x="93814" y="12643"/>
                    </a:lnTo>
                    <a:lnTo>
                      <a:pt x="92597" y="12875"/>
                    </a:lnTo>
                    <a:lnTo>
                      <a:pt x="91359" y="13088"/>
                    </a:lnTo>
                    <a:lnTo>
                      <a:pt x="89755" y="13339"/>
                    </a:lnTo>
                    <a:lnTo>
                      <a:pt x="88131" y="13571"/>
                    </a:lnTo>
                    <a:lnTo>
                      <a:pt x="86507" y="13803"/>
                    </a:lnTo>
                    <a:lnTo>
                      <a:pt x="84903" y="14016"/>
                    </a:lnTo>
                    <a:lnTo>
                      <a:pt x="83279" y="14209"/>
                    </a:lnTo>
                    <a:lnTo>
                      <a:pt x="81655" y="14383"/>
                    </a:lnTo>
                    <a:lnTo>
                      <a:pt x="78408" y="14731"/>
                    </a:lnTo>
                    <a:lnTo>
                      <a:pt x="75160" y="15021"/>
                    </a:lnTo>
                    <a:lnTo>
                      <a:pt x="71912" y="15292"/>
                    </a:lnTo>
                    <a:lnTo>
                      <a:pt x="68645" y="15543"/>
                    </a:lnTo>
                    <a:lnTo>
                      <a:pt x="65378" y="15775"/>
                    </a:lnTo>
                    <a:lnTo>
                      <a:pt x="63581" y="15891"/>
                    </a:lnTo>
                    <a:lnTo>
                      <a:pt x="61764" y="15988"/>
                    </a:lnTo>
                    <a:lnTo>
                      <a:pt x="59966" y="16084"/>
                    </a:lnTo>
                    <a:lnTo>
                      <a:pt x="58149" y="16162"/>
                    </a:lnTo>
                    <a:lnTo>
                      <a:pt x="56351" y="16220"/>
                    </a:lnTo>
                    <a:lnTo>
                      <a:pt x="54534" y="16278"/>
                    </a:lnTo>
                    <a:lnTo>
                      <a:pt x="52717" y="16316"/>
                    </a:lnTo>
                    <a:lnTo>
                      <a:pt x="50919" y="16355"/>
                    </a:lnTo>
                    <a:lnTo>
                      <a:pt x="47343" y="16394"/>
                    </a:lnTo>
                    <a:lnTo>
                      <a:pt x="45545" y="16394"/>
                    </a:lnTo>
                    <a:lnTo>
                      <a:pt x="43766" y="16374"/>
                    </a:lnTo>
                    <a:lnTo>
                      <a:pt x="41988" y="16336"/>
                    </a:lnTo>
                    <a:lnTo>
                      <a:pt x="40190" y="16297"/>
                    </a:lnTo>
                    <a:lnTo>
                      <a:pt x="38412" y="16200"/>
                    </a:lnTo>
                    <a:lnTo>
                      <a:pt x="36633" y="16104"/>
                    </a:lnTo>
                    <a:lnTo>
                      <a:pt x="34835" y="15949"/>
                    </a:lnTo>
                    <a:lnTo>
                      <a:pt x="33038" y="15794"/>
                    </a:lnTo>
                    <a:lnTo>
                      <a:pt x="29461" y="15466"/>
                    </a:lnTo>
                    <a:lnTo>
                      <a:pt x="25885" y="15137"/>
                    </a:lnTo>
                    <a:lnTo>
                      <a:pt x="24087" y="14983"/>
                    </a:lnTo>
                    <a:lnTo>
                      <a:pt x="22289" y="14867"/>
                    </a:lnTo>
                    <a:lnTo>
                      <a:pt x="19796" y="14693"/>
                    </a:lnTo>
                    <a:lnTo>
                      <a:pt x="18559" y="14596"/>
                    </a:lnTo>
                    <a:lnTo>
                      <a:pt x="17302" y="14461"/>
                    </a:lnTo>
                    <a:lnTo>
                      <a:pt x="16065" y="14325"/>
                    </a:lnTo>
                    <a:lnTo>
                      <a:pt x="14828" y="14171"/>
                    </a:lnTo>
                    <a:lnTo>
                      <a:pt x="13590" y="13977"/>
                    </a:lnTo>
                    <a:lnTo>
                      <a:pt x="12353" y="13745"/>
                    </a:lnTo>
                    <a:lnTo>
                      <a:pt x="11019" y="13475"/>
                    </a:lnTo>
                    <a:lnTo>
                      <a:pt x="10362" y="13301"/>
                    </a:lnTo>
                    <a:lnTo>
                      <a:pt x="9686" y="13127"/>
                    </a:lnTo>
                    <a:lnTo>
                      <a:pt x="9009" y="12953"/>
                    </a:lnTo>
                    <a:lnTo>
                      <a:pt x="8332" y="12740"/>
                    </a:lnTo>
                    <a:lnTo>
                      <a:pt x="7656" y="12489"/>
                    </a:lnTo>
                    <a:lnTo>
                      <a:pt x="6999" y="12238"/>
                    </a:lnTo>
                    <a:lnTo>
                      <a:pt x="6361" y="11967"/>
                    </a:lnTo>
                    <a:lnTo>
                      <a:pt x="5742" y="11658"/>
                    </a:lnTo>
                    <a:lnTo>
                      <a:pt x="5123" y="11310"/>
                    </a:lnTo>
                    <a:lnTo>
                      <a:pt x="4543" y="10942"/>
                    </a:lnTo>
                    <a:lnTo>
                      <a:pt x="3983" y="10536"/>
                    </a:lnTo>
                    <a:lnTo>
                      <a:pt x="3732" y="10324"/>
                    </a:lnTo>
                    <a:lnTo>
                      <a:pt x="3461" y="10092"/>
                    </a:lnTo>
                    <a:lnTo>
                      <a:pt x="3210" y="9860"/>
                    </a:lnTo>
                    <a:lnTo>
                      <a:pt x="2958" y="9608"/>
                    </a:lnTo>
                    <a:lnTo>
                      <a:pt x="2726" y="9357"/>
                    </a:lnTo>
                    <a:lnTo>
                      <a:pt x="2514" y="9106"/>
                    </a:lnTo>
                    <a:lnTo>
                      <a:pt x="2262" y="8797"/>
                    </a:lnTo>
                    <a:lnTo>
                      <a:pt x="2050" y="8487"/>
                    </a:lnTo>
                    <a:lnTo>
                      <a:pt x="1837" y="8159"/>
                    </a:lnTo>
                    <a:lnTo>
                      <a:pt x="1644" y="7811"/>
                    </a:lnTo>
                    <a:lnTo>
                      <a:pt x="1470" y="7463"/>
                    </a:lnTo>
                    <a:lnTo>
                      <a:pt x="1315" y="7115"/>
                    </a:lnTo>
                    <a:lnTo>
                      <a:pt x="1199" y="6747"/>
                    </a:lnTo>
                    <a:lnTo>
                      <a:pt x="1103" y="6380"/>
                    </a:lnTo>
                    <a:lnTo>
                      <a:pt x="1025" y="6013"/>
                    </a:lnTo>
                    <a:lnTo>
                      <a:pt x="987" y="5646"/>
                    </a:lnTo>
                    <a:lnTo>
                      <a:pt x="987" y="5278"/>
                    </a:lnTo>
                    <a:lnTo>
                      <a:pt x="1025" y="4911"/>
                    </a:lnTo>
                    <a:lnTo>
                      <a:pt x="1103" y="4544"/>
                    </a:lnTo>
                    <a:lnTo>
                      <a:pt x="1238" y="4176"/>
                    </a:lnTo>
                    <a:lnTo>
                      <a:pt x="1412" y="3828"/>
                    </a:lnTo>
                    <a:lnTo>
                      <a:pt x="1508" y="3654"/>
                    </a:lnTo>
                    <a:lnTo>
                      <a:pt x="1624" y="3480"/>
                    </a:lnTo>
                    <a:lnTo>
                      <a:pt x="1856" y="3171"/>
                    </a:lnTo>
                    <a:lnTo>
                      <a:pt x="2127" y="2881"/>
                    </a:lnTo>
                    <a:lnTo>
                      <a:pt x="2417" y="2611"/>
                    </a:lnTo>
                    <a:lnTo>
                      <a:pt x="2707" y="2379"/>
                    </a:lnTo>
                    <a:lnTo>
                      <a:pt x="3036" y="2166"/>
                    </a:lnTo>
                    <a:lnTo>
                      <a:pt x="3364" y="1973"/>
                    </a:lnTo>
                    <a:lnTo>
                      <a:pt x="3712" y="1799"/>
                    </a:lnTo>
                    <a:lnTo>
                      <a:pt x="4080" y="1644"/>
                    </a:lnTo>
                    <a:lnTo>
                      <a:pt x="4447" y="1489"/>
                    </a:lnTo>
                    <a:lnTo>
                      <a:pt x="4814" y="1373"/>
                    </a:lnTo>
                    <a:lnTo>
                      <a:pt x="5201" y="1277"/>
                    </a:lnTo>
                    <a:lnTo>
                      <a:pt x="5568" y="1180"/>
                    </a:lnTo>
                    <a:lnTo>
                      <a:pt x="5955" y="1103"/>
                    </a:lnTo>
                    <a:lnTo>
                      <a:pt x="6341" y="1045"/>
                    </a:lnTo>
                    <a:lnTo>
                      <a:pt x="6728" y="1006"/>
                    </a:lnTo>
                    <a:lnTo>
                      <a:pt x="7095" y="967"/>
                    </a:lnTo>
                    <a:lnTo>
                      <a:pt x="7211" y="948"/>
                    </a:lnTo>
                    <a:lnTo>
                      <a:pt x="7308" y="909"/>
                    </a:lnTo>
                    <a:lnTo>
                      <a:pt x="7385" y="871"/>
                    </a:lnTo>
                    <a:lnTo>
                      <a:pt x="7443" y="793"/>
                    </a:lnTo>
                    <a:lnTo>
                      <a:pt x="7482" y="716"/>
                    </a:lnTo>
                    <a:lnTo>
                      <a:pt x="7520" y="639"/>
                    </a:lnTo>
                    <a:lnTo>
                      <a:pt x="7540" y="542"/>
                    </a:lnTo>
                    <a:lnTo>
                      <a:pt x="7540" y="465"/>
                    </a:lnTo>
                    <a:lnTo>
                      <a:pt x="7540" y="368"/>
                    </a:lnTo>
                    <a:lnTo>
                      <a:pt x="7520" y="272"/>
                    </a:lnTo>
                    <a:lnTo>
                      <a:pt x="7482" y="194"/>
                    </a:lnTo>
                    <a:lnTo>
                      <a:pt x="7424" y="136"/>
                    </a:lnTo>
                    <a:lnTo>
                      <a:pt x="7346" y="78"/>
                    </a:lnTo>
                    <a:lnTo>
                      <a:pt x="7269" y="40"/>
                    </a:lnTo>
                    <a:lnTo>
                      <a:pt x="717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"/>
              <p:cNvSpPr/>
              <p:nvPr/>
            </p:nvSpPr>
            <p:spPr>
              <a:xfrm>
                <a:off x="1486450" y="-2995900"/>
                <a:ext cx="306425" cy="122775"/>
              </a:xfrm>
              <a:custGeom>
                <a:rect b="b" l="l" r="r" t="t"/>
                <a:pathLst>
                  <a:path extrusionOk="0" h="4911" w="12257">
                    <a:moveTo>
                      <a:pt x="619" y="1"/>
                    </a:moveTo>
                    <a:lnTo>
                      <a:pt x="523" y="20"/>
                    </a:lnTo>
                    <a:lnTo>
                      <a:pt x="426" y="20"/>
                    </a:lnTo>
                    <a:lnTo>
                      <a:pt x="349" y="59"/>
                    </a:lnTo>
                    <a:lnTo>
                      <a:pt x="271" y="117"/>
                    </a:lnTo>
                    <a:lnTo>
                      <a:pt x="213" y="175"/>
                    </a:lnTo>
                    <a:lnTo>
                      <a:pt x="155" y="271"/>
                    </a:lnTo>
                    <a:lnTo>
                      <a:pt x="117" y="368"/>
                    </a:lnTo>
                    <a:lnTo>
                      <a:pt x="39" y="774"/>
                    </a:lnTo>
                    <a:lnTo>
                      <a:pt x="1" y="1161"/>
                    </a:lnTo>
                    <a:lnTo>
                      <a:pt x="20" y="1547"/>
                    </a:lnTo>
                    <a:lnTo>
                      <a:pt x="78" y="1895"/>
                    </a:lnTo>
                    <a:lnTo>
                      <a:pt x="194" y="2224"/>
                    </a:lnTo>
                    <a:lnTo>
                      <a:pt x="329" y="2553"/>
                    </a:lnTo>
                    <a:lnTo>
                      <a:pt x="503" y="2842"/>
                    </a:lnTo>
                    <a:lnTo>
                      <a:pt x="697" y="3132"/>
                    </a:lnTo>
                    <a:lnTo>
                      <a:pt x="929" y="3384"/>
                    </a:lnTo>
                    <a:lnTo>
                      <a:pt x="1199" y="3635"/>
                    </a:lnTo>
                    <a:lnTo>
                      <a:pt x="1489" y="3848"/>
                    </a:lnTo>
                    <a:lnTo>
                      <a:pt x="1799" y="4041"/>
                    </a:lnTo>
                    <a:lnTo>
                      <a:pt x="2127" y="4215"/>
                    </a:lnTo>
                    <a:lnTo>
                      <a:pt x="2475" y="4370"/>
                    </a:lnTo>
                    <a:lnTo>
                      <a:pt x="2823" y="4505"/>
                    </a:lnTo>
                    <a:lnTo>
                      <a:pt x="3210" y="4621"/>
                    </a:lnTo>
                    <a:lnTo>
                      <a:pt x="3616" y="4718"/>
                    </a:lnTo>
                    <a:lnTo>
                      <a:pt x="4041" y="4795"/>
                    </a:lnTo>
                    <a:lnTo>
                      <a:pt x="4466" y="4853"/>
                    </a:lnTo>
                    <a:lnTo>
                      <a:pt x="4892" y="4892"/>
                    </a:lnTo>
                    <a:lnTo>
                      <a:pt x="5317" y="4911"/>
                    </a:lnTo>
                    <a:lnTo>
                      <a:pt x="6206" y="4911"/>
                    </a:lnTo>
                    <a:lnTo>
                      <a:pt x="6631" y="4872"/>
                    </a:lnTo>
                    <a:lnTo>
                      <a:pt x="7076" y="4814"/>
                    </a:lnTo>
                    <a:lnTo>
                      <a:pt x="7501" y="4737"/>
                    </a:lnTo>
                    <a:lnTo>
                      <a:pt x="7926" y="4660"/>
                    </a:lnTo>
                    <a:lnTo>
                      <a:pt x="8352" y="4544"/>
                    </a:lnTo>
                    <a:lnTo>
                      <a:pt x="8758" y="4408"/>
                    </a:lnTo>
                    <a:lnTo>
                      <a:pt x="9164" y="4273"/>
                    </a:lnTo>
                    <a:lnTo>
                      <a:pt x="9550" y="4099"/>
                    </a:lnTo>
                    <a:lnTo>
                      <a:pt x="9937" y="3925"/>
                    </a:lnTo>
                    <a:lnTo>
                      <a:pt x="10324" y="3712"/>
                    </a:lnTo>
                    <a:lnTo>
                      <a:pt x="10691" y="3480"/>
                    </a:lnTo>
                    <a:lnTo>
                      <a:pt x="11019" y="3210"/>
                    </a:lnTo>
                    <a:lnTo>
                      <a:pt x="11329" y="2920"/>
                    </a:lnTo>
                    <a:lnTo>
                      <a:pt x="11619" y="2611"/>
                    </a:lnTo>
                    <a:lnTo>
                      <a:pt x="11735" y="2437"/>
                    </a:lnTo>
                    <a:lnTo>
                      <a:pt x="11851" y="2263"/>
                    </a:lnTo>
                    <a:lnTo>
                      <a:pt x="11967" y="2069"/>
                    </a:lnTo>
                    <a:lnTo>
                      <a:pt x="12063" y="1876"/>
                    </a:lnTo>
                    <a:lnTo>
                      <a:pt x="12160" y="1683"/>
                    </a:lnTo>
                    <a:lnTo>
                      <a:pt x="12237" y="1489"/>
                    </a:lnTo>
                    <a:lnTo>
                      <a:pt x="12257" y="1373"/>
                    </a:lnTo>
                    <a:lnTo>
                      <a:pt x="12257" y="1277"/>
                    </a:lnTo>
                    <a:lnTo>
                      <a:pt x="12237" y="1199"/>
                    </a:lnTo>
                    <a:lnTo>
                      <a:pt x="12199" y="1122"/>
                    </a:lnTo>
                    <a:lnTo>
                      <a:pt x="12141" y="1045"/>
                    </a:lnTo>
                    <a:lnTo>
                      <a:pt x="12083" y="1006"/>
                    </a:lnTo>
                    <a:lnTo>
                      <a:pt x="12005" y="967"/>
                    </a:lnTo>
                    <a:lnTo>
                      <a:pt x="11909" y="929"/>
                    </a:lnTo>
                    <a:lnTo>
                      <a:pt x="11638" y="929"/>
                    </a:lnTo>
                    <a:lnTo>
                      <a:pt x="11561" y="967"/>
                    </a:lnTo>
                    <a:lnTo>
                      <a:pt x="11464" y="1006"/>
                    </a:lnTo>
                    <a:lnTo>
                      <a:pt x="11406" y="1083"/>
                    </a:lnTo>
                    <a:lnTo>
                      <a:pt x="11348" y="1161"/>
                    </a:lnTo>
                    <a:lnTo>
                      <a:pt x="11290" y="1257"/>
                    </a:lnTo>
                    <a:lnTo>
                      <a:pt x="11174" y="1567"/>
                    </a:lnTo>
                    <a:lnTo>
                      <a:pt x="11000" y="1837"/>
                    </a:lnTo>
                    <a:lnTo>
                      <a:pt x="10826" y="2089"/>
                    </a:lnTo>
                    <a:lnTo>
                      <a:pt x="10594" y="2340"/>
                    </a:lnTo>
                    <a:lnTo>
                      <a:pt x="10362" y="2553"/>
                    </a:lnTo>
                    <a:lnTo>
                      <a:pt x="10092" y="2746"/>
                    </a:lnTo>
                    <a:lnTo>
                      <a:pt x="9821" y="2920"/>
                    </a:lnTo>
                    <a:lnTo>
                      <a:pt x="9512" y="3094"/>
                    </a:lnTo>
                    <a:lnTo>
                      <a:pt x="9202" y="3229"/>
                    </a:lnTo>
                    <a:lnTo>
                      <a:pt x="8893" y="3364"/>
                    </a:lnTo>
                    <a:lnTo>
                      <a:pt x="8564" y="3480"/>
                    </a:lnTo>
                    <a:lnTo>
                      <a:pt x="8255" y="3577"/>
                    </a:lnTo>
                    <a:lnTo>
                      <a:pt x="7926" y="3654"/>
                    </a:lnTo>
                    <a:lnTo>
                      <a:pt x="7598" y="3732"/>
                    </a:lnTo>
                    <a:lnTo>
                      <a:pt x="6999" y="3828"/>
                    </a:lnTo>
                    <a:lnTo>
                      <a:pt x="6341" y="3906"/>
                    </a:lnTo>
                    <a:lnTo>
                      <a:pt x="5645" y="3944"/>
                    </a:lnTo>
                    <a:lnTo>
                      <a:pt x="4930" y="3944"/>
                    </a:lnTo>
                    <a:lnTo>
                      <a:pt x="4582" y="3906"/>
                    </a:lnTo>
                    <a:lnTo>
                      <a:pt x="4234" y="3867"/>
                    </a:lnTo>
                    <a:lnTo>
                      <a:pt x="3867" y="3809"/>
                    </a:lnTo>
                    <a:lnTo>
                      <a:pt x="3519" y="3732"/>
                    </a:lnTo>
                    <a:lnTo>
                      <a:pt x="3190" y="3654"/>
                    </a:lnTo>
                    <a:lnTo>
                      <a:pt x="2862" y="3538"/>
                    </a:lnTo>
                    <a:lnTo>
                      <a:pt x="2552" y="3403"/>
                    </a:lnTo>
                    <a:lnTo>
                      <a:pt x="2243" y="3229"/>
                    </a:lnTo>
                    <a:lnTo>
                      <a:pt x="1953" y="3055"/>
                    </a:lnTo>
                    <a:lnTo>
                      <a:pt x="1702" y="2842"/>
                    </a:lnTo>
                    <a:lnTo>
                      <a:pt x="1470" y="2611"/>
                    </a:lnTo>
                    <a:lnTo>
                      <a:pt x="1277" y="2359"/>
                    </a:lnTo>
                    <a:lnTo>
                      <a:pt x="1141" y="2089"/>
                    </a:lnTo>
                    <a:lnTo>
                      <a:pt x="1045" y="1818"/>
                    </a:lnTo>
                    <a:lnTo>
                      <a:pt x="987" y="1528"/>
                    </a:lnTo>
                    <a:lnTo>
                      <a:pt x="967" y="1219"/>
                    </a:lnTo>
                    <a:lnTo>
                      <a:pt x="1006" y="909"/>
                    </a:lnTo>
                    <a:lnTo>
                      <a:pt x="1064" y="581"/>
                    </a:lnTo>
                    <a:lnTo>
                      <a:pt x="1083" y="484"/>
                    </a:lnTo>
                    <a:lnTo>
                      <a:pt x="1064" y="387"/>
                    </a:lnTo>
                    <a:lnTo>
                      <a:pt x="1045" y="291"/>
                    </a:lnTo>
                    <a:lnTo>
                      <a:pt x="987" y="213"/>
                    </a:lnTo>
                    <a:lnTo>
                      <a:pt x="929" y="155"/>
                    </a:lnTo>
                    <a:lnTo>
                      <a:pt x="871" y="97"/>
                    </a:lnTo>
                    <a:lnTo>
                      <a:pt x="793" y="59"/>
                    </a:lnTo>
                    <a:lnTo>
                      <a:pt x="697" y="20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"/>
              <p:cNvSpPr/>
              <p:nvPr/>
            </p:nvSpPr>
            <p:spPr>
              <a:xfrm>
                <a:off x="2135025" y="-2986225"/>
                <a:ext cx="266300" cy="121325"/>
              </a:xfrm>
              <a:custGeom>
                <a:rect b="b" l="l" r="r" t="t"/>
                <a:pathLst>
                  <a:path extrusionOk="0" h="4853" w="10652">
                    <a:moveTo>
                      <a:pt x="10110" y="0"/>
                    </a:moveTo>
                    <a:lnTo>
                      <a:pt x="10014" y="20"/>
                    </a:lnTo>
                    <a:lnTo>
                      <a:pt x="9936" y="39"/>
                    </a:lnTo>
                    <a:lnTo>
                      <a:pt x="9859" y="97"/>
                    </a:lnTo>
                    <a:lnTo>
                      <a:pt x="9801" y="155"/>
                    </a:lnTo>
                    <a:lnTo>
                      <a:pt x="9743" y="252"/>
                    </a:lnTo>
                    <a:lnTo>
                      <a:pt x="9704" y="348"/>
                    </a:lnTo>
                    <a:lnTo>
                      <a:pt x="9608" y="638"/>
                    </a:lnTo>
                    <a:lnTo>
                      <a:pt x="9511" y="909"/>
                    </a:lnTo>
                    <a:lnTo>
                      <a:pt x="9356" y="1180"/>
                    </a:lnTo>
                    <a:lnTo>
                      <a:pt x="9202" y="1431"/>
                    </a:lnTo>
                    <a:lnTo>
                      <a:pt x="9028" y="1663"/>
                    </a:lnTo>
                    <a:lnTo>
                      <a:pt x="8834" y="1895"/>
                    </a:lnTo>
                    <a:lnTo>
                      <a:pt x="8622" y="2088"/>
                    </a:lnTo>
                    <a:lnTo>
                      <a:pt x="8390" y="2301"/>
                    </a:lnTo>
                    <a:lnTo>
                      <a:pt x="8138" y="2475"/>
                    </a:lnTo>
                    <a:lnTo>
                      <a:pt x="7887" y="2649"/>
                    </a:lnTo>
                    <a:lnTo>
                      <a:pt x="7636" y="2823"/>
                    </a:lnTo>
                    <a:lnTo>
                      <a:pt x="7365" y="2977"/>
                    </a:lnTo>
                    <a:lnTo>
                      <a:pt x="7095" y="3113"/>
                    </a:lnTo>
                    <a:lnTo>
                      <a:pt x="6824" y="3229"/>
                    </a:lnTo>
                    <a:lnTo>
                      <a:pt x="6283" y="3441"/>
                    </a:lnTo>
                    <a:lnTo>
                      <a:pt x="5761" y="3615"/>
                    </a:lnTo>
                    <a:lnTo>
                      <a:pt x="5200" y="3751"/>
                    </a:lnTo>
                    <a:lnTo>
                      <a:pt x="4910" y="3809"/>
                    </a:lnTo>
                    <a:lnTo>
                      <a:pt x="4601" y="3847"/>
                    </a:lnTo>
                    <a:lnTo>
                      <a:pt x="4311" y="3886"/>
                    </a:lnTo>
                    <a:lnTo>
                      <a:pt x="4002" y="3905"/>
                    </a:lnTo>
                    <a:lnTo>
                      <a:pt x="3712" y="3905"/>
                    </a:lnTo>
                    <a:lnTo>
                      <a:pt x="3422" y="3886"/>
                    </a:lnTo>
                    <a:lnTo>
                      <a:pt x="3132" y="3847"/>
                    </a:lnTo>
                    <a:lnTo>
                      <a:pt x="2842" y="3789"/>
                    </a:lnTo>
                    <a:lnTo>
                      <a:pt x="2571" y="3712"/>
                    </a:lnTo>
                    <a:lnTo>
                      <a:pt x="2300" y="3596"/>
                    </a:lnTo>
                    <a:lnTo>
                      <a:pt x="2049" y="3461"/>
                    </a:lnTo>
                    <a:lnTo>
                      <a:pt x="1817" y="3306"/>
                    </a:lnTo>
                    <a:lnTo>
                      <a:pt x="1682" y="3209"/>
                    </a:lnTo>
                    <a:lnTo>
                      <a:pt x="1566" y="3093"/>
                    </a:lnTo>
                    <a:lnTo>
                      <a:pt x="1469" y="2977"/>
                    </a:lnTo>
                    <a:lnTo>
                      <a:pt x="1373" y="2861"/>
                    </a:lnTo>
                    <a:lnTo>
                      <a:pt x="1218" y="2591"/>
                    </a:lnTo>
                    <a:lnTo>
                      <a:pt x="1121" y="2320"/>
                    </a:lnTo>
                    <a:lnTo>
                      <a:pt x="1025" y="2011"/>
                    </a:lnTo>
                    <a:lnTo>
                      <a:pt x="986" y="1721"/>
                    </a:lnTo>
                    <a:lnTo>
                      <a:pt x="967" y="1412"/>
                    </a:lnTo>
                    <a:lnTo>
                      <a:pt x="967" y="1083"/>
                    </a:lnTo>
                    <a:lnTo>
                      <a:pt x="967" y="986"/>
                    </a:lnTo>
                    <a:lnTo>
                      <a:pt x="947" y="890"/>
                    </a:lnTo>
                    <a:lnTo>
                      <a:pt x="889" y="812"/>
                    </a:lnTo>
                    <a:lnTo>
                      <a:pt x="831" y="754"/>
                    </a:lnTo>
                    <a:lnTo>
                      <a:pt x="773" y="696"/>
                    </a:lnTo>
                    <a:lnTo>
                      <a:pt x="696" y="658"/>
                    </a:lnTo>
                    <a:lnTo>
                      <a:pt x="599" y="638"/>
                    </a:lnTo>
                    <a:lnTo>
                      <a:pt x="522" y="638"/>
                    </a:lnTo>
                    <a:lnTo>
                      <a:pt x="425" y="658"/>
                    </a:lnTo>
                    <a:lnTo>
                      <a:pt x="329" y="677"/>
                    </a:lnTo>
                    <a:lnTo>
                      <a:pt x="251" y="716"/>
                    </a:lnTo>
                    <a:lnTo>
                      <a:pt x="174" y="774"/>
                    </a:lnTo>
                    <a:lnTo>
                      <a:pt x="116" y="832"/>
                    </a:lnTo>
                    <a:lnTo>
                      <a:pt x="58" y="928"/>
                    </a:lnTo>
                    <a:lnTo>
                      <a:pt x="19" y="1025"/>
                    </a:lnTo>
                    <a:lnTo>
                      <a:pt x="0" y="1122"/>
                    </a:lnTo>
                    <a:lnTo>
                      <a:pt x="0" y="1489"/>
                    </a:lnTo>
                    <a:lnTo>
                      <a:pt x="19" y="1837"/>
                    </a:lnTo>
                    <a:lnTo>
                      <a:pt x="77" y="2185"/>
                    </a:lnTo>
                    <a:lnTo>
                      <a:pt x="174" y="2533"/>
                    </a:lnTo>
                    <a:lnTo>
                      <a:pt x="290" y="2861"/>
                    </a:lnTo>
                    <a:lnTo>
                      <a:pt x="445" y="3171"/>
                    </a:lnTo>
                    <a:lnTo>
                      <a:pt x="638" y="3480"/>
                    </a:lnTo>
                    <a:lnTo>
                      <a:pt x="870" y="3751"/>
                    </a:lnTo>
                    <a:lnTo>
                      <a:pt x="1102" y="3963"/>
                    </a:lnTo>
                    <a:lnTo>
                      <a:pt x="1353" y="4157"/>
                    </a:lnTo>
                    <a:lnTo>
                      <a:pt x="1643" y="4331"/>
                    </a:lnTo>
                    <a:lnTo>
                      <a:pt x="1933" y="4466"/>
                    </a:lnTo>
                    <a:lnTo>
                      <a:pt x="2223" y="4582"/>
                    </a:lnTo>
                    <a:lnTo>
                      <a:pt x="2552" y="4679"/>
                    </a:lnTo>
                    <a:lnTo>
                      <a:pt x="2861" y="4756"/>
                    </a:lnTo>
                    <a:lnTo>
                      <a:pt x="3190" y="4795"/>
                    </a:lnTo>
                    <a:lnTo>
                      <a:pt x="3557" y="4833"/>
                    </a:lnTo>
                    <a:lnTo>
                      <a:pt x="3924" y="4853"/>
                    </a:lnTo>
                    <a:lnTo>
                      <a:pt x="4292" y="4833"/>
                    </a:lnTo>
                    <a:lnTo>
                      <a:pt x="4678" y="4814"/>
                    </a:lnTo>
                    <a:lnTo>
                      <a:pt x="5045" y="4756"/>
                    </a:lnTo>
                    <a:lnTo>
                      <a:pt x="5432" y="4698"/>
                    </a:lnTo>
                    <a:lnTo>
                      <a:pt x="5799" y="4621"/>
                    </a:lnTo>
                    <a:lnTo>
                      <a:pt x="6167" y="4524"/>
                    </a:lnTo>
                    <a:lnTo>
                      <a:pt x="6534" y="4408"/>
                    </a:lnTo>
                    <a:lnTo>
                      <a:pt x="6882" y="4273"/>
                    </a:lnTo>
                    <a:lnTo>
                      <a:pt x="7230" y="4118"/>
                    </a:lnTo>
                    <a:lnTo>
                      <a:pt x="7578" y="3944"/>
                    </a:lnTo>
                    <a:lnTo>
                      <a:pt x="7906" y="3770"/>
                    </a:lnTo>
                    <a:lnTo>
                      <a:pt x="8235" y="3577"/>
                    </a:lnTo>
                    <a:lnTo>
                      <a:pt x="8544" y="3364"/>
                    </a:lnTo>
                    <a:lnTo>
                      <a:pt x="8834" y="3151"/>
                    </a:lnTo>
                    <a:lnTo>
                      <a:pt x="9144" y="2900"/>
                    </a:lnTo>
                    <a:lnTo>
                      <a:pt x="9434" y="2610"/>
                    </a:lnTo>
                    <a:lnTo>
                      <a:pt x="9704" y="2320"/>
                    </a:lnTo>
                    <a:lnTo>
                      <a:pt x="9956" y="2011"/>
                    </a:lnTo>
                    <a:lnTo>
                      <a:pt x="10188" y="1682"/>
                    </a:lnTo>
                    <a:lnTo>
                      <a:pt x="10362" y="1334"/>
                    </a:lnTo>
                    <a:lnTo>
                      <a:pt x="10516" y="967"/>
                    </a:lnTo>
                    <a:lnTo>
                      <a:pt x="10652" y="580"/>
                    </a:lnTo>
                    <a:lnTo>
                      <a:pt x="10652" y="464"/>
                    </a:lnTo>
                    <a:lnTo>
                      <a:pt x="10652" y="368"/>
                    </a:lnTo>
                    <a:lnTo>
                      <a:pt x="10632" y="271"/>
                    </a:lnTo>
                    <a:lnTo>
                      <a:pt x="10574" y="194"/>
                    </a:lnTo>
                    <a:lnTo>
                      <a:pt x="10516" y="136"/>
                    </a:lnTo>
                    <a:lnTo>
                      <a:pt x="10458" y="78"/>
                    </a:lnTo>
                    <a:lnTo>
                      <a:pt x="10362" y="39"/>
                    </a:lnTo>
                    <a:lnTo>
                      <a:pt x="1028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"/>
              <p:cNvSpPr/>
              <p:nvPr/>
            </p:nvSpPr>
            <p:spPr>
              <a:xfrm>
                <a:off x="2671450" y="-3006050"/>
                <a:ext cx="337350" cy="113600"/>
              </a:xfrm>
              <a:custGeom>
                <a:rect b="b" l="l" r="r" t="t"/>
                <a:pathLst>
                  <a:path extrusionOk="0" h="4544" w="13494">
                    <a:moveTo>
                      <a:pt x="12856" y="1"/>
                    </a:moveTo>
                    <a:lnTo>
                      <a:pt x="12778" y="40"/>
                    </a:lnTo>
                    <a:lnTo>
                      <a:pt x="12701" y="98"/>
                    </a:lnTo>
                    <a:lnTo>
                      <a:pt x="12624" y="155"/>
                    </a:lnTo>
                    <a:lnTo>
                      <a:pt x="12566" y="233"/>
                    </a:lnTo>
                    <a:lnTo>
                      <a:pt x="12527" y="349"/>
                    </a:lnTo>
                    <a:lnTo>
                      <a:pt x="12450" y="561"/>
                    </a:lnTo>
                    <a:lnTo>
                      <a:pt x="12372" y="755"/>
                    </a:lnTo>
                    <a:lnTo>
                      <a:pt x="12276" y="967"/>
                    </a:lnTo>
                    <a:lnTo>
                      <a:pt x="12179" y="1141"/>
                    </a:lnTo>
                    <a:lnTo>
                      <a:pt x="12063" y="1335"/>
                    </a:lnTo>
                    <a:lnTo>
                      <a:pt x="11928" y="1509"/>
                    </a:lnTo>
                    <a:lnTo>
                      <a:pt x="11793" y="1663"/>
                    </a:lnTo>
                    <a:lnTo>
                      <a:pt x="11657" y="1818"/>
                    </a:lnTo>
                    <a:lnTo>
                      <a:pt x="11348" y="2108"/>
                    </a:lnTo>
                    <a:lnTo>
                      <a:pt x="11019" y="2379"/>
                    </a:lnTo>
                    <a:lnTo>
                      <a:pt x="10652" y="2611"/>
                    </a:lnTo>
                    <a:lnTo>
                      <a:pt x="10265" y="2804"/>
                    </a:lnTo>
                    <a:lnTo>
                      <a:pt x="9879" y="2978"/>
                    </a:lnTo>
                    <a:lnTo>
                      <a:pt x="9453" y="3132"/>
                    </a:lnTo>
                    <a:lnTo>
                      <a:pt x="9028" y="3268"/>
                    </a:lnTo>
                    <a:lnTo>
                      <a:pt x="8603" y="3364"/>
                    </a:lnTo>
                    <a:lnTo>
                      <a:pt x="8178" y="3442"/>
                    </a:lnTo>
                    <a:lnTo>
                      <a:pt x="7752" y="3500"/>
                    </a:lnTo>
                    <a:lnTo>
                      <a:pt x="7327" y="3519"/>
                    </a:lnTo>
                    <a:lnTo>
                      <a:pt x="6902" y="3538"/>
                    </a:lnTo>
                    <a:lnTo>
                      <a:pt x="6477" y="3538"/>
                    </a:lnTo>
                    <a:lnTo>
                      <a:pt x="6032" y="3519"/>
                    </a:lnTo>
                    <a:lnTo>
                      <a:pt x="5587" y="3461"/>
                    </a:lnTo>
                    <a:lnTo>
                      <a:pt x="5143" y="3403"/>
                    </a:lnTo>
                    <a:lnTo>
                      <a:pt x="4717" y="3306"/>
                    </a:lnTo>
                    <a:lnTo>
                      <a:pt x="4273" y="3190"/>
                    </a:lnTo>
                    <a:lnTo>
                      <a:pt x="3847" y="3055"/>
                    </a:lnTo>
                    <a:lnTo>
                      <a:pt x="3442" y="2881"/>
                    </a:lnTo>
                    <a:lnTo>
                      <a:pt x="3036" y="2688"/>
                    </a:lnTo>
                    <a:lnTo>
                      <a:pt x="2649" y="2475"/>
                    </a:lnTo>
                    <a:lnTo>
                      <a:pt x="2282" y="2243"/>
                    </a:lnTo>
                    <a:lnTo>
                      <a:pt x="1953" y="1953"/>
                    </a:lnTo>
                    <a:lnTo>
                      <a:pt x="1644" y="1663"/>
                    </a:lnTo>
                    <a:lnTo>
                      <a:pt x="1354" y="1335"/>
                    </a:lnTo>
                    <a:lnTo>
                      <a:pt x="1102" y="967"/>
                    </a:lnTo>
                    <a:lnTo>
                      <a:pt x="986" y="774"/>
                    </a:lnTo>
                    <a:lnTo>
                      <a:pt x="870" y="581"/>
                    </a:lnTo>
                    <a:lnTo>
                      <a:pt x="812" y="484"/>
                    </a:lnTo>
                    <a:lnTo>
                      <a:pt x="755" y="407"/>
                    </a:lnTo>
                    <a:lnTo>
                      <a:pt x="677" y="368"/>
                    </a:lnTo>
                    <a:lnTo>
                      <a:pt x="600" y="329"/>
                    </a:lnTo>
                    <a:lnTo>
                      <a:pt x="503" y="329"/>
                    </a:lnTo>
                    <a:lnTo>
                      <a:pt x="426" y="349"/>
                    </a:lnTo>
                    <a:lnTo>
                      <a:pt x="349" y="368"/>
                    </a:lnTo>
                    <a:lnTo>
                      <a:pt x="271" y="407"/>
                    </a:lnTo>
                    <a:lnTo>
                      <a:pt x="194" y="465"/>
                    </a:lnTo>
                    <a:lnTo>
                      <a:pt x="117" y="523"/>
                    </a:lnTo>
                    <a:lnTo>
                      <a:pt x="78" y="600"/>
                    </a:lnTo>
                    <a:lnTo>
                      <a:pt x="39" y="697"/>
                    </a:lnTo>
                    <a:lnTo>
                      <a:pt x="1" y="774"/>
                    </a:lnTo>
                    <a:lnTo>
                      <a:pt x="1" y="871"/>
                    </a:lnTo>
                    <a:lnTo>
                      <a:pt x="20" y="987"/>
                    </a:lnTo>
                    <a:lnTo>
                      <a:pt x="59" y="1083"/>
                    </a:lnTo>
                    <a:lnTo>
                      <a:pt x="252" y="1431"/>
                    </a:lnTo>
                    <a:lnTo>
                      <a:pt x="465" y="1760"/>
                    </a:lnTo>
                    <a:lnTo>
                      <a:pt x="697" y="2089"/>
                    </a:lnTo>
                    <a:lnTo>
                      <a:pt x="948" y="2379"/>
                    </a:lnTo>
                    <a:lnTo>
                      <a:pt x="1238" y="2649"/>
                    </a:lnTo>
                    <a:lnTo>
                      <a:pt x="1528" y="2901"/>
                    </a:lnTo>
                    <a:lnTo>
                      <a:pt x="1837" y="3132"/>
                    </a:lnTo>
                    <a:lnTo>
                      <a:pt x="2166" y="3364"/>
                    </a:lnTo>
                    <a:lnTo>
                      <a:pt x="2514" y="3558"/>
                    </a:lnTo>
                    <a:lnTo>
                      <a:pt x="2881" y="3732"/>
                    </a:lnTo>
                    <a:lnTo>
                      <a:pt x="3248" y="3906"/>
                    </a:lnTo>
                    <a:lnTo>
                      <a:pt x="3635" y="4041"/>
                    </a:lnTo>
                    <a:lnTo>
                      <a:pt x="4021" y="4176"/>
                    </a:lnTo>
                    <a:lnTo>
                      <a:pt x="4427" y="4273"/>
                    </a:lnTo>
                    <a:lnTo>
                      <a:pt x="4833" y="4370"/>
                    </a:lnTo>
                    <a:lnTo>
                      <a:pt x="5239" y="4428"/>
                    </a:lnTo>
                    <a:lnTo>
                      <a:pt x="5645" y="4486"/>
                    </a:lnTo>
                    <a:lnTo>
                      <a:pt x="6071" y="4524"/>
                    </a:lnTo>
                    <a:lnTo>
                      <a:pt x="6496" y="4544"/>
                    </a:lnTo>
                    <a:lnTo>
                      <a:pt x="6902" y="4544"/>
                    </a:lnTo>
                    <a:lnTo>
                      <a:pt x="7327" y="4524"/>
                    </a:lnTo>
                    <a:lnTo>
                      <a:pt x="7733" y="4505"/>
                    </a:lnTo>
                    <a:lnTo>
                      <a:pt x="8158" y="4447"/>
                    </a:lnTo>
                    <a:lnTo>
                      <a:pt x="8564" y="4370"/>
                    </a:lnTo>
                    <a:lnTo>
                      <a:pt x="8951" y="4292"/>
                    </a:lnTo>
                    <a:lnTo>
                      <a:pt x="9357" y="4196"/>
                    </a:lnTo>
                    <a:lnTo>
                      <a:pt x="9724" y="4080"/>
                    </a:lnTo>
                    <a:lnTo>
                      <a:pt x="10111" y="3944"/>
                    </a:lnTo>
                    <a:lnTo>
                      <a:pt x="10459" y="3790"/>
                    </a:lnTo>
                    <a:lnTo>
                      <a:pt x="10807" y="3616"/>
                    </a:lnTo>
                    <a:lnTo>
                      <a:pt x="11135" y="3442"/>
                    </a:lnTo>
                    <a:lnTo>
                      <a:pt x="11445" y="3248"/>
                    </a:lnTo>
                    <a:lnTo>
                      <a:pt x="11812" y="2978"/>
                    </a:lnTo>
                    <a:lnTo>
                      <a:pt x="12121" y="2707"/>
                    </a:lnTo>
                    <a:lnTo>
                      <a:pt x="12430" y="2398"/>
                    </a:lnTo>
                    <a:lnTo>
                      <a:pt x="12701" y="2069"/>
                    </a:lnTo>
                    <a:lnTo>
                      <a:pt x="12933" y="1721"/>
                    </a:lnTo>
                    <a:lnTo>
                      <a:pt x="13146" y="1354"/>
                    </a:lnTo>
                    <a:lnTo>
                      <a:pt x="13320" y="967"/>
                    </a:lnTo>
                    <a:lnTo>
                      <a:pt x="13474" y="561"/>
                    </a:lnTo>
                    <a:lnTo>
                      <a:pt x="13494" y="445"/>
                    </a:lnTo>
                    <a:lnTo>
                      <a:pt x="13494" y="349"/>
                    </a:lnTo>
                    <a:lnTo>
                      <a:pt x="13474" y="271"/>
                    </a:lnTo>
                    <a:lnTo>
                      <a:pt x="13416" y="194"/>
                    </a:lnTo>
                    <a:lnTo>
                      <a:pt x="13378" y="136"/>
                    </a:lnTo>
                    <a:lnTo>
                      <a:pt x="13300" y="78"/>
                    </a:lnTo>
                    <a:lnTo>
                      <a:pt x="13223" y="40"/>
                    </a:lnTo>
                    <a:lnTo>
                      <a:pt x="1312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"/>
              <p:cNvSpPr/>
              <p:nvPr/>
            </p:nvSpPr>
            <p:spPr>
              <a:xfrm>
                <a:off x="1041850" y="-3069350"/>
                <a:ext cx="201050" cy="130500"/>
              </a:xfrm>
              <a:custGeom>
                <a:rect b="b" l="l" r="r" t="t"/>
                <a:pathLst>
                  <a:path extrusionOk="0" h="5220" w="8042">
                    <a:moveTo>
                      <a:pt x="619" y="0"/>
                    </a:moveTo>
                    <a:lnTo>
                      <a:pt x="522" y="20"/>
                    </a:lnTo>
                    <a:lnTo>
                      <a:pt x="445" y="58"/>
                    </a:lnTo>
                    <a:lnTo>
                      <a:pt x="367" y="97"/>
                    </a:lnTo>
                    <a:lnTo>
                      <a:pt x="290" y="174"/>
                    </a:lnTo>
                    <a:lnTo>
                      <a:pt x="232" y="252"/>
                    </a:lnTo>
                    <a:lnTo>
                      <a:pt x="193" y="348"/>
                    </a:lnTo>
                    <a:lnTo>
                      <a:pt x="116" y="638"/>
                    </a:lnTo>
                    <a:lnTo>
                      <a:pt x="39" y="948"/>
                    </a:lnTo>
                    <a:lnTo>
                      <a:pt x="0" y="1238"/>
                    </a:lnTo>
                    <a:lnTo>
                      <a:pt x="0" y="1528"/>
                    </a:lnTo>
                    <a:lnTo>
                      <a:pt x="0" y="1818"/>
                    </a:lnTo>
                    <a:lnTo>
                      <a:pt x="19" y="2108"/>
                    </a:lnTo>
                    <a:lnTo>
                      <a:pt x="77" y="2398"/>
                    </a:lnTo>
                    <a:lnTo>
                      <a:pt x="155" y="2668"/>
                    </a:lnTo>
                    <a:lnTo>
                      <a:pt x="251" y="2939"/>
                    </a:lnTo>
                    <a:lnTo>
                      <a:pt x="367" y="3190"/>
                    </a:lnTo>
                    <a:lnTo>
                      <a:pt x="503" y="3441"/>
                    </a:lnTo>
                    <a:lnTo>
                      <a:pt x="657" y="3673"/>
                    </a:lnTo>
                    <a:lnTo>
                      <a:pt x="851" y="3905"/>
                    </a:lnTo>
                    <a:lnTo>
                      <a:pt x="1044" y="4118"/>
                    </a:lnTo>
                    <a:lnTo>
                      <a:pt x="1276" y="4311"/>
                    </a:lnTo>
                    <a:lnTo>
                      <a:pt x="1527" y="4505"/>
                    </a:lnTo>
                    <a:lnTo>
                      <a:pt x="1759" y="4659"/>
                    </a:lnTo>
                    <a:lnTo>
                      <a:pt x="2011" y="4795"/>
                    </a:lnTo>
                    <a:lnTo>
                      <a:pt x="2281" y="4911"/>
                    </a:lnTo>
                    <a:lnTo>
                      <a:pt x="2552" y="5007"/>
                    </a:lnTo>
                    <a:lnTo>
                      <a:pt x="2822" y="5085"/>
                    </a:lnTo>
                    <a:lnTo>
                      <a:pt x="3093" y="5143"/>
                    </a:lnTo>
                    <a:lnTo>
                      <a:pt x="3383" y="5181"/>
                    </a:lnTo>
                    <a:lnTo>
                      <a:pt x="3673" y="5220"/>
                    </a:lnTo>
                    <a:lnTo>
                      <a:pt x="4234" y="5220"/>
                    </a:lnTo>
                    <a:lnTo>
                      <a:pt x="4524" y="5201"/>
                    </a:lnTo>
                    <a:lnTo>
                      <a:pt x="4814" y="5162"/>
                    </a:lnTo>
                    <a:lnTo>
                      <a:pt x="5084" y="5104"/>
                    </a:lnTo>
                    <a:lnTo>
                      <a:pt x="5355" y="5027"/>
                    </a:lnTo>
                    <a:lnTo>
                      <a:pt x="5625" y="4949"/>
                    </a:lnTo>
                    <a:lnTo>
                      <a:pt x="5896" y="4833"/>
                    </a:lnTo>
                    <a:lnTo>
                      <a:pt x="6205" y="4679"/>
                    </a:lnTo>
                    <a:lnTo>
                      <a:pt x="6515" y="4505"/>
                    </a:lnTo>
                    <a:lnTo>
                      <a:pt x="6805" y="4292"/>
                    </a:lnTo>
                    <a:lnTo>
                      <a:pt x="7075" y="4079"/>
                    </a:lnTo>
                    <a:lnTo>
                      <a:pt x="7327" y="3828"/>
                    </a:lnTo>
                    <a:lnTo>
                      <a:pt x="7559" y="3557"/>
                    </a:lnTo>
                    <a:lnTo>
                      <a:pt x="7771" y="3267"/>
                    </a:lnTo>
                    <a:lnTo>
                      <a:pt x="7965" y="2958"/>
                    </a:lnTo>
                    <a:lnTo>
                      <a:pt x="8023" y="2861"/>
                    </a:lnTo>
                    <a:lnTo>
                      <a:pt x="8042" y="2765"/>
                    </a:lnTo>
                    <a:lnTo>
                      <a:pt x="8023" y="2668"/>
                    </a:lnTo>
                    <a:lnTo>
                      <a:pt x="8003" y="2591"/>
                    </a:lnTo>
                    <a:lnTo>
                      <a:pt x="7965" y="2514"/>
                    </a:lnTo>
                    <a:lnTo>
                      <a:pt x="7926" y="2436"/>
                    </a:lnTo>
                    <a:lnTo>
                      <a:pt x="7849" y="2378"/>
                    </a:lnTo>
                    <a:lnTo>
                      <a:pt x="7771" y="2320"/>
                    </a:lnTo>
                    <a:lnTo>
                      <a:pt x="7694" y="2301"/>
                    </a:lnTo>
                    <a:lnTo>
                      <a:pt x="7597" y="2262"/>
                    </a:lnTo>
                    <a:lnTo>
                      <a:pt x="7423" y="2262"/>
                    </a:lnTo>
                    <a:lnTo>
                      <a:pt x="7346" y="2301"/>
                    </a:lnTo>
                    <a:lnTo>
                      <a:pt x="7249" y="2340"/>
                    </a:lnTo>
                    <a:lnTo>
                      <a:pt x="7191" y="2417"/>
                    </a:lnTo>
                    <a:lnTo>
                      <a:pt x="7114" y="2494"/>
                    </a:lnTo>
                    <a:lnTo>
                      <a:pt x="6998" y="2707"/>
                    </a:lnTo>
                    <a:lnTo>
                      <a:pt x="6843" y="2900"/>
                    </a:lnTo>
                    <a:lnTo>
                      <a:pt x="6689" y="3093"/>
                    </a:lnTo>
                    <a:lnTo>
                      <a:pt x="6534" y="3267"/>
                    </a:lnTo>
                    <a:lnTo>
                      <a:pt x="6360" y="3422"/>
                    </a:lnTo>
                    <a:lnTo>
                      <a:pt x="6167" y="3557"/>
                    </a:lnTo>
                    <a:lnTo>
                      <a:pt x="5973" y="3693"/>
                    </a:lnTo>
                    <a:lnTo>
                      <a:pt x="5780" y="3809"/>
                    </a:lnTo>
                    <a:lnTo>
                      <a:pt x="5567" y="3925"/>
                    </a:lnTo>
                    <a:lnTo>
                      <a:pt x="5355" y="4021"/>
                    </a:lnTo>
                    <a:lnTo>
                      <a:pt x="5123" y="4099"/>
                    </a:lnTo>
                    <a:lnTo>
                      <a:pt x="4910" y="4157"/>
                    </a:lnTo>
                    <a:lnTo>
                      <a:pt x="4678" y="4195"/>
                    </a:lnTo>
                    <a:lnTo>
                      <a:pt x="4427" y="4234"/>
                    </a:lnTo>
                    <a:lnTo>
                      <a:pt x="4195" y="4253"/>
                    </a:lnTo>
                    <a:lnTo>
                      <a:pt x="3750" y="4253"/>
                    </a:lnTo>
                    <a:lnTo>
                      <a:pt x="3538" y="4234"/>
                    </a:lnTo>
                    <a:lnTo>
                      <a:pt x="3325" y="4195"/>
                    </a:lnTo>
                    <a:lnTo>
                      <a:pt x="3112" y="4157"/>
                    </a:lnTo>
                    <a:lnTo>
                      <a:pt x="2900" y="4099"/>
                    </a:lnTo>
                    <a:lnTo>
                      <a:pt x="2706" y="4021"/>
                    </a:lnTo>
                    <a:lnTo>
                      <a:pt x="2513" y="3944"/>
                    </a:lnTo>
                    <a:lnTo>
                      <a:pt x="2320" y="3847"/>
                    </a:lnTo>
                    <a:lnTo>
                      <a:pt x="2127" y="3751"/>
                    </a:lnTo>
                    <a:lnTo>
                      <a:pt x="1953" y="3635"/>
                    </a:lnTo>
                    <a:lnTo>
                      <a:pt x="1798" y="3499"/>
                    </a:lnTo>
                    <a:lnTo>
                      <a:pt x="1643" y="3364"/>
                    </a:lnTo>
                    <a:lnTo>
                      <a:pt x="1489" y="3209"/>
                    </a:lnTo>
                    <a:lnTo>
                      <a:pt x="1373" y="3035"/>
                    </a:lnTo>
                    <a:lnTo>
                      <a:pt x="1257" y="2861"/>
                    </a:lnTo>
                    <a:lnTo>
                      <a:pt x="1160" y="2668"/>
                    </a:lnTo>
                    <a:lnTo>
                      <a:pt x="1063" y="2417"/>
                    </a:lnTo>
                    <a:lnTo>
                      <a:pt x="986" y="2166"/>
                    </a:lnTo>
                    <a:lnTo>
                      <a:pt x="947" y="1895"/>
                    </a:lnTo>
                    <a:lnTo>
                      <a:pt x="947" y="1624"/>
                    </a:lnTo>
                    <a:lnTo>
                      <a:pt x="967" y="1373"/>
                    </a:lnTo>
                    <a:lnTo>
                      <a:pt x="1005" y="1102"/>
                    </a:lnTo>
                    <a:lnTo>
                      <a:pt x="1063" y="832"/>
                    </a:lnTo>
                    <a:lnTo>
                      <a:pt x="1141" y="561"/>
                    </a:lnTo>
                    <a:lnTo>
                      <a:pt x="1160" y="464"/>
                    </a:lnTo>
                    <a:lnTo>
                      <a:pt x="1160" y="368"/>
                    </a:lnTo>
                    <a:lnTo>
                      <a:pt x="1121" y="271"/>
                    </a:lnTo>
                    <a:lnTo>
                      <a:pt x="1083" y="194"/>
                    </a:lnTo>
                    <a:lnTo>
                      <a:pt x="1044" y="136"/>
                    </a:lnTo>
                    <a:lnTo>
                      <a:pt x="967" y="78"/>
                    </a:lnTo>
                    <a:lnTo>
                      <a:pt x="889" y="39"/>
                    </a:lnTo>
                    <a:lnTo>
                      <a:pt x="793" y="2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"/>
              <p:cNvSpPr/>
              <p:nvPr/>
            </p:nvSpPr>
            <p:spPr>
              <a:xfrm>
                <a:off x="781850" y="-3138450"/>
                <a:ext cx="2653700" cy="613300"/>
              </a:xfrm>
              <a:custGeom>
                <a:rect b="b" l="l" r="r" t="t"/>
                <a:pathLst>
                  <a:path extrusionOk="0" h="24532" w="106148">
                    <a:moveTo>
                      <a:pt x="105007" y="0"/>
                    </a:moveTo>
                    <a:lnTo>
                      <a:pt x="104910" y="19"/>
                    </a:lnTo>
                    <a:lnTo>
                      <a:pt x="104833" y="58"/>
                    </a:lnTo>
                    <a:lnTo>
                      <a:pt x="104755" y="97"/>
                    </a:lnTo>
                    <a:lnTo>
                      <a:pt x="104678" y="155"/>
                    </a:lnTo>
                    <a:lnTo>
                      <a:pt x="104620" y="232"/>
                    </a:lnTo>
                    <a:lnTo>
                      <a:pt x="104581" y="309"/>
                    </a:lnTo>
                    <a:lnTo>
                      <a:pt x="104562" y="406"/>
                    </a:lnTo>
                    <a:lnTo>
                      <a:pt x="104562" y="503"/>
                    </a:lnTo>
                    <a:lnTo>
                      <a:pt x="104581" y="599"/>
                    </a:lnTo>
                    <a:lnTo>
                      <a:pt x="104775" y="1295"/>
                    </a:lnTo>
                    <a:lnTo>
                      <a:pt x="104929" y="1991"/>
                    </a:lnTo>
                    <a:lnTo>
                      <a:pt x="105045" y="2668"/>
                    </a:lnTo>
                    <a:lnTo>
                      <a:pt x="105122" y="3344"/>
                    </a:lnTo>
                    <a:lnTo>
                      <a:pt x="105180" y="4040"/>
                    </a:lnTo>
                    <a:lnTo>
                      <a:pt x="105180" y="4717"/>
                    </a:lnTo>
                    <a:lnTo>
                      <a:pt x="105142" y="5374"/>
                    </a:lnTo>
                    <a:lnTo>
                      <a:pt x="105065" y="6051"/>
                    </a:lnTo>
                    <a:lnTo>
                      <a:pt x="104949" y="6708"/>
                    </a:lnTo>
                    <a:lnTo>
                      <a:pt x="104794" y="7346"/>
                    </a:lnTo>
                    <a:lnTo>
                      <a:pt x="104581" y="7984"/>
                    </a:lnTo>
                    <a:lnTo>
                      <a:pt x="104330" y="8622"/>
                    </a:lnTo>
                    <a:lnTo>
                      <a:pt x="104040" y="9240"/>
                    </a:lnTo>
                    <a:lnTo>
                      <a:pt x="103866" y="9530"/>
                    </a:lnTo>
                    <a:lnTo>
                      <a:pt x="103692" y="9840"/>
                    </a:lnTo>
                    <a:lnTo>
                      <a:pt x="103518" y="10130"/>
                    </a:lnTo>
                    <a:lnTo>
                      <a:pt x="103305" y="10439"/>
                    </a:lnTo>
                    <a:lnTo>
                      <a:pt x="103112" y="10729"/>
                    </a:lnTo>
                    <a:lnTo>
                      <a:pt x="102880" y="11000"/>
                    </a:lnTo>
                    <a:lnTo>
                      <a:pt x="102493" y="11463"/>
                    </a:lnTo>
                    <a:lnTo>
                      <a:pt x="102107" y="11908"/>
                    </a:lnTo>
                    <a:lnTo>
                      <a:pt x="101701" y="12353"/>
                    </a:lnTo>
                    <a:lnTo>
                      <a:pt x="101276" y="12778"/>
                    </a:lnTo>
                    <a:lnTo>
                      <a:pt x="100831" y="13184"/>
                    </a:lnTo>
                    <a:lnTo>
                      <a:pt x="100386" y="13571"/>
                    </a:lnTo>
                    <a:lnTo>
                      <a:pt x="99942" y="13957"/>
                    </a:lnTo>
                    <a:lnTo>
                      <a:pt x="99458" y="14344"/>
                    </a:lnTo>
                    <a:lnTo>
                      <a:pt x="98975" y="14692"/>
                    </a:lnTo>
                    <a:lnTo>
                      <a:pt x="98492" y="15040"/>
                    </a:lnTo>
                    <a:lnTo>
                      <a:pt x="97989" y="15368"/>
                    </a:lnTo>
                    <a:lnTo>
                      <a:pt x="97487" y="15697"/>
                    </a:lnTo>
                    <a:lnTo>
                      <a:pt x="96965" y="15987"/>
                    </a:lnTo>
                    <a:lnTo>
                      <a:pt x="96443" y="16277"/>
                    </a:lnTo>
                    <a:lnTo>
                      <a:pt x="95921" y="16567"/>
                    </a:lnTo>
                    <a:lnTo>
                      <a:pt x="95399" y="16818"/>
                    </a:lnTo>
                    <a:lnTo>
                      <a:pt x="94761" y="17108"/>
                    </a:lnTo>
                    <a:lnTo>
                      <a:pt x="94142" y="17360"/>
                    </a:lnTo>
                    <a:lnTo>
                      <a:pt x="93505" y="17611"/>
                    </a:lnTo>
                    <a:lnTo>
                      <a:pt x="92867" y="17843"/>
                    </a:lnTo>
                    <a:lnTo>
                      <a:pt x="92229" y="18055"/>
                    </a:lnTo>
                    <a:lnTo>
                      <a:pt x="91571" y="18268"/>
                    </a:lnTo>
                    <a:lnTo>
                      <a:pt x="90914" y="18461"/>
                    </a:lnTo>
                    <a:lnTo>
                      <a:pt x="90257" y="18635"/>
                    </a:lnTo>
                    <a:lnTo>
                      <a:pt x="88942" y="18964"/>
                    </a:lnTo>
                    <a:lnTo>
                      <a:pt x="87609" y="19273"/>
                    </a:lnTo>
                    <a:lnTo>
                      <a:pt x="86275" y="19563"/>
                    </a:lnTo>
                    <a:lnTo>
                      <a:pt x="84941" y="19834"/>
                    </a:lnTo>
                    <a:lnTo>
                      <a:pt x="83278" y="20143"/>
                    </a:lnTo>
                    <a:lnTo>
                      <a:pt x="81616" y="20452"/>
                    </a:lnTo>
                    <a:lnTo>
                      <a:pt x="79934" y="20742"/>
                    </a:lnTo>
                    <a:lnTo>
                      <a:pt x="78252" y="20994"/>
                    </a:lnTo>
                    <a:lnTo>
                      <a:pt x="76551" y="21226"/>
                    </a:lnTo>
                    <a:lnTo>
                      <a:pt x="74869" y="21458"/>
                    </a:lnTo>
                    <a:lnTo>
                      <a:pt x="73188" y="21651"/>
                    </a:lnTo>
                    <a:lnTo>
                      <a:pt x="71486" y="21844"/>
                    </a:lnTo>
                    <a:lnTo>
                      <a:pt x="68065" y="22212"/>
                    </a:lnTo>
                    <a:lnTo>
                      <a:pt x="64624" y="22521"/>
                    </a:lnTo>
                    <a:lnTo>
                      <a:pt x="61183" y="22792"/>
                    </a:lnTo>
                    <a:lnTo>
                      <a:pt x="57723" y="23024"/>
                    </a:lnTo>
                    <a:lnTo>
                      <a:pt x="54282" y="23217"/>
                    </a:lnTo>
                    <a:lnTo>
                      <a:pt x="50821" y="23371"/>
                    </a:lnTo>
                    <a:lnTo>
                      <a:pt x="47381" y="23487"/>
                    </a:lnTo>
                    <a:lnTo>
                      <a:pt x="43920" y="23545"/>
                    </a:lnTo>
                    <a:lnTo>
                      <a:pt x="42180" y="23565"/>
                    </a:lnTo>
                    <a:lnTo>
                      <a:pt x="40421" y="23565"/>
                    </a:lnTo>
                    <a:lnTo>
                      <a:pt x="38682" y="23526"/>
                    </a:lnTo>
                    <a:lnTo>
                      <a:pt x="36922" y="23487"/>
                    </a:lnTo>
                    <a:lnTo>
                      <a:pt x="35183" y="23410"/>
                    </a:lnTo>
                    <a:lnTo>
                      <a:pt x="33443" y="23294"/>
                    </a:lnTo>
                    <a:lnTo>
                      <a:pt x="31684" y="23159"/>
                    </a:lnTo>
                    <a:lnTo>
                      <a:pt x="29944" y="22985"/>
                    </a:lnTo>
                    <a:lnTo>
                      <a:pt x="28281" y="22792"/>
                    </a:lnTo>
                    <a:lnTo>
                      <a:pt x="26619" y="22560"/>
                    </a:lnTo>
                    <a:lnTo>
                      <a:pt x="24956" y="22270"/>
                    </a:lnTo>
                    <a:lnTo>
                      <a:pt x="23313" y="21960"/>
                    </a:lnTo>
                    <a:lnTo>
                      <a:pt x="21670" y="21632"/>
                    </a:lnTo>
                    <a:lnTo>
                      <a:pt x="20027" y="21245"/>
                    </a:lnTo>
                    <a:lnTo>
                      <a:pt x="18384" y="20858"/>
                    </a:lnTo>
                    <a:lnTo>
                      <a:pt x="16760" y="20414"/>
                    </a:lnTo>
                    <a:lnTo>
                      <a:pt x="15059" y="19950"/>
                    </a:lnTo>
                    <a:lnTo>
                      <a:pt x="14208" y="19699"/>
                    </a:lnTo>
                    <a:lnTo>
                      <a:pt x="13358" y="19428"/>
                    </a:lnTo>
                    <a:lnTo>
                      <a:pt x="12527" y="19138"/>
                    </a:lnTo>
                    <a:lnTo>
                      <a:pt x="11715" y="18829"/>
                    </a:lnTo>
                    <a:lnTo>
                      <a:pt x="10903" y="18481"/>
                    </a:lnTo>
                    <a:lnTo>
                      <a:pt x="10091" y="18094"/>
                    </a:lnTo>
                    <a:lnTo>
                      <a:pt x="9395" y="17707"/>
                    </a:lnTo>
                    <a:lnTo>
                      <a:pt x="8699" y="17302"/>
                    </a:lnTo>
                    <a:lnTo>
                      <a:pt x="8042" y="16857"/>
                    </a:lnTo>
                    <a:lnTo>
                      <a:pt x="7404" y="16374"/>
                    </a:lnTo>
                    <a:lnTo>
                      <a:pt x="6805" y="15852"/>
                    </a:lnTo>
                    <a:lnTo>
                      <a:pt x="6205" y="15330"/>
                    </a:lnTo>
                    <a:lnTo>
                      <a:pt x="5645" y="14769"/>
                    </a:lnTo>
                    <a:lnTo>
                      <a:pt x="5084" y="14170"/>
                    </a:lnTo>
                    <a:lnTo>
                      <a:pt x="4562" y="13571"/>
                    </a:lnTo>
                    <a:lnTo>
                      <a:pt x="4060" y="12952"/>
                    </a:lnTo>
                    <a:lnTo>
                      <a:pt x="3576" y="12295"/>
                    </a:lnTo>
                    <a:lnTo>
                      <a:pt x="3132" y="11637"/>
                    </a:lnTo>
                    <a:lnTo>
                      <a:pt x="2919" y="11290"/>
                    </a:lnTo>
                    <a:lnTo>
                      <a:pt x="2706" y="10942"/>
                    </a:lnTo>
                    <a:lnTo>
                      <a:pt x="2532" y="10574"/>
                    </a:lnTo>
                    <a:lnTo>
                      <a:pt x="2339" y="10226"/>
                    </a:lnTo>
                    <a:lnTo>
                      <a:pt x="2184" y="9859"/>
                    </a:lnTo>
                    <a:lnTo>
                      <a:pt x="2030" y="9492"/>
                    </a:lnTo>
                    <a:lnTo>
                      <a:pt x="1894" y="9105"/>
                    </a:lnTo>
                    <a:lnTo>
                      <a:pt x="1778" y="8718"/>
                    </a:lnTo>
                    <a:lnTo>
                      <a:pt x="1527" y="7791"/>
                    </a:lnTo>
                    <a:lnTo>
                      <a:pt x="1315" y="6863"/>
                    </a:lnTo>
                    <a:lnTo>
                      <a:pt x="1218" y="6399"/>
                    </a:lnTo>
                    <a:lnTo>
                      <a:pt x="1160" y="5915"/>
                    </a:lnTo>
                    <a:lnTo>
                      <a:pt x="1083" y="5451"/>
                    </a:lnTo>
                    <a:lnTo>
                      <a:pt x="1044" y="4988"/>
                    </a:lnTo>
                    <a:lnTo>
                      <a:pt x="1005" y="4504"/>
                    </a:lnTo>
                    <a:lnTo>
                      <a:pt x="986" y="4040"/>
                    </a:lnTo>
                    <a:lnTo>
                      <a:pt x="986" y="3557"/>
                    </a:lnTo>
                    <a:lnTo>
                      <a:pt x="986" y="3093"/>
                    </a:lnTo>
                    <a:lnTo>
                      <a:pt x="1005" y="2610"/>
                    </a:lnTo>
                    <a:lnTo>
                      <a:pt x="1044" y="2127"/>
                    </a:lnTo>
                    <a:lnTo>
                      <a:pt x="1102" y="1663"/>
                    </a:lnTo>
                    <a:lnTo>
                      <a:pt x="1179" y="1179"/>
                    </a:lnTo>
                    <a:lnTo>
                      <a:pt x="1199" y="1063"/>
                    </a:lnTo>
                    <a:lnTo>
                      <a:pt x="1179" y="967"/>
                    </a:lnTo>
                    <a:lnTo>
                      <a:pt x="1141" y="870"/>
                    </a:lnTo>
                    <a:lnTo>
                      <a:pt x="1102" y="793"/>
                    </a:lnTo>
                    <a:lnTo>
                      <a:pt x="1025" y="735"/>
                    </a:lnTo>
                    <a:lnTo>
                      <a:pt x="967" y="677"/>
                    </a:lnTo>
                    <a:lnTo>
                      <a:pt x="870" y="638"/>
                    </a:lnTo>
                    <a:lnTo>
                      <a:pt x="793" y="599"/>
                    </a:lnTo>
                    <a:lnTo>
                      <a:pt x="619" y="599"/>
                    </a:lnTo>
                    <a:lnTo>
                      <a:pt x="522" y="619"/>
                    </a:lnTo>
                    <a:lnTo>
                      <a:pt x="445" y="638"/>
                    </a:lnTo>
                    <a:lnTo>
                      <a:pt x="367" y="696"/>
                    </a:lnTo>
                    <a:lnTo>
                      <a:pt x="309" y="773"/>
                    </a:lnTo>
                    <a:lnTo>
                      <a:pt x="271" y="851"/>
                    </a:lnTo>
                    <a:lnTo>
                      <a:pt x="232" y="967"/>
                    </a:lnTo>
                    <a:lnTo>
                      <a:pt x="135" y="1701"/>
                    </a:lnTo>
                    <a:lnTo>
                      <a:pt x="58" y="2455"/>
                    </a:lnTo>
                    <a:lnTo>
                      <a:pt x="19" y="3228"/>
                    </a:lnTo>
                    <a:lnTo>
                      <a:pt x="0" y="3982"/>
                    </a:lnTo>
                    <a:lnTo>
                      <a:pt x="39" y="4756"/>
                    </a:lnTo>
                    <a:lnTo>
                      <a:pt x="97" y="5509"/>
                    </a:lnTo>
                    <a:lnTo>
                      <a:pt x="193" y="6263"/>
                    </a:lnTo>
                    <a:lnTo>
                      <a:pt x="329" y="7017"/>
                    </a:lnTo>
                    <a:lnTo>
                      <a:pt x="483" y="7771"/>
                    </a:lnTo>
                    <a:lnTo>
                      <a:pt x="677" y="8506"/>
                    </a:lnTo>
                    <a:lnTo>
                      <a:pt x="928" y="9240"/>
                    </a:lnTo>
                    <a:lnTo>
                      <a:pt x="1199" y="9956"/>
                    </a:lnTo>
                    <a:lnTo>
                      <a:pt x="1508" y="10652"/>
                    </a:lnTo>
                    <a:lnTo>
                      <a:pt x="1836" y="11328"/>
                    </a:lnTo>
                    <a:lnTo>
                      <a:pt x="2223" y="11985"/>
                    </a:lnTo>
                    <a:lnTo>
                      <a:pt x="2629" y="12623"/>
                    </a:lnTo>
                    <a:lnTo>
                      <a:pt x="3074" y="13242"/>
                    </a:lnTo>
                    <a:lnTo>
                      <a:pt x="3538" y="13841"/>
                    </a:lnTo>
                    <a:lnTo>
                      <a:pt x="4021" y="14421"/>
                    </a:lnTo>
                    <a:lnTo>
                      <a:pt x="4523" y="14982"/>
                    </a:lnTo>
                    <a:lnTo>
                      <a:pt x="5026" y="15523"/>
                    </a:lnTo>
                    <a:lnTo>
                      <a:pt x="5567" y="16026"/>
                    </a:lnTo>
                    <a:lnTo>
                      <a:pt x="6128" y="16528"/>
                    </a:lnTo>
                    <a:lnTo>
                      <a:pt x="6689" y="16992"/>
                    </a:lnTo>
                    <a:lnTo>
                      <a:pt x="7288" y="17437"/>
                    </a:lnTo>
                    <a:lnTo>
                      <a:pt x="7887" y="17862"/>
                    </a:lnTo>
                    <a:lnTo>
                      <a:pt x="8506" y="18268"/>
                    </a:lnTo>
                    <a:lnTo>
                      <a:pt x="9144" y="18635"/>
                    </a:lnTo>
                    <a:lnTo>
                      <a:pt x="9801" y="19003"/>
                    </a:lnTo>
                    <a:lnTo>
                      <a:pt x="10477" y="19331"/>
                    </a:lnTo>
                    <a:lnTo>
                      <a:pt x="11173" y="19641"/>
                    </a:lnTo>
                    <a:lnTo>
                      <a:pt x="11869" y="19911"/>
                    </a:lnTo>
                    <a:lnTo>
                      <a:pt x="12662" y="20201"/>
                    </a:lnTo>
                    <a:lnTo>
                      <a:pt x="13474" y="20491"/>
                    </a:lnTo>
                    <a:lnTo>
                      <a:pt x="14266" y="20762"/>
                    </a:lnTo>
                    <a:lnTo>
                      <a:pt x="15078" y="21013"/>
                    </a:lnTo>
                    <a:lnTo>
                      <a:pt x="15890" y="21245"/>
                    </a:lnTo>
                    <a:lnTo>
                      <a:pt x="16721" y="21496"/>
                    </a:lnTo>
                    <a:lnTo>
                      <a:pt x="18365" y="21922"/>
                    </a:lnTo>
                    <a:lnTo>
                      <a:pt x="20027" y="22328"/>
                    </a:lnTo>
                    <a:lnTo>
                      <a:pt x="21690" y="22676"/>
                    </a:lnTo>
                    <a:lnTo>
                      <a:pt x="23371" y="23004"/>
                    </a:lnTo>
                    <a:lnTo>
                      <a:pt x="25014" y="23294"/>
                    </a:lnTo>
                    <a:lnTo>
                      <a:pt x="26812" y="23565"/>
                    </a:lnTo>
                    <a:lnTo>
                      <a:pt x="28591" y="23797"/>
                    </a:lnTo>
                    <a:lnTo>
                      <a:pt x="30388" y="24009"/>
                    </a:lnTo>
                    <a:lnTo>
                      <a:pt x="32167" y="24164"/>
                    </a:lnTo>
                    <a:lnTo>
                      <a:pt x="33965" y="24299"/>
                    </a:lnTo>
                    <a:lnTo>
                      <a:pt x="35763" y="24396"/>
                    </a:lnTo>
                    <a:lnTo>
                      <a:pt x="37580" y="24473"/>
                    </a:lnTo>
                    <a:lnTo>
                      <a:pt x="39377" y="24512"/>
                    </a:lnTo>
                    <a:lnTo>
                      <a:pt x="41233" y="24531"/>
                    </a:lnTo>
                    <a:lnTo>
                      <a:pt x="43089" y="24531"/>
                    </a:lnTo>
                    <a:lnTo>
                      <a:pt x="44945" y="24493"/>
                    </a:lnTo>
                    <a:lnTo>
                      <a:pt x="46820" y="24454"/>
                    </a:lnTo>
                    <a:lnTo>
                      <a:pt x="48676" y="24396"/>
                    </a:lnTo>
                    <a:lnTo>
                      <a:pt x="50531" y="24319"/>
                    </a:lnTo>
                    <a:lnTo>
                      <a:pt x="54243" y="24125"/>
                    </a:lnTo>
                    <a:lnTo>
                      <a:pt x="57935" y="23913"/>
                    </a:lnTo>
                    <a:lnTo>
                      <a:pt x="61608" y="23681"/>
                    </a:lnTo>
                    <a:lnTo>
                      <a:pt x="63464" y="23545"/>
                    </a:lnTo>
                    <a:lnTo>
                      <a:pt x="65300" y="23410"/>
                    </a:lnTo>
                    <a:lnTo>
                      <a:pt x="67137" y="23256"/>
                    </a:lnTo>
                    <a:lnTo>
                      <a:pt x="68973" y="23082"/>
                    </a:lnTo>
                    <a:lnTo>
                      <a:pt x="70752" y="22908"/>
                    </a:lnTo>
                    <a:lnTo>
                      <a:pt x="72550" y="22695"/>
                    </a:lnTo>
                    <a:lnTo>
                      <a:pt x="74328" y="22482"/>
                    </a:lnTo>
                    <a:lnTo>
                      <a:pt x="76126" y="22250"/>
                    </a:lnTo>
                    <a:lnTo>
                      <a:pt x="77904" y="21999"/>
                    </a:lnTo>
                    <a:lnTo>
                      <a:pt x="79683" y="21728"/>
                    </a:lnTo>
                    <a:lnTo>
                      <a:pt x="81442" y="21438"/>
                    </a:lnTo>
                    <a:lnTo>
                      <a:pt x="83220" y="21129"/>
                    </a:lnTo>
                    <a:lnTo>
                      <a:pt x="84651" y="20878"/>
                    </a:lnTo>
                    <a:lnTo>
                      <a:pt x="86101" y="20607"/>
                    </a:lnTo>
                    <a:lnTo>
                      <a:pt x="87531" y="20298"/>
                    </a:lnTo>
                    <a:lnTo>
                      <a:pt x="88962" y="19989"/>
                    </a:lnTo>
                    <a:lnTo>
                      <a:pt x="90392" y="19621"/>
                    </a:lnTo>
                    <a:lnTo>
                      <a:pt x="91088" y="19428"/>
                    </a:lnTo>
                    <a:lnTo>
                      <a:pt x="91784" y="19215"/>
                    </a:lnTo>
                    <a:lnTo>
                      <a:pt x="92480" y="19003"/>
                    </a:lnTo>
                    <a:lnTo>
                      <a:pt x="93176" y="18751"/>
                    </a:lnTo>
                    <a:lnTo>
                      <a:pt x="93872" y="18500"/>
                    </a:lnTo>
                    <a:lnTo>
                      <a:pt x="94548" y="18249"/>
                    </a:lnTo>
                    <a:lnTo>
                      <a:pt x="95186" y="17959"/>
                    </a:lnTo>
                    <a:lnTo>
                      <a:pt x="95844" y="17669"/>
                    </a:lnTo>
                    <a:lnTo>
                      <a:pt x="96481" y="17360"/>
                    </a:lnTo>
                    <a:lnTo>
                      <a:pt x="97100" y="17012"/>
                    </a:lnTo>
                    <a:lnTo>
                      <a:pt x="97719" y="16664"/>
                    </a:lnTo>
                    <a:lnTo>
                      <a:pt x="98337" y="16296"/>
                    </a:lnTo>
                    <a:lnTo>
                      <a:pt x="98937" y="15910"/>
                    </a:lnTo>
                    <a:lnTo>
                      <a:pt x="99516" y="15504"/>
                    </a:lnTo>
                    <a:lnTo>
                      <a:pt x="100096" y="15078"/>
                    </a:lnTo>
                    <a:lnTo>
                      <a:pt x="100657" y="14634"/>
                    </a:lnTo>
                    <a:lnTo>
                      <a:pt x="101198" y="14170"/>
                    </a:lnTo>
                    <a:lnTo>
                      <a:pt x="101720" y="13687"/>
                    </a:lnTo>
                    <a:lnTo>
                      <a:pt x="102242" y="13184"/>
                    </a:lnTo>
                    <a:lnTo>
                      <a:pt x="102725" y="12662"/>
                    </a:lnTo>
                    <a:lnTo>
                      <a:pt x="103189" y="12140"/>
                    </a:lnTo>
                    <a:lnTo>
                      <a:pt x="103653" y="11579"/>
                    </a:lnTo>
                    <a:lnTo>
                      <a:pt x="103885" y="11270"/>
                    </a:lnTo>
                    <a:lnTo>
                      <a:pt x="104117" y="10961"/>
                    </a:lnTo>
                    <a:lnTo>
                      <a:pt x="104330" y="10652"/>
                    </a:lnTo>
                    <a:lnTo>
                      <a:pt x="104523" y="10323"/>
                    </a:lnTo>
                    <a:lnTo>
                      <a:pt x="104717" y="9994"/>
                    </a:lnTo>
                    <a:lnTo>
                      <a:pt x="104891" y="9666"/>
                    </a:lnTo>
                    <a:lnTo>
                      <a:pt x="105065" y="9337"/>
                    </a:lnTo>
                    <a:lnTo>
                      <a:pt x="105200" y="8989"/>
                    </a:lnTo>
                    <a:lnTo>
                      <a:pt x="105354" y="8660"/>
                    </a:lnTo>
                    <a:lnTo>
                      <a:pt x="105470" y="8313"/>
                    </a:lnTo>
                    <a:lnTo>
                      <a:pt x="105606" y="7965"/>
                    </a:lnTo>
                    <a:lnTo>
                      <a:pt x="105702" y="7617"/>
                    </a:lnTo>
                    <a:lnTo>
                      <a:pt x="105799" y="7269"/>
                    </a:lnTo>
                    <a:lnTo>
                      <a:pt x="105876" y="6921"/>
                    </a:lnTo>
                    <a:lnTo>
                      <a:pt x="106012" y="6205"/>
                    </a:lnTo>
                    <a:lnTo>
                      <a:pt x="106089" y="5490"/>
                    </a:lnTo>
                    <a:lnTo>
                      <a:pt x="106147" y="4775"/>
                    </a:lnTo>
                    <a:lnTo>
                      <a:pt x="106147" y="4040"/>
                    </a:lnTo>
                    <a:lnTo>
                      <a:pt x="106089" y="3306"/>
                    </a:lnTo>
                    <a:lnTo>
                      <a:pt x="106012" y="2552"/>
                    </a:lnTo>
                    <a:lnTo>
                      <a:pt x="105876" y="1817"/>
                    </a:lnTo>
                    <a:lnTo>
                      <a:pt x="105722" y="1063"/>
                    </a:lnTo>
                    <a:lnTo>
                      <a:pt x="105509" y="329"/>
                    </a:lnTo>
                    <a:lnTo>
                      <a:pt x="105470" y="213"/>
                    </a:lnTo>
                    <a:lnTo>
                      <a:pt x="105412" y="135"/>
                    </a:lnTo>
                    <a:lnTo>
                      <a:pt x="105335" y="77"/>
                    </a:lnTo>
                    <a:lnTo>
                      <a:pt x="105258" y="39"/>
                    </a:lnTo>
                    <a:lnTo>
                      <a:pt x="10518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"/>
              <p:cNvSpPr/>
              <p:nvPr/>
            </p:nvSpPr>
            <p:spPr>
              <a:xfrm>
                <a:off x="1607275" y="-4129175"/>
                <a:ext cx="99575" cy="105850"/>
              </a:xfrm>
              <a:custGeom>
                <a:rect b="b" l="l" r="r" t="t"/>
                <a:pathLst>
                  <a:path extrusionOk="0" h="4234" w="3983">
                    <a:moveTo>
                      <a:pt x="832" y="3132"/>
                    </a:moveTo>
                    <a:lnTo>
                      <a:pt x="835" y="3143"/>
                    </a:lnTo>
                    <a:lnTo>
                      <a:pt x="835" y="3143"/>
                    </a:lnTo>
                    <a:lnTo>
                      <a:pt x="812" y="3132"/>
                    </a:lnTo>
                    <a:close/>
                    <a:moveTo>
                      <a:pt x="3016" y="995"/>
                    </a:moveTo>
                    <a:lnTo>
                      <a:pt x="3016" y="1044"/>
                    </a:lnTo>
                    <a:lnTo>
                      <a:pt x="3016" y="1141"/>
                    </a:lnTo>
                    <a:lnTo>
                      <a:pt x="3016" y="1199"/>
                    </a:lnTo>
                    <a:lnTo>
                      <a:pt x="2997" y="1257"/>
                    </a:lnTo>
                    <a:lnTo>
                      <a:pt x="2978" y="1373"/>
                    </a:lnTo>
                    <a:lnTo>
                      <a:pt x="2920" y="1605"/>
                    </a:lnTo>
                    <a:lnTo>
                      <a:pt x="2881" y="1701"/>
                    </a:lnTo>
                    <a:lnTo>
                      <a:pt x="2881" y="1740"/>
                    </a:lnTo>
                    <a:lnTo>
                      <a:pt x="2765" y="1972"/>
                    </a:lnTo>
                    <a:lnTo>
                      <a:pt x="2649" y="2204"/>
                    </a:lnTo>
                    <a:lnTo>
                      <a:pt x="2514" y="2417"/>
                    </a:lnTo>
                    <a:lnTo>
                      <a:pt x="2494" y="2436"/>
                    </a:lnTo>
                    <a:lnTo>
                      <a:pt x="2417" y="2552"/>
                    </a:lnTo>
                    <a:lnTo>
                      <a:pt x="2243" y="2745"/>
                    </a:lnTo>
                    <a:lnTo>
                      <a:pt x="2050" y="2919"/>
                    </a:lnTo>
                    <a:lnTo>
                      <a:pt x="1953" y="2997"/>
                    </a:lnTo>
                    <a:lnTo>
                      <a:pt x="1740" y="3132"/>
                    </a:lnTo>
                    <a:lnTo>
                      <a:pt x="1644" y="3190"/>
                    </a:lnTo>
                    <a:lnTo>
                      <a:pt x="1663" y="3170"/>
                    </a:lnTo>
                    <a:lnTo>
                      <a:pt x="1624" y="3190"/>
                    </a:lnTo>
                    <a:lnTo>
                      <a:pt x="1412" y="3267"/>
                    </a:lnTo>
                    <a:lnTo>
                      <a:pt x="1373" y="3267"/>
                    </a:lnTo>
                    <a:lnTo>
                      <a:pt x="1363" y="3272"/>
                    </a:lnTo>
                    <a:lnTo>
                      <a:pt x="1276" y="3286"/>
                    </a:lnTo>
                    <a:lnTo>
                      <a:pt x="1218" y="3286"/>
                    </a:lnTo>
                    <a:lnTo>
                      <a:pt x="1141" y="3267"/>
                    </a:lnTo>
                    <a:lnTo>
                      <a:pt x="1095" y="3260"/>
                    </a:lnTo>
                    <a:lnTo>
                      <a:pt x="1095" y="3260"/>
                    </a:lnTo>
                    <a:lnTo>
                      <a:pt x="1122" y="3190"/>
                    </a:lnTo>
                    <a:lnTo>
                      <a:pt x="1334" y="2784"/>
                    </a:lnTo>
                    <a:lnTo>
                      <a:pt x="1566" y="2417"/>
                    </a:lnTo>
                    <a:lnTo>
                      <a:pt x="1837" y="2069"/>
                    </a:lnTo>
                    <a:lnTo>
                      <a:pt x="2127" y="1740"/>
                    </a:lnTo>
                    <a:lnTo>
                      <a:pt x="2456" y="1431"/>
                    </a:lnTo>
                    <a:lnTo>
                      <a:pt x="2804" y="1141"/>
                    </a:lnTo>
                    <a:lnTo>
                      <a:pt x="3016" y="995"/>
                    </a:lnTo>
                    <a:close/>
                    <a:moveTo>
                      <a:pt x="2862" y="0"/>
                    </a:moveTo>
                    <a:lnTo>
                      <a:pt x="2765" y="20"/>
                    </a:lnTo>
                    <a:lnTo>
                      <a:pt x="2668" y="78"/>
                    </a:lnTo>
                    <a:lnTo>
                      <a:pt x="2224" y="387"/>
                    </a:lnTo>
                    <a:lnTo>
                      <a:pt x="1798" y="715"/>
                    </a:lnTo>
                    <a:lnTo>
                      <a:pt x="1412" y="1102"/>
                    </a:lnTo>
                    <a:lnTo>
                      <a:pt x="1064" y="1489"/>
                    </a:lnTo>
                    <a:lnTo>
                      <a:pt x="890" y="1701"/>
                    </a:lnTo>
                    <a:lnTo>
                      <a:pt x="735" y="1933"/>
                    </a:lnTo>
                    <a:lnTo>
                      <a:pt x="600" y="2146"/>
                    </a:lnTo>
                    <a:lnTo>
                      <a:pt x="464" y="2378"/>
                    </a:lnTo>
                    <a:lnTo>
                      <a:pt x="329" y="2629"/>
                    </a:lnTo>
                    <a:lnTo>
                      <a:pt x="232" y="2881"/>
                    </a:lnTo>
                    <a:lnTo>
                      <a:pt x="117" y="3132"/>
                    </a:lnTo>
                    <a:lnTo>
                      <a:pt x="20" y="3383"/>
                    </a:lnTo>
                    <a:lnTo>
                      <a:pt x="1" y="3499"/>
                    </a:lnTo>
                    <a:lnTo>
                      <a:pt x="39" y="3634"/>
                    </a:lnTo>
                    <a:lnTo>
                      <a:pt x="78" y="3750"/>
                    </a:lnTo>
                    <a:lnTo>
                      <a:pt x="155" y="3847"/>
                    </a:lnTo>
                    <a:lnTo>
                      <a:pt x="310" y="3944"/>
                    </a:lnTo>
                    <a:lnTo>
                      <a:pt x="464" y="4040"/>
                    </a:lnTo>
                    <a:lnTo>
                      <a:pt x="619" y="4098"/>
                    </a:lnTo>
                    <a:lnTo>
                      <a:pt x="754" y="4156"/>
                    </a:lnTo>
                    <a:lnTo>
                      <a:pt x="909" y="4195"/>
                    </a:lnTo>
                    <a:lnTo>
                      <a:pt x="1064" y="4214"/>
                    </a:lnTo>
                    <a:lnTo>
                      <a:pt x="1199" y="4234"/>
                    </a:lnTo>
                    <a:lnTo>
                      <a:pt x="1354" y="4234"/>
                    </a:lnTo>
                    <a:lnTo>
                      <a:pt x="1508" y="4214"/>
                    </a:lnTo>
                    <a:lnTo>
                      <a:pt x="1644" y="4195"/>
                    </a:lnTo>
                    <a:lnTo>
                      <a:pt x="1934" y="4098"/>
                    </a:lnTo>
                    <a:lnTo>
                      <a:pt x="2204" y="3963"/>
                    </a:lnTo>
                    <a:lnTo>
                      <a:pt x="2456" y="3808"/>
                    </a:lnTo>
                    <a:lnTo>
                      <a:pt x="2707" y="3615"/>
                    </a:lnTo>
                    <a:lnTo>
                      <a:pt x="2939" y="3383"/>
                    </a:lnTo>
                    <a:lnTo>
                      <a:pt x="3151" y="3132"/>
                    </a:lnTo>
                    <a:lnTo>
                      <a:pt x="3345" y="2881"/>
                    </a:lnTo>
                    <a:lnTo>
                      <a:pt x="3519" y="2591"/>
                    </a:lnTo>
                    <a:lnTo>
                      <a:pt x="3673" y="2320"/>
                    </a:lnTo>
                    <a:lnTo>
                      <a:pt x="3789" y="2030"/>
                    </a:lnTo>
                    <a:lnTo>
                      <a:pt x="3886" y="1740"/>
                    </a:lnTo>
                    <a:lnTo>
                      <a:pt x="3963" y="1431"/>
                    </a:lnTo>
                    <a:lnTo>
                      <a:pt x="3983" y="1102"/>
                    </a:lnTo>
                    <a:lnTo>
                      <a:pt x="3983" y="928"/>
                    </a:lnTo>
                    <a:lnTo>
                      <a:pt x="3963" y="773"/>
                    </a:lnTo>
                    <a:lnTo>
                      <a:pt x="3925" y="619"/>
                    </a:lnTo>
                    <a:lnTo>
                      <a:pt x="3886" y="464"/>
                    </a:lnTo>
                    <a:lnTo>
                      <a:pt x="3847" y="367"/>
                    </a:lnTo>
                    <a:lnTo>
                      <a:pt x="3789" y="290"/>
                    </a:lnTo>
                    <a:lnTo>
                      <a:pt x="3731" y="232"/>
                    </a:lnTo>
                    <a:lnTo>
                      <a:pt x="3654" y="174"/>
                    </a:lnTo>
                    <a:lnTo>
                      <a:pt x="3557" y="135"/>
                    </a:lnTo>
                    <a:lnTo>
                      <a:pt x="3480" y="116"/>
                    </a:lnTo>
                    <a:lnTo>
                      <a:pt x="3383" y="116"/>
                    </a:lnTo>
                    <a:lnTo>
                      <a:pt x="3287" y="135"/>
                    </a:lnTo>
                    <a:lnTo>
                      <a:pt x="3257" y="147"/>
                    </a:lnTo>
                    <a:lnTo>
                      <a:pt x="3190" y="97"/>
                    </a:lnTo>
                    <a:lnTo>
                      <a:pt x="3132" y="58"/>
                    </a:lnTo>
                    <a:lnTo>
                      <a:pt x="3036" y="20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"/>
              <p:cNvSpPr/>
              <p:nvPr/>
            </p:nvSpPr>
            <p:spPr>
              <a:xfrm>
                <a:off x="1818950" y="-4112275"/>
                <a:ext cx="62850" cy="90400"/>
              </a:xfrm>
              <a:custGeom>
                <a:rect b="b" l="l" r="r" t="t"/>
                <a:pathLst>
                  <a:path extrusionOk="0" h="3616" w="2514">
                    <a:moveTo>
                      <a:pt x="1450" y="2398"/>
                    </a:moveTo>
                    <a:lnTo>
                      <a:pt x="1373" y="2494"/>
                    </a:lnTo>
                    <a:lnTo>
                      <a:pt x="1383" y="2485"/>
                    </a:lnTo>
                    <a:lnTo>
                      <a:pt x="1450" y="2398"/>
                    </a:lnTo>
                    <a:close/>
                    <a:moveTo>
                      <a:pt x="986" y="2494"/>
                    </a:moveTo>
                    <a:lnTo>
                      <a:pt x="986" y="2494"/>
                    </a:lnTo>
                    <a:lnTo>
                      <a:pt x="986" y="2494"/>
                    </a:lnTo>
                    <a:close/>
                    <a:moveTo>
                      <a:pt x="1331" y="2551"/>
                    </a:moveTo>
                    <a:lnTo>
                      <a:pt x="1315" y="2572"/>
                    </a:lnTo>
                    <a:lnTo>
                      <a:pt x="1257" y="2610"/>
                    </a:lnTo>
                    <a:lnTo>
                      <a:pt x="1331" y="2551"/>
                    </a:lnTo>
                    <a:close/>
                    <a:moveTo>
                      <a:pt x="1198" y="1099"/>
                    </a:moveTo>
                    <a:lnTo>
                      <a:pt x="1257" y="1180"/>
                    </a:lnTo>
                    <a:lnTo>
                      <a:pt x="1412" y="1412"/>
                    </a:lnTo>
                    <a:lnTo>
                      <a:pt x="1470" y="1547"/>
                    </a:lnTo>
                    <a:lnTo>
                      <a:pt x="1412" y="1431"/>
                    </a:lnTo>
                    <a:lnTo>
                      <a:pt x="1489" y="1605"/>
                    </a:lnTo>
                    <a:lnTo>
                      <a:pt x="1528" y="1779"/>
                    </a:lnTo>
                    <a:lnTo>
                      <a:pt x="1534" y="1811"/>
                    </a:lnTo>
                    <a:lnTo>
                      <a:pt x="1547" y="1915"/>
                    </a:lnTo>
                    <a:lnTo>
                      <a:pt x="1547" y="2069"/>
                    </a:lnTo>
                    <a:lnTo>
                      <a:pt x="1547" y="2147"/>
                    </a:lnTo>
                    <a:lnTo>
                      <a:pt x="1508" y="2282"/>
                    </a:lnTo>
                    <a:lnTo>
                      <a:pt x="1489" y="2340"/>
                    </a:lnTo>
                    <a:lnTo>
                      <a:pt x="1412" y="2456"/>
                    </a:lnTo>
                    <a:lnTo>
                      <a:pt x="1383" y="2485"/>
                    </a:lnTo>
                    <a:lnTo>
                      <a:pt x="1337" y="2544"/>
                    </a:lnTo>
                    <a:lnTo>
                      <a:pt x="1337" y="2544"/>
                    </a:lnTo>
                    <a:lnTo>
                      <a:pt x="1199" y="2630"/>
                    </a:lnTo>
                    <a:lnTo>
                      <a:pt x="1160" y="2649"/>
                    </a:lnTo>
                    <a:lnTo>
                      <a:pt x="1257" y="2610"/>
                    </a:lnTo>
                    <a:lnTo>
                      <a:pt x="1257" y="2610"/>
                    </a:lnTo>
                    <a:lnTo>
                      <a:pt x="1180" y="2649"/>
                    </a:lnTo>
                    <a:lnTo>
                      <a:pt x="1083" y="2649"/>
                    </a:lnTo>
                    <a:lnTo>
                      <a:pt x="1072" y="2646"/>
                    </a:lnTo>
                    <a:lnTo>
                      <a:pt x="1023" y="2606"/>
                    </a:lnTo>
                    <a:lnTo>
                      <a:pt x="1023" y="2606"/>
                    </a:lnTo>
                    <a:lnTo>
                      <a:pt x="986" y="2514"/>
                    </a:lnTo>
                    <a:lnTo>
                      <a:pt x="967" y="2379"/>
                    </a:lnTo>
                    <a:lnTo>
                      <a:pt x="986" y="2494"/>
                    </a:lnTo>
                    <a:lnTo>
                      <a:pt x="967" y="2301"/>
                    </a:lnTo>
                    <a:lnTo>
                      <a:pt x="967" y="2108"/>
                    </a:lnTo>
                    <a:lnTo>
                      <a:pt x="986" y="1895"/>
                    </a:lnTo>
                    <a:lnTo>
                      <a:pt x="1025" y="1702"/>
                    </a:lnTo>
                    <a:lnTo>
                      <a:pt x="1083" y="1451"/>
                    </a:lnTo>
                    <a:lnTo>
                      <a:pt x="1160" y="1199"/>
                    </a:lnTo>
                    <a:lnTo>
                      <a:pt x="1198" y="1099"/>
                    </a:lnTo>
                    <a:close/>
                    <a:moveTo>
                      <a:pt x="1296" y="1"/>
                    </a:moveTo>
                    <a:lnTo>
                      <a:pt x="1199" y="20"/>
                    </a:lnTo>
                    <a:lnTo>
                      <a:pt x="1122" y="59"/>
                    </a:lnTo>
                    <a:lnTo>
                      <a:pt x="1078" y="76"/>
                    </a:lnTo>
                    <a:lnTo>
                      <a:pt x="1078" y="76"/>
                    </a:lnTo>
                    <a:lnTo>
                      <a:pt x="1025" y="59"/>
                    </a:lnTo>
                    <a:lnTo>
                      <a:pt x="890" y="39"/>
                    </a:lnTo>
                    <a:lnTo>
                      <a:pt x="754" y="59"/>
                    </a:lnTo>
                    <a:lnTo>
                      <a:pt x="658" y="117"/>
                    </a:lnTo>
                    <a:lnTo>
                      <a:pt x="561" y="194"/>
                    </a:lnTo>
                    <a:lnTo>
                      <a:pt x="484" y="291"/>
                    </a:lnTo>
                    <a:lnTo>
                      <a:pt x="348" y="639"/>
                    </a:lnTo>
                    <a:lnTo>
                      <a:pt x="213" y="1006"/>
                    </a:lnTo>
                    <a:lnTo>
                      <a:pt x="136" y="1257"/>
                    </a:lnTo>
                    <a:lnTo>
                      <a:pt x="78" y="1509"/>
                    </a:lnTo>
                    <a:lnTo>
                      <a:pt x="39" y="1799"/>
                    </a:lnTo>
                    <a:lnTo>
                      <a:pt x="1" y="2069"/>
                    </a:lnTo>
                    <a:lnTo>
                      <a:pt x="1" y="2243"/>
                    </a:lnTo>
                    <a:lnTo>
                      <a:pt x="1" y="2417"/>
                    </a:lnTo>
                    <a:lnTo>
                      <a:pt x="39" y="2688"/>
                    </a:lnTo>
                    <a:lnTo>
                      <a:pt x="78" y="2823"/>
                    </a:lnTo>
                    <a:lnTo>
                      <a:pt x="175" y="3055"/>
                    </a:lnTo>
                    <a:lnTo>
                      <a:pt x="233" y="3152"/>
                    </a:lnTo>
                    <a:lnTo>
                      <a:pt x="252" y="3190"/>
                    </a:lnTo>
                    <a:lnTo>
                      <a:pt x="368" y="3326"/>
                    </a:lnTo>
                    <a:lnTo>
                      <a:pt x="445" y="3384"/>
                    </a:lnTo>
                    <a:lnTo>
                      <a:pt x="522" y="3442"/>
                    </a:lnTo>
                    <a:lnTo>
                      <a:pt x="619" y="3500"/>
                    </a:lnTo>
                    <a:lnTo>
                      <a:pt x="832" y="3577"/>
                    </a:lnTo>
                    <a:lnTo>
                      <a:pt x="909" y="3596"/>
                    </a:lnTo>
                    <a:lnTo>
                      <a:pt x="1141" y="3616"/>
                    </a:lnTo>
                    <a:lnTo>
                      <a:pt x="1218" y="3616"/>
                    </a:lnTo>
                    <a:lnTo>
                      <a:pt x="1450" y="3577"/>
                    </a:lnTo>
                    <a:lnTo>
                      <a:pt x="1528" y="3538"/>
                    </a:lnTo>
                    <a:lnTo>
                      <a:pt x="1740" y="3442"/>
                    </a:lnTo>
                    <a:lnTo>
                      <a:pt x="1876" y="3345"/>
                    </a:lnTo>
                    <a:lnTo>
                      <a:pt x="2011" y="3229"/>
                    </a:lnTo>
                    <a:lnTo>
                      <a:pt x="2127" y="3113"/>
                    </a:lnTo>
                    <a:lnTo>
                      <a:pt x="2224" y="2958"/>
                    </a:lnTo>
                    <a:lnTo>
                      <a:pt x="2301" y="2862"/>
                    </a:lnTo>
                    <a:lnTo>
                      <a:pt x="2359" y="2746"/>
                    </a:lnTo>
                    <a:lnTo>
                      <a:pt x="2417" y="2572"/>
                    </a:lnTo>
                    <a:lnTo>
                      <a:pt x="2475" y="2398"/>
                    </a:lnTo>
                    <a:lnTo>
                      <a:pt x="2494" y="2263"/>
                    </a:lnTo>
                    <a:lnTo>
                      <a:pt x="2514" y="1992"/>
                    </a:lnTo>
                    <a:lnTo>
                      <a:pt x="2514" y="1779"/>
                    </a:lnTo>
                    <a:lnTo>
                      <a:pt x="2475" y="1567"/>
                    </a:lnTo>
                    <a:lnTo>
                      <a:pt x="2436" y="1393"/>
                    </a:lnTo>
                    <a:lnTo>
                      <a:pt x="2378" y="1238"/>
                    </a:lnTo>
                    <a:lnTo>
                      <a:pt x="2262" y="1006"/>
                    </a:lnTo>
                    <a:lnTo>
                      <a:pt x="2146" y="774"/>
                    </a:lnTo>
                    <a:lnTo>
                      <a:pt x="1992" y="542"/>
                    </a:lnTo>
                    <a:lnTo>
                      <a:pt x="1798" y="310"/>
                    </a:lnTo>
                    <a:lnTo>
                      <a:pt x="1644" y="136"/>
                    </a:lnTo>
                    <a:lnTo>
                      <a:pt x="1566" y="78"/>
                    </a:lnTo>
                    <a:lnTo>
                      <a:pt x="1489" y="3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"/>
              <p:cNvSpPr/>
              <p:nvPr/>
            </p:nvSpPr>
            <p:spPr>
              <a:xfrm>
                <a:off x="1784650" y="-3837275"/>
                <a:ext cx="70100" cy="86525"/>
              </a:xfrm>
              <a:custGeom>
                <a:rect b="b" l="l" r="r" t="t"/>
                <a:pathLst>
                  <a:path extrusionOk="0" h="3461" w="2804">
                    <a:moveTo>
                      <a:pt x="1807" y="1131"/>
                    </a:moveTo>
                    <a:lnTo>
                      <a:pt x="1811" y="1147"/>
                    </a:lnTo>
                    <a:lnTo>
                      <a:pt x="1836" y="1315"/>
                    </a:lnTo>
                    <a:lnTo>
                      <a:pt x="1836" y="1585"/>
                    </a:lnTo>
                    <a:lnTo>
                      <a:pt x="1817" y="1779"/>
                    </a:lnTo>
                    <a:lnTo>
                      <a:pt x="1778" y="1953"/>
                    </a:lnTo>
                    <a:lnTo>
                      <a:pt x="1740" y="2049"/>
                    </a:lnTo>
                    <a:lnTo>
                      <a:pt x="1778" y="1914"/>
                    </a:lnTo>
                    <a:lnTo>
                      <a:pt x="1720" y="2049"/>
                    </a:lnTo>
                    <a:lnTo>
                      <a:pt x="1663" y="2185"/>
                    </a:lnTo>
                    <a:lnTo>
                      <a:pt x="1605" y="2243"/>
                    </a:lnTo>
                    <a:lnTo>
                      <a:pt x="1508" y="2339"/>
                    </a:lnTo>
                    <a:lnTo>
                      <a:pt x="1469" y="2378"/>
                    </a:lnTo>
                    <a:lnTo>
                      <a:pt x="1353" y="2436"/>
                    </a:lnTo>
                    <a:lnTo>
                      <a:pt x="1339" y="2446"/>
                    </a:lnTo>
                    <a:lnTo>
                      <a:pt x="1339" y="2446"/>
                    </a:lnTo>
                    <a:lnTo>
                      <a:pt x="1263" y="2476"/>
                    </a:lnTo>
                    <a:lnTo>
                      <a:pt x="1263" y="2476"/>
                    </a:lnTo>
                    <a:lnTo>
                      <a:pt x="1134" y="2489"/>
                    </a:lnTo>
                    <a:lnTo>
                      <a:pt x="1134" y="2489"/>
                    </a:lnTo>
                    <a:lnTo>
                      <a:pt x="1063" y="2475"/>
                    </a:lnTo>
                    <a:lnTo>
                      <a:pt x="1041" y="2470"/>
                    </a:lnTo>
                    <a:lnTo>
                      <a:pt x="1041" y="2470"/>
                    </a:lnTo>
                    <a:lnTo>
                      <a:pt x="992" y="2442"/>
                    </a:lnTo>
                    <a:lnTo>
                      <a:pt x="986" y="2436"/>
                    </a:lnTo>
                    <a:lnTo>
                      <a:pt x="970" y="2413"/>
                    </a:lnTo>
                    <a:lnTo>
                      <a:pt x="967" y="2404"/>
                    </a:lnTo>
                    <a:lnTo>
                      <a:pt x="967" y="2397"/>
                    </a:lnTo>
                    <a:lnTo>
                      <a:pt x="986" y="2281"/>
                    </a:lnTo>
                    <a:lnTo>
                      <a:pt x="1001" y="2190"/>
                    </a:lnTo>
                    <a:lnTo>
                      <a:pt x="1083" y="2011"/>
                    </a:lnTo>
                    <a:lnTo>
                      <a:pt x="1199" y="1817"/>
                    </a:lnTo>
                    <a:lnTo>
                      <a:pt x="1276" y="1701"/>
                    </a:lnTo>
                    <a:lnTo>
                      <a:pt x="1218" y="1798"/>
                    </a:lnTo>
                    <a:lnTo>
                      <a:pt x="1353" y="1605"/>
                    </a:lnTo>
                    <a:lnTo>
                      <a:pt x="1508" y="1450"/>
                    </a:lnTo>
                    <a:lnTo>
                      <a:pt x="1701" y="1237"/>
                    </a:lnTo>
                    <a:lnTo>
                      <a:pt x="1807" y="1131"/>
                    </a:lnTo>
                    <a:close/>
                    <a:moveTo>
                      <a:pt x="1259" y="2477"/>
                    </a:moveTo>
                    <a:lnTo>
                      <a:pt x="1218" y="2494"/>
                    </a:lnTo>
                    <a:lnTo>
                      <a:pt x="1160" y="2494"/>
                    </a:lnTo>
                    <a:lnTo>
                      <a:pt x="1259" y="2477"/>
                    </a:lnTo>
                    <a:close/>
                    <a:moveTo>
                      <a:pt x="1798" y="0"/>
                    </a:moveTo>
                    <a:lnTo>
                      <a:pt x="1663" y="20"/>
                    </a:lnTo>
                    <a:lnTo>
                      <a:pt x="1566" y="78"/>
                    </a:lnTo>
                    <a:lnTo>
                      <a:pt x="1469" y="155"/>
                    </a:lnTo>
                    <a:lnTo>
                      <a:pt x="1218" y="348"/>
                    </a:lnTo>
                    <a:lnTo>
                      <a:pt x="986" y="580"/>
                    </a:lnTo>
                    <a:lnTo>
                      <a:pt x="812" y="773"/>
                    </a:lnTo>
                    <a:lnTo>
                      <a:pt x="638" y="967"/>
                    </a:lnTo>
                    <a:lnTo>
                      <a:pt x="425" y="1237"/>
                    </a:lnTo>
                    <a:lnTo>
                      <a:pt x="309" y="1411"/>
                    </a:lnTo>
                    <a:lnTo>
                      <a:pt x="213" y="1566"/>
                    </a:lnTo>
                    <a:lnTo>
                      <a:pt x="155" y="1740"/>
                    </a:lnTo>
                    <a:lnTo>
                      <a:pt x="77" y="1914"/>
                    </a:lnTo>
                    <a:lnTo>
                      <a:pt x="19" y="2127"/>
                    </a:lnTo>
                    <a:lnTo>
                      <a:pt x="0" y="2320"/>
                    </a:lnTo>
                    <a:lnTo>
                      <a:pt x="0" y="2378"/>
                    </a:lnTo>
                    <a:lnTo>
                      <a:pt x="0" y="2475"/>
                    </a:lnTo>
                    <a:lnTo>
                      <a:pt x="39" y="2649"/>
                    </a:lnTo>
                    <a:lnTo>
                      <a:pt x="39" y="2707"/>
                    </a:lnTo>
                    <a:lnTo>
                      <a:pt x="77" y="2803"/>
                    </a:lnTo>
                    <a:lnTo>
                      <a:pt x="135" y="2900"/>
                    </a:lnTo>
                    <a:lnTo>
                      <a:pt x="174" y="2977"/>
                    </a:lnTo>
                    <a:lnTo>
                      <a:pt x="290" y="3113"/>
                    </a:lnTo>
                    <a:lnTo>
                      <a:pt x="309" y="3151"/>
                    </a:lnTo>
                    <a:lnTo>
                      <a:pt x="406" y="3209"/>
                    </a:lnTo>
                    <a:lnTo>
                      <a:pt x="483" y="3287"/>
                    </a:lnTo>
                    <a:lnTo>
                      <a:pt x="561" y="3325"/>
                    </a:lnTo>
                    <a:lnTo>
                      <a:pt x="599" y="3345"/>
                    </a:lnTo>
                    <a:lnTo>
                      <a:pt x="773" y="3403"/>
                    </a:lnTo>
                    <a:lnTo>
                      <a:pt x="870" y="3422"/>
                    </a:lnTo>
                    <a:lnTo>
                      <a:pt x="1083" y="3460"/>
                    </a:lnTo>
                    <a:lnTo>
                      <a:pt x="1199" y="3460"/>
                    </a:lnTo>
                    <a:lnTo>
                      <a:pt x="1295" y="3441"/>
                    </a:lnTo>
                    <a:lnTo>
                      <a:pt x="1527" y="3403"/>
                    </a:lnTo>
                    <a:lnTo>
                      <a:pt x="1701" y="3345"/>
                    </a:lnTo>
                    <a:lnTo>
                      <a:pt x="1856" y="3267"/>
                    </a:lnTo>
                    <a:lnTo>
                      <a:pt x="1952" y="3209"/>
                    </a:lnTo>
                    <a:lnTo>
                      <a:pt x="2049" y="3132"/>
                    </a:lnTo>
                    <a:lnTo>
                      <a:pt x="2204" y="3016"/>
                    </a:lnTo>
                    <a:lnTo>
                      <a:pt x="2339" y="2881"/>
                    </a:lnTo>
                    <a:lnTo>
                      <a:pt x="2455" y="2726"/>
                    </a:lnTo>
                    <a:lnTo>
                      <a:pt x="2571" y="2552"/>
                    </a:lnTo>
                    <a:lnTo>
                      <a:pt x="2629" y="2417"/>
                    </a:lnTo>
                    <a:lnTo>
                      <a:pt x="2726" y="2146"/>
                    </a:lnTo>
                    <a:lnTo>
                      <a:pt x="2764" y="1972"/>
                    </a:lnTo>
                    <a:lnTo>
                      <a:pt x="2784" y="1817"/>
                    </a:lnTo>
                    <a:lnTo>
                      <a:pt x="2803" y="1489"/>
                    </a:lnTo>
                    <a:lnTo>
                      <a:pt x="2803" y="1295"/>
                    </a:lnTo>
                    <a:lnTo>
                      <a:pt x="2784" y="1083"/>
                    </a:lnTo>
                    <a:lnTo>
                      <a:pt x="2706" y="735"/>
                    </a:lnTo>
                    <a:lnTo>
                      <a:pt x="2648" y="483"/>
                    </a:lnTo>
                    <a:lnTo>
                      <a:pt x="2610" y="406"/>
                    </a:lnTo>
                    <a:lnTo>
                      <a:pt x="2571" y="329"/>
                    </a:lnTo>
                    <a:lnTo>
                      <a:pt x="2494" y="271"/>
                    </a:lnTo>
                    <a:lnTo>
                      <a:pt x="2416" y="213"/>
                    </a:lnTo>
                    <a:lnTo>
                      <a:pt x="2339" y="174"/>
                    </a:lnTo>
                    <a:lnTo>
                      <a:pt x="2242" y="155"/>
                    </a:lnTo>
                    <a:lnTo>
                      <a:pt x="2165" y="155"/>
                    </a:lnTo>
                    <a:lnTo>
                      <a:pt x="2146" y="136"/>
                    </a:lnTo>
                    <a:lnTo>
                      <a:pt x="2049" y="58"/>
                    </a:lnTo>
                    <a:lnTo>
                      <a:pt x="1933" y="20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"/>
              <p:cNvSpPr/>
              <p:nvPr/>
            </p:nvSpPr>
            <p:spPr>
              <a:xfrm>
                <a:off x="2624100" y="-3883675"/>
                <a:ext cx="68650" cy="87975"/>
              </a:xfrm>
              <a:custGeom>
                <a:rect b="b" l="l" r="r" t="t"/>
                <a:pathLst>
                  <a:path extrusionOk="0" h="3519" w="2746">
                    <a:moveTo>
                      <a:pt x="1636" y="2496"/>
                    </a:moveTo>
                    <a:lnTo>
                      <a:pt x="1620" y="2515"/>
                    </a:lnTo>
                    <a:lnTo>
                      <a:pt x="1609" y="2518"/>
                    </a:lnTo>
                    <a:lnTo>
                      <a:pt x="1609" y="2518"/>
                    </a:lnTo>
                    <a:lnTo>
                      <a:pt x="1636" y="2496"/>
                    </a:lnTo>
                    <a:close/>
                    <a:moveTo>
                      <a:pt x="1431" y="2494"/>
                    </a:moveTo>
                    <a:lnTo>
                      <a:pt x="1507" y="2540"/>
                    </a:lnTo>
                    <a:lnTo>
                      <a:pt x="1506" y="2540"/>
                    </a:lnTo>
                    <a:lnTo>
                      <a:pt x="1506" y="2540"/>
                    </a:lnTo>
                    <a:lnTo>
                      <a:pt x="1489" y="2533"/>
                    </a:lnTo>
                    <a:lnTo>
                      <a:pt x="1431" y="2494"/>
                    </a:lnTo>
                    <a:close/>
                    <a:moveTo>
                      <a:pt x="1011" y="1103"/>
                    </a:moveTo>
                    <a:lnTo>
                      <a:pt x="1179" y="1199"/>
                    </a:lnTo>
                    <a:lnTo>
                      <a:pt x="1315" y="1296"/>
                    </a:lnTo>
                    <a:lnTo>
                      <a:pt x="1218" y="1218"/>
                    </a:lnTo>
                    <a:lnTo>
                      <a:pt x="1373" y="1334"/>
                    </a:lnTo>
                    <a:lnTo>
                      <a:pt x="1527" y="1489"/>
                    </a:lnTo>
                    <a:lnTo>
                      <a:pt x="1576" y="1537"/>
                    </a:lnTo>
                    <a:lnTo>
                      <a:pt x="1624" y="1605"/>
                    </a:lnTo>
                    <a:lnTo>
                      <a:pt x="1701" y="1740"/>
                    </a:lnTo>
                    <a:lnTo>
                      <a:pt x="1740" y="1818"/>
                    </a:lnTo>
                    <a:lnTo>
                      <a:pt x="1759" y="1953"/>
                    </a:lnTo>
                    <a:lnTo>
                      <a:pt x="1779" y="2030"/>
                    </a:lnTo>
                    <a:lnTo>
                      <a:pt x="1779" y="2088"/>
                    </a:lnTo>
                    <a:lnTo>
                      <a:pt x="1759" y="2204"/>
                    </a:lnTo>
                    <a:lnTo>
                      <a:pt x="1745" y="2291"/>
                    </a:lnTo>
                    <a:lnTo>
                      <a:pt x="1663" y="2455"/>
                    </a:lnTo>
                    <a:lnTo>
                      <a:pt x="1651" y="2479"/>
                    </a:lnTo>
                    <a:lnTo>
                      <a:pt x="1643" y="2488"/>
                    </a:lnTo>
                    <a:lnTo>
                      <a:pt x="1590" y="2523"/>
                    </a:lnTo>
                    <a:lnTo>
                      <a:pt x="1524" y="2542"/>
                    </a:lnTo>
                    <a:lnTo>
                      <a:pt x="1524" y="2542"/>
                    </a:lnTo>
                    <a:lnTo>
                      <a:pt x="1514" y="2541"/>
                    </a:lnTo>
                    <a:lnTo>
                      <a:pt x="1514" y="2541"/>
                    </a:lnTo>
                    <a:lnTo>
                      <a:pt x="1392" y="2436"/>
                    </a:lnTo>
                    <a:lnTo>
                      <a:pt x="1392" y="2436"/>
                    </a:lnTo>
                    <a:lnTo>
                      <a:pt x="1353" y="2378"/>
                    </a:lnTo>
                    <a:lnTo>
                      <a:pt x="1276" y="2243"/>
                    </a:lnTo>
                    <a:lnTo>
                      <a:pt x="1237" y="2146"/>
                    </a:lnTo>
                    <a:lnTo>
                      <a:pt x="1276" y="2262"/>
                    </a:lnTo>
                    <a:lnTo>
                      <a:pt x="1179" y="1992"/>
                    </a:lnTo>
                    <a:lnTo>
                      <a:pt x="1083" y="1663"/>
                    </a:lnTo>
                    <a:lnTo>
                      <a:pt x="1057" y="1508"/>
                    </a:lnTo>
                    <a:lnTo>
                      <a:pt x="1025" y="1218"/>
                    </a:lnTo>
                    <a:lnTo>
                      <a:pt x="1011" y="1103"/>
                    </a:lnTo>
                    <a:close/>
                    <a:moveTo>
                      <a:pt x="1619" y="2516"/>
                    </a:moveTo>
                    <a:lnTo>
                      <a:pt x="1605" y="2533"/>
                    </a:lnTo>
                    <a:lnTo>
                      <a:pt x="1574" y="2548"/>
                    </a:lnTo>
                    <a:lnTo>
                      <a:pt x="1574" y="2548"/>
                    </a:lnTo>
                    <a:lnTo>
                      <a:pt x="1571" y="2548"/>
                    </a:lnTo>
                    <a:lnTo>
                      <a:pt x="1586" y="2536"/>
                    </a:lnTo>
                    <a:lnTo>
                      <a:pt x="1605" y="2533"/>
                    </a:lnTo>
                    <a:lnTo>
                      <a:pt x="1605" y="2533"/>
                    </a:lnTo>
                    <a:lnTo>
                      <a:pt x="1587" y="2535"/>
                    </a:lnTo>
                    <a:lnTo>
                      <a:pt x="1587" y="2535"/>
                    </a:lnTo>
                    <a:lnTo>
                      <a:pt x="1598" y="2526"/>
                    </a:lnTo>
                    <a:lnTo>
                      <a:pt x="1598" y="2526"/>
                    </a:lnTo>
                    <a:lnTo>
                      <a:pt x="1619" y="2516"/>
                    </a:lnTo>
                    <a:close/>
                    <a:moveTo>
                      <a:pt x="793" y="0"/>
                    </a:moveTo>
                    <a:lnTo>
                      <a:pt x="696" y="20"/>
                    </a:lnTo>
                    <a:lnTo>
                      <a:pt x="619" y="58"/>
                    </a:lnTo>
                    <a:lnTo>
                      <a:pt x="541" y="116"/>
                    </a:lnTo>
                    <a:lnTo>
                      <a:pt x="464" y="174"/>
                    </a:lnTo>
                    <a:lnTo>
                      <a:pt x="442" y="219"/>
                    </a:lnTo>
                    <a:lnTo>
                      <a:pt x="348" y="232"/>
                    </a:lnTo>
                    <a:lnTo>
                      <a:pt x="232" y="271"/>
                    </a:lnTo>
                    <a:lnTo>
                      <a:pt x="135" y="348"/>
                    </a:lnTo>
                    <a:lnTo>
                      <a:pt x="77" y="464"/>
                    </a:lnTo>
                    <a:lnTo>
                      <a:pt x="19" y="580"/>
                    </a:lnTo>
                    <a:lnTo>
                      <a:pt x="0" y="716"/>
                    </a:lnTo>
                    <a:lnTo>
                      <a:pt x="19" y="1025"/>
                    </a:lnTo>
                    <a:lnTo>
                      <a:pt x="58" y="1354"/>
                    </a:lnTo>
                    <a:lnTo>
                      <a:pt x="116" y="1663"/>
                    </a:lnTo>
                    <a:lnTo>
                      <a:pt x="174" y="1992"/>
                    </a:lnTo>
                    <a:lnTo>
                      <a:pt x="232" y="2185"/>
                    </a:lnTo>
                    <a:lnTo>
                      <a:pt x="290" y="2397"/>
                    </a:lnTo>
                    <a:lnTo>
                      <a:pt x="425" y="2687"/>
                    </a:lnTo>
                    <a:lnTo>
                      <a:pt x="503" y="2823"/>
                    </a:lnTo>
                    <a:lnTo>
                      <a:pt x="580" y="2958"/>
                    </a:lnTo>
                    <a:lnTo>
                      <a:pt x="696" y="3113"/>
                    </a:lnTo>
                    <a:lnTo>
                      <a:pt x="735" y="3151"/>
                    </a:lnTo>
                    <a:lnTo>
                      <a:pt x="831" y="3229"/>
                    </a:lnTo>
                    <a:lnTo>
                      <a:pt x="1025" y="3364"/>
                    </a:lnTo>
                    <a:lnTo>
                      <a:pt x="1102" y="3422"/>
                    </a:lnTo>
                    <a:lnTo>
                      <a:pt x="1218" y="3461"/>
                    </a:lnTo>
                    <a:lnTo>
                      <a:pt x="1315" y="3499"/>
                    </a:lnTo>
                    <a:lnTo>
                      <a:pt x="1547" y="3519"/>
                    </a:lnTo>
                    <a:lnTo>
                      <a:pt x="1624" y="3519"/>
                    </a:lnTo>
                    <a:lnTo>
                      <a:pt x="1740" y="3499"/>
                    </a:lnTo>
                    <a:lnTo>
                      <a:pt x="1837" y="3461"/>
                    </a:lnTo>
                    <a:lnTo>
                      <a:pt x="2049" y="3383"/>
                    </a:lnTo>
                    <a:lnTo>
                      <a:pt x="2165" y="3306"/>
                    </a:lnTo>
                    <a:lnTo>
                      <a:pt x="2281" y="3209"/>
                    </a:lnTo>
                    <a:lnTo>
                      <a:pt x="2397" y="3074"/>
                    </a:lnTo>
                    <a:lnTo>
                      <a:pt x="2494" y="2958"/>
                    </a:lnTo>
                    <a:lnTo>
                      <a:pt x="2552" y="2861"/>
                    </a:lnTo>
                    <a:lnTo>
                      <a:pt x="2610" y="2765"/>
                    </a:lnTo>
                    <a:lnTo>
                      <a:pt x="2668" y="2591"/>
                    </a:lnTo>
                    <a:lnTo>
                      <a:pt x="2706" y="2417"/>
                    </a:lnTo>
                    <a:lnTo>
                      <a:pt x="2745" y="2185"/>
                    </a:lnTo>
                    <a:lnTo>
                      <a:pt x="2745" y="2050"/>
                    </a:lnTo>
                    <a:lnTo>
                      <a:pt x="2745" y="1934"/>
                    </a:lnTo>
                    <a:lnTo>
                      <a:pt x="2726" y="1856"/>
                    </a:lnTo>
                    <a:lnTo>
                      <a:pt x="2687" y="1682"/>
                    </a:lnTo>
                    <a:lnTo>
                      <a:pt x="2649" y="1547"/>
                    </a:lnTo>
                    <a:lnTo>
                      <a:pt x="2610" y="1412"/>
                    </a:lnTo>
                    <a:lnTo>
                      <a:pt x="2494" y="1160"/>
                    </a:lnTo>
                    <a:lnTo>
                      <a:pt x="2397" y="1044"/>
                    </a:lnTo>
                    <a:lnTo>
                      <a:pt x="2223" y="812"/>
                    </a:lnTo>
                    <a:lnTo>
                      <a:pt x="2107" y="696"/>
                    </a:lnTo>
                    <a:lnTo>
                      <a:pt x="1953" y="561"/>
                    </a:lnTo>
                    <a:lnTo>
                      <a:pt x="1701" y="368"/>
                    </a:lnTo>
                    <a:lnTo>
                      <a:pt x="1508" y="252"/>
                    </a:lnTo>
                    <a:lnTo>
                      <a:pt x="1295" y="155"/>
                    </a:lnTo>
                    <a:lnTo>
                      <a:pt x="1083" y="58"/>
                    </a:lnTo>
                    <a:lnTo>
                      <a:pt x="986" y="20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"/>
              <p:cNvSpPr/>
              <p:nvPr/>
            </p:nvSpPr>
            <p:spPr>
              <a:xfrm>
                <a:off x="2012750" y="-41282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185" y="1598"/>
                    </a:moveTo>
                    <a:lnTo>
                      <a:pt x="1276" y="1779"/>
                    </a:lnTo>
                    <a:lnTo>
                      <a:pt x="1353" y="1915"/>
                    </a:lnTo>
                    <a:lnTo>
                      <a:pt x="1334" y="1915"/>
                    </a:lnTo>
                    <a:lnTo>
                      <a:pt x="1373" y="1992"/>
                    </a:lnTo>
                    <a:lnTo>
                      <a:pt x="1489" y="2263"/>
                    </a:lnTo>
                    <a:lnTo>
                      <a:pt x="1585" y="2553"/>
                    </a:lnTo>
                    <a:lnTo>
                      <a:pt x="1643" y="2804"/>
                    </a:lnTo>
                    <a:lnTo>
                      <a:pt x="1643" y="2862"/>
                    </a:lnTo>
                    <a:lnTo>
                      <a:pt x="1663" y="2997"/>
                    </a:lnTo>
                    <a:lnTo>
                      <a:pt x="1663" y="3113"/>
                    </a:lnTo>
                    <a:lnTo>
                      <a:pt x="1663" y="3132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326"/>
                    </a:lnTo>
                    <a:lnTo>
                      <a:pt x="1585" y="3364"/>
                    </a:lnTo>
                    <a:lnTo>
                      <a:pt x="1585" y="3384"/>
                    </a:lnTo>
                    <a:lnTo>
                      <a:pt x="1508" y="3461"/>
                    </a:lnTo>
                    <a:lnTo>
                      <a:pt x="1547" y="3442"/>
                    </a:lnTo>
                    <a:lnTo>
                      <a:pt x="1450" y="3500"/>
                    </a:lnTo>
                    <a:lnTo>
                      <a:pt x="1276" y="3616"/>
                    </a:lnTo>
                    <a:lnTo>
                      <a:pt x="1180" y="3674"/>
                    </a:lnTo>
                    <a:lnTo>
                      <a:pt x="1044" y="3725"/>
                    </a:lnTo>
                    <a:lnTo>
                      <a:pt x="1044" y="3693"/>
                    </a:lnTo>
                    <a:lnTo>
                      <a:pt x="1025" y="3635"/>
                    </a:lnTo>
                    <a:lnTo>
                      <a:pt x="1006" y="3519"/>
                    </a:lnTo>
                    <a:lnTo>
                      <a:pt x="1006" y="3577"/>
                    </a:lnTo>
                    <a:lnTo>
                      <a:pt x="986" y="3190"/>
                    </a:lnTo>
                    <a:lnTo>
                      <a:pt x="986" y="2823"/>
                    </a:lnTo>
                    <a:lnTo>
                      <a:pt x="986" y="2707"/>
                    </a:lnTo>
                    <a:lnTo>
                      <a:pt x="1006" y="2611"/>
                    </a:lnTo>
                    <a:lnTo>
                      <a:pt x="1025" y="2495"/>
                    </a:lnTo>
                    <a:lnTo>
                      <a:pt x="1083" y="2069"/>
                    </a:lnTo>
                    <a:lnTo>
                      <a:pt x="1180" y="1625"/>
                    </a:lnTo>
                    <a:lnTo>
                      <a:pt x="1185" y="1598"/>
                    </a:lnTo>
                    <a:close/>
                    <a:moveTo>
                      <a:pt x="948" y="1"/>
                    </a:moveTo>
                    <a:lnTo>
                      <a:pt x="851" y="20"/>
                    </a:lnTo>
                    <a:lnTo>
                      <a:pt x="774" y="59"/>
                    </a:lnTo>
                    <a:lnTo>
                      <a:pt x="677" y="97"/>
                    </a:lnTo>
                    <a:lnTo>
                      <a:pt x="619" y="175"/>
                    </a:lnTo>
                    <a:lnTo>
                      <a:pt x="561" y="252"/>
                    </a:lnTo>
                    <a:lnTo>
                      <a:pt x="426" y="619"/>
                    </a:lnTo>
                    <a:lnTo>
                      <a:pt x="329" y="987"/>
                    </a:lnTo>
                    <a:lnTo>
                      <a:pt x="232" y="1354"/>
                    </a:lnTo>
                    <a:lnTo>
                      <a:pt x="155" y="1741"/>
                    </a:lnTo>
                    <a:lnTo>
                      <a:pt x="78" y="2205"/>
                    </a:lnTo>
                    <a:lnTo>
                      <a:pt x="20" y="2669"/>
                    </a:lnTo>
                    <a:lnTo>
                      <a:pt x="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55" y="4060"/>
                    </a:lnTo>
                    <a:lnTo>
                      <a:pt x="194" y="4176"/>
                    </a:lnTo>
                    <a:lnTo>
                      <a:pt x="252" y="4273"/>
                    </a:lnTo>
                    <a:lnTo>
                      <a:pt x="310" y="4370"/>
                    </a:lnTo>
                    <a:lnTo>
                      <a:pt x="387" y="4447"/>
                    </a:lnTo>
                    <a:lnTo>
                      <a:pt x="503" y="4524"/>
                    </a:lnTo>
                    <a:lnTo>
                      <a:pt x="600" y="4602"/>
                    </a:lnTo>
                    <a:lnTo>
                      <a:pt x="716" y="4640"/>
                    </a:lnTo>
                    <a:lnTo>
                      <a:pt x="832" y="4679"/>
                    </a:lnTo>
                    <a:lnTo>
                      <a:pt x="948" y="4698"/>
                    </a:lnTo>
                    <a:lnTo>
                      <a:pt x="1064" y="4698"/>
                    </a:lnTo>
                    <a:lnTo>
                      <a:pt x="1199" y="4679"/>
                    </a:lnTo>
                    <a:lnTo>
                      <a:pt x="1315" y="4660"/>
                    </a:lnTo>
                    <a:lnTo>
                      <a:pt x="1450" y="4621"/>
                    </a:lnTo>
                    <a:lnTo>
                      <a:pt x="1566" y="4563"/>
                    </a:lnTo>
                    <a:lnTo>
                      <a:pt x="1837" y="4428"/>
                    </a:lnTo>
                    <a:lnTo>
                      <a:pt x="2069" y="4254"/>
                    </a:lnTo>
                    <a:lnTo>
                      <a:pt x="2281" y="4060"/>
                    </a:lnTo>
                    <a:lnTo>
                      <a:pt x="2378" y="3925"/>
                    </a:lnTo>
                    <a:lnTo>
                      <a:pt x="2475" y="3770"/>
                    </a:lnTo>
                    <a:lnTo>
                      <a:pt x="2533" y="3635"/>
                    </a:lnTo>
                    <a:lnTo>
                      <a:pt x="2591" y="3461"/>
                    </a:lnTo>
                    <a:lnTo>
                      <a:pt x="2610" y="3306"/>
                    </a:lnTo>
                    <a:lnTo>
                      <a:pt x="2629" y="3132"/>
                    </a:lnTo>
                    <a:lnTo>
                      <a:pt x="2629" y="2959"/>
                    </a:lnTo>
                    <a:lnTo>
                      <a:pt x="2610" y="2804"/>
                    </a:lnTo>
                    <a:lnTo>
                      <a:pt x="2552" y="2456"/>
                    </a:lnTo>
                    <a:lnTo>
                      <a:pt x="2455" y="2127"/>
                    </a:lnTo>
                    <a:lnTo>
                      <a:pt x="2339" y="1799"/>
                    </a:lnTo>
                    <a:lnTo>
                      <a:pt x="2204" y="1470"/>
                    </a:lnTo>
                    <a:lnTo>
                      <a:pt x="2049" y="1161"/>
                    </a:lnTo>
                    <a:lnTo>
                      <a:pt x="1895" y="851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117"/>
                    </a:lnTo>
                    <a:lnTo>
                      <a:pt x="1315" y="78"/>
                    </a:lnTo>
                    <a:lnTo>
                      <a:pt x="1218" y="40"/>
                    </a:lnTo>
                    <a:lnTo>
                      <a:pt x="1180" y="40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"/>
              <p:cNvSpPr/>
              <p:nvPr/>
            </p:nvSpPr>
            <p:spPr>
              <a:xfrm>
                <a:off x="2015650" y="-3842600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173" y="1556"/>
                    </a:moveTo>
                    <a:lnTo>
                      <a:pt x="1276" y="1779"/>
                    </a:lnTo>
                    <a:lnTo>
                      <a:pt x="1334" y="1914"/>
                    </a:lnTo>
                    <a:lnTo>
                      <a:pt x="1334" y="1895"/>
                    </a:lnTo>
                    <a:lnTo>
                      <a:pt x="1373" y="1972"/>
                    </a:lnTo>
                    <a:lnTo>
                      <a:pt x="1489" y="2262"/>
                    </a:lnTo>
                    <a:lnTo>
                      <a:pt x="1566" y="2533"/>
                    </a:lnTo>
                    <a:lnTo>
                      <a:pt x="1643" y="2804"/>
                    </a:lnTo>
                    <a:lnTo>
                      <a:pt x="1643" y="2842"/>
                    </a:lnTo>
                    <a:lnTo>
                      <a:pt x="1663" y="2997"/>
                    </a:lnTo>
                    <a:lnTo>
                      <a:pt x="1663" y="3094"/>
                    </a:lnTo>
                    <a:lnTo>
                      <a:pt x="1663" y="3113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268"/>
                    </a:lnTo>
                    <a:lnTo>
                      <a:pt x="1605" y="3306"/>
                    </a:lnTo>
                    <a:lnTo>
                      <a:pt x="1585" y="3345"/>
                    </a:lnTo>
                    <a:lnTo>
                      <a:pt x="1585" y="3364"/>
                    </a:lnTo>
                    <a:lnTo>
                      <a:pt x="1527" y="3422"/>
                    </a:lnTo>
                    <a:lnTo>
                      <a:pt x="1527" y="3422"/>
                    </a:lnTo>
                    <a:lnTo>
                      <a:pt x="1450" y="3480"/>
                    </a:lnTo>
                    <a:lnTo>
                      <a:pt x="1257" y="3616"/>
                    </a:lnTo>
                    <a:lnTo>
                      <a:pt x="1179" y="3654"/>
                    </a:lnTo>
                    <a:lnTo>
                      <a:pt x="1141" y="3673"/>
                    </a:lnTo>
                    <a:lnTo>
                      <a:pt x="1128" y="3686"/>
                    </a:lnTo>
                    <a:lnTo>
                      <a:pt x="1128" y="3686"/>
                    </a:lnTo>
                    <a:lnTo>
                      <a:pt x="1045" y="3707"/>
                    </a:lnTo>
                    <a:lnTo>
                      <a:pt x="1045" y="3707"/>
                    </a:lnTo>
                    <a:lnTo>
                      <a:pt x="1006" y="3616"/>
                    </a:lnTo>
                    <a:lnTo>
                      <a:pt x="986" y="3500"/>
                    </a:lnTo>
                    <a:lnTo>
                      <a:pt x="986" y="3558"/>
                    </a:lnTo>
                    <a:lnTo>
                      <a:pt x="967" y="3190"/>
                    </a:lnTo>
                    <a:lnTo>
                      <a:pt x="986" y="2804"/>
                    </a:lnTo>
                    <a:lnTo>
                      <a:pt x="986" y="2707"/>
                    </a:lnTo>
                    <a:lnTo>
                      <a:pt x="1006" y="2591"/>
                    </a:lnTo>
                    <a:lnTo>
                      <a:pt x="1006" y="2475"/>
                    </a:lnTo>
                    <a:lnTo>
                      <a:pt x="1083" y="2050"/>
                    </a:lnTo>
                    <a:lnTo>
                      <a:pt x="1160" y="1605"/>
                    </a:lnTo>
                    <a:lnTo>
                      <a:pt x="1173" y="1556"/>
                    </a:lnTo>
                    <a:close/>
                    <a:moveTo>
                      <a:pt x="851" y="1"/>
                    </a:moveTo>
                    <a:lnTo>
                      <a:pt x="754" y="39"/>
                    </a:lnTo>
                    <a:lnTo>
                      <a:pt x="677" y="78"/>
                    </a:lnTo>
                    <a:lnTo>
                      <a:pt x="619" y="155"/>
                    </a:lnTo>
                    <a:lnTo>
                      <a:pt x="561" y="233"/>
                    </a:lnTo>
                    <a:lnTo>
                      <a:pt x="426" y="600"/>
                    </a:lnTo>
                    <a:lnTo>
                      <a:pt x="329" y="967"/>
                    </a:lnTo>
                    <a:lnTo>
                      <a:pt x="232" y="1354"/>
                    </a:lnTo>
                    <a:lnTo>
                      <a:pt x="155" y="1721"/>
                    </a:lnTo>
                    <a:lnTo>
                      <a:pt x="78" y="2185"/>
                    </a:lnTo>
                    <a:lnTo>
                      <a:pt x="20" y="2668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60"/>
                    </a:lnTo>
                    <a:lnTo>
                      <a:pt x="194" y="4157"/>
                    </a:lnTo>
                    <a:lnTo>
                      <a:pt x="252" y="4253"/>
                    </a:lnTo>
                    <a:lnTo>
                      <a:pt x="310" y="4350"/>
                    </a:lnTo>
                    <a:lnTo>
                      <a:pt x="387" y="4427"/>
                    </a:lnTo>
                    <a:lnTo>
                      <a:pt x="484" y="4524"/>
                    </a:lnTo>
                    <a:lnTo>
                      <a:pt x="600" y="4582"/>
                    </a:lnTo>
                    <a:lnTo>
                      <a:pt x="696" y="4621"/>
                    </a:lnTo>
                    <a:lnTo>
                      <a:pt x="812" y="4659"/>
                    </a:lnTo>
                    <a:lnTo>
                      <a:pt x="948" y="4679"/>
                    </a:lnTo>
                    <a:lnTo>
                      <a:pt x="1064" y="4679"/>
                    </a:lnTo>
                    <a:lnTo>
                      <a:pt x="1179" y="4659"/>
                    </a:lnTo>
                    <a:lnTo>
                      <a:pt x="1315" y="4640"/>
                    </a:lnTo>
                    <a:lnTo>
                      <a:pt x="1431" y="4601"/>
                    </a:lnTo>
                    <a:lnTo>
                      <a:pt x="1566" y="4543"/>
                    </a:lnTo>
                    <a:lnTo>
                      <a:pt x="1837" y="4408"/>
                    </a:lnTo>
                    <a:lnTo>
                      <a:pt x="2069" y="4234"/>
                    </a:lnTo>
                    <a:lnTo>
                      <a:pt x="2262" y="4041"/>
                    </a:lnTo>
                    <a:lnTo>
                      <a:pt x="2378" y="3905"/>
                    </a:lnTo>
                    <a:lnTo>
                      <a:pt x="2455" y="3770"/>
                    </a:lnTo>
                    <a:lnTo>
                      <a:pt x="2533" y="3616"/>
                    </a:lnTo>
                    <a:lnTo>
                      <a:pt x="2571" y="3461"/>
                    </a:lnTo>
                    <a:lnTo>
                      <a:pt x="2610" y="3287"/>
                    </a:lnTo>
                    <a:lnTo>
                      <a:pt x="2629" y="3132"/>
                    </a:lnTo>
                    <a:lnTo>
                      <a:pt x="2629" y="2958"/>
                    </a:lnTo>
                    <a:lnTo>
                      <a:pt x="2610" y="2784"/>
                    </a:lnTo>
                    <a:lnTo>
                      <a:pt x="2552" y="2436"/>
                    </a:lnTo>
                    <a:lnTo>
                      <a:pt x="2455" y="2108"/>
                    </a:lnTo>
                    <a:lnTo>
                      <a:pt x="2339" y="1779"/>
                    </a:lnTo>
                    <a:lnTo>
                      <a:pt x="2204" y="1470"/>
                    </a:lnTo>
                    <a:lnTo>
                      <a:pt x="2049" y="1141"/>
                    </a:lnTo>
                    <a:lnTo>
                      <a:pt x="1875" y="832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97"/>
                    </a:lnTo>
                    <a:lnTo>
                      <a:pt x="1315" y="5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"/>
              <p:cNvSpPr/>
              <p:nvPr/>
            </p:nvSpPr>
            <p:spPr>
              <a:xfrm>
                <a:off x="1693775" y="-3979375"/>
                <a:ext cx="79300" cy="106850"/>
              </a:xfrm>
              <a:custGeom>
                <a:rect b="b" l="l" r="r" t="t"/>
                <a:pathLst>
                  <a:path extrusionOk="0" h="4274" w="3172">
                    <a:moveTo>
                      <a:pt x="1025" y="3094"/>
                    </a:move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2" y="3129"/>
                    </a:lnTo>
                    <a:lnTo>
                      <a:pt x="1025" y="3094"/>
                    </a:lnTo>
                    <a:close/>
                    <a:moveTo>
                      <a:pt x="2195" y="1518"/>
                    </a:moveTo>
                    <a:lnTo>
                      <a:pt x="2185" y="1644"/>
                    </a:lnTo>
                    <a:lnTo>
                      <a:pt x="2185" y="1683"/>
                    </a:lnTo>
                    <a:lnTo>
                      <a:pt x="2166" y="1837"/>
                    </a:lnTo>
                    <a:lnTo>
                      <a:pt x="2127" y="2108"/>
                    </a:lnTo>
                    <a:lnTo>
                      <a:pt x="2069" y="2359"/>
                    </a:lnTo>
                    <a:lnTo>
                      <a:pt x="2011" y="2611"/>
                    </a:lnTo>
                    <a:lnTo>
                      <a:pt x="1973" y="2727"/>
                    </a:lnTo>
                    <a:lnTo>
                      <a:pt x="1953" y="2785"/>
                    </a:lnTo>
                    <a:lnTo>
                      <a:pt x="1953" y="2765"/>
                    </a:lnTo>
                    <a:lnTo>
                      <a:pt x="1857" y="2978"/>
                    </a:lnTo>
                    <a:lnTo>
                      <a:pt x="1799" y="3075"/>
                    </a:lnTo>
                    <a:lnTo>
                      <a:pt x="1779" y="3113"/>
                    </a:lnTo>
                    <a:lnTo>
                      <a:pt x="1702" y="3190"/>
                    </a:lnTo>
                    <a:lnTo>
                      <a:pt x="1683" y="3210"/>
                    </a:lnTo>
                    <a:lnTo>
                      <a:pt x="1721" y="3190"/>
                    </a:lnTo>
                    <a:lnTo>
                      <a:pt x="1625" y="3248"/>
                    </a:lnTo>
                    <a:lnTo>
                      <a:pt x="1509" y="3287"/>
                    </a:lnTo>
                    <a:lnTo>
                      <a:pt x="1489" y="3287"/>
                    </a:lnTo>
                    <a:lnTo>
                      <a:pt x="1219" y="3306"/>
                    </a:lnTo>
                    <a:lnTo>
                      <a:pt x="1103" y="3306"/>
                    </a:lnTo>
                    <a:lnTo>
                      <a:pt x="967" y="3273"/>
                    </a:lnTo>
                    <a:lnTo>
                      <a:pt x="967" y="3273"/>
                    </a:lnTo>
                    <a:lnTo>
                      <a:pt x="967" y="3268"/>
                    </a:lnTo>
                    <a:lnTo>
                      <a:pt x="1002" y="3129"/>
                    </a:lnTo>
                    <a:lnTo>
                      <a:pt x="987" y="3152"/>
                    </a:lnTo>
                    <a:lnTo>
                      <a:pt x="987" y="3152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25" y="3075"/>
                    </a:lnTo>
                    <a:lnTo>
                      <a:pt x="1103" y="2901"/>
                    </a:lnTo>
                    <a:lnTo>
                      <a:pt x="1219" y="2727"/>
                    </a:lnTo>
                    <a:lnTo>
                      <a:pt x="1315" y="2553"/>
                    </a:lnTo>
                    <a:lnTo>
                      <a:pt x="1373" y="2456"/>
                    </a:lnTo>
                    <a:lnTo>
                      <a:pt x="1528" y="2282"/>
                    </a:lnTo>
                    <a:lnTo>
                      <a:pt x="1818" y="1915"/>
                    </a:lnTo>
                    <a:lnTo>
                      <a:pt x="2127" y="1586"/>
                    </a:lnTo>
                    <a:lnTo>
                      <a:pt x="2195" y="1518"/>
                    </a:lnTo>
                    <a:close/>
                    <a:moveTo>
                      <a:pt x="2533" y="1"/>
                    </a:moveTo>
                    <a:lnTo>
                      <a:pt x="2437" y="20"/>
                    </a:lnTo>
                    <a:lnTo>
                      <a:pt x="2340" y="59"/>
                    </a:lnTo>
                    <a:lnTo>
                      <a:pt x="2031" y="310"/>
                    </a:lnTo>
                    <a:lnTo>
                      <a:pt x="1741" y="600"/>
                    </a:lnTo>
                    <a:lnTo>
                      <a:pt x="1451" y="890"/>
                    </a:lnTo>
                    <a:lnTo>
                      <a:pt x="1180" y="1180"/>
                    </a:lnTo>
                    <a:lnTo>
                      <a:pt x="851" y="1567"/>
                    </a:lnTo>
                    <a:lnTo>
                      <a:pt x="542" y="1992"/>
                    </a:lnTo>
                    <a:lnTo>
                      <a:pt x="387" y="2205"/>
                    </a:lnTo>
                    <a:lnTo>
                      <a:pt x="271" y="2417"/>
                    </a:lnTo>
                    <a:lnTo>
                      <a:pt x="155" y="2649"/>
                    </a:lnTo>
                    <a:lnTo>
                      <a:pt x="59" y="2881"/>
                    </a:lnTo>
                    <a:lnTo>
                      <a:pt x="20" y="3113"/>
                    </a:lnTo>
                    <a:lnTo>
                      <a:pt x="1" y="3345"/>
                    </a:lnTo>
                    <a:lnTo>
                      <a:pt x="1" y="3442"/>
                    </a:lnTo>
                    <a:lnTo>
                      <a:pt x="39" y="3558"/>
                    </a:lnTo>
                    <a:lnTo>
                      <a:pt x="59" y="3674"/>
                    </a:lnTo>
                    <a:lnTo>
                      <a:pt x="117" y="3770"/>
                    </a:lnTo>
                    <a:lnTo>
                      <a:pt x="194" y="3867"/>
                    </a:lnTo>
                    <a:lnTo>
                      <a:pt x="271" y="3964"/>
                    </a:lnTo>
                    <a:lnTo>
                      <a:pt x="349" y="4041"/>
                    </a:lnTo>
                    <a:lnTo>
                      <a:pt x="445" y="4099"/>
                    </a:lnTo>
                    <a:lnTo>
                      <a:pt x="561" y="4157"/>
                    </a:lnTo>
                    <a:lnTo>
                      <a:pt x="677" y="4196"/>
                    </a:lnTo>
                    <a:lnTo>
                      <a:pt x="909" y="4254"/>
                    </a:lnTo>
                    <a:lnTo>
                      <a:pt x="1219" y="4273"/>
                    </a:lnTo>
                    <a:lnTo>
                      <a:pt x="1393" y="4273"/>
                    </a:lnTo>
                    <a:lnTo>
                      <a:pt x="1547" y="4254"/>
                    </a:lnTo>
                    <a:lnTo>
                      <a:pt x="1702" y="4234"/>
                    </a:lnTo>
                    <a:lnTo>
                      <a:pt x="1857" y="4196"/>
                    </a:lnTo>
                    <a:lnTo>
                      <a:pt x="2011" y="4138"/>
                    </a:lnTo>
                    <a:lnTo>
                      <a:pt x="2166" y="4060"/>
                    </a:lnTo>
                    <a:lnTo>
                      <a:pt x="2282" y="3964"/>
                    </a:lnTo>
                    <a:lnTo>
                      <a:pt x="2417" y="3848"/>
                    </a:lnTo>
                    <a:lnTo>
                      <a:pt x="2514" y="3732"/>
                    </a:lnTo>
                    <a:lnTo>
                      <a:pt x="2610" y="3596"/>
                    </a:lnTo>
                    <a:lnTo>
                      <a:pt x="2707" y="3461"/>
                    </a:lnTo>
                    <a:lnTo>
                      <a:pt x="2765" y="3306"/>
                    </a:lnTo>
                    <a:lnTo>
                      <a:pt x="2900" y="3017"/>
                    </a:lnTo>
                    <a:lnTo>
                      <a:pt x="2997" y="2707"/>
                    </a:lnTo>
                    <a:lnTo>
                      <a:pt x="3055" y="2417"/>
                    </a:lnTo>
                    <a:lnTo>
                      <a:pt x="3113" y="2108"/>
                    </a:lnTo>
                    <a:lnTo>
                      <a:pt x="3152" y="1799"/>
                    </a:lnTo>
                    <a:lnTo>
                      <a:pt x="3171" y="1161"/>
                    </a:lnTo>
                    <a:lnTo>
                      <a:pt x="3171" y="542"/>
                    </a:lnTo>
                    <a:lnTo>
                      <a:pt x="3171" y="445"/>
                    </a:lnTo>
                    <a:lnTo>
                      <a:pt x="3132" y="368"/>
                    </a:lnTo>
                    <a:lnTo>
                      <a:pt x="3094" y="291"/>
                    </a:lnTo>
                    <a:lnTo>
                      <a:pt x="3016" y="213"/>
                    </a:lnTo>
                    <a:lnTo>
                      <a:pt x="2958" y="155"/>
                    </a:lnTo>
                    <a:lnTo>
                      <a:pt x="2881" y="78"/>
                    </a:lnTo>
                    <a:lnTo>
                      <a:pt x="2804" y="4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1"/>
              <p:cNvSpPr/>
              <p:nvPr/>
            </p:nvSpPr>
            <p:spPr>
              <a:xfrm>
                <a:off x="1905950" y="-3973575"/>
                <a:ext cx="70575" cy="113600"/>
              </a:xfrm>
              <a:custGeom>
                <a:rect b="b" l="l" r="r" t="t"/>
                <a:pathLst>
                  <a:path extrusionOk="0" h="4544" w="2823">
                    <a:moveTo>
                      <a:pt x="1770" y="1589"/>
                    </a:moveTo>
                    <a:lnTo>
                      <a:pt x="1798" y="1799"/>
                    </a:lnTo>
                    <a:lnTo>
                      <a:pt x="1837" y="2089"/>
                    </a:lnTo>
                    <a:lnTo>
                      <a:pt x="1837" y="2379"/>
                    </a:lnTo>
                    <a:lnTo>
                      <a:pt x="1837" y="2669"/>
                    </a:lnTo>
                    <a:lnTo>
                      <a:pt x="1837" y="2765"/>
                    </a:lnTo>
                    <a:lnTo>
                      <a:pt x="1817" y="2843"/>
                    </a:lnTo>
                    <a:lnTo>
                      <a:pt x="1759" y="3113"/>
                    </a:lnTo>
                    <a:lnTo>
                      <a:pt x="1740" y="3190"/>
                    </a:lnTo>
                    <a:lnTo>
                      <a:pt x="1721" y="3248"/>
                    </a:lnTo>
                    <a:lnTo>
                      <a:pt x="1663" y="3345"/>
                    </a:lnTo>
                    <a:lnTo>
                      <a:pt x="1663" y="3345"/>
                    </a:lnTo>
                    <a:lnTo>
                      <a:pt x="1682" y="3306"/>
                    </a:lnTo>
                    <a:lnTo>
                      <a:pt x="1643" y="3364"/>
                    </a:lnTo>
                    <a:lnTo>
                      <a:pt x="1585" y="3422"/>
                    </a:lnTo>
                    <a:lnTo>
                      <a:pt x="1624" y="3384"/>
                    </a:lnTo>
                    <a:lnTo>
                      <a:pt x="1547" y="3442"/>
                    </a:lnTo>
                    <a:lnTo>
                      <a:pt x="1510" y="3466"/>
                    </a:lnTo>
                    <a:lnTo>
                      <a:pt x="1392" y="3500"/>
                    </a:lnTo>
                    <a:lnTo>
                      <a:pt x="1160" y="3558"/>
                    </a:lnTo>
                    <a:lnTo>
                      <a:pt x="1102" y="3577"/>
                    </a:lnTo>
                    <a:lnTo>
                      <a:pt x="1005" y="3577"/>
                    </a:lnTo>
                    <a:lnTo>
                      <a:pt x="967" y="3569"/>
                    </a:lnTo>
                    <a:lnTo>
                      <a:pt x="967" y="3569"/>
                    </a:lnTo>
                    <a:lnTo>
                      <a:pt x="967" y="3461"/>
                    </a:lnTo>
                    <a:lnTo>
                      <a:pt x="967" y="3384"/>
                    </a:lnTo>
                    <a:lnTo>
                      <a:pt x="1005" y="3210"/>
                    </a:lnTo>
                    <a:lnTo>
                      <a:pt x="1063" y="3036"/>
                    </a:lnTo>
                    <a:lnTo>
                      <a:pt x="1102" y="2939"/>
                    </a:lnTo>
                    <a:lnTo>
                      <a:pt x="1115" y="2875"/>
                    </a:lnTo>
                    <a:lnTo>
                      <a:pt x="1115" y="2875"/>
                    </a:lnTo>
                    <a:lnTo>
                      <a:pt x="1121" y="2862"/>
                    </a:lnTo>
                    <a:lnTo>
                      <a:pt x="1160" y="2746"/>
                    </a:lnTo>
                    <a:lnTo>
                      <a:pt x="1353" y="2359"/>
                    </a:lnTo>
                    <a:lnTo>
                      <a:pt x="1547" y="1992"/>
                    </a:lnTo>
                    <a:lnTo>
                      <a:pt x="1759" y="1605"/>
                    </a:lnTo>
                    <a:lnTo>
                      <a:pt x="1770" y="1589"/>
                    </a:lnTo>
                    <a:close/>
                    <a:moveTo>
                      <a:pt x="1933" y="1"/>
                    </a:moveTo>
                    <a:lnTo>
                      <a:pt x="1837" y="20"/>
                    </a:lnTo>
                    <a:lnTo>
                      <a:pt x="1759" y="39"/>
                    </a:lnTo>
                    <a:lnTo>
                      <a:pt x="1663" y="97"/>
                    </a:lnTo>
                    <a:lnTo>
                      <a:pt x="1605" y="155"/>
                    </a:lnTo>
                    <a:lnTo>
                      <a:pt x="1353" y="465"/>
                    </a:lnTo>
                    <a:lnTo>
                      <a:pt x="1141" y="774"/>
                    </a:lnTo>
                    <a:lnTo>
                      <a:pt x="928" y="1103"/>
                    </a:lnTo>
                    <a:lnTo>
                      <a:pt x="735" y="1451"/>
                    </a:lnTo>
                    <a:lnTo>
                      <a:pt x="522" y="1857"/>
                    </a:lnTo>
                    <a:lnTo>
                      <a:pt x="309" y="2282"/>
                    </a:lnTo>
                    <a:lnTo>
                      <a:pt x="213" y="2495"/>
                    </a:lnTo>
                    <a:lnTo>
                      <a:pt x="135" y="2727"/>
                    </a:lnTo>
                    <a:lnTo>
                      <a:pt x="77" y="2958"/>
                    </a:lnTo>
                    <a:lnTo>
                      <a:pt x="19" y="3171"/>
                    </a:lnTo>
                    <a:lnTo>
                      <a:pt x="0" y="3403"/>
                    </a:lnTo>
                    <a:lnTo>
                      <a:pt x="0" y="3635"/>
                    </a:lnTo>
                    <a:lnTo>
                      <a:pt x="39" y="3867"/>
                    </a:lnTo>
                    <a:lnTo>
                      <a:pt x="77" y="3983"/>
                    </a:lnTo>
                    <a:lnTo>
                      <a:pt x="116" y="4080"/>
                    </a:lnTo>
                    <a:lnTo>
                      <a:pt x="193" y="4196"/>
                    </a:lnTo>
                    <a:lnTo>
                      <a:pt x="271" y="4273"/>
                    </a:lnTo>
                    <a:lnTo>
                      <a:pt x="367" y="4350"/>
                    </a:lnTo>
                    <a:lnTo>
                      <a:pt x="464" y="4428"/>
                    </a:lnTo>
                    <a:lnTo>
                      <a:pt x="580" y="4466"/>
                    </a:lnTo>
                    <a:lnTo>
                      <a:pt x="696" y="4505"/>
                    </a:lnTo>
                    <a:lnTo>
                      <a:pt x="812" y="4524"/>
                    </a:lnTo>
                    <a:lnTo>
                      <a:pt x="947" y="4544"/>
                    </a:lnTo>
                    <a:lnTo>
                      <a:pt x="1218" y="4524"/>
                    </a:lnTo>
                    <a:lnTo>
                      <a:pt x="1508" y="4486"/>
                    </a:lnTo>
                    <a:lnTo>
                      <a:pt x="1779" y="4389"/>
                    </a:lnTo>
                    <a:lnTo>
                      <a:pt x="2030" y="4273"/>
                    </a:lnTo>
                    <a:lnTo>
                      <a:pt x="2165" y="4176"/>
                    </a:lnTo>
                    <a:lnTo>
                      <a:pt x="2301" y="4080"/>
                    </a:lnTo>
                    <a:lnTo>
                      <a:pt x="2397" y="3944"/>
                    </a:lnTo>
                    <a:lnTo>
                      <a:pt x="2494" y="3809"/>
                    </a:lnTo>
                    <a:lnTo>
                      <a:pt x="2591" y="3674"/>
                    </a:lnTo>
                    <a:lnTo>
                      <a:pt x="2648" y="3519"/>
                    </a:lnTo>
                    <a:lnTo>
                      <a:pt x="2706" y="3345"/>
                    </a:lnTo>
                    <a:lnTo>
                      <a:pt x="2745" y="3190"/>
                    </a:lnTo>
                    <a:lnTo>
                      <a:pt x="2803" y="2843"/>
                    </a:lnTo>
                    <a:lnTo>
                      <a:pt x="2822" y="2495"/>
                    </a:lnTo>
                    <a:lnTo>
                      <a:pt x="2803" y="2147"/>
                    </a:lnTo>
                    <a:lnTo>
                      <a:pt x="2784" y="1799"/>
                    </a:lnTo>
                    <a:lnTo>
                      <a:pt x="2726" y="1451"/>
                    </a:lnTo>
                    <a:lnTo>
                      <a:pt x="2668" y="1103"/>
                    </a:lnTo>
                    <a:lnTo>
                      <a:pt x="2513" y="407"/>
                    </a:lnTo>
                    <a:lnTo>
                      <a:pt x="2494" y="329"/>
                    </a:lnTo>
                    <a:lnTo>
                      <a:pt x="2436" y="252"/>
                    </a:lnTo>
                    <a:lnTo>
                      <a:pt x="2359" y="175"/>
                    </a:lnTo>
                    <a:lnTo>
                      <a:pt x="2281" y="136"/>
                    </a:lnTo>
                    <a:lnTo>
                      <a:pt x="2204" y="78"/>
                    </a:lnTo>
                    <a:lnTo>
                      <a:pt x="2127" y="39"/>
                    </a:lnTo>
                    <a:lnTo>
                      <a:pt x="2030" y="20"/>
                    </a:lnTo>
                    <a:lnTo>
                      <a:pt x="193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"/>
              <p:cNvSpPr/>
              <p:nvPr/>
            </p:nvSpPr>
            <p:spPr>
              <a:xfrm>
                <a:off x="2128250" y="-397212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296" y="1779"/>
                    </a:lnTo>
                    <a:lnTo>
                      <a:pt x="1334" y="1857"/>
                    </a:lnTo>
                    <a:lnTo>
                      <a:pt x="1392" y="2011"/>
                    </a:lnTo>
                    <a:lnTo>
                      <a:pt x="1508" y="2282"/>
                    </a:lnTo>
                    <a:lnTo>
                      <a:pt x="1586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24" y="3268"/>
                    </a:lnTo>
                    <a:lnTo>
                      <a:pt x="1624" y="3287"/>
                    </a:lnTo>
                    <a:lnTo>
                      <a:pt x="1566" y="3384"/>
                    </a:lnTo>
                    <a:lnTo>
                      <a:pt x="1566" y="3403"/>
                    </a:lnTo>
                    <a:lnTo>
                      <a:pt x="1586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8" y="3432"/>
                    </a:lnTo>
                    <a:lnTo>
                      <a:pt x="1508" y="3461"/>
                    </a:lnTo>
                    <a:lnTo>
                      <a:pt x="1431" y="3500"/>
                    </a:lnTo>
                    <a:lnTo>
                      <a:pt x="1238" y="3635"/>
                    </a:lnTo>
                    <a:lnTo>
                      <a:pt x="1160" y="3674"/>
                    </a:lnTo>
                    <a:lnTo>
                      <a:pt x="1122" y="3693"/>
                    </a:lnTo>
                    <a:lnTo>
                      <a:pt x="1141" y="3693"/>
                    </a:lnTo>
                    <a:lnTo>
                      <a:pt x="1040" y="3718"/>
                    </a:lnTo>
                    <a:lnTo>
                      <a:pt x="1040" y="3718"/>
                    </a:lnTo>
                    <a:lnTo>
                      <a:pt x="1006" y="3616"/>
                    </a:lnTo>
                    <a:lnTo>
                      <a:pt x="986" y="3538"/>
                    </a:lnTo>
                    <a:lnTo>
                      <a:pt x="986" y="3558"/>
                    </a:lnTo>
                    <a:lnTo>
                      <a:pt x="967" y="3364"/>
                    </a:lnTo>
                    <a:lnTo>
                      <a:pt x="967" y="3171"/>
                    </a:lnTo>
                    <a:lnTo>
                      <a:pt x="986" y="2785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25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33" y="3720"/>
                    </a:lnTo>
                    <a:lnTo>
                      <a:pt x="1033" y="3720"/>
                    </a:lnTo>
                    <a:lnTo>
                      <a:pt x="1025" y="3712"/>
                    </a:lnTo>
                    <a:lnTo>
                      <a:pt x="1028" y="3721"/>
                    </a:lnTo>
                    <a:lnTo>
                      <a:pt x="999" y="3729"/>
                    </a:lnTo>
                    <a:lnTo>
                      <a:pt x="999" y="3729"/>
                    </a:lnTo>
                    <a:lnTo>
                      <a:pt x="967" y="3712"/>
                    </a:lnTo>
                    <a:close/>
                    <a:moveTo>
                      <a:pt x="1044" y="3732"/>
                    </a:moveTo>
                    <a:lnTo>
                      <a:pt x="1064" y="3751"/>
                    </a:lnTo>
                    <a:lnTo>
                      <a:pt x="1044" y="3732"/>
                    </a:lnTo>
                    <a:lnTo>
                      <a:pt x="1044" y="3732"/>
                    </a:lnTo>
                    <a:close/>
                    <a:moveTo>
                      <a:pt x="986" y="1"/>
                    </a:moveTo>
                    <a:lnTo>
                      <a:pt x="890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58" y="155"/>
                    </a:lnTo>
                    <a:lnTo>
                      <a:pt x="619" y="252"/>
                    </a:lnTo>
                    <a:lnTo>
                      <a:pt x="464" y="600"/>
                    </a:lnTo>
                    <a:lnTo>
                      <a:pt x="348" y="987"/>
                    </a:lnTo>
                    <a:lnTo>
                      <a:pt x="252" y="1354"/>
                    </a:lnTo>
                    <a:lnTo>
                      <a:pt x="174" y="1741"/>
                    </a:lnTo>
                    <a:lnTo>
                      <a:pt x="97" y="2205"/>
                    </a:lnTo>
                    <a:lnTo>
                      <a:pt x="20" y="2669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20" y="3596"/>
                    </a:lnTo>
                    <a:lnTo>
                      <a:pt x="58" y="3828"/>
                    </a:lnTo>
                    <a:lnTo>
                      <a:pt x="136" y="4060"/>
                    </a:lnTo>
                    <a:lnTo>
                      <a:pt x="232" y="4254"/>
                    </a:lnTo>
                    <a:lnTo>
                      <a:pt x="290" y="4350"/>
                    </a:lnTo>
                    <a:lnTo>
                      <a:pt x="368" y="4428"/>
                    </a:lnTo>
                    <a:lnTo>
                      <a:pt x="464" y="4524"/>
                    </a:lnTo>
                    <a:lnTo>
                      <a:pt x="580" y="4582"/>
                    </a:lnTo>
                    <a:lnTo>
                      <a:pt x="677" y="4640"/>
                    </a:lnTo>
                    <a:lnTo>
                      <a:pt x="793" y="4660"/>
                    </a:lnTo>
                    <a:lnTo>
                      <a:pt x="928" y="4679"/>
                    </a:lnTo>
                    <a:lnTo>
                      <a:pt x="1160" y="4679"/>
                    </a:lnTo>
                    <a:lnTo>
                      <a:pt x="1296" y="4660"/>
                    </a:lnTo>
                    <a:lnTo>
                      <a:pt x="1412" y="4621"/>
                    </a:lnTo>
                    <a:lnTo>
                      <a:pt x="1547" y="4563"/>
                    </a:lnTo>
                    <a:lnTo>
                      <a:pt x="1818" y="4428"/>
                    </a:lnTo>
                    <a:lnTo>
                      <a:pt x="2050" y="4254"/>
                    </a:lnTo>
                    <a:lnTo>
                      <a:pt x="2262" y="4060"/>
                    </a:lnTo>
                    <a:lnTo>
                      <a:pt x="2359" y="3944"/>
                    </a:lnTo>
                    <a:lnTo>
                      <a:pt x="2455" y="3790"/>
                    </a:lnTo>
                    <a:lnTo>
                      <a:pt x="251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97"/>
                    </a:lnTo>
                    <a:lnTo>
                      <a:pt x="2610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59" y="1818"/>
                    </a:lnTo>
                    <a:lnTo>
                      <a:pt x="2224" y="1489"/>
                    </a:lnTo>
                    <a:lnTo>
                      <a:pt x="2088" y="1161"/>
                    </a:lnTo>
                    <a:lnTo>
                      <a:pt x="1914" y="851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50" y="117"/>
                    </a:lnTo>
                    <a:lnTo>
                      <a:pt x="1354" y="78"/>
                    </a:lnTo>
                    <a:lnTo>
                      <a:pt x="1276" y="39"/>
                    </a:lnTo>
                    <a:lnTo>
                      <a:pt x="1180" y="20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"/>
              <p:cNvSpPr/>
              <p:nvPr/>
            </p:nvSpPr>
            <p:spPr>
              <a:xfrm>
                <a:off x="2321075" y="-39764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27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47" y="3422"/>
                    </a:lnTo>
                    <a:lnTo>
                      <a:pt x="1508" y="3442"/>
                    </a:lnTo>
                    <a:lnTo>
                      <a:pt x="1450" y="3500"/>
                    </a:lnTo>
                    <a:lnTo>
                      <a:pt x="1257" y="3616"/>
                    </a:lnTo>
                    <a:lnTo>
                      <a:pt x="1160" y="3674"/>
                    </a:lnTo>
                    <a:lnTo>
                      <a:pt x="1057" y="3712"/>
                    </a:lnTo>
                    <a:lnTo>
                      <a:pt x="1044" y="3712"/>
                    </a:lnTo>
                    <a:lnTo>
                      <a:pt x="1037" y="3705"/>
                    </a:lnTo>
                    <a:lnTo>
                      <a:pt x="1006" y="3596"/>
                    </a:lnTo>
                    <a:lnTo>
                      <a:pt x="996" y="3567"/>
                    </a:lnTo>
                    <a:lnTo>
                      <a:pt x="1006" y="3577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56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51" y="3725"/>
                    </a:moveTo>
                    <a:lnTo>
                      <a:pt x="1064" y="3732"/>
                    </a:lnTo>
                    <a:lnTo>
                      <a:pt x="1054" y="3732"/>
                    </a:lnTo>
                    <a:lnTo>
                      <a:pt x="1051" y="3725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77" y="155"/>
                    </a:lnTo>
                    <a:lnTo>
                      <a:pt x="619" y="233"/>
                    </a:lnTo>
                    <a:lnTo>
                      <a:pt x="484" y="600"/>
                    </a:lnTo>
                    <a:lnTo>
                      <a:pt x="368" y="96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1" y="3132"/>
                    </a:lnTo>
                    <a:lnTo>
                      <a:pt x="2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3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05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40"/>
                    </a:lnTo>
                    <a:lnTo>
                      <a:pt x="1431" y="4602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25"/>
                    </a:lnTo>
                    <a:lnTo>
                      <a:pt x="2456" y="3790"/>
                    </a:lnTo>
                    <a:lnTo>
                      <a:pt x="2533" y="3635"/>
                    </a:lnTo>
                    <a:lnTo>
                      <a:pt x="2572" y="3480"/>
                    </a:lnTo>
                    <a:lnTo>
                      <a:pt x="2610" y="3326"/>
                    </a:lnTo>
                    <a:lnTo>
                      <a:pt x="2630" y="3152"/>
                    </a:lnTo>
                    <a:lnTo>
                      <a:pt x="2630" y="2978"/>
                    </a:lnTo>
                    <a:lnTo>
                      <a:pt x="2630" y="2823"/>
                    </a:lnTo>
                    <a:lnTo>
                      <a:pt x="2572" y="2475"/>
                    </a:lnTo>
                    <a:lnTo>
                      <a:pt x="2494" y="212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39"/>
                    </a:lnTo>
                    <a:lnTo>
                      <a:pt x="1199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"/>
              <p:cNvSpPr/>
              <p:nvPr/>
            </p:nvSpPr>
            <p:spPr>
              <a:xfrm>
                <a:off x="2440450" y="-38363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599" y="3371"/>
                    </a:moveTo>
                    <a:lnTo>
                      <a:pt x="1585" y="3384"/>
                    </a:lnTo>
                    <a:lnTo>
                      <a:pt x="1585" y="3384"/>
                    </a:lnTo>
                    <a:lnTo>
                      <a:pt x="1599" y="3371"/>
                    </a:lnTo>
                    <a:close/>
                    <a:moveTo>
                      <a:pt x="1209" y="1588"/>
                    </a:moveTo>
                    <a:lnTo>
                      <a:pt x="1315" y="1818"/>
                    </a:lnTo>
                    <a:lnTo>
                      <a:pt x="1315" y="1779"/>
                    </a:lnTo>
                    <a:lnTo>
                      <a:pt x="1334" y="1857"/>
                    </a:lnTo>
                    <a:lnTo>
                      <a:pt x="1411" y="2011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707"/>
                    </a:lnTo>
                    <a:lnTo>
                      <a:pt x="1643" y="2785"/>
                    </a:lnTo>
                    <a:lnTo>
                      <a:pt x="1643" y="2746"/>
                    </a:lnTo>
                    <a:lnTo>
                      <a:pt x="1663" y="3036"/>
                    </a:lnTo>
                    <a:lnTo>
                      <a:pt x="1663" y="3152"/>
                    </a:lnTo>
                    <a:lnTo>
                      <a:pt x="1682" y="3113"/>
                    </a:lnTo>
                    <a:lnTo>
                      <a:pt x="1663" y="3171"/>
                    </a:lnTo>
                    <a:lnTo>
                      <a:pt x="1643" y="3287"/>
                    </a:lnTo>
                    <a:lnTo>
                      <a:pt x="1624" y="3326"/>
                    </a:lnTo>
                    <a:lnTo>
                      <a:pt x="1643" y="3307"/>
                    </a:lnTo>
                    <a:lnTo>
                      <a:pt x="1585" y="3403"/>
                    </a:lnTo>
                    <a:lnTo>
                      <a:pt x="1585" y="3384"/>
                    </a:lnTo>
                    <a:lnTo>
                      <a:pt x="1566" y="3403"/>
                    </a:lnTo>
                    <a:lnTo>
                      <a:pt x="1537" y="3447"/>
                    </a:lnTo>
                    <a:lnTo>
                      <a:pt x="1537" y="3447"/>
                    </a:lnTo>
                    <a:lnTo>
                      <a:pt x="1508" y="3461"/>
                    </a:lnTo>
                    <a:lnTo>
                      <a:pt x="1450" y="3519"/>
                    </a:lnTo>
                    <a:lnTo>
                      <a:pt x="1257" y="3635"/>
                    </a:lnTo>
                    <a:lnTo>
                      <a:pt x="1160" y="3693"/>
                    </a:lnTo>
                    <a:lnTo>
                      <a:pt x="1160" y="3693"/>
                    </a:lnTo>
                    <a:lnTo>
                      <a:pt x="1180" y="3674"/>
                    </a:lnTo>
                    <a:lnTo>
                      <a:pt x="1141" y="3693"/>
                    </a:lnTo>
                    <a:lnTo>
                      <a:pt x="1047" y="3720"/>
                    </a:lnTo>
                    <a:lnTo>
                      <a:pt x="1047" y="3720"/>
                    </a:lnTo>
                    <a:lnTo>
                      <a:pt x="1044" y="3712"/>
                    </a:lnTo>
                    <a:lnTo>
                      <a:pt x="1029" y="3697"/>
                    </a:lnTo>
                    <a:lnTo>
                      <a:pt x="1006" y="3616"/>
                    </a:lnTo>
                    <a:lnTo>
                      <a:pt x="999" y="3590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5"/>
                    </a:lnTo>
                    <a:lnTo>
                      <a:pt x="986" y="3191"/>
                    </a:lnTo>
                    <a:lnTo>
                      <a:pt x="986" y="2804"/>
                    </a:lnTo>
                    <a:lnTo>
                      <a:pt x="1006" y="2707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25"/>
                    </a:lnTo>
                    <a:lnTo>
                      <a:pt x="1209" y="1588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59"/>
                    </a:lnTo>
                    <a:lnTo>
                      <a:pt x="735" y="98"/>
                    </a:lnTo>
                    <a:lnTo>
                      <a:pt x="677" y="175"/>
                    </a:lnTo>
                    <a:lnTo>
                      <a:pt x="619" y="252"/>
                    </a:lnTo>
                    <a:lnTo>
                      <a:pt x="484" y="619"/>
                    </a:lnTo>
                    <a:lnTo>
                      <a:pt x="368" y="987"/>
                    </a:lnTo>
                    <a:lnTo>
                      <a:pt x="271" y="1373"/>
                    </a:lnTo>
                    <a:lnTo>
                      <a:pt x="194" y="1741"/>
                    </a:lnTo>
                    <a:lnTo>
                      <a:pt x="97" y="2205"/>
                    </a:lnTo>
                    <a:lnTo>
                      <a:pt x="39" y="2669"/>
                    </a:lnTo>
                    <a:lnTo>
                      <a:pt x="2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36" y="4060"/>
                    </a:lnTo>
                    <a:lnTo>
                      <a:pt x="232" y="4273"/>
                    </a:lnTo>
                    <a:lnTo>
                      <a:pt x="310" y="4350"/>
                    </a:lnTo>
                    <a:lnTo>
                      <a:pt x="387" y="4447"/>
                    </a:lnTo>
                    <a:lnTo>
                      <a:pt x="484" y="4524"/>
                    </a:lnTo>
                    <a:lnTo>
                      <a:pt x="580" y="4602"/>
                    </a:lnTo>
                    <a:lnTo>
                      <a:pt x="696" y="4640"/>
                    </a:lnTo>
                    <a:lnTo>
                      <a:pt x="812" y="4679"/>
                    </a:lnTo>
                    <a:lnTo>
                      <a:pt x="928" y="4698"/>
                    </a:lnTo>
                    <a:lnTo>
                      <a:pt x="1044" y="4698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7" y="4428"/>
                    </a:lnTo>
                    <a:lnTo>
                      <a:pt x="2069" y="4273"/>
                    </a:lnTo>
                    <a:lnTo>
                      <a:pt x="2262" y="4080"/>
                    </a:lnTo>
                    <a:lnTo>
                      <a:pt x="2378" y="3944"/>
                    </a:lnTo>
                    <a:lnTo>
                      <a:pt x="2455" y="3809"/>
                    </a:lnTo>
                    <a:lnTo>
                      <a:pt x="2533" y="3654"/>
                    </a:lnTo>
                    <a:lnTo>
                      <a:pt x="2571" y="3500"/>
                    </a:lnTo>
                    <a:lnTo>
                      <a:pt x="2610" y="3326"/>
                    </a:lnTo>
                    <a:lnTo>
                      <a:pt x="2629" y="3171"/>
                    </a:lnTo>
                    <a:lnTo>
                      <a:pt x="2629" y="2997"/>
                    </a:lnTo>
                    <a:lnTo>
                      <a:pt x="2629" y="2823"/>
                    </a:lnTo>
                    <a:lnTo>
                      <a:pt x="2571" y="2495"/>
                    </a:lnTo>
                    <a:lnTo>
                      <a:pt x="2494" y="2147"/>
                    </a:lnTo>
                    <a:lnTo>
                      <a:pt x="2378" y="1818"/>
                    </a:lnTo>
                    <a:lnTo>
                      <a:pt x="2243" y="1489"/>
                    </a:lnTo>
                    <a:lnTo>
                      <a:pt x="2088" y="1180"/>
                    </a:lnTo>
                    <a:lnTo>
                      <a:pt x="1933" y="871"/>
                    </a:lnTo>
                    <a:lnTo>
                      <a:pt x="1585" y="252"/>
                    </a:lnTo>
                    <a:lnTo>
                      <a:pt x="1527" y="194"/>
                    </a:lnTo>
                    <a:lnTo>
                      <a:pt x="1450" y="117"/>
                    </a:lnTo>
                    <a:lnTo>
                      <a:pt x="1373" y="78"/>
                    </a:lnTo>
                    <a:lnTo>
                      <a:pt x="1276" y="40"/>
                    </a:lnTo>
                    <a:lnTo>
                      <a:pt x="1238" y="40"/>
                    </a:lnTo>
                    <a:lnTo>
                      <a:pt x="1199" y="20"/>
                    </a:lnTo>
                    <a:lnTo>
                      <a:pt x="1102" y="20"/>
                    </a:lnTo>
                    <a:lnTo>
                      <a:pt x="100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"/>
              <p:cNvSpPr/>
              <p:nvPr/>
            </p:nvSpPr>
            <p:spPr>
              <a:xfrm>
                <a:off x="2494575" y="-39822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7"/>
                    </a:lnTo>
                    <a:lnTo>
                      <a:pt x="1663" y="3133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6" y="3434"/>
                    </a:lnTo>
                    <a:lnTo>
                      <a:pt x="1547" y="3422"/>
                    </a:lnTo>
                    <a:lnTo>
                      <a:pt x="1508" y="3461"/>
                    </a:lnTo>
                    <a:lnTo>
                      <a:pt x="1450" y="3500"/>
                    </a:lnTo>
                    <a:lnTo>
                      <a:pt x="1257" y="3635"/>
                    </a:lnTo>
                    <a:lnTo>
                      <a:pt x="1160" y="3674"/>
                    </a:lnTo>
                    <a:lnTo>
                      <a:pt x="1141" y="3674"/>
                    </a:lnTo>
                    <a:lnTo>
                      <a:pt x="1046" y="3714"/>
                    </a:lnTo>
                    <a:lnTo>
                      <a:pt x="1044" y="3712"/>
                    </a:lnTo>
                    <a:lnTo>
                      <a:pt x="1044" y="3712"/>
                    </a:lnTo>
                    <a:lnTo>
                      <a:pt x="1035" y="3703"/>
                    </a:lnTo>
                    <a:lnTo>
                      <a:pt x="1006" y="3616"/>
                    </a:lnTo>
                    <a:lnTo>
                      <a:pt x="996" y="3577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27" y="3717"/>
                    </a:lnTo>
                    <a:lnTo>
                      <a:pt x="1000" y="3723"/>
                    </a:lnTo>
                    <a:lnTo>
                      <a:pt x="967" y="3712"/>
                    </a:lnTo>
                    <a:close/>
                    <a:moveTo>
                      <a:pt x="1064" y="3732"/>
                    </a:moveTo>
                    <a:lnTo>
                      <a:pt x="1064" y="3751"/>
                    </a:lnTo>
                    <a:lnTo>
                      <a:pt x="1054" y="3732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40"/>
                    </a:lnTo>
                    <a:lnTo>
                      <a:pt x="735" y="98"/>
                    </a:lnTo>
                    <a:lnTo>
                      <a:pt x="677" y="156"/>
                    </a:lnTo>
                    <a:lnTo>
                      <a:pt x="619" y="252"/>
                    </a:lnTo>
                    <a:lnTo>
                      <a:pt x="484" y="600"/>
                    </a:lnTo>
                    <a:lnTo>
                      <a:pt x="368" y="98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0" y="3133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2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24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44"/>
                    </a:lnTo>
                    <a:lnTo>
                      <a:pt x="2455" y="3790"/>
                    </a:lnTo>
                    <a:lnTo>
                      <a:pt x="253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78"/>
                    </a:lnTo>
                    <a:lnTo>
                      <a:pt x="2629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40"/>
                    </a:lnTo>
                    <a:lnTo>
                      <a:pt x="1180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"/>
              <p:cNvSpPr/>
              <p:nvPr/>
            </p:nvSpPr>
            <p:spPr>
              <a:xfrm>
                <a:off x="2214275" y="-4121925"/>
                <a:ext cx="63325" cy="116000"/>
              </a:xfrm>
              <a:custGeom>
                <a:rect b="b" l="l" r="r" t="t"/>
                <a:pathLst>
                  <a:path extrusionOk="0" h="4640" w="2533">
                    <a:moveTo>
                      <a:pt x="1354" y="3480"/>
                    </a:move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73" y="3480"/>
                    </a:lnTo>
                    <a:close/>
                    <a:moveTo>
                      <a:pt x="1076" y="1752"/>
                    </a:moveTo>
                    <a:lnTo>
                      <a:pt x="1199" y="1972"/>
                    </a:lnTo>
                    <a:lnTo>
                      <a:pt x="1334" y="2204"/>
                    </a:lnTo>
                    <a:lnTo>
                      <a:pt x="1334" y="2243"/>
                    </a:lnTo>
                    <a:lnTo>
                      <a:pt x="1412" y="2397"/>
                    </a:lnTo>
                    <a:lnTo>
                      <a:pt x="1489" y="2649"/>
                    </a:lnTo>
                    <a:lnTo>
                      <a:pt x="1547" y="2880"/>
                    </a:lnTo>
                    <a:lnTo>
                      <a:pt x="1547" y="2919"/>
                    </a:lnTo>
                    <a:lnTo>
                      <a:pt x="1566" y="3035"/>
                    </a:lnTo>
                    <a:lnTo>
                      <a:pt x="1566" y="3132"/>
                    </a:lnTo>
                    <a:lnTo>
                      <a:pt x="1566" y="3170"/>
                    </a:lnTo>
                    <a:lnTo>
                      <a:pt x="1547" y="3248"/>
                    </a:lnTo>
                    <a:lnTo>
                      <a:pt x="1547" y="3267"/>
                    </a:lnTo>
                    <a:lnTo>
                      <a:pt x="1489" y="3344"/>
                    </a:lnTo>
                    <a:lnTo>
                      <a:pt x="1508" y="3325"/>
                    </a:lnTo>
                    <a:lnTo>
                      <a:pt x="1489" y="3364"/>
                    </a:lnTo>
                    <a:lnTo>
                      <a:pt x="1412" y="3441"/>
                    </a:lnTo>
                    <a:lnTo>
                      <a:pt x="1354" y="3499"/>
                    </a:lnTo>
                    <a:lnTo>
                      <a:pt x="1315" y="3518"/>
                    </a:lnTo>
                    <a:lnTo>
                      <a:pt x="1315" y="3518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296" y="3518"/>
                    </a:lnTo>
                    <a:lnTo>
                      <a:pt x="1199" y="3596"/>
                    </a:lnTo>
                    <a:lnTo>
                      <a:pt x="1122" y="3634"/>
                    </a:lnTo>
                    <a:lnTo>
                      <a:pt x="1083" y="3663"/>
                    </a:lnTo>
                    <a:lnTo>
                      <a:pt x="1076" y="3667"/>
                    </a:lnTo>
                    <a:lnTo>
                      <a:pt x="1076" y="3667"/>
                    </a:lnTo>
                    <a:lnTo>
                      <a:pt x="1067" y="3658"/>
                    </a:lnTo>
                    <a:lnTo>
                      <a:pt x="1044" y="3576"/>
                    </a:lnTo>
                    <a:lnTo>
                      <a:pt x="1006" y="3441"/>
                    </a:lnTo>
                    <a:lnTo>
                      <a:pt x="1025" y="3460"/>
                    </a:lnTo>
                    <a:lnTo>
                      <a:pt x="1006" y="3344"/>
                    </a:lnTo>
                    <a:lnTo>
                      <a:pt x="986" y="2977"/>
                    </a:lnTo>
                    <a:lnTo>
                      <a:pt x="986" y="2571"/>
                    </a:lnTo>
                    <a:lnTo>
                      <a:pt x="1025" y="2185"/>
                    </a:lnTo>
                    <a:lnTo>
                      <a:pt x="1025" y="2165"/>
                    </a:lnTo>
                    <a:lnTo>
                      <a:pt x="1025" y="2049"/>
                    </a:lnTo>
                    <a:lnTo>
                      <a:pt x="1064" y="1837"/>
                    </a:lnTo>
                    <a:lnTo>
                      <a:pt x="1076" y="1752"/>
                    </a:lnTo>
                    <a:close/>
                    <a:moveTo>
                      <a:pt x="1102" y="3712"/>
                    </a:moveTo>
                    <a:lnTo>
                      <a:pt x="1102" y="3712"/>
                    </a:lnTo>
                    <a:lnTo>
                      <a:pt x="1102" y="3712"/>
                    </a:lnTo>
                    <a:close/>
                    <a:moveTo>
                      <a:pt x="1083" y="3692"/>
                    </a:moveTo>
                    <a:lnTo>
                      <a:pt x="1102" y="3712"/>
                    </a:lnTo>
                    <a:lnTo>
                      <a:pt x="1096" y="3699"/>
                    </a:lnTo>
                    <a:lnTo>
                      <a:pt x="1122" y="3712"/>
                    </a:lnTo>
                    <a:lnTo>
                      <a:pt x="1141" y="3750"/>
                    </a:lnTo>
                    <a:lnTo>
                      <a:pt x="1122" y="3750"/>
                    </a:lnTo>
                    <a:lnTo>
                      <a:pt x="1102" y="3712"/>
                    </a:lnTo>
                    <a:lnTo>
                      <a:pt x="1089" y="3705"/>
                    </a:lnTo>
                    <a:lnTo>
                      <a:pt x="1083" y="3692"/>
                    </a:lnTo>
                    <a:close/>
                    <a:moveTo>
                      <a:pt x="735" y="0"/>
                    </a:moveTo>
                    <a:lnTo>
                      <a:pt x="658" y="19"/>
                    </a:lnTo>
                    <a:lnTo>
                      <a:pt x="561" y="77"/>
                    </a:lnTo>
                    <a:lnTo>
                      <a:pt x="484" y="135"/>
                    </a:lnTo>
                    <a:lnTo>
                      <a:pt x="426" y="213"/>
                    </a:lnTo>
                    <a:lnTo>
                      <a:pt x="387" y="290"/>
                    </a:lnTo>
                    <a:lnTo>
                      <a:pt x="348" y="387"/>
                    </a:lnTo>
                    <a:lnTo>
                      <a:pt x="329" y="464"/>
                    </a:lnTo>
                    <a:lnTo>
                      <a:pt x="329" y="509"/>
                    </a:lnTo>
                    <a:lnTo>
                      <a:pt x="310" y="541"/>
                    </a:lnTo>
                    <a:lnTo>
                      <a:pt x="290" y="619"/>
                    </a:lnTo>
                    <a:lnTo>
                      <a:pt x="213" y="967"/>
                    </a:lnTo>
                    <a:lnTo>
                      <a:pt x="155" y="1315"/>
                    </a:lnTo>
                    <a:lnTo>
                      <a:pt x="78" y="2011"/>
                    </a:lnTo>
                    <a:lnTo>
                      <a:pt x="20" y="2475"/>
                    </a:lnTo>
                    <a:lnTo>
                      <a:pt x="0" y="2938"/>
                    </a:lnTo>
                    <a:lnTo>
                      <a:pt x="20" y="3170"/>
                    </a:lnTo>
                    <a:lnTo>
                      <a:pt x="39" y="3402"/>
                    </a:lnTo>
                    <a:lnTo>
                      <a:pt x="78" y="3634"/>
                    </a:lnTo>
                    <a:lnTo>
                      <a:pt x="116" y="3847"/>
                    </a:lnTo>
                    <a:lnTo>
                      <a:pt x="194" y="4060"/>
                    </a:lnTo>
                    <a:lnTo>
                      <a:pt x="290" y="4253"/>
                    </a:lnTo>
                    <a:lnTo>
                      <a:pt x="368" y="4330"/>
                    </a:lnTo>
                    <a:lnTo>
                      <a:pt x="426" y="4408"/>
                    </a:lnTo>
                    <a:lnTo>
                      <a:pt x="522" y="4485"/>
                    </a:lnTo>
                    <a:lnTo>
                      <a:pt x="600" y="4543"/>
                    </a:lnTo>
                    <a:lnTo>
                      <a:pt x="716" y="4601"/>
                    </a:lnTo>
                    <a:lnTo>
                      <a:pt x="832" y="4640"/>
                    </a:lnTo>
                    <a:lnTo>
                      <a:pt x="1199" y="4640"/>
                    </a:lnTo>
                    <a:lnTo>
                      <a:pt x="1315" y="4601"/>
                    </a:lnTo>
                    <a:lnTo>
                      <a:pt x="1547" y="4504"/>
                    </a:lnTo>
                    <a:lnTo>
                      <a:pt x="1779" y="4369"/>
                    </a:lnTo>
                    <a:lnTo>
                      <a:pt x="2011" y="4195"/>
                    </a:lnTo>
                    <a:lnTo>
                      <a:pt x="2204" y="4002"/>
                    </a:lnTo>
                    <a:lnTo>
                      <a:pt x="2301" y="3886"/>
                    </a:lnTo>
                    <a:lnTo>
                      <a:pt x="2359" y="3770"/>
                    </a:lnTo>
                    <a:lnTo>
                      <a:pt x="2436" y="3615"/>
                    </a:lnTo>
                    <a:lnTo>
                      <a:pt x="2475" y="3460"/>
                    </a:lnTo>
                    <a:lnTo>
                      <a:pt x="2513" y="3306"/>
                    </a:lnTo>
                    <a:lnTo>
                      <a:pt x="2533" y="3151"/>
                    </a:lnTo>
                    <a:lnTo>
                      <a:pt x="2533" y="2996"/>
                    </a:lnTo>
                    <a:lnTo>
                      <a:pt x="2513" y="2822"/>
                    </a:lnTo>
                    <a:lnTo>
                      <a:pt x="2455" y="2513"/>
                    </a:lnTo>
                    <a:lnTo>
                      <a:pt x="2339" y="2165"/>
                    </a:lnTo>
                    <a:lnTo>
                      <a:pt x="2204" y="1817"/>
                    </a:lnTo>
                    <a:lnTo>
                      <a:pt x="2049" y="1508"/>
                    </a:lnTo>
                    <a:lnTo>
                      <a:pt x="1875" y="1179"/>
                    </a:lnTo>
                    <a:lnTo>
                      <a:pt x="1566" y="696"/>
                    </a:lnTo>
                    <a:lnTo>
                      <a:pt x="1218" y="232"/>
                    </a:lnTo>
                    <a:lnTo>
                      <a:pt x="1160" y="155"/>
                    </a:lnTo>
                    <a:lnTo>
                      <a:pt x="1083" y="97"/>
                    </a:lnTo>
                    <a:lnTo>
                      <a:pt x="1006" y="58"/>
                    </a:lnTo>
                    <a:lnTo>
                      <a:pt x="928" y="1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"/>
              <p:cNvSpPr/>
              <p:nvPr/>
            </p:nvSpPr>
            <p:spPr>
              <a:xfrm>
                <a:off x="2242300" y="-3844050"/>
                <a:ext cx="62850" cy="116025"/>
              </a:xfrm>
              <a:custGeom>
                <a:rect b="b" l="l" r="r" t="t"/>
                <a:pathLst>
                  <a:path extrusionOk="0" h="4641" w="2514">
                    <a:moveTo>
                      <a:pt x="1057" y="1752"/>
                    </a:moveTo>
                    <a:lnTo>
                      <a:pt x="1180" y="1972"/>
                    </a:lnTo>
                    <a:lnTo>
                      <a:pt x="1315" y="2204"/>
                    </a:lnTo>
                    <a:lnTo>
                      <a:pt x="1334" y="2243"/>
                    </a:lnTo>
                    <a:lnTo>
                      <a:pt x="1392" y="2398"/>
                    </a:lnTo>
                    <a:lnTo>
                      <a:pt x="1470" y="2649"/>
                    </a:lnTo>
                    <a:lnTo>
                      <a:pt x="1528" y="2881"/>
                    </a:lnTo>
                    <a:lnTo>
                      <a:pt x="1528" y="2920"/>
                    </a:lnTo>
                    <a:lnTo>
                      <a:pt x="1547" y="3036"/>
                    </a:lnTo>
                    <a:lnTo>
                      <a:pt x="1547" y="3132"/>
                    </a:lnTo>
                    <a:lnTo>
                      <a:pt x="1547" y="3171"/>
                    </a:lnTo>
                    <a:lnTo>
                      <a:pt x="1528" y="3248"/>
                    </a:lnTo>
                    <a:lnTo>
                      <a:pt x="1528" y="3268"/>
                    </a:lnTo>
                    <a:lnTo>
                      <a:pt x="1489" y="3345"/>
                    </a:lnTo>
                    <a:lnTo>
                      <a:pt x="1489" y="3326"/>
                    </a:lnTo>
                    <a:lnTo>
                      <a:pt x="1470" y="3364"/>
                    </a:lnTo>
                    <a:lnTo>
                      <a:pt x="1392" y="3442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334" y="3500"/>
                    </a:lnTo>
                    <a:lnTo>
                      <a:pt x="1334" y="3500"/>
                    </a:lnTo>
                    <a:lnTo>
                      <a:pt x="1296" y="3519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276" y="3519"/>
                    </a:lnTo>
                    <a:lnTo>
                      <a:pt x="1180" y="3596"/>
                    </a:lnTo>
                    <a:lnTo>
                      <a:pt x="1102" y="3635"/>
                    </a:lnTo>
                    <a:lnTo>
                      <a:pt x="1063" y="3665"/>
                    </a:lnTo>
                    <a:lnTo>
                      <a:pt x="1025" y="3577"/>
                    </a:lnTo>
                    <a:lnTo>
                      <a:pt x="1006" y="3442"/>
                    </a:lnTo>
                    <a:lnTo>
                      <a:pt x="1006" y="3461"/>
                    </a:lnTo>
                    <a:lnTo>
                      <a:pt x="986" y="3345"/>
                    </a:lnTo>
                    <a:lnTo>
                      <a:pt x="967" y="2978"/>
                    </a:lnTo>
                    <a:lnTo>
                      <a:pt x="967" y="2572"/>
                    </a:lnTo>
                    <a:lnTo>
                      <a:pt x="1006" y="2185"/>
                    </a:lnTo>
                    <a:lnTo>
                      <a:pt x="1006" y="2166"/>
                    </a:lnTo>
                    <a:lnTo>
                      <a:pt x="1006" y="2050"/>
                    </a:lnTo>
                    <a:lnTo>
                      <a:pt x="1044" y="1837"/>
                    </a:lnTo>
                    <a:lnTo>
                      <a:pt x="1057" y="1752"/>
                    </a:lnTo>
                    <a:close/>
                    <a:moveTo>
                      <a:pt x="1083" y="3654"/>
                    </a:moveTo>
                    <a:lnTo>
                      <a:pt x="1066" y="3672"/>
                    </a:lnTo>
                    <a:lnTo>
                      <a:pt x="1064" y="3667"/>
                    </a:lnTo>
                    <a:lnTo>
                      <a:pt x="1083" y="3654"/>
                    </a:lnTo>
                    <a:close/>
                    <a:moveTo>
                      <a:pt x="1078" y="3700"/>
                    </a:moveTo>
                    <a:lnTo>
                      <a:pt x="1102" y="3712"/>
                    </a:lnTo>
                    <a:lnTo>
                      <a:pt x="1122" y="3751"/>
                    </a:lnTo>
                    <a:lnTo>
                      <a:pt x="1093" y="3722"/>
                    </a:lnTo>
                    <a:lnTo>
                      <a:pt x="1083" y="3712"/>
                    </a:lnTo>
                    <a:lnTo>
                      <a:pt x="1078" y="3700"/>
                    </a:lnTo>
                    <a:close/>
                    <a:moveTo>
                      <a:pt x="716" y="1"/>
                    </a:moveTo>
                    <a:lnTo>
                      <a:pt x="639" y="20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213"/>
                    </a:lnTo>
                    <a:lnTo>
                      <a:pt x="368" y="291"/>
                    </a:lnTo>
                    <a:lnTo>
                      <a:pt x="329" y="387"/>
                    </a:lnTo>
                    <a:lnTo>
                      <a:pt x="310" y="465"/>
                    </a:lnTo>
                    <a:lnTo>
                      <a:pt x="310" y="542"/>
                    </a:lnTo>
                    <a:lnTo>
                      <a:pt x="271" y="619"/>
                    </a:lnTo>
                    <a:lnTo>
                      <a:pt x="194" y="967"/>
                    </a:lnTo>
                    <a:lnTo>
                      <a:pt x="136" y="1315"/>
                    </a:lnTo>
                    <a:lnTo>
                      <a:pt x="59" y="2011"/>
                    </a:lnTo>
                    <a:lnTo>
                      <a:pt x="20" y="2475"/>
                    </a:lnTo>
                    <a:lnTo>
                      <a:pt x="1" y="2939"/>
                    </a:lnTo>
                    <a:lnTo>
                      <a:pt x="1" y="3171"/>
                    </a:lnTo>
                    <a:lnTo>
                      <a:pt x="20" y="3403"/>
                    </a:lnTo>
                    <a:lnTo>
                      <a:pt x="59" y="3635"/>
                    </a:lnTo>
                    <a:lnTo>
                      <a:pt x="97" y="3847"/>
                    </a:lnTo>
                    <a:lnTo>
                      <a:pt x="175" y="4060"/>
                    </a:lnTo>
                    <a:lnTo>
                      <a:pt x="291" y="4253"/>
                    </a:lnTo>
                    <a:lnTo>
                      <a:pt x="349" y="4331"/>
                    </a:lnTo>
                    <a:lnTo>
                      <a:pt x="426" y="4408"/>
                    </a:lnTo>
                    <a:lnTo>
                      <a:pt x="503" y="4485"/>
                    </a:lnTo>
                    <a:lnTo>
                      <a:pt x="600" y="4543"/>
                    </a:lnTo>
                    <a:lnTo>
                      <a:pt x="696" y="4601"/>
                    </a:lnTo>
                    <a:lnTo>
                      <a:pt x="832" y="4640"/>
                    </a:lnTo>
                    <a:lnTo>
                      <a:pt x="1180" y="4640"/>
                    </a:lnTo>
                    <a:lnTo>
                      <a:pt x="1296" y="4601"/>
                    </a:lnTo>
                    <a:lnTo>
                      <a:pt x="1528" y="4505"/>
                    </a:lnTo>
                    <a:lnTo>
                      <a:pt x="1760" y="4369"/>
                    </a:lnTo>
                    <a:lnTo>
                      <a:pt x="1992" y="4195"/>
                    </a:lnTo>
                    <a:lnTo>
                      <a:pt x="2204" y="4002"/>
                    </a:lnTo>
                    <a:lnTo>
                      <a:pt x="2282" y="3886"/>
                    </a:lnTo>
                    <a:lnTo>
                      <a:pt x="2359" y="3770"/>
                    </a:lnTo>
                    <a:lnTo>
                      <a:pt x="2417" y="3616"/>
                    </a:lnTo>
                    <a:lnTo>
                      <a:pt x="2475" y="3461"/>
                    </a:lnTo>
                    <a:lnTo>
                      <a:pt x="2494" y="3306"/>
                    </a:lnTo>
                    <a:lnTo>
                      <a:pt x="2514" y="3152"/>
                    </a:lnTo>
                    <a:lnTo>
                      <a:pt x="2514" y="2997"/>
                    </a:lnTo>
                    <a:lnTo>
                      <a:pt x="2494" y="2823"/>
                    </a:lnTo>
                    <a:lnTo>
                      <a:pt x="2436" y="2514"/>
                    </a:lnTo>
                    <a:lnTo>
                      <a:pt x="2340" y="2166"/>
                    </a:lnTo>
                    <a:lnTo>
                      <a:pt x="2204" y="1818"/>
                    </a:lnTo>
                    <a:lnTo>
                      <a:pt x="2030" y="1508"/>
                    </a:lnTo>
                    <a:lnTo>
                      <a:pt x="1856" y="1180"/>
                    </a:lnTo>
                    <a:lnTo>
                      <a:pt x="1547" y="696"/>
                    </a:lnTo>
                    <a:lnTo>
                      <a:pt x="1218" y="233"/>
                    </a:lnTo>
                    <a:lnTo>
                      <a:pt x="1141" y="155"/>
                    </a:lnTo>
                    <a:lnTo>
                      <a:pt x="1083" y="97"/>
                    </a:lnTo>
                    <a:lnTo>
                      <a:pt x="986" y="59"/>
                    </a:lnTo>
                    <a:lnTo>
                      <a:pt x="909" y="20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"/>
              <p:cNvSpPr/>
              <p:nvPr/>
            </p:nvSpPr>
            <p:spPr>
              <a:xfrm>
                <a:off x="1496600" y="-3916550"/>
                <a:ext cx="93300" cy="95250"/>
              </a:xfrm>
              <a:custGeom>
                <a:rect b="b" l="l" r="r" t="t"/>
                <a:pathLst>
                  <a:path extrusionOk="0" h="3810" w="3732">
                    <a:moveTo>
                      <a:pt x="2476" y="1467"/>
                    </a:moveTo>
                    <a:lnTo>
                      <a:pt x="2475" y="1470"/>
                    </a:lnTo>
                    <a:lnTo>
                      <a:pt x="2456" y="1528"/>
                    </a:lnTo>
                    <a:lnTo>
                      <a:pt x="2359" y="1760"/>
                    </a:lnTo>
                    <a:lnTo>
                      <a:pt x="2243" y="1992"/>
                    </a:lnTo>
                    <a:lnTo>
                      <a:pt x="2146" y="2205"/>
                    </a:lnTo>
                    <a:lnTo>
                      <a:pt x="2011" y="2417"/>
                    </a:lnTo>
                    <a:lnTo>
                      <a:pt x="1953" y="2514"/>
                    </a:lnTo>
                    <a:lnTo>
                      <a:pt x="1972" y="2456"/>
                    </a:lnTo>
                    <a:lnTo>
                      <a:pt x="1934" y="2514"/>
                    </a:lnTo>
                    <a:lnTo>
                      <a:pt x="1779" y="2688"/>
                    </a:lnTo>
                    <a:lnTo>
                      <a:pt x="1741" y="2727"/>
                    </a:lnTo>
                    <a:lnTo>
                      <a:pt x="1760" y="2727"/>
                    </a:lnTo>
                    <a:lnTo>
                      <a:pt x="1702" y="2765"/>
                    </a:lnTo>
                    <a:lnTo>
                      <a:pt x="1625" y="2804"/>
                    </a:lnTo>
                    <a:lnTo>
                      <a:pt x="1605" y="2804"/>
                    </a:lnTo>
                    <a:lnTo>
                      <a:pt x="1528" y="2843"/>
                    </a:lnTo>
                    <a:lnTo>
                      <a:pt x="1451" y="2843"/>
                    </a:lnTo>
                    <a:lnTo>
                      <a:pt x="1199" y="2804"/>
                    </a:lnTo>
                    <a:lnTo>
                      <a:pt x="1083" y="2785"/>
                    </a:lnTo>
                    <a:lnTo>
                      <a:pt x="1025" y="2765"/>
                    </a:lnTo>
                    <a:lnTo>
                      <a:pt x="1064" y="2765"/>
                    </a:lnTo>
                    <a:lnTo>
                      <a:pt x="1025" y="2746"/>
                    </a:lnTo>
                    <a:lnTo>
                      <a:pt x="1006" y="2746"/>
                    </a:lnTo>
                    <a:lnTo>
                      <a:pt x="976" y="2731"/>
                    </a:lnTo>
                    <a:lnTo>
                      <a:pt x="1029" y="2638"/>
                    </a:lnTo>
                    <a:lnTo>
                      <a:pt x="1045" y="2630"/>
                    </a:lnTo>
                    <a:lnTo>
                      <a:pt x="1103" y="2553"/>
                    </a:lnTo>
                    <a:lnTo>
                      <a:pt x="1219" y="2417"/>
                    </a:lnTo>
                    <a:lnTo>
                      <a:pt x="1354" y="2301"/>
                    </a:lnTo>
                    <a:lnTo>
                      <a:pt x="1489" y="2166"/>
                    </a:lnTo>
                    <a:lnTo>
                      <a:pt x="1586" y="2108"/>
                    </a:lnTo>
                    <a:lnTo>
                      <a:pt x="1528" y="2127"/>
                    </a:lnTo>
                    <a:lnTo>
                      <a:pt x="1528" y="2127"/>
                    </a:lnTo>
                    <a:lnTo>
                      <a:pt x="1605" y="2089"/>
                    </a:lnTo>
                    <a:lnTo>
                      <a:pt x="1953" y="1818"/>
                    </a:lnTo>
                    <a:lnTo>
                      <a:pt x="2262" y="1605"/>
                    </a:lnTo>
                    <a:lnTo>
                      <a:pt x="2476" y="1467"/>
                    </a:lnTo>
                    <a:close/>
                    <a:moveTo>
                      <a:pt x="3268" y="1"/>
                    </a:moveTo>
                    <a:lnTo>
                      <a:pt x="3171" y="20"/>
                    </a:lnTo>
                    <a:lnTo>
                      <a:pt x="3074" y="40"/>
                    </a:lnTo>
                    <a:lnTo>
                      <a:pt x="2997" y="78"/>
                    </a:lnTo>
                    <a:lnTo>
                      <a:pt x="2920" y="136"/>
                    </a:lnTo>
                    <a:lnTo>
                      <a:pt x="2915" y="142"/>
                    </a:lnTo>
                    <a:lnTo>
                      <a:pt x="2915" y="142"/>
                    </a:lnTo>
                    <a:lnTo>
                      <a:pt x="2862" y="156"/>
                    </a:lnTo>
                    <a:lnTo>
                      <a:pt x="2765" y="194"/>
                    </a:lnTo>
                    <a:lnTo>
                      <a:pt x="2436" y="368"/>
                    </a:lnTo>
                    <a:lnTo>
                      <a:pt x="2108" y="562"/>
                    </a:lnTo>
                    <a:lnTo>
                      <a:pt x="1779" y="774"/>
                    </a:lnTo>
                    <a:lnTo>
                      <a:pt x="1470" y="987"/>
                    </a:lnTo>
                    <a:lnTo>
                      <a:pt x="1103" y="1257"/>
                    </a:lnTo>
                    <a:lnTo>
                      <a:pt x="716" y="1547"/>
                    </a:lnTo>
                    <a:lnTo>
                      <a:pt x="542" y="1721"/>
                    </a:lnTo>
                    <a:lnTo>
                      <a:pt x="387" y="1895"/>
                    </a:lnTo>
                    <a:lnTo>
                      <a:pt x="233" y="2089"/>
                    </a:lnTo>
                    <a:lnTo>
                      <a:pt x="117" y="2282"/>
                    </a:lnTo>
                    <a:lnTo>
                      <a:pt x="78" y="2398"/>
                    </a:lnTo>
                    <a:lnTo>
                      <a:pt x="39" y="2514"/>
                    </a:lnTo>
                    <a:lnTo>
                      <a:pt x="1" y="2630"/>
                    </a:lnTo>
                    <a:lnTo>
                      <a:pt x="1" y="2746"/>
                    </a:lnTo>
                    <a:lnTo>
                      <a:pt x="1" y="2862"/>
                    </a:lnTo>
                    <a:lnTo>
                      <a:pt x="20" y="2978"/>
                    </a:lnTo>
                    <a:lnTo>
                      <a:pt x="59" y="3094"/>
                    </a:lnTo>
                    <a:lnTo>
                      <a:pt x="97" y="3210"/>
                    </a:lnTo>
                    <a:lnTo>
                      <a:pt x="175" y="3307"/>
                    </a:lnTo>
                    <a:lnTo>
                      <a:pt x="271" y="3403"/>
                    </a:lnTo>
                    <a:lnTo>
                      <a:pt x="368" y="3481"/>
                    </a:lnTo>
                    <a:lnTo>
                      <a:pt x="465" y="3558"/>
                    </a:lnTo>
                    <a:lnTo>
                      <a:pt x="697" y="3654"/>
                    </a:lnTo>
                    <a:lnTo>
                      <a:pt x="948" y="3732"/>
                    </a:lnTo>
                    <a:lnTo>
                      <a:pt x="1257" y="3790"/>
                    </a:lnTo>
                    <a:lnTo>
                      <a:pt x="1393" y="3809"/>
                    </a:lnTo>
                    <a:lnTo>
                      <a:pt x="1547" y="3809"/>
                    </a:lnTo>
                    <a:lnTo>
                      <a:pt x="1683" y="3790"/>
                    </a:lnTo>
                    <a:lnTo>
                      <a:pt x="1837" y="3751"/>
                    </a:lnTo>
                    <a:lnTo>
                      <a:pt x="1972" y="3712"/>
                    </a:lnTo>
                    <a:lnTo>
                      <a:pt x="2127" y="3635"/>
                    </a:lnTo>
                    <a:lnTo>
                      <a:pt x="2243" y="3558"/>
                    </a:lnTo>
                    <a:lnTo>
                      <a:pt x="2359" y="3481"/>
                    </a:lnTo>
                    <a:lnTo>
                      <a:pt x="2572" y="3268"/>
                    </a:lnTo>
                    <a:lnTo>
                      <a:pt x="2746" y="3036"/>
                    </a:lnTo>
                    <a:lnTo>
                      <a:pt x="2900" y="2804"/>
                    </a:lnTo>
                    <a:lnTo>
                      <a:pt x="3055" y="2553"/>
                    </a:lnTo>
                    <a:lnTo>
                      <a:pt x="3190" y="2282"/>
                    </a:lnTo>
                    <a:lnTo>
                      <a:pt x="3306" y="2011"/>
                    </a:lnTo>
                    <a:lnTo>
                      <a:pt x="3403" y="1741"/>
                    </a:lnTo>
                    <a:lnTo>
                      <a:pt x="3577" y="1161"/>
                    </a:lnTo>
                    <a:lnTo>
                      <a:pt x="3712" y="600"/>
                    </a:lnTo>
                    <a:lnTo>
                      <a:pt x="3732" y="504"/>
                    </a:lnTo>
                    <a:lnTo>
                      <a:pt x="3732" y="407"/>
                    </a:lnTo>
                    <a:lnTo>
                      <a:pt x="3693" y="330"/>
                    </a:lnTo>
                    <a:lnTo>
                      <a:pt x="3654" y="233"/>
                    </a:lnTo>
                    <a:lnTo>
                      <a:pt x="3596" y="156"/>
                    </a:lnTo>
                    <a:lnTo>
                      <a:pt x="3538" y="98"/>
                    </a:lnTo>
                    <a:lnTo>
                      <a:pt x="3461" y="40"/>
                    </a:lnTo>
                    <a:lnTo>
                      <a:pt x="3364" y="20"/>
                    </a:lnTo>
                    <a:lnTo>
                      <a:pt x="32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"/>
              <p:cNvSpPr/>
              <p:nvPr/>
            </p:nvSpPr>
            <p:spPr>
              <a:xfrm>
                <a:off x="2391150" y="-4126775"/>
                <a:ext cx="66725" cy="116025"/>
              </a:xfrm>
              <a:custGeom>
                <a:rect b="b" l="l" r="r" t="t"/>
                <a:pathLst>
                  <a:path extrusionOk="0" h="4641" w="2669">
                    <a:moveTo>
                      <a:pt x="1078" y="1614"/>
                    </a:moveTo>
                    <a:lnTo>
                      <a:pt x="1218" y="1895"/>
                    </a:lnTo>
                    <a:lnTo>
                      <a:pt x="1334" y="2127"/>
                    </a:lnTo>
                    <a:lnTo>
                      <a:pt x="1373" y="2185"/>
                    </a:lnTo>
                    <a:lnTo>
                      <a:pt x="1354" y="2166"/>
                    </a:lnTo>
                    <a:lnTo>
                      <a:pt x="1412" y="2301"/>
                    </a:lnTo>
                    <a:lnTo>
                      <a:pt x="1528" y="2572"/>
                    </a:lnTo>
                    <a:lnTo>
                      <a:pt x="1605" y="2823"/>
                    </a:lnTo>
                    <a:lnTo>
                      <a:pt x="1663" y="3055"/>
                    </a:lnTo>
                    <a:lnTo>
                      <a:pt x="1682" y="3132"/>
                    </a:lnTo>
                    <a:lnTo>
                      <a:pt x="1702" y="3210"/>
                    </a:lnTo>
                    <a:lnTo>
                      <a:pt x="1702" y="3403"/>
                    </a:lnTo>
                    <a:lnTo>
                      <a:pt x="1686" y="3500"/>
                    </a:lnTo>
                    <a:lnTo>
                      <a:pt x="1682" y="3500"/>
                    </a:lnTo>
                    <a:lnTo>
                      <a:pt x="1644" y="3577"/>
                    </a:lnTo>
                    <a:lnTo>
                      <a:pt x="1528" y="3616"/>
                    </a:lnTo>
                    <a:lnTo>
                      <a:pt x="1431" y="3654"/>
                    </a:lnTo>
                    <a:lnTo>
                      <a:pt x="1392" y="3654"/>
                    </a:lnTo>
                    <a:lnTo>
                      <a:pt x="1390" y="3657"/>
                    </a:lnTo>
                    <a:lnTo>
                      <a:pt x="1390" y="3657"/>
                    </a:lnTo>
                    <a:lnTo>
                      <a:pt x="1263" y="3671"/>
                    </a:lnTo>
                    <a:lnTo>
                      <a:pt x="1263" y="3671"/>
                    </a:lnTo>
                    <a:lnTo>
                      <a:pt x="1228" y="3664"/>
                    </a:lnTo>
                    <a:lnTo>
                      <a:pt x="1218" y="3654"/>
                    </a:lnTo>
                    <a:lnTo>
                      <a:pt x="1189" y="3645"/>
                    </a:lnTo>
                    <a:lnTo>
                      <a:pt x="1189" y="3645"/>
                    </a:lnTo>
                    <a:lnTo>
                      <a:pt x="1160" y="3616"/>
                    </a:lnTo>
                    <a:lnTo>
                      <a:pt x="1122" y="3558"/>
                    </a:lnTo>
                    <a:lnTo>
                      <a:pt x="1083" y="3500"/>
                    </a:lnTo>
                    <a:lnTo>
                      <a:pt x="1025" y="3345"/>
                    </a:lnTo>
                    <a:lnTo>
                      <a:pt x="1006" y="3248"/>
                    </a:lnTo>
                    <a:lnTo>
                      <a:pt x="986" y="3055"/>
                    </a:lnTo>
                    <a:lnTo>
                      <a:pt x="967" y="2843"/>
                    </a:lnTo>
                    <a:lnTo>
                      <a:pt x="986" y="2398"/>
                    </a:lnTo>
                    <a:lnTo>
                      <a:pt x="986" y="2205"/>
                    </a:lnTo>
                    <a:lnTo>
                      <a:pt x="1006" y="2147"/>
                    </a:lnTo>
                    <a:lnTo>
                      <a:pt x="1006" y="2089"/>
                    </a:lnTo>
                    <a:lnTo>
                      <a:pt x="1064" y="1702"/>
                    </a:lnTo>
                    <a:lnTo>
                      <a:pt x="1078" y="1614"/>
                    </a:lnTo>
                    <a:close/>
                    <a:moveTo>
                      <a:pt x="716" y="1"/>
                    </a:moveTo>
                    <a:lnTo>
                      <a:pt x="638" y="39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194"/>
                    </a:lnTo>
                    <a:lnTo>
                      <a:pt x="368" y="271"/>
                    </a:lnTo>
                    <a:lnTo>
                      <a:pt x="329" y="368"/>
                    </a:lnTo>
                    <a:lnTo>
                      <a:pt x="175" y="1083"/>
                    </a:lnTo>
                    <a:lnTo>
                      <a:pt x="117" y="1431"/>
                    </a:lnTo>
                    <a:lnTo>
                      <a:pt x="78" y="1779"/>
                    </a:lnTo>
                    <a:lnTo>
                      <a:pt x="20" y="2282"/>
                    </a:lnTo>
                    <a:lnTo>
                      <a:pt x="1" y="2533"/>
                    </a:lnTo>
                    <a:lnTo>
                      <a:pt x="1" y="2785"/>
                    </a:lnTo>
                    <a:lnTo>
                      <a:pt x="1" y="3036"/>
                    </a:lnTo>
                    <a:lnTo>
                      <a:pt x="39" y="3287"/>
                    </a:lnTo>
                    <a:lnTo>
                      <a:pt x="78" y="3538"/>
                    </a:lnTo>
                    <a:lnTo>
                      <a:pt x="155" y="3770"/>
                    </a:lnTo>
                    <a:lnTo>
                      <a:pt x="252" y="3983"/>
                    </a:lnTo>
                    <a:lnTo>
                      <a:pt x="387" y="4196"/>
                    </a:lnTo>
                    <a:lnTo>
                      <a:pt x="464" y="4292"/>
                    </a:lnTo>
                    <a:lnTo>
                      <a:pt x="542" y="4370"/>
                    </a:lnTo>
                    <a:lnTo>
                      <a:pt x="638" y="4447"/>
                    </a:lnTo>
                    <a:lnTo>
                      <a:pt x="754" y="4505"/>
                    </a:lnTo>
                    <a:lnTo>
                      <a:pt x="870" y="4563"/>
                    </a:lnTo>
                    <a:lnTo>
                      <a:pt x="1006" y="4602"/>
                    </a:lnTo>
                    <a:lnTo>
                      <a:pt x="1141" y="4621"/>
                    </a:lnTo>
                    <a:lnTo>
                      <a:pt x="1276" y="4640"/>
                    </a:lnTo>
                    <a:lnTo>
                      <a:pt x="1412" y="4621"/>
                    </a:lnTo>
                    <a:lnTo>
                      <a:pt x="1547" y="4602"/>
                    </a:lnTo>
                    <a:lnTo>
                      <a:pt x="1818" y="4544"/>
                    </a:lnTo>
                    <a:lnTo>
                      <a:pt x="1972" y="4486"/>
                    </a:lnTo>
                    <a:lnTo>
                      <a:pt x="2108" y="4408"/>
                    </a:lnTo>
                    <a:lnTo>
                      <a:pt x="2243" y="4331"/>
                    </a:lnTo>
                    <a:lnTo>
                      <a:pt x="2359" y="4215"/>
                    </a:lnTo>
                    <a:lnTo>
                      <a:pt x="2456" y="4099"/>
                    </a:lnTo>
                    <a:lnTo>
                      <a:pt x="2533" y="3964"/>
                    </a:lnTo>
                    <a:lnTo>
                      <a:pt x="2591" y="3828"/>
                    </a:lnTo>
                    <a:lnTo>
                      <a:pt x="2630" y="3674"/>
                    </a:lnTo>
                    <a:lnTo>
                      <a:pt x="2668" y="3519"/>
                    </a:lnTo>
                    <a:lnTo>
                      <a:pt x="2668" y="3364"/>
                    </a:lnTo>
                    <a:lnTo>
                      <a:pt x="2649" y="3074"/>
                    </a:lnTo>
                    <a:lnTo>
                      <a:pt x="2591" y="2785"/>
                    </a:lnTo>
                    <a:lnTo>
                      <a:pt x="2514" y="2495"/>
                    </a:lnTo>
                    <a:lnTo>
                      <a:pt x="2398" y="2147"/>
                    </a:lnTo>
                    <a:lnTo>
                      <a:pt x="2262" y="1818"/>
                    </a:lnTo>
                    <a:lnTo>
                      <a:pt x="2108" y="1489"/>
                    </a:lnTo>
                    <a:lnTo>
                      <a:pt x="1934" y="1180"/>
                    </a:lnTo>
                    <a:lnTo>
                      <a:pt x="1663" y="658"/>
                    </a:lnTo>
                    <a:lnTo>
                      <a:pt x="1547" y="465"/>
                    </a:lnTo>
                    <a:lnTo>
                      <a:pt x="1508" y="387"/>
                    </a:lnTo>
                    <a:lnTo>
                      <a:pt x="1470" y="310"/>
                    </a:lnTo>
                    <a:lnTo>
                      <a:pt x="1412" y="233"/>
                    </a:lnTo>
                    <a:lnTo>
                      <a:pt x="1354" y="175"/>
                    </a:lnTo>
                    <a:lnTo>
                      <a:pt x="1276" y="117"/>
                    </a:lnTo>
                    <a:lnTo>
                      <a:pt x="1199" y="78"/>
                    </a:lnTo>
                    <a:lnTo>
                      <a:pt x="1102" y="59"/>
                    </a:lnTo>
                    <a:lnTo>
                      <a:pt x="1044" y="59"/>
                    </a:lnTo>
                    <a:lnTo>
                      <a:pt x="1006" y="3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"/>
              <p:cNvSpPr/>
              <p:nvPr/>
            </p:nvSpPr>
            <p:spPr>
              <a:xfrm>
                <a:off x="2513425" y="-4126275"/>
                <a:ext cx="91350" cy="94750"/>
              </a:xfrm>
              <a:custGeom>
                <a:rect b="b" l="l" r="r" t="t"/>
                <a:pathLst>
                  <a:path extrusionOk="0" h="3790" w="3654">
                    <a:moveTo>
                      <a:pt x="2707" y="2745"/>
                    </a:moveTo>
                    <a:lnTo>
                      <a:pt x="2707" y="2745"/>
                    </a:lnTo>
                    <a:lnTo>
                      <a:pt x="2707" y="2745"/>
                    </a:lnTo>
                    <a:close/>
                    <a:moveTo>
                      <a:pt x="2745" y="2726"/>
                    </a:moveTo>
                    <a:lnTo>
                      <a:pt x="2705" y="2750"/>
                    </a:lnTo>
                    <a:lnTo>
                      <a:pt x="2707" y="2745"/>
                    </a:lnTo>
                    <a:lnTo>
                      <a:pt x="2704" y="2751"/>
                    </a:lnTo>
                    <a:lnTo>
                      <a:pt x="2697" y="2755"/>
                    </a:lnTo>
                    <a:lnTo>
                      <a:pt x="2707" y="2745"/>
                    </a:lnTo>
                    <a:lnTo>
                      <a:pt x="2745" y="2726"/>
                    </a:lnTo>
                    <a:close/>
                    <a:moveTo>
                      <a:pt x="2700" y="2758"/>
                    </a:moveTo>
                    <a:lnTo>
                      <a:pt x="2697" y="2765"/>
                    </a:lnTo>
                    <a:lnTo>
                      <a:pt x="2687" y="2765"/>
                    </a:lnTo>
                    <a:lnTo>
                      <a:pt x="2700" y="2758"/>
                    </a:lnTo>
                    <a:close/>
                    <a:moveTo>
                      <a:pt x="2726" y="2745"/>
                    </a:moveTo>
                    <a:lnTo>
                      <a:pt x="2707" y="2765"/>
                    </a:lnTo>
                    <a:lnTo>
                      <a:pt x="2700" y="2765"/>
                    </a:lnTo>
                    <a:lnTo>
                      <a:pt x="2703" y="2757"/>
                    </a:lnTo>
                    <a:lnTo>
                      <a:pt x="2726" y="2745"/>
                    </a:lnTo>
                    <a:close/>
                    <a:moveTo>
                      <a:pt x="2494" y="2823"/>
                    </a:moveTo>
                    <a:lnTo>
                      <a:pt x="2494" y="2835"/>
                    </a:lnTo>
                    <a:lnTo>
                      <a:pt x="2533" y="2823"/>
                    </a:lnTo>
                    <a:close/>
                    <a:moveTo>
                      <a:pt x="2691" y="2794"/>
                    </a:moveTo>
                    <a:lnTo>
                      <a:pt x="2707" y="2842"/>
                    </a:lnTo>
                    <a:lnTo>
                      <a:pt x="2687" y="2803"/>
                    </a:lnTo>
                    <a:lnTo>
                      <a:pt x="2691" y="2794"/>
                    </a:lnTo>
                    <a:close/>
                    <a:moveTo>
                      <a:pt x="1071" y="1100"/>
                    </a:moveTo>
                    <a:lnTo>
                      <a:pt x="1218" y="1218"/>
                    </a:lnTo>
                    <a:lnTo>
                      <a:pt x="1682" y="1605"/>
                    </a:lnTo>
                    <a:lnTo>
                      <a:pt x="1991" y="1895"/>
                    </a:lnTo>
                    <a:lnTo>
                      <a:pt x="2281" y="2185"/>
                    </a:lnTo>
                    <a:lnTo>
                      <a:pt x="2417" y="2320"/>
                    </a:lnTo>
                    <a:lnTo>
                      <a:pt x="2417" y="2339"/>
                    </a:lnTo>
                    <a:lnTo>
                      <a:pt x="2397" y="2320"/>
                    </a:lnTo>
                    <a:lnTo>
                      <a:pt x="2455" y="2397"/>
                    </a:lnTo>
                    <a:lnTo>
                      <a:pt x="2571" y="2533"/>
                    </a:lnTo>
                    <a:lnTo>
                      <a:pt x="2649" y="2687"/>
                    </a:lnTo>
                    <a:lnTo>
                      <a:pt x="2668" y="2726"/>
                    </a:lnTo>
                    <a:lnTo>
                      <a:pt x="2681" y="2765"/>
                    </a:lnTo>
                    <a:lnTo>
                      <a:pt x="2649" y="2784"/>
                    </a:lnTo>
                    <a:lnTo>
                      <a:pt x="2610" y="2803"/>
                    </a:lnTo>
                    <a:lnTo>
                      <a:pt x="2610" y="2803"/>
                    </a:lnTo>
                    <a:lnTo>
                      <a:pt x="2571" y="2823"/>
                    </a:lnTo>
                    <a:lnTo>
                      <a:pt x="2494" y="2842"/>
                    </a:lnTo>
                    <a:lnTo>
                      <a:pt x="2494" y="2835"/>
                    </a:lnTo>
                    <a:lnTo>
                      <a:pt x="2475" y="2842"/>
                    </a:lnTo>
                    <a:lnTo>
                      <a:pt x="2455" y="2842"/>
                    </a:lnTo>
                    <a:lnTo>
                      <a:pt x="2417" y="2823"/>
                    </a:lnTo>
                    <a:lnTo>
                      <a:pt x="2401" y="2839"/>
                    </a:lnTo>
                    <a:lnTo>
                      <a:pt x="2417" y="2842"/>
                    </a:lnTo>
                    <a:lnTo>
                      <a:pt x="2397" y="2842"/>
                    </a:lnTo>
                    <a:lnTo>
                      <a:pt x="2401" y="2839"/>
                    </a:lnTo>
                    <a:lnTo>
                      <a:pt x="2320" y="2823"/>
                    </a:lnTo>
                    <a:lnTo>
                      <a:pt x="2281" y="2803"/>
                    </a:lnTo>
                    <a:lnTo>
                      <a:pt x="2339" y="2823"/>
                    </a:lnTo>
                    <a:lnTo>
                      <a:pt x="2301" y="2803"/>
                    </a:lnTo>
                    <a:lnTo>
                      <a:pt x="2262" y="2784"/>
                    </a:lnTo>
                    <a:lnTo>
                      <a:pt x="2165" y="2745"/>
                    </a:lnTo>
                    <a:lnTo>
                      <a:pt x="2107" y="2687"/>
                    </a:lnTo>
                    <a:lnTo>
                      <a:pt x="2069" y="2668"/>
                    </a:lnTo>
                    <a:lnTo>
                      <a:pt x="2088" y="2687"/>
                    </a:lnTo>
                    <a:lnTo>
                      <a:pt x="1933" y="2552"/>
                    </a:lnTo>
                    <a:lnTo>
                      <a:pt x="1779" y="2397"/>
                    </a:lnTo>
                    <a:lnTo>
                      <a:pt x="1721" y="2320"/>
                    </a:lnTo>
                    <a:lnTo>
                      <a:pt x="1585" y="2127"/>
                    </a:lnTo>
                    <a:lnTo>
                      <a:pt x="1450" y="1914"/>
                    </a:lnTo>
                    <a:lnTo>
                      <a:pt x="1315" y="1682"/>
                    </a:lnTo>
                    <a:lnTo>
                      <a:pt x="1238" y="1527"/>
                    </a:lnTo>
                    <a:lnTo>
                      <a:pt x="1199" y="1450"/>
                    </a:lnTo>
                    <a:lnTo>
                      <a:pt x="1160" y="1353"/>
                    </a:lnTo>
                    <a:lnTo>
                      <a:pt x="1083" y="1141"/>
                    </a:lnTo>
                    <a:lnTo>
                      <a:pt x="1071" y="1100"/>
                    </a:lnTo>
                    <a:close/>
                    <a:moveTo>
                      <a:pt x="967" y="0"/>
                    </a:moveTo>
                    <a:lnTo>
                      <a:pt x="870" y="39"/>
                    </a:lnTo>
                    <a:lnTo>
                      <a:pt x="793" y="77"/>
                    </a:lnTo>
                    <a:lnTo>
                      <a:pt x="716" y="135"/>
                    </a:lnTo>
                    <a:lnTo>
                      <a:pt x="658" y="213"/>
                    </a:lnTo>
                    <a:lnTo>
                      <a:pt x="636" y="267"/>
                    </a:lnTo>
                    <a:lnTo>
                      <a:pt x="561" y="251"/>
                    </a:lnTo>
                    <a:lnTo>
                      <a:pt x="464" y="251"/>
                    </a:lnTo>
                    <a:lnTo>
                      <a:pt x="368" y="271"/>
                    </a:lnTo>
                    <a:lnTo>
                      <a:pt x="290" y="309"/>
                    </a:lnTo>
                    <a:lnTo>
                      <a:pt x="194" y="348"/>
                    </a:lnTo>
                    <a:lnTo>
                      <a:pt x="136" y="406"/>
                    </a:lnTo>
                    <a:lnTo>
                      <a:pt x="78" y="483"/>
                    </a:lnTo>
                    <a:lnTo>
                      <a:pt x="20" y="561"/>
                    </a:lnTo>
                    <a:lnTo>
                      <a:pt x="0" y="657"/>
                    </a:lnTo>
                    <a:lnTo>
                      <a:pt x="0" y="754"/>
                    </a:lnTo>
                    <a:lnTo>
                      <a:pt x="39" y="986"/>
                    </a:lnTo>
                    <a:lnTo>
                      <a:pt x="78" y="1218"/>
                    </a:lnTo>
                    <a:lnTo>
                      <a:pt x="155" y="1431"/>
                    </a:lnTo>
                    <a:lnTo>
                      <a:pt x="232" y="1663"/>
                    </a:lnTo>
                    <a:lnTo>
                      <a:pt x="329" y="1875"/>
                    </a:lnTo>
                    <a:lnTo>
                      <a:pt x="426" y="2088"/>
                    </a:lnTo>
                    <a:lnTo>
                      <a:pt x="658" y="2494"/>
                    </a:lnTo>
                    <a:lnTo>
                      <a:pt x="793" y="2707"/>
                    </a:lnTo>
                    <a:lnTo>
                      <a:pt x="948" y="2919"/>
                    </a:lnTo>
                    <a:lnTo>
                      <a:pt x="1122" y="3112"/>
                    </a:lnTo>
                    <a:lnTo>
                      <a:pt x="1315" y="3306"/>
                    </a:lnTo>
                    <a:lnTo>
                      <a:pt x="1527" y="3480"/>
                    </a:lnTo>
                    <a:lnTo>
                      <a:pt x="1740" y="3615"/>
                    </a:lnTo>
                    <a:lnTo>
                      <a:pt x="1972" y="3712"/>
                    </a:lnTo>
                    <a:lnTo>
                      <a:pt x="2107" y="3750"/>
                    </a:lnTo>
                    <a:lnTo>
                      <a:pt x="2223" y="3789"/>
                    </a:lnTo>
                    <a:lnTo>
                      <a:pt x="2475" y="3789"/>
                    </a:lnTo>
                    <a:lnTo>
                      <a:pt x="2726" y="3770"/>
                    </a:lnTo>
                    <a:lnTo>
                      <a:pt x="2977" y="3692"/>
                    </a:lnTo>
                    <a:lnTo>
                      <a:pt x="3113" y="3634"/>
                    </a:lnTo>
                    <a:lnTo>
                      <a:pt x="3209" y="3576"/>
                    </a:lnTo>
                    <a:lnTo>
                      <a:pt x="3325" y="3499"/>
                    </a:lnTo>
                    <a:lnTo>
                      <a:pt x="3403" y="3422"/>
                    </a:lnTo>
                    <a:lnTo>
                      <a:pt x="3499" y="3325"/>
                    </a:lnTo>
                    <a:lnTo>
                      <a:pt x="3557" y="3209"/>
                    </a:lnTo>
                    <a:lnTo>
                      <a:pt x="3615" y="3112"/>
                    </a:lnTo>
                    <a:lnTo>
                      <a:pt x="3635" y="2977"/>
                    </a:lnTo>
                    <a:lnTo>
                      <a:pt x="3654" y="2842"/>
                    </a:lnTo>
                    <a:lnTo>
                      <a:pt x="3654" y="2707"/>
                    </a:lnTo>
                    <a:lnTo>
                      <a:pt x="3596" y="2494"/>
                    </a:lnTo>
                    <a:lnTo>
                      <a:pt x="3519" y="2281"/>
                    </a:lnTo>
                    <a:lnTo>
                      <a:pt x="3422" y="2069"/>
                    </a:lnTo>
                    <a:lnTo>
                      <a:pt x="3287" y="1875"/>
                    </a:lnTo>
                    <a:lnTo>
                      <a:pt x="3151" y="1701"/>
                    </a:lnTo>
                    <a:lnTo>
                      <a:pt x="2977" y="1527"/>
                    </a:lnTo>
                    <a:lnTo>
                      <a:pt x="2668" y="1199"/>
                    </a:lnTo>
                    <a:lnTo>
                      <a:pt x="2359" y="909"/>
                    </a:lnTo>
                    <a:lnTo>
                      <a:pt x="2049" y="657"/>
                    </a:lnTo>
                    <a:lnTo>
                      <a:pt x="1411" y="116"/>
                    </a:lnTo>
                    <a:lnTo>
                      <a:pt x="1334" y="77"/>
                    </a:lnTo>
                    <a:lnTo>
                      <a:pt x="1238" y="39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"/>
              <p:cNvSpPr/>
              <p:nvPr/>
            </p:nvSpPr>
            <p:spPr>
              <a:xfrm>
                <a:off x="1282025" y="-3368975"/>
                <a:ext cx="75425" cy="41575"/>
              </a:xfrm>
              <a:custGeom>
                <a:rect b="b" l="l" r="r" t="t"/>
                <a:pathLst>
                  <a:path extrusionOk="0" h="1663" w="3017">
                    <a:moveTo>
                      <a:pt x="387" y="0"/>
                    </a:moveTo>
                    <a:lnTo>
                      <a:pt x="310" y="39"/>
                    </a:lnTo>
                    <a:lnTo>
                      <a:pt x="213" y="77"/>
                    </a:lnTo>
                    <a:lnTo>
                      <a:pt x="136" y="135"/>
                    </a:lnTo>
                    <a:lnTo>
                      <a:pt x="78" y="213"/>
                    </a:lnTo>
                    <a:lnTo>
                      <a:pt x="39" y="290"/>
                    </a:lnTo>
                    <a:lnTo>
                      <a:pt x="1" y="367"/>
                    </a:lnTo>
                    <a:lnTo>
                      <a:pt x="1" y="464"/>
                    </a:lnTo>
                    <a:lnTo>
                      <a:pt x="1" y="561"/>
                    </a:lnTo>
                    <a:lnTo>
                      <a:pt x="20" y="657"/>
                    </a:lnTo>
                    <a:lnTo>
                      <a:pt x="59" y="735"/>
                    </a:lnTo>
                    <a:lnTo>
                      <a:pt x="175" y="909"/>
                    </a:lnTo>
                    <a:lnTo>
                      <a:pt x="310" y="1063"/>
                    </a:lnTo>
                    <a:lnTo>
                      <a:pt x="445" y="1199"/>
                    </a:lnTo>
                    <a:lnTo>
                      <a:pt x="600" y="1334"/>
                    </a:lnTo>
                    <a:lnTo>
                      <a:pt x="755" y="1450"/>
                    </a:lnTo>
                    <a:lnTo>
                      <a:pt x="948" y="1527"/>
                    </a:lnTo>
                    <a:lnTo>
                      <a:pt x="1122" y="1605"/>
                    </a:lnTo>
                    <a:lnTo>
                      <a:pt x="1315" y="1643"/>
                    </a:lnTo>
                    <a:lnTo>
                      <a:pt x="1547" y="1663"/>
                    </a:lnTo>
                    <a:lnTo>
                      <a:pt x="1760" y="1643"/>
                    </a:lnTo>
                    <a:lnTo>
                      <a:pt x="1972" y="1605"/>
                    </a:lnTo>
                    <a:lnTo>
                      <a:pt x="2185" y="1527"/>
                    </a:lnTo>
                    <a:lnTo>
                      <a:pt x="2378" y="1450"/>
                    </a:lnTo>
                    <a:lnTo>
                      <a:pt x="2552" y="1334"/>
                    </a:lnTo>
                    <a:lnTo>
                      <a:pt x="2726" y="1199"/>
                    </a:lnTo>
                    <a:lnTo>
                      <a:pt x="2900" y="1044"/>
                    </a:lnTo>
                    <a:lnTo>
                      <a:pt x="2939" y="967"/>
                    </a:lnTo>
                    <a:lnTo>
                      <a:pt x="2997" y="870"/>
                    </a:lnTo>
                    <a:lnTo>
                      <a:pt x="3016" y="793"/>
                    </a:lnTo>
                    <a:lnTo>
                      <a:pt x="3016" y="696"/>
                    </a:lnTo>
                    <a:lnTo>
                      <a:pt x="3016" y="599"/>
                    </a:lnTo>
                    <a:lnTo>
                      <a:pt x="2978" y="503"/>
                    </a:lnTo>
                    <a:lnTo>
                      <a:pt x="2939" y="425"/>
                    </a:lnTo>
                    <a:lnTo>
                      <a:pt x="2881" y="348"/>
                    </a:lnTo>
                    <a:lnTo>
                      <a:pt x="2804" y="290"/>
                    </a:lnTo>
                    <a:lnTo>
                      <a:pt x="2707" y="251"/>
                    </a:lnTo>
                    <a:lnTo>
                      <a:pt x="2610" y="232"/>
                    </a:lnTo>
                    <a:lnTo>
                      <a:pt x="2436" y="232"/>
                    </a:lnTo>
                    <a:lnTo>
                      <a:pt x="2340" y="251"/>
                    </a:lnTo>
                    <a:lnTo>
                      <a:pt x="2262" y="309"/>
                    </a:lnTo>
                    <a:lnTo>
                      <a:pt x="2185" y="367"/>
                    </a:lnTo>
                    <a:lnTo>
                      <a:pt x="2069" y="503"/>
                    </a:lnTo>
                    <a:lnTo>
                      <a:pt x="2030" y="522"/>
                    </a:lnTo>
                    <a:lnTo>
                      <a:pt x="2011" y="541"/>
                    </a:lnTo>
                    <a:lnTo>
                      <a:pt x="1876" y="619"/>
                    </a:lnTo>
                    <a:lnTo>
                      <a:pt x="1847" y="638"/>
                    </a:lnTo>
                    <a:lnTo>
                      <a:pt x="1837" y="638"/>
                    </a:lnTo>
                    <a:lnTo>
                      <a:pt x="1702" y="677"/>
                    </a:lnTo>
                    <a:lnTo>
                      <a:pt x="1644" y="696"/>
                    </a:lnTo>
                    <a:lnTo>
                      <a:pt x="1528" y="696"/>
                    </a:lnTo>
                    <a:lnTo>
                      <a:pt x="1412" y="677"/>
                    </a:lnTo>
                    <a:lnTo>
                      <a:pt x="1335" y="657"/>
                    </a:lnTo>
                    <a:lnTo>
                      <a:pt x="1373" y="657"/>
                    </a:lnTo>
                    <a:lnTo>
                      <a:pt x="1141" y="541"/>
                    </a:lnTo>
                    <a:lnTo>
                      <a:pt x="1161" y="541"/>
                    </a:lnTo>
                    <a:lnTo>
                      <a:pt x="1122" y="503"/>
                    </a:lnTo>
                    <a:lnTo>
                      <a:pt x="1006" y="406"/>
                    </a:lnTo>
                    <a:lnTo>
                      <a:pt x="967" y="348"/>
                    </a:lnTo>
                    <a:lnTo>
                      <a:pt x="987" y="367"/>
                    </a:lnTo>
                    <a:lnTo>
                      <a:pt x="890" y="232"/>
                    </a:lnTo>
                    <a:lnTo>
                      <a:pt x="832" y="155"/>
                    </a:lnTo>
                    <a:lnTo>
                      <a:pt x="755" y="97"/>
                    </a:lnTo>
                    <a:lnTo>
                      <a:pt x="677" y="39"/>
                    </a:lnTo>
                    <a:lnTo>
                      <a:pt x="581" y="19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"/>
              <p:cNvSpPr/>
              <p:nvPr/>
            </p:nvSpPr>
            <p:spPr>
              <a:xfrm>
                <a:off x="1544925" y="-3371875"/>
                <a:ext cx="95725" cy="48825"/>
              </a:xfrm>
              <a:custGeom>
                <a:rect b="b" l="l" r="r" t="t"/>
                <a:pathLst>
                  <a:path extrusionOk="0" h="1953" w="3829">
                    <a:moveTo>
                      <a:pt x="2572" y="0"/>
                    </a:moveTo>
                    <a:lnTo>
                      <a:pt x="2359" y="19"/>
                    </a:lnTo>
                    <a:lnTo>
                      <a:pt x="2147" y="58"/>
                    </a:lnTo>
                    <a:lnTo>
                      <a:pt x="1934" y="116"/>
                    </a:lnTo>
                    <a:lnTo>
                      <a:pt x="1721" y="193"/>
                    </a:lnTo>
                    <a:lnTo>
                      <a:pt x="1509" y="271"/>
                    </a:lnTo>
                    <a:lnTo>
                      <a:pt x="1315" y="367"/>
                    </a:lnTo>
                    <a:lnTo>
                      <a:pt x="948" y="580"/>
                    </a:lnTo>
                    <a:lnTo>
                      <a:pt x="581" y="812"/>
                    </a:lnTo>
                    <a:lnTo>
                      <a:pt x="213" y="1063"/>
                    </a:lnTo>
                    <a:lnTo>
                      <a:pt x="155" y="1121"/>
                    </a:lnTo>
                    <a:lnTo>
                      <a:pt x="97" y="1199"/>
                    </a:lnTo>
                    <a:lnTo>
                      <a:pt x="39" y="1276"/>
                    </a:lnTo>
                    <a:lnTo>
                      <a:pt x="1" y="1373"/>
                    </a:lnTo>
                    <a:lnTo>
                      <a:pt x="1" y="1450"/>
                    </a:lnTo>
                    <a:lnTo>
                      <a:pt x="1" y="1547"/>
                    </a:lnTo>
                    <a:lnTo>
                      <a:pt x="20" y="1643"/>
                    </a:lnTo>
                    <a:lnTo>
                      <a:pt x="59" y="1721"/>
                    </a:lnTo>
                    <a:lnTo>
                      <a:pt x="117" y="1798"/>
                    </a:lnTo>
                    <a:lnTo>
                      <a:pt x="194" y="1856"/>
                    </a:lnTo>
                    <a:lnTo>
                      <a:pt x="271" y="1914"/>
                    </a:lnTo>
                    <a:lnTo>
                      <a:pt x="368" y="1953"/>
                    </a:lnTo>
                    <a:lnTo>
                      <a:pt x="561" y="1953"/>
                    </a:lnTo>
                    <a:lnTo>
                      <a:pt x="639" y="1933"/>
                    </a:lnTo>
                    <a:lnTo>
                      <a:pt x="735" y="1895"/>
                    </a:lnTo>
                    <a:lnTo>
                      <a:pt x="1064" y="1643"/>
                    </a:lnTo>
                    <a:lnTo>
                      <a:pt x="1412" y="1411"/>
                    </a:lnTo>
                    <a:lnTo>
                      <a:pt x="1721" y="1237"/>
                    </a:lnTo>
                    <a:lnTo>
                      <a:pt x="1799" y="1199"/>
                    </a:lnTo>
                    <a:lnTo>
                      <a:pt x="1876" y="1160"/>
                    </a:lnTo>
                    <a:lnTo>
                      <a:pt x="1837" y="1179"/>
                    </a:lnTo>
                    <a:lnTo>
                      <a:pt x="1837" y="1179"/>
                    </a:lnTo>
                    <a:lnTo>
                      <a:pt x="1895" y="1160"/>
                    </a:lnTo>
                    <a:lnTo>
                      <a:pt x="1973" y="1121"/>
                    </a:lnTo>
                    <a:lnTo>
                      <a:pt x="2301" y="1025"/>
                    </a:lnTo>
                    <a:lnTo>
                      <a:pt x="2379" y="1005"/>
                    </a:lnTo>
                    <a:lnTo>
                      <a:pt x="2379" y="986"/>
                    </a:lnTo>
                    <a:lnTo>
                      <a:pt x="2475" y="986"/>
                    </a:lnTo>
                    <a:lnTo>
                      <a:pt x="2553" y="967"/>
                    </a:lnTo>
                    <a:lnTo>
                      <a:pt x="2920" y="967"/>
                    </a:lnTo>
                    <a:lnTo>
                      <a:pt x="3016" y="986"/>
                    </a:lnTo>
                    <a:lnTo>
                      <a:pt x="3229" y="1025"/>
                    </a:lnTo>
                    <a:lnTo>
                      <a:pt x="3326" y="1044"/>
                    </a:lnTo>
                    <a:lnTo>
                      <a:pt x="3422" y="1025"/>
                    </a:lnTo>
                    <a:lnTo>
                      <a:pt x="3500" y="1005"/>
                    </a:lnTo>
                    <a:lnTo>
                      <a:pt x="3596" y="967"/>
                    </a:lnTo>
                    <a:lnTo>
                      <a:pt x="3674" y="909"/>
                    </a:lnTo>
                    <a:lnTo>
                      <a:pt x="3732" y="831"/>
                    </a:lnTo>
                    <a:lnTo>
                      <a:pt x="3790" y="754"/>
                    </a:lnTo>
                    <a:lnTo>
                      <a:pt x="3809" y="657"/>
                    </a:lnTo>
                    <a:lnTo>
                      <a:pt x="3828" y="561"/>
                    </a:lnTo>
                    <a:lnTo>
                      <a:pt x="3809" y="483"/>
                    </a:lnTo>
                    <a:lnTo>
                      <a:pt x="3790" y="387"/>
                    </a:lnTo>
                    <a:lnTo>
                      <a:pt x="3751" y="309"/>
                    </a:lnTo>
                    <a:lnTo>
                      <a:pt x="3693" y="232"/>
                    </a:lnTo>
                    <a:lnTo>
                      <a:pt x="3616" y="174"/>
                    </a:lnTo>
                    <a:lnTo>
                      <a:pt x="3538" y="116"/>
                    </a:lnTo>
                    <a:lnTo>
                      <a:pt x="3442" y="77"/>
                    </a:lnTo>
                    <a:lnTo>
                      <a:pt x="3229" y="39"/>
                    </a:lnTo>
                    <a:lnTo>
                      <a:pt x="3016" y="19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"/>
              <p:cNvSpPr/>
              <p:nvPr/>
            </p:nvSpPr>
            <p:spPr>
              <a:xfrm>
                <a:off x="1776425" y="-3345775"/>
                <a:ext cx="207825" cy="122275"/>
              </a:xfrm>
              <a:custGeom>
                <a:rect b="b" l="l" r="r" t="t"/>
                <a:pathLst>
                  <a:path extrusionOk="0" h="4891" w="8313">
                    <a:moveTo>
                      <a:pt x="464" y="0"/>
                    </a:moveTo>
                    <a:lnTo>
                      <a:pt x="387" y="19"/>
                    </a:lnTo>
                    <a:lnTo>
                      <a:pt x="310" y="58"/>
                    </a:lnTo>
                    <a:lnTo>
                      <a:pt x="213" y="97"/>
                    </a:lnTo>
                    <a:lnTo>
                      <a:pt x="155" y="155"/>
                    </a:lnTo>
                    <a:lnTo>
                      <a:pt x="97" y="232"/>
                    </a:lnTo>
                    <a:lnTo>
                      <a:pt x="39" y="309"/>
                    </a:lnTo>
                    <a:lnTo>
                      <a:pt x="2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136" y="1218"/>
                    </a:lnTo>
                    <a:lnTo>
                      <a:pt x="290" y="1856"/>
                    </a:lnTo>
                    <a:lnTo>
                      <a:pt x="387" y="2184"/>
                    </a:lnTo>
                    <a:lnTo>
                      <a:pt x="503" y="2513"/>
                    </a:lnTo>
                    <a:lnTo>
                      <a:pt x="619" y="2842"/>
                    </a:lnTo>
                    <a:lnTo>
                      <a:pt x="774" y="3170"/>
                    </a:lnTo>
                    <a:lnTo>
                      <a:pt x="928" y="3460"/>
                    </a:lnTo>
                    <a:lnTo>
                      <a:pt x="1102" y="3750"/>
                    </a:lnTo>
                    <a:lnTo>
                      <a:pt x="1296" y="4021"/>
                    </a:lnTo>
                    <a:lnTo>
                      <a:pt x="1508" y="4253"/>
                    </a:lnTo>
                    <a:lnTo>
                      <a:pt x="1760" y="4466"/>
                    </a:lnTo>
                    <a:lnTo>
                      <a:pt x="2011" y="4640"/>
                    </a:lnTo>
                    <a:lnTo>
                      <a:pt x="2165" y="4717"/>
                    </a:lnTo>
                    <a:lnTo>
                      <a:pt x="2301" y="4775"/>
                    </a:lnTo>
                    <a:lnTo>
                      <a:pt x="2475" y="4813"/>
                    </a:lnTo>
                    <a:lnTo>
                      <a:pt x="2629" y="4852"/>
                    </a:lnTo>
                    <a:lnTo>
                      <a:pt x="2823" y="4891"/>
                    </a:lnTo>
                    <a:lnTo>
                      <a:pt x="3171" y="4891"/>
                    </a:lnTo>
                    <a:lnTo>
                      <a:pt x="3345" y="4871"/>
                    </a:lnTo>
                    <a:lnTo>
                      <a:pt x="3519" y="4852"/>
                    </a:lnTo>
                    <a:lnTo>
                      <a:pt x="3673" y="4794"/>
                    </a:lnTo>
                    <a:lnTo>
                      <a:pt x="3828" y="4736"/>
                    </a:lnTo>
                    <a:lnTo>
                      <a:pt x="3963" y="4678"/>
                    </a:lnTo>
                    <a:lnTo>
                      <a:pt x="4118" y="4601"/>
                    </a:lnTo>
                    <a:lnTo>
                      <a:pt x="4253" y="4504"/>
                    </a:lnTo>
                    <a:lnTo>
                      <a:pt x="4369" y="4388"/>
                    </a:lnTo>
                    <a:lnTo>
                      <a:pt x="4485" y="4292"/>
                    </a:lnTo>
                    <a:lnTo>
                      <a:pt x="4717" y="4040"/>
                    </a:lnTo>
                    <a:lnTo>
                      <a:pt x="4911" y="3750"/>
                    </a:lnTo>
                    <a:lnTo>
                      <a:pt x="5084" y="3460"/>
                    </a:lnTo>
                    <a:lnTo>
                      <a:pt x="5220" y="3132"/>
                    </a:lnTo>
                    <a:lnTo>
                      <a:pt x="5316" y="2803"/>
                    </a:lnTo>
                    <a:lnTo>
                      <a:pt x="5394" y="2455"/>
                    </a:lnTo>
                    <a:lnTo>
                      <a:pt x="5402" y="2409"/>
                    </a:lnTo>
                    <a:lnTo>
                      <a:pt x="5402" y="2409"/>
                    </a:lnTo>
                    <a:lnTo>
                      <a:pt x="5510" y="2455"/>
                    </a:lnTo>
                    <a:lnTo>
                      <a:pt x="5645" y="2513"/>
                    </a:lnTo>
                    <a:lnTo>
                      <a:pt x="5780" y="2552"/>
                    </a:lnTo>
                    <a:lnTo>
                      <a:pt x="5935" y="2571"/>
                    </a:lnTo>
                    <a:lnTo>
                      <a:pt x="6090" y="2590"/>
                    </a:lnTo>
                    <a:lnTo>
                      <a:pt x="6244" y="2590"/>
                    </a:lnTo>
                    <a:lnTo>
                      <a:pt x="6418" y="2571"/>
                    </a:lnTo>
                    <a:lnTo>
                      <a:pt x="6573" y="2532"/>
                    </a:lnTo>
                    <a:lnTo>
                      <a:pt x="6728" y="2494"/>
                    </a:lnTo>
                    <a:lnTo>
                      <a:pt x="6882" y="2436"/>
                    </a:lnTo>
                    <a:lnTo>
                      <a:pt x="7018" y="2378"/>
                    </a:lnTo>
                    <a:lnTo>
                      <a:pt x="7153" y="2300"/>
                    </a:lnTo>
                    <a:lnTo>
                      <a:pt x="7424" y="2126"/>
                    </a:lnTo>
                    <a:lnTo>
                      <a:pt x="7656" y="1914"/>
                    </a:lnTo>
                    <a:lnTo>
                      <a:pt x="7849" y="1682"/>
                    </a:lnTo>
                    <a:lnTo>
                      <a:pt x="8023" y="1411"/>
                    </a:lnTo>
                    <a:lnTo>
                      <a:pt x="8177" y="1141"/>
                    </a:lnTo>
                    <a:lnTo>
                      <a:pt x="8293" y="851"/>
                    </a:lnTo>
                    <a:lnTo>
                      <a:pt x="8313" y="754"/>
                    </a:lnTo>
                    <a:lnTo>
                      <a:pt x="8313" y="657"/>
                    </a:lnTo>
                    <a:lnTo>
                      <a:pt x="8274" y="580"/>
                    </a:lnTo>
                    <a:lnTo>
                      <a:pt x="8235" y="483"/>
                    </a:lnTo>
                    <a:lnTo>
                      <a:pt x="8177" y="425"/>
                    </a:lnTo>
                    <a:lnTo>
                      <a:pt x="8100" y="348"/>
                    </a:lnTo>
                    <a:lnTo>
                      <a:pt x="8023" y="309"/>
                    </a:lnTo>
                    <a:lnTo>
                      <a:pt x="7926" y="271"/>
                    </a:lnTo>
                    <a:lnTo>
                      <a:pt x="7829" y="251"/>
                    </a:lnTo>
                    <a:lnTo>
                      <a:pt x="7733" y="271"/>
                    </a:lnTo>
                    <a:lnTo>
                      <a:pt x="7656" y="290"/>
                    </a:lnTo>
                    <a:lnTo>
                      <a:pt x="7578" y="329"/>
                    </a:lnTo>
                    <a:lnTo>
                      <a:pt x="7501" y="387"/>
                    </a:lnTo>
                    <a:lnTo>
                      <a:pt x="7443" y="464"/>
                    </a:lnTo>
                    <a:lnTo>
                      <a:pt x="7385" y="541"/>
                    </a:lnTo>
                    <a:lnTo>
                      <a:pt x="7346" y="638"/>
                    </a:lnTo>
                    <a:lnTo>
                      <a:pt x="7288" y="793"/>
                    </a:lnTo>
                    <a:lnTo>
                      <a:pt x="7192" y="947"/>
                    </a:lnTo>
                    <a:lnTo>
                      <a:pt x="7095" y="1102"/>
                    </a:lnTo>
                    <a:lnTo>
                      <a:pt x="6979" y="1237"/>
                    </a:lnTo>
                    <a:lnTo>
                      <a:pt x="6844" y="1353"/>
                    </a:lnTo>
                    <a:lnTo>
                      <a:pt x="6689" y="1450"/>
                    </a:lnTo>
                    <a:lnTo>
                      <a:pt x="6534" y="1527"/>
                    </a:lnTo>
                    <a:lnTo>
                      <a:pt x="6380" y="1585"/>
                    </a:lnTo>
                    <a:lnTo>
                      <a:pt x="6186" y="1624"/>
                    </a:lnTo>
                    <a:lnTo>
                      <a:pt x="6032" y="1605"/>
                    </a:lnTo>
                    <a:lnTo>
                      <a:pt x="5877" y="1566"/>
                    </a:lnTo>
                    <a:lnTo>
                      <a:pt x="5742" y="1508"/>
                    </a:lnTo>
                    <a:lnTo>
                      <a:pt x="5626" y="1411"/>
                    </a:lnTo>
                    <a:lnTo>
                      <a:pt x="5510" y="1295"/>
                    </a:lnTo>
                    <a:lnTo>
                      <a:pt x="5413" y="1160"/>
                    </a:lnTo>
                    <a:lnTo>
                      <a:pt x="5336" y="1005"/>
                    </a:lnTo>
                    <a:lnTo>
                      <a:pt x="5278" y="909"/>
                    </a:lnTo>
                    <a:lnTo>
                      <a:pt x="5220" y="851"/>
                    </a:lnTo>
                    <a:lnTo>
                      <a:pt x="5142" y="793"/>
                    </a:lnTo>
                    <a:lnTo>
                      <a:pt x="5065" y="773"/>
                    </a:lnTo>
                    <a:lnTo>
                      <a:pt x="4988" y="754"/>
                    </a:lnTo>
                    <a:lnTo>
                      <a:pt x="4911" y="773"/>
                    </a:lnTo>
                    <a:lnTo>
                      <a:pt x="4833" y="793"/>
                    </a:lnTo>
                    <a:lnTo>
                      <a:pt x="4756" y="812"/>
                    </a:lnTo>
                    <a:lnTo>
                      <a:pt x="4679" y="851"/>
                    </a:lnTo>
                    <a:lnTo>
                      <a:pt x="4621" y="909"/>
                    </a:lnTo>
                    <a:lnTo>
                      <a:pt x="4563" y="986"/>
                    </a:lnTo>
                    <a:lnTo>
                      <a:pt x="4524" y="1044"/>
                    </a:lnTo>
                    <a:lnTo>
                      <a:pt x="4485" y="1121"/>
                    </a:lnTo>
                    <a:lnTo>
                      <a:pt x="4466" y="1218"/>
                    </a:lnTo>
                    <a:lnTo>
                      <a:pt x="4447" y="1315"/>
                    </a:lnTo>
                    <a:lnTo>
                      <a:pt x="4466" y="1392"/>
                    </a:lnTo>
                    <a:lnTo>
                      <a:pt x="4505" y="1624"/>
                    </a:lnTo>
                    <a:lnTo>
                      <a:pt x="4505" y="1856"/>
                    </a:lnTo>
                    <a:lnTo>
                      <a:pt x="4505" y="2107"/>
                    </a:lnTo>
                    <a:lnTo>
                      <a:pt x="4466" y="2339"/>
                    </a:lnTo>
                    <a:lnTo>
                      <a:pt x="4408" y="2571"/>
                    </a:lnTo>
                    <a:lnTo>
                      <a:pt x="4331" y="2784"/>
                    </a:lnTo>
                    <a:lnTo>
                      <a:pt x="4234" y="3016"/>
                    </a:lnTo>
                    <a:lnTo>
                      <a:pt x="4118" y="3209"/>
                    </a:lnTo>
                    <a:lnTo>
                      <a:pt x="4002" y="3383"/>
                    </a:lnTo>
                    <a:lnTo>
                      <a:pt x="3847" y="3557"/>
                    </a:lnTo>
                    <a:lnTo>
                      <a:pt x="3673" y="3692"/>
                    </a:lnTo>
                    <a:lnTo>
                      <a:pt x="3480" y="3808"/>
                    </a:lnTo>
                    <a:lnTo>
                      <a:pt x="3267" y="3886"/>
                    </a:lnTo>
                    <a:lnTo>
                      <a:pt x="3171" y="3905"/>
                    </a:lnTo>
                    <a:lnTo>
                      <a:pt x="3055" y="3924"/>
                    </a:lnTo>
                    <a:lnTo>
                      <a:pt x="2939" y="3924"/>
                    </a:lnTo>
                    <a:lnTo>
                      <a:pt x="2842" y="3905"/>
                    </a:lnTo>
                    <a:lnTo>
                      <a:pt x="2726" y="3886"/>
                    </a:lnTo>
                    <a:lnTo>
                      <a:pt x="2610" y="3847"/>
                    </a:lnTo>
                    <a:lnTo>
                      <a:pt x="2417" y="3731"/>
                    </a:lnTo>
                    <a:lnTo>
                      <a:pt x="2223" y="3576"/>
                    </a:lnTo>
                    <a:lnTo>
                      <a:pt x="2049" y="3402"/>
                    </a:lnTo>
                    <a:lnTo>
                      <a:pt x="1914" y="3190"/>
                    </a:lnTo>
                    <a:lnTo>
                      <a:pt x="1779" y="2977"/>
                    </a:lnTo>
                    <a:lnTo>
                      <a:pt x="1663" y="2764"/>
                    </a:lnTo>
                    <a:lnTo>
                      <a:pt x="1489" y="2320"/>
                    </a:lnTo>
                    <a:lnTo>
                      <a:pt x="1315" y="1836"/>
                    </a:lnTo>
                    <a:lnTo>
                      <a:pt x="1160" y="1334"/>
                    </a:lnTo>
                    <a:lnTo>
                      <a:pt x="1044" y="851"/>
                    </a:lnTo>
                    <a:lnTo>
                      <a:pt x="928" y="329"/>
                    </a:lnTo>
                    <a:lnTo>
                      <a:pt x="909" y="232"/>
                    </a:lnTo>
                    <a:lnTo>
                      <a:pt x="851" y="155"/>
                    </a:lnTo>
                    <a:lnTo>
                      <a:pt x="793" y="77"/>
                    </a:lnTo>
                    <a:lnTo>
                      <a:pt x="735" y="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"/>
              <p:cNvSpPr/>
              <p:nvPr/>
            </p:nvSpPr>
            <p:spPr>
              <a:xfrm>
                <a:off x="2154825" y="-3350125"/>
                <a:ext cx="131475" cy="104400"/>
              </a:xfrm>
              <a:custGeom>
                <a:rect b="b" l="l" r="r" t="t"/>
                <a:pathLst>
                  <a:path extrusionOk="0" h="4176" w="5259">
                    <a:moveTo>
                      <a:pt x="407" y="0"/>
                    </a:moveTo>
                    <a:lnTo>
                      <a:pt x="329" y="39"/>
                    </a:lnTo>
                    <a:lnTo>
                      <a:pt x="252" y="77"/>
                    </a:lnTo>
                    <a:lnTo>
                      <a:pt x="175" y="135"/>
                    </a:lnTo>
                    <a:lnTo>
                      <a:pt x="117" y="193"/>
                    </a:lnTo>
                    <a:lnTo>
                      <a:pt x="59" y="271"/>
                    </a:lnTo>
                    <a:lnTo>
                      <a:pt x="20" y="348"/>
                    </a:lnTo>
                    <a:lnTo>
                      <a:pt x="1" y="445"/>
                    </a:lnTo>
                    <a:lnTo>
                      <a:pt x="1" y="541"/>
                    </a:lnTo>
                    <a:lnTo>
                      <a:pt x="20" y="638"/>
                    </a:lnTo>
                    <a:lnTo>
                      <a:pt x="59" y="735"/>
                    </a:lnTo>
                    <a:lnTo>
                      <a:pt x="465" y="1469"/>
                    </a:lnTo>
                    <a:lnTo>
                      <a:pt x="658" y="1837"/>
                    </a:lnTo>
                    <a:lnTo>
                      <a:pt x="890" y="2184"/>
                    </a:lnTo>
                    <a:lnTo>
                      <a:pt x="1122" y="2532"/>
                    </a:lnTo>
                    <a:lnTo>
                      <a:pt x="1373" y="2861"/>
                    </a:lnTo>
                    <a:lnTo>
                      <a:pt x="1644" y="3170"/>
                    </a:lnTo>
                    <a:lnTo>
                      <a:pt x="1934" y="3460"/>
                    </a:lnTo>
                    <a:lnTo>
                      <a:pt x="2108" y="3596"/>
                    </a:lnTo>
                    <a:lnTo>
                      <a:pt x="2282" y="3731"/>
                    </a:lnTo>
                    <a:lnTo>
                      <a:pt x="2456" y="3847"/>
                    </a:lnTo>
                    <a:lnTo>
                      <a:pt x="2649" y="3944"/>
                    </a:lnTo>
                    <a:lnTo>
                      <a:pt x="2842" y="4040"/>
                    </a:lnTo>
                    <a:lnTo>
                      <a:pt x="3036" y="4098"/>
                    </a:lnTo>
                    <a:lnTo>
                      <a:pt x="3248" y="4156"/>
                    </a:lnTo>
                    <a:lnTo>
                      <a:pt x="3461" y="4176"/>
                    </a:lnTo>
                    <a:lnTo>
                      <a:pt x="3693" y="4156"/>
                    </a:lnTo>
                    <a:lnTo>
                      <a:pt x="3925" y="4118"/>
                    </a:lnTo>
                    <a:lnTo>
                      <a:pt x="4157" y="4060"/>
                    </a:lnTo>
                    <a:lnTo>
                      <a:pt x="4369" y="3963"/>
                    </a:lnTo>
                    <a:lnTo>
                      <a:pt x="4563" y="3847"/>
                    </a:lnTo>
                    <a:lnTo>
                      <a:pt x="4756" y="3712"/>
                    </a:lnTo>
                    <a:lnTo>
                      <a:pt x="4949" y="3576"/>
                    </a:lnTo>
                    <a:lnTo>
                      <a:pt x="5104" y="3422"/>
                    </a:lnTo>
                    <a:lnTo>
                      <a:pt x="5181" y="3325"/>
                    </a:lnTo>
                    <a:lnTo>
                      <a:pt x="5220" y="3248"/>
                    </a:lnTo>
                    <a:lnTo>
                      <a:pt x="5239" y="3151"/>
                    </a:lnTo>
                    <a:lnTo>
                      <a:pt x="5259" y="3054"/>
                    </a:lnTo>
                    <a:lnTo>
                      <a:pt x="5239" y="2977"/>
                    </a:lnTo>
                    <a:lnTo>
                      <a:pt x="5201" y="2900"/>
                    </a:lnTo>
                    <a:lnTo>
                      <a:pt x="5143" y="2822"/>
                    </a:lnTo>
                    <a:lnTo>
                      <a:pt x="5085" y="2745"/>
                    </a:lnTo>
                    <a:lnTo>
                      <a:pt x="5027" y="2687"/>
                    </a:lnTo>
                    <a:lnTo>
                      <a:pt x="4949" y="2648"/>
                    </a:lnTo>
                    <a:lnTo>
                      <a:pt x="4853" y="2610"/>
                    </a:lnTo>
                    <a:lnTo>
                      <a:pt x="4679" y="2610"/>
                    </a:lnTo>
                    <a:lnTo>
                      <a:pt x="4582" y="2629"/>
                    </a:lnTo>
                    <a:lnTo>
                      <a:pt x="4485" y="2687"/>
                    </a:lnTo>
                    <a:lnTo>
                      <a:pt x="4408" y="2745"/>
                    </a:lnTo>
                    <a:lnTo>
                      <a:pt x="4273" y="2861"/>
                    </a:lnTo>
                    <a:lnTo>
                      <a:pt x="4138" y="2977"/>
                    </a:lnTo>
                    <a:lnTo>
                      <a:pt x="3983" y="3074"/>
                    </a:lnTo>
                    <a:lnTo>
                      <a:pt x="3848" y="3151"/>
                    </a:lnTo>
                    <a:lnTo>
                      <a:pt x="3674" y="3190"/>
                    </a:lnTo>
                    <a:lnTo>
                      <a:pt x="3654" y="3209"/>
                    </a:lnTo>
                    <a:lnTo>
                      <a:pt x="3461" y="3209"/>
                    </a:lnTo>
                    <a:lnTo>
                      <a:pt x="3364" y="3190"/>
                    </a:lnTo>
                    <a:lnTo>
                      <a:pt x="3229" y="3151"/>
                    </a:lnTo>
                    <a:lnTo>
                      <a:pt x="3210" y="3151"/>
                    </a:lnTo>
                    <a:lnTo>
                      <a:pt x="3229" y="3170"/>
                    </a:lnTo>
                    <a:lnTo>
                      <a:pt x="3171" y="3132"/>
                    </a:lnTo>
                    <a:lnTo>
                      <a:pt x="3016" y="3074"/>
                    </a:lnTo>
                    <a:lnTo>
                      <a:pt x="2881" y="2977"/>
                    </a:lnTo>
                    <a:lnTo>
                      <a:pt x="2649" y="2803"/>
                    </a:lnTo>
                    <a:lnTo>
                      <a:pt x="2417" y="2571"/>
                    </a:lnTo>
                    <a:lnTo>
                      <a:pt x="2185" y="2320"/>
                    </a:lnTo>
                    <a:lnTo>
                      <a:pt x="1972" y="2049"/>
                    </a:lnTo>
                    <a:lnTo>
                      <a:pt x="1760" y="1759"/>
                    </a:lnTo>
                    <a:lnTo>
                      <a:pt x="1566" y="1469"/>
                    </a:lnTo>
                    <a:lnTo>
                      <a:pt x="1219" y="851"/>
                    </a:lnTo>
                    <a:lnTo>
                      <a:pt x="871" y="232"/>
                    </a:lnTo>
                    <a:lnTo>
                      <a:pt x="813" y="135"/>
                    </a:lnTo>
                    <a:lnTo>
                      <a:pt x="755" y="77"/>
                    </a:lnTo>
                    <a:lnTo>
                      <a:pt x="677" y="19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"/>
              <p:cNvSpPr/>
              <p:nvPr/>
            </p:nvSpPr>
            <p:spPr>
              <a:xfrm>
                <a:off x="2446250" y="-3351100"/>
                <a:ext cx="135325" cy="68650"/>
              </a:xfrm>
              <a:custGeom>
                <a:rect b="b" l="l" r="r" t="t"/>
                <a:pathLst>
                  <a:path extrusionOk="0" h="2746" w="5413">
                    <a:moveTo>
                      <a:pt x="445" y="0"/>
                    </a:moveTo>
                    <a:lnTo>
                      <a:pt x="348" y="20"/>
                    </a:lnTo>
                    <a:lnTo>
                      <a:pt x="271" y="58"/>
                    </a:lnTo>
                    <a:lnTo>
                      <a:pt x="194" y="97"/>
                    </a:lnTo>
                    <a:lnTo>
                      <a:pt x="116" y="155"/>
                    </a:lnTo>
                    <a:lnTo>
                      <a:pt x="58" y="232"/>
                    </a:lnTo>
                    <a:lnTo>
                      <a:pt x="20" y="310"/>
                    </a:lnTo>
                    <a:lnTo>
                      <a:pt x="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78" y="812"/>
                    </a:lnTo>
                    <a:lnTo>
                      <a:pt x="155" y="1006"/>
                    </a:lnTo>
                    <a:lnTo>
                      <a:pt x="232" y="1199"/>
                    </a:lnTo>
                    <a:lnTo>
                      <a:pt x="348" y="1373"/>
                    </a:lnTo>
                    <a:lnTo>
                      <a:pt x="445" y="1547"/>
                    </a:lnTo>
                    <a:lnTo>
                      <a:pt x="580" y="1721"/>
                    </a:lnTo>
                    <a:lnTo>
                      <a:pt x="716" y="1876"/>
                    </a:lnTo>
                    <a:lnTo>
                      <a:pt x="851" y="2011"/>
                    </a:lnTo>
                    <a:lnTo>
                      <a:pt x="1006" y="2146"/>
                    </a:lnTo>
                    <a:lnTo>
                      <a:pt x="1179" y="2262"/>
                    </a:lnTo>
                    <a:lnTo>
                      <a:pt x="1334" y="2378"/>
                    </a:lnTo>
                    <a:lnTo>
                      <a:pt x="1527" y="2475"/>
                    </a:lnTo>
                    <a:lnTo>
                      <a:pt x="1721" y="2552"/>
                    </a:lnTo>
                    <a:lnTo>
                      <a:pt x="1914" y="2610"/>
                    </a:lnTo>
                    <a:lnTo>
                      <a:pt x="2107" y="2668"/>
                    </a:lnTo>
                    <a:lnTo>
                      <a:pt x="2320" y="2707"/>
                    </a:lnTo>
                    <a:lnTo>
                      <a:pt x="2533" y="2726"/>
                    </a:lnTo>
                    <a:lnTo>
                      <a:pt x="2726" y="2745"/>
                    </a:lnTo>
                    <a:lnTo>
                      <a:pt x="2939" y="2745"/>
                    </a:lnTo>
                    <a:lnTo>
                      <a:pt x="3151" y="2726"/>
                    </a:lnTo>
                    <a:lnTo>
                      <a:pt x="3345" y="2687"/>
                    </a:lnTo>
                    <a:lnTo>
                      <a:pt x="3557" y="2649"/>
                    </a:lnTo>
                    <a:lnTo>
                      <a:pt x="3751" y="2591"/>
                    </a:lnTo>
                    <a:lnTo>
                      <a:pt x="3944" y="2533"/>
                    </a:lnTo>
                    <a:lnTo>
                      <a:pt x="4137" y="2455"/>
                    </a:lnTo>
                    <a:lnTo>
                      <a:pt x="4311" y="2359"/>
                    </a:lnTo>
                    <a:lnTo>
                      <a:pt x="4485" y="2262"/>
                    </a:lnTo>
                    <a:lnTo>
                      <a:pt x="4659" y="2146"/>
                    </a:lnTo>
                    <a:lnTo>
                      <a:pt x="4833" y="2011"/>
                    </a:lnTo>
                    <a:lnTo>
                      <a:pt x="4988" y="1876"/>
                    </a:lnTo>
                    <a:lnTo>
                      <a:pt x="5142" y="1740"/>
                    </a:lnTo>
                    <a:lnTo>
                      <a:pt x="5278" y="1586"/>
                    </a:lnTo>
                    <a:lnTo>
                      <a:pt x="5336" y="1508"/>
                    </a:lnTo>
                    <a:lnTo>
                      <a:pt x="5374" y="1412"/>
                    </a:lnTo>
                    <a:lnTo>
                      <a:pt x="5394" y="1334"/>
                    </a:lnTo>
                    <a:lnTo>
                      <a:pt x="5413" y="1238"/>
                    </a:lnTo>
                    <a:lnTo>
                      <a:pt x="5394" y="1141"/>
                    </a:lnTo>
                    <a:lnTo>
                      <a:pt x="5374" y="1064"/>
                    </a:lnTo>
                    <a:lnTo>
                      <a:pt x="5316" y="967"/>
                    </a:lnTo>
                    <a:lnTo>
                      <a:pt x="5258" y="909"/>
                    </a:lnTo>
                    <a:lnTo>
                      <a:pt x="5181" y="851"/>
                    </a:lnTo>
                    <a:lnTo>
                      <a:pt x="5104" y="812"/>
                    </a:lnTo>
                    <a:lnTo>
                      <a:pt x="5007" y="774"/>
                    </a:lnTo>
                    <a:lnTo>
                      <a:pt x="4814" y="774"/>
                    </a:lnTo>
                    <a:lnTo>
                      <a:pt x="4736" y="812"/>
                    </a:lnTo>
                    <a:lnTo>
                      <a:pt x="4640" y="851"/>
                    </a:lnTo>
                    <a:lnTo>
                      <a:pt x="4582" y="928"/>
                    </a:lnTo>
                    <a:lnTo>
                      <a:pt x="4369" y="1141"/>
                    </a:lnTo>
                    <a:lnTo>
                      <a:pt x="4137" y="1334"/>
                    </a:lnTo>
                    <a:lnTo>
                      <a:pt x="3886" y="1508"/>
                    </a:lnTo>
                    <a:lnTo>
                      <a:pt x="3615" y="1624"/>
                    </a:lnTo>
                    <a:lnTo>
                      <a:pt x="3325" y="1721"/>
                    </a:lnTo>
                    <a:lnTo>
                      <a:pt x="3190" y="1740"/>
                    </a:lnTo>
                    <a:lnTo>
                      <a:pt x="3074" y="1760"/>
                    </a:lnTo>
                    <a:lnTo>
                      <a:pt x="2765" y="1779"/>
                    </a:lnTo>
                    <a:lnTo>
                      <a:pt x="2610" y="1779"/>
                    </a:lnTo>
                    <a:lnTo>
                      <a:pt x="2533" y="1760"/>
                    </a:lnTo>
                    <a:lnTo>
                      <a:pt x="2243" y="1702"/>
                    </a:lnTo>
                    <a:lnTo>
                      <a:pt x="2107" y="1663"/>
                    </a:lnTo>
                    <a:lnTo>
                      <a:pt x="2049" y="1644"/>
                    </a:lnTo>
                    <a:lnTo>
                      <a:pt x="1759" y="1508"/>
                    </a:lnTo>
                    <a:lnTo>
                      <a:pt x="1643" y="1412"/>
                    </a:lnTo>
                    <a:lnTo>
                      <a:pt x="1566" y="1354"/>
                    </a:lnTo>
                    <a:lnTo>
                      <a:pt x="1450" y="1257"/>
                    </a:lnTo>
                    <a:lnTo>
                      <a:pt x="1334" y="1141"/>
                    </a:lnTo>
                    <a:lnTo>
                      <a:pt x="1257" y="1025"/>
                    </a:lnTo>
                    <a:lnTo>
                      <a:pt x="1179" y="909"/>
                    </a:lnTo>
                    <a:lnTo>
                      <a:pt x="1044" y="638"/>
                    </a:lnTo>
                    <a:lnTo>
                      <a:pt x="928" y="329"/>
                    </a:lnTo>
                    <a:lnTo>
                      <a:pt x="890" y="232"/>
                    </a:lnTo>
                    <a:lnTo>
                      <a:pt x="851" y="155"/>
                    </a:lnTo>
                    <a:lnTo>
                      <a:pt x="774" y="78"/>
                    </a:lnTo>
                    <a:lnTo>
                      <a:pt x="696" y="39"/>
                    </a:lnTo>
                    <a:lnTo>
                      <a:pt x="619" y="2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"/>
              <p:cNvSpPr/>
              <p:nvPr/>
            </p:nvSpPr>
            <p:spPr>
              <a:xfrm>
                <a:off x="2747325" y="-3323550"/>
                <a:ext cx="99575" cy="56575"/>
              </a:xfrm>
              <a:custGeom>
                <a:rect b="b" l="l" r="r" t="t"/>
                <a:pathLst>
                  <a:path extrusionOk="0" h="2263" w="3983">
                    <a:moveTo>
                      <a:pt x="387" y="0"/>
                    </a:moveTo>
                    <a:lnTo>
                      <a:pt x="291" y="39"/>
                    </a:lnTo>
                    <a:lnTo>
                      <a:pt x="213" y="78"/>
                    </a:lnTo>
                    <a:lnTo>
                      <a:pt x="136" y="136"/>
                    </a:lnTo>
                    <a:lnTo>
                      <a:pt x="78" y="213"/>
                    </a:lnTo>
                    <a:lnTo>
                      <a:pt x="39" y="310"/>
                    </a:lnTo>
                    <a:lnTo>
                      <a:pt x="20" y="387"/>
                    </a:lnTo>
                    <a:lnTo>
                      <a:pt x="1" y="484"/>
                    </a:lnTo>
                    <a:lnTo>
                      <a:pt x="20" y="580"/>
                    </a:lnTo>
                    <a:lnTo>
                      <a:pt x="39" y="677"/>
                    </a:lnTo>
                    <a:lnTo>
                      <a:pt x="97" y="754"/>
                    </a:lnTo>
                    <a:lnTo>
                      <a:pt x="155" y="831"/>
                    </a:lnTo>
                    <a:lnTo>
                      <a:pt x="523" y="1121"/>
                    </a:lnTo>
                    <a:lnTo>
                      <a:pt x="890" y="1431"/>
                    </a:lnTo>
                    <a:lnTo>
                      <a:pt x="1257" y="1721"/>
                    </a:lnTo>
                    <a:lnTo>
                      <a:pt x="1470" y="1837"/>
                    </a:lnTo>
                    <a:lnTo>
                      <a:pt x="1663" y="1953"/>
                    </a:lnTo>
                    <a:lnTo>
                      <a:pt x="1895" y="2069"/>
                    </a:lnTo>
                    <a:lnTo>
                      <a:pt x="2146" y="2146"/>
                    </a:lnTo>
                    <a:lnTo>
                      <a:pt x="2398" y="2223"/>
                    </a:lnTo>
                    <a:lnTo>
                      <a:pt x="2630" y="2262"/>
                    </a:lnTo>
                    <a:lnTo>
                      <a:pt x="3132" y="2262"/>
                    </a:lnTo>
                    <a:lnTo>
                      <a:pt x="3403" y="2223"/>
                    </a:lnTo>
                    <a:lnTo>
                      <a:pt x="3654" y="2165"/>
                    </a:lnTo>
                    <a:lnTo>
                      <a:pt x="3731" y="2127"/>
                    </a:lnTo>
                    <a:lnTo>
                      <a:pt x="3809" y="2088"/>
                    </a:lnTo>
                    <a:lnTo>
                      <a:pt x="3886" y="2011"/>
                    </a:lnTo>
                    <a:lnTo>
                      <a:pt x="3925" y="1933"/>
                    </a:lnTo>
                    <a:lnTo>
                      <a:pt x="3963" y="1856"/>
                    </a:lnTo>
                    <a:lnTo>
                      <a:pt x="3983" y="1759"/>
                    </a:lnTo>
                    <a:lnTo>
                      <a:pt x="3983" y="1663"/>
                    </a:lnTo>
                    <a:lnTo>
                      <a:pt x="3963" y="1566"/>
                    </a:lnTo>
                    <a:lnTo>
                      <a:pt x="3925" y="1469"/>
                    </a:lnTo>
                    <a:lnTo>
                      <a:pt x="3886" y="1392"/>
                    </a:lnTo>
                    <a:lnTo>
                      <a:pt x="3809" y="1334"/>
                    </a:lnTo>
                    <a:lnTo>
                      <a:pt x="3731" y="1276"/>
                    </a:lnTo>
                    <a:lnTo>
                      <a:pt x="3654" y="1257"/>
                    </a:lnTo>
                    <a:lnTo>
                      <a:pt x="3557" y="1237"/>
                    </a:lnTo>
                    <a:lnTo>
                      <a:pt x="3461" y="1237"/>
                    </a:lnTo>
                    <a:lnTo>
                      <a:pt x="3364" y="1257"/>
                    </a:lnTo>
                    <a:lnTo>
                      <a:pt x="3171" y="1295"/>
                    </a:lnTo>
                    <a:lnTo>
                      <a:pt x="2978" y="1315"/>
                    </a:lnTo>
                    <a:lnTo>
                      <a:pt x="2804" y="1315"/>
                    </a:lnTo>
                    <a:lnTo>
                      <a:pt x="2649" y="1295"/>
                    </a:lnTo>
                    <a:lnTo>
                      <a:pt x="2494" y="1257"/>
                    </a:lnTo>
                    <a:lnTo>
                      <a:pt x="2378" y="1218"/>
                    </a:lnTo>
                    <a:lnTo>
                      <a:pt x="2204" y="1141"/>
                    </a:lnTo>
                    <a:lnTo>
                      <a:pt x="2030" y="1063"/>
                    </a:lnTo>
                    <a:lnTo>
                      <a:pt x="1721" y="851"/>
                    </a:lnTo>
                    <a:lnTo>
                      <a:pt x="1412" y="619"/>
                    </a:lnTo>
                    <a:lnTo>
                      <a:pt x="812" y="116"/>
                    </a:lnTo>
                    <a:lnTo>
                      <a:pt x="735" y="58"/>
                    </a:lnTo>
                    <a:lnTo>
                      <a:pt x="658" y="20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"/>
              <p:cNvSpPr/>
              <p:nvPr/>
            </p:nvSpPr>
            <p:spPr>
              <a:xfrm>
                <a:off x="3005400" y="-3336125"/>
                <a:ext cx="83150" cy="56575"/>
              </a:xfrm>
              <a:custGeom>
                <a:rect b="b" l="l" r="r" t="t"/>
                <a:pathLst>
                  <a:path extrusionOk="0" h="2263" w="3326">
                    <a:moveTo>
                      <a:pt x="1025" y="619"/>
                    </a:moveTo>
                    <a:lnTo>
                      <a:pt x="1037" y="639"/>
                    </a:lnTo>
                    <a:lnTo>
                      <a:pt x="1044" y="639"/>
                    </a:lnTo>
                    <a:lnTo>
                      <a:pt x="1025" y="619"/>
                    </a:lnTo>
                    <a:close/>
                    <a:moveTo>
                      <a:pt x="426" y="1"/>
                    </a:moveTo>
                    <a:lnTo>
                      <a:pt x="329" y="20"/>
                    </a:lnTo>
                    <a:lnTo>
                      <a:pt x="252" y="59"/>
                    </a:lnTo>
                    <a:lnTo>
                      <a:pt x="174" y="117"/>
                    </a:lnTo>
                    <a:lnTo>
                      <a:pt x="97" y="175"/>
                    </a:lnTo>
                    <a:lnTo>
                      <a:pt x="58" y="252"/>
                    </a:lnTo>
                    <a:lnTo>
                      <a:pt x="20" y="329"/>
                    </a:lnTo>
                    <a:lnTo>
                      <a:pt x="0" y="426"/>
                    </a:lnTo>
                    <a:lnTo>
                      <a:pt x="0" y="523"/>
                    </a:lnTo>
                    <a:lnTo>
                      <a:pt x="20" y="619"/>
                    </a:lnTo>
                    <a:lnTo>
                      <a:pt x="78" y="851"/>
                    </a:lnTo>
                    <a:lnTo>
                      <a:pt x="174" y="1064"/>
                    </a:lnTo>
                    <a:lnTo>
                      <a:pt x="290" y="1257"/>
                    </a:lnTo>
                    <a:lnTo>
                      <a:pt x="426" y="1450"/>
                    </a:lnTo>
                    <a:lnTo>
                      <a:pt x="580" y="1644"/>
                    </a:lnTo>
                    <a:lnTo>
                      <a:pt x="754" y="1798"/>
                    </a:lnTo>
                    <a:lnTo>
                      <a:pt x="948" y="1934"/>
                    </a:lnTo>
                    <a:lnTo>
                      <a:pt x="1160" y="2050"/>
                    </a:lnTo>
                    <a:lnTo>
                      <a:pt x="1373" y="2127"/>
                    </a:lnTo>
                    <a:lnTo>
                      <a:pt x="1605" y="2204"/>
                    </a:lnTo>
                    <a:lnTo>
                      <a:pt x="1817" y="2243"/>
                    </a:lnTo>
                    <a:lnTo>
                      <a:pt x="2049" y="2262"/>
                    </a:lnTo>
                    <a:lnTo>
                      <a:pt x="2281" y="2262"/>
                    </a:lnTo>
                    <a:lnTo>
                      <a:pt x="2513" y="2243"/>
                    </a:lnTo>
                    <a:lnTo>
                      <a:pt x="2745" y="2204"/>
                    </a:lnTo>
                    <a:lnTo>
                      <a:pt x="2977" y="2146"/>
                    </a:lnTo>
                    <a:lnTo>
                      <a:pt x="3074" y="2127"/>
                    </a:lnTo>
                    <a:lnTo>
                      <a:pt x="3151" y="2069"/>
                    </a:lnTo>
                    <a:lnTo>
                      <a:pt x="3209" y="1992"/>
                    </a:lnTo>
                    <a:lnTo>
                      <a:pt x="3267" y="1914"/>
                    </a:lnTo>
                    <a:lnTo>
                      <a:pt x="3306" y="1837"/>
                    </a:lnTo>
                    <a:lnTo>
                      <a:pt x="3325" y="1740"/>
                    </a:lnTo>
                    <a:lnTo>
                      <a:pt x="3325" y="1644"/>
                    </a:lnTo>
                    <a:lnTo>
                      <a:pt x="3306" y="1547"/>
                    </a:lnTo>
                    <a:lnTo>
                      <a:pt x="3267" y="1470"/>
                    </a:lnTo>
                    <a:lnTo>
                      <a:pt x="3209" y="1392"/>
                    </a:lnTo>
                    <a:lnTo>
                      <a:pt x="3132" y="1315"/>
                    </a:lnTo>
                    <a:lnTo>
                      <a:pt x="3055" y="1277"/>
                    </a:lnTo>
                    <a:lnTo>
                      <a:pt x="2977" y="1238"/>
                    </a:lnTo>
                    <a:lnTo>
                      <a:pt x="2881" y="1219"/>
                    </a:lnTo>
                    <a:lnTo>
                      <a:pt x="2784" y="1219"/>
                    </a:lnTo>
                    <a:lnTo>
                      <a:pt x="2687" y="1238"/>
                    </a:lnTo>
                    <a:lnTo>
                      <a:pt x="2513" y="1277"/>
                    </a:lnTo>
                    <a:lnTo>
                      <a:pt x="2417" y="1296"/>
                    </a:lnTo>
                    <a:lnTo>
                      <a:pt x="2011" y="1296"/>
                    </a:lnTo>
                    <a:lnTo>
                      <a:pt x="1837" y="1257"/>
                    </a:lnTo>
                    <a:lnTo>
                      <a:pt x="1682" y="1219"/>
                    </a:lnTo>
                    <a:lnTo>
                      <a:pt x="1663" y="1199"/>
                    </a:lnTo>
                    <a:lnTo>
                      <a:pt x="1624" y="1199"/>
                    </a:lnTo>
                    <a:lnTo>
                      <a:pt x="1470" y="1122"/>
                    </a:lnTo>
                    <a:lnTo>
                      <a:pt x="1412" y="1083"/>
                    </a:lnTo>
                    <a:lnTo>
                      <a:pt x="1373" y="1045"/>
                    </a:lnTo>
                    <a:lnTo>
                      <a:pt x="1296" y="987"/>
                    </a:lnTo>
                    <a:lnTo>
                      <a:pt x="1160" y="851"/>
                    </a:lnTo>
                    <a:lnTo>
                      <a:pt x="1180" y="871"/>
                    </a:lnTo>
                    <a:lnTo>
                      <a:pt x="1180" y="851"/>
                    </a:lnTo>
                    <a:lnTo>
                      <a:pt x="1122" y="774"/>
                    </a:lnTo>
                    <a:lnTo>
                      <a:pt x="1037" y="639"/>
                    </a:lnTo>
                    <a:lnTo>
                      <a:pt x="1025" y="639"/>
                    </a:lnTo>
                    <a:lnTo>
                      <a:pt x="1006" y="542"/>
                    </a:lnTo>
                    <a:lnTo>
                      <a:pt x="928" y="329"/>
                    </a:lnTo>
                    <a:lnTo>
                      <a:pt x="909" y="252"/>
                    </a:lnTo>
                    <a:lnTo>
                      <a:pt x="851" y="175"/>
                    </a:lnTo>
                    <a:lnTo>
                      <a:pt x="774" y="97"/>
                    </a:lnTo>
                    <a:lnTo>
                      <a:pt x="696" y="59"/>
                    </a:lnTo>
                    <a:lnTo>
                      <a:pt x="619" y="20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0"/>
          <p:cNvSpPr txBox="1"/>
          <p:nvPr/>
        </p:nvSpPr>
        <p:spPr>
          <a:xfrm>
            <a:off x="487825" y="1077525"/>
            <a:ext cx="51774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las encuestas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https://docs.google.com/forms/d/1M9XzjAAnu4cciAsKAfm6kBQWGarlnDwQly-QfBWZnXE/edit</a:t>
            </a:r>
            <a:endParaRPr b="1" i="0" sz="900" u="none" cap="none" strike="noStrike">
              <a:solidFill>
                <a:srgbClr val="1155C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del video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https://www.youtube.com/watch?v=3d2V47kQA5E</a:t>
            </a:r>
            <a:endParaRPr b="0" i="0" sz="900" u="none" cap="none" strike="noStrike">
              <a:solidFill>
                <a:srgbClr val="1155C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SYNTONIZE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https://www.syntonize.com/un-sistema-de-reservas-es-lo-que-tu-restaurante-necesita/#:~:text=Tener%20un%20sistema%20de%20reservas,servicios%20ofrecidos%20a%20los%20clientes</a:t>
            </a:r>
            <a:r>
              <a:rPr b="0" i="0" lang="en" sz="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del documento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https://bdigital.uexternado.edu.co/bitstream/handle/001/761/AAA-Spa-2018-Plan_negocios_solucion_para_restaurantes_da_gusto_Trabajo_de_grado.pdf?sequence=1&amp;isAllowed=y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BARRA DE IDEAS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https://barradeideas.com/razones-poder-reservar-en-la-web-de-tu-restaurante/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EN LA COCINA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https://enlacocina.telemesa.es/gestion-administracion-restaurantes/la-correcta-gestion-de-reservas-en-tu-restaurante/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3" name="Google Shape;1503;p10"/>
          <p:cNvSpPr txBox="1"/>
          <p:nvPr>
            <p:ph type="title"/>
          </p:nvPr>
        </p:nvSpPr>
        <p:spPr>
          <a:xfrm>
            <a:off x="1570300" y="592975"/>
            <a:ext cx="637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Técnicas De Levantamiento De Información</a:t>
            </a:r>
            <a:endParaRPr/>
          </a:p>
        </p:txBody>
      </p:sp>
      <p:cxnSp>
        <p:nvCxnSpPr>
          <p:cNvPr id="1504" name="Google Shape;1504;p10"/>
          <p:cNvCxnSpPr/>
          <p:nvPr/>
        </p:nvCxnSpPr>
        <p:spPr>
          <a:xfrm>
            <a:off x="7238832" y="2268050"/>
            <a:ext cx="3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5" name="Google Shape;1505;p10"/>
          <p:cNvCxnSpPr/>
          <p:nvPr/>
        </p:nvCxnSpPr>
        <p:spPr>
          <a:xfrm>
            <a:off x="7238832" y="4144475"/>
            <a:ext cx="3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6" name="Google Shape;1506;p10"/>
          <p:cNvPicPr preferRelativeResize="0"/>
          <p:nvPr/>
        </p:nvPicPr>
        <p:blipFill rotWithShape="1">
          <a:blip r:embed="rId9">
            <a:alphaModFix/>
          </a:blip>
          <a:srcRect b="0" l="1991" r="1750" t="0"/>
          <a:stretch/>
        </p:blipFill>
        <p:spPr>
          <a:xfrm>
            <a:off x="5635325" y="1549300"/>
            <a:ext cx="3154500" cy="2927400"/>
          </a:xfrm>
          <a:prstGeom prst="roundRect">
            <a:avLst>
              <a:gd fmla="val 476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1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Mapa De procesos BPMN</a:t>
            </a:r>
            <a:endParaRPr/>
          </a:p>
        </p:txBody>
      </p:sp>
      <p:sp>
        <p:nvSpPr>
          <p:cNvPr id="1512" name="Google Shape;1512;p11"/>
          <p:cNvSpPr txBox="1"/>
          <p:nvPr>
            <p:ph idx="4294967295" type="body"/>
          </p:nvPr>
        </p:nvSpPr>
        <p:spPr>
          <a:xfrm>
            <a:off x="-3293623" y="5017715"/>
            <a:ext cx="1252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a big planet</a:t>
            </a:r>
            <a:endParaRPr/>
          </a:p>
        </p:txBody>
      </p:sp>
      <p:sp>
        <p:nvSpPr>
          <p:cNvPr id="1513" name="Google Shape;1513;p11"/>
          <p:cNvSpPr/>
          <p:nvPr/>
        </p:nvSpPr>
        <p:spPr>
          <a:xfrm flipH="1" rot="82061">
            <a:off x="6749653" y="3509561"/>
            <a:ext cx="1322899" cy="125833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4" name="Google Shape;1514;p11"/>
          <p:cNvGrpSpPr/>
          <p:nvPr/>
        </p:nvGrpSpPr>
        <p:grpSpPr>
          <a:xfrm>
            <a:off x="4043607" y="4230335"/>
            <a:ext cx="864242" cy="434382"/>
            <a:chOff x="-520650" y="4377063"/>
            <a:chExt cx="635425" cy="319375"/>
          </a:xfrm>
        </p:grpSpPr>
        <p:sp>
          <p:nvSpPr>
            <p:cNvPr id="1515" name="Google Shape;1515;p1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11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1548" name="Google Shape;1548;p1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11"/>
          <p:cNvGrpSpPr/>
          <p:nvPr/>
        </p:nvGrpSpPr>
        <p:grpSpPr>
          <a:xfrm>
            <a:off x="8272641" y="3575370"/>
            <a:ext cx="584571" cy="437000"/>
            <a:chOff x="-522075" y="3957700"/>
            <a:chExt cx="429800" cy="321300"/>
          </a:xfrm>
        </p:grpSpPr>
        <p:sp>
          <p:nvSpPr>
            <p:cNvPr id="1555" name="Google Shape;1555;p1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11"/>
          <p:cNvGrpSpPr/>
          <p:nvPr/>
        </p:nvGrpSpPr>
        <p:grpSpPr>
          <a:xfrm>
            <a:off x="475742" y="1553551"/>
            <a:ext cx="474981" cy="650298"/>
            <a:chOff x="1060100" y="3348113"/>
            <a:chExt cx="349225" cy="478125"/>
          </a:xfrm>
        </p:grpSpPr>
        <p:sp>
          <p:nvSpPr>
            <p:cNvPr id="1568" name="Google Shape;1568;p1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0" name="Google Shape;15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700" y="1245250"/>
            <a:ext cx="57340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2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Control De versiones</a:t>
            </a:r>
            <a:endParaRPr/>
          </a:p>
        </p:txBody>
      </p:sp>
      <p:sp>
        <p:nvSpPr>
          <p:cNvPr id="1576" name="Google Shape;1576;p12"/>
          <p:cNvSpPr/>
          <p:nvPr/>
        </p:nvSpPr>
        <p:spPr>
          <a:xfrm flipH="1" rot="82058">
            <a:off x="2088003" y="1401088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7" name="Google Shape;1577;p12"/>
          <p:cNvGrpSpPr/>
          <p:nvPr/>
        </p:nvGrpSpPr>
        <p:grpSpPr>
          <a:xfrm>
            <a:off x="7978404" y="3021470"/>
            <a:ext cx="584571" cy="437000"/>
            <a:chOff x="-185923" y="3957700"/>
            <a:chExt cx="429800" cy="321300"/>
          </a:xfrm>
        </p:grpSpPr>
        <p:sp>
          <p:nvSpPr>
            <p:cNvPr id="1578" name="Google Shape;1578;p12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2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2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2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2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2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2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2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2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2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2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2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12"/>
          <p:cNvGrpSpPr/>
          <p:nvPr/>
        </p:nvGrpSpPr>
        <p:grpSpPr>
          <a:xfrm>
            <a:off x="1511366" y="2394954"/>
            <a:ext cx="427309" cy="735372"/>
            <a:chOff x="1075250" y="4381550"/>
            <a:chExt cx="314175" cy="540675"/>
          </a:xfrm>
        </p:grpSpPr>
        <p:sp>
          <p:nvSpPr>
            <p:cNvPr id="1591" name="Google Shape;1591;p1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7" name="Google Shape;1597;p12"/>
          <p:cNvGrpSpPr/>
          <p:nvPr/>
        </p:nvGrpSpPr>
        <p:grpSpPr>
          <a:xfrm>
            <a:off x="152407" y="69932"/>
            <a:ext cx="636765" cy="391233"/>
            <a:chOff x="83000" y="3680738"/>
            <a:chExt cx="468175" cy="287650"/>
          </a:xfrm>
        </p:grpSpPr>
        <p:sp>
          <p:nvSpPr>
            <p:cNvPr id="1598" name="Google Shape;1598;p12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2"/>
            <p:cNvSpPr/>
            <p:nvPr/>
          </p:nvSpPr>
          <p:spPr>
            <a:xfrm>
              <a:off x="137500" y="372766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2"/>
            <p:cNvSpPr/>
            <p:nvPr/>
          </p:nvSpPr>
          <p:spPr>
            <a:xfrm>
              <a:off x="92475" y="368881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2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2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2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12"/>
          <p:cNvSpPr/>
          <p:nvPr/>
        </p:nvSpPr>
        <p:spPr>
          <a:xfrm flipH="1" rot="82058">
            <a:off x="5955153" y="1401088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175" y="3697450"/>
            <a:ext cx="57340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8751" y="1152900"/>
            <a:ext cx="3936876" cy="22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"/>
          <p:cNvSpPr txBox="1"/>
          <p:nvPr>
            <p:ph type="title"/>
          </p:nvPr>
        </p:nvSpPr>
        <p:spPr>
          <a:xfrm>
            <a:off x="2746050" y="272075"/>
            <a:ext cx="365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 Software</a:t>
            </a:r>
            <a:endParaRPr/>
          </a:p>
        </p:txBody>
      </p:sp>
      <p:sp>
        <p:nvSpPr>
          <p:cNvPr id="1612" name="Google Shape;1612;p13"/>
          <p:cNvSpPr/>
          <p:nvPr/>
        </p:nvSpPr>
        <p:spPr>
          <a:xfrm rot="5400000">
            <a:off x="6942593" y="2722561"/>
            <a:ext cx="1330793" cy="2023388"/>
          </a:xfrm>
          <a:custGeom>
            <a:rect b="b" l="l" r="r" t="t"/>
            <a:pathLst>
              <a:path extrusionOk="0" h="70153" w="4614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13"/>
          <p:cNvGrpSpPr/>
          <p:nvPr/>
        </p:nvGrpSpPr>
        <p:grpSpPr>
          <a:xfrm>
            <a:off x="1349557" y="-37840"/>
            <a:ext cx="5554903" cy="479517"/>
            <a:chOff x="1349557" y="-37840"/>
            <a:chExt cx="5554903" cy="479517"/>
          </a:xfrm>
        </p:grpSpPr>
        <p:grpSp>
          <p:nvGrpSpPr>
            <p:cNvPr id="1614" name="Google Shape;1614;p13"/>
            <p:cNvGrpSpPr/>
            <p:nvPr/>
          </p:nvGrpSpPr>
          <p:grpSpPr>
            <a:xfrm>
              <a:off x="6267695" y="50444"/>
              <a:ext cx="636765" cy="391233"/>
              <a:chOff x="83000" y="3568688"/>
              <a:chExt cx="468175" cy="287650"/>
            </a:xfrm>
          </p:grpSpPr>
          <p:sp>
            <p:nvSpPr>
              <p:cNvPr id="1615" name="Google Shape;1615;p13"/>
              <p:cNvSpPr/>
              <p:nvPr/>
            </p:nvSpPr>
            <p:spPr>
              <a:xfrm>
                <a:off x="83000" y="3568688"/>
                <a:ext cx="468175" cy="287650"/>
              </a:xfrm>
              <a:custGeom>
                <a:rect b="b" l="l" r="r" t="t"/>
                <a:pathLst>
                  <a:path extrusionOk="0" h="11506" w="18727">
                    <a:moveTo>
                      <a:pt x="16869" y="1877"/>
                    </a:moveTo>
                    <a:lnTo>
                      <a:pt x="17002" y="1896"/>
                    </a:lnTo>
                    <a:lnTo>
                      <a:pt x="17135" y="1934"/>
                    </a:lnTo>
                    <a:lnTo>
                      <a:pt x="17267" y="1972"/>
                    </a:lnTo>
                    <a:lnTo>
                      <a:pt x="17362" y="2048"/>
                    </a:lnTo>
                    <a:lnTo>
                      <a:pt x="17457" y="2143"/>
                    </a:lnTo>
                    <a:lnTo>
                      <a:pt x="17552" y="2237"/>
                    </a:lnTo>
                    <a:lnTo>
                      <a:pt x="17609" y="2351"/>
                    </a:lnTo>
                    <a:lnTo>
                      <a:pt x="17665" y="2465"/>
                    </a:lnTo>
                    <a:lnTo>
                      <a:pt x="17703" y="2598"/>
                    </a:lnTo>
                    <a:lnTo>
                      <a:pt x="17722" y="2730"/>
                    </a:lnTo>
                    <a:lnTo>
                      <a:pt x="17722" y="2863"/>
                    </a:lnTo>
                    <a:lnTo>
                      <a:pt x="17703" y="2996"/>
                    </a:lnTo>
                    <a:lnTo>
                      <a:pt x="17684" y="3128"/>
                    </a:lnTo>
                    <a:lnTo>
                      <a:pt x="17628" y="3261"/>
                    </a:lnTo>
                    <a:lnTo>
                      <a:pt x="17571" y="3394"/>
                    </a:lnTo>
                    <a:lnTo>
                      <a:pt x="17476" y="3507"/>
                    </a:lnTo>
                    <a:lnTo>
                      <a:pt x="17305" y="3507"/>
                    </a:lnTo>
                    <a:lnTo>
                      <a:pt x="17116" y="3545"/>
                    </a:lnTo>
                    <a:lnTo>
                      <a:pt x="16737" y="3621"/>
                    </a:lnTo>
                    <a:lnTo>
                      <a:pt x="16358" y="3735"/>
                    </a:lnTo>
                    <a:lnTo>
                      <a:pt x="15979" y="3867"/>
                    </a:lnTo>
                    <a:lnTo>
                      <a:pt x="15258" y="4171"/>
                    </a:lnTo>
                    <a:lnTo>
                      <a:pt x="14671" y="4417"/>
                    </a:lnTo>
                    <a:lnTo>
                      <a:pt x="13894" y="4720"/>
                    </a:lnTo>
                    <a:lnTo>
                      <a:pt x="13098" y="4986"/>
                    </a:lnTo>
                    <a:lnTo>
                      <a:pt x="12302" y="5251"/>
                    </a:lnTo>
                    <a:lnTo>
                      <a:pt x="11506" y="5497"/>
                    </a:lnTo>
                    <a:lnTo>
                      <a:pt x="10710" y="5725"/>
                    </a:lnTo>
                    <a:lnTo>
                      <a:pt x="9895" y="5933"/>
                    </a:lnTo>
                    <a:lnTo>
                      <a:pt x="9080" y="6142"/>
                    </a:lnTo>
                    <a:lnTo>
                      <a:pt x="8265" y="6331"/>
                    </a:lnTo>
                    <a:lnTo>
                      <a:pt x="7563" y="6464"/>
                    </a:lnTo>
                    <a:lnTo>
                      <a:pt x="6843" y="6616"/>
                    </a:lnTo>
                    <a:lnTo>
                      <a:pt x="6483" y="6691"/>
                    </a:lnTo>
                    <a:lnTo>
                      <a:pt x="6123" y="6786"/>
                    </a:lnTo>
                    <a:lnTo>
                      <a:pt x="5782" y="6900"/>
                    </a:lnTo>
                    <a:lnTo>
                      <a:pt x="5440" y="7033"/>
                    </a:lnTo>
                    <a:lnTo>
                      <a:pt x="5137" y="7203"/>
                    </a:lnTo>
                    <a:lnTo>
                      <a:pt x="4815" y="7374"/>
                    </a:lnTo>
                    <a:lnTo>
                      <a:pt x="4190" y="7753"/>
                    </a:lnTo>
                    <a:lnTo>
                      <a:pt x="3867" y="7923"/>
                    </a:lnTo>
                    <a:lnTo>
                      <a:pt x="3545" y="8056"/>
                    </a:lnTo>
                    <a:lnTo>
                      <a:pt x="3375" y="8113"/>
                    </a:lnTo>
                    <a:lnTo>
                      <a:pt x="3204" y="8170"/>
                    </a:lnTo>
                    <a:lnTo>
                      <a:pt x="3033" y="8208"/>
                    </a:lnTo>
                    <a:lnTo>
                      <a:pt x="2844" y="8227"/>
                    </a:lnTo>
                    <a:lnTo>
                      <a:pt x="2673" y="8132"/>
                    </a:lnTo>
                    <a:lnTo>
                      <a:pt x="2522" y="8018"/>
                    </a:lnTo>
                    <a:lnTo>
                      <a:pt x="2408" y="7886"/>
                    </a:lnTo>
                    <a:lnTo>
                      <a:pt x="2313" y="7753"/>
                    </a:lnTo>
                    <a:lnTo>
                      <a:pt x="2237" y="7601"/>
                    </a:lnTo>
                    <a:lnTo>
                      <a:pt x="2199" y="7450"/>
                    </a:lnTo>
                    <a:lnTo>
                      <a:pt x="2180" y="7298"/>
                    </a:lnTo>
                    <a:lnTo>
                      <a:pt x="2180" y="7127"/>
                    </a:lnTo>
                    <a:lnTo>
                      <a:pt x="2199" y="6976"/>
                    </a:lnTo>
                    <a:lnTo>
                      <a:pt x="2256" y="6824"/>
                    </a:lnTo>
                    <a:lnTo>
                      <a:pt x="2313" y="6654"/>
                    </a:lnTo>
                    <a:lnTo>
                      <a:pt x="2408" y="6521"/>
                    </a:lnTo>
                    <a:lnTo>
                      <a:pt x="2503" y="6369"/>
                    </a:lnTo>
                    <a:lnTo>
                      <a:pt x="2635" y="6256"/>
                    </a:lnTo>
                    <a:lnTo>
                      <a:pt x="2787" y="6123"/>
                    </a:lnTo>
                    <a:lnTo>
                      <a:pt x="2939" y="6028"/>
                    </a:lnTo>
                    <a:lnTo>
                      <a:pt x="3166" y="5914"/>
                    </a:lnTo>
                    <a:lnTo>
                      <a:pt x="3412" y="5839"/>
                    </a:lnTo>
                    <a:lnTo>
                      <a:pt x="3678" y="5763"/>
                    </a:lnTo>
                    <a:lnTo>
                      <a:pt x="3943" y="5725"/>
                    </a:lnTo>
                    <a:lnTo>
                      <a:pt x="4474" y="5649"/>
                    </a:lnTo>
                    <a:lnTo>
                      <a:pt x="4986" y="5573"/>
                    </a:lnTo>
                    <a:lnTo>
                      <a:pt x="6104" y="5384"/>
                    </a:lnTo>
                    <a:lnTo>
                      <a:pt x="7203" y="5156"/>
                    </a:lnTo>
                    <a:lnTo>
                      <a:pt x="8302" y="4910"/>
                    </a:lnTo>
                    <a:lnTo>
                      <a:pt x="9383" y="4626"/>
                    </a:lnTo>
                    <a:lnTo>
                      <a:pt x="10463" y="4303"/>
                    </a:lnTo>
                    <a:lnTo>
                      <a:pt x="11525" y="3962"/>
                    </a:lnTo>
                    <a:lnTo>
                      <a:pt x="12586" y="3583"/>
                    </a:lnTo>
                    <a:lnTo>
                      <a:pt x="13628" y="3185"/>
                    </a:lnTo>
                    <a:lnTo>
                      <a:pt x="14481" y="2825"/>
                    </a:lnTo>
                    <a:lnTo>
                      <a:pt x="15315" y="2465"/>
                    </a:lnTo>
                    <a:lnTo>
                      <a:pt x="15903" y="2181"/>
                    </a:lnTo>
                    <a:lnTo>
                      <a:pt x="16206" y="2048"/>
                    </a:lnTo>
                    <a:lnTo>
                      <a:pt x="16509" y="1934"/>
                    </a:lnTo>
                    <a:lnTo>
                      <a:pt x="16699" y="1896"/>
                    </a:lnTo>
                    <a:lnTo>
                      <a:pt x="16869" y="1877"/>
                    </a:lnTo>
                    <a:close/>
                    <a:moveTo>
                      <a:pt x="12529" y="323"/>
                    </a:moveTo>
                    <a:lnTo>
                      <a:pt x="12984" y="342"/>
                    </a:lnTo>
                    <a:lnTo>
                      <a:pt x="13401" y="399"/>
                    </a:lnTo>
                    <a:lnTo>
                      <a:pt x="13609" y="437"/>
                    </a:lnTo>
                    <a:lnTo>
                      <a:pt x="13818" y="494"/>
                    </a:lnTo>
                    <a:lnTo>
                      <a:pt x="14007" y="569"/>
                    </a:lnTo>
                    <a:lnTo>
                      <a:pt x="14197" y="645"/>
                    </a:lnTo>
                    <a:lnTo>
                      <a:pt x="14386" y="740"/>
                    </a:lnTo>
                    <a:lnTo>
                      <a:pt x="14576" y="854"/>
                    </a:lnTo>
                    <a:lnTo>
                      <a:pt x="14766" y="986"/>
                    </a:lnTo>
                    <a:lnTo>
                      <a:pt x="14936" y="1119"/>
                    </a:lnTo>
                    <a:lnTo>
                      <a:pt x="15088" y="1271"/>
                    </a:lnTo>
                    <a:lnTo>
                      <a:pt x="15258" y="1441"/>
                    </a:lnTo>
                    <a:lnTo>
                      <a:pt x="15410" y="1631"/>
                    </a:lnTo>
                    <a:lnTo>
                      <a:pt x="15543" y="1839"/>
                    </a:lnTo>
                    <a:lnTo>
                      <a:pt x="15581" y="1877"/>
                    </a:lnTo>
                    <a:lnTo>
                      <a:pt x="15618" y="1896"/>
                    </a:lnTo>
                    <a:lnTo>
                      <a:pt x="14955" y="2199"/>
                    </a:lnTo>
                    <a:lnTo>
                      <a:pt x="14311" y="2503"/>
                    </a:lnTo>
                    <a:lnTo>
                      <a:pt x="13647" y="2806"/>
                    </a:lnTo>
                    <a:lnTo>
                      <a:pt x="12984" y="3090"/>
                    </a:lnTo>
                    <a:lnTo>
                      <a:pt x="12074" y="3431"/>
                    </a:lnTo>
                    <a:lnTo>
                      <a:pt x="11145" y="3735"/>
                    </a:lnTo>
                    <a:lnTo>
                      <a:pt x="10217" y="4038"/>
                    </a:lnTo>
                    <a:lnTo>
                      <a:pt x="9288" y="4303"/>
                    </a:lnTo>
                    <a:lnTo>
                      <a:pt x="8416" y="4531"/>
                    </a:lnTo>
                    <a:lnTo>
                      <a:pt x="7544" y="4739"/>
                    </a:lnTo>
                    <a:lnTo>
                      <a:pt x="6672" y="4929"/>
                    </a:lnTo>
                    <a:lnTo>
                      <a:pt x="5801" y="5099"/>
                    </a:lnTo>
                    <a:lnTo>
                      <a:pt x="5023" y="5232"/>
                    </a:lnTo>
                    <a:lnTo>
                      <a:pt x="4265" y="5346"/>
                    </a:lnTo>
                    <a:lnTo>
                      <a:pt x="3886" y="5403"/>
                    </a:lnTo>
                    <a:lnTo>
                      <a:pt x="3507" y="5497"/>
                    </a:lnTo>
                    <a:lnTo>
                      <a:pt x="3128" y="5611"/>
                    </a:lnTo>
                    <a:lnTo>
                      <a:pt x="2768" y="5744"/>
                    </a:lnTo>
                    <a:lnTo>
                      <a:pt x="2579" y="5839"/>
                    </a:lnTo>
                    <a:lnTo>
                      <a:pt x="2408" y="5971"/>
                    </a:lnTo>
                    <a:lnTo>
                      <a:pt x="2256" y="6104"/>
                    </a:lnTo>
                    <a:lnTo>
                      <a:pt x="2143" y="6237"/>
                    </a:lnTo>
                    <a:lnTo>
                      <a:pt x="2029" y="6407"/>
                    </a:lnTo>
                    <a:lnTo>
                      <a:pt x="1953" y="6559"/>
                    </a:lnTo>
                    <a:lnTo>
                      <a:pt x="1896" y="6748"/>
                    </a:lnTo>
                    <a:lnTo>
                      <a:pt x="1858" y="6919"/>
                    </a:lnTo>
                    <a:lnTo>
                      <a:pt x="1839" y="7089"/>
                    </a:lnTo>
                    <a:lnTo>
                      <a:pt x="1858" y="7279"/>
                    </a:lnTo>
                    <a:lnTo>
                      <a:pt x="1877" y="7469"/>
                    </a:lnTo>
                    <a:lnTo>
                      <a:pt x="1934" y="7639"/>
                    </a:lnTo>
                    <a:lnTo>
                      <a:pt x="2010" y="7810"/>
                    </a:lnTo>
                    <a:lnTo>
                      <a:pt x="2105" y="7961"/>
                    </a:lnTo>
                    <a:lnTo>
                      <a:pt x="2218" y="8113"/>
                    </a:lnTo>
                    <a:lnTo>
                      <a:pt x="2351" y="8265"/>
                    </a:lnTo>
                    <a:lnTo>
                      <a:pt x="2313" y="8303"/>
                    </a:lnTo>
                    <a:lnTo>
                      <a:pt x="2313" y="8340"/>
                    </a:lnTo>
                    <a:lnTo>
                      <a:pt x="2313" y="8435"/>
                    </a:lnTo>
                    <a:lnTo>
                      <a:pt x="2332" y="8473"/>
                    </a:lnTo>
                    <a:lnTo>
                      <a:pt x="2370" y="8511"/>
                    </a:lnTo>
                    <a:lnTo>
                      <a:pt x="2408" y="8530"/>
                    </a:lnTo>
                    <a:lnTo>
                      <a:pt x="2465" y="8549"/>
                    </a:lnTo>
                    <a:lnTo>
                      <a:pt x="2692" y="8568"/>
                    </a:lnTo>
                    <a:lnTo>
                      <a:pt x="2806" y="8568"/>
                    </a:lnTo>
                    <a:lnTo>
                      <a:pt x="2863" y="8587"/>
                    </a:lnTo>
                    <a:lnTo>
                      <a:pt x="2920" y="8606"/>
                    </a:lnTo>
                    <a:lnTo>
                      <a:pt x="2977" y="8587"/>
                    </a:lnTo>
                    <a:lnTo>
                      <a:pt x="3033" y="8549"/>
                    </a:lnTo>
                    <a:lnTo>
                      <a:pt x="3242" y="8492"/>
                    </a:lnTo>
                    <a:lnTo>
                      <a:pt x="3450" y="8435"/>
                    </a:lnTo>
                    <a:lnTo>
                      <a:pt x="3659" y="8359"/>
                    </a:lnTo>
                    <a:lnTo>
                      <a:pt x="3867" y="8284"/>
                    </a:lnTo>
                    <a:lnTo>
                      <a:pt x="4265" y="8075"/>
                    </a:lnTo>
                    <a:lnTo>
                      <a:pt x="4663" y="7829"/>
                    </a:lnTo>
                    <a:lnTo>
                      <a:pt x="5080" y="7620"/>
                    </a:lnTo>
                    <a:lnTo>
                      <a:pt x="5478" y="7431"/>
                    </a:lnTo>
                    <a:lnTo>
                      <a:pt x="5895" y="7260"/>
                    </a:lnTo>
                    <a:lnTo>
                      <a:pt x="6312" y="7127"/>
                    </a:lnTo>
                    <a:lnTo>
                      <a:pt x="6729" y="6995"/>
                    </a:lnTo>
                    <a:lnTo>
                      <a:pt x="7165" y="6900"/>
                    </a:lnTo>
                    <a:lnTo>
                      <a:pt x="8056" y="6710"/>
                    </a:lnTo>
                    <a:lnTo>
                      <a:pt x="8947" y="6521"/>
                    </a:lnTo>
                    <a:lnTo>
                      <a:pt x="9838" y="6293"/>
                    </a:lnTo>
                    <a:lnTo>
                      <a:pt x="10710" y="6066"/>
                    </a:lnTo>
                    <a:lnTo>
                      <a:pt x="11600" y="5820"/>
                    </a:lnTo>
                    <a:lnTo>
                      <a:pt x="12472" y="5535"/>
                    </a:lnTo>
                    <a:lnTo>
                      <a:pt x="13325" y="5251"/>
                    </a:lnTo>
                    <a:lnTo>
                      <a:pt x="14197" y="4948"/>
                    </a:lnTo>
                    <a:lnTo>
                      <a:pt x="15050" y="4626"/>
                    </a:lnTo>
                    <a:lnTo>
                      <a:pt x="15581" y="4417"/>
                    </a:lnTo>
                    <a:lnTo>
                      <a:pt x="16168" y="4152"/>
                    </a:lnTo>
                    <a:lnTo>
                      <a:pt x="16490" y="4038"/>
                    </a:lnTo>
                    <a:lnTo>
                      <a:pt x="16794" y="3943"/>
                    </a:lnTo>
                    <a:lnTo>
                      <a:pt x="17097" y="3886"/>
                    </a:lnTo>
                    <a:lnTo>
                      <a:pt x="17381" y="3867"/>
                    </a:lnTo>
                    <a:lnTo>
                      <a:pt x="17533" y="3867"/>
                    </a:lnTo>
                    <a:lnTo>
                      <a:pt x="17703" y="3905"/>
                    </a:lnTo>
                    <a:lnTo>
                      <a:pt x="17855" y="3962"/>
                    </a:lnTo>
                    <a:lnTo>
                      <a:pt x="17988" y="4038"/>
                    </a:lnTo>
                    <a:lnTo>
                      <a:pt x="18101" y="4152"/>
                    </a:lnTo>
                    <a:lnTo>
                      <a:pt x="18215" y="4303"/>
                    </a:lnTo>
                    <a:lnTo>
                      <a:pt x="18291" y="4493"/>
                    </a:lnTo>
                    <a:lnTo>
                      <a:pt x="18367" y="4720"/>
                    </a:lnTo>
                    <a:lnTo>
                      <a:pt x="18405" y="5005"/>
                    </a:lnTo>
                    <a:lnTo>
                      <a:pt x="18405" y="5270"/>
                    </a:lnTo>
                    <a:lnTo>
                      <a:pt x="18367" y="5516"/>
                    </a:lnTo>
                    <a:lnTo>
                      <a:pt x="18310" y="5763"/>
                    </a:lnTo>
                    <a:lnTo>
                      <a:pt x="18215" y="5990"/>
                    </a:lnTo>
                    <a:lnTo>
                      <a:pt x="18101" y="6218"/>
                    </a:lnTo>
                    <a:lnTo>
                      <a:pt x="17969" y="6426"/>
                    </a:lnTo>
                    <a:lnTo>
                      <a:pt x="17817" y="6635"/>
                    </a:lnTo>
                    <a:lnTo>
                      <a:pt x="17628" y="6824"/>
                    </a:lnTo>
                    <a:lnTo>
                      <a:pt x="17438" y="6995"/>
                    </a:lnTo>
                    <a:lnTo>
                      <a:pt x="17230" y="7165"/>
                    </a:lnTo>
                    <a:lnTo>
                      <a:pt x="17021" y="7317"/>
                    </a:lnTo>
                    <a:lnTo>
                      <a:pt x="16813" y="7469"/>
                    </a:lnTo>
                    <a:lnTo>
                      <a:pt x="16358" y="7734"/>
                    </a:lnTo>
                    <a:lnTo>
                      <a:pt x="15941" y="7942"/>
                    </a:lnTo>
                    <a:lnTo>
                      <a:pt x="15069" y="8359"/>
                    </a:lnTo>
                    <a:lnTo>
                      <a:pt x="14197" y="8738"/>
                    </a:lnTo>
                    <a:lnTo>
                      <a:pt x="13325" y="9080"/>
                    </a:lnTo>
                    <a:lnTo>
                      <a:pt x="12415" y="9421"/>
                    </a:lnTo>
                    <a:lnTo>
                      <a:pt x="11525" y="9724"/>
                    </a:lnTo>
                    <a:lnTo>
                      <a:pt x="10615" y="10027"/>
                    </a:lnTo>
                    <a:lnTo>
                      <a:pt x="9705" y="10293"/>
                    </a:lnTo>
                    <a:lnTo>
                      <a:pt x="8795" y="10558"/>
                    </a:lnTo>
                    <a:lnTo>
                      <a:pt x="7942" y="10785"/>
                    </a:lnTo>
                    <a:lnTo>
                      <a:pt x="7525" y="10880"/>
                    </a:lnTo>
                    <a:lnTo>
                      <a:pt x="7089" y="10975"/>
                    </a:lnTo>
                    <a:lnTo>
                      <a:pt x="6653" y="11051"/>
                    </a:lnTo>
                    <a:lnTo>
                      <a:pt x="6218" y="11108"/>
                    </a:lnTo>
                    <a:lnTo>
                      <a:pt x="5782" y="11146"/>
                    </a:lnTo>
                    <a:lnTo>
                      <a:pt x="4891" y="11146"/>
                    </a:lnTo>
                    <a:lnTo>
                      <a:pt x="4436" y="11089"/>
                    </a:lnTo>
                    <a:lnTo>
                      <a:pt x="4000" y="10994"/>
                    </a:lnTo>
                    <a:lnTo>
                      <a:pt x="3773" y="10918"/>
                    </a:lnTo>
                    <a:lnTo>
                      <a:pt x="3564" y="10842"/>
                    </a:lnTo>
                    <a:lnTo>
                      <a:pt x="3356" y="10766"/>
                    </a:lnTo>
                    <a:lnTo>
                      <a:pt x="3147" y="10653"/>
                    </a:lnTo>
                    <a:lnTo>
                      <a:pt x="2939" y="10539"/>
                    </a:lnTo>
                    <a:lnTo>
                      <a:pt x="2730" y="10425"/>
                    </a:lnTo>
                    <a:lnTo>
                      <a:pt x="2541" y="10274"/>
                    </a:lnTo>
                    <a:lnTo>
                      <a:pt x="2351" y="10122"/>
                    </a:lnTo>
                    <a:lnTo>
                      <a:pt x="2162" y="9951"/>
                    </a:lnTo>
                    <a:lnTo>
                      <a:pt x="1972" y="9762"/>
                    </a:lnTo>
                    <a:lnTo>
                      <a:pt x="1688" y="9402"/>
                    </a:lnTo>
                    <a:lnTo>
                      <a:pt x="1365" y="8966"/>
                    </a:lnTo>
                    <a:lnTo>
                      <a:pt x="1043" y="8492"/>
                    </a:lnTo>
                    <a:lnTo>
                      <a:pt x="911" y="8227"/>
                    </a:lnTo>
                    <a:lnTo>
                      <a:pt x="759" y="7961"/>
                    </a:lnTo>
                    <a:lnTo>
                      <a:pt x="645" y="7696"/>
                    </a:lnTo>
                    <a:lnTo>
                      <a:pt x="550" y="7431"/>
                    </a:lnTo>
                    <a:lnTo>
                      <a:pt x="456" y="7165"/>
                    </a:lnTo>
                    <a:lnTo>
                      <a:pt x="399" y="6900"/>
                    </a:lnTo>
                    <a:lnTo>
                      <a:pt x="380" y="6654"/>
                    </a:lnTo>
                    <a:lnTo>
                      <a:pt x="380" y="6407"/>
                    </a:lnTo>
                    <a:lnTo>
                      <a:pt x="418" y="6180"/>
                    </a:lnTo>
                    <a:lnTo>
                      <a:pt x="494" y="5971"/>
                    </a:lnTo>
                    <a:lnTo>
                      <a:pt x="569" y="5801"/>
                    </a:lnTo>
                    <a:lnTo>
                      <a:pt x="683" y="5630"/>
                    </a:lnTo>
                    <a:lnTo>
                      <a:pt x="797" y="5459"/>
                    </a:lnTo>
                    <a:lnTo>
                      <a:pt x="930" y="5289"/>
                    </a:lnTo>
                    <a:lnTo>
                      <a:pt x="1233" y="4967"/>
                    </a:lnTo>
                    <a:lnTo>
                      <a:pt x="1574" y="4644"/>
                    </a:lnTo>
                    <a:lnTo>
                      <a:pt x="1915" y="4360"/>
                    </a:lnTo>
                    <a:lnTo>
                      <a:pt x="2275" y="4095"/>
                    </a:lnTo>
                    <a:lnTo>
                      <a:pt x="2939" y="3602"/>
                    </a:lnTo>
                    <a:lnTo>
                      <a:pt x="3261" y="3394"/>
                    </a:lnTo>
                    <a:lnTo>
                      <a:pt x="3583" y="3185"/>
                    </a:lnTo>
                    <a:lnTo>
                      <a:pt x="4265" y="2806"/>
                    </a:lnTo>
                    <a:lnTo>
                      <a:pt x="4948" y="2465"/>
                    </a:lnTo>
                    <a:lnTo>
                      <a:pt x="5649" y="2143"/>
                    </a:lnTo>
                    <a:lnTo>
                      <a:pt x="6369" y="1858"/>
                    </a:lnTo>
                    <a:lnTo>
                      <a:pt x="7108" y="1593"/>
                    </a:lnTo>
                    <a:lnTo>
                      <a:pt x="7848" y="1366"/>
                    </a:lnTo>
                    <a:lnTo>
                      <a:pt x="8587" y="1138"/>
                    </a:lnTo>
                    <a:lnTo>
                      <a:pt x="9515" y="854"/>
                    </a:lnTo>
                    <a:lnTo>
                      <a:pt x="10008" y="721"/>
                    </a:lnTo>
                    <a:lnTo>
                      <a:pt x="10520" y="588"/>
                    </a:lnTo>
                    <a:lnTo>
                      <a:pt x="11032" y="494"/>
                    </a:lnTo>
                    <a:lnTo>
                      <a:pt x="11525" y="399"/>
                    </a:lnTo>
                    <a:lnTo>
                      <a:pt x="12036" y="342"/>
                    </a:lnTo>
                    <a:lnTo>
                      <a:pt x="12529" y="323"/>
                    </a:lnTo>
                    <a:close/>
                    <a:moveTo>
                      <a:pt x="12567" y="1"/>
                    </a:moveTo>
                    <a:lnTo>
                      <a:pt x="12131" y="20"/>
                    </a:lnTo>
                    <a:lnTo>
                      <a:pt x="11695" y="77"/>
                    </a:lnTo>
                    <a:lnTo>
                      <a:pt x="11240" y="134"/>
                    </a:lnTo>
                    <a:lnTo>
                      <a:pt x="10804" y="228"/>
                    </a:lnTo>
                    <a:lnTo>
                      <a:pt x="10027" y="399"/>
                    </a:lnTo>
                    <a:lnTo>
                      <a:pt x="9250" y="588"/>
                    </a:lnTo>
                    <a:lnTo>
                      <a:pt x="8492" y="816"/>
                    </a:lnTo>
                    <a:lnTo>
                      <a:pt x="7734" y="1043"/>
                    </a:lnTo>
                    <a:lnTo>
                      <a:pt x="6976" y="1290"/>
                    </a:lnTo>
                    <a:lnTo>
                      <a:pt x="6237" y="1555"/>
                    </a:lnTo>
                    <a:lnTo>
                      <a:pt x="5497" y="1858"/>
                    </a:lnTo>
                    <a:lnTo>
                      <a:pt x="4777" y="2181"/>
                    </a:lnTo>
                    <a:lnTo>
                      <a:pt x="4133" y="2503"/>
                    </a:lnTo>
                    <a:lnTo>
                      <a:pt x="3488" y="2844"/>
                    </a:lnTo>
                    <a:lnTo>
                      <a:pt x="2844" y="3242"/>
                    </a:lnTo>
                    <a:lnTo>
                      <a:pt x="2541" y="3450"/>
                    </a:lnTo>
                    <a:lnTo>
                      <a:pt x="2237" y="3678"/>
                    </a:lnTo>
                    <a:lnTo>
                      <a:pt x="1934" y="3905"/>
                    </a:lnTo>
                    <a:lnTo>
                      <a:pt x="1650" y="4152"/>
                    </a:lnTo>
                    <a:lnTo>
                      <a:pt x="1365" y="4398"/>
                    </a:lnTo>
                    <a:lnTo>
                      <a:pt x="1100" y="4663"/>
                    </a:lnTo>
                    <a:lnTo>
                      <a:pt x="854" y="4929"/>
                    </a:lnTo>
                    <a:lnTo>
                      <a:pt x="626" y="5213"/>
                    </a:lnTo>
                    <a:lnTo>
                      <a:pt x="399" y="5497"/>
                    </a:lnTo>
                    <a:lnTo>
                      <a:pt x="209" y="5801"/>
                    </a:lnTo>
                    <a:lnTo>
                      <a:pt x="134" y="5933"/>
                    </a:lnTo>
                    <a:lnTo>
                      <a:pt x="77" y="6066"/>
                    </a:lnTo>
                    <a:lnTo>
                      <a:pt x="39" y="6199"/>
                    </a:lnTo>
                    <a:lnTo>
                      <a:pt x="20" y="6331"/>
                    </a:lnTo>
                    <a:lnTo>
                      <a:pt x="1" y="6483"/>
                    </a:lnTo>
                    <a:lnTo>
                      <a:pt x="1" y="6616"/>
                    </a:lnTo>
                    <a:lnTo>
                      <a:pt x="39" y="6881"/>
                    </a:lnTo>
                    <a:lnTo>
                      <a:pt x="115" y="7165"/>
                    </a:lnTo>
                    <a:lnTo>
                      <a:pt x="209" y="7431"/>
                    </a:lnTo>
                    <a:lnTo>
                      <a:pt x="323" y="7677"/>
                    </a:lnTo>
                    <a:lnTo>
                      <a:pt x="456" y="7923"/>
                    </a:lnTo>
                    <a:lnTo>
                      <a:pt x="835" y="8644"/>
                    </a:lnTo>
                    <a:lnTo>
                      <a:pt x="1043" y="8985"/>
                    </a:lnTo>
                    <a:lnTo>
                      <a:pt x="1252" y="9326"/>
                    </a:lnTo>
                    <a:lnTo>
                      <a:pt x="1479" y="9648"/>
                    </a:lnTo>
                    <a:lnTo>
                      <a:pt x="1745" y="9970"/>
                    </a:lnTo>
                    <a:lnTo>
                      <a:pt x="2010" y="10255"/>
                    </a:lnTo>
                    <a:lnTo>
                      <a:pt x="2313" y="10539"/>
                    </a:lnTo>
                    <a:lnTo>
                      <a:pt x="2465" y="10672"/>
                    </a:lnTo>
                    <a:lnTo>
                      <a:pt x="2635" y="10785"/>
                    </a:lnTo>
                    <a:lnTo>
                      <a:pt x="2958" y="10994"/>
                    </a:lnTo>
                    <a:lnTo>
                      <a:pt x="3318" y="11164"/>
                    </a:lnTo>
                    <a:lnTo>
                      <a:pt x="3697" y="11297"/>
                    </a:lnTo>
                    <a:lnTo>
                      <a:pt x="4057" y="11392"/>
                    </a:lnTo>
                    <a:lnTo>
                      <a:pt x="4455" y="11449"/>
                    </a:lnTo>
                    <a:lnTo>
                      <a:pt x="4853" y="11487"/>
                    </a:lnTo>
                    <a:lnTo>
                      <a:pt x="5251" y="11506"/>
                    </a:lnTo>
                    <a:lnTo>
                      <a:pt x="5592" y="11506"/>
                    </a:lnTo>
                    <a:lnTo>
                      <a:pt x="5952" y="11468"/>
                    </a:lnTo>
                    <a:lnTo>
                      <a:pt x="6312" y="11430"/>
                    </a:lnTo>
                    <a:lnTo>
                      <a:pt x="6653" y="11392"/>
                    </a:lnTo>
                    <a:lnTo>
                      <a:pt x="7336" y="11259"/>
                    </a:lnTo>
                    <a:lnTo>
                      <a:pt x="7999" y="11108"/>
                    </a:lnTo>
                    <a:lnTo>
                      <a:pt x="8909" y="10880"/>
                    </a:lnTo>
                    <a:lnTo>
                      <a:pt x="9800" y="10615"/>
                    </a:lnTo>
                    <a:lnTo>
                      <a:pt x="10691" y="10349"/>
                    </a:lnTo>
                    <a:lnTo>
                      <a:pt x="11562" y="10046"/>
                    </a:lnTo>
                    <a:lnTo>
                      <a:pt x="12434" y="9743"/>
                    </a:lnTo>
                    <a:lnTo>
                      <a:pt x="13306" y="9421"/>
                    </a:lnTo>
                    <a:lnTo>
                      <a:pt x="14178" y="9080"/>
                    </a:lnTo>
                    <a:lnTo>
                      <a:pt x="15031" y="8719"/>
                    </a:lnTo>
                    <a:lnTo>
                      <a:pt x="15694" y="8435"/>
                    </a:lnTo>
                    <a:lnTo>
                      <a:pt x="16016" y="8265"/>
                    </a:lnTo>
                    <a:lnTo>
                      <a:pt x="16358" y="8094"/>
                    </a:lnTo>
                    <a:lnTo>
                      <a:pt x="16680" y="7923"/>
                    </a:lnTo>
                    <a:lnTo>
                      <a:pt x="17002" y="7715"/>
                    </a:lnTo>
                    <a:lnTo>
                      <a:pt x="17286" y="7506"/>
                    </a:lnTo>
                    <a:lnTo>
                      <a:pt x="17571" y="7279"/>
                    </a:lnTo>
                    <a:lnTo>
                      <a:pt x="17836" y="7052"/>
                    </a:lnTo>
                    <a:lnTo>
                      <a:pt x="18082" y="6786"/>
                    </a:lnTo>
                    <a:lnTo>
                      <a:pt x="18291" y="6502"/>
                    </a:lnTo>
                    <a:lnTo>
                      <a:pt x="18443" y="6199"/>
                    </a:lnTo>
                    <a:lnTo>
                      <a:pt x="18518" y="6047"/>
                    </a:lnTo>
                    <a:lnTo>
                      <a:pt x="18575" y="5876"/>
                    </a:lnTo>
                    <a:lnTo>
                      <a:pt x="18632" y="5706"/>
                    </a:lnTo>
                    <a:lnTo>
                      <a:pt x="18670" y="5535"/>
                    </a:lnTo>
                    <a:lnTo>
                      <a:pt x="18708" y="5346"/>
                    </a:lnTo>
                    <a:lnTo>
                      <a:pt x="18708" y="5156"/>
                    </a:lnTo>
                    <a:lnTo>
                      <a:pt x="18727" y="4948"/>
                    </a:lnTo>
                    <a:lnTo>
                      <a:pt x="18708" y="4758"/>
                    </a:lnTo>
                    <a:lnTo>
                      <a:pt x="18670" y="4493"/>
                    </a:lnTo>
                    <a:lnTo>
                      <a:pt x="18613" y="4265"/>
                    </a:lnTo>
                    <a:lnTo>
                      <a:pt x="18537" y="4076"/>
                    </a:lnTo>
                    <a:lnTo>
                      <a:pt x="18424" y="3905"/>
                    </a:lnTo>
                    <a:lnTo>
                      <a:pt x="18310" y="3773"/>
                    </a:lnTo>
                    <a:lnTo>
                      <a:pt x="18177" y="3678"/>
                    </a:lnTo>
                    <a:lnTo>
                      <a:pt x="18026" y="3602"/>
                    </a:lnTo>
                    <a:lnTo>
                      <a:pt x="17874" y="3545"/>
                    </a:lnTo>
                    <a:lnTo>
                      <a:pt x="17969" y="3375"/>
                    </a:lnTo>
                    <a:lnTo>
                      <a:pt x="18045" y="3204"/>
                    </a:lnTo>
                    <a:lnTo>
                      <a:pt x="18082" y="3033"/>
                    </a:lnTo>
                    <a:lnTo>
                      <a:pt x="18101" y="2863"/>
                    </a:lnTo>
                    <a:lnTo>
                      <a:pt x="18082" y="2692"/>
                    </a:lnTo>
                    <a:lnTo>
                      <a:pt x="18045" y="2522"/>
                    </a:lnTo>
                    <a:lnTo>
                      <a:pt x="17988" y="2370"/>
                    </a:lnTo>
                    <a:lnTo>
                      <a:pt x="17912" y="2237"/>
                    </a:lnTo>
                    <a:lnTo>
                      <a:pt x="17817" y="2105"/>
                    </a:lnTo>
                    <a:lnTo>
                      <a:pt x="17684" y="1991"/>
                    </a:lnTo>
                    <a:lnTo>
                      <a:pt x="17552" y="1877"/>
                    </a:lnTo>
                    <a:lnTo>
                      <a:pt x="17419" y="1783"/>
                    </a:lnTo>
                    <a:lnTo>
                      <a:pt x="17248" y="1707"/>
                    </a:lnTo>
                    <a:lnTo>
                      <a:pt x="17078" y="1669"/>
                    </a:lnTo>
                    <a:lnTo>
                      <a:pt x="16888" y="1631"/>
                    </a:lnTo>
                    <a:lnTo>
                      <a:pt x="16699" y="1612"/>
                    </a:lnTo>
                    <a:lnTo>
                      <a:pt x="16452" y="1631"/>
                    </a:lnTo>
                    <a:lnTo>
                      <a:pt x="16187" y="1707"/>
                    </a:lnTo>
                    <a:lnTo>
                      <a:pt x="15846" y="1820"/>
                    </a:lnTo>
                    <a:lnTo>
                      <a:pt x="15846" y="1820"/>
                    </a:lnTo>
                    <a:lnTo>
                      <a:pt x="15865" y="1745"/>
                    </a:lnTo>
                    <a:lnTo>
                      <a:pt x="15827" y="1669"/>
                    </a:lnTo>
                    <a:lnTo>
                      <a:pt x="15675" y="1441"/>
                    </a:lnTo>
                    <a:lnTo>
                      <a:pt x="15524" y="1252"/>
                    </a:lnTo>
                    <a:lnTo>
                      <a:pt x="15334" y="1062"/>
                    </a:lnTo>
                    <a:lnTo>
                      <a:pt x="15164" y="892"/>
                    </a:lnTo>
                    <a:lnTo>
                      <a:pt x="14974" y="740"/>
                    </a:lnTo>
                    <a:lnTo>
                      <a:pt x="14785" y="607"/>
                    </a:lnTo>
                    <a:lnTo>
                      <a:pt x="14576" y="475"/>
                    </a:lnTo>
                    <a:lnTo>
                      <a:pt x="14386" y="380"/>
                    </a:lnTo>
                    <a:lnTo>
                      <a:pt x="14178" y="285"/>
                    </a:lnTo>
                    <a:lnTo>
                      <a:pt x="13951" y="209"/>
                    </a:lnTo>
                    <a:lnTo>
                      <a:pt x="13723" y="153"/>
                    </a:lnTo>
                    <a:lnTo>
                      <a:pt x="13515" y="96"/>
                    </a:lnTo>
                    <a:lnTo>
                      <a:pt x="13287" y="58"/>
                    </a:lnTo>
                    <a:lnTo>
                      <a:pt x="13041" y="39"/>
                    </a:lnTo>
                    <a:lnTo>
                      <a:pt x="12567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3"/>
              <p:cNvSpPr/>
              <p:nvPr/>
            </p:nvSpPr>
            <p:spPr>
              <a:xfrm>
                <a:off x="137500" y="3615613"/>
                <a:ext cx="388575" cy="158750"/>
              </a:xfrm>
              <a:custGeom>
                <a:rect b="b" l="l" r="r" t="t"/>
                <a:pathLst>
                  <a:path extrusionOk="0" fill="none" h="6350" w="15543">
                    <a:moveTo>
                      <a:pt x="664" y="6350"/>
                    </a:moveTo>
                    <a:lnTo>
                      <a:pt x="664" y="6350"/>
                    </a:lnTo>
                    <a:lnTo>
                      <a:pt x="493" y="6255"/>
                    </a:lnTo>
                    <a:lnTo>
                      <a:pt x="342" y="6141"/>
                    </a:lnTo>
                    <a:lnTo>
                      <a:pt x="228" y="6009"/>
                    </a:lnTo>
                    <a:lnTo>
                      <a:pt x="133" y="5876"/>
                    </a:lnTo>
                    <a:lnTo>
                      <a:pt x="57" y="5724"/>
                    </a:lnTo>
                    <a:lnTo>
                      <a:pt x="19" y="5573"/>
                    </a:lnTo>
                    <a:lnTo>
                      <a:pt x="0" y="5421"/>
                    </a:lnTo>
                    <a:lnTo>
                      <a:pt x="0" y="5250"/>
                    </a:lnTo>
                    <a:lnTo>
                      <a:pt x="19" y="5099"/>
                    </a:lnTo>
                    <a:lnTo>
                      <a:pt x="76" y="4947"/>
                    </a:lnTo>
                    <a:lnTo>
                      <a:pt x="133" y="4777"/>
                    </a:lnTo>
                    <a:lnTo>
                      <a:pt x="228" y="4644"/>
                    </a:lnTo>
                    <a:lnTo>
                      <a:pt x="323" y="4492"/>
                    </a:lnTo>
                    <a:lnTo>
                      <a:pt x="455" y="4379"/>
                    </a:lnTo>
                    <a:lnTo>
                      <a:pt x="607" y="4246"/>
                    </a:lnTo>
                    <a:lnTo>
                      <a:pt x="759" y="4151"/>
                    </a:lnTo>
                    <a:lnTo>
                      <a:pt x="759" y="4151"/>
                    </a:lnTo>
                    <a:lnTo>
                      <a:pt x="986" y="4037"/>
                    </a:lnTo>
                    <a:lnTo>
                      <a:pt x="1232" y="3962"/>
                    </a:lnTo>
                    <a:lnTo>
                      <a:pt x="1498" y="3886"/>
                    </a:lnTo>
                    <a:lnTo>
                      <a:pt x="1763" y="3848"/>
                    </a:lnTo>
                    <a:lnTo>
                      <a:pt x="2294" y="3772"/>
                    </a:lnTo>
                    <a:lnTo>
                      <a:pt x="2806" y="3696"/>
                    </a:lnTo>
                    <a:lnTo>
                      <a:pt x="2806" y="3696"/>
                    </a:lnTo>
                    <a:lnTo>
                      <a:pt x="3924" y="3507"/>
                    </a:lnTo>
                    <a:lnTo>
                      <a:pt x="5023" y="3279"/>
                    </a:lnTo>
                    <a:lnTo>
                      <a:pt x="6122" y="3033"/>
                    </a:lnTo>
                    <a:lnTo>
                      <a:pt x="7203" y="2749"/>
                    </a:lnTo>
                    <a:lnTo>
                      <a:pt x="7203" y="2749"/>
                    </a:lnTo>
                    <a:lnTo>
                      <a:pt x="8283" y="2426"/>
                    </a:lnTo>
                    <a:lnTo>
                      <a:pt x="9345" y="2085"/>
                    </a:lnTo>
                    <a:lnTo>
                      <a:pt x="10406" y="1706"/>
                    </a:lnTo>
                    <a:lnTo>
                      <a:pt x="11448" y="1308"/>
                    </a:lnTo>
                    <a:lnTo>
                      <a:pt x="11448" y="1308"/>
                    </a:lnTo>
                    <a:lnTo>
                      <a:pt x="12301" y="948"/>
                    </a:lnTo>
                    <a:lnTo>
                      <a:pt x="13135" y="588"/>
                    </a:lnTo>
                    <a:lnTo>
                      <a:pt x="13135" y="588"/>
                    </a:lnTo>
                    <a:lnTo>
                      <a:pt x="13723" y="304"/>
                    </a:lnTo>
                    <a:lnTo>
                      <a:pt x="14026" y="171"/>
                    </a:lnTo>
                    <a:lnTo>
                      <a:pt x="14329" y="57"/>
                    </a:lnTo>
                    <a:lnTo>
                      <a:pt x="14329" y="57"/>
                    </a:lnTo>
                    <a:lnTo>
                      <a:pt x="14519" y="19"/>
                    </a:lnTo>
                    <a:lnTo>
                      <a:pt x="14689" y="0"/>
                    </a:lnTo>
                    <a:lnTo>
                      <a:pt x="14689" y="0"/>
                    </a:lnTo>
                    <a:lnTo>
                      <a:pt x="14822" y="19"/>
                    </a:lnTo>
                    <a:lnTo>
                      <a:pt x="14955" y="57"/>
                    </a:lnTo>
                    <a:lnTo>
                      <a:pt x="15087" y="95"/>
                    </a:lnTo>
                    <a:lnTo>
                      <a:pt x="15182" y="171"/>
                    </a:lnTo>
                    <a:lnTo>
                      <a:pt x="15277" y="266"/>
                    </a:lnTo>
                    <a:lnTo>
                      <a:pt x="15372" y="360"/>
                    </a:lnTo>
                    <a:lnTo>
                      <a:pt x="15429" y="474"/>
                    </a:lnTo>
                    <a:lnTo>
                      <a:pt x="15485" y="588"/>
                    </a:lnTo>
                    <a:lnTo>
                      <a:pt x="15523" y="721"/>
                    </a:lnTo>
                    <a:lnTo>
                      <a:pt x="15542" y="853"/>
                    </a:lnTo>
                    <a:lnTo>
                      <a:pt x="15542" y="986"/>
                    </a:lnTo>
                    <a:lnTo>
                      <a:pt x="15523" y="1119"/>
                    </a:lnTo>
                    <a:lnTo>
                      <a:pt x="15504" y="1251"/>
                    </a:lnTo>
                    <a:lnTo>
                      <a:pt x="15448" y="1384"/>
                    </a:lnTo>
                    <a:lnTo>
                      <a:pt x="15391" y="1517"/>
                    </a:lnTo>
                    <a:lnTo>
                      <a:pt x="15296" y="1630"/>
                    </a:lnTo>
                    <a:lnTo>
                      <a:pt x="15296" y="1630"/>
                    </a:lnTo>
                    <a:lnTo>
                      <a:pt x="15125" y="1630"/>
                    </a:lnTo>
                    <a:lnTo>
                      <a:pt x="14936" y="1668"/>
                    </a:lnTo>
                    <a:lnTo>
                      <a:pt x="14557" y="1744"/>
                    </a:lnTo>
                    <a:lnTo>
                      <a:pt x="14178" y="1858"/>
                    </a:lnTo>
                    <a:lnTo>
                      <a:pt x="13799" y="1990"/>
                    </a:lnTo>
                    <a:lnTo>
                      <a:pt x="13078" y="2294"/>
                    </a:lnTo>
                    <a:lnTo>
                      <a:pt x="12491" y="2540"/>
                    </a:lnTo>
                    <a:lnTo>
                      <a:pt x="12491" y="2540"/>
                    </a:lnTo>
                    <a:lnTo>
                      <a:pt x="11714" y="2843"/>
                    </a:lnTo>
                    <a:lnTo>
                      <a:pt x="10918" y="3109"/>
                    </a:lnTo>
                    <a:lnTo>
                      <a:pt x="10122" y="3374"/>
                    </a:lnTo>
                    <a:lnTo>
                      <a:pt x="9326" y="3620"/>
                    </a:lnTo>
                    <a:lnTo>
                      <a:pt x="8530" y="3848"/>
                    </a:lnTo>
                    <a:lnTo>
                      <a:pt x="7715" y="4056"/>
                    </a:lnTo>
                    <a:lnTo>
                      <a:pt x="6900" y="4265"/>
                    </a:lnTo>
                    <a:lnTo>
                      <a:pt x="6085" y="4454"/>
                    </a:lnTo>
                    <a:lnTo>
                      <a:pt x="6085" y="4454"/>
                    </a:lnTo>
                    <a:lnTo>
                      <a:pt x="5383" y="4587"/>
                    </a:lnTo>
                    <a:lnTo>
                      <a:pt x="4663" y="4739"/>
                    </a:lnTo>
                    <a:lnTo>
                      <a:pt x="4303" y="4814"/>
                    </a:lnTo>
                    <a:lnTo>
                      <a:pt x="3943" y="4909"/>
                    </a:lnTo>
                    <a:lnTo>
                      <a:pt x="3602" y="5023"/>
                    </a:lnTo>
                    <a:lnTo>
                      <a:pt x="3260" y="5156"/>
                    </a:lnTo>
                    <a:lnTo>
                      <a:pt x="3260" y="5156"/>
                    </a:lnTo>
                    <a:lnTo>
                      <a:pt x="2957" y="5326"/>
                    </a:lnTo>
                    <a:lnTo>
                      <a:pt x="2635" y="5497"/>
                    </a:lnTo>
                    <a:lnTo>
                      <a:pt x="2010" y="5876"/>
                    </a:lnTo>
                    <a:lnTo>
                      <a:pt x="1687" y="6046"/>
                    </a:lnTo>
                    <a:lnTo>
                      <a:pt x="1365" y="6179"/>
                    </a:lnTo>
                    <a:lnTo>
                      <a:pt x="1195" y="6236"/>
                    </a:lnTo>
                    <a:lnTo>
                      <a:pt x="1024" y="6293"/>
                    </a:lnTo>
                    <a:lnTo>
                      <a:pt x="853" y="6331"/>
                    </a:lnTo>
                    <a:lnTo>
                      <a:pt x="664" y="635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3"/>
              <p:cNvSpPr/>
              <p:nvPr/>
            </p:nvSpPr>
            <p:spPr>
              <a:xfrm>
                <a:off x="92475" y="3576763"/>
                <a:ext cx="450650" cy="270575"/>
              </a:xfrm>
              <a:custGeom>
                <a:rect b="b" l="l" r="r" t="t"/>
                <a:pathLst>
                  <a:path extrusionOk="0" fill="none" h="10823" w="18026">
                    <a:moveTo>
                      <a:pt x="4986" y="10823"/>
                    </a:moveTo>
                    <a:lnTo>
                      <a:pt x="4986" y="10823"/>
                    </a:lnTo>
                    <a:lnTo>
                      <a:pt x="4512" y="10823"/>
                    </a:lnTo>
                    <a:lnTo>
                      <a:pt x="4057" y="10766"/>
                    </a:lnTo>
                    <a:lnTo>
                      <a:pt x="3621" y="10671"/>
                    </a:lnTo>
                    <a:lnTo>
                      <a:pt x="3394" y="10595"/>
                    </a:lnTo>
                    <a:lnTo>
                      <a:pt x="3185" y="10519"/>
                    </a:lnTo>
                    <a:lnTo>
                      <a:pt x="2977" y="10443"/>
                    </a:lnTo>
                    <a:lnTo>
                      <a:pt x="2768" y="10330"/>
                    </a:lnTo>
                    <a:lnTo>
                      <a:pt x="2560" y="10216"/>
                    </a:lnTo>
                    <a:lnTo>
                      <a:pt x="2351" y="10102"/>
                    </a:lnTo>
                    <a:lnTo>
                      <a:pt x="2162" y="9951"/>
                    </a:lnTo>
                    <a:lnTo>
                      <a:pt x="1972" y="9799"/>
                    </a:lnTo>
                    <a:lnTo>
                      <a:pt x="1783" y="9628"/>
                    </a:lnTo>
                    <a:lnTo>
                      <a:pt x="1593" y="9439"/>
                    </a:lnTo>
                    <a:lnTo>
                      <a:pt x="1593" y="9439"/>
                    </a:lnTo>
                    <a:lnTo>
                      <a:pt x="1309" y="9079"/>
                    </a:lnTo>
                    <a:lnTo>
                      <a:pt x="986" y="8643"/>
                    </a:lnTo>
                    <a:lnTo>
                      <a:pt x="664" y="8169"/>
                    </a:lnTo>
                    <a:lnTo>
                      <a:pt x="532" y="7904"/>
                    </a:lnTo>
                    <a:lnTo>
                      <a:pt x="380" y="7638"/>
                    </a:lnTo>
                    <a:lnTo>
                      <a:pt x="266" y="7373"/>
                    </a:lnTo>
                    <a:lnTo>
                      <a:pt x="171" y="7108"/>
                    </a:lnTo>
                    <a:lnTo>
                      <a:pt x="77" y="6842"/>
                    </a:lnTo>
                    <a:lnTo>
                      <a:pt x="20" y="6577"/>
                    </a:lnTo>
                    <a:lnTo>
                      <a:pt x="1" y="6331"/>
                    </a:lnTo>
                    <a:lnTo>
                      <a:pt x="1" y="6084"/>
                    </a:lnTo>
                    <a:lnTo>
                      <a:pt x="39" y="5857"/>
                    </a:lnTo>
                    <a:lnTo>
                      <a:pt x="115" y="5648"/>
                    </a:lnTo>
                    <a:lnTo>
                      <a:pt x="115" y="5648"/>
                    </a:lnTo>
                    <a:lnTo>
                      <a:pt x="190" y="5478"/>
                    </a:lnTo>
                    <a:lnTo>
                      <a:pt x="304" y="5307"/>
                    </a:lnTo>
                    <a:lnTo>
                      <a:pt x="418" y="5136"/>
                    </a:lnTo>
                    <a:lnTo>
                      <a:pt x="551" y="4966"/>
                    </a:lnTo>
                    <a:lnTo>
                      <a:pt x="854" y="4644"/>
                    </a:lnTo>
                    <a:lnTo>
                      <a:pt x="1195" y="4321"/>
                    </a:lnTo>
                    <a:lnTo>
                      <a:pt x="1536" y="4037"/>
                    </a:lnTo>
                    <a:lnTo>
                      <a:pt x="1896" y="3772"/>
                    </a:lnTo>
                    <a:lnTo>
                      <a:pt x="2560" y="3279"/>
                    </a:lnTo>
                    <a:lnTo>
                      <a:pt x="2560" y="3279"/>
                    </a:lnTo>
                    <a:lnTo>
                      <a:pt x="2882" y="3071"/>
                    </a:lnTo>
                    <a:lnTo>
                      <a:pt x="3204" y="2862"/>
                    </a:lnTo>
                    <a:lnTo>
                      <a:pt x="3886" y="2483"/>
                    </a:lnTo>
                    <a:lnTo>
                      <a:pt x="4569" y="2142"/>
                    </a:lnTo>
                    <a:lnTo>
                      <a:pt x="5270" y="1820"/>
                    </a:lnTo>
                    <a:lnTo>
                      <a:pt x="5990" y="1535"/>
                    </a:lnTo>
                    <a:lnTo>
                      <a:pt x="6729" y="1270"/>
                    </a:lnTo>
                    <a:lnTo>
                      <a:pt x="7469" y="1043"/>
                    </a:lnTo>
                    <a:lnTo>
                      <a:pt x="8208" y="815"/>
                    </a:lnTo>
                    <a:lnTo>
                      <a:pt x="8208" y="815"/>
                    </a:lnTo>
                    <a:lnTo>
                      <a:pt x="9136" y="531"/>
                    </a:lnTo>
                    <a:lnTo>
                      <a:pt x="9629" y="398"/>
                    </a:lnTo>
                    <a:lnTo>
                      <a:pt x="10141" y="265"/>
                    </a:lnTo>
                    <a:lnTo>
                      <a:pt x="10653" y="171"/>
                    </a:lnTo>
                    <a:lnTo>
                      <a:pt x="11146" y="76"/>
                    </a:lnTo>
                    <a:lnTo>
                      <a:pt x="11657" y="19"/>
                    </a:lnTo>
                    <a:lnTo>
                      <a:pt x="12150" y="0"/>
                    </a:lnTo>
                    <a:lnTo>
                      <a:pt x="12150" y="0"/>
                    </a:lnTo>
                    <a:lnTo>
                      <a:pt x="12605" y="19"/>
                    </a:lnTo>
                    <a:lnTo>
                      <a:pt x="13022" y="76"/>
                    </a:lnTo>
                    <a:lnTo>
                      <a:pt x="13230" y="114"/>
                    </a:lnTo>
                    <a:lnTo>
                      <a:pt x="13439" y="171"/>
                    </a:lnTo>
                    <a:lnTo>
                      <a:pt x="13628" y="246"/>
                    </a:lnTo>
                    <a:lnTo>
                      <a:pt x="13818" y="322"/>
                    </a:lnTo>
                    <a:lnTo>
                      <a:pt x="14007" y="417"/>
                    </a:lnTo>
                    <a:lnTo>
                      <a:pt x="14197" y="531"/>
                    </a:lnTo>
                    <a:lnTo>
                      <a:pt x="14387" y="663"/>
                    </a:lnTo>
                    <a:lnTo>
                      <a:pt x="14557" y="796"/>
                    </a:lnTo>
                    <a:lnTo>
                      <a:pt x="14709" y="948"/>
                    </a:lnTo>
                    <a:lnTo>
                      <a:pt x="14879" y="1118"/>
                    </a:lnTo>
                    <a:lnTo>
                      <a:pt x="15031" y="1308"/>
                    </a:lnTo>
                    <a:lnTo>
                      <a:pt x="15164" y="1516"/>
                    </a:lnTo>
                    <a:lnTo>
                      <a:pt x="15164" y="1516"/>
                    </a:lnTo>
                    <a:lnTo>
                      <a:pt x="15202" y="1554"/>
                    </a:lnTo>
                    <a:lnTo>
                      <a:pt x="15239" y="1573"/>
                    </a:lnTo>
                    <a:lnTo>
                      <a:pt x="15239" y="1573"/>
                    </a:lnTo>
                    <a:lnTo>
                      <a:pt x="14576" y="1876"/>
                    </a:lnTo>
                    <a:lnTo>
                      <a:pt x="13932" y="2180"/>
                    </a:lnTo>
                    <a:lnTo>
                      <a:pt x="13268" y="2483"/>
                    </a:lnTo>
                    <a:lnTo>
                      <a:pt x="12605" y="2767"/>
                    </a:lnTo>
                    <a:lnTo>
                      <a:pt x="12605" y="2767"/>
                    </a:lnTo>
                    <a:lnTo>
                      <a:pt x="11695" y="3108"/>
                    </a:lnTo>
                    <a:lnTo>
                      <a:pt x="10766" y="3412"/>
                    </a:lnTo>
                    <a:lnTo>
                      <a:pt x="9838" y="3715"/>
                    </a:lnTo>
                    <a:lnTo>
                      <a:pt x="8909" y="3980"/>
                    </a:lnTo>
                    <a:lnTo>
                      <a:pt x="8909" y="3980"/>
                    </a:lnTo>
                    <a:lnTo>
                      <a:pt x="8037" y="4208"/>
                    </a:lnTo>
                    <a:lnTo>
                      <a:pt x="7165" y="4416"/>
                    </a:lnTo>
                    <a:lnTo>
                      <a:pt x="6293" y="4606"/>
                    </a:lnTo>
                    <a:lnTo>
                      <a:pt x="5422" y="4776"/>
                    </a:lnTo>
                    <a:lnTo>
                      <a:pt x="5422" y="4776"/>
                    </a:lnTo>
                    <a:lnTo>
                      <a:pt x="4644" y="4909"/>
                    </a:lnTo>
                    <a:lnTo>
                      <a:pt x="3886" y="5023"/>
                    </a:lnTo>
                    <a:lnTo>
                      <a:pt x="3507" y="5080"/>
                    </a:lnTo>
                    <a:lnTo>
                      <a:pt x="3128" y="5174"/>
                    </a:lnTo>
                    <a:lnTo>
                      <a:pt x="2749" y="5288"/>
                    </a:lnTo>
                    <a:lnTo>
                      <a:pt x="2389" y="5421"/>
                    </a:lnTo>
                    <a:lnTo>
                      <a:pt x="2389" y="5421"/>
                    </a:lnTo>
                    <a:lnTo>
                      <a:pt x="2200" y="5516"/>
                    </a:lnTo>
                    <a:lnTo>
                      <a:pt x="2029" y="5648"/>
                    </a:lnTo>
                    <a:lnTo>
                      <a:pt x="1877" y="5781"/>
                    </a:lnTo>
                    <a:lnTo>
                      <a:pt x="1764" y="5914"/>
                    </a:lnTo>
                    <a:lnTo>
                      <a:pt x="1650" y="6084"/>
                    </a:lnTo>
                    <a:lnTo>
                      <a:pt x="1574" y="6236"/>
                    </a:lnTo>
                    <a:lnTo>
                      <a:pt x="1517" y="6425"/>
                    </a:lnTo>
                    <a:lnTo>
                      <a:pt x="1479" y="6596"/>
                    </a:lnTo>
                    <a:lnTo>
                      <a:pt x="1460" y="6766"/>
                    </a:lnTo>
                    <a:lnTo>
                      <a:pt x="1479" y="6956"/>
                    </a:lnTo>
                    <a:lnTo>
                      <a:pt x="1498" y="7146"/>
                    </a:lnTo>
                    <a:lnTo>
                      <a:pt x="1555" y="7316"/>
                    </a:lnTo>
                    <a:lnTo>
                      <a:pt x="1631" y="7487"/>
                    </a:lnTo>
                    <a:lnTo>
                      <a:pt x="1726" y="7638"/>
                    </a:lnTo>
                    <a:lnTo>
                      <a:pt x="1839" y="7790"/>
                    </a:lnTo>
                    <a:lnTo>
                      <a:pt x="1972" y="7942"/>
                    </a:lnTo>
                    <a:lnTo>
                      <a:pt x="1972" y="7942"/>
                    </a:lnTo>
                    <a:lnTo>
                      <a:pt x="1934" y="7980"/>
                    </a:lnTo>
                    <a:lnTo>
                      <a:pt x="1934" y="8017"/>
                    </a:lnTo>
                    <a:lnTo>
                      <a:pt x="1934" y="8112"/>
                    </a:lnTo>
                    <a:lnTo>
                      <a:pt x="1953" y="8150"/>
                    </a:lnTo>
                    <a:lnTo>
                      <a:pt x="1991" y="8188"/>
                    </a:lnTo>
                    <a:lnTo>
                      <a:pt x="2029" y="8207"/>
                    </a:lnTo>
                    <a:lnTo>
                      <a:pt x="2086" y="8226"/>
                    </a:lnTo>
                    <a:lnTo>
                      <a:pt x="2086" y="8226"/>
                    </a:lnTo>
                    <a:lnTo>
                      <a:pt x="2313" y="8245"/>
                    </a:lnTo>
                    <a:lnTo>
                      <a:pt x="2313" y="8245"/>
                    </a:lnTo>
                    <a:lnTo>
                      <a:pt x="2427" y="8245"/>
                    </a:lnTo>
                    <a:lnTo>
                      <a:pt x="2427" y="8245"/>
                    </a:lnTo>
                    <a:lnTo>
                      <a:pt x="2484" y="8264"/>
                    </a:lnTo>
                    <a:lnTo>
                      <a:pt x="2484" y="8264"/>
                    </a:lnTo>
                    <a:lnTo>
                      <a:pt x="2541" y="8283"/>
                    </a:lnTo>
                    <a:lnTo>
                      <a:pt x="2541" y="8283"/>
                    </a:lnTo>
                    <a:lnTo>
                      <a:pt x="2598" y="8264"/>
                    </a:lnTo>
                    <a:lnTo>
                      <a:pt x="2654" y="8226"/>
                    </a:lnTo>
                    <a:lnTo>
                      <a:pt x="2654" y="8226"/>
                    </a:lnTo>
                    <a:lnTo>
                      <a:pt x="2863" y="8169"/>
                    </a:lnTo>
                    <a:lnTo>
                      <a:pt x="3071" y="8112"/>
                    </a:lnTo>
                    <a:lnTo>
                      <a:pt x="3280" y="8036"/>
                    </a:lnTo>
                    <a:lnTo>
                      <a:pt x="3488" y="7961"/>
                    </a:lnTo>
                    <a:lnTo>
                      <a:pt x="3886" y="7752"/>
                    </a:lnTo>
                    <a:lnTo>
                      <a:pt x="4284" y="7506"/>
                    </a:lnTo>
                    <a:lnTo>
                      <a:pt x="4284" y="7506"/>
                    </a:lnTo>
                    <a:lnTo>
                      <a:pt x="4701" y="7297"/>
                    </a:lnTo>
                    <a:lnTo>
                      <a:pt x="5099" y="7108"/>
                    </a:lnTo>
                    <a:lnTo>
                      <a:pt x="5516" y="6937"/>
                    </a:lnTo>
                    <a:lnTo>
                      <a:pt x="5933" y="6804"/>
                    </a:lnTo>
                    <a:lnTo>
                      <a:pt x="6350" y="6672"/>
                    </a:lnTo>
                    <a:lnTo>
                      <a:pt x="6786" y="6577"/>
                    </a:lnTo>
                    <a:lnTo>
                      <a:pt x="7677" y="6387"/>
                    </a:lnTo>
                    <a:lnTo>
                      <a:pt x="7677" y="6387"/>
                    </a:lnTo>
                    <a:lnTo>
                      <a:pt x="8568" y="6198"/>
                    </a:lnTo>
                    <a:lnTo>
                      <a:pt x="9459" y="5970"/>
                    </a:lnTo>
                    <a:lnTo>
                      <a:pt x="10331" y="5743"/>
                    </a:lnTo>
                    <a:lnTo>
                      <a:pt x="11221" y="5497"/>
                    </a:lnTo>
                    <a:lnTo>
                      <a:pt x="12093" y="5212"/>
                    </a:lnTo>
                    <a:lnTo>
                      <a:pt x="12946" y="4928"/>
                    </a:lnTo>
                    <a:lnTo>
                      <a:pt x="13818" y="4625"/>
                    </a:lnTo>
                    <a:lnTo>
                      <a:pt x="14671" y="4303"/>
                    </a:lnTo>
                    <a:lnTo>
                      <a:pt x="14671" y="4303"/>
                    </a:lnTo>
                    <a:lnTo>
                      <a:pt x="15202" y="4094"/>
                    </a:lnTo>
                    <a:lnTo>
                      <a:pt x="15789" y="3829"/>
                    </a:lnTo>
                    <a:lnTo>
                      <a:pt x="16111" y="3715"/>
                    </a:lnTo>
                    <a:lnTo>
                      <a:pt x="16415" y="3620"/>
                    </a:lnTo>
                    <a:lnTo>
                      <a:pt x="16718" y="3563"/>
                    </a:lnTo>
                    <a:lnTo>
                      <a:pt x="17002" y="3544"/>
                    </a:lnTo>
                    <a:lnTo>
                      <a:pt x="17002" y="3544"/>
                    </a:lnTo>
                    <a:lnTo>
                      <a:pt x="17116" y="3544"/>
                    </a:lnTo>
                    <a:lnTo>
                      <a:pt x="17116" y="3544"/>
                    </a:lnTo>
                    <a:lnTo>
                      <a:pt x="17135" y="3544"/>
                    </a:lnTo>
                    <a:lnTo>
                      <a:pt x="17135" y="3544"/>
                    </a:lnTo>
                    <a:lnTo>
                      <a:pt x="17154" y="3544"/>
                    </a:lnTo>
                    <a:lnTo>
                      <a:pt x="17154" y="3544"/>
                    </a:lnTo>
                    <a:lnTo>
                      <a:pt x="17324" y="3582"/>
                    </a:lnTo>
                    <a:lnTo>
                      <a:pt x="17476" y="3639"/>
                    </a:lnTo>
                    <a:lnTo>
                      <a:pt x="17609" y="3715"/>
                    </a:lnTo>
                    <a:lnTo>
                      <a:pt x="17722" y="3829"/>
                    </a:lnTo>
                    <a:lnTo>
                      <a:pt x="17836" y="3980"/>
                    </a:lnTo>
                    <a:lnTo>
                      <a:pt x="17912" y="4170"/>
                    </a:lnTo>
                    <a:lnTo>
                      <a:pt x="17988" y="4397"/>
                    </a:lnTo>
                    <a:lnTo>
                      <a:pt x="18026" y="4682"/>
                    </a:lnTo>
                    <a:lnTo>
                      <a:pt x="18026" y="4682"/>
                    </a:lnTo>
                    <a:lnTo>
                      <a:pt x="18026" y="4947"/>
                    </a:lnTo>
                    <a:lnTo>
                      <a:pt x="17988" y="5193"/>
                    </a:lnTo>
                    <a:lnTo>
                      <a:pt x="17931" y="5440"/>
                    </a:lnTo>
                    <a:lnTo>
                      <a:pt x="17836" y="5667"/>
                    </a:lnTo>
                    <a:lnTo>
                      <a:pt x="17722" y="5895"/>
                    </a:lnTo>
                    <a:lnTo>
                      <a:pt x="17590" y="6103"/>
                    </a:lnTo>
                    <a:lnTo>
                      <a:pt x="17438" y="6312"/>
                    </a:lnTo>
                    <a:lnTo>
                      <a:pt x="17249" y="6501"/>
                    </a:lnTo>
                    <a:lnTo>
                      <a:pt x="17059" y="6672"/>
                    </a:lnTo>
                    <a:lnTo>
                      <a:pt x="16851" y="6842"/>
                    </a:lnTo>
                    <a:lnTo>
                      <a:pt x="16642" y="6994"/>
                    </a:lnTo>
                    <a:lnTo>
                      <a:pt x="16434" y="7146"/>
                    </a:lnTo>
                    <a:lnTo>
                      <a:pt x="15979" y="7411"/>
                    </a:lnTo>
                    <a:lnTo>
                      <a:pt x="15562" y="7619"/>
                    </a:lnTo>
                    <a:lnTo>
                      <a:pt x="15562" y="7619"/>
                    </a:lnTo>
                    <a:lnTo>
                      <a:pt x="14690" y="8036"/>
                    </a:lnTo>
                    <a:lnTo>
                      <a:pt x="13818" y="8415"/>
                    </a:lnTo>
                    <a:lnTo>
                      <a:pt x="12946" y="8757"/>
                    </a:lnTo>
                    <a:lnTo>
                      <a:pt x="12036" y="9098"/>
                    </a:lnTo>
                    <a:lnTo>
                      <a:pt x="11146" y="9401"/>
                    </a:lnTo>
                    <a:lnTo>
                      <a:pt x="10236" y="9704"/>
                    </a:lnTo>
                    <a:lnTo>
                      <a:pt x="9326" y="9970"/>
                    </a:lnTo>
                    <a:lnTo>
                      <a:pt x="8416" y="10235"/>
                    </a:lnTo>
                    <a:lnTo>
                      <a:pt x="8416" y="10235"/>
                    </a:lnTo>
                    <a:lnTo>
                      <a:pt x="7563" y="10462"/>
                    </a:lnTo>
                    <a:lnTo>
                      <a:pt x="7146" y="10557"/>
                    </a:lnTo>
                    <a:lnTo>
                      <a:pt x="6710" y="10652"/>
                    </a:lnTo>
                    <a:lnTo>
                      <a:pt x="6274" y="10728"/>
                    </a:lnTo>
                    <a:lnTo>
                      <a:pt x="5839" y="10785"/>
                    </a:lnTo>
                    <a:lnTo>
                      <a:pt x="5403" y="10823"/>
                    </a:lnTo>
                    <a:lnTo>
                      <a:pt x="4986" y="10823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3"/>
              <p:cNvSpPr/>
              <p:nvPr/>
            </p:nvSpPr>
            <p:spPr>
              <a:xfrm>
                <a:off x="83000" y="3568688"/>
                <a:ext cx="468175" cy="287650"/>
              </a:xfrm>
              <a:custGeom>
                <a:rect b="b" l="l" r="r" t="t"/>
                <a:pathLst>
                  <a:path extrusionOk="0" fill="none" h="11506" w="18727">
                    <a:moveTo>
                      <a:pt x="12567" y="1"/>
                    </a:moveTo>
                    <a:lnTo>
                      <a:pt x="12567" y="1"/>
                    </a:lnTo>
                    <a:lnTo>
                      <a:pt x="12131" y="20"/>
                    </a:lnTo>
                    <a:lnTo>
                      <a:pt x="11695" y="77"/>
                    </a:lnTo>
                    <a:lnTo>
                      <a:pt x="11240" y="134"/>
                    </a:lnTo>
                    <a:lnTo>
                      <a:pt x="10804" y="228"/>
                    </a:lnTo>
                    <a:lnTo>
                      <a:pt x="10804" y="228"/>
                    </a:lnTo>
                    <a:lnTo>
                      <a:pt x="10027" y="399"/>
                    </a:lnTo>
                    <a:lnTo>
                      <a:pt x="9250" y="588"/>
                    </a:lnTo>
                    <a:lnTo>
                      <a:pt x="8492" y="816"/>
                    </a:lnTo>
                    <a:lnTo>
                      <a:pt x="7734" y="1043"/>
                    </a:lnTo>
                    <a:lnTo>
                      <a:pt x="6976" y="1290"/>
                    </a:lnTo>
                    <a:lnTo>
                      <a:pt x="6237" y="1555"/>
                    </a:lnTo>
                    <a:lnTo>
                      <a:pt x="5497" y="1858"/>
                    </a:lnTo>
                    <a:lnTo>
                      <a:pt x="4777" y="2181"/>
                    </a:lnTo>
                    <a:lnTo>
                      <a:pt x="4777" y="2181"/>
                    </a:lnTo>
                    <a:lnTo>
                      <a:pt x="4133" y="2503"/>
                    </a:lnTo>
                    <a:lnTo>
                      <a:pt x="3488" y="2844"/>
                    </a:lnTo>
                    <a:lnTo>
                      <a:pt x="2844" y="3242"/>
                    </a:lnTo>
                    <a:lnTo>
                      <a:pt x="2541" y="3450"/>
                    </a:lnTo>
                    <a:lnTo>
                      <a:pt x="2237" y="3678"/>
                    </a:lnTo>
                    <a:lnTo>
                      <a:pt x="1934" y="3905"/>
                    </a:lnTo>
                    <a:lnTo>
                      <a:pt x="1650" y="4152"/>
                    </a:lnTo>
                    <a:lnTo>
                      <a:pt x="1365" y="4398"/>
                    </a:lnTo>
                    <a:lnTo>
                      <a:pt x="1100" y="4663"/>
                    </a:lnTo>
                    <a:lnTo>
                      <a:pt x="854" y="4929"/>
                    </a:lnTo>
                    <a:lnTo>
                      <a:pt x="626" y="5213"/>
                    </a:lnTo>
                    <a:lnTo>
                      <a:pt x="399" y="5497"/>
                    </a:lnTo>
                    <a:lnTo>
                      <a:pt x="209" y="5801"/>
                    </a:lnTo>
                    <a:lnTo>
                      <a:pt x="209" y="5801"/>
                    </a:lnTo>
                    <a:lnTo>
                      <a:pt x="134" y="5933"/>
                    </a:lnTo>
                    <a:lnTo>
                      <a:pt x="77" y="6066"/>
                    </a:lnTo>
                    <a:lnTo>
                      <a:pt x="39" y="6199"/>
                    </a:lnTo>
                    <a:lnTo>
                      <a:pt x="20" y="6331"/>
                    </a:lnTo>
                    <a:lnTo>
                      <a:pt x="1" y="6483"/>
                    </a:lnTo>
                    <a:lnTo>
                      <a:pt x="1" y="6616"/>
                    </a:lnTo>
                    <a:lnTo>
                      <a:pt x="39" y="6881"/>
                    </a:lnTo>
                    <a:lnTo>
                      <a:pt x="115" y="7165"/>
                    </a:lnTo>
                    <a:lnTo>
                      <a:pt x="209" y="7431"/>
                    </a:lnTo>
                    <a:lnTo>
                      <a:pt x="323" y="7677"/>
                    </a:lnTo>
                    <a:lnTo>
                      <a:pt x="456" y="7923"/>
                    </a:lnTo>
                    <a:lnTo>
                      <a:pt x="456" y="7923"/>
                    </a:lnTo>
                    <a:lnTo>
                      <a:pt x="835" y="8644"/>
                    </a:lnTo>
                    <a:lnTo>
                      <a:pt x="1043" y="8985"/>
                    </a:lnTo>
                    <a:lnTo>
                      <a:pt x="1252" y="9326"/>
                    </a:lnTo>
                    <a:lnTo>
                      <a:pt x="1479" y="9648"/>
                    </a:lnTo>
                    <a:lnTo>
                      <a:pt x="1745" y="9970"/>
                    </a:lnTo>
                    <a:lnTo>
                      <a:pt x="2010" y="10255"/>
                    </a:lnTo>
                    <a:lnTo>
                      <a:pt x="2313" y="10539"/>
                    </a:lnTo>
                    <a:lnTo>
                      <a:pt x="2313" y="10539"/>
                    </a:lnTo>
                    <a:lnTo>
                      <a:pt x="2465" y="10672"/>
                    </a:lnTo>
                    <a:lnTo>
                      <a:pt x="2635" y="10785"/>
                    </a:lnTo>
                    <a:lnTo>
                      <a:pt x="2958" y="10994"/>
                    </a:lnTo>
                    <a:lnTo>
                      <a:pt x="3318" y="11164"/>
                    </a:lnTo>
                    <a:lnTo>
                      <a:pt x="3697" y="11297"/>
                    </a:lnTo>
                    <a:lnTo>
                      <a:pt x="4057" y="11392"/>
                    </a:lnTo>
                    <a:lnTo>
                      <a:pt x="4455" y="11449"/>
                    </a:lnTo>
                    <a:lnTo>
                      <a:pt x="4853" y="11487"/>
                    </a:lnTo>
                    <a:lnTo>
                      <a:pt x="5251" y="11506"/>
                    </a:lnTo>
                    <a:lnTo>
                      <a:pt x="5251" y="11506"/>
                    </a:lnTo>
                    <a:lnTo>
                      <a:pt x="5592" y="11506"/>
                    </a:lnTo>
                    <a:lnTo>
                      <a:pt x="5952" y="11468"/>
                    </a:lnTo>
                    <a:lnTo>
                      <a:pt x="6312" y="11430"/>
                    </a:lnTo>
                    <a:lnTo>
                      <a:pt x="6653" y="11392"/>
                    </a:lnTo>
                    <a:lnTo>
                      <a:pt x="7336" y="11259"/>
                    </a:lnTo>
                    <a:lnTo>
                      <a:pt x="7999" y="11108"/>
                    </a:lnTo>
                    <a:lnTo>
                      <a:pt x="7999" y="11108"/>
                    </a:lnTo>
                    <a:lnTo>
                      <a:pt x="8909" y="10880"/>
                    </a:lnTo>
                    <a:lnTo>
                      <a:pt x="9800" y="10615"/>
                    </a:lnTo>
                    <a:lnTo>
                      <a:pt x="10691" y="10349"/>
                    </a:lnTo>
                    <a:lnTo>
                      <a:pt x="11562" y="10046"/>
                    </a:lnTo>
                    <a:lnTo>
                      <a:pt x="12434" y="9743"/>
                    </a:lnTo>
                    <a:lnTo>
                      <a:pt x="13306" y="9421"/>
                    </a:lnTo>
                    <a:lnTo>
                      <a:pt x="14178" y="9080"/>
                    </a:lnTo>
                    <a:lnTo>
                      <a:pt x="15031" y="8719"/>
                    </a:lnTo>
                    <a:lnTo>
                      <a:pt x="15031" y="8719"/>
                    </a:lnTo>
                    <a:lnTo>
                      <a:pt x="15694" y="8435"/>
                    </a:lnTo>
                    <a:lnTo>
                      <a:pt x="16016" y="8265"/>
                    </a:lnTo>
                    <a:lnTo>
                      <a:pt x="16358" y="8094"/>
                    </a:lnTo>
                    <a:lnTo>
                      <a:pt x="16680" y="7923"/>
                    </a:lnTo>
                    <a:lnTo>
                      <a:pt x="17002" y="7715"/>
                    </a:lnTo>
                    <a:lnTo>
                      <a:pt x="17286" y="7506"/>
                    </a:lnTo>
                    <a:lnTo>
                      <a:pt x="17571" y="7279"/>
                    </a:lnTo>
                    <a:lnTo>
                      <a:pt x="17836" y="7052"/>
                    </a:lnTo>
                    <a:lnTo>
                      <a:pt x="18082" y="6786"/>
                    </a:lnTo>
                    <a:lnTo>
                      <a:pt x="18291" y="6502"/>
                    </a:lnTo>
                    <a:lnTo>
                      <a:pt x="18443" y="6199"/>
                    </a:lnTo>
                    <a:lnTo>
                      <a:pt x="18518" y="6047"/>
                    </a:lnTo>
                    <a:lnTo>
                      <a:pt x="18575" y="5876"/>
                    </a:lnTo>
                    <a:lnTo>
                      <a:pt x="18632" y="5706"/>
                    </a:lnTo>
                    <a:lnTo>
                      <a:pt x="18670" y="5535"/>
                    </a:lnTo>
                    <a:lnTo>
                      <a:pt x="18708" y="5346"/>
                    </a:lnTo>
                    <a:lnTo>
                      <a:pt x="18708" y="5156"/>
                    </a:lnTo>
                    <a:lnTo>
                      <a:pt x="18727" y="4948"/>
                    </a:lnTo>
                    <a:lnTo>
                      <a:pt x="18708" y="4758"/>
                    </a:lnTo>
                    <a:lnTo>
                      <a:pt x="18708" y="4758"/>
                    </a:lnTo>
                    <a:lnTo>
                      <a:pt x="18670" y="4493"/>
                    </a:lnTo>
                    <a:lnTo>
                      <a:pt x="18613" y="4265"/>
                    </a:lnTo>
                    <a:lnTo>
                      <a:pt x="18537" y="4076"/>
                    </a:lnTo>
                    <a:lnTo>
                      <a:pt x="18424" y="3905"/>
                    </a:lnTo>
                    <a:lnTo>
                      <a:pt x="18310" y="3773"/>
                    </a:lnTo>
                    <a:lnTo>
                      <a:pt x="18177" y="3678"/>
                    </a:lnTo>
                    <a:lnTo>
                      <a:pt x="18026" y="3602"/>
                    </a:lnTo>
                    <a:lnTo>
                      <a:pt x="17874" y="3545"/>
                    </a:lnTo>
                    <a:lnTo>
                      <a:pt x="17874" y="3545"/>
                    </a:lnTo>
                    <a:lnTo>
                      <a:pt x="17969" y="3375"/>
                    </a:lnTo>
                    <a:lnTo>
                      <a:pt x="18045" y="3204"/>
                    </a:lnTo>
                    <a:lnTo>
                      <a:pt x="18082" y="3033"/>
                    </a:lnTo>
                    <a:lnTo>
                      <a:pt x="18101" y="2863"/>
                    </a:lnTo>
                    <a:lnTo>
                      <a:pt x="18082" y="2692"/>
                    </a:lnTo>
                    <a:lnTo>
                      <a:pt x="18045" y="2522"/>
                    </a:lnTo>
                    <a:lnTo>
                      <a:pt x="17988" y="2370"/>
                    </a:lnTo>
                    <a:lnTo>
                      <a:pt x="17912" y="2237"/>
                    </a:lnTo>
                    <a:lnTo>
                      <a:pt x="17817" y="2105"/>
                    </a:lnTo>
                    <a:lnTo>
                      <a:pt x="17684" y="1991"/>
                    </a:lnTo>
                    <a:lnTo>
                      <a:pt x="17552" y="1877"/>
                    </a:lnTo>
                    <a:lnTo>
                      <a:pt x="17419" y="1783"/>
                    </a:lnTo>
                    <a:lnTo>
                      <a:pt x="17248" y="1707"/>
                    </a:lnTo>
                    <a:lnTo>
                      <a:pt x="17078" y="1669"/>
                    </a:lnTo>
                    <a:lnTo>
                      <a:pt x="16888" y="1631"/>
                    </a:lnTo>
                    <a:lnTo>
                      <a:pt x="16699" y="1612"/>
                    </a:lnTo>
                    <a:lnTo>
                      <a:pt x="16699" y="1612"/>
                    </a:lnTo>
                    <a:lnTo>
                      <a:pt x="16452" y="1631"/>
                    </a:lnTo>
                    <a:lnTo>
                      <a:pt x="16187" y="1707"/>
                    </a:lnTo>
                    <a:lnTo>
                      <a:pt x="16187" y="1707"/>
                    </a:lnTo>
                    <a:lnTo>
                      <a:pt x="15846" y="1820"/>
                    </a:lnTo>
                    <a:lnTo>
                      <a:pt x="15846" y="1820"/>
                    </a:lnTo>
                    <a:lnTo>
                      <a:pt x="15865" y="1745"/>
                    </a:lnTo>
                    <a:lnTo>
                      <a:pt x="15827" y="1669"/>
                    </a:lnTo>
                    <a:lnTo>
                      <a:pt x="15827" y="1669"/>
                    </a:lnTo>
                    <a:lnTo>
                      <a:pt x="15675" y="1441"/>
                    </a:lnTo>
                    <a:lnTo>
                      <a:pt x="15524" y="1252"/>
                    </a:lnTo>
                    <a:lnTo>
                      <a:pt x="15334" y="1062"/>
                    </a:lnTo>
                    <a:lnTo>
                      <a:pt x="15164" y="892"/>
                    </a:lnTo>
                    <a:lnTo>
                      <a:pt x="14974" y="740"/>
                    </a:lnTo>
                    <a:lnTo>
                      <a:pt x="14785" y="607"/>
                    </a:lnTo>
                    <a:lnTo>
                      <a:pt x="14576" y="475"/>
                    </a:lnTo>
                    <a:lnTo>
                      <a:pt x="14386" y="380"/>
                    </a:lnTo>
                    <a:lnTo>
                      <a:pt x="14178" y="285"/>
                    </a:lnTo>
                    <a:lnTo>
                      <a:pt x="13951" y="209"/>
                    </a:lnTo>
                    <a:lnTo>
                      <a:pt x="13723" y="153"/>
                    </a:lnTo>
                    <a:lnTo>
                      <a:pt x="13515" y="96"/>
                    </a:lnTo>
                    <a:lnTo>
                      <a:pt x="13287" y="58"/>
                    </a:lnTo>
                    <a:lnTo>
                      <a:pt x="13041" y="39"/>
                    </a:lnTo>
                    <a:lnTo>
                      <a:pt x="12567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168300" y="3633138"/>
                <a:ext cx="329825" cy="102850"/>
              </a:xfrm>
              <a:custGeom>
                <a:rect b="b" l="l" r="r" t="t"/>
                <a:pathLst>
                  <a:path extrusionOk="0" h="4114" w="13193">
                    <a:moveTo>
                      <a:pt x="13021" y="1"/>
                    </a:moveTo>
                    <a:lnTo>
                      <a:pt x="12946" y="20"/>
                    </a:lnTo>
                    <a:lnTo>
                      <a:pt x="12870" y="76"/>
                    </a:lnTo>
                    <a:lnTo>
                      <a:pt x="12794" y="171"/>
                    </a:lnTo>
                    <a:lnTo>
                      <a:pt x="12718" y="247"/>
                    </a:lnTo>
                    <a:lnTo>
                      <a:pt x="12623" y="304"/>
                    </a:lnTo>
                    <a:lnTo>
                      <a:pt x="12529" y="361"/>
                    </a:lnTo>
                    <a:lnTo>
                      <a:pt x="12434" y="399"/>
                    </a:lnTo>
                    <a:lnTo>
                      <a:pt x="12320" y="418"/>
                    </a:lnTo>
                    <a:lnTo>
                      <a:pt x="12112" y="436"/>
                    </a:lnTo>
                    <a:lnTo>
                      <a:pt x="11903" y="455"/>
                    </a:lnTo>
                    <a:lnTo>
                      <a:pt x="11695" y="474"/>
                    </a:lnTo>
                    <a:lnTo>
                      <a:pt x="11467" y="512"/>
                    </a:lnTo>
                    <a:lnTo>
                      <a:pt x="11373" y="550"/>
                    </a:lnTo>
                    <a:lnTo>
                      <a:pt x="11278" y="588"/>
                    </a:lnTo>
                    <a:lnTo>
                      <a:pt x="11069" y="740"/>
                    </a:lnTo>
                    <a:lnTo>
                      <a:pt x="10880" y="891"/>
                    </a:lnTo>
                    <a:lnTo>
                      <a:pt x="10520" y="1176"/>
                    </a:lnTo>
                    <a:lnTo>
                      <a:pt x="10349" y="1308"/>
                    </a:lnTo>
                    <a:lnTo>
                      <a:pt x="10159" y="1403"/>
                    </a:lnTo>
                    <a:lnTo>
                      <a:pt x="10046" y="1441"/>
                    </a:lnTo>
                    <a:lnTo>
                      <a:pt x="9932" y="1479"/>
                    </a:lnTo>
                    <a:lnTo>
                      <a:pt x="9818" y="1498"/>
                    </a:lnTo>
                    <a:lnTo>
                      <a:pt x="9496" y="1498"/>
                    </a:lnTo>
                    <a:lnTo>
                      <a:pt x="9288" y="1441"/>
                    </a:lnTo>
                    <a:lnTo>
                      <a:pt x="9117" y="1422"/>
                    </a:lnTo>
                    <a:lnTo>
                      <a:pt x="8946" y="1403"/>
                    </a:lnTo>
                    <a:lnTo>
                      <a:pt x="8795" y="1403"/>
                    </a:lnTo>
                    <a:lnTo>
                      <a:pt x="8662" y="1441"/>
                    </a:lnTo>
                    <a:lnTo>
                      <a:pt x="8529" y="1498"/>
                    </a:lnTo>
                    <a:lnTo>
                      <a:pt x="8416" y="1574"/>
                    </a:lnTo>
                    <a:lnTo>
                      <a:pt x="8131" y="1801"/>
                    </a:lnTo>
                    <a:lnTo>
                      <a:pt x="7885" y="2029"/>
                    </a:lnTo>
                    <a:lnTo>
                      <a:pt x="7733" y="2123"/>
                    </a:lnTo>
                    <a:lnTo>
                      <a:pt x="7582" y="2199"/>
                    </a:lnTo>
                    <a:lnTo>
                      <a:pt x="7411" y="2256"/>
                    </a:lnTo>
                    <a:lnTo>
                      <a:pt x="7203" y="2294"/>
                    </a:lnTo>
                    <a:lnTo>
                      <a:pt x="7013" y="2313"/>
                    </a:lnTo>
                    <a:lnTo>
                      <a:pt x="6824" y="2294"/>
                    </a:lnTo>
                    <a:lnTo>
                      <a:pt x="6634" y="2275"/>
                    </a:lnTo>
                    <a:lnTo>
                      <a:pt x="6236" y="2237"/>
                    </a:lnTo>
                    <a:lnTo>
                      <a:pt x="6103" y="2237"/>
                    </a:lnTo>
                    <a:lnTo>
                      <a:pt x="5819" y="2256"/>
                    </a:lnTo>
                    <a:lnTo>
                      <a:pt x="5573" y="2313"/>
                    </a:lnTo>
                    <a:lnTo>
                      <a:pt x="5326" y="2408"/>
                    </a:lnTo>
                    <a:lnTo>
                      <a:pt x="5080" y="2540"/>
                    </a:lnTo>
                    <a:lnTo>
                      <a:pt x="4909" y="2654"/>
                    </a:lnTo>
                    <a:lnTo>
                      <a:pt x="4739" y="2768"/>
                    </a:lnTo>
                    <a:lnTo>
                      <a:pt x="4398" y="3014"/>
                    </a:lnTo>
                    <a:lnTo>
                      <a:pt x="4284" y="3090"/>
                    </a:lnTo>
                    <a:lnTo>
                      <a:pt x="4151" y="3128"/>
                    </a:lnTo>
                    <a:lnTo>
                      <a:pt x="4038" y="3147"/>
                    </a:lnTo>
                    <a:lnTo>
                      <a:pt x="3924" y="3147"/>
                    </a:lnTo>
                    <a:lnTo>
                      <a:pt x="3696" y="3128"/>
                    </a:lnTo>
                    <a:lnTo>
                      <a:pt x="3469" y="3090"/>
                    </a:lnTo>
                    <a:lnTo>
                      <a:pt x="3241" y="3014"/>
                    </a:lnTo>
                    <a:lnTo>
                      <a:pt x="2995" y="2976"/>
                    </a:lnTo>
                    <a:lnTo>
                      <a:pt x="2900" y="2957"/>
                    </a:lnTo>
                    <a:lnTo>
                      <a:pt x="2787" y="2976"/>
                    </a:lnTo>
                    <a:lnTo>
                      <a:pt x="2673" y="2995"/>
                    </a:lnTo>
                    <a:lnTo>
                      <a:pt x="2578" y="3033"/>
                    </a:lnTo>
                    <a:lnTo>
                      <a:pt x="2483" y="3090"/>
                    </a:lnTo>
                    <a:lnTo>
                      <a:pt x="2313" y="3223"/>
                    </a:lnTo>
                    <a:lnTo>
                      <a:pt x="2142" y="3374"/>
                    </a:lnTo>
                    <a:lnTo>
                      <a:pt x="2047" y="3469"/>
                    </a:lnTo>
                    <a:lnTo>
                      <a:pt x="1953" y="3526"/>
                    </a:lnTo>
                    <a:lnTo>
                      <a:pt x="1858" y="3583"/>
                    </a:lnTo>
                    <a:lnTo>
                      <a:pt x="1744" y="3640"/>
                    </a:lnTo>
                    <a:lnTo>
                      <a:pt x="1536" y="3678"/>
                    </a:lnTo>
                    <a:lnTo>
                      <a:pt x="1327" y="3696"/>
                    </a:lnTo>
                    <a:lnTo>
                      <a:pt x="1100" y="3678"/>
                    </a:lnTo>
                    <a:lnTo>
                      <a:pt x="853" y="3659"/>
                    </a:lnTo>
                    <a:lnTo>
                      <a:pt x="607" y="3621"/>
                    </a:lnTo>
                    <a:lnTo>
                      <a:pt x="361" y="3621"/>
                    </a:lnTo>
                    <a:lnTo>
                      <a:pt x="114" y="3640"/>
                    </a:lnTo>
                    <a:lnTo>
                      <a:pt x="57" y="3659"/>
                    </a:lnTo>
                    <a:lnTo>
                      <a:pt x="19" y="3696"/>
                    </a:lnTo>
                    <a:lnTo>
                      <a:pt x="0" y="3753"/>
                    </a:lnTo>
                    <a:lnTo>
                      <a:pt x="0" y="3810"/>
                    </a:lnTo>
                    <a:lnTo>
                      <a:pt x="19" y="3867"/>
                    </a:lnTo>
                    <a:lnTo>
                      <a:pt x="57" y="3905"/>
                    </a:lnTo>
                    <a:lnTo>
                      <a:pt x="114" y="3943"/>
                    </a:lnTo>
                    <a:lnTo>
                      <a:pt x="171" y="3962"/>
                    </a:lnTo>
                    <a:lnTo>
                      <a:pt x="209" y="3943"/>
                    </a:lnTo>
                    <a:lnTo>
                      <a:pt x="474" y="3943"/>
                    </a:lnTo>
                    <a:lnTo>
                      <a:pt x="607" y="3962"/>
                    </a:lnTo>
                    <a:lnTo>
                      <a:pt x="891" y="4019"/>
                    </a:lnTo>
                    <a:lnTo>
                      <a:pt x="1195" y="4076"/>
                    </a:lnTo>
                    <a:lnTo>
                      <a:pt x="1346" y="4095"/>
                    </a:lnTo>
                    <a:lnTo>
                      <a:pt x="1479" y="4113"/>
                    </a:lnTo>
                    <a:lnTo>
                      <a:pt x="1593" y="4095"/>
                    </a:lnTo>
                    <a:lnTo>
                      <a:pt x="1706" y="4095"/>
                    </a:lnTo>
                    <a:lnTo>
                      <a:pt x="1801" y="4057"/>
                    </a:lnTo>
                    <a:lnTo>
                      <a:pt x="1896" y="4000"/>
                    </a:lnTo>
                    <a:lnTo>
                      <a:pt x="2028" y="3924"/>
                    </a:lnTo>
                    <a:lnTo>
                      <a:pt x="2142" y="3829"/>
                    </a:lnTo>
                    <a:lnTo>
                      <a:pt x="2370" y="3621"/>
                    </a:lnTo>
                    <a:lnTo>
                      <a:pt x="2521" y="3488"/>
                    </a:lnTo>
                    <a:lnTo>
                      <a:pt x="2673" y="3412"/>
                    </a:lnTo>
                    <a:lnTo>
                      <a:pt x="2806" y="3355"/>
                    </a:lnTo>
                    <a:lnTo>
                      <a:pt x="3128" y="3355"/>
                    </a:lnTo>
                    <a:lnTo>
                      <a:pt x="3298" y="3393"/>
                    </a:lnTo>
                    <a:lnTo>
                      <a:pt x="3488" y="3431"/>
                    </a:lnTo>
                    <a:lnTo>
                      <a:pt x="3677" y="3469"/>
                    </a:lnTo>
                    <a:lnTo>
                      <a:pt x="3867" y="3488"/>
                    </a:lnTo>
                    <a:lnTo>
                      <a:pt x="4019" y="3469"/>
                    </a:lnTo>
                    <a:lnTo>
                      <a:pt x="4151" y="3450"/>
                    </a:lnTo>
                    <a:lnTo>
                      <a:pt x="4284" y="3412"/>
                    </a:lnTo>
                    <a:lnTo>
                      <a:pt x="4417" y="3374"/>
                    </a:lnTo>
                    <a:lnTo>
                      <a:pt x="4663" y="3242"/>
                    </a:lnTo>
                    <a:lnTo>
                      <a:pt x="4909" y="3071"/>
                    </a:lnTo>
                    <a:lnTo>
                      <a:pt x="5099" y="2938"/>
                    </a:lnTo>
                    <a:lnTo>
                      <a:pt x="5288" y="2825"/>
                    </a:lnTo>
                    <a:lnTo>
                      <a:pt x="5497" y="2749"/>
                    </a:lnTo>
                    <a:lnTo>
                      <a:pt x="5686" y="2692"/>
                    </a:lnTo>
                    <a:lnTo>
                      <a:pt x="5876" y="2654"/>
                    </a:lnTo>
                    <a:lnTo>
                      <a:pt x="6066" y="2635"/>
                    </a:lnTo>
                    <a:lnTo>
                      <a:pt x="6464" y="2616"/>
                    </a:lnTo>
                    <a:lnTo>
                      <a:pt x="7203" y="2635"/>
                    </a:lnTo>
                    <a:lnTo>
                      <a:pt x="7373" y="2616"/>
                    </a:lnTo>
                    <a:lnTo>
                      <a:pt x="7525" y="2597"/>
                    </a:lnTo>
                    <a:lnTo>
                      <a:pt x="7677" y="2540"/>
                    </a:lnTo>
                    <a:lnTo>
                      <a:pt x="7809" y="2483"/>
                    </a:lnTo>
                    <a:lnTo>
                      <a:pt x="7942" y="2408"/>
                    </a:lnTo>
                    <a:lnTo>
                      <a:pt x="8075" y="2313"/>
                    </a:lnTo>
                    <a:lnTo>
                      <a:pt x="8302" y="2104"/>
                    </a:lnTo>
                    <a:lnTo>
                      <a:pt x="8473" y="1953"/>
                    </a:lnTo>
                    <a:lnTo>
                      <a:pt x="8643" y="1877"/>
                    </a:lnTo>
                    <a:lnTo>
                      <a:pt x="8814" y="1820"/>
                    </a:lnTo>
                    <a:lnTo>
                      <a:pt x="8984" y="1801"/>
                    </a:lnTo>
                    <a:lnTo>
                      <a:pt x="9193" y="1820"/>
                    </a:lnTo>
                    <a:lnTo>
                      <a:pt x="9420" y="1858"/>
                    </a:lnTo>
                    <a:lnTo>
                      <a:pt x="9629" y="1896"/>
                    </a:lnTo>
                    <a:lnTo>
                      <a:pt x="9856" y="1915"/>
                    </a:lnTo>
                    <a:lnTo>
                      <a:pt x="9970" y="1915"/>
                    </a:lnTo>
                    <a:lnTo>
                      <a:pt x="10065" y="1896"/>
                    </a:lnTo>
                    <a:lnTo>
                      <a:pt x="10178" y="1858"/>
                    </a:lnTo>
                    <a:lnTo>
                      <a:pt x="10292" y="1801"/>
                    </a:lnTo>
                    <a:lnTo>
                      <a:pt x="10520" y="1650"/>
                    </a:lnTo>
                    <a:lnTo>
                      <a:pt x="10728" y="1498"/>
                    </a:lnTo>
                    <a:lnTo>
                      <a:pt x="11088" y="1176"/>
                    </a:lnTo>
                    <a:lnTo>
                      <a:pt x="11297" y="1043"/>
                    </a:lnTo>
                    <a:lnTo>
                      <a:pt x="11505" y="910"/>
                    </a:lnTo>
                    <a:lnTo>
                      <a:pt x="11619" y="872"/>
                    </a:lnTo>
                    <a:lnTo>
                      <a:pt x="11752" y="835"/>
                    </a:lnTo>
                    <a:lnTo>
                      <a:pt x="11884" y="797"/>
                    </a:lnTo>
                    <a:lnTo>
                      <a:pt x="12036" y="778"/>
                    </a:lnTo>
                    <a:lnTo>
                      <a:pt x="12377" y="740"/>
                    </a:lnTo>
                    <a:lnTo>
                      <a:pt x="12529" y="702"/>
                    </a:lnTo>
                    <a:lnTo>
                      <a:pt x="12680" y="645"/>
                    </a:lnTo>
                    <a:lnTo>
                      <a:pt x="12813" y="569"/>
                    </a:lnTo>
                    <a:lnTo>
                      <a:pt x="12927" y="493"/>
                    </a:lnTo>
                    <a:lnTo>
                      <a:pt x="13059" y="380"/>
                    </a:lnTo>
                    <a:lnTo>
                      <a:pt x="13154" y="247"/>
                    </a:lnTo>
                    <a:lnTo>
                      <a:pt x="13192" y="190"/>
                    </a:lnTo>
                    <a:lnTo>
                      <a:pt x="13192" y="152"/>
                    </a:lnTo>
                    <a:lnTo>
                      <a:pt x="13192" y="114"/>
                    </a:lnTo>
                    <a:lnTo>
                      <a:pt x="13173" y="76"/>
                    </a:lnTo>
                    <a:lnTo>
                      <a:pt x="13097" y="20"/>
                    </a:lnTo>
                    <a:lnTo>
                      <a:pt x="13021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3"/>
              <p:cNvSpPr/>
              <p:nvPr/>
            </p:nvSpPr>
            <p:spPr>
              <a:xfrm>
                <a:off x="168300" y="3633138"/>
                <a:ext cx="329825" cy="102850"/>
              </a:xfrm>
              <a:custGeom>
                <a:rect b="b" l="l" r="r" t="t"/>
                <a:pathLst>
                  <a:path extrusionOk="0" fill="none" h="4114" w="13193">
                    <a:moveTo>
                      <a:pt x="13021" y="1"/>
                    </a:moveTo>
                    <a:lnTo>
                      <a:pt x="13021" y="1"/>
                    </a:lnTo>
                    <a:lnTo>
                      <a:pt x="12946" y="20"/>
                    </a:lnTo>
                    <a:lnTo>
                      <a:pt x="12870" y="76"/>
                    </a:lnTo>
                    <a:lnTo>
                      <a:pt x="12870" y="76"/>
                    </a:lnTo>
                    <a:lnTo>
                      <a:pt x="12794" y="171"/>
                    </a:lnTo>
                    <a:lnTo>
                      <a:pt x="12718" y="247"/>
                    </a:lnTo>
                    <a:lnTo>
                      <a:pt x="12623" y="304"/>
                    </a:lnTo>
                    <a:lnTo>
                      <a:pt x="12529" y="361"/>
                    </a:lnTo>
                    <a:lnTo>
                      <a:pt x="12434" y="399"/>
                    </a:lnTo>
                    <a:lnTo>
                      <a:pt x="12320" y="418"/>
                    </a:lnTo>
                    <a:lnTo>
                      <a:pt x="12112" y="436"/>
                    </a:lnTo>
                    <a:lnTo>
                      <a:pt x="11903" y="455"/>
                    </a:lnTo>
                    <a:lnTo>
                      <a:pt x="11695" y="474"/>
                    </a:lnTo>
                    <a:lnTo>
                      <a:pt x="11467" y="512"/>
                    </a:lnTo>
                    <a:lnTo>
                      <a:pt x="11373" y="550"/>
                    </a:lnTo>
                    <a:lnTo>
                      <a:pt x="11278" y="588"/>
                    </a:lnTo>
                    <a:lnTo>
                      <a:pt x="11278" y="588"/>
                    </a:lnTo>
                    <a:lnTo>
                      <a:pt x="11069" y="740"/>
                    </a:lnTo>
                    <a:lnTo>
                      <a:pt x="10880" y="891"/>
                    </a:lnTo>
                    <a:lnTo>
                      <a:pt x="10520" y="1176"/>
                    </a:lnTo>
                    <a:lnTo>
                      <a:pt x="10349" y="1308"/>
                    </a:lnTo>
                    <a:lnTo>
                      <a:pt x="10159" y="1403"/>
                    </a:lnTo>
                    <a:lnTo>
                      <a:pt x="10046" y="1441"/>
                    </a:lnTo>
                    <a:lnTo>
                      <a:pt x="9932" y="1479"/>
                    </a:lnTo>
                    <a:lnTo>
                      <a:pt x="9818" y="1498"/>
                    </a:lnTo>
                    <a:lnTo>
                      <a:pt x="9686" y="1498"/>
                    </a:lnTo>
                    <a:lnTo>
                      <a:pt x="9686" y="1498"/>
                    </a:lnTo>
                    <a:lnTo>
                      <a:pt x="9496" y="1498"/>
                    </a:lnTo>
                    <a:lnTo>
                      <a:pt x="9288" y="1441"/>
                    </a:lnTo>
                    <a:lnTo>
                      <a:pt x="9288" y="1441"/>
                    </a:lnTo>
                    <a:lnTo>
                      <a:pt x="9117" y="1422"/>
                    </a:lnTo>
                    <a:lnTo>
                      <a:pt x="8946" y="1403"/>
                    </a:lnTo>
                    <a:lnTo>
                      <a:pt x="8946" y="1403"/>
                    </a:lnTo>
                    <a:lnTo>
                      <a:pt x="8795" y="1403"/>
                    </a:lnTo>
                    <a:lnTo>
                      <a:pt x="8662" y="1441"/>
                    </a:lnTo>
                    <a:lnTo>
                      <a:pt x="8529" y="1498"/>
                    </a:lnTo>
                    <a:lnTo>
                      <a:pt x="8416" y="1574"/>
                    </a:lnTo>
                    <a:lnTo>
                      <a:pt x="8416" y="1574"/>
                    </a:lnTo>
                    <a:lnTo>
                      <a:pt x="8131" y="1801"/>
                    </a:lnTo>
                    <a:lnTo>
                      <a:pt x="7885" y="2029"/>
                    </a:lnTo>
                    <a:lnTo>
                      <a:pt x="7733" y="2123"/>
                    </a:lnTo>
                    <a:lnTo>
                      <a:pt x="7582" y="2199"/>
                    </a:lnTo>
                    <a:lnTo>
                      <a:pt x="7411" y="2256"/>
                    </a:lnTo>
                    <a:lnTo>
                      <a:pt x="7203" y="2294"/>
                    </a:lnTo>
                    <a:lnTo>
                      <a:pt x="7203" y="2294"/>
                    </a:lnTo>
                    <a:lnTo>
                      <a:pt x="7013" y="2313"/>
                    </a:lnTo>
                    <a:lnTo>
                      <a:pt x="7013" y="2313"/>
                    </a:lnTo>
                    <a:lnTo>
                      <a:pt x="6824" y="2294"/>
                    </a:lnTo>
                    <a:lnTo>
                      <a:pt x="6634" y="2275"/>
                    </a:lnTo>
                    <a:lnTo>
                      <a:pt x="6236" y="2237"/>
                    </a:lnTo>
                    <a:lnTo>
                      <a:pt x="6236" y="2237"/>
                    </a:lnTo>
                    <a:lnTo>
                      <a:pt x="6103" y="2237"/>
                    </a:lnTo>
                    <a:lnTo>
                      <a:pt x="6103" y="2237"/>
                    </a:lnTo>
                    <a:lnTo>
                      <a:pt x="5819" y="2256"/>
                    </a:lnTo>
                    <a:lnTo>
                      <a:pt x="5573" y="2313"/>
                    </a:lnTo>
                    <a:lnTo>
                      <a:pt x="5326" y="2408"/>
                    </a:lnTo>
                    <a:lnTo>
                      <a:pt x="5080" y="2540"/>
                    </a:lnTo>
                    <a:lnTo>
                      <a:pt x="5080" y="2540"/>
                    </a:lnTo>
                    <a:lnTo>
                      <a:pt x="4909" y="2654"/>
                    </a:lnTo>
                    <a:lnTo>
                      <a:pt x="4739" y="2768"/>
                    </a:lnTo>
                    <a:lnTo>
                      <a:pt x="4398" y="3014"/>
                    </a:lnTo>
                    <a:lnTo>
                      <a:pt x="4398" y="3014"/>
                    </a:lnTo>
                    <a:lnTo>
                      <a:pt x="4284" y="3090"/>
                    </a:lnTo>
                    <a:lnTo>
                      <a:pt x="4151" y="3128"/>
                    </a:lnTo>
                    <a:lnTo>
                      <a:pt x="4038" y="3147"/>
                    </a:lnTo>
                    <a:lnTo>
                      <a:pt x="3924" y="3147"/>
                    </a:lnTo>
                    <a:lnTo>
                      <a:pt x="3924" y="3147"/>
                    </a:lnTo>
                    <a:lnTo>
                      <a:pt x="3696" y="3128"/>
                    </a:lnTo>
                    <a:lnTo>
                      <a:pt x="3469" y="3090"/>
                    </a:lnTo>
                    <a:lnTo>
                      <a:pt x="3241" y="3014"/>
                    </a:lnTo>
                    <a:lnTo>
                      <a:pt x="2995" y="2976"/>
                    </a:lnTo>
                    <a:lnTo>
                      <a:pt x="2995" y="2976"/>
                    </a:lnTo>
                    <a:lnTo>
                      <a:pt x="2900" y="2957"/>
                    </a:lnTo>
                    <a:lnTo>
                      <a:pt x="2900" y="2957"/>
                    </a:lnTo>
                    <a:lnTo>
                      <a:pt x="2787" y="2976"/>
                    </a:lnTo>
                    <a:lnTo>
                      <a:pt x="2673" y="2995"/>
                    </a:lnTo>
                    <a:lnTo>
                      <a:pt x="2578" y="3033"/>
                    </a:lnTo>
                    <a:lnTo>
                      <a:pt x="2483" y="3090"/>
                    </a:lnTo>
                    <a:lnTo>
                      <a:pt x="2313" y="3223"/>
                    </a:lnTo>
                    <a:lnTo>
                      <a:pt x="2142" y="3374"/>
                    </a:lnTo>
                    <a:lnTo>
                      <a:pt x="2142" y="3374"/>
                    </a:lnTo>
                    <a:lnTo>
                      <a:pt x="2047" y="3469"/>
                    </a:lnTo>
                    <a:lnTo>
                      <a:pt x="1953" y="3526"/>
                    </a:lnTo>
                    <a:lnTo>
                      <a:pt x="1858" y="3583"/>
                    </a:lnTo>
                    <a:lnTo>
                      <a:pt x="1744" y="3640"/>
                    </a:lnTo>
                    <a:lnTo>
                      <a:pt x="1536" y="3678"/>
                    </a:lnTo>
                    <a:lnTo>
                      <a:pt x="1327" y="3696"/>
                    </a:lnTo>
                    <a:lnTo>
                      <a:pt x="1327" y="3696"/>
                    </a:lnTo>
                    <a:lnTo>
                      <a:pt x="1100" y="3678"/>
                    </a:lnTo>
                    <a:lnTo>
                      <a:pt x="853" y="3659"/>
                    </a:lnTo>
                    <a:lnTo>
                      <a:pt x="853" y="3659"/>
                    </a:lnTo>
                    <a:lnTo>
                      <a:pt x="607" y="3621"/>
                    </a:lnTo>
                    <a:lnTo>
                      <a:pt x="361" y="3621"/>
                    </a:lnTo>
                    <a:lnTo>
                      <a:pt x="361" y="3621"/>
                    </a:lnTo>
                    <a:lnTo>
                      <a:pt x="114" y="3640"/>
                    </a:lnTo>
                    <a:lnTo>
                      <a:pt x="114" y="3640"/>
                    </a:lnTo>
                    <a:lnTo>
                      <a:pt x="57" y="3659"/>
                    </a:lnTo>
                    <a:lnTo>
                      <a:pt x="19" y="3696"/>
                    </a:lnTo>
                    <a:lnTo>
                      <a:pt x="0" y="3753"/>
                    </a:lnTo>
                    <a:lnTo>
                      <a:pt x="0" y="3810"/>
                    </a:lnTo>
                    <a:lnTo>
                      <a:pt x="19" y="3867"/>
                    </a:lnTo>
                    <a:lnTo>
                      <a:pt x="57" y="3905"/>
                    </a:lnTo>
                    <a:lnTo>
                      <a:pt x="114" y="3943"/>
                    </a:lnTo>
                    <a:lnTo>
                      <a:pt x="171" y="3962"/>
                    </a:lnTo>
                    <a:lnTo>
                      <a:pt x="171" y="3962"/>
                    </a:lnTo>
                    <a:lnTo>
                      <a:pt x="209" y="3943"/>
                    </a:lnTo>
                    <a:lnTo>
                      <a:pt x="209" y="3943"/>
                    </a:lnTo>
                    <a:lnTo>
                      <a:pt x="342" y="3943"/>
                    </a:lnTo>
                    <a:lnTo>
                      <a:pt x="342" y="3943"/>
                    </a:lnTo>
                    <a:lnTo>
                      <a:pt x="474" y="3943"/>
                    </a:lnTo>
                    <a:lnTo>
                      <a:pt x="607" y="3962"/>
                    </a:lnTo>
                    <a:lnTo>
                      <a:pt x="891" y="4019"/>
                    </a:lnTo>
                    <a:lnTo>
                      <a:pt x="891" y="4019"/>
                    </a:lnTo>
                    <a:lnTo>
                      <a:pt x="1195" y="4076"/>
                    </a:lnTo>
                    <a:lnTo>
                      <a:pt x="1346" y="4095"/>
                    </a:lnTo>
                    <a:lnTo>
                      <a:pt x="1479" y="4113"/>
                    </a:lnTo>
                    <a:lnTo>
                      <a:pt x="1479" y="4113"/>
                    </a:lnTo>
                    <a:lnTo>
                      <a:pt x="1593" y="4095"/>
                    </a:lnTo>
                    <a:lnTo>
                      <a:pt x="1706" y="4095"/>
                    </a:lnTo>
                    <a:lnTo>
                      <a:pt x="1801" y="4057"/>
                    </a:lnTo>
                    <a:lnTo>
                      <a:pt x="1896" y="4000"/>
                    </a:lnTo>
                    <a:lnTo>
                      <a:pt x="1896" y="4000"/>
                    </a:lnTo>
                    <a:lnTo>
                      <a:pt x="2028" y="3924"/>
                    </a:lnTo>
                    <a:lnTo>
                      <a:pt x="2142" y="3829"/>
                    </a:lnTo>
                    <a:lnTo>
                      <a:pt x="2370" y="3621"/>
                    </a:lnTo>
                    <a:lnTo>
                      <a:pt x="2370" y="3621"/>
                    </a:lnTo>
                    <a:lnTo>
                      <a:pt x="2521" y="3488"/>
                    </a:lnTo>
                    <a:lnTo>
                      <a:pt x="2673" y="3412"/>
                    </a:lnTo>
                    <a:lnTo>
                      <a:pt x="2806" y="3355"/>
                    </a:lnTo>
                    <a:lnTo>
                      <a:pt x="2957" y="3355"/>
                    </a:lnTo>
                    <a:lnTo>
                      <a:pt x="2957" y="3355"/>
                    </a:lnTo>
                    <a:lnTo>
                      <a:pt x="3128" y="3355"/>
                    </a:lnTo>
                    <a:lnTo>
                      <a:pt x="3298" y="3393"/>
                    </a:lnTo>
                    <a:lnTo>
                      <a:pt x="3488" y="3431"/>
                    </a:lnTo>
                    <a:lnTo>
                      <a:pt x="3677" y="3469"/>
                    </a:lnTo>
                    <a:lnTo>
                      <a:pt x="3677" y="3469"/>
                    </a:lnTo>
                    <a:lnTo>
                      <a:pt x="3867" y="3488"/>
                    </a:lnTo>
                    <a:lnTo>
                      <a:pt x="3867" y="3488"/>
                    </a:lnTo>
                    <a:lnTo>
                      <a:pt x="4019" y="3469"/>
                    </a:lnTo>
                    <a:lnTo>
                      <a:pt x="4151" y="3450"/>
                    </a:lnTo>
                    <a:lnTo>
                      <a:pt x="4284" y="3412"/>
                    </a:lnTo>
                    <a:lnTo>
                      <a:pt x="4417" y="3374"/>
                    </a:lnTo>
                    <a:lnTo>
                      <a:pt x="4663" y="3242"/>
                    </a:lnTo>
                    <a:lnTo>
                      <a:pt x="4909" y="3071"/>
                    </a:lnTo>
                    <a:lnTo>
                      <a:pt x="4909" y="3071"/>
                    </a:lnTo>
                    <a:lnTo>
                      <a:pt x="5099" y="2938"/>
                    </a:lnTo>
                    <a:lnTo>
                      <a:pt x="5288" y="2825"/>
                    </a:lnTo>
                    <a:lnTo>
                      <a:pt x="5497" y="2749"/>
                    </a:lnTo>
                    <a:lnTo>
                      <a:pt x="5686" y="2692"/>
                    </a:lnTo>
                    <a:lnTo>
                      <a:pt x="5876" y="2654"/>
                    </a:lnTo>
                    <a:lnTo>
                      <a:pt x="6066" y="2635"/>
                    </a:lnTo>
                    <a:lnTo>
                      <a:pt x="6464" y="2616"/>
                    </a:lnTo>
                    <a:lnTo>
                      <a:pt x="6464" y="2616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373" y="2616"/>
                    </a:lnTo>
                    <a:lnTo>
                      <a:pt x="7525" y="2597"/>
                    </a:lnTo>
                    <a:lnTo>
                      <a:pt x="7677" y="2540"/>
                    </a:lnTo>
                    <a:lnTo>
                      <a:pt x="7809" y="2483"/>
                    </a:lnTo>
                    <a:lnTo>
                      <a:pt x="7942" y="2408"/>
                    </a:lnTo>
                    <a:lnTo>
                      <a:pt x="8075" y="2313"/>
                    </a:lnTo>
                    <a:lnTo>
                      <a:pt x="8302" y="2104"/>
                    </a:lnTo>
                    <a:lnTo>
                      <a:pt x="8302" y="2104"/>
                    </a:lnTo>
                    <a:lnTo>
                      <a:pt x="8473" y="1953"/>
                    </a:lnTo>
                    <a:lnTo>
                      <a:pt x="8643" y="1877"/>
                    </a:lnTo>
                    <a:lnTo>
                      <a:pt x="8814" y="1820"/>
                    </a:lnTo>
                    <a:lnTo>
                      <a:pt x="8984" y="1801"/>
                    </a:lnTo>
                    <a:lnTo>
                      <a:pt x="8984" y="1801"/>
                    </a:lnTo>
                    <a:lnTo>
                      <a:pt x="9193" y="1820"/>
                    </a:lnTo>
                    <a:lnTo>
                      <a:pt x="9420" y="1858"/>
                    </a:lnTo>
                    <a:lnTo>
                      <a:pt x="9420" y="1858"/>
                    </a:lnTo>
                    <a:lnTo>
                      <a:pt x="9629" y="1896"/>
                    </a:lnTo>
                    <a:lnTo>
                      <a:pt x="9856" y="1915"/>
                    </a:lnTo>
                    <a:lnTo>
                      <a:pt x="9856" y="1915"/>
                    </a:lnTo>
                    <a:lnTo>
                      <a:pt x="9970" y="1915"/>
                    </a:lnTo>
                    <a:lnTo>
                      <a:pt x="10065" y="1896"/>
                    </a:lnTo>
                    <a:lnTo>
                      <a:pt x="10178" y="1858"/>
                    </a:lnTo>
                    <a:lnTo>
                      <a:pt x="10292" y="1801"/>
                    </a:lnTo>
                    <a:lnTo>
                      <a:pt x="10292" y="1801"/>
                    </a:lnTo>
                    <a:lnTo>
                      <a:pt x="10520" y="1650"/>
                    </a:lnTo>
                    <a:lnTo>
                      <a:pt x="10728" y="1498"/>
                    </a:lnTo>
                    <a:lnTo>
                      <a:pt x="11088" y="1176"/>
                    </a:lnTo>
                    <a:lnTo>
                      <a:pt x="11297" y="1043"/>
                    </a:lnTo>
                    <a:lnTo>
                      <a:pt x="11505" y="910"/>
                    </a:lnTo>
                    <a:lnTo>
                      <a:pt x="11619" y="872"/>
                    </a:lnTo>
                    <a:lnTo>
                      <a:pt x="11752" y="835"/>
                    </a:lnTo>
                    <a:lnTo>
                      <a:pt x="11884" y="797"/>
                    </a:lnTo>
                    <a:lnTo>
                      <a:pt x="12036" y="778"/>
                    </a:lnTo>
                    <a:lnTo>
                      <a:pt x="12036" y="778"/>
                    </a:lnTo>
                    <a:lnTo>
                      <a:pt x="12377" y="740"/>
                    </a:lnTo>
                    <a:lnTo>
                      <a:pt x="12529" y="702"/>
                    </a:lnTo>
                    <a:lnTo>
                      <a:pt x="12680" y="645"/>
                    </a:lnTo>
                    <a:lnTo>
                      <a:pt x="12813" y="569"/>
                    </a:lnTo>
                    <a:lnTo>
                      <a:pt x="12927" y="493"/>
                    </a:lnTo>
                    <a:lnTo>
                      <a:pt x="13059" y="380"/>
                    </a:lnTo>
                    <a:lnTo>
                      <a:pt x="13154" y="247"/>
                    </a:lnTo>
                    <a:lnTo>
                      <a:pt x="13154" y="247"/>
                    </a:lnTo>
                    <a:lnTo>
                      <a:pt x="13192" y="190"/>
                    </a:lnTo>
                    <a:lnTo>
                      <a:pt x="13192" y="152"/>
                    </a:lnTo>
                    <a:lnTo>
                      <a:pt x="13192" y="114"/>
                    </a:lnTo>
                    <a:lnTo>
                      <a:pt x="13173" y="76"/>
                    </a:lnTo>
                    <a:lnTo>
                      <a:pt x="13097" y="20"/>
                    </a:lnTo>
                    <a:lnTo>
                      <a:pt x="13021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1" name="Google Shape;1621;p13"/>
            <p:cNvGrpSpPr/>
            <p:nvPr/>
          </p:nvGrpSpPr>
          <p:grpSpPr>
            <a:xfrm>
              <a:off x="1349557" y="-37840"/>
              <a:ext cx="864242" cy="434382"/>
              <a:chOff x="-520650" y="4377063"/>
              <a:chExt cx="635425" cy="319375"/>
            </a:xfrm>
          </p:grpSpPr>
          <p:sp>
            <p:nvSpPr>
              <p:cNvPr id="1622" name="Google Shape;1622;p13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3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54" name="Google Shape;16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925" y="729425"/>
            <a:ext cx="4680625" cy="40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4"/>
          <p:cNvSpPr txBox="1"/>
          <p:nvPr>
            <p:ph idx="4294967295" type="body"/>
          </p:nvPr>
        </p:nvSpPr>
        <p:spPr>
          <a:xfrm>
            <a:off x="407100" y="1697425"/>
            <a:ext cx="33789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HU-001 Ingresar al aplicativo web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HU-002 Registro de </a:t>
            </a:r>
            <a:b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Administrador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HU-003 Registro de cliente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HU-004 Realizar login</a:t>
            </a:r>
            <a:endParaRPr/>
          </a:p>
        </p:txBody>
      </p:sp>
      <p:sp>
        <p:nvSpPr>
          <p:cNvPr id="1660" name="Google Shape;1660;p14"/>
          <p:cNvSpPr txBox="1"/>
          <p:nvPr>
            <p:ph type="title"/>
          </p:nvPr>
        </p:nvSpPr>
        <p:spPr>
          <a:xfrm>
            <a:off x="1174952" y="570800"/>
            <a:ext cx="6641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highlight>
                  <a:schemeClr val="accent1"/>
                </a:highlight>
              </a:rPr>
              <a:t> Requerimientos funcionales del sistema de  información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661" name="Google Shape;1661;p14"/>
          <p:cNvSpPr/>
          <p:nvPr/>
        </p:nvSpPr>
        <p:spPr>
          <a:xfrm flipH="1" rot="82058">
            <a:off x="6635839" y="1320125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2" name="Google Shape;1662;p14"/>
          <p:cNvGrpSpPr/>
          <p:nvPr/>
        </p:nvGrpSpPr>
        <p:grpSpPr>
          <a:xfrm>
            <a:off x="90232" y="25985"/>
            <a:ext cx="864242" cy="434382"/>
            <a:chOff x="-520650" y="4377063"/>
            <a:chExt cx="635425" cy="319375"/>
          </a:xfrm>
        </p:grpSpPr>
        <p:sp>
          <p:nvSpPr>
            <p:cNvPr id="1663" name="Google Shape;1663;p1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5" name="Google Shape;1695;p14"/>
          <p:cNvGrpSpPr/>
          <p:nvPr/>
        </p:nvGrpSpPr>
        <p:grpSpPr>
          <a:xfrm>
            <a:off x="7519495" y="1040694"/>
            <a:ext cx="636765" cy="391233"/>
            <a:chOff x="83000" y="3568688"/>
            <a:chExt cx="468175" cy="287650"/>
          </a:xfrm>
        </p:grpSpPr>
        <p:sp>
          <p:nvSpPr>
            <p:cNvPr id="1696" name="Google Shape;1696;p1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2" name="Google Shape;1702;p14"/>
          <p:cNvGrpSpPr/>
          <p:nvPr/>
        </p:nvGrpSpPr>
        <p:grpSpPr>
          <a:xfrm>
            <a:off x="8072616" y="3756570"/>
            <a:ext cx="584571" cy="437000"/>
            <a:chOff x="-522075" y="3957700"/>
            <a:chExt cx="429800" cy="321300"/>
          </a:xfrm>
        </p:grpSpPr>
        <p:sp>
          <p:nvSpPr>
            <p:cNvPr id="1703" name="Google Shape;1703;p1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5" name="Google Shape;17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65" y="1935300"/>
            <a:ext cx="4600509" cy="2037950"/>
          </a:xfrm>
          <a:prstGeom prst="rect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6" name="Google Shape;1716;p14"/>
          <p:cNvSpPr txBox="1"/>
          <p:nvPr/>
        </p:nvSpPr>
        <p:spPr>
          <a:xfrm>
            <a:off x="3234000" y="1145350"/>
            <a:ext cx="276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Historias de usuario</a:t>
            </a:r>
            <a:endParaRPr b="1" i="0" sz="21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5"/>
          <p:cNvSpPr txBox="1"/>
          <p:nvPr>
            <p:ph type="title"/>
          </p:nvPr>
        </p:nvSpPr>
        <p:spPr>
          <a:xfrm>
            <a:off x="3176250" y="576275"/>
            <a:ext cx="27915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lang="en" sz="2100">
                <a:solidFill>
                  <a:srgbClr val="434343"/>
                </a:solidFill>
                <a:highlight>
                  <a:schemeClr val="lt2"/>
                </a:highlight>
                <a:latin typeface="Quicksand"/>
                <a:ea typeface="Quicksand"/>
                <a:cs typeface="Quicksand"/>
                <a:sym typeface="Quicksand"/>
              </a:rPr>
              <a:t>Historias de usuario</a:t>
            </a:r>
            <a:endParaRPr sz="2100">
              <a:solidFill>
                <a:srgbClr val="434343"/>
              </a:solidFill>
              <a:highlight>
                <a:schemeClr val="lt2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2" name="Google Shape;1722;p15"/>
          <p:cNvSpPr/>
          <p:nvPr/>
        </p:nvSpPr>
        <p:spPr>
          <a:xfrm>
            <a:off x="5255512" y="83200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5"/>
          <p:cNvSpPr/>
          <p:nvPr/>
        </p:nvSpPr>
        <p:spPr>
          <a:xfrm>
            <a:off x="4743107" y="371235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125" y="1770375"/>
            <a:ext cx="4708699" cy="208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5" name="Google Shape;1725;p15"/>
          <p:cNvSpPr txBox="1"/>
          <p:nvPr>
            <p:ph idx="4294967295" type="body"/>
          </p:nvPr>
        </p:nvSpPr>
        <p:spPr>
          <a:xfrm>
            <a:off x="308825" y="1527150"/>
            <a:ext cx="37902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HU-005 Ingresar al sistema</a:t>
            </a:r>
            <a:b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(Administrador)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HU-006 Ingresar al sistema</a:t>
            </a:r>
            <a:b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(Cliente)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HU-007 Gestionar información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HU-008 Ver menú y precios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HU-009 Hacer reservación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HU-010 Agendar reservación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"/>
          <p:cNvSpPr/>
          <p:nvPr/>
        </p:nvSpPr>
        <p:spPr>
          <a:xfrm>
            <a:off x="1019475" y="1543225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Diagramas De Casos  de Uso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3306011" y="3943954"/>
            <a:ext cx="24312" cy="61853"/>
          </a:xfrm>
          <a:custGeom>
            <a:rect b="b" l="l" r="r" t="t"/>
            <a:pathLst>
              <a:path extrusionOk="0" fill="none" h="4877" w="1917">
                <a:moveTo>
                  <a:pt x="0" y="1"/>
                </a:moveTo>
                <a:lnTo>
                  <a:pt x="0" y="1"/>
                </a:lnTo>
                <a:lnTo>
                  <a:pt x="298" y="874"/>
                </a:lnTo>
                <a:lnTo>
                  <a:pt x="596" y="1725"/>
                </a:lnTo>
                <a:lnTo>
                  <a:pt x="937" y="2577"/>
                </a:lnTo>
                <a:lnTo>
                  <a:pt x="1278" y="3428"/>
                </a:lnTo>
                <a:lnTo>
                  <a:pt x="1278" y="3428"/>
                </a:lnTo>
                <a:lnTo>
                  <a:pt x="1597" y="4152"/>
                </a:lnTo>
                <a:lnTo>
                  <a:pt x="1916" y="4876"/>
                </a:lnTo>
                <a:lnTo>
                  <a:pt x="1916" y="4876"/>
                </a:lnTo>
                <a:lnTo>
                  <a:pt x="1597" y="4152"/>
                </a:lnTo>
                <a:lnTo>
                  <a:pt x="1278" y="3428"/>
                </a:lnTo>
                <a:lnTo>
                  <a:pt x="1278" y="3428"/>
                </a:lnTo>
                <a:lnTo>
                  <a:pt x="937" y="2577"/>
                </a:lnTo>
                <a:lnTo>
                  <a:pt x="596" y="1725"/>
                </a:lnTo>
                <a:lnTo>
                  <a:pt x="298" y="87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3280901" y="3572163"/>
            <a:ext cx="279" cy="558"/>
          </a:xfrm>
          <a:custGeom>
            <a:rect b="b" l="l" r="r" t="t"/>
            <a:pathLst>
              <a:path extrusionOk="0" fill="none" h="44" w="22">
                <a:moveTo>
                  <a:pt x="22" y="1"/>
                </a:moveTo>
                <a:lnTo>
                  <a:pt x="22" y="22"/>
                </a:lnTo>
                <a:lnTo>
                  <a:pt x="22" y="22"/>
                </a:lnTo>
                <a:lnTo>
                  <a:pt x="0" y="43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3275765" y="3571630"/>
            <a:ext cx="6493" cy="167675"/>
          </a:xfrm>
          <a:custGeom>
            <a:rect b="b" l="l" r="r" t="t"/>
            <a:pathLst>
              <a:path extrusionOk="0" fill="none" h="13221" w="512">
                <a:moveTo>
                  <a:pt x="448" y="0"/>
                </a:moveTo>
                <a:lnTo>
                  <a:pt x="448" y="21"/>
                </a:lnTo>
                <a:lnTo>
                  <a:pt x="448" y="21"/>
                </a:lnTo>
                <a:lnTo>
                  <a:pt x="299" y="1150"/>
                </a:lnTo>
                <a:lnTo>
                  <a:pt x="299" y="1150"/>
                </a:lnTo>
                <a:lnTo>
                  <a:pt x="171" y="2470"/>
                </a:lnTo>
                <a:lnTo>
                  <a:pt x="86" y="3790"/>
                </a:lnTo>
                <a:lnTo>
                  <a:pt x="22" y="5131"/>
                </a:lnTo>
                <a:lnTo>
                  <a:pt x="1" y="6451"/>
                </a:lnTo>
                <a:lnTo>
                  <a:pt x="1" y="6451"/>
                </a:lnTo>
                <a:lnTo>
                  <a:pt x="22" y="7238"/>
                </a:lnTo>
                <a:lnTo>
                  <a:pt x="43" y="8026"/>
                </a:lnTo>
                <a:lnTo>
                  <a:pt x="65" y="8814"/>
                </a:lnTo>
                <a:lnTo>
                  <a:pt x="129" y="9623"/>
                </a:lnTo>
                <a:lnTo>
                  <a:pt x="171" y="10411"/>
                </a:lnTo>
                <a:lnTo>
                  <a:pt x="256" y="11198"/>
                </a:lnTo>
                <a:lnTo>
                  <a:pt x="341" y="11986"/>
                </a:lnTo>
                <a:lnTo>
                  <a:pt x="427" y="12774"/>
                </a:lnTo>
                <a:lnTo>
                  <a:pt x="427" y="12774"/>
                </a:lnTo>
                <a:lnTo>
                  <a:pt x="512" y="13221"/>
                </a:lnTo>
                <a:lnTo>
                  <a:pt x="512" y="13221"/>
                </a:lnTo>
                <a:lnTo>
                  <a:pt x="427" y="12774"/>
                </a:lnTo>
                <a:lnTo>
                  <a:pt x="427" y="12774"/>
                </a:lnTo>
                <a:lnTo>
                  <a:pt x="341" y="11986"/>
                </a:lnTo>
                <a:lnTo>
                  <a:pt x="256" y="11198"/>
                </a:lnTo>
                <a:lnTo>
                  <a:pt x="171" y="10411"/>
                </a:lnTo>
                <a:lnTo>
                  <a:pt x="129" y="9623"/>
                </a:lnTo>
                <a:lnTo>
                  <a:pt x="65" y="8814"/>
                </a:lnTo>
                <a:lnTo>
                  <a:pt x="43" y="8026"/>
                </a:lnTo>
                <a:lnTo>
                  <a:pt x="22" y="7238"/>
                </a:lnTo>
                <a:lnTo>
                  <a:pt x="1" y="6451"/>
                </a:lnTo>
                <a:lnTo>
                  <a:pt x="1" y="6451"/>
                </a:lnTo>
                <a:lnTo>
                  <a:pt x="22" y="5642"/>
                </a:lnTo>
                <a:lnTo>
                  <a:pt x="22" y="4833"/>
                </a:lnTo>
                <a:lnTo>
                  <a:pt x="65" y="4024"/>
                </a:lnTo>
                <a:lnTo>
                  <a:pt x="107" y="3215"/>
                </a:lnTo>
                <a:lnTo>
                  <a:pt x="171" y="2406"/>
                </a:lnTo>
                <a:lnTo>
                  <a:pt x="256" y="1618"/>
                </a:lnTo>
                <a:lnTo>
                  <a:pt x="341" y="809"/>
                </a:lnTo>
                <a:lnTo>
                  <a:pt x="44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3280901" y="3651828"/>
            <a:ext cx="4325" cy="25669"/>
          </a:xfrm>
          <a:custGeom>
            <a:rect b="b" l="l" r="r" t="t"/>
            <a:pathLst>
              <a:path extrusionOk="0" fill="none" h="2024" w="341">
                <a:moveTo>
                  <a:pt x="341" y="1"/>
                </a:moveTo>
                <a:lnTo>
                  <a:pt x="341" y="1"/>
                </a:lnTo>
                <a:lnTo>
                  <a:pt x="0" y="2023"/>
                </a:lnTo>
                <a:lnTo>
                  <a:pt x="0" y="2023"/>
                </a:lnTo>
                <a:lnTo>
                  <a:pt x="0" y="2023"/>
                </a:lnTo>
                <a:lnTo>
                  <a:pt x="34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3286303" y="3626997"/>
            <a:ext cx="4058" cy="18910"/>
          </a:xfrm>
          <a:custGeom>
            <a:rect b="b" l="l" r="r" t="t"/>
            <a:pathLst>
              <a:path extrusionOk="0" fill="none" h="1491" w="320">
                <a:moveTo>
                  <a:pt x="319" y="0"/>
                </a:moveTo>
                <a:lnTo>
                  <a:pt x="319" y="0"/>
                </a:lnTo>
                <a:lnTo>
                  <a:pt x="85" y="1086"/>
                </a:lnTo>
                <a:lnTo>
                  <a:pt x="85" y="1086"/>
                </a:lnTo>
                <a:lnTo>
                  <a:pt x="0" y="1490"/>
                </a:lnTo>
                <a:lnTo>
                  <a:pt x="0" y="1490"/>
                </a:lnTo>
                <a:lnTo>
                  <a:pt x="85" y="1086"/>
                </a:lnTo>
                <a:lnTo>
                  <a:pt x="85" y="1086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304654" y="3554900"/>
            <a:ext cx="7039" cy="20267"/>
          </a:xfrm>
          <a:custGeom>
            <a:rect b="b" l="l" r="r" t="t"/>
            <a:pathLst>
              <a:path extrusionOk="0" fill="none" h="1598" w="555">
                <a:moveTo>
                  <a:pt x="554" y="1"/>
                </a:moveTo>
                <a:lnTo>
                  <a:pt x="554" y="1"/>
                </a:lnTo>
                <a:lnTo>
                  <a:pt x="278" y="789"/>
                </a:lnTo>
                <a:lnTo>
                  <a:pt x="1" y="1598"/>
                </a:lnTo>
                <a:lnTo>
                  <a:pt x="1" y="1598"/>
                </a:lnTo>
                <a:lnTo>
                  <a:pt x="278" y="789"/>
                </a:lnTo>
                <a:lnTo>
                  <a:pt x="55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6048675" y="1543225"/>
            <a:ext cx="111809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6048675" y="3448225"/>
            <a:ext cx="80777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0" name="Google Shape;1740;p16"/>
          <p:cNvGrpSpPr/>
          <p:nvPr/>
        </p:nvGrpSpPr>
        <p:grpSpPr>
          <a:xfrm>
            <a:off x="8237020" y="7"/>
            <a:ext cx="636765" cy="391233"/>
            <a:chOff x="83000" y="3568688"/>
            <a:chExt cx="468175" cy="287650"/>
          </a:xfrm>
        </p:grpSpPr>
        <p:sp>
          <p:nvSpPr>
            <p:cNvPr id="1741" name="Google Shape;1741;p1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7" name="Google Shape;1747;p16"/>
          <p:cNvGrpSpPr/>
          <p:nvPr/>
        </p:nvGrpSpPr>
        <p:grpSpPr>
          <a:xfrm>
            <a:off x="1165891" y="136397"/>
            <a:ext cx="584571" cy="437000"/>
            <a:chOff x="-522075" y="3957700"/>
            <a:chExt cx="429800" cy="321300"/>
          </a:xfrm>
        </p:grpSpPr>
        <p:sp>
          <p:nvSpPr>
            <p:cNvPr id="1748" name="Google Shape;1748;p1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60" name="Google Shape;1760;p16"/>
          <p:cNvCxnSpPr/>
          <p:nvPr/>
        </p:nvCxnSpPr>
        <p:spPr>
          <a:xfrm>
            <a:off x="-1953250" y="4693825"/>
            <a:ext cx="49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61" name="Google Shape;1761;p16"/>
          <p:cNvCxnSpPr/>
          <p:nvPr/>
        </p:nvCxnSpPr>
        <p:spPr>
          <a:xfrm>
            <a:off x="9453400" y="82925"/>
            <a:ext cx="64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762" name="Google Shape;1762;p16"/>
          <p:cNvPicPr preferRelativeResize="0"/>
          <p:nvPr/>
        </p:nvPicPr>
        <p:blipFill rotWithShape="1">
          <a:blip r:embed="rId3">
            <a:alphaModFix/>
          </a:blip>
          <a:srcRect b="19627" l="0" r="0" t="0"/>
          <a:stretch/>
        </p:blipFill>
        <p:spPr>
          <a:xfrm>
            <a:off x="1705825" y="805525"/>
            <a:ext cx="5732349" cy="460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7"/>
          <p:cNvSpPr/>
          <p:nvPr/>
        </p:nvSpPr>
        <p:spPr>
          <a:xfrm flipH="1" rot="-2658823">
            <a:off x="10722066" y="1083687"/>
            <a:ext cx="1239067" cy="1378631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8" name="Google Shape;1768;p17"/>
          <p:cNvGrpSpPr/>
          <p:nvPr/>
        </p:nvGrpSpPr>
        <p:grpSpPr>
          <a:xfrm>
            <a:off x="6848745" y="1508782"/>
            <a:ext cx="636765" cy="391233"/>
            <a:chOff x="-309177" y="3792789"/>
            <a:chExt cx="468175" cy="287650"/>
          </a:xfrm>
        </p:grpSpPr>
        <p:sp>
          <p:nvSpPr>
            <p:cNvPr id="1769" name="Google Shape;1769;p17"/>
            <p:cNvSpPr/>
            <p:nvPr/>
          </p:nvSpPr>
          <p:spPr>
            <a:xfrm>
              <a:off x="-309177" y="3792789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-254677" y="3839714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-299702" y="3800864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-309177" y="3792789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-223877" y="3857239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-223877" y="3857239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17"/>
          <p:cNvGrpSpPr/>
          <p:nvPr/>
        </p:nvGrpSpPr>
        <p:grpSpPr>
          <a:xfrm>
            <a:off x="5624204" y="4138339"/>
            <a:ext cx="474981" cy="650298"/>
            <a:chOff x="1060100" y="3348113"/>
            <a:chExt cx="349225" cy="478125"/>
          </a:xfrm>
        </p:grpSpPr>
        <p:sp>
          <p:nvSpPr>
            <p:cNvPr id="1776" name="Google Shape;1776;p17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17"/>
          <p:cNvGrpSpPr/>
          <p:nvPr/>
        </p:nvGrpSpPr>
        <p:grpSpPr>
          <a:xfrm>
            <a:off x="713232" y="47073"/>
            <a:ext cx="864242" cy="434382"/>
            <a:chOff x="-520650" y="4377063"/>
            <a:chExt cx="635425" cy="319375"/>
          </a:xfrm>
        </p:grpSpPr>
        <p:sp>
          <p:nvSpPr>
            <p:cNvPr id="1779" name="Google Shape;1779;p1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1" name="Google Shape;1811;p17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Caso De uso Extendido</a:t>
            </a:r>
            <a:endParaRPr/>
          </a:p>
        </p:txBody>
      </p:sp>
      <p:sp>
        <p:nvSpPr>
          <p:cNvPr id="1812" name="Google Shape;1812;p17"/>
          <p:cNvSpPr txBox="1"/>
          <p:nvPr>
            <p:ph idx="4294967295" type="body"/>
          </p:nvPr>
        </p:nvSpPr>
        <p:spPr>
          <a:xfrm>
            <a:off x="-1406508" y="4326398"/>
            <a:ext cx="54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sp>
        <p:nvSpPr>
          <p:cNvPr id="1813" name="Google Shape;1813;p17"/>
          <p:cNvSpPr/>
          <p:nvPr/>
        </p:nvSpPr>
        <p:spPr>
          <a:xfrm>
            <a:off x="2951866" y="1293292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7"/>
          <p:cNvSpPr/>
          <p:nvPr/>
        </p:nvSpPr>
        <p:spPr>
          <a:xfrm rot="5206166">
            <a:off x="6821285" y="2684925"/>
            <a:ext cx="3374760" cy="67047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7"/>
          <p:cNvSpPr/>
          <p:nvPr/>
        </p:nvSpPr>
        <p:spPr>
          <a:xfrm>
            <a:off x="2995241" y="4124992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7"/>
          <p:cNvSpPr txBox="1"/>
          <p:nvPr>
            <p:ph idx="4294967295" type="body"/>
          </p:nvPr>
        </p:nvSpPr>
        <p:spPr>
          <a:xfrm>
            <a:off x="546046" y="1473087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000"/>
          </a:p>
        </p:txBody>
      </p:sp>
      <p:grpSp>
        <p:nvGrpSpPr>
          <p:cNvPr id="1817" name="Google Shape;1817;p17"/>
          <p:cNvGrpSpPr/>
          <p:nvPr/>
        </p:nvGrpSpPr>
        <p:grpSpPr>
          <a:xfrm>
            <a:off x="9924429" y="530352"/>
            <a:ext cx="769237" cy="650227"/>
            <a:chOff x="4794775" y="1851590"/>
            <a:chExt cx="1637372" cy="1613466"/>
          </a:xfrm>
        </p:grpSpPr>
        <p:sp>
          <p:nvSpPr>
            <p:cNvPr id="1818" name="Google Shape;1818;p17"/>
            <p:cNvSpPr/>
            <p:nvPr/>
          </p:nvSpPr>
          <p:spPr>
            <a:xfrm>
              <a:off x="4794775" y="1851590"/>
              <a:ext cx="1637372" cy="1613466"/>
            </a:xfrm>
            <a:custGeom>
              <a:rect b="b" l="l" r="r" t="t"/>
              <a:pathLst>
                <a:path extrusionOk="0" h="27266" w="27670">
                  <a:moveTo>
                    <a:pt x="6822" y="1672"/>
                  </a:moveTo>
                  <a:lnTo>
                    <a:pt x="6822" y="1691"/>
                  </a:lnTo>
                  <a:lnTo>
                    <a:pt x="6860" y="1787"/>
                  </a:lnTo>
                  <a:lnTo>
                    <a:pt x="6918" y="1864"/>
                  </a:lnTo>
                  <a:lnTo>
                    <a:pt x="7110" y="2056"/>
                  </a:lnTo>
                  <a:lnTo>
                    <a:pt x="7456" y="2402"/>
                  </a:lnTo>
                  <a:lnTo>
                    <a:pt x="8417" y="3401"/>
                  </a:lnTo>
                  <a:lnTo>
                    <a:pt x="8282" y="3343"/>
                  </a:lnTo>
                  <a:lnTo>
                    <a:pt x="7936" y="3267"/>
                  </a:lnTo>
                  <a:lnTo>
                    <a:pt x="7418" y="3151"/>
                  </a:lnTo>
                  <a:lnTo>
                    <a:pt x="7149" y="3074"/>
                  </a:lnTo>
                  <a:lnTo>
                    <a:pt x="6880" y="2978"/>
                  </a:lnTo>
                  <a:lnTo>
                    <a:pt x="6649" y="2882"/>
                  </a:lnTo>
                  <a:lnTo>
                    <a:pt x="6553" y="2825"/>
                  </a:lnTo>
                  <a:lnTo>
                    <a:pt x="6476" y="2748"/>
                  </a:lnTo>
                  <a:lnTo>
                    <a:pt x="6457" y="2709"/>
                  </a:lnTo>
                  <a:lnTo>
                    <a:pt x="6438" y="2671"/>
                  </a:lnTo>
                  <a:lnTo>
                    <a:pt x="6380" y="2613"/>
                  </a:lnTo>
                  <a:lnTo>
                    <a:pt x="6342" y="2556"/>
                  </a:lnTo>
                  <a:lnTo>
                    <a:pt x="6342" y="2479"/>
                  </a:lnTo>
                  <a:lnTo>
                    <a:pt x="6342" y="2421"/>
                  </a:lnTo>
                  <a:lnTo>
                    <a:pt x="6303" y="2402"/>
                  </a:lnTo>
                  <a:lnTo>
                    <a:pt x="6322" y="2306"/>
                  </a:lnTo>
                  <a:lnTo>
                    <a:pt x="6361" y="2210"/>
                  </a:lnTo>
                  <a:lnTo>
                    <a:pt x="6418" y="2114"/>
                  </a:lnTo>
                  <a:lnTo>
                    <a:pt x="6495" y="2018"/>
                  </a:lnTo>
                  <a:lnTo>
                    <a:pt x="6649" y="1845"/>
                  </a:lnTo>
                  <a:lnTo>
                    <a:pt x="6822" y="1672"/>
                  </a:lnTo>
                  <a:close/>
                  <a:moveTo>
                    <a:pt x="9589" y="4650"/>
                  </a:moveTo>
                  <a:lnTo>
                    <a:pt x="10204" y="5361"/>
                  </a:lnTo>
                  <a:lnTo>
                    <a:pt x="10818" y="6091"/>
                  </a:lnTo>
                  <a:lnTo>
                    <a:pt x="12010" y="7571"/>
                  </a:lnTo>
                  <a:lnTo>
                    <a:pt x="11664" y="7417"/>
                  </a:lnTo>
                  <a:lnTo>
                    <a:pt x="11299" y="7282"/>
                  </a:lnTo>
                  <a:lnTo>
                    <a:pt x="10511" y="7033"/>
                  </a:lnTo>
                  <a:lnTo>
                    <a:pt x="10319" y="6956"/>
                  </a:lnTo>
                  <a:lnTo>
                    <a:pt x="10146" y="6860"/>
                  </a:lnTo>
                  <a:lnTo>
                    <a:pt x="10011" y="6764"/>
                  </a:lnTo>
                  <a:lnTo>
                    <a:pt x="9896" y="6629"/>
                  </a:lnTo>
                  <a:lnTo>
                    <a:pt x="9819" y="6495"/>
                  </a:lnTo>
                  <a:lnTo>
                    <a:pt x="9742" y="6360"/>
                  </a:lnTo>
                  <a:lnTo>
                    <a:pt x="9704" y="6206"/>
                  </a:lnTo>
                  <a:lnTo>
                    <a:pt x="9666" y="6053"/>
                  </a:lnTo>
                  <a:lnTo>
                    <a:pt x="9646" y="5707"/>
                  </a:lnTo>
                  <a:lnTo>
                    <a:pt x="9646" y="5361"/>
                  </a:lnTo>
                  <a:lnTo>
                    <a:pt x="9627" y="4996"/>
                  </a:lnTo>
                  <a:lnTo>
                    <a:pt x="9608" y="4823"/>
                  </a:lnTo>
                  <a:lnTo>
                    <a:pt x="9589" y="4650"/>
                  </a:lnTo>
                  <a:close/>
                  <a:moveTo>
                    <a:pt x="13432" y="9358"/>
                  </a:moveTo>
                  <a:lnTo>
                    <a:pt x="13758" y="9799"/>
                  </a:lnTo>
                  <a:lnTo>
                    <a:pt x="14085" y="10241"/>
                  </a:lnTo>
                  <a:lnTo>
                    <a:pt x="14431" y="10683"/>
                  </a:lnTo>
                  <a:lnTo>
                    <a:pt x="14796" y="11125"/>
                  </a:lnTo>
                  <a:lnTo>
                    <a:pt x="15161" y="11529"/>
                  </a:lnTo>
                  <a:lnTo>
                    <a:pt x="15545" y="11932"/>
                  </a:lnTo>
                  <a:lnTo>
                    <a:pt x="15929" y="12336"/>
                  </a:lnTo>
                  <a:lnTo>
                    <a:pt x="16333" y="12701"/>
                  </a:lnTo>
                  <a:lnTo>
                    <a:pt x="15968" y="12624"/>
                  </a:lnTo>
                  <a:lnTo>
                    <a:pt x="15603" y="12566"/>
                  </a:lnTo>
                  <a:lnTo>
                    <a:pt x="15007" y="12489"/>
                  </a:lnTo>
                  <a:lnTo>
                    <a:pt x="14719" y="12451"/>
                  </a:lnTo>
                  <a:lnTo>
                    <a:pt x="14450" y="12393"/>
                  </a:lnTo>
                  <a:lnTo>
                    <a:pt x="14315" y="12355"/>
                  </a:lnTo>
                  <a:lnTo>
                    <a:pt x="14181" y="12297"/>
                  </a:lnTo>
                  <a:lnTo>
                    <a:pt x="14066" y="12220"/>
                  </a:lnTo>
                  <a:lnTo>
                    <a:pt x="13970" y="12144"/>
                  </a:lnTo>
                  <a:lnTo>
                    <a:pt x="13873" y="12028"/>
                  </a:lnTo>
                  <a:lnTo>
                    <a:pt x="13777" y="11913"/>
                  </a:lnTo>
                  <a:lnTo>
                    <a:pt x="13701" y="11778"/>
                  </a:lnTo>
                  <a:lnTo>
                    <a:pt x="13643" y="11625"/>
                  </a:lnTo>
                  <a:lnTo>
                    <a:pt x="13585" y="11394"/>
                  </a:lnTo>
                  <a:lnTo>
                    <a:pt x="13547" y="11164"/>
                  </a:lnTo>
                  <a:lnTo>
                    <a:pt x="13547" y="10933"/>
                  </a:lnTo>
                  <a:lnTo>
                    <a:pt x="13547" y="10703"/>
                  </a:lnTo>
                  <a:lnTo>
                    <a:pt x="13566" y="10241"/>
                  </a:lnTo>
                  <a:lnTo>
                    <a:pt x="13547" y="10011"/>
                  </a:lnTo>
                  <a:lnTo>
                    <a:pt x="13528" y="9780"/>
                  </a:lnTo>
                  <a:lnTo>
                    <a:pt x="13489" y="9569"/>
                  </a:lnTo>
                  <a:lnTo>
                    <a:pt x="13432" y="9358"/>
                  </a:lnTo>
                  <a:close/>
                  <a:moveTo>
                    <a:pt x="18485" y="15006"/>
                  </a:moveTo>
                  <a:lnTo>
                    <a:pt x="18831" y="15429"/>
                  </a:lnTo>
                  <a:lnTo>
                    <a:pt x="19196" y="15813"/>
                  </a:lnTo>
                  <a:lnTo>
                    <a:pt x="19599" y="16159"/>
                  </a:lnTo>
                  <a:lnTo>
                    <a:pt x="20022" y="16505"/>
                  </a:lnTo>
                  <a:lnTo>
                    <a:pt x="19599" y="16390"/>
                  </a:lnTo>
                  <a:lnTo>
                    <a:pt x="19388" y="16313"/>
                  </a:lnTo>
                  <a:lnTo>
                    <a:pt x="19196" y="16236"/>
                  </a:lnTo>
                  <a:lnTo>
                    <a:pt x="19023" y="16121"/>
                  </a:lnTo>
                  <a:lnTo>
                    <a:pt x="18850" y="16006"/>
                  </a:lnTo>
                  <a:lnTo>
                    <a:pt x="18715" y="15852"/>
                  </a:lnTo>
                  <a:lnTo>
                    <a:pt x="18600" y="15679"/>
                  </a:lnTo>
                  <a:lnTo>
                    <a:pt x="18523" y="15506"/>
                  </a:lnTo>
                  <a:lnTo>
                    <a:pt x="18504" y="15333"/>
                  </a:lnTo>
                  <a:lnTo>
                    <a:pt x="18485" y="15179"/>
                  </a:lnTo>
                  <a:lnTo>
                    <a:pt x="18485" y="15006"/>
                  </a:lnTo>
                  <a:close/>
                  <a:moveTo>
                    <a:pt x="5957" y="288"/>
                  </a:moveTo>
                  <a:lnTo>
                    <a:pt x="6073" y="365"/>
                  </a:lnTo>
                  <a:lnTo>
                    <a:pt x="6207" y="423"/>
                  </a:lnTo>
                  <a:lnTo>
                    <a:pt x="6342" y="500"/>
                  </a:lnTo>
                  <a:lnTo>
                    <a:pt x="6476" y="557"/>
                  </a:lnTo>
                  <a:lnTo>
                    <a:pt x="6591" y="634"/>
                  </a:lnTo>
                  <a:lnTo>
                    <a:pt x="6668" y="750"/>
                  </a:lnTo>
                  <a:lnTo>
                    <a:pt x="6707" y="807"/>
                  </a:lnTo>
                  <a:lnTo>
                    <a:pt x="6726" y="884"/>
                  </a:lnTo>
                  <a:lnTo>
                    <a:pt x="6745" y="961"/>
                  </a:lnTo>
                  <a:lnTo>
                    <a:pt x="6745" y="1038"/>
                  </a:lnTo>
                  <a:lnTo>
                    <a:pt x="6726" y="1172"/>
                  </a:lnTo>
                  <a:lnTo>
                    <a:pt x="6668" y="1288"/>
                  </a:lnTo>
                  <a:lnTo>
                    <a:pt x="6591" y="1403"/>
                  </a:lnTo>
                  <a:lnTo>
                    <a:pt x="6514" y="1499"/>
                  </a:lnTo>
                  <a:lnTo>
                    <a:pt x="6303" y="1710"/>
                  </a:lnTo>
                  <a:lnTo>
                    <a:pt x="6207" y="1806"/>
                  </a:lnTo>
                  <a:lnTo>
                    <a:pt x="6130" y="1902"/>
                  </a:lnTo>
                  <a:lnTo>
                    <a:pt x="6073" y="2018"/>
                  </a:lnTo>
                  <a:lnTo>
                    <a:pt x="6015" y="2133"/>
                  </a:lnTo>
                  <a:lnTo>
                    <a:pt x="5976" y="2267"/>
                  </a:lnTo>
                  <a:lnTo>
                    <a:pt x="5957" y="2402"/>
                  </a:lnTo>
                  <a:lnTo>
                    <a:pt x="5976" y="2536"/>
                  </a:lnTo>
                  <a:lnTo>
                    <a:pt x="6015" y="2652"/>
                  </a:lnTo>
                  <a:lnTo>
                    <a:pt x="6073" y="2767"/>
                  </a:lnTo>
                  <a:lnTo>
                    <a:pt x="6169" y="2863"/>
                  </a:lnTo>
                  <a:lnTo>
                    <a:pt x="6245" y="2978"/>
                  </a:lnTo>
                  <a:lnTo>
                    <a:pt x="6361" y="3094"/>
                  </a:lnTo>
                  <a:lnTo>
                    <a:pt x="6514" y="3171"/>
                  </a:lnTo>
                  <a:lnTo>
                    <a:pt x="6687" y="3247"/>
                  </a:lnTo>
                  <a:lnTo>
                    <a:pt x="7033" y="3343"/>
                  </a:lnTo>
                  <a:lnTo>
                    <a:pt x="7341" y="3420"/>
                  </a:lnTo>
                  <a:lnTo>
                    <a:pt x="7763" y="3536"/>
                  </a:lnTo>
                  <a:lnTo>
                    <a:pt x="7994" y="3593"/>
                  </a:lnTo>
                  <a:lnTo>
                    <a:pt x="8205" y="3670"/>
                  </a:lnTo>
                  <a:lnTo>
                    <a:pt x="8417" y="3766"/>
                  </a:lnTo>
                  <a:lnTo>
                    <a:pt x="8628" y="3862"/>
                  </a:lnTo>
                  <a:lnTo>
                    <a:pt x="8820" y="3997"/>
                  </a:lnTo>
                  <a:lnTo>
                    <a:pt x="8974" y="4150"/>
                  </a:lnTo>
                  <a:lnTo>
                    <a:pt x="9070" y="4266"/>
                  </a:lnTo>
                  <a:lnTo>
                    <a:pt x="9147" y="4381"/>
                  </a:lnTo>
                  <a:lnTo>
                    <a:pt x="9204" y="4516"/>
                  </a:lnTo>
                  <a:lnTo>
                    <a:pt x="9243" y="4650"/>
                  </a:lnTo>
                  <a:lnTo>
                    <a:pt x="9262" y="4785"/>
                  </a:lnTo>
                  <a:lnTo>
                    <a:pt x="9281" y="4919"/>
                  </a:lnTo>
                  <a:lnTo>
                    <a:pt x="9281" y="5188"/>
                  </a:lnTo>
                  <a:lnTo>
                    <a:pt x="9243" y="5745"/>
                  </a:lnTo>
                  <a:lnTo>
                    <a:pt x="9224" y="6014"/>
                  </a:lnTo>
                  <a:lnTo>
                    <a:pt x="9243" y="6168"/>
                  </a:lnTo>
                  <a:lnTo>
                    <a:pt x="9262" y="6302"/>
                  </a:lnTo>
                  <a:lnTo>
                    <a:pt x="9301" y="6475"/>
                  </a:lnTo>
                  <a:lnTo>
                    <a:pt x="9377" y="6629"/>
                  </a:lnTo>
                  <a:lnTo>
                    <a:pt x="9454" y="6764"/>
                  </a:lnTo>
                  <a:lnTo>
                    <a:pt x="9531" y="6898"/>
                  </a:lnTo>
                  <a:lnTo>
                    <a:pt x="9646" y="6994"/>
                  </a:lnTo>
                  <a:lnTo>
                    <a:pt x="9762" y="7090"/>
                  </a:lnTo>
                  <a:lnTo>
                    <a:pt x="9877" y="7167"/>
                  </a:lnTo>
                  <a:lnTo>
                    <a:pt x="10011" y="7225"/>
                  </a:lnTo>
                  <a:lnTo>
                    <a:pt x="10300" y="7340"/>
                  </a:lnTo>
                  <a:lnTo>
                    <a:pt x="10607" y="7436"/>
                  </a:lnTo>
                  <a:lnTo>
                    <a:pt x="10934" y="7513"/>
                  </a:lnTo>
                  <a:lnTo>
                    <a:pt x="11241" y="7609"/>
                  </a:lnTo>
                  <a:lnTo>
                    <a:pt x="11549" y="7724"/>
                  </a:lnTo>
                  <a:lnTo>
                    <a:pt x="11837" y="7897"/>
                  </a:lnTo>
                  <a:lnTo>
                    <a:pt x="12106" y="8070"/>
                  </a:lnTo>
                  <a:lnTo>
                    <a:pt x="12356" y="8301"/>
                  </a:lnTo>
                  <a:lnTo>
                    <a:pt x="12586" y="8551"/>
                  </a:lnTo>
                  <a:lnTo>
                    <a:pt x="12778" y="8820"/>
                  </a:lnTo>
                  <a:lnTo>
                    <a:pt x="12932" y="9108"/>
                  </a:lnTo>
                  <a:lnTo>
                    <a:pt x="13047" y="9415"/>
                  </a:lnTo>
                  <a:lnTo>
                    <a:pt x="13105" y="9646"/>
                  </a:lnTo>
                  <a:lnTo>
                    <a:pt x="13143" y="9896"/>
                  </a:lnTo>
                  <a:lnTo>
                    <a:pt x="13163" y="10126"/>
                  </a:lnTo>
                  <a:lnTo>
                    <a:pt x="13163" y="10357"/>
                  </a:lnTo>
                  <a:lnTo>
                    <a:pt x="13163" y="10837"/>
                  </a:lnTo>
                  <a:lnTo>
                    <a:pt x="13163" y="11087"/>
                  </a:lnTo>
                  <a:lnTo>
                    <a:pt x="13182" y="11317"/>
                  </a:lnTo>
                  <a:lnTo>
                    <a:pt x="13201" y="11490"/>
                  </a:lnTo>
                  <a:lnTo>
                    <a:pt x="13239" y="11644"/>
                  </a:lnTo>
                  <a:lnTo>
                    <a:pt x="13278" y="11778"/>
                  </a:lnTo>
                  <a:lnTo>
                    <a:pt x="13316" y="11913"/>
                  </a:lnTo>
                  <a:lnTo>
                    <a:pt x="13393" y="12047"/>
                  </a:lnTo>
                  <a:lnTo>
                    <a:pt x="13451" y="12163"/>
                  </a:lnTo>
                  <a:lnTo>
                    <a:pt x="13528" y="12259"/>
                  </a:lnTo>
                  <a:lnTo>
                    <a:pt x="13624" y="12355"/>
                  </a:lnTo>
                  <a:lnTo>
                    <a:pt x="13720" y="12451"/>
                  </a:lnTo>
                  <a:lnTo>
                    <a:pt x="13835" y="12528"/>
                  </a:lnTo>
                  <a:lnTo>
                    <a:pt x="13950" y="12605"/>
                  </a:lnTo>
                  <a:lnTo>
                    <a:pt x="14066" y="12662"/>
                  </a:lnTo>
                  <a:lnTo>
                    <a:pt x="14354" y="12758"/>
                  </a:lnTo>
                  <a:lnTo>
                    <a:pt x="14661" y="12835"/>
                  </a:lnTo>
                  <a:lnTo>
                    <a:pt x="15142" y="12893"/>
                  </a:lnTo>
                  <a:lnTo>
                    <a:pt x="15641" y="12951"/>
                  </a:lnTo>
                  <a:lnTo>
                    <a:pt x="15872" y="12989"/>
                  </a:lnTo>
                  <a:lnTo>
                    <a:pt x="16122" y="13047"/>
                  </a:lnTo>
                  <a:lnTo>
                    <a:pt x="16352" y="13104"/>
                  </a:lnTo>
                  <a:lnTo>
                    <a:pt x="16602" y="13181"/>
                  </a:lnTo>
                  <a:lnTo>
                    <a:pt x="16929" y="13316"/>
                  </a:lnTo>
                  <a:lnTo>
                    <a:pt x="17313" y="13508"/>
                  </a:lnTo>
                  <a:lnTo>
                    <a:pt x="17505" y="13623"/>
                  </a:lnTo>
                  <a:lnTo>
                    <a:pt x="17678" y="13738"/>
                  </a:lnTo>
                  <a:lnTo>
                    <a:pt x="17812" y="13854"/>
                  </a:lnTo>
                  <a:lnTo>
                    <a:pt x="17928" y="13988"/>
                  </a:lnTo>
                  <a:lnTo>
                    <a:pt x="17985" y="14123"/>
                  </a:lnTo>
                  <a:lnTo>
                    <a:pt x="18024" y="14257"/>
                  </a:lnTo>
                  <a:lnTo>
                    <a:pt x="18062" y="14411"/>
                  </a:lnTo>
                  <a:lnTo>
                    <a:pt x="18081" y="14565"/>
                  </a:lnTo>
                  <a:lnTo>
                    <a:pt x="18081" y="14872"/>
                  </a:lnTo>
                  <a:lnTo>
                    <a:pt x="18101" y="15141"/>
                  </a:lnTo>
                  <a:lnTo>
                    <a:pt x="18139" y="15333"/>
                  </a:lnTo>
                  <a:lnTo>
                    <a:pt x="18177" y="15506"/>
                  </a:lnTo>
                  <a:lnTo>
                    <a:pt x="18235" y="15660"/>
                  </a:lnTo>
                  <a:lnTo>
                    <a:pt x="18293" y="15794"/>
                  </a:lnTo>
                  <a:lnTo>
                    <a:pt x="18370" y="15929"/>
                  </a:lnTo>
                  <a:lnTo>
                    <a:pt x="18466" y="16044"/>
                  </a:lnTo>
                  <a:lnTo>
                    <a:pt x="18562" y="16159"/>
                  </a:lnTo>
                  <a:lnTo>
                    <a:pt x="18658" y="16275"/>
                  </a:lnTo>
                  <a:lnTo>
                    <a:pt x="18773" y="16351"/>
                  </a:lnTo>
                  <a:lnTo>
                    <a:pt x="18908" y="16448"/>
                  </a:lnTo>
                  <a:lnTo>
                    <a:pt x="19196" y="16601"/>
                  </a:lnTo>
                  <a:lnTo>
                    <a:pt x="19503" y="16717"/>
                  </a:lnTo>
                  <a:lnTo>
                    <a:pt x="19830" y="16813"/>
                  </a:lnTo>
                  <a:lnTo>
                    <a:pt x="20387" y="16966"/>
                  </a:lnTo>
                  <a:lnTo>
                    <a:pt x="20656" y="17043"/>
                  </a:lnTo>
                  <a:lnTo>
                    <a:pt x="20906" y="17139"/>
                  </a:lnTo>
                  <a:lnTo>
                    <a:pt x="21156" y="17235"/>
                  </a:lnTo>
                  <a:lnTo>
                    <a:pt x="21405" y="17370"/>
                  </a:lnTo>
                  <a:lnTo>
                    <a:pt x="21636" y="17543"/>
                  </a:lnTo>
                  <a:lnTo>
                    <a:pt x="21847" y="17735"/>
                  </a:lnTo>
                  <a:lnTo>
                    <a:pt x="22059" y="17985"/>
                  </a:lnTo>
                  <a:lnTo>
                    <a:pt x="22212" y="18234"/>
                  </a:lnTo>
                  <a:lnTo>
                    <a:pt x="22347" y="18484"/>
                  </a:lnTo>
                  <a:lnTo>
                    <a:pt x="22462" y="18772"/>
                  </a:lnTo>
                  <a:lnTo>
                    <a:pt x="22539" y="19061"/>
                  </a:lnTo>
                  <a:lnTo>
                    <a:pt x="22577" y="19349"/>
                  </a:lnTo>
                  <a:lnTo>
                    <a:pt x="22597" y="19656"/>
                  </a:lnTo>
                  <a:lnTo>
                    <a:pt x="22577" y="19964"/>
                  </a:lnTo>
                  <a:lnTo>
                    <a:pt x="22577" y="20021"/>
                  </a:lnTo>
                  <a:lnTo>
                    <a:pt x="22616" y="20079"/>
                  </a:lnTo>
                  <a:lnTo>
                    <a:pt x="22654" y="20117"/>
                  </a:lnTo>
                  <a:lnTo>
                    <a:pt x="22712" y="20117"/>
                  </a:lnTo>
                  <a:lnTo>
                    <a:pt x="22635" y="20425"/>
                  </a:lnTo>
                  <a:lnTo>
                    <a:pt x="22558" y="20713"/>
                  </a:lnTo>
                  <a:lnTo>
                    <a:pt x="22520" y="20809"/>
                  </a:lnTo>
                  <a:lnTo>
                    <a:pt x="22462" y="20924"/>
                  </a:lnTo>
                  <a:lnTo>
                    <a:pt x="22385" y="21021"/>
                  </a:lnTo>
                  <a:lnTo>
                    <a:pt x="22289" y="21078"/>
                  </a:lnTo>
                  <a:lnTo>
                    <a:pt x="22232" y="21117"/>
                  </a:lnTo>
                  <a:lnTo>
                    <a:pt x="22174" y="21136"/>
                  </a:lnTo>
                  <a:lnTo>
                    <a:pt x="22097" y="21117"/>
                  </a:lnTo>
                  <a:lnTo>
                    <a:pt x="22039" y="21117"/>
                  </a:lnTo>
                  <a:lnTo>
                    <a:pt x="21982" y="21078"/>
                  </a:lnTo>
                  <a:lnTo>
                    <a:pt x="21943" y="21040"/>
                  </a:lnTo>
                  <a:lnTo>
                    <a:pt x="21905" y="20982"/>
                  </a:lnTo>
                  <a:lnTo>
                    <a:pt x="21867" y="20924"/>
                  </a:lnTo>
                  <a:lnTo>
                    <a:pt x="21905" y="20655"/>
                  </a:lnTo>
                  <a:lnTo>
                    <a:pt x="21905" y="20386"/>
                  </a:lnTo>
                  <a:lnTo>
                    <a:pt x="21886" y="20137"/>
                  </a:lnTo>
                  <a:lnTo>
                    <a:pt x="21828" y="19906"/>
                  </a:lnTo>
                  <a:lnTo>
                    <a:pt x="21771" y="19676"/>
                  </a:lnTo>
                  <a:lnTo>
                    <a:pt x="21674" y="19445"/>
                  </a:lnTo>
                  <a:lnTo>
                    <a:pt x="21559" y="19234"/>
                  </a:lnTo>
                  <a:lnTo>
                    <a:pt x="21425" y="19022"/>
                  </a:lnTo>
                  <a:lnTo>
                    <a:pt x="21290" y="18830"/>
                  </a:lnTo>
                  <a:lnTo>
                    <a:pt x="21117" y="18638"/>
                  </a:lnTo>
                  <a:lnTo>
                    <a:pt x="20944" y="18465"/>
                  </a:lnTo>
                  <a:lnTo>
                    <a:pt x="20752" y="18292"/>
                  </a:lnTo>
                  <a:lnTo>
                    <a:pt x="20560" y="18138"/>
                  </a:lnTo>
                  <a:lnTo>
                    <a:pt x="20349" y="18004"/>
                  </a:lnTo>
                  <a:lnTo>
                    <a:pt x="20118" y="17869"/>
                  </a:lnTo>
                  <a:lnTo>
                    <a:pt x="19888" y="17754"/>
                  </a:lnTo>
                  <a:lnTo>
                    <a:pt x="19580" y="17639"/>
                  </a:lnTo>
                  <a:lnTo>
                    <a:pt x="19253" y="17543"/>
                  </a:lnTo>
                  <a:lnTo>
                    <a:pt x="18600" y="17389"/>
                  </a:lnTo>
                  <a:lnTo>
                    <a:pt x="18274" y="17312"/>
                  </a:lnTo>
                  <a:lnTo>
                    <a:pt x="17966" y="17235"/>
                  </a:lnTo>
                  <a:lnTo>
                    <a:pt x="17659" y="17120"/>
                  </a:lnTo>
                  <a:lnTo>
                    <a:pt x="17370" y="16986"/>
                  </a:lnTo>
                  <a:lnTo>
                    <a:pt x="17198" y="16870"/>
                  </a:lnTo>
                  <a:lnTo>
                    <a:pt x="17044" y="16736"/>
                  </a:lnTo>
                  <a:lnTo>
                    <a:pt x="16948" y="16601"/>
                  </a:lnTo>
                  <a:lnTo>
                    <a:pt x="16871" y="16448"/>
                  </a:lnTo>
                  <a:lnTo>
                    <a:pt x="16832" y="16294"/>
                  </a:lnTo>
                  <a:lnTo>
                    <a:pt x="16832" y="16102"/>
                  </a:lnTo>
                  <a:lnTo>
                    <a:pt x="16871" y="15929"/>
                  </a:lnTo>
                  <a:lnTo>
                    <a:pt x="16948" y="15717"/>
                  </a:lnTo>
                  <a:lnTo>
                    <a:pt x="17005" y="15621"/>
                  </a:lnTo>
                  <a:lnTo>
                    <a:pt x="17063" y="15544"/>
                  </a:lnTo>
                  <a:lnTo>
                    <a:pt x="17101" y="15468"/>
                  </a:lnTo>
                  <a:lnTo>
                    <a:pt x="17140" y="15372"/>
                  </a:lnTo>
                  <a:lnTo>
                    <a:pt x="17178" y="15256"/>
                  </a:lnTo>
                  <a:lnTo>
                    <a:pt x="17198" y="15122"/>
                  </a:lnTo>
                  <a:lnTo>
                    <a:pt x="17198" y="14987"/>
                  </a:lnTo>
                  <a:lnTo>
                    <a:pt x="17159" y="14853"/>
                  </a:lnTo>
                  <a:lnTo>
                    <a:pt x="17121" y="14757"/>
                  </a:lnTo>
                  <a:lnTo>
                    <a:pt x="17063" y="14661"/>
                  </a:lnTo>
                  <a:lnTo>
                    <a:pt x="17005" y="14584"/>
                  </a:lnTo>
                  <a:lnTo>
                    <a:pt x="16929" y="14507"/>
                  </a:lnTo>
                  <a:lnTo>
                    <a:pt x="16756" y="14392"/>
                  </a:lnTo>
                  <a:lnTo>
                    <a:pt x="16563" y="14296"/>
                  </a:lnTo>
                  <a:lnTo>
                    <a:pt x="16352" y="14219"/>
                  </a:lnTo>
                  <a:lnTo>
                    <a:pt x="16141" y="14161"/>
                  </a:lnTo>
                  <a:lnTo>
                    <a:pt x="15737" y="14084"/>
                  </a:lnTo>
                  <a:lnTo>
                    <a:pt x="15046" y="13950"/>
                  </a:lnTo>
                  <a:lnTo>
                    <a:pt x="14354" y="13815"/>
                  </a:lnTo>
                  <a:lnTo>
                    <a:pt x="13662" y="13681"/>
                  </a:lnTo>
                  <a:lnTo>
                    <a:pt x="13316" y="13604"/>
                  </a:lnTo>
                  <a:lnTo>
                    <a:pt x="12970" y="13489"/>
                  </a:lnTo>
                  <a:lnTo>
                    <a:pt x="12605" y="13373"/>
                  </a:lnTo>
                  <a:lnTo>
                    <a:pt x="12432" y="13296"/>
                  </a:lnTo>
                  <a:lnTo>
                    <a:pt x="12260" y="13200"/>
                  </a:lnTo>
                  <a:lnTo>
                    <a:pt x="12106" y="13104"/>
                  </a:lnTo>
                  <a:lnTo>
                    <a:pt x="11952" y="12989"/>
                  </a:lnTo>
                  <a:lnTo>
                    <a:pt x="11818" y="12835"/>
                  </a:lnTo>
                  <a:lnTo>
                    <a:pt x="11722" y="12682"/>
                  </a:lnTo>
                  <a:lnTo>
                    <a:pt x="11645" y="12566"/>
                  </a:lnTo>
                  <a:lnTo>
                    <a:pt x="11606" y="12432"/>
                  </a:lnTo>
                  <a:lnTo>
                    <a:pt x="11587" y="12316"/>
                  </a:lnTo>
                  <a:lnTo>
                    <a:pt x="11568" y="12201"/>
                  </a:lnTo>
                  <a:lnTo>
                    <a:pt x="11587" y="12105"/>
                  </a:lnTo>
                  <a:lnTo>
                    <a:pt x="11587" y="11990"/>
                  </a:lnTo>
                  <a:lnTo>
                    <a:pt x="11645" y="11759"/>
                  </a:lnTo>
                  <a:lnTo>
                    <a:pt x="11741" y="11548"/>
                  </a:lnTo>
                  <a:lnTo>
                    <a:pt x="11837" y="11317"/>
                  </a:lnTo>
                  <a:lnTo>
                    <a:pt x="11933" y="11106"/>
                  </a:lnTo>
                  <a:lnTo>
                    <a:pt x="12010" y="10875"/>
                  </a:lnTo>
                  <a:lnTo>
                    <a:pt x="12067" y="10626"/>
                  </a:lnTo>
                  <a:lnTo>
                    <a:pt x="12106" y="10395"/>
                  </a:lnTo>
                  <a:lnTo>
                    <a:pt x="12163" y="10357"/>
                  </a:lnTo>
                  <a:lnTo>
                    <a:pt x="12163" y="10318"/>
                  </a:lnTo>
                  <a:lnTo>
                    <a:pt x="12163" y="10280"/>
                  </a:lnTo>
                  <a:lnTo>
                    <a:pt x="12144" y="10107"/>
                  </a:lnTo>
                  <a:lnTo>
                    <a:pt x="12106" y="9934"/>
                  </a:lnTo>
                  <a:lnTo>
                    <a:pt x="12048" y="9780"/>
                  </a:lnTo>
                  <a:lnTo>
                    <a:pt x="11971" y="9646"/>
                  </a:lnTo>
                  <a:lnTo>
                    <a:pt x="11875" y="9511"/>
                  </a:lnTo>
                  <a:lnTo>
                    <a:pt x="11798" y="9377"/>
                  </a:lnTo>
                  <a:lnTo>
                    <a:pt x="11683" y="9261"/>
                  </a:lnTo>
                  <a:lnTo>
                    <a:pt x="11568" y="9146"/>
                  </a:lnTo>
                  <a:lnTo>
                    <a:pt x="11318" y="8935"/>
                  </a:lnTo>
                  <a:lnTo>
                    <a:pt x="11030" y="8762"/>
                  </a:lnTo>
                  <a:lnTo>
                    <a:pt x="10722" y="8608"/>
                  </a:lnTo>
                  <a:lnTo>
                    <a:pt x="10415" y="8493"/>
                  </a:lnTo>
                  <a:lnTo>
                    <a:pt x="10127" y="8397"/>
                  </a:lnTo>
                  <a:lnTo>
                    <a:pt x="9819" y="8320"/>
                  </a:lnTo>
                  <a:lnTo>
                    <a:pt x="9224" y="8147"/>
                  </a:lnTo>
                  <a:lnTo>
                    <a:pt x="8935" y="8032"/>
                  </a:lnTo>
                  <a:lnTo>
                    <a:pt x="8647" y="7916"/>
                  </a:lnTo>
                  <a:lnTo>
                    <a:pt x="8378" y="7763"/>
                  </a:lnTo>
                  <a:lnTo>
                    <a:pt x="8263" y="7667"/>
                  </a:lnTo>
                  <a:lnTo>
                    <a:pt x="8128" y="7571"/>
                  </a:lnTo>
                  <a:lnTo>
                    <a:pt x="7994" y="7417"/>
                  </a:lnTo>
                  <a:lnTo>
                    <a:pt x="7859" y="7263"/>
                  </a:lnTo>
                  <a:lnTo>
                    <a:pt x="7783" y="7109"/>
                  </a:lnTo>
                  <a:lnTo>
                    <a:pt x="7725" y="6975"/>
                  </a:lnTo>
                  <a:lnTo>
                    <a:pt x="7687" y="6840"/>
                  </a:lnTo>
                  <a:lnTo>
                    <a:pt x="7667" y="6687"/>
                  </a:lnTo>
                  <a:lnTo>
                    <a:pt x="7667" y="6552"/>
                  </a:lnTo>
                  <a:lnTo>
                    <a:pt x="7687" y="6418"/>
                  </a:lnTo>
                  <a:lnTo>
                    <a:pt x="7744" y="6130"/>
                  </a:lnTo>
                  <a:lnTo>
                    <a:pt x="7821" y="5841"/>
                  </a:lnTo>
                  <a:lnTo>
                    <a:pt x="7898" y="5534"/>
                  </a:lnTo>
                  <a:lnTo>
                    <a:pt x="7917" y="5380"/>
                  </a:lnTo>
                  <a:lnTo>
                    <a:pt x="7936" y="5207"/>
                  </a:lnTo>
                  <a:lnTo>
                    <a:pt x="7936" y="5054"/>
                  </a:lnTo>
                  <a:lnTo>
                    <a:pt x="7917" y="4900"/>
                  </a:lnTo>
                  <a:lnTo>
                    <a:pt x="7879" y="4765"/>
                  </a:lnTo>
                  <a:lnTo>
                    <a:pt x="7821" y="4631"/>
                  </a:lnTo>
                  <a:lnTo>
                    <a:pt x="7744" y="4516"/>
                  </a:lnTo>
                  <a:lnTo>
                    <a:pt x="7667" y="4400"/>
                  </a:lnTo>
                  <a:lnTo>
                    <a:pt x="7571" y="4304"/>
                  </a:lnTo>
                  <a:lnTo>
                    <a:pt x="7475" y="4208"/>
                  </a:lnTo>
                  <a:lnTo>
                    <a:pt x="7360" y="4131"/>
                  </a:lnTo>
                  <a:lnTo>
                    <a:pt x="7225" y="4054"/>
                  </a:lnTo>
                  <a:lnTo>
                    <a:pt x="6976" y="3939"/>
                  </a:lnTo>
                  <a:lnTo>
                    <a:pt x="6687" y="3843"/>
                  </a:lnTo>
                  <a:lnTo>
                    <a:pt x="6399" y="3785"/>
                  </a:lnTo>
                  <a:lnTo>
                    <a:pt x="5784" y="3670"/>
                  </a:lnTo>
                  <a:lnTo>
                    <a:pt x="5458" y="3612"/>
                  </a:lnTo>
                  <a:lnTo>
                    <a:pt x="5169" y="3536"/>
                  </a:lnTo>
                  <a:lnTo>
                    <a:pt x="5016" y="3478"/>
                  </a:lnTo>
                  <a:lnTo>
                    <a:pt x="4900" y="3401"/>
                  </a:lnTo>
                  <a:lnTo>
                    <a:pt x="4766" y="3324"/>
                  </a:lnTo>
                  <a:lnTo>
                    <a:pt x="4670" y="3228"/>
                  </a:lnTo>
                  <a:lnTo>
                    <a:pt x="4555" y="3113"/>
                  </a:lnTo>
                  <a:lnTo>
                    <a:pt x="4478" y="2978"/>
                  </a:lnTo>
                  <a:lnTo>
                    <a:pt x="4420" y="2825"/>
                  </a:lnTo>
                  <a:lnTo>
                    <a:pt x="4362" y="2633"/>
                  </a:lnTo>
                  <a:lnTo>
                    <a:pt x="4343" y="2479"/>
                  </a:lnTo>
                  <a:lnTo>
                    <a:pt x="4324" y="2306"/>
                  </a:lnTo>
                  <a:lnTo>
                    <a:pt x="4343" y="2152"/>
                  </a:lnTo>
                  <a:lnTo>
                    <a:pt x="4362" y="2018"/>
                  </a:lnTo>
                  <a:lnTo>
                    <a:pt x="4401" y="1864"/>
                  </a:lnTo>
                  <a:lnTo>
                    <a:pt x="4439" y="1729"/>
                  </a:lnTo>
                  <a:lnTo>
                    <a:pt x="4516" y="1595"/>
                  </a:lnTo>
                  <a:lnTo>
                    <a:pt x="4574" y="1480"/>
                  </a:lnTo>
                  <a:lnTo>
                    <a:pt x="4766" y="1230"/>
                  </a:lnTo>
                  <a:lnTo>
                    <a:pt x="4958" y="1019"/>
                  </a:lnTo>
                  <a:lnTo>
                    <a:pt x="5189" y="807"/>
                  </a:lnTo>
                  <a:lnTo>
                    <a:pt x="5438" y="634"/>
                  </a:lnTo>
                  <a:lnTo>
                    <a:pt x="5496" y="615"/>
                  </a:lnTo>
                  <a:lnTo>
                    <a:pt x="5535" y="577"/>
                  </a:lnTo>
                  <a:lnTo>
                    <a:pt x="5938" y="308"/>
                  </a:lnTo>
                  <a:lnTo>
                    <a:pt x="5957" y="288"/>
                  </a:lnTo>
                  <a:close/>
                  <a:moveTo>
                    <a:pt x="7956" y="365"/>
                  </a:moveTo>
                  <a:lnTo>
                    <a:pt x="8205" y="384"/>
                  </a:lnTo>
                  <a:lnTo>
                    <a:pt x="8455" y="423"/>
                  </a:lnTo>
                  <a:lnTo>
                    <a:pt x="8705" y="500"/>
                  </a:lnTo>
                  <a:lnTo>
                    <a:pt x="8935" y="577"/>
                  </a:lnTo>
                  <a:lnTo>
                    <a:pt x="9166" y="692"/>
                  </a:lnTo>
                  <a:lnTo>
                    <a:pt x="9397" y="826"/>
                  </a:lnTo>
                  <a:lnTo>
                    <a:pt x="9627" y="980"/>
                  </a:lnTo>
                  <a:lnTo>
                    <a:pt x="9839" y="1134"/>
                  </a:lnTo>
                  <a:lnTo>
                    <a:pt x="10069" y="1307"/>
                  </a:lnTo>
                  <a:lnTo>
                    <a:pt x="10261" y="1499"/>
                  </a:lnTo>
                  <a:lnTo>
                    <a:pt x="10665" y="1922"/>
                  </a:lnTo>
                  <a:lnTo>
                    <a:pt x="11049" y="2364"/>
                  </a:lnTo>
                  <a:lnTo>
                    <a:pt x="11414" y="2844"/>
                  </a:lnTo>
                  <a:lnTo>
                    <a:pt x="11760" y="3343"/>
                  </a:lnTo>
                  <a:lnTo>
                    <a:pt x="12087" y="3824"/>
                  </a:lnTo>
                  <a:lnTo>
                    <a:pt x="12682" y="4785"/>
                  </a:lnTo>
                  <a:lnTo>
                    <a:pt x="13182" y="5611"/>
                  </a:lnTo>
                  <a:lnTo>
                    <a:pt x="14181" y="7167"/>
                  </a:lnTo>
                  <a:lnTo>
                    <a:pt x="14680" y="7936"/>
                  </a:lnTo>
                  <a:lnTo>
                    <a:pt x="15199" y="8685"/>
                  </a:lnTo>
                  <a:lnTo>
                    <a:pt x="15737" y="9434"/>
                  </a:lnTo>
                  <a:lnTo>
                    <a:pt x="16314" y="10145"/>
                  </a:lnTo>
                  <a:lnTo>
                    <a:pt x="16621" y="10491"/>
                  </a:lnTo>
                  <a:lnTo>
                    <a:pt x="16929" y="10837"/>
                  </a:lnTo>
                  <a:lnTo>
                    <a:pt x="17236" y="11164"/>
                  </a:lnTo>
                  <a:lnTo>
                    <a:pt x="17563" y="11490"/>
                  </a:lnTo>
                  <a:lnTo>
                    <a:pt x="18312" y="12201"/>
                  </a:lnTo>
                  <a:lnTo>
                    <a:pt x="19061" y="12893"/>
                  </a:lnTo>
                  <a:lnTo>
                    <a:pt x="19849" y="13565"/>
                  </a:lnTo>
                  <a:lnTo>
                    <a:pt x="20618" y="14238"/>
                  </a:lnTo>
                  <a:lnTo>
                    <a:pt x="22193" y="15564"/>
                  </a:lnTo>
                  <a:lnTo>
                    <a:pt x="23750" y="16909"/>
                  </a:lnTo>
                  <a:lnTo>
                    <a:pt x="24480" y="17543"/>
                  </a:lnTo>
                  <a:lnTo>
                    <a:pt x="25210" y="18177"/>
                  </a:lnTo>
                  <a:lnTo>
                    <a:pt x="25556" y="18523"/>
                  </a:lnTo>
                  <a:lnTo>
                    <a:pt x="25902" y="18869"/>
                  </a:lnTo>
                  <a:lnTo>
                    <a:pt x="26209" y="19234"/>
                  </a:lnTo>
                  <a:lnTo>
                    <a:pt x="26497" y="19618"/>
                  </a:lnTo>
                  <a:lnTo>
                    <a:pt x="26805" y="20060"/>
                  </a:lnTo>
                  <a:lnTo>
                    <a:pt x="26939" y="20310"/>
                  </a:lnTo>
                  <a:lnTo>
                    <a:pt x="27074" y="20579"/>
                  </a:lnTo>
                  <a:lnTo>
                    <a:pt x="27189" y="20848"/>
                  </a:lnTo>
                  <a:lnTo>
                    <a:pt x="27285" y="21117"/>
                  </a:lnTo>
                  <a:lnTo>
                    <a:pt x="27323" y="21386"/>
                  </a:lnTo>
                  <a:lnTo>
                    <a:pt x="27323" y="21520"/>
                  </a:lnTo>
                  <a:lnTo>
                    <a:pt x="27323" y="21635"/>
                  </a:lnTo>
                  <a:lnTo>
                    <a:pt x="27285" y="21808"/>
                  </a:lnTo>
                  <a:lnTo>
                    <a:pt x="27247" y="21962"/>
                  </a:lnTo>
                  <a:lnTo>
                    <a:pt x="27170" y="22097"/>
                  </a:lnTo>
                  <a:lnTo>
                    <a:pt x="27093" y="22193"/>
                  </a:lnTo>
                  <a:lnTo>
                    <a:pt x="26997" y="22289"/>
                  </a:lnTo>
                  <a:lnTo>
                    <a:pt x="26901" y="22366"/>
                  </a:lnTo>
                  <a:lnTo>
                    <a:pt x="26766" y="22423"/>
                  </a:lnTo>
                  <a:lnTo>
                    <a:pt x="26651" y="22481"/>
                  </a:lnTo>
                  <a:lnTo>
                    <a:pt x="26382" y="22538"/>
                  </a:lnTo>
                  <a:lnTo>
                    <a:pt x="26094" y="22577"/>
                  </a:lnTo>
                  <a:lnTo>
                    <a:pt x="25517" y="22615"/>
                  </a:lnTo>
                  <a:lnTo>
                    <a:pt x="25421" y="22404"/>
                  </a:lnTo>
                  <a:lnTo>
                    <a:pt x="25306" y="22212"/>
                  </a:lnTo>
                  <a:lnTo>
                    <a:pt x="25056" y="21828"/>
                  </a:lnTo>
                  <a:lnTo>
                    <a:pt x="24787" y="21462"/>
                  </a:lnTo>
                  <a:lnTo>
                    <a:pt x="24480" y="21117"/>
                  </a:lnTo>
                  <a:lnTo>
                    <a:pt x="24153" y="20771"/>
                  </a:lnTo>
                  <a:lnTo>
                    <a:pt x="23807" y="20425"/>
                  </a:lnTo>
                  <a:lnTo>
                    <a:pt x="23173" y="19810"/>
                  </a:lnTo>
                  <a:lnTo>
                    <a:pt x="23115" y="19772"/>
                  </a:lnTo>
                  <a:lnTo>
                    <a:pt x="23058" y="19752"/>
                  </a:lnTo>
                  <a:lnTo>
                    <a:pt x="23000" y="19752"/>
                  </a:lnTo>
                  <a:lnTo>
                    <a:pt x="22943" y="19772"/>
                  </a:lnTo>
                  <a:lnTo>
                    <a:pt x="22943" y="19426"/>
                  </a:lnTo>
                  <a:lnTo>
                    <a:pt x="22904" y="19080"/>
                  </a:lnTo>
                  <a:lnTo>
                    <a:pt x="22827" y="18753"/>
                  </a:lnTo>
                  <a:lnTo>
                    <a:pt x="22731" y="18427"/>
                  </a:lnTo>
                  <a:lnTo>
                    <a:pt x="22577" y="18119"/>
                  </a:lnTo>
                  <a:lnTo>
                    <a:pt x="22405" y="17831"/>
                  </a:lnTo>
                  <a:lnTo>
                    <a:pt x="22193" y="17562"/>
                  </a:lnTo>
                  <a:lnTo>
                    <a:pt x="21943" y="17312"/>
                  </a:lnTo>
                  <a:lnTo>
                    <a:pt x="21694" y="17120"/>
                  </a:lnTo>
                  <a:lnTo>
                    <a:pt x="21405" y="16947"/>
                  </a:lnTo>
                  <a:lnTo>
                    <a:pt x="21117" y="16793"/>
                  </a:lnTo>
                  <a:lnTo>
                    <a:pt x="20810" y="16678"/>
                  </a:lnTo>
                  <a:lnTo>
                    <a:pt x="20464" y="16601"/>
                  </a:lnTo>
                  <a:lnTo>
                    <a:pt x="20445" y="16544"/>
                  </a:lnTo>
                  <a:lnTo>
                    <a:pt x="20406" y="16486"/>
                  </a:lnTo>
                  <a:lnTo>
                    <a:pt x="19907" y="16102"/>
                  </a:lnTo>
                  <a:lnTo>
                    <a:pt x="19407" y="15679"/>
                  </a:lnTo>
                  <a:lnTo>
                    <a:pt x="18965" y="15237"/>
                  </a:lnTo>
                  <a:lnTo>
                    <a:pt x="18523" y="14757"/>
                  </a:lnTo>
                  <a:lnTo>
                    <a:pt x="18523" y="14565"/>
                  </a:lnTo>
                  <a:lnTo>
                    <a:pt x="18523" y="14372"/>
                  </a:lnTo>
                  <a:lnTo>
                    <a:pt x="18485" y="14161"/>
                  </a:lnTo>
                  <a:lnTo>
                    <a:pt x="18427" y="14065"/>
                  </a:lnTo>
                  <a:lnTo>
                    <a:pt x="18389" y="13969"/>
                  </a:lnTo>
                  <a:lnTo>
                    <a:pt x="18274" y="13815"/>
                  </a:lnTo>
                  <a:lnTo>
                    <a:pt x="18158" y="13681"/>
                  </a:lnTo>
                  <a:lnTo>
                    <a:pt x="18024" y="13565"/>
                  </a:lnTo>
                  <a:lnTo>
                    <a:pt x="17870" y="13450"/>
                  </a:lnTo>
                  <a:lnTo>
                    <a:pt x="17563" y="13239"/>
                  </a:lnTo>
                  <a:lnTo>
                    <a:pt x="17236" y="13066"/>
                  </a:lnTo>
                  <a:lnTo>
                    <a:pt x="17005" y="12951"/>
                  </a:lnTo>
                  <a:lnTo>
                    <a:pt x="16756" y="12854"/>
                  </a:lnTo>
                  <a:lnTo>
                    <a:pt x="16756" y="12816"/>
                  </a:lnTo>
                  <a:lnTo>
                    <a:pt x="16736" y="12797"/>
                  </a:lnTo>
                  <a:lnTo>
                    <a:pt x="14911" y="10760"/>
                  </a:lnTo>
                  <a:lnTo>
                    <a:pt x="14008" y="9723"/>
                  </a:lnTo>
                  <a:lnTo>
                    <a:pt x="13124" y="8666"/>
                  </a:lnTo>
                  <a:lnTo>
                    <a:pt x="12970" y="8416"/>
                  </a:lnTo>
                  <a:lnTo>
                    <a:pt x="12759" y="8166"/>
                  </a:lnTo>
                  <a:lnTo>
                    <a:pt x="12528" y="7936"/>
                  </a:lnTo>
                  <a:lnTo>
                    <a:pt x="12548" y="7897"/>
                  </a:lnTo>
                  <a:lnTo>
                    <a:pt x="12528" y="7859"/>
                  </a:lnTo>
                  <a:lnTo>
                    <a:pt x="12163" y="7359"/>
                  </a:lnTo>
                  <a:lnTo>
                    <a:pt x="11779" y="6879"/>
                  </a:lnTo>
                  <a:lnTo>
                    <a:pt x="11011" y="5957"/>
                  </a:lnTo>
                  <a:lnTo>
                    <a:pt x="10204" y="5034"/>
                  </a:lnTo>
                  <a:lnTo>
                    <a:pt x="9397" y="4112"/>
                  </a:lnTo>
                  <a:lnTo>
                    <a:pt x="9320" y="3997"/>
                  </a:lnTo>
                  <a:lnTo>
                    <a:pt x="9224" y="3881"/>
                  </a:lnTo>
                  <a:lnTo>
                    <a:pt x="9070" y="3747"/>
                  </a:lnTo>
                  <a:lnTo>
                    <a:pt x="8359" y="2978"/>
                  </a:lnTo>
                  <a:lnTo>
                    <a:pt x="7994" y="2594"/>
                  </a:lnTo>
                  <a:lnTo>
                    <a:pt x="7629" y="2229"/>
                  </a:lnTo>
                  <a:lnTo>
                    <a:pt x="7475" y="2056"/>
                  </a:lnTo>
                  <a:lnTo>
                    <a:pt x="7302" y="1845"/>
                  </a:lnTo>
                  <a:lnTo>
                    <a:pt x="7129" y="1653"/>
                  </a:lnTo>
                  <a:lnTo>
                    <a:pt x="6956" y="1499"/>
                  </a:lnTo>
                  <a:lnTo>
                    <a:pt x="7033" y="1326"/>
                  </a:lnTo>
                  <a:lnTo>
                    <a:pt x="7072" y="1153"/>
                  </a:lnTo>
                  <a:lnTo>
                    <a:pt x="7072" y="980"/>
                  </a:lnTo>
                  <a:lnTo>
                    <a:pt x="7052" y="807"/>
                  </a:lnTo>
                  <a:lnTo>
                    <a:pt x="6995" y="673"/>
                  </a:lnTo>
                  <a:lnTo>
                    <a:pt x="6899" y="557"/>
                  </a:lnTo>
                  <a:lnTo>
                    <a:pt x="7168" y="461"/>
                  </a:lnTo>
                  <a:lnTo>
                    <a:pt x="7437" y="404"/>
                  </a:lnTo>
                  <a:lnTo>
                    <a:pt x="7706" y="365"/>
                  </a:lnTo>
                  <a:close/>
                  <a:moveTo>
                    <a:pt x="4228" y="423"/>
                  </a:moveTo>
                  <a:lnTo>
                    <a:pt x="4439" y="442"/>
                  </a:lnTo>
                  <a:lnTo>
                    <a:pt x="4651" y="461"/>
                  </a:lnTo>
                  <a:lnTo>
                    <a:pt x="4843" y="500"/>
                  </a:lnTo>
                  <a:lnTo>
                    <a:pt x="5054" y="538"/>
                  </a:lnTo>
                  <a:lnTo>
                    <a:pt x="4824" y="711"/>
                  </a:lnTo>
                  <a:lnTo>
                    <a:pt x="4612" y="903"/>
                  </a:lnTo>
                  <a:lnTo>
                    <a:pt x="4420" y="1115"/>
                  </a:lnTo>
                  <a:lnTo>
                    <a:pt x="4266" y="1345"/>
                  </a:lnTo>
                  <a:lnTo>
                    <a:pt x="4132" y="1595"/>
                  </a:lnTo>
                  <a:lnTo>
                    <a:pt x="4036" y="1864"/>
                  </a:lnTo>
                  <a:lnTo>
                    <a:pt x="3978" y="2152"/>
                  </a:lnTo>
                  <a:lnTo>
                    <a:pt x="3978" y="2306"/>
                  </a:lnTo>
                  <a:lnTo>
                    <a:pt x="3978" y="2460"/>
                  </a:lnTo>
                  <a:lnTo>
                    <a:pt x="4017" y="2709"/>
                  </a:lnTo>
                  <a:lnTo>
                    <a:pt x="4074" y="2921"/>
                  </a:lnTo>
                  <a:lnTo>
                    <a:pt x="4151" y="3113"/>
                  </a:lnTo>
                  <a:lnTo>
                    <a:pt x="4247" y="3286"/>
                  </a:lnTo>
                  <a:lnTo>
                    <a:pt x="4343" y="3382"/>
                  </a:lnTo>
                  <a:lnTo>
                    <a:pt x="4439" y="3478"/>
                  </a:lnTo>
                  <a:lnTo>
                    <a:pt x="4535" y="3574"/>
                  </a:lnTo>
                  <a:lnTo>
                    <a:pt x="4670" y="3651"/>
                  </a:lnTo>
                  <a:lnTo>
                    <a:pt x="4920" y="3766"/>
                  </a:lnTo>
                  <a:lnTo>
                    <a:pt x="5208" y="3881"/>
                  </a:lnTo>
                  <a:lnTo>
                    <a:pt x="5496" y="3958"/>
                  </a:lnTo>
                  <a:lnTo>
                    <a:pt x="5804" y="4016"/>
                  </a:lnTo>
                  <a:lnTo>
                    <a:pt x="6438" y="4131"/>
                  </a:lnTo>
                  <a:lnTo>
                    <a:pt x="6668" y="4208"/>
                  </a:lnTo>
                  <a:lnTo>
                    <a:pt x="6899" y="4304"/>
                  </a:lnTo>
                  <a:lnTo>
                    <a:pt x="7091" y="4439"/>
                  </a:lnTo>
                  <a:lnTo>
                    <a:pt x="7264" y="4592"/>
                  </a:lnTo>
                  <a:lnTo>
                    <a:pt x="7321" y="4688"/>
                  </a:lnTo>
                  <a:lnTo>
                    <a:pt x="7379" y="4785"/>
                  </a:lnTo>
                  <a:lnTo>
                    <a:pt x="7437" y="4900"/>
                  </a:lnTo>
                  <a:lnTo>
                    <a:pt x="7475" y="4996"/>
                  </a:lnTo>
                  <a:lnTo>
                    <a:pt x="7514" y="5130"/>
                  </a:lnTo>
                  <a:lnTo>
                    <a:pt x="7533" y="5246"/>
                  </a:lnTo>
                  <a:lnTo>
                    <a:pt x="7533" y="5380"/>
                  </a:lnTo>
                  <a:lnTo>
                    <a:pt x="7514" y="5515"/>
                  </a:lnTo>
                  <a:lnTo>
                    <a:pt x="7494" y="5630"/>
                  </a:lnTo>
                  <a:lnTo>
                    <a:pt x="7475" y="5745"/>
                  </a:lnTo>
                  <a:lnTo>
                    <a:pt x="7379" y="5976"/>
                  </a:lnTo>
                  <a:lnTo>
                    <a:pt x="7302" y="6206"/>
                  </a:lnTo>
                  <a:lnTo>
                    <a:pt x="7283" y="6322"/>
                  </a:lnTo>
                  <a:lnTo>
                    <a:pt x="7264" y="6456"/>
                  </a:lnTo>
                  <a:lnTo>
                    <a:pt x="7264" y="6629"/>
                  </a:lnTo>
                  <a:lnTo>
                    <a:pt x="7302" y="6802"/>
                  </a:lnTo>
                  <a:lnTo>
                    <a:pt x="7341" y="6975"/>
                  </a:lnTo>
                  <a:lnTo>
                    <a:pt x="7398" y="7148"/>
                  </a:lnTo>
                  <a:lnTo>
                    <a:pt x="7475" y="7302"/>
                  </a:lnTo>
                  <a:lnTo>
                    <a:pt x="7571" y="7455"/>
                  </a:lnTo>
                  <a:lnTo>
                    <a:pt x="7687" y="7590"/>
                  </a:lnTo>
                  <a:lnTo>
                    <a:pt x="7802" y="7724"/>
                  </a:lnTo>
                  <a:lnTo>
                    <a:pt x="8032" y="7916"/>
                  </a:lnTo>
                  <a:lnTo>
                    <a:pt x="8282" y="8089"/>
                  </a:lnTo>
                  <a:lnTo>
                    <a:pt x="8532" y="8224"/>
                  </a:lnTo>
                  <a:lnTo>
                    <a:pt x="8820" y="8339"/>
                  </a:lnTo>
                  <a:lnTo>
                    <a:pt x="9108" y="8454"/>
                  </a:lnTo>
                  <a:lnTo>
                    <a:pt x="9416" y="8551"/>
                  </a:lnTo>
                  <a:lnTo>
                    <a:pt x="10011" y="8723"/>
                  </a:lnTo>
                  <a:lnTo>
                    <a:pt x="10300" y="8820"/>
                  </a:lnTo>
                  <a:lnTo>
                    <a:pt x="10588" y="8935"/>
                  </a:lnTo>
                  <a:lnTo>
                    <a:pt x="10857" y="9050"/>
                  </a:lnTo>
                  <a:lnTo>
                    <a:pt x="11107" y="9204"/>
                  </a:lnTo>
                  <a:lnTo>
                    <a:pt x="11318" y="9377"/>
                  </a:lnTo>
                  <a:lnTo>
                    <a:pt x="11529" y="9569"/>
                  </a:lnTo>
                  <a:lnTo>
                    <a:pt x="11606" y="9684"/>
                  </a:lnTo>
                  <a:lnTo>
                    <a:pt x="11702" y="9819"/>
                  </a:lnTo>
                  <a:lnTo>
                    <a:pt x="11760" y="9953"/>
                  </a:lnTo>
                  <a:lnTo>
                    <a:pt x="11818" y="10107"/>
                  </a:lnTo>
                  <a:lnTo>
                    <a:pt x="11837" y="10222"/>
                  </a:lnTo>
                  <a:lnTo>
                    <a:pt x="11818" y="10337"/>
                  </a:lnTo>
                  <a:lnTo>
                    <a:pt x="11779" y="10587"/>
                  </a:lnTo>
                  <a:lnTo>
                    <a:pt x="11683" y="10818"/>
                  </a:lnTo>
                  <a:lnTo>
                    <a:pt x="11587" y="11068"/>
                  </a:lnTo>
                  <a:lnTo>
                    <a:pt x="11376" y="11548"/>
                  </a:lnTo>
                  <a:lnTo>
                    <a:pt x="11280" y="11778"/>
                  </a:lnTo>
                  <a:lnTo>
                    <a:pt x="11241" y="12028"/>
                  </a:lnTo>
                  <a:lnTo>
                    <a:pt x="11222" y="12201"/>
                  </a:lnTo>
                  <a:lnTo>
                    <a:pt x="11241" y="12374"/>
                  </a:lnTo>
                  <a:lnTo>
                    <a:pt x="11280" y="12547"/>
                  </a:lnTo>
                  <a:lnTo>
                    <a:pt x="11337" y="12701"/>
                  </a:lnTo>
                  <a:lnTo>
                    <a:pt x="11414" y="12854"/>
                  </a:lnTo>
                  <a:lnTo>
                    <a:pt x="11510" y="13008"/>
                  </a:lnTo>
                  <a:lnTo>
                    <a:pt x="11606" y="13143"/>
                  </a:lnTo>
                  <a:lnTo>
                    <a:pt x="11741" y="13258"/>
                  </a:lnTo>
                  <a:lnTo>
                    <a:pt x="11971" y="13431"/>
                  </a:lnTo>
                  <a:lnTo>
                    <a:pt x="12202" y="13585"/>
                  </a:lnTo>
                  <a:lnTo>
                    <a:pt x="12452" y="13700"/>
                  </a:lnTo>
                  <a:lnTo>
                    <a:pt x="12701" y="13815"/>
                  </a:lnTo>
                  <a:lnTo>
                    <a:pt x="12970" y="13892"/>
                  </a:lnTo>
                  <a:lnTo>
                    <a:pt x="13259" y="13969"/>
                  </a:lnTo>
                  <a:lnTo>
                    <a:pt x="13835" y="14103"/>
                  </a:lnTo>
                  <a:lnTo>
                    <a:pt x="14411" y="14199"/>
                  </a:lnTo>
                  <a:lnTo>
                    <a:pt x="14988" y="14276"/>
                  </a:lnTo>
                  <a:lnTo>
                    <a:pt x="15545" y="14372"/>
                  </a:lnTo>
                  <a:lnTo>
                    <a:pt x="15814" y="14430"/>
                  </a:lnTo>
                  <a:lnTo>
                    <a:pt x="16083" y="14488"/>
                  </a:lnTo>
                  <a:lnTo>
                    <a:pt x="16314" y="14565"/>
                  </a:lnTo>
                  <a:lnTo>
                    <a:pt x="16410" y="14603"/>
                  </a:lnTo>
                  <a:lnTo>
                    <a:pt x="16467" y="14641"/>
                  </a:lnTo>
                  <a:lnTo>
                    <a:pt x="16525" y="14718"/>
                  </a:lnTo>
                  <a:lnTo>
                    <a:pt x="16563" y="14795"/>
                  </a:lnTo>
                  <a:lnTo>
                    <a:pt x="16640" y="15064"/>
                  </a:lnTo>
                  <a:lnTo>
                    <a:pt x="16679" y="15352"/>
                  </a:lnTo>
                  <a:lnTo>
                    <a:pt x="16679" y="15429"/>
                  </a:lnTo>
                  <a:lnTo>
                    <a:pt x="16660" y="15487"/>
                  </a:lnTo>
                  <a:lnTo>
                    <a:pt x="16602" y="15621"/>
                  </a:lnTo>
                  <a:lnTo>
                    <a:pt x="16544" y="15698"/>
                  </a:lnTo>
                  <a:lnTo>
                    <a:pt x="16487" y="15852"/>
                  </a:lnTo>
                  <a:lnTo>
                    <a:pt x="16448" y="15967"/>
                  </a:lnTo>
                  <a:lnTo>
                    <a:pt x="16429" y="16082"/>
                  </a:lnTo>
                  <a:lnTo>
                    <a:pt x="16429" y="16198"/>
                  </a:lnTo>
                  <a:lnTo>
                    <a:pt x="16448" y="16332"/>
                  </a:lnTo>
                  <a:lnTo>
                    <a:pt x="16487" y="16524"/>
                  </a:lnTo>
                  <a:lnTo>
                    <a:pt x="16563" y="16697"/>
                  </a:lnTo>
                  <a:lnTo>
                    <a:pt x="16679" y="16851"/>
                  </a:lnTo>
                  <a:lnTo>
                    <a:pt x="16794" y="16986"/>
                  </a:lnTo>
                  <a:lnTo>
                    <a:pt x="16948" y="17101"/>
                  </a:lnTo>
                  <a:lnTo>
                    <a:pt x="17101" y="17216"/>
                  </a:lnTo>
                  <a:lnTo>
                    <a:pt x="17255" y="17312"/>
                  </a:lnTo>
                  <a:lnTo>
                    <a:pt x="17447" y="17389"/>
                  </a:lnTo>
                  <a:lnTo>
                    <a:pt x="17716" y="17485"/>
                  </a:lnTo>
                  <a:lnTo>
                    <a:pt x="18005" y="17562"/>
                  </a:lnTo>
                  <a:lnTo>
                    <a:pt x="18581" y="17716"/>
                  </a:lnTo>
                  <a:lnTo>
                    <a:pt x="19157" y="17869"/>
                  </a:lnTo>
                  <a:lnTo>
                    <a:pt x="19446" y="17965"/>
                  </a:lnTo>
                  <a:lnTo>
                    <a:pt x="19734" y="18081"/>
                  </a:lnTo>
                  <a:lnTo>
                    <a:pt x="19926" y="18177"/>
                  </a:lnTo>
                  <a:lnTo>
                    <a:pt x="20137" y="18292"/>
                  </a:lnTo>
                  <a:lnTo>
                    <a:pt x="20310" y="18407"/>
                  </a:lnTo>
                  <a:lnTo>
                    <a:pt x="20502" y="18542"/>
                  </a:lnTo>
                  <a:lnTo>
                    <a:pt x="20675" y="18676"/>
                  </a:lnTo>
                  <a:lnTo>
                    <a:pt x="20829" y="18830"/>
                  </a:lnTo>
                  <a:lnTo>
                    <a:pt x="20983" y="18984"/>
                  </a:lnTo>
                  <a:lnTo>
                    <a:pt x="21117" y="19157"/>
                  </a:lnTo>
                  <a:lnTo>
                    <a:pt x="21252" y="19349"/>
                  </a:lnTo>
                  <a:lnTo>
                    <a:pt x="21348" y="19522"/>
                  </a:lnTo>
                  <a:lnTo>
                    <a:pt x="21425" y="19733"/>
                  </a:lnTo>
                  <a:lnTo>
                    <a:pt x="21502" y="19945"/>
                  </a:lnTo>
                  <a:lnTo>
                    <a:pt x="21540" y="20156"/>
                  </a:lnTo>
                  <a:lnTo>
                    <a:pt x="21559" y="20367"/>
                  </a:lnTo>
                  <a:lnTo>
                    <a:pt x="21559" y="20598"/>
                  </a:lnTo>
                  <a:lnTo>
                    <a:pt x="21540" y="20848"/>
                  </a:lnTo>
                  <a:lnTo>
                    <a:pt x="21540" y="20924"/>
                  </a:lnTo>
                  <a:lnTo>
                    <a:pt x="21578" y="20982"/>
                  </a:lnTo>
                  <a:lnTo>
                    <a:pt x="21636" y="21040"/>
                  </a:lnTo>
                  <a:lnTo>
                    <a:pt x="21713" y="21059"/>
                  </a:lnTo>
                  <a:lnTo>
                    <a:pt x="21751" y="21155"/>
                  </a:lnTo>
                  <a:lnTo>
                    <a:pt x="21809" y="21232"/>
                  </a:lnTo>
                  <a:lnTo>
                    <a:pt x="21886" y="21309"/>
                  </a:lnTo>
                  <a:lnTo>
                    <a:pt x="21982" y="21347"/>
                  </a:lnTo>
                  <a:lnTo>
                    <a:pt x="22097" y="21386"/>
                  </a:lnTo>
                  <a:lnTo>
                    <a:pt x="22212" y="21405"/>
                  </a:lnTo>
                  <a:lnTo>
                    <a:pt x="22308" y="21405"/>
                  </a:lnTo>
                  <a:lnTo>
                    <a:pt x="22424" y="21366"/>
                  </a:lnTo>
                  <a:lnTo>
                    <a:pt x="22558" y="21270"/>
                  </a:lnTo>
                  <a:lnTo>
                    <a:pt x="22693" y="21174"/>
                  </a:lnTo>
                  <a:lnTo>
                    <a:pt x="22770" y="21040"/>
                  </a:lnTo>
                  <a:lnTo>
                    <a:pt x="22846" y="20886"/>
                  </a:lnTo>
                  <a:lnTo>
                    <a:pt x="22904" y="20713"/>
                  </a:lnTo>
                  <a:lnTo>
                    <a:pt x="22943" y="20559"/>
                  </a:lnTo>
                  <a:lnTo>
                    <a:pt x="23039" y="20233"/>
                  </a:lnTo>
                  <a:lnTo>
                    <a:pt x="23519" y="20713"/>
                  </a:lnTo>
                  <a:lnTo>
                    <a:pt x="24038" y="21232"/>
                  </a:lnTo>
                  <a:lnTo>
                    <a:pt x="24288" y="21501"/>
                  </a:lnTo>
                  <a:lnTo>
                    <a:pt x="24518" y="21789"/>
                  </a:lnTo>
                  <a:lnTo>
                    <a:pt x="24729" y="22077"/>
                  </a:lnTo>
                  <a:lnTo>
                    <a:pt x="24941" y="22366"/>
                  </a:lnTo>
                  <a:lnTo>
                    <a:pt x="25095" y="22673"/>
                  </a:lnTo>
                  <a:lnTo>
                    <a:pt x="25229" y="22980"/>
                  </a:lnTo>
                  <a:lnTo>
                    <a:pt x="25325" y="23288"/>
                  </a:lnTo>
                  <a:lnTo>
                    <a:pt x="25364" y="23461"/>
                  </a:lnTo>
                  <a:lnTo>
                    <a:pt x="25383" y="23614"/>
                  </a:lnTo>
                  <a:lnTo>
                    <a:pt x="25383" y="23787"/>
                  </a:lnTo>
                  <a:lnTo>
                    <a:pt x="25383" y="23960"/>
                  </a:lnTo>
                  <a:lnTo>
                    <a:pt x="25364" y="24114"/>
                  </a:lnTo>
                  <a:lnTo>
                    <a:pt x="25325" y="24287"/>
                  </a:lnTo>
                  <a:lnTo>
                    <a:pt x="25267" y="24460"/>
                  </a:lnTo>
                  <a:lnTo>
                    <a:pt x="25210" y="24633"/>
                  </a:lnTo>
                  <a:lnTo>
                    <a:pt x="25133" y="24806"/>
                  </a:lnTo>
                  <a:lnTo>
                    <a:pt x="25037" y="24979"/>
                  </a:lnTo>
                  <a:lnTo>
                    <a:pt x="24826" y="25286"/>
                  </a:lnTo>
                  <a:lnTo>
                    <a:pt x="24595" y="25536"/>
                  </a:lnTo>
                  <a:lnTo>
                    <a:pt x="24345" y="25766"/>
                  </a:lnTo>
                  <a:lnTo>
                    <a:pt x="24076" y="25959"/>
                  </a:lnTo>
                  <a:lnTo>
                    <a:pt x="23788" y="26112"/>
                  </a:lnTo>
                  <a:lnTo>
                    <a:pt x="23481" y="26247"/>
                  </a:lnTo>
                  <a:lnTo>
                    <a:pt x="23173" y="26343"/>
                  </a:lnTo>
                  <a:lnTo>
                    <a:pt x="22846" y="26420"/>
                  </a:lnTo>
                  <a:lnTo>
                    <a:pt x="22501" y="26477"/>
                  </a:lnTo>
                  <a:lnTo>
                    <a:pt x="22174" y="26516"/>
                  </a:lnTo>
                  <a:lnTo>
                    <a:pt x="21828" y="26535"/>
                  </a:lnTo>
                  <a:lnTo>
                    <a:pt x="21463" y="26535"/>
                  </a:lnTo>
                  <a:lnTo>
                    <a:pt x="21117" y="26516"/>
                  </a:lnTo>
                  <a:lnTo>
                    <a:pt x="20791" y="26497"/>
                  </a:lnTo>
                  <a:lnTo>
                    <a:pt x="20118" y="26420"/>
                  </a:lnTo>
                  <a:lnTo>
                    <a:pt x="20253" y="26285"/>
                  </a:lnTo>
                  <a:lnTo>
                    <a:pt x="20368" y="26151"/>
                  </a:lnTo>
                  <a:lnTo>
                    <a:pt x="20579" y="25843"/>
                  </a:lnTo>
                  <a:lnTo>
                    <a:pt x="20752" y="25497"/>
                  </a:lnTo>
                  <a:lnTo>
                    <a:pt x="20906" y="25152"/>
                  </a:lnTo>
                  <a:lnTo>
                    <a:pt x="21002" y="24767"/>
                  </a:lnTo>
                  <a:lnTo>
                    <a:pt x="21060" y="24383"/>
                  </a:lnTo>
                  <a:lnTo>
                    <a:pt x="21079" y="23999"/>
                  </a:lnTo>
                  <a:lnTo>
                    <a:pt x="21060" y="23595"/>
                  </a:lnTo>
                  <a:lnTo>
                    <a:pt x="20983" y="23192"/>
                  </a:lnTo>
                  <a:lnTo>
                    <a:pt x="20887" y="22788"/>
                  </a:lnTo>
                  <a:lnTo>
                    <a:pt x="20733" y="22423"/>
                  </a:lnTo>
                  <a:lnTo>
                    <a:pt x="20579" y="22058"/>
                  </a:lnTo>
                  <a:lnTo>
                    <a:pt x="20368" y="21712"/>
                  </a:lnTo>
                  <a:lnTo>
                    <a:pt x="20157" y="21386"/>
                  </a:lnTo>
                  <a:lnTo>
                    <a:pt x="19907" y="21078"/>
                  </a:lnTo>
                  <a:lnTo>
                    <a:pt x="19638" y="20771"/>
                  </a:lnTo>
                  <a:lnTo>
                    <a:pt x="19369" y="20483"/>
                  </a:lnTo>
                  <a:lnTo>
                    <a:pt x="19061" y="20214"/>
                  </a:lnTo>
                  <a:lnTo>
                    <a:pt x="18754" y="19945"/>
                  </a:lnTo>
                  <a:lnTo>
                    <a:pt x="18446" y="19695"/>
                  </a:lnTo>
                  <a:lnTo>
                    <a:pt x="17793" y="19214"/>
                  </a:lnTo>
                  <a:lnTo>
                    <a:pt x="17140" y="18753"/>
                  </a:lnTo>
                  <a:lnTo>
                    <a:pt x="16352" y="18234"/>
                  </a:lnTo>
                  <a:lnTo>
                    <a:pt x="15603" y="17716"/>
                  </a:lnTo>
                  <a:lnTo>
                    <a:pt x="14853" y="17158"/>
                  </a:lnTo>
                  <a:lnTo>
                    <a:pt x="14123" y="16601"/>
                  </a:lnTo>
                  <a:lnTo>
                    <a:pt x="13412" y="16025"/>
                  </a:lnTo>
                  <a:lnTo>
                    <a:pt x="12721" y="15410"/>
                  </a:lnTo>
                  <a:lnTo>
                    <a:pt x="12029" y="14776"/>
                  </a:lnTo>
                  <a:lnTo>
                    <a:pt x="11376" y="14123"/>
                  </a:lnTo>
                  <a:lnTo>
                    <a:pt x="10646" y="13354"/>
                  </a:lnTo>
                  <a:lnTo>
                    <a:pt x="9954" y="12585"/>
                  </a:lnTo>
                  <a:lnTo>
                    <a:pt x="9281" y="11778"/>
                  </a:lnTo>
                  <a:lnTo>
                    <a:pt x="8628" y="10952"/>
                  </a:lnTo>
                  <a:lnTo>
                    <a:pt x="8013" y="10107"/>
                  </a:lnTo>
                  <a:lnTo>
                    <a:pt x="7398" y="9261"/>
                  </a:lnTo>
                  <a:lnTo>
                    <a:pt x="6803" y="8397"/>
                  </a:lnTo>
                  <a:lnTo>
                    <a:pt x="6245" y="7513"/>
                  </a:lnTo>
                  <a:lnTo>
                    <a:pt x="5727" y="6648"/>
                  </a:lnTo>
                  <a:lnTo>
                    <a:pt x="5227" y="5784"/>
                  </a:lnTo>
                  <a:lnTo>
                    <a:pt x="4728" y="4919"/>
                  </a:lnTo>
                  <a:lnTo>
                    <a:pt x="4228" y="4054"/>
                  </a:lnTo>
                  <a:lnTo>
                    <a:pt x="4017" y="3747"/>
                  </a:lnTo>
                  <a:lnTo>
                    <a:pt x="3805" y="3478"/>
                  </a:lnTo>
                  <a:lnTo>
                    <a:pt x="3632" y="3305"/>
                  </a:lnTo>
                  <a:lnTo>
                    <a:pt x="3440" y="3151"/>
                  </a:lnTo>
                  <a:lnTo>
                    <a:pt x="3248" y="3036"/>
                  </a:lnTo>
                  <a:lnTo>
                    <a:pt x="3037" y="2921"/>
                  </a:lnTo>
                  <a:lnTo>
                    <a:pt x="2825" y="2863"/>
                  </a:lnTo>
                  <a:lnTo>
                    <a:pt x="2595" y="2825"/>
                  </a:lnTo>
                  <a:lnTo>
                    <a:pt x="2345" y="2825"/>
                  </a:lnTo>
                  <a:lnTo>
                    <a:pt x="2095" y="2882"/>
                  </a:lnTo>
                  <a:lnTo>
                    <a:pt x="2038" y="2902"/>
                  </a:lnTo>
                  <a:lnTo>
                    <a:pt x="1999" y="2940"/>
                  </a:lnTo>
                  <a:lnTo>
                    <a:pt x="1961" y="2978"/>
                  </a:lnTo>
                  <a:lnTo>
                    <a:pt x="1961" y="3036"/>
                  </a:lnTo>
                  <a:lnTo>
                    <a:pt x="1653" y="3209"/>
                  </a:lnTo>
                  <a:lnTo>
                    <a:pt x="1384" y="3420"/>
                  </a:lnTo>
                  <a:lnTo>
                    <a:pt x="1135" y="3670"/>
                  </a:lnTo>
                  <a:lnTo>
                    <a:pt x="923" y="3920"/>
                  </a:lnTo>
                  <a:lnTo>
                    <a:pt x="942" y="3555"/>
                  </a:lnTo>
                  <a:lnTo>
                    <a:pt x="1000" y="3190"/>
                  </a:lnTo>
                  <a:lnTo>
                    <a:pt x="1077" y="2844"/>
                  </a:lnTo>
                  <a:lnTo>
                    <a:pt x="1173" y="2498"/>
                  </a:lnTo>
                  <a:lnTo>
                    <a:pt x="1288" y="2171"/>
                  </a:lnTo>
                  <a:lnTo>
                    <a:pt x="1461" y="1864"/>
                  </a:lnTo>
                  <a:lnTo>
                    <a:pt x="1557" y="1710"/>
                  </a:lnTo>
                  <a:lnTo>
                    <a:pt x="1673" y="1557"/>
                  </a:lnTo>
                  <a:lnTo>
                    <a:pt x="1788" y="1422"/>
                  </a:lnTo>
                  <a:lnTo>
                    <a:pt x="1942" y="1268"/>
                  </a:lnTo>
                  <a:lnTo>
                    <a:pt x="2095" y="1134"/>
                  </a:lnTo>
                  <a:lnTo>
                    <a:pt x="2268" y="999"/>
                  </a:lnTo>
                  <a:lnTo>
                    <a:pt x="2441" y="884"/>
                  </a:lnTo>
                  <a:lnTo>
                    <a:pt x="2614" y="769"/>
                  </a:lnTo>
                  <a:lnTo>
                    <a:pt x="2806" y="692"/>
                  </a:lnTo>
                  <a:lnTo>
                    <a:pt x="2998" y="615"/>
                  </a:lnTo>
                  <a:lnTo>
                    <a:pt x="3190" y="557"/>
                  </a:lnTo>
                  <a:lnTo>
                    <a:pt x="3402" y="500"/>
                  </a:lnTo>
                  <a:lnTo>
                    <a:pt x="3594" y="461"/>
                  </a:lnTo>
                  <a:lnTo>
                    <a:pt x="3805" y="442"/>
                  </a:lnTo>
                  <a:lnTo>
                    <a:pt x="4017" y="423"/>
                  </a:lnTo>
                  <a:close/>
                  <a:moveTo>
                    <a:pt x="2422" y="3190"/>
                  </a:moveTo>
                  <a:lnTo>
                    <a:pt x="2652" y="3209"/>
                  </a:lnTo>
                  <a:lnTo>
                    <a:pt x="2864" y="3247"/>
                  </a:lnTo>
                  <a:lnTo>
                    <a:pt x="3075" y="3343"/>
                  </a:lnTo>
                  <a:lnTo>
                    <a:pt x="3267" y="3459"/>
                  </a:lnTo>
                  <a:lnTo>
                    <a:pt x="3440" y="3612"/>
                  </a:lnTo>
                  <a:lnTo>
                    <a:pt x="3594" y="3785"/>
                  </a:lnTo>
                  <a:lnTo>
                    <a:pt x="3748" y="3978"/>
                  </a:lnTo>
                  <a:lnTo>
                    <a:pt x="3901" y="4170"/>
                  </a:lnTo>
                  <a:lnTo>
                    <a:pt x="4017" y="4400"/>
                  </a:lnTo>
                  <a:lnTo>
                    <a:pt x="4266" y="4842"/>
                  </a:lnTo>
                  <a:lnTo>
                    <a:pt x="4497" y="5265"/>
                  </a:lnTo>
                  <a:lnTo>
                    <a:pt x="4689" y="5649"/>
                  </a:lnTo>
                  <a:lnTo>
                    <a:pt x="5477" y="6975"/>
                  </a:lnTo>
                  <a:lnTo>
                    <a:pt x="5880" y="7647"/>
                  </a:lnTo>
                  <a:lnTo>
                    <a:pt x="6303" y="8282"/>
                  </a:lnTo>
                  <a:lnTo>
                    <a:pt x="7091" y="9473"/>
                  </a:lnTo>
                  <a:lnTo>
                    <a:pt x="7494" y="10049"/>
                  </a:lnTo>
                  <a:lnTo>
                    <a:pt x="7917" y="10626"/>
                  </a:lnTo>
                  <a:lnTo>
                    <a:pt x="8340" y="11183"/>
                  </a:lnTo>
                  <a:lnTo>
                    <a:pt x="8782" y="11740"/>
                  </a:lnTo>
                  <a:lnTo>
                    <a:pt x="9243" y="12297"/>
                  </a:lnTo>
                  <a:lnTo>
                    <a:pt x="9685" y="12835"/>
                  </a:lnTo>
                  <a:lnTo>
                    <a:pt x="10184" y="13392"/>
                  </a:lnTo>
                  <a:lnTo>
                    <a:pt x="10665" y="13930"/>
                  </a:lnTo>
                  <a:lnTo>
                    <a:pt x="11184" y="14468"/>
                  </a:lnTo>
                  <a:lnTo>
                    <a:pt x="11702" y="14987"/>
                  </a:lnTo>
                  <a:lnTo>
                    <a:pt x="12240" y="15487"/>
                  </a:lnTo>
                  <a:lnTo>
                    <a:pt x="12778" y="15986"/>
                  </a:lnTo>
                  <a:lnTo>
                    <a:pt x="13335" y="16467"/>
                  </a:lnTo>
                  <a:lnTo>
                    <a:pt x="13893" y="16928"/>
                  </a:lnTo>
                  <a:lnTo>
                    <a:pt x="14508" y="17389"/>
                  </a:lnTo>
                  <a:lnTo>
                    <a:pt x="15122" y="17831"/>
                  </a:lnTo>
                  <a:lnTo>
                    <a:pt x="16410" y="18676"/>
                  </a:lnTo>
                  <a:lnTo>
                    <a:pt x="17044" y="19118"/>
                  </a:lnTo>
                  <a:lnTo>
                    <a:pt x="17678" y="19541"/>
                  </a:lnTo>
                  <a:lnTo>
                    <a:pt x="18293" y="20021"/>
                  </a:lnTo>
                  <a:lnTo>
                    <a:pt x="18581" y="20252"/>
                  </a:lnTo>
                  <a:lnTo>
                    <a:pt x="18869" y="20502"/>
                  </a:lnTo>
                  <a:lnTo>
                    <a:pt x="19138" y="20790"/>
                  </a:lnTo>
                  <a:lnTo>
                    <a:pt x="19407" y="21078"/>
                  </a:lnTo>
                  <a:lnTo>
                    <a:pt x="19676" y="21405"/>
                  </a:lnTo>
                  <a:lnTo>
                    <a:pt x="19907" y="21751"/>
                  </a:lnTo>
                  <a:lnTo>
                    <a:pt x="20137" y="22116"/>
                  </a:lnTo>
                  <a:lnTo>
                    <a:pt x="20329" y="22500"/>
                  </a:lnTo>
                  <a:lnTo>
                    <a:pt x="20483" y="22884"/>
                  </a:lnTo>
                  <a:lnTo>
                    <a:pt x="20598" y="23288"/>
                  </a:lnTo>
                  <a:lnTo>
                    <a:pt x="20695" y="23691"/>
                  </a:lnTo>
                  <a:lnTo>
                    <a:pt x="20714" y="23883"/>
                  </a:lnTo>
                  <a:lnTo>
                    <a:pt x="20733" y="24095"/>
                  </a:lnTo>
                  <a:lnTo>
                    <a:pt x="20733" y="24287"/>
                  </a:lnTo>
                  <a:lnTo>
                    <a:pt x="20714" y="24479"/>
                  </a:lnTo>
                  <a:lnTo>
                    <a:pt x="20695" y="24671"/>
                  </a:lnTo>
                  <a:lnTo>
                    <a:pt x="20656" y="24863"/>
                  </a:lnTo>
                  <a:lnTo>
                    <a:pt x="20598" y="25056"/>
                  </a:lnTo>
                  <a:lnTo>
                    <a:pt x="20541" y="25248"/>
                  </a:lnTo>
                  <a:lnTo>
                    <a:pt x="20445" y="25440"/>
                  </a:lnTo>
                  <a:lnTo>
                    <a:pt x="20349" y="25613"/>
                  </a:lnTo>
                  <a:lnTo>
                    <a:pt x="20233" y="25786"/>
                  </a:lnTo>
                  <a:lnTo>
                    <a:pt x="20099" y="25959"/>
                  </a:lnTo>
                  <a:lnTo>
                    <a:pt x="19945" y="26132"/>
                  </a:lnTo>
                  <a:lnTo>
                    <a:pt x="19772" y="26285"/>
                  </a:lnTo>
                  <a:lnTo>
                    <a:pt x="19619" y="26420"/>
                  </a:lnTo>
                  <a:lnTo>
                    <a:pt x="19426" y="26535"/>
                  </a:lnTo>
                  <a:lnTo>
                    <a:pt x="19253" y="26631"/>
                  </a:lnTo>
                  <a:lnTo>
                    <a:pt x="19061" y="26727"/>
                  </a:lnTo>
                  <a:lnTo>
                    <a:pt x="18869" y="26785"/>
                  </a:lnTo>
                  <a:lnTo>
                    <a:pt x="18677" y="26842"/>
                  </a:lnTo>
                  <a:lnTo>
                    <a:pt x="18485" y="26881"/>
                  </a:lnTo>
                  <a:lnTo>
                    <a:pt x="18274" y="26919"/>
                  </a:lnTo>
                  <a:lnTo>
                    <a:pt x="18062" y="26938"/>
                  </a:lnTo>
                  <a:lnTo>
                    <a:pt x="17851" y="26938"/>
                  </a:lnTo>
                  <a:lnTo>
                    <a:pt x="17428" y="26919"/>
                  </a:lnTo>
                  <a:lnTo>
                    <a:pt x="16986" y="26842"/>
                  </a:lnTo>
                  <a:lnTo>
                    <a:pt x="16544" y="26746"/>
                  </a:lnTo>
                  <a:lnTo>
                    <a:pt x="16122" y="26612"/>
                  </a:lnTo>
                  <a:lnTo>
                    <a:pt x="15680" y="26458"/>
                  </a:lnTo>
                  <a:lnTo>
                    <a:pt x="15257" y="26285"/>
                  </a:lnTo>
                  <a:lnTo>
                    <a:pt x="14853" y="26093"/>
                  </a:lnTo>
                  <a:lnTo>
                    <a:pt x="14450" y="25901"/>
                  </a:lnTo>
                  <a:lnTo>
                    <a:pt x="14085" y="25709"/>
                  </a:lnTo>
                  <a:lnTo>
                    <a:pt x="13393" y="25305"/>
                  </a:lnTo>
                  <a:lnTo>
                    <a:pt x="12740" y="24902"/>
                  </a:lnTo>
                  <a:lnTo>
                    <a:pt x="12106" y="24460"/>
                  </a:lnTo>
                  <a:lnTo>
                    <a:pt x="11491" y="23980"/>
                  </a:lnTo>
                  <a:lnTo>
                    <a:pt x="10876" y="23499"/>
                  </a:lnTo>
                  <a:lnTo>
                    <a:pt x="10300" y="22980"/>
                  </a:lnTo>
                  <a:lnTo>
                    <a:pt x="9723" y="22442"/>
                  </a:lnTo>
                  <a:lnTo>
                    <a:pt x="9185" y="21885"/>
                  </a:lnTo>
                  <a:lnTo>
                    <a:pt x="8647" y="21309"/>
                  </a:lnTo>
                  <a:lnTo>
                    <a:pt x="8109" y="20713"/>
                  </a:lnTo>
                  <a:lnTo>
                    <a:pt x="7610" y="20117"/>
                  </a:lnTo>
                  <a:lnTo>
                    <a:pt x="7110" y="19503"/>
                  </a:lnTo>
                  <a:lnTo>
                    <a:pt x="6630" y="18888"/>
                  </a:lnTo>
                  <a:lnTo>
                    <a:pt x="5688" y="17639"/>
                  </a:lnTo>
                  <a:lnTo>
                    <a:pt x="4785" y="16390"/>
                  </a:lnTo>
                  <a:lnTo>
                    <a:pt x="4228" y="15602"/>
                  </a:lnTo>
                  <a:lnTo>
                    <a:pt x="3709" y="14814"/>
                  </a:lnTo>
                  <a:lnTo>
                    <a:pt x="3190" y="14007"/>
                  </a:lnTo>
                  <a:lnTo>
                    <a:pt x="2691" y="13181"/>
                  </a:lnTo>
                  <a:lnTo>
                    <a:pt x="2230" y="12355"/>
                  </a:lnTo>
                  <a:lnTo>
                    <a:pt x="1788" y="11490"/>
                  </a:lnTo>
                  <a:lnTo>
                    <a:pt x="1365" y="10626"/>
                  </a:lnTo>
                  <a:lnTo>
                    <a:pt x="1000" y="9761"/>
                  </a:lnTo>
                  <a:lnTo>
                    <a:pt x="846" y="9338"/>
                  </a:lnTo>
                  <a:lnTo>
                    <a:pt x="712" y="8916"/>
                  </a:lnTo>
                  <a:lnTo>
                    <a:pt x="597" y="8474"/>
                  </a:lnTo>
                  <a:lnTo>
                    <a:pt x="500" y="8013"/>
                  </a:lnTo>
                  <a:lnTo>
                    <a:pt x="443" y="7571"/>
                  </a:lnTo>
                  <a:lnTo>
                    <a:pt x="404" y="7109"/>
                  </a:lnTo>
                  <a:lnTo>
                    <a:pt x="385" y="6668"/>
                  </a:lnTo>
                  <a:lnTo>
                    <a:pt x="404" y="6226"/>
                  </a:lnTo>
                  <a:lnTo>
                    <a:pt x="462" y="5784"/>
                  </a:lnTo>
                  <a:lnTo>
                    <a:pt x="558" y="5361"/>
                  </a:lnTo>
                  <a:lnTo>
                    <a:pt x="693" y="4938"/>
                  </a:lnTo>
                  <a:lnTo>
                    <a:pt x="789" y="4746"/>
                  </a:lnTo>
                  <a:lnTo>
                    <a:pt x="885" y="4554"/>
                  </a:lnTo>
                  <a:lnTo>
                    <a:pt x="981" y="4362"/>
                  </a:lnTo>
                  <a:lnTo>
                    <a:pt x="1096" y="4170"/>
                  </a:lnTo>
                  <a:lnTo>
                    <a:pt x="1231" y="3997"/>
                  </a:lnTo>
                  <a:lnTo>
                    <a:pt x="1365" y="3824"/>
                  </a:lnTo>
                  <a:lnTo>
                    <a:pt x="1538" y="3670"/>
                  </a:lnTo>
                  <a:lnTo>
                    <a:pt x="1692" y="3516"/>
                  </a:lnTo>
                  <a:lnTo>
                    <a:pt x="1884" y="3363"/>
                  </a:lnTo>
                  <a:lnTo>
                    <a:pt x="2076" y="3228"/>
                  </a:lnTo>
                  <a:lnTo>
                    <a:pt x="2191" y="3228"/>
                  </a:lnTo>
                  <a:lnTo>
                    <a:pt x="2307" y="3209"/>
                  </a:lnTo>
                  <a:lnTo>
                    <a:pt x="2422" y="3190"/>
                  </a:lnTo>
                  <a:close/>
                  <a:moveTo>
                    <a:pt x="7725" y="0"/>
                  </a:moveTo>
                  <a:lnTo>
                    <a:pt x="7533" y="19"/>
                  </a:lnTo>
                  <a:lnTo>
                    <a:pt x="7321" y="77"/>
                  </a:lnTo>
                  <a:lnTo>
                    <a:pt x="7110" y="135"/>
                  </a:lnTo>
                  <a:lnTo>
                    <a:pt x="6899" y="231"/>
                  </a:lnTo>
                  <a:lnTo>
                    <a:pt x="6687" y="327"/>
                  </a:lnTo>
                  <a:lnTo>
                    <a:pt x="6514" y="212"/>
                  </a:lnTo>
                  <a:lnTo>
                    <a:pt x="6418" y="173"/>
                  </a:lnTo>
                  <a:lnTo>
                    <a:pt x="6322" y="135"/>
                  </a:lnTo>
                  <a:lnTo>
                    <a:pt x="6226" y="115"/>
                  </a:lnTo>
                  <a:lnTo>
                    <a:pt x="6130" y="115"/>
                  </a:lnTo>
                  <a:lnTo>
                    <a:pt x="6015" y="135"/>
                  </a:lnTo>
                  <a:lnTo>
                    <a:pt x="5938" y="173"/>
                  </a:lnTo>
                  <a:lnTo>
                    <a:pt x="5900" y="154"/>
                  </a:lnTo>
                  <a:lnTo>
                    <a:pt x="5880" y="154"/>
                  </a:lnTo>
                  <a:lnTo>
                    <a:pt x="5688" y="231"/>
                  </a:lnTo>
                  <a:lnTo>
                    <a:pt x="5496" y="308"/>
                  </a:lnTo>
                  <a:lnTo>
                    <a:pt x="5438" y="269"/>
                  </a:lnTo>
                  <a:lnTo>
                    <a:pt x="5208" y="192"/>
                  </a:lnTo>
                  <a:lnTo>
                    <a:pt x="4958" y="115"/>
                  </a:lnTo>
                  <a:lnTo>
                    <a:pt x="4728" y="77"/>
                  </a:lnTo>
                  <a:lnTo>
                    <a:pt x="4478" y="58"/>
                  </a:lnTo>
                  <a:lnTo>
                    <a:pt x="4228" y="39"/>
                  </a:lnTo>
                  <a:lnTo>
                    <a:pt x="3997" y="39"/>
                  </a:lnTo>
                  <a:lnTo>
                    <a:pt x="3748" y="58"/>
                  </a:lnTo>
                  <a:lnTo>
                    <a:pt x="3517" y="96"/>
                  </a:lnTo>
                  <a:lnTo>
                    <a:pt x="3267" y="135"/>
                  </a:lnTo>
                  <a:lnTo>
                    <a:pt x="3037" y="212"/>
                  </a:lnTo>
                  <a:lnTo>
                    <a:pt x="2806" y="288"/>
                  </a:lnTo>
                  <a:lnTo>
                    <a:pt x="2576" y="384"/>
                  </a:lnTo>
                  <a:lnTo>
                    <a:pt x="2364" y="500"/>
                  </a:lnTo>
                  <a:lnTo>
                    <a:pt x="2153" y="634"/>
                  </a:lnTo>
                  <a:lnTo>
                    <a:pt x="1961" y="769"/>
                  </a:lnTo>
                  <a:lnTo>
                    <a:pt x="1769" y="942"/>
                  </a:lnTo>
                  <a:lnTo>
                    <a:pt x="1615" y="1076"/>
                  </a:lnTo>
                  <a:lnTo>
                    <a:pt x="1461" y="1249"/>
                  </a:lnTo>
                  <a:lnTo>
                    <a:pt x="1327" y="1422"/>
                  </a:lnTo>
                  <a:lnTo>
                    <a:pt x="1211" y="1595"/>
                  </a:lnTo>
                  <a:lnTo>
                    <a:pt x="1096" y="1787"/>
                  </a:lnTo>
                  <a:lnTo>
                    <a:pt x="981" y="1979"/>
                  </a:lnTo>
                  <a:lnTo>
                    <a:pt x="885" y="2191"/>
                  </a:lnTo>
                  <a:lnTo>
                    <a:pt x="808" y="2402"/>
                  </a:lnTo>
                  <a:lnTo>
                    <a:pt x="731" y="2613"/>
                  </a:lnTo>
                  <a:lnTo>
                    <a:pt x="693" y="2844"/>
                  </a:lnTo>
                  <a:lnTo>
                    <a:pt x="654" y="3055"/>
                  </a:lnTo>
                  <a:lnTo>
                    <a:pt x="635" y="3267"/>
                  </a:lnTo>
                  <a:lnTo>
                    <a:pt x="635" y="3497"/>
                  </a:lnTo>
                  <a:lnTo>
                    <a:pt x="654" y="3709"/>
                  </a:lnTo>
                  <a:lnTo>
                    <a:pt x="693" y="3920"/>
                  </a:lnTo>
                  <a:lnTo>
                    <a:pt x="750" y="4131"/>
                  </a:lnTo>
                  <a:lnTo>
                    <a:pt x="635" y="4323"/>
                  </a:lnTo>
                  <a:lnTo>
                    <a:pt x="520" y="4535"/>
                  </a:lnTo>
                  <a:lnTo>
                    <a:pt x="424" y="4727"/>
                  </a:lnTo>
                  <a:lnTo>
                    <a:pt x="328" y="4938"/>
                  </a:lnTo>
                  <a:lnTo>
                    <a:pt x="251" y="5169"/>
                  </a:lnTo>
                  <a:lnTo>
                    <a:pt x="193" y="5380"/>
                  </a:lnTo>
                  <a:lnTo>
                    <a:pt x="78" y="5841"/>
                  </a:lnTo>
                  <a:lnTo>
                    <a:pt x="20" y="6302"/>
                  </a:lnTo>
                  <a:lnTo>
                    <a:pt x="1" y="6764"/>
                  </a:lnTo>
                  <a:lnTo>
                    <a:pt x="20" y="7244"/>
                  </a:lnTo>
                  <a:lnTo>
                    <a:pt x="59" y="7705"/>
                  </a:lnTo>
                  <a:lnTo>
                    <a:pt x="135" y="8166"/>
                  </a:lnTo>
                  <a:lnTo>
                    <a:pt x="231" y="8608"/>
                  </a:lnTo>
                  <a:lnTo>
                    <a:pt x="347" y="9050"/>
                  </a:lnTo>
                  <a:lnTo>
                    <a:pt x="500" y="9473"/>
                  </a:lnTo>
                  <a:lnTo>
                    <a:pt x="654" y="9915"/>
                  </a:lnTo>
                  <a:lnTo>
                    <a:pt x="827" y="10337"/>
                  </a:lnTo>
                  <a:lnTo>
                    <a:pt x="1000" y="10779"/>
                  </a:lnTo>
                  <a:lnTo>
                    <a:pt x="1192" y="11202"/>
                  </a:lnTo>
                  <a:lnTo>
                    <a:pt x="1634" y="12028"/>
                  </a:lnTo>
                  <a:lnTo>
                    <a:pt x="2076" y="12835"/>
                  </a:lnTo>
                  <a:lnTo>
                    <a:pt x="2556" y="13623"/>
                  </a:lnTo>
                  <a:lnTo>
                    <a:pt x="3017" y="14392"/>
                  </a:lnTo>
                  <a:lnTo>
                    <a:pt x="3978" y="15871"/>
                  </a:lnTo>
                  <a:lnTo>
                    <a:pt x="4478" y="16620"/>
                  </a:lnTo>
                  <a:lnTo>
                    <a:pt x="4977" y="17351"/>
                  </a:lnTo>
                  <a:lnTo>
                    <a:pt x="5515" y="18100"/>
                  </a:lnTo>
                  <a:lnTo>
                    <a:pt x="6053" y="18811"/>
                  </a:lnTo>
                  <a:lnTo>
                    <a:pt x="6611" y="19541"/>
                  </a:lnTo>
                  <a:lnTo>
                    <a:pt x="7187" y="20233"/>
                  </a:lnTo>
                  <a:lnTo>
                    <a:pt x="7783" y="20924"/>
                  </a:lnTo>
                  <a:lnTo>
                    <a:pt x="8397" y="21597"/>
                  </a:lnTo>
                  <a:lnTo>
                    <a:pt x="9012" y="22250"/>
                  </a:lnTo>
                  <a:lnTo>
                    <a:pt x="9666" y="22884"/>
                  </a:lnTo>
                  <a:lnTo>
                    <a:pt x="10319" y="23480"/>
                  </a:lnTo>
                  <a:lnTo>
                    <a:pt x="11011" y="24056"/>
                  </a:lnTo>
                  <a:lnTo>
                    <a:pt x="11702" y="24594"/>
                  </a:lnTo>
                  <a:lnTo>
                    <a:pt x="12432" y="25113"/>
                  </a:lnTo>
                  <a:lnTo>
                    <a:pt x="13086" y="25536"/>
                  </a:lnTo>
                  <a:lnTo>
                    <a:pt x="13777" y="25959"/>
                  </a:lnTo>
                  <a:lnTo>
                    <a:pt x="14142" y="26170"/>
                  </a:lnTo>
                  <a:lnTo>
                    <a:pt x="14527" y="26362"/>
                  </a:lnTo>
                  <a:lnTo>
                    <a:pt x="14911" y="26535"/>
                  </a:lnTo>
                  <a:lnTo>
                    <a:pt x="15295" y="26708"/>
                  </a:lnTo>
                  <a:lnTo>
                    <a:pt x="15699" y="26862"/>
                  </a:lnTo>
                  <a:lnTo>
                    <a:pt x="16102" y="26996"/>
                  </a:lnTo>
                  <a:lnTo>
                    <a:pt x="16506" y="27092"/>
                  </a:lnTo>
                  <a:lnTo>
                    <a:pt x="16909" y="27188"/>
                  </a:lnTo>
                  <a:lnTo>
                    <a:pt x="17313" y="27246"/>
                  </a:lnTo>
                  <a:lnTo>
                    <a:pt x="17697" y="27265"/>
                  </a:lnTo>
                  <a:lnTo>
                    <a:pt x="18101" y="27265"/>
                  </a:lnTo>
                  <a:lnTo>
                    <a:pt x="18504" y="27227"/>
                  </a:lnTo>
                  <a:lnTo>
                    <a:pt x="18696" y="27188"/>
                  </a:lnTo>
                  <a:lnTo>
                    <a:pt x="18888" y="27150"/>
                  </a:lnTo>
                  <a:lnTo>
                    <a:pt x="19081" y="27092"/>
                  </a:lnTo>
                  <a:lnTo>
                    <a:pt x="19253" y="27015"/>
                  </a:lnTo>
                  <a:lnTo>
                    <a:pt x="19426" y="26938"/>
                  </a:lnTo>
                  <a:lnTo>
                    <a:pt x="19580" y="26842"/>
                  </a:lnTo>
                  <a:lnTo>
                    <a:pt x="19734" y="26746"/>
                  </a:lnTo>
                  <a:lnTo>
                    <a:pt x="19888" y="26631"/>
                  </a:lnTo>
                  <a:lnTo>
                    <a:pt x="20253" y="26727"/>
                  </a:lnTo>
                  <a:lnTo>
                    <a:pt x="20618" y="26804"/>
                  </a:lnTo>
                  <a:lnTo>
                    <a:pt x="21021" y="26862"/>
                  </a:lnTo>
                  <a:lnTo>
                    <a:pt x="21405" y="26900"/>
                  </a:lnTo>
                  <a:lnTo>
                    <a:pt x="22193" y="26900"/>
                  </a:lnTo>
                  <a:lnTo>
                    <a:pt x="22597" y="26862"/>
                  </a:lnTo>
                  <a:lnTo>
                    <a:pt x="22981" y="26804"/>
                  </a:lnTo>
                  <a:lnTo>
                    <a:pt x="23346" y="26708"/>
                  </a:lnTo>
                  <a:lnTo>
                    <a:pt x="23711" y="26573"/>
                  </a:lnTo>
                  <a:lnTo>
                    <a:pt x="24057" y="26420"/>
                  </a:lnTo>
                  <a:lnTo>
                    <a:pt x="24384" y="26228"/>
                  </a:lnTo>
                  <a:lnTo>
                    <a:pt x="24691" y="25997"/>
                  </a:lnTo>
                  <a:lnTo>
                    <a:pt x="24845" y="25863"/>
                  </a:lnTo>
                  <a:lnTo>
                    <a:pt x="24979" y="25728"/>
                  </a:lnTo>
                  <a:lnTo>
                    <a:pt x="25095" y="25574"/>
                  </a:lnTo>
                  <a:lnTo>
                    <a:pt x="25229" y="25421"/>
                  </a:lnTo>
                  <a:lnTo>
                    <a:pt x="25344" y="25248"/>
                  </a:lnTo>
                  <a:lnTo>
                    <a:pt x="25440" y="25075"/>
                  </a:lnTo>
                  <a:lnTo>
                    <a:pt x="25575" y="24787"/>
                  </a:lnTo>
                  <a:lnTo>
                    <a:pt x="25690" y="24518"/>
                  </a:lnTo>
                  <a:lnTo>
                    <a:pt x="25748" y="24229"/>
                  </a:lnTo>
                  <a:lnTo>
                    <a:pt x="25786" y="23960"/>
                  </a:lnTo>
                  <a:lnTo>
                    <a:pt x="25786" y="23711"/>
                  </a:lnTo>
                  <a:lnTo>
                    <a:pt x="25767" y="23442"/>
                  </a:lnTo>
                  <a:lnTo>
                    <a:pt x="25709" y="23192"/>
                  </a:lnTo>
                  <a:lnTo>
                    <a:pt x="25652" y="22923"/>
                  </a:lnTo>
                  <a:lnTo>
                    <a:pt x="25652" y="22923"/>
                  </a:lnTo>
                  <a:lnTo>
                    <a:pt x="25863" y="22942"/>
                  </a:lnTo>
                  <a:lnTo>
                    <a:pt x="26074" y="22942"/>
                  </a:lnTo>
                  <a:lnTo>
                    <a:pt x="26305" y="22923"/>
                  </a:lnTo>
                  <a:lnTo>
                    <a:pt x="26516" y="22904"/>
                  </a:lnTo>
                  <a:lnTo>
                    <a:pt x="26728" y="22846"/>
                  </a:lnTo>
                  <a:lnTo>
                    <a:pt x="26920" y="22769"/>
                  </a:lnTo>
                  <a:lnTo>
                    <a:pt x="27112" y="22654"/>
                  </a:lnTo>
                  <a:lnTo>
                    <a:pt x="27285" y="22538"/>
                  </a:lnTo>
                  <a:lnTo>
                    <a:pt x="27381" y="22423"/>
                  </a:lnTo>
                  <a:lnTo>
                    <a:pt x="27477" y="22308"/>
                  </a:lnTo>
                  <a:lnTo>
                    <a:pt x="27535" y="22193"/>
                  </a:lnTo>
                  <a:lnTo>
                    <a:pt x="27592" y="22077"/>
                  </a:lnTo>
                  <a:lnTo>
                    <a:pt x="27631" y="21943"/>
                  </a:lnTo>
                  <a:lnTo>
                    <a:pt x="27650" y="21808"/>
                  </a:lnTo>
                  <a:lnTo>
                    <a:pt x="27669" y="21674"/>
                  </a:lnTo>
                  <a:lnTo>
                    <a:pt x="27669" y="21539"/>
                  </a:lnTo>
                  <a:lnTo>
                    <a:pt x="27650" y="21270"/>
                  </a:lnTo>
                  <a:lnTo>
                    <a:pt x="27573" y="20982"/>
                  </a:lnTo>
                  <a:lnTo>
                    <a:pt x="27496" y="20713"/>
                  </a:lnTo>
                  <a:lnTo>
                    <a:pt x="27400" y="20463"/>
                  </a:lnTo>
                  <a:lnTo>
                    <a:pt x="27208" y="20060"/>
                  </a:lnTo>
                  <a:lnTo>
                    <a:pt x="26997" y="19676"/>
                  </a:lnTo>
                  <a:lnTo>
                    <a:pt x="26747" y="19310"/>
                  </a:lnTo>
                  <a:lnTo>
                    <a:pt x="26478" y="18945"/>
                  </a:lnTo>
                  <a:lnTo>
                    <a:pt x="26171" y="18600"/>
                  </a:lnTo>
                  <a:lnTo>
                    <a:pt x="25863" y="18254"/>
                  </a:lnTo>
                  <a:lnTo>
                    <a:pt x="25536" y="17927"/>
                  </a:lnTo>
                  <a:lnTo>
                    <a:pt x="25210" y="17600"/>
                  </a:lnTo>
                  <a:lnTo>
                    <a:pt x="24499" y="16986"/>
                  </a:lnTo>
                  <a:lnTo>
                    <a:pt x="23788" y="16390"/>
                  </a:lnTo>
                  <a:lnTo>
                    <a:pt x="23096" y="15813"/>
                  </a:lnTo>
                  <a:lnTo>
                    <a:pt x="22424" y="15237"/>
                  </a:lnTo>
                  <a:lnTo>
                    <a:pt x="21655" y="14584"/>
                  </a:lnTo>
                  <a:lnTo>
                    <a:pt x="20867" y="13930"/>
                  </a:lnTo>
                  <a:lnTo>
                    <a:pt x="20099" y="13277"/>
                  </a:lnTo>
                  <a:lnTo>
                    <a:pt x="19311" y="12605"/>
                  </a:lnTo>
                  <a:lnTo>
                    <a:pt x="18562" y="11932"/>
                  </a:lnTo>
                  <a:lnTo>
                    <a:pt x="17812" y="11221"/>
                  </a:lnTo>
                  <a:lnTo>
                    <a:pt x="17467" y="10856"/>
                  </a:lnTo>
                  <a:lnTo>
                    <a:pt x="17121" y="10491"/>
                  </a:lnTo>
                  <a:lnTo>
                    <a:pt x="16775" y="10107"/>
                  </a:lnTo>
                  <a:lnTo>
                    <a:pt x="16448" y="9723"/>
                  </a:lnTo>
                  <a:lnTo>
                    <a:pt x="15853" y="8935"/>
                  </a:lnTo>
                  <a:lnTo>
                    <a:pt x="15276" y="8147"/>
                  </a:lnTo>
                  <a:lnTo>
                    <a:pt x="14738" y="7340"/>
                  </a:lnTo>
                  <a:lnTo>
                    <a:pt x="14200" y="6514"/>
                  </a:lnTo>
                  <a:lnTo>
                    <a:pt x="13143" y="4842"/>
                  </a:lnTo>
                  <a:lnTo>
                    <a:pt x="12625" y="4035"/>
                  </a:lnTo>
                  <a:lnTo>
                    <a:pt x="12067" y="3209"/>
                  </a:lnTo>
                  <a:lnTo>
                    <a:pt x="11587" y="2575"/>
                  </a:lnTo>
                  <a:lnTo>
                    <a:pt x="11337" y="2248"/>
                  </a:lnTo>
                  <a:lnTo>
                    <a:pt x="11049" y="1902"/>
                  </a:lnTo>
                  <a:lnTo>
                    <a:pt x="10761" y="1576"/>
                  </a:lnTo>
                  <a:lnTo>
                    <a:pt x="10453" y="1268"/>
                  </a:lnTo>
                  <a:lnTo>
                    <a:pt x="10127" y="961"/>
                  </a:lnTo>
                  <a:lnTo>
                    <a:pt x="9800" y="692"/>
                  </a:lnTo>
                  <a:lnTo>
                    <a:pt x="9454" y="461"/>
                  </a:lnTo>
                  <a:lnTo>
                    <a:pt x="9089" y="269"/>
                  </a:lnTo>
                  <a:lnTo>
                    <a:pt x="8897" y="192"/>
                  </a:lnTo>
                  <a:lnTo>
                    <a:pt x="8705" y="115"/>
                  </a:lnTo>
                  <a:lnTo>
                    <a:pt x="8513" y="58"/>
                  </a:lnTo>
                  <a:lnTo>
                    <a:pt x="8321" y="19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5202964" y="1873189"/>
              <a:ext cx="1208709" cy="1316703"/>
            </a:xfrm>
            <a:custGeom>
              <a:rect b="b" l="l" r="r" t="t"/>
              <a:pathLst>
                <a:path extrusionOk="0" h="22251" w="20426">
                  <a:moveTo>
                    <a:pt x="1230" y="730"/>
                  </a:moveTo>
                  <a:lnTo>
                    <a:pt x="1250" y="750"/>
                  </a:lnTo>
                  <a:lnTo>
                    <a:pt x="1653" y="1192"/>
                  </a:lnTo>
                  <a:lnTo>
                    <a:pt x="2037" y="1672"/>
                  </a:lnTo>
                  <a:lnTo>
                    <a:pt x="2057" y="1710"/>
                  </a:lnTo>
                  <a:lnTo>
                    <a:pt x="2057" y="1749"/>
                  </a:lnTo>
                  <a:lnTo>
                    <a:pt x="2057" y="1787"/>
                  </a:lnTo>
                  <a:lnTo>
                    <a:pt x="2037" y="1826"/>
                  </a:lnTo>
                  <a:lnTo>
                    <a:pt x="1999" y="1845"/>
                  </a:lnTo>
                  <a:lnTo>
                    <a:pt x="1922" y="1845"/>
                  </a:lnTo>
                  <a:lnTo>
                    <a:pt x="1903" y="1806"/>
                  </a:lnTo>
                  <a:lnTo>
                    <a:pt x="1519" y="1326"/>
                  </a:lnTo>
                  <a:lnTo>
                    <a:pt x="1154" y="826"/>
                  </a:lnTo>
                  <a:lnTo>
                    <a:pt x="1134" y="807"/>
                  </a:lnTo>
                  <a:lnTo>
                    <a:pt x="1134" y="788"/>
                  </a:lnTo>
                  <a:lnTo>
                    <a:pt x="1173" y="750"/>
                  </a:lnTo>
                  <a:lnTo>
                    <a:pt x="1211" y="730"/>
                  </a:lnTo>
                  <a:close/>
                  <a:moveTo>
                    <a:pt x="616" y="865"/>
                  </a:moveTo>
                  <a:lnTo>
                    <a:pt x="885" y="1115"/>
                  </a:lnTo>
                  <a:lnTo>
                    <a:pt x="1154" y="1384"/>
                  </a:lnTo>
                  <a:lnTo>
                    <a:pt x="1269" y="1518"/>
                  </a:lnTo>
                  <a:lnTo>
                    <a:pt x="1384" y="1672"/>
                  </a:lnTo>
                  <a:lnTo>
                    <a:pt x="1480" y="1826"/>
                  </a:lnTo>
                  <a:lnTo>
                    <a:pt x="1557" y="1979"/>
                  </a:lnTo>
                  <a:lnTo>
                    <a:pt x="1576" y="2018"/>
                  </a:lnTo>
                  <a:lnTo>
                    <a:pt x="1557" y="2056"/>
                  </a:lnTo>
                  <a:lnTo>
                    <a:pt x="1538" y="2114"/>
                  </a:lnTo>
                  <a:lnTo>
                    <a:pt x="1499" y="2133"/>
                  </a:lnTo>
                  <a:lnTo>
                    <a:pt x="1442" y="2133"/>
                  </a:lnTo>
                  <a:lnTo>
                    <a:pt x="1403" y="2095"/>
                  </a:lnTo>
                  <a:lnTo>
                    <a:pt x="1307" y="1960"/>
                  </a:lnTo>
                  <a:lnTo>
                    <a:pt x="1211" y="1826"/>
                  </a:lnTo>
                  <a:lnTo>
                    <a:pt x="1038" y="1557"/>
                  </a:lnTo>
                  <a:lnTo>
                    <a:pt x="789" y="1249"/>
                  </a:lnTo>
                  <a:lnTo>
                    <a:pt x="539" y="961"/>
                  </a:lnTo>
                  <a:lnTo>
                    <a:pt x="520" y="903"/>
                  </a:lnTo>
                  <a:lnTo>
                    <a:pt x="539" y="884"/>
                  </a:lnTo>
                  <a:lnTo>
                    <a:pt x="577" y="865"/>
                  </a:lnTo>
                  <a:close/>
                  <a:moveTo>
                    <a:pt x="16986" y="17024"/>
                  </a:moveTo>
                  <a:lnTo>
                    <a:pt x="17351" y="17255"/>
                  </a:lnTo>
                  <a:lnTo>
                    <a:pt x="17716" y="17524"/>
                  </a:lnTo>
                  <a:lnTo>
                    <a:pt x="17908" y="17658"/>
                  </a:lnTo>
                  <a:lnTo>
                    <a:pt x="18062" y="17812"/>
                  </a:lnTo>
                  <a:lnTo>
                    <a:pt x="18216" y="17985"/>
                  </a:lnTo>
                  <a:lnTo>
                    <a:pt x="18350" y="18158"/>
                  </a:lnTo>
                  <a:lnTo>
                    <a:pt x="18369" y="18177"/>
                  </a:lnTo>
                  <a:lnTo>
                    <a:pt x="18369" y="18215"/>
                  </a:lnTo>
                  <a:lnTo>
                    <a:pt x="18331" y="18254"/>
                  </a:lnTo>
                  <a:lnTo>
                    <a:pt x="18273" y="18273"/>
                  </a:lnTo>
                  <a:lnTo>
                    <a:pt x="18254" y="18273"/>
                  </a:lnTo>
                  <a:lnTo>
                    <a:pt x="18235" y="18254"/>
                  </a:lnTo>
                  <a:lnTo>
                    <a:pt x="17601" y="17658"/>
                  </a:lnTo>
                  <a:lnTo>
                    <a:pt x="17274" y="17370"/>
                  </a:lnTo>
                  <a:lnTo>
                    <a:pt x="16928" y="17101"/>
                  </a:lnTo>
                  <a:lnTo>
                    <a:pt x="16909" y="17082"/>
                  </a:lnTo>
                  <a:lnTo>
                    <a:pt x="16909" y="17043"/>
                  </a:lnTo>
                  <a:lnTo>
                    <a:pt x="16928" y="17024"/>
                  </a:lnTo>
                  <a:close/>
                  <a:moveTo>
                    <a:pt x="17217" y="17658"/>
                  </a:moveTo>
                  <a:lnTo>
                    <a:pt x="17255" y="17677"/>
                  </a:lnTo>
                  <a:lnTo>
                    <a:pt x="17582" y="17869"/>
                  </a:lnTo>
                  <a:lnTo>
                    <a:pt x="17889" y="18100"/>
                  </a:lnTo>
                  <a:lnTo>
                    <a:pt x="18197" y="18350"/>
                  </a:lnTo>
                  <a:lnTo>
                    <a:pt x="18466" y="18619"/>
                  </a:lnTo>
                  <a:lnTo>
                    <a:pt x="18485" y="18657"/>
                  </a:lnTo>
                  <a:lnTo>
                    <a:pt x="18485" y="18696"/>
                  </a:lnTo>
                  <a:lnTo>
                    <a:pt x="18485" y="18715"/>
                  </a:lnTo>
                  <a:lnTo>
                    <a:pt x="18466" y="18753"/>
                  </a:lnTo>
                  <a:lnTo>
                    <a:pt x="18427" y="18773"/>
                  </a:lnTo>
                  <a:lnTo>
                    <a:pt x="18369" y="18773"/>
                  </a:lnTo>
                  <a:lnTo>
                    <a:pt x="18331" y="18753"/>
                  </a:lnTo>
                  <a:lnTo>
                    <a:pt x="18062" y="18484"/>
                  </a:lnTo>
                  <a:lnTo>
                    <a:pt x="17774" y="18235"/>
                  </a:lnTo>
                  <a:lnTo>
                    <a:pt x="17486" y="18004"/>
                  </a:lnTo>
                  <a:lnTo>
                    <a:pt x="17178" y="17793"/>
                  </a:lnTo>
                  <a:lnTo>
                    <a:pt x="17159" y="17773"/>
                  </a:lnTo>
                  <a:lnTo>
                    <a:pt x="17159" y="17754"/>
                  </a:lnTo>
                  <a:lnTo>
                    <a:pt x="17159" y="17697"/>
                  </a:lnTo>
                  <a:lnTo>
                    <a:pt x="17197" y="17677"/>
                  </a:lnTo>
                  <a:lnTo>
                    <a:pt x="17217" y="17658"/>
                  </a:lnTo>
                  <a:close/>
                  <a:moveTo>
                    <a:pt x="808" y="0"/>
                  </a:moveTo>
                  <a:lnTo>
                    <a:pt x="539" y="39"/>
                  </a:lnTo>
                  <a:lnTo>
                    <a:pt x="270" y="96"/>
                  </a:lnTo>
                  <a:lnTo>
                    <a:pt x="1" y="192"/>
                  </a:lnTo>
                  <a:lnTo>
                    <a:pt x="97" y="308"/>
                  </a:lnTo>
                  <a:lnTo>
                    <a:pt x="154" y="442"/>
                  </a:lnTo>
                  <a:lnTo>
                    <a:pt x="174" y="615"/>
                  </a:lnTo>
                  <a:lnTo>
                    <a:pt x="174" y="788"/>
                  </a:lnTo>
                  <a:lnTo>
                    <a:pt x="135" y="961"/>
                  </a:lnTo>
                  <a:lnTo>
                    <a:pt x="58" y="1134"/>
                  </a:lnTo>
                  <a:lnTo>
                    <a:pt x="231" y="1288"/>
                  </a:lnTo>
                  <a:lnTo>
                    <a:pt x="404" y="1480"/>
                  </a:lnTo>
                  <a:lnTo>
                    <a:pt x="577" y="1691"/>
                  </a:lnTo>
                  <a:lnTo>
                    <a:pt x="731" y="1864"/>
                  </a:lnTo>
                  <a:lnTo>
                    <a:pt x="1096" y="2229"/>
                  </a:lnTo>
                  <a:lnTo>
                    <a:pt x="1461" y="2613"/>
                  </a:lnTo>
                  <a:lnTo>
                    <a:pt x="2172" y="3382"/>
                  </a:lnTo>
                  <a:lnTo>
                    <a:pt x="2326" y="3516"/>
                  </a:lnTo>
                  <a:lnTo>
                    <a:pt x="2422" y="3632"/>
                  </a:lnTo>
                  <a:lnTo>
                    <a:pt x="2499" y="3747"/>
                  </a:lnTo>
                  <a:lnTo>
                    <a:pt x="3306" y="4669"/>
                  </a:lnTo>
                  <a:lnTo>
                    <a:pt x="4113" y="5592"/>
                  </a:lnTo>
                  <a:lnTo>
                    <a:pt x="4881" y="6514"/>
                  </a:lnTo>
                  <a:lnTo>
                    <a:pt x="5265" y="6994"/>
                  </a:lnTo>
                  <a:lnTo>
                    <a:pt x="5630" y="7494"/>
                  </a:lnTo>
                  <a:lnTo>
                    <a:pt x="5650" y="7532"/>
                  </a:lnTo>
                  <a:lnTo>
                    <a:pt x="5630" y="7571"/>
                  </a:lnTo>
                  <a:lnTo>
                    <a:pt x="5861" y="7801"/>
                  </a:lnTo>
                  <a:lnTo>
                    <a:pt x="6072" y="8051"/>
                  </a:lnTo>
                  <a:lnTo>
                    <a:pt x="6226" y="8301"/>
                  </a:lnTo>
                  <a:lnTo>
                    <a:pt x="7110" y="9358"/>
                  </a:lnTo>
                  <a:lnTo>
                    <a:pt x="8013" y="10395"/>
                  </a:lnTo>
                  <a:lnTo>
                    <a:pt x="9838" y="12432"/>
                  </a:lnTo>
                  <a:lnTo>
                    <a:pt x="9858" y="12451"/>
                  </a:lnTo>
                  <a:lnTo>
                    <a:pt x="9858" y="12489"/>
                  </a:lnTo>
                  <a:lnTo>
                    <a:pt x="10107" y="12586"/>
                  </a:lnTo>
                  <a:lnTo>
                    <a:pt x="10338" y="12701"/>
                  </a:lnTo>
                  <a:lnTo>
                    <a:pt x="10665" y="12874"/>
                  </a:lnTo>
                  <a:lnTo>
                    <a:pt x="10972" y="13085"/>
                  </a:lnTo>
                  <a:lnTo>
                    <a:pt x="11126" y="13200"/>
                  </a:lnTo>
                  <a:lnTo>
                    <a:pt x="11260" y="13316"/>
                  </a:lnTo>
                  <a:lnTo>
                    <a:pt x="11376" y="13450"/>
                  </a:lnTo>
                  <a:lnTo>
                    <a:pt x="11491" y="13604"/>
                  </a:lnTo>
                  <a:lnTo>
                    <a:pt x="11529" y="13700"/>
                  </a:lnTo>
                  <a:lnTo>
                    <a:pt x="11587" y="13796"/>
                  </a:lnTo>
                  <a:lnTo>
                    <a:pt x="11625" y="14007"/>
                  </a:lnTo>
                  <a:lnTo>
                    <a:pt x="11625" y="14200"/>
                  </a:lnTo>
                  <a:lnTo>
                    <a:pt x="11625" y="14392"/>
                  </a:lnTo>
                  <a:lnTo>
                    <a:pt x="12067" y="14872"/>
                  </a:lnTo>
                  <a:lnTo>
                    <a:pt x="12509" y="15314"/>
                  </a:lnTo>
                  <a:lnTo>
                    <a:pt x="13009" y="15737"/>
                  </a:lnTo>
                  <a:lnTo>
                    <a:pt x="13508" y="16121"/>
                  </a:lnTo>
                  <a:lnTo>
                    <a:pt x="13547" y="16179"/>
                  </a:lnTo>
                  <a:lnTo>
                    <a:pt x="13566" y="16236"/>
                  </a:lnTo>
                  <a:lnTo>
                    <a:pt x="13912" y="16313"/>
                  </a:lnTo>
                  <a:lnTo>
                    <a:pt x="14219" y="16428"/>
                  </a:lnTo>
                  <a:lnTo>
                    <a:pt x="14507" y="16582"/>
                  </a:lnTo>
                  <a:lnTo>
                    <a:pt x="14796" y="16755"/>
                  </a:lnTo>
                  <a:lnTo>
                    <a:pt x="15045" y="16947"/>
                  </a:lnTo>
                  <a:lnTo>
                    <a:pt x="15295" y="17197"/>
                  </a:lnTo>
                  <a:lnTo>
                    <a:pt x="15507" y="17466"/>
                  </a:lnTo>
                  <a:lnTo>
                    <a:pt x="15679" y="17754"/>
                  </a:lnTo>
                  <a:lnTo>
                    <a:pt x="15833" y="18062"/>
                  </a:lnTo>
                  <a:lnTo>
                    <a:pt x="15929" y="18388"/>
                  </a:lnTo>
                  <a:lnTo>
                    <a:pt x="16006" y="18715"/>
                  </a:lnTo>
                  <a:lnTo>
                    <a:pt x="16045" y="19061"/>
                  </a:lnTo>
                  <a:lnTo>
                    <a:pt x="16045" y="19407"/>
                  </a:lnTo>
                  <a:lnTo>
                    <a:pt x="16102" y="19387"/>
                  </a:lnTo>
                  <a:lnTo>
                    <a:pt x="16160" y="19387"/>
                  </a:lnTo>
                  <a:lnTo>
                    <a:pt x="16217" y="19407"/>
                  </a:lnTo>
                  <a:lnTo>
                    <a:pt x="16275" y="19445"/>
                  </a:lnTo>
                  <a:lnTo>
                    <a:pt x="16909" y="20060"/>
                  </a:lnTo>
                  <a:lnTo>
                    <a:pt x="17255" y="20406"/>
                  </a:lnTo>
                  <a:lnTo>
                    <a:pt x="17582" y="20752"/>
                  </a:lnTo>
                  <a:lnTo>
                    <a:pt x="17889" y="21097"/>
                  </a:lnTo>
                  <a:lnTo>
                    <a:pt x="18158" y="21463"/>
                  </a:lnTo>
                  <a:lnTo>
                    <a:pt x="18408" y="21847"/>
                  </a:lnTo>
                  <a:lnTo>
                    <a:pt x="18523" y="22039"/>
                  </a:lnTo>
                  <a:lnTo>
                    <a:pt x="18619" y="22250"/>
                  </a:lnTo>
                  <a:lnTo>
                    <a:pt x="19196" y="22212"/>
                  </a:lnTo>
                  <a:lnTo>
                    <a:pt x="19484" y="22173"/>
                  </a:lnTo>
                  <a:lnTo>
                    <a:pt x="19753" y="22116"/>
                  </a:lnTo>
                  <a:lnTo>
                    <a:pt x="19868" y="22058"/>
                  </a:lnTo>
                  <a:lnTo>
                    <a:pt x="20003" y="22001"/>
                  </a:lnTo>
                  <a:lnTo>
                    <a:pt x="20099" y="21924"/>
                  </a:lnTo>
                  <a:lnTo>
                    <a:pt x="20195" y="21828"/>
                  </a:lnTo>
                  <a:lnTo>
                    <a:pt x="20272" y="21732"/>
                  </a:lnTo>
                  <a:lnTo>
                    <a:pt x="20349" y="21597"/>
                  </a:lnTo>
                  <a:lnTo>
                    <a:pt x="20387" y="21443"/>
                  </a:lnTo>
                  <a:lnTo>
                    <a:pt x="20425" y="21270"/>
                  </a:lnTo>
                  <a:lnTo>
                    <a:pt x="20425" y="21155"/>
                  </a:lnTo>
                  <a:lnTo>
                    <a:pt x="20425" y="21021"/>
                  </a:lnTo>
                  <a:lnTo>
                    <a:pt x="20387" y="20752"/>
                  </a:lnTo>
                  <a:lnTo>
                    <a:pt x="20291" y="20483"/>
                  </a:lnTo>
                  <a:lnTo>
                    <a:pt x="20176" y="20214"/>
                  </a:lnTo>
                  <a:lnTo>
                    <a:pt x="20041" y="19945"/>
                  </a:lnTo>
                  <a:lnTo>
                    <a:pt x="19907" y="19695"/>
                  </a:lnTo>
                  <a:lnTo>
                    <a:pt x="19599" y="19253"/>
                  </a:lnTo>
                  <a:lnTo>
                    <a:pt x="19311" y="18869"/>
                  </a:lnTo>
                  <a:lnTo>
                    <a:pt x="19004" y="18504"/>
                  </a:lnTo>
                  <a:lnTo>
                    <a:pt x="18658" y="18158"/>
                  </a:lnTo>
                  <a:lnTo>
                    <a:pt x="18312" y="17812"/>
                  </a:lnTo>
                  <a:lnTo>
                    <a:pt x="17582" y="17178"/>
                  </a:lnTo>
                  <a:lnTo>
                    <a:pt x="16852" y="16544"/>
                  </a:lnTo>
                  <a:lnTo>
                    <a:pt x="15295" y="15199"/>
                  </a:lnTo>
                  <a:lnTo>
                    <a:pt x="13720" y="13873"/>
                  </a:lnTo>
                  <a:lnTo>
                    <a:pt x="12951" y="13200"/>
                  </a:lnTo>
                  <a:lnTo>
                    <a:pt x="12163" y="12528"/>
                  </a:lnTo>
                  <a:lnTo>
                    <a:pt x="11414" y="11836"/>
                  </a:lnTo>
                  <a:lnTo>
                    <a:pt x="10665" y="11125"/>
                  </a:lnTo>
                  <a:lnTo>
                    <a:pt x="10338" y="10799"/>
                  </a:lnTo>
                  <a:lnTo>
                    <a:pt x="10031" y="10472"/>
                  </a:lnTo>
                  <a:lnTo>
                    <a:pt x="9723" y="10126"/>
                  </a:lnTo>
                  <a:lnTo>
                    <a:pt x="9416" y="9780"/>
                  </a:lnTo>
                  <a:lnTo>
                    <a:pt x="8839" y="9069"/>
                  </a:lnTo>
                  <a:lnTo>
                    <a:pt x="8301" y="8320"/>
                  </a:lnTo>
                  <a:lnTo>
                    <a:pt x="7782" y="7571"/>
                  </a:lnTo>
                  <a:lnTo>
                    <a:pt x="7283" y="6802"/>
                  </a:lnTo>
                  <a:lnTo>
                    <a:pt x="6284" y="5246"/>
                  </a:lnTo>
                  <a:lnTo>
                    <a:pt x="5784" y="4420"/>
                  </a:lnTo>
                  <a:lnTo>
                    <a:pt x="5189" y="3459"/>
                  </a:lnTo>
                  <a:lnTo>
                    <a:pt x="4862" y="2978"/>
                  </a:lnTo>
                  <a:lnTo>
                    <a:pt x="4516" y="2479"/>
                  </a:lnTo>
                  <a:lnTo>
                    <a:pt x="4151" y="1999"/>
                  </a:lnTo>
                  <a:lnTo>
                    <a:pt x="3767" y="1557"/>
                  </a:lnTo>
                  <a:lnTo>
                    <a:pt x="3363" y="1134"/>
                  </a:lnTo>
                  <a:lnTo>
                    <a:pt x="3171" y="942"/>
                  </a:lnTo>
                  <a:lnTo>
                    <a:pt x="2941" y="769"/>
                  </a:lnTo>
                  <a:lnTo>
                    <a:pt x="2729" y="615"/>
                  </a:lnTo>
                  <a:lnTo>
                    <a:pt x="2499" y="461"/>
                  </a:lnTo>
                  <a:lnTo>
                    <a:pt x="2268" y="327"/>
                  </a:lnTo>
                  <a:lnTo>
                    <a:pt x="2037" y="212"/>
                  </a:lnTo>
                  <a:lnTo>
                    <a:pt x="1807" y="135"/>
                  </a:lnTo>
                  <a:lnTo>
                    <a:pt x="1557" y="58"/>
                  </a:lnTo>
                  <a:lnTo>
                    <a:pt x="1307" y="19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6218289" y="2918085"/>
              <a:ext cx="78525" cy="65980"/>
            </a:xfrm>
            <a:custGeom>
              <a:rect b="b" l="l" r="r" t="t"/>
              <a:pathLst>
                <a:path extrusionOk="0" h="1115" w="1327">
                  <a:moveTo>
                    <a:pt x="59" y="0"/>
                  </a:moveTo>
                  <a:lnTo>
                    <a:pt x="39" y="19"/>
                  </a:lnTo>
                  <a:lnTo>
                    <a:pt x="1" y="39"/>
                  </a:lnTo>
                  <a:lnTo>
                    <a:pt x="1" y="96"/>
                  </a:lnTo>
                  <a:lnTo>
                    <a:pt x="1" y="115"/>
                  </a:lnTo>
                  <a:lnTo>
                    <a:pt x="20" y="135"/>
                  </a:lnTo>
                  <a:lnTo>
                    <a:pt x="328" y="346"/>
                  </a:lnTo>
                  <a:lnTo>
                    <a:pt x="616" y="577"/>
                  </a:lnTo>
                  <a:lnTo>
                    <a:pt x="904" y="826"/>
                  </a:lnTo>
                  <a:lnTo>
                    <a:pt x="1173" y="1095"/>
                  </a:lnTo>
                  <a:lnTo>
                    <a:pt x="1211" y="1115"/>
                  </a:lnTo>
                  <a:lnTo>
                    <a:pt x="1269" y="1115"/>
                  </a:lnTo>
                  <a:lnTo>
                    <a:pt x="1308" y="1095"/>
                  </a:lnTo>
                  <a:lnTo>
                    <a:pt x="1327" y="1057"/>
                  </a:lnTo>
                  <a:lnTo>
                    <a:pt x="1327" y="1038"/>
                  </a:lnTo>
                  <a:lnTo>
                    <a:pt x="1327" y="999"/>
                  </a:lnTo>
                  <a:lnTo>
                    <a:pt x="1308" y="961"/>
                  </a:lnTo>
                  <a:lnTo>
                    <a:pt x="1039" y="692"/>
                  </a:lnTo>
                  <a:lnTo>
                    <a:pt x="731" y="442"/>
                  </a:lnTo>
                  <a:lnTo>
                    <a:pt x="424" y="211"/>
                  </a:lnTo>
                  <a:lnTo>
                    <a:pt x="97" y="1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6203554" y="2880568"/>
              <a:ext cx="86455" cy="73910"/>
            </a:xfrm>
            <a:custGeom>
              <a:rect b="b" l="l" r="r" t="t"/>
              <a:pathLst>
                <a:path extrusionOk="0" h="1249" w="1461">
                  <a:moveTo>
                    <a:pt x="19" y="0"/>
                  </a:moveTo>
                  <a:lnTo>
                    <a:pt x="0" y="19"/>
                  </a:lnTo>
                  <a:lnTo>
                    <a:pt x="0" y="58"/>
                  </a:lnTo>
                  <a:lnTo>
                    <a:pt x="19" y="77"/>
                  </a:lnTo>
                  <a:lnTo>
                    <a:pt x="365" y="346"/>
                  </a:lnTo>
                  <a:lnTo>
                    <a:pt x="692" y="634"/>
                  </a:lnTo>
                  <a:lnTo>
                    <a:pt x="1326" y="1230"/>
                  </a:lnTo>
                  <a:lnTo>
                    <a:pt x="1345" y="1249"/>
                  </a:lnTo>
                  <a:lnTo>
                    <a:pt x="1364" y="1249"/>
                  </a:lnTo>
                  <a:lnTo>
                    <a:pt x="1422" y="1230"/>
                  </a:lnTo>
                  <a:lnTo>
                    <a:pt x="1460" y="1191"/>
                  </a:lnTo>
                  <a:lnTo>
                    <a:pt x="1460" y="1153"/>
                  </a:lnTo>
                  <a:lnTo>
                    <a:pt x="1441" y="1134"/>
                  </a:lnTo>
                  <a:lnTo>
                    <a:pt x="1307" y="961"/>
                  </a:lnTo>
                  <a:lnTo>
                    <a:pt x="1153" y="788"/>
                  </a:lnTo>
                  <a:lnTo>
                    <a:pt x="999" y="634"/>
                  </a:lnTo>
                  <a:lnTo>
                    <a:pt x="807" y="500"/>
                  </a:lnTo>
                  <a:lnTo>
                    <a:pt x="442" y="23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5019936" y="2045977"/>
              <a:ext cx="1276878" cy="1375819"/>
            </a:xfrm>
            <a:custGeom>
              <a:rect b="b" l="l" r="r" t="t"/>
              <a:pathLst>
                <a:path extrusionOk="0" h="23250" w="21578">
                  <a:moveTo>
                    <a:pt x="9588" y="11203"/>
                  </a:moveTo>
                  <a:lnTo>
                    <a:pt x="9934" y="11299"/>
                  </a:lnTo>
                  <a:lnTo>
                    <a:pt x="10299" y="11376"/>
                  </a:lnTo>
                  <a:lnTo>
                    <a:pt x="10645" y="11395"/>
                  </a:lnTo>
                  <a:lnTo>
                    <a:pt x="11029" y="11414"/>
                  </a:lnTo>
                  <a:lnTo>
                    <a:pt x="11048" y="11433"/>
                  </a:lnTo>
                  <a:lnTo>
                    <a:pt x="11087" y="11452"/>
                  </a:lnTo>
                  <a:lnTo>
                    <a:pt x="11106" y="11510"/>
                  </a:lnTo>
                  <a:lnTo>
                    <a:pt x="11087" y="11568"/>
                  </a:lnTo>
                  <a:lnTo>
                    <a:pt x="11048" y="11587"/>
                  </a:lnTo>
                  <a:lnTo>
                    <a:pt x="11029" y="11587"/>
                  </a:lnTo>
                  <a:lnTo>
                    <a:pt x="10837" y="11606"/>
                  </a:lnTo>
                  <a:lnTo>
                    <a:pt x="10645" y="11587"/>
                  </a:lnTo>
                  <a:lnTo>
                    <a:pt x="10453" y="11568"/>
                  </a:lnTo>
                  <a:lnTo>
                    <a:pt x="10280" y="11529"/>
                  </a:lnTo>
                  <a:lnTo>
                    <a:pt x="9896" y="11433"/>
                  </a:lnTo>
                  <a:lnTo>
                    <a:pt x="9550" y="11318"/>
                  </a:lnTo>
                  <a:lnTo>
                    <a:pt x="9511" y="11280"/>
                  </a:lnTo>
                  <a:lnTo>
                    <a:pt x="9511" y="11241"/>
                  </a:lnTo>
                  <a:lnTo>
                    <a:pt x="9530" y="11203"/>
                  </a:lnTo>
                  <a:close/>
                  <a:moveTo>
                    <a:pt x="9857" y="11683"/>
                  </a:moveTo>
                  <a:lnTo>
                    <a:pt x="10088" y="11760"/>
                  </a:lnTo>
                  <a:lnTo>
                    <a:pt x="10318" y="11798"/>
                  </a:lnTo>
                  <a:lnTo>
                    <a:pt x="10549" y="11837"/>
                  </a:lnTo>
                  <a:lnTo>
                    <a:pt x="10799" y="11875"/>
                  </a:lnTo>
                  <a:lnTo>
                    <a:pt x="11279" y="11875"/>
                  </a:lnTo>
                  <a:lnTo>
                    <a:pt x="11510" y="11856"/>
                  </a:lnTo>
                  <a:lnTo>
                    <a:pt x="11759" y="11837"/>
                  </a:lnTo>
                  <a:lnTo>
                    <a:pt x="11817" y="11837"/>
                  </a:lnTo>
                  <a:lnTo>
                    <a:pt x="11855" y="11856"/>
                  </a:lnTo>
                  <a:lnTo>
                    <a:pt x="11875" y="11894"/>
                  </a:lnTo>
                  <a:lnTo>
                    <a:pt x="11894" y="11933"/>
                  </a:lnTo>
                  <a:lnTo>
                    <a:pt x="11894" y="11971"/>
                  </a:lnTo>
                  <a:lnTo>
                    <a:pt x="11875" y="12010"/>
                  </a:lnTo>
                  <a:lnTo>
                    <a:pt x="11836" y="12029"/>
                  </a:lnTo>
                  <a:lnTo>
                    <a:pt x="11779" y="12048"/>
                  </a:lnTo>
                  <a:lnTo>
                    <a:pt x="11529" y="12067"/>
                  </a:lnTo>
                  <a:lnTo>
                    <a:pt x="11279" y="12087"/>
                  </a:lnTo>
                  <a:lnTo>
                    <a:pt x="11029" y="12067"/>
                  </a:lnTo>
                  <a:lnTo>
                    <a:pt x="10779" y="12048"/>
                  </a:lnTo>
                  <a:lnTo>
                    <a:pt x="10530" y="12010"/>
                  </a:lnTo>
                  <a:lnTo>
                    <a:pt x="10299" y="11971"/>
                  </a:lnTo>
                  <a:lnTo>
                    <a:pt x="10049" y="11894"/>
                  </a:lnTo>
                  <a:lnTo>
                    <a:pt x="9819" y="11818"/>
                  </a:lnTo>
                  <a:lnTo>
                    <a:pt x="9780" y="11818"/>
                  </a:lnTo>
                  <a:lnTo>
                    <a:pt x="9761" y="11779"/>
                  </a:lnTo>
                  <a:lnTo>
                    <a:pt x="9761" y="11741"/>
                  </a:lnTo>
                  <a:lnTo>
                    <a:pt x="9799" y="11683"/>
                  </a:lnTo>
                  <a:close/>
                  <a:moveTo>
                    <a:pt x="20963" y="19561"/>
                  </a:moveTo>
                  <a:lnTo>
                    <a:pt x="20982" y="19580"/>
                  </a:lnTo>
                  <a:lnTo>
                    <a:pt x="21021" y="19619"/>
                  </a:lnTo>
                  <a:lnTo>
                    <a:pt x="21078" y="19772"/>
                  </a:lnTo>
                  <a:lnTo>
                    <a:pt x="21136" y="19926"/>
                  </a:lnTo>
                  <a:lnTo>
                    <a:pt x="21193" y="20099"/>
                  </a:lnTo>
                  <a:lnTo>
                    <a:pt x="21213" y="20272"/>
                  </a:lnTo>
                  <a:lnTo>
                    <a:pt x="21232" y="20464"/>
                  </a:lnTo>
                  <a:lnTo>
                    <a:pt x="21213" y="20637"/>
                  </a:lnTo>
                  <a:lnTo>
                    <a:pt x="21193" y="20810"/>
                  </a:lnTo>
                  <a:lnTo>
                    <a:pt x="21155" y="20983"/>
                  </a:lnTo>
                  <a:lnTo>
                    <a:pt x="21136" y="21021"/>
                  </a:lnTo>
                  <a:lnTo>
                    <a:pt x="21097" y="21021"/>
                  </a:lnTo>
                  <a:lnTo>
                    <a:pt x="21059" y="21002"/>
                  </a:lnTo>
                  <a:lnTo>
                    <a:pt x="21040" y="20964"/>
                  </a:lnTo>
                  <a:lnTo>
                    <a:pt x="21040" y="20637"/>
                  </a:lnTo>
                  <a:lnTo>
                    <a:pt x="21001" y="20310"/>
                  </a:lnTo>
                  <a:lnTo>
                    <a:pt x="20944" y="20003"/>
                  </a:lnTo>
                  <a:lnTo>
                    <a:pt x="20828" y="19695"/>
                  </a:lnTo>
                  <a:lnTo>
                    <a:pt x="20828" y="19657"/>
                  </a:lnTo>
                  <a:lnTo>
                    <a:pt x="20828" y="19619"/>
                  </a:lnTo>
                  <a:lnTo>
                    <a:pt x="20848" y="19599"/>
                  </a:lnTo>
                  <a:lnTo>
                    <a:pt x="20886" y="19580"/>
                  </a:lnTo>
                  <a:lnTo>
                    <a:pt x="20963" y="19561"/>
                  </a:lnTo>
                  <a:close/>
                  <a:moveTo>
                    <a:pt x="20713" y="20195"/>
                  </a:moveTo>
                  <a:lnTo>
                    <a:pt x="20752" y="20214"/>
                  </a:lnTo>
                  <a:lnTo>
                    <a:pt x="20771" y="20233"/>
                  </a:lnTo>
                  <a:lnTo>
                    <a:pt x="20828" y="20406"/>
                  </a:lnTo>
                  <a:lnTo>
                    <a:pt x="20867" y="20579"/>
                  </a:lnTo>
                  <a:lnTo>
                    <a:pt x="20905" y="20752"/>
                  </a:lnTo>
                  <a:lnTo>
                    <a:pt x="20905" y="20925"/>
                  </a:lnTo>
                  <a:lnTo>
                    <a:pt x="20886" y="21098"/>
                  </a:lnTo>
                  <a:lnTo>
                    <a:pt x="20848" y="21271"/>
                  </a:lnTo>
                  <a:lnTo>
                    <a:pt x="20809" y="21444"/>
                  </a:lnTo>
                  <a:lnTo>
                    <a:pt x="20732" y="21598"/>
                  </a:lnTo>
                  <a:lnTo>
                    <a:pt x="20694" y="21636"/>
                  </a:lnTo>
                  <a:lnTo>
                    <a:pt x="20655" y="21636"/>
                  </a:lnTo>
                  <a:lnTo>
                    <a:pt x="20617" y="21598"/>
                  </a:lnTo>
                  <a:lnTo>
                    <a:pt x="20617" y="21559"/>
                  </a:lnTo>
                  <a:lnTo>
                    <a:pt x="20675" y="21386"/>
                  </a:lnTo>
                  <a:lnTo>
                    <a:pt x="20694" y="21233"/>
                  </a:lnTo>
                  <a:lnTo>
                    <a:pt x="20713" y="21079"/>
                  </a:lnTo>
                  <a:lnTo>
                    <a:pt x="20713" y="20925"/>
                  </a:lnTo>
                  <a:lnTo>
                    <a:pt x="20713" y="20771"/>
                  </a:lnTo>
                  <a:lnTo>
                    <a:pt x="20675" y="20618"/>
                  </a:lnTo>
                  <a:lnTo>
                    <a:pt x="20636" y="20464"/>
                  </a:lnTo>
                  <a:lnTo>
                    <a:pt x="20598" y="20310"/>
                  </a:lnTo>
                  <a:lnTo>
                    <a:pt x="20579" y="20272"/>
                  </a:lnTo>
                  <a:lnTo>
                    <a:pt x="20598" y="20253"/>
                  </a:lnTo>
                  <a:lnTo>
                    <a:pt x="20655" y="20195"/>
                  </a:lnTo>
                  <a:close/>
                  <a:moveTo>
                    <a:pt x="442" y="1"/>
                  </a:moveTo>
                  <a:lnTo>
                    <a:pt x="0" y="193"/>
                  </a:lnTo>
                  <a:lnTo>
                    <a:pt x="212" y="462"/>
                  </a:lnTo>
                  <a:lnTo>
                    <a:pt x="423" y="769"/>
                  </a:lnTo>
                  <a:lnTo>
                    <a:pt x="923" y="1634"/>
                  </a:lnTo>
                  <a:lnTo>
                    <a:pt x="1422" y="2499"/>
                  </a:lnTo>
                  <a:lnTo>
                    <a:pt x="1922" y="3363"/>
                  </a:lnTo>
                  <a:lnTo>
                    <a:pt x="2440" y="4228"/>
                  </a:lnTo>
                  <a:lnTo>
                    <a:pt x="2998" y="5112"/>
                  </a:lnTo>
                  <a:lnTo>
                    <a:pt x="3593" y="5976"/>
                  </a:lnTo>
                  <a:lnTo>
                    <a:pt x="4208" y="6822"/>
                  </a:lnTo>
                  <a:lnTo>
                    <a:pt x="4823" y="7667"/>
                  </a:lnTo>
                  <a:lnTo>
                    <a:pt x="5476" y="8493"/>
                  </a:lnTo>
                  <a:lnTo>
                    <a:pt x="6149" y="9300"/>
                  </a:lnTo>
                  <a:lnTo>
                    <a:pt x="6841" y="10069"/>
                  </a:lnTo>
                  <a:lnTo>
                    <a:pt x="7571" y="10838"/>
                  </a:lnTo>
                  <a:lnTo>
                    <a:pt x="8224" y="11491"/>
                  </a:lnTo>
                  <a:lnTo>
                    <a:pt x="8916" y="12125"/>
                  </a:lnTo>
                  <a:lnTo>
                    <a:pt x="9607" y="12740"/>
                  </a:lnTo>
                  <a:lnTo>
                    <a:pt x="10318" y="13316"/>
                  </a:lnTo>
                  <a:lnTo>
                    <a:pt x="11048" y="13873"/>
                  </a:lnTo>
                  <a:lnTo>
                    <a:pt x="11798" y="14431"/>
                  </a:lnTo>
                  <a:lnTo>
                    <a:pt x="12547" y="14949"/>
                  </a:lnTo>
                  <a:lnTo>
                    <a:pt x="13335" y="15468"/>
                  </a:lnTo>
                  <a:lnTo>
                    <a:pt x="13988" y="15929"/>
                  </a:lnTo>
                  <a:lnTo>
                    <a:pt x="14641" y="16410"/>
                  </a:lnTo>
                  <a:lnTo>
                    <a:pt x="14949" y="16660"/>
                  </a:lnTo>
                  <a:lnTo>
                    <a:pt x="15256" y="16929"/>
                  </a:lnTo>
                  <a:lnTo>
                    <a:pt x="15564" y="17198"/>
                  </a:lnTo>
                  <a:lnTo>
                    <a:pt x="15833" y="17486"/>
                  </a:lnTo>
                  <a:lnTo>
                    <a:pt x="16102" y="17793"/>
                  </a:lnTo>
                  <a:lnTo>
                    <a:pt x="16352" y="18101"/>
                  </a:lnTo>
                  <a:lnTo>
                    <a:pt x="16563" y="18427"/>
                  </a:lnTo>
                  <a:lnTo>
                    <a:pt x="16774" y="18773"/>
                  </a:lnTo>
                  <a:lnTo>
                    <a:pt x="16928" y="19138"/>
                  </a:lnTo>
                  <a:lnTo>
                    <a:pt x="17082" y="19503"/>
                  </a:lnTo>
                  <a:lnTo>
                    <a:pt x="17178" y="19907"/>
                  </a:lnTo>
                  <a:lnTo>
                    <a:pt x="17255" y="20310"/>
                  </a:lnTo>
                  <a:lnTo>
                    <a:pt x="17274" y="20714"/>
                  </a:lnTo>
                  <a:lnTo>
                    <a:pt x="17255" y="21098"/>
                  </a:lnTo>
                  <a:lnTo>
                    <a:pt x="17197" y="21482"/>
                  </a:lnTo>
                  <a:lnTo>
                    <a:pt x="17101" y="21867"/>
                  </a:lnTo>
                  <a:lnTo>
                    <a:pt x="16947" y="22212"/>
                  </a:lnTo>
                  <a:lnTo>
                    <a:pt x="16774" y="22558"/>
                  </a:lnTo>
                  <a:lnTo>
                    <a:pt x="16563" y="22866"/>
                  </a:lnTo>
                  <a:lnTo>
                    <a:pt x="16448" y="23000"/>
                  </a:lnTo>
                  <a:lnTo>
                    <a:pt x="16313" y="23135"/>
                  </a:lnTo>
                  <a:lnTo>
                    <a:pt x="16986" y="23212"/>
                  </a:lnTo>
                  <a:lnTo>
                    <a:pt x="17312" y="23231"/>
                  </a:lnTo>
                  <a:lnTo>
                    <a:pt x="17658" y="23250"/>
                  </a:lnTo>
                  <a:lnTo>
                    <a:pt x="18023" y="23250"/>
                  </a:lnTo>
                  <a:lnTo>
                    <a:pt x="18369" y="23231"/>
                  </a:lnTo>
                  <a:lnTo>
                    <a:pt x="18696" y="23192"/>
                  </a:lnTo>
                  <a:lnTo>
                    <a:pt x="19041" y="23135"/>
                  </a:lnTo>
                  <a:lnTo>
                    <a:pt x="19368" y="23058"/>
                  </a:lnTo>
                  <a:lnTo>
                    <a:pt x="19676" y="22962"/>
                  </a:lnTo>
                  <a:lnTo>
                    <a:pt x="19983" y="22827"/>
                  </a:lnTo>
                  <a:lnTo>
                    <a:pt x="20271" y="22674"/>
                  </a:lnTo>
                  <a:lnTo>
                    <a:pt x="20540" y="22481"/>
                  </a:lnTo>
                  <a:lnTo>
                    <a:pt x="20790" y="22251"/>
                  </a:lnTo>
                  <a:lnTo>
                    <a:pt x="21021" y="22001"/>
                  </a:lnTo>
                  <a:lnTo>
                    <a:pt x="21232" y="21694"/>
                  </a:lnTo>
                  <a:lnTo>
                    <a:pt x="21328" y="21521"/>
                  </a:lnTo>
                  <a:lnTo>
                    <a:pt x="21405" y="21348"/>
                  </a:lnTo>
                  <a:lnTo>
                    <a:pt x="21462" y="21175"/>
                  </a:lnTo>
                  <a:lnTo>
                    <a:pt x="21520" y="21002"/>
                  </a:lnTo>
                  <a:lnTo>
                    <a:pt x="21559" y="20829"/>
                  </a:lnTo>
                  <a:lnTo>
                    <a:pt x="21578" y="20675"/>
                  </a:lnTo>
                  <a:lnTo>
                    <a:pt x="21578" y="20502"/>
                  </a:lnTo>
                  <a:lnTo>
                    <a:pt x="21578" y="20329"/>
                  </a:lnTo>
                  <a:lnTo>
                    <a:pt x="21559" y="20176"/>
                  </a:lnTo>
                  <a:lnTo>
                    <a:pt x="21520" y="20003"/>
                  </a:lnTo>
                  <a:lnTo>
                    <a:pt x="21424" y="19695"/>
                  </a:lnTo>
                  <a:lnTo>
                    <a:pt x="21290" y="19388"/>
                  </a:lnTo>
                  <a:lnTo>
                    <a:pt x="21136" y="19081"/>
                  </a:lnTo>
                  <a:lnTo>
                    <a:pt x="20924" y="18792"/>
                  </a:lnTo>
                  <a:lnTo>
                    <a:pt x="20713" y="18504"/>
                  </a:lnTo>
                  <a:lnTo>
                    <a:pt x="20483" y="18216"/>
                  </a:lnTo>
                  <a:lnTo>
                    <a:pt x="20233" y="17947"/>
                  </a:lnTo>
                  <a:lnTo>
                    <a:pt x="19714" y="17428"/>
                  </a:lnTo>
                  <a:lnTo>
                    <a:pt x="19234" y="16948"/>
                  </a:lnTo>
                  <a:lnTo>
                    <a:pt x="19138" y="17274"/>
                  </a:lnTo>
                  <a:lnTo>
                    <a:pt x="19099" y="17428"/>
                  </a:lnTo>
                  <a:lnTo>
                    <a:pt x="19041" y="17601"/>
                  </a:lnTo>
                  <a:lnTo>
                    <a:pt x="18965" y="17755"/>
                  </a:lnTo>
                  <a:lnTo>
                    <a:pt x="18888" y="17889"/>
                  </a:lnTo>
                  <a:lnTo>
                    <a:pt x="18753" y="17985"/>
                  </a:lnTo>
                  <a:lnTo>
                    <a:pt x="18619" y="18081"/>
                  </a:lnTo>
                  <a:lnTo>
                    <a:pt x="18503" y="18120"/>
                  </a:lnTo>
                  <a:lnTo>
                    <a:pt x="18407" y="18120"/>
                  </a:lnTo>
                  <a:lnTo>
                    <a:pt x="18292" y="18101"/>
                  </a:lnTo>
                  <a:lnTo>
                    <a:pt x="18177" y="18062"/>
                  </a:lnTo>
                  <a:lnTo>
                    <a:pt x="18081" y="18024"/>
                  </a:lnTo>
                  <a:lnTo>
                    <a:pt x="18004" y="17947"/>
                  </a:lnTo>
                  <a:lnTo>
                    <a:pt x="17946" y="17870"/>
                  </a:lnTo>
                  <a:lnTo>
                    <a:pt x="17908" y="17774"/>
                  </a:lnTo>
                  <a:lnTo>
                    <a:pt x="17831" y="17755"/>
                  </a:lnTo>
                  <a:lnTo>
                    <a:pt x="17773" y="17697"/>
                  </a:lnTo>
                  <a:lnTo>
                    <a:pt x="17735" y="17639"/>
                  </a:lnTo>
                  <a:lnTo>
                    <a:pt x="17735" y="17563"/>
                  </a:lnTo>
                  <a:lnTo>
                    <a:pt x="17754" y="17313"/>
                  </a:lnTo>
                  <a:lnTo>
                    <a:pt x="17754" y="17082"/>
                  </a:lnTo>
                  <a:lnTo>
                    <a:pt x="17735" y="16871"/>
                  </a:lnTo>
                  <a:lnTo>
                    <a:pt x="17697" y="16660"/>
                  </a:lnTo>
                  <a:lnTo>
                    <a:pt x="17620" y="16448"/>
                  </a:lnTo>
                  <a:lnTo>
                    <a:pt x="17543" y="16237"/>
                  </a:lnTo>
                  <a:lnTo>
                    <a:pt x="17447" y="16064"/>
                  </a:lnTo>
                  <a:lnTo>
                    <a:pt x="17312" y="15872"/>
                  </a:lnTo>
                  <a:lnTo>
                    <a:pt x="17178" y="15699"/>
                  </a:lnTo>
                  <a:lnTo>
                    <a:pt x="17024" y="15545"/>
                  </a:lnTo>
                  <a:lnTo>
                    <a:pt x="16870" y="15391"/>
                  </a:lnTo>
                  <a:lnTo>
                    <a:pt x="16697" y="15257"/>
                  </a:lnTo>
                  <a:lnTo>
                    <a:pt x="16505" y="15122"/>
                  </a:lnTo>
                  <a:lnTo>
                    <a:pt x="16332" y="15007"/>
                  </a:lnTo>
                  <a:lnTo>
                    <a:pt x="16121" y="14892"/>
                  </a:lnTo>
                  <a:lnTo>
                    <a:pt x="15929" y="14796"/>
                  </a:lnTo>
                  <a:lnTo>
                    <a:pt x="15641" y="14680"/>
                  </a:lnTo>
                  <a:lnTo>
                    <a:pt x="15352" y="14584"/>
                  </a:lnTo>
                  <a:lnTo>
                    <a:pt x="14776" y="14431"/>
                  </a:lnTo>
                  <a:lnTo>
                    <a:pt x="14200" y="14277"/>
                  </a:lnTo>
                  <a:lnTo>
                    <a:pt x="13911" y="14200"/>
                  </a:lnTo>
                  <a:lnTo>
                    <a:pt x="13642" y="14104"/>
                  </a:lnTo>
                  <a:lnTo>
                    <a:pt x="13450" y="14027"/>
                  </a:lnTo>
                  <a:lnTo>
                    <a:pt x="13296" y="13931"/>
                  </a:lnTo>
                  <a:lnTo>
                    <a:pt x="13143" y="13816"/>
                  </a:lnTo>
                  <a:lnTo>
                    <a:pt x="12989" y="13701"/>
                  </a:lnTo>
                  <a:lnTo>
                    <a:pt x="12874" y="13566"/>
                  </a:lnTo>
                  <a:lnTo>
                    <a:pt x="12758" y="13412"/>
                  </a:lnTo>
                  <a:lnTo>
                    <a:pt x="12682" y="13239"/>
                  </a:lnTo>
                  <a:lnTo>
                    <a:pt x="12643" y="13047"/>
                  </a:lnTo>
                  <a:lnTo>
                    <a:pt x="12624" y="12913"/>
                  </a:lnTo>
                  <a:lnTo>
                    <a:pt x="12624" y="12797"/>
                  </a:lnTo>
                  <a:lnTo>
                    <a:pt x="12643" y="12682"/>
                  </a:lnTo>
                  <a:lnTo>
                    <a:pt x="12682" y="12567"/>
                  </a:lnTo>
                  <a:lnTo>
                    <a:pt x="12739" y="12413"/>
                  </a:lnTo>
                  <a:lnTo>
                    <a:pt x="12797" y="12336"/>
                  </a:lnTo>
                  <a:lnTo>
                    <a:pt x="12855" y="12202"/>
                  </a:lnTo>
                  <a:lnTo>
                    <a:pt x="12874" y="12144"/>
                  </a:lnTo>
                  <a:lnTo>
                    <a:pt x="12874" y="12067"/>
                  </a:lnTo>
                  <a:lnTo>
                    <a:pt x="12835" y="11779"/>
                  </a:lnTo>
                  <a:lnTo>
                    <a:pt x="12758" y="11510"/>
                  </a:lnTo>
                  <a:lnTo>
                    <a:pt x="12720" y="11433"/>
                  </a:lnTo>
                  <a:lnTo>
                    <a:pt x="12662" y="11356"/>
                  </a:lnTo>
                  <a:lnTo>
                    <a:pt x="12605" y="11318"/>
                  </a:lnTo>
                  <a:lnTo>
                    <a:pt x="12509" y="11280"/>
                  </a:lnTo>
                  <a:lnTo>
                    <a:pt x="12278" y="11203"/>
                  </a:lnTo>
                  <a:lnTo>
                    <a:pt x="12009" y="11145"/>
                  </a:lnTo>
                  <a:lnTo>
                    <a:pt x="11740" y="11087"/>
                  </a:lnTo>
                  <a:lnTo>
                    <a:pt x="11183" y="10991"/>
                  </a:lnTo>
                  <a:lnTo>
                    <a:pt x="10606" y="10914"/>
                  </a:lnTo>
                  <a:lnTo>
                    <a:pt x="10030" y="10818"/>
                  </a:lnTo>
                  <a:lnTo>
                    <a:pt x="9454" y="10684"/>
                  </a:lnTo>
                  <a:lnTo>
                    <a:pt x="9165" y="10607"/>
                  </a:lnTo>
                  <a:lnTo>
                    <a:pt x="8896" y="10530"/>
                  </a:lnTo>
                  <a:lnTo>
                    <a:pt x="8647" y="10415"/>
                  </a:lnTo>
                  <a:lnTo>
                    <a:pt x="8397" y="10300"/>
                  </a:lnTo>
                  <a:lnTo>
                    <a:pt x="8166" y="10146"/>
                  </a:lnTo>
                  <a:lnTo>
                    <a:pt x="7936" y="9973"/>
                  </a:lnTo>
                  <a:lnTo>
                    <a:pt x="7801" y="9858"/>
                  </a:lnTo>
                  <a:lnTo>
                    <a:pt x="7705" y="9723"/>
                  </a:lnTo>
                  <a:lnTo>
                    <a:pt x="7609" y="9569"/>
                  </a:lnTo>
                  <a:lnTo>
                    <a:pt x="7532" y="9416"/>
                  </a:lnTo>
                  <a:lnTo>
                    <a:pt x="7475" y="9262"/>
                  </a:lnTo>
                  <a:lnTo>
                    <a:pt x="7436" y="9089"/>
                  </a:lnTo>
                  <a:lnTo>
                    <a:pt x="7417" y="8916"/>
                  </a:lnTo>
                  <a:lnTo>
                    <a:pt x="7436" y="8743"/>
                  </a:lnTo>
                  <a:lnTo>
                    <a:pt x="7475" y="8493"/>
                  </a:lnTo>
                  <a:lnTo>
                    <a:pt x="7571" y="8263"/>
                  </a:lnTo>
                  <a:lnTo>
                    <a:pt x="7782" y="7783"/>
                  </a:lnTo>
                  <a:lnTo>
                    <a:pt x="7878" y="7533"/>
                  </a:lnTo>
                  <a:lnTo>
                    <a:pt x="7974" y="7302"/>
                  </a:lnTo>
                  <a:lnTo>
                    <a:pt x="8013" y="7052"/>
                  </a:lnTo>
                  <a:lnTo>
                    <a:pt x="8032" y="6937"/>
                  </a:lnTo>
                  <a:lnTo>
                    <a:pt x="8013" y="6822"/>
                  </a:lnTo>
                  <a:lnTo>
                    <a:pt x="7955" y="6668"/>
                  </a:lnTo>
                  <a:lnTo>
                    <a:pt x="7897" y="6534"/>
                  </a:lnTo>
                  <a:lnTo>
                    <a:pt x="7801" y="6399"/>
                  </a:lnTo>
                  <a:lnTo>
                    <a:pt x="7724" y="6284"/>
                  </a:lnTo>
                  <a:lnTo>
                    <a:pt x="7513" y="6092"/>
                  </a:lnTo>
                  <a:lnTo>
                    <a:pt x="7302" y="5919"/>
                  </a:lnTo>
                  <a:lnTo>
                    <a:pt x="7052" y="5765"/>
                  </a:lnTo>
                  <a:lnTo>
                    <a:pt x="6783" y="5650"/>
                  </a:lnTo>
                  <a:lnTo>
                    <a:pt x="6495" y="5535"/>
                  </a:lnTo>
                  <a:lnTo>
                    <a:pt x="6206" y="5438"/>
                  </a:lnTo>
                  <a:lnTo>
                    <a:pt x="5611" y="5266"/>
                  </a:lnTo>
                  <a:lnTo>
                    <a:pt x="5303" y="5169"/>
                  </a:lnTo>
                  <a:lnTo>
                    <a:pt x="5015" y="5054"/>
                  </a:lnTo>
                  <a:lnTo>
                    <a:pt x="4727" y="4939"/>
                  </a:lnTo>
                  <a:lnTo>
                    <a:pt x="4477" y="4804"/>
                  </a:lnTo>
                  <a:lnTo>
                    <a:pt x="4227" y="4631"/>
                  </a:lnTo>
                  <a:lnTo>
                    <a:pt x="3997" y="4439"/>
                  </a:lnTo>
                  <a:lnTo>
                    <a:pt x="3882" y="4305"/>
                  </a:lnTo>
                  <a:lnTo>
                    <a:pt x="3766" y="4170"/>
                  </a:lnTo>
                  <a:lnTo>
                    <a:pt x="3670" y="4017"/>
                  </a:lnTo>
                  <a:lnTo>
                    <a:pt x="3593" y="3863"/>
                  </a:lnTo>
                  <a:lnTo>
                    <a:pt x="3536" y="3690"/>
                  </a:lnTo>
                  <a:lnTo>
                    <a:pt x="3497" y="3517"/>
                  </a:lnTo>
                  <a:lnTo>
                    <a:pt x="3459" y="3344"/>
                  </a:lnTo>
                  <a:lnTo>
                    <a:pt x="3459" y="3171"/>
                  </a:lnTo>
                  <a:lnTo>
                    <a:pt x="3478" y="3037"/>
                  </a:lnTo>
                  <a:lnTo>
                    <a:pt x="3497" y="2921"/>
                  </a:lnTo>
                  <a:lnTo>
                    <a:pt x="3574" y="2691"/>
                  </a:lnTo>
                  <a:lnTo>
                    <a:pt x="3670" y="2460"/>
                  </a:lnTo>
                  <a:lnTo>
                    <a:pt x="3689" y="2345"/>
                  </a:lnTo>
                  <a:lnTo>
                    <a:pt x="3709" y="2230"/>
                  </a:lnTo>
                  <a:lnTo>
                    <a:pt x="3728" y="2095"/>
                  </a:lnTo>
                  <a:lnTo>
                    <a:pt x="3728" y="1961"/>
                  </a:lnTo>
                  <a:lnTo>
                    <a:pt x="3709" y="1845"/>
                  </a:lnTo>
                  <a:lnTo>
                    <a:pt x="3670" y="1711"/>
                  </a:lnTo>
                  <a:lnTo>
                    <a:pt x="3632" y="1615"/>
                  </a:lnTo>
                  <a:lnTo>
                    <a:pt x="3574" y="1500"/>
                  </a:lnTo>
                  <a:lnTo>
                    <a:pt x="3516" y="1403"/>
                  </a:lnTo>
                  <a:lnTo>
                    <a:pt x="3459" y="1307"/>
                  </a:lnTo>
                  <a:lnTo>
                    <a:pt x="3286" y="1154"/>
                  </a:lnTo>
                  <a:lnTo>
                    <a:pt x="3094" y="1019"/>
                  </a:lnTo>
                  <a:lnTo>
                    <a:pt x="2863" y="923"/>
                  </a:lnTo>
                  <a:lnTo>
                    <a:pt x="2633" y="846"/>
                  </a:lnTo>
                  <a:lnTo>
                    <a:pt x="1999" y="731"/>
                  </a:lnTo>
                  <a:lnTo>
                    <a:pt x="1691" y="673"/>
                  </a:lnTo>
                  <a:lnTo>
                    <a:pt x="1403" y="596"/>
                  </a:lnTo>
                  <a:lnTo>
                    <a:pt x="1115" y="481"/>
                  </a:lnTo>
                  <a:lnTo>
                    <a:pt x="865" y="366"/>
                  </a:lnTo>
                  <a:lnTo>
                    <a:pt x="730" y="289"/>
                  </a:lnTo>
                  <a:lnTo>
                    <a:pt x="634" y="193"/>
                  </a:lnTo>
                  <a:lnTo>
                    <a:pt x="538" y="97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6252433" y="3203422"/>
              <a:ext cx="23907" cy="86514"/>
            </a:xfrm>
            <a:custGeom>
              <a:rect b="b" l="l" r="r" t="t"/>
              <a:pathLst>
                <a:path extrusionOk="0" h="1462" w="404">
                  <a:moveTo>
                    <a:pt x="135" y="1"/>
                  </a:moveTo>
                  <a:lnTo>
                    <a:pt x="58" y="20"/>
                  </a:lnTo>
                  <a:lnTo>
                    <a:pt x="20" y="39"/>
                  </a:lnTo>
                  <a:lnTo>
                    <a:pt x="0" y="59"/>
                  </a:lnTo>
                  <a:lnTo>
                    <a:pt x="0" y="97"/>
                  </a:lnTo>
                  <a:lnTo>
                    <a:pt x="0" y="135"/>
                  </a:lnTo>
                  <a:lnTo>
                    <a:pt x="116" y="443"/>
                  </a:lnTo>
                  <a:lnTo>
                    <a:pt x="173" y="750"/>
                  </a:lnTo>
                  <a:lnTo>
                    <a:pt x="212" y="1077"/>
                  </a:lnTo>
                  <a:lnTo>
                    <a:pt x="212" y="1404"/>
                  </a:lnTo>
                  <a:lnTo>
                    <a:pt x="231" y="1442"/>
                  </a:lnTo>
                  <a:lnTo>
                    <a:pt x="269" y="1461"/>
                  </a:lnTo>
                  <a:lnTo>
                    <a:pt x="308" y="1461"/>
                  </a:lnTo>
                  <a:lnTo>
                    <a:pt x="327" y="1423"/>
                  </a:lnTo>
                  <a:lnTo>
                    <a:pt x="365" y="1250"/>
                  </a:lnTo>
                  <a:lnTo>
                    <a:pt x="385" y="1077"/>
                  </a:lnTo>
                  <a:lnTo>
                    <a:pt x="404" y="904"/>
                  </a:lnTo>
                  <a:lnTo>
                    <a:pt x="385" y="712"/>
                  </a:lnTo>
                  <a:lnTo>
                    <a:pt x="365" y="539"/>
                  </a:lnTo>
                  <a:lnTo>
                    <a:pt x="308" y="366"/>
                  </a:lnTo>
                  <a:lnTo>
                    <a:pt x="250" y="212"/>
                  </a:lnTo>
                  <a:lnTo>
                    <a:pt x="193" y="59"/>
                  </a:lnTo>
                  <a:lnTo>
                    <a:pt x="15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6237639" y="3240939"/>
              <a:ext cx="19409" cy="85390"/>
            </a:xfrm>
            <a:custGeom>
              <a:rect b="b" l="l" r="r" t="t"/>
              <a:pathLst>
                <a:path extrusionOk="0" h="1443" w="328">
                  <a:moveTo>
                    <a:pt x="77" y="1"/>
                  </a:moveTo>
                  <a:lnTo>
                    <a:pt x="20" y="59"/>
                  </a:lnTo>
                  <a:lnTo>
                    <a:pt x="1" y="78"/>
                  </a:lnTo>
                  <a:lnTo>
                    <a:pt x="20" y="116"/>
                  </a:lnTo>
                  <a:lnTo>
                    <a:pt x="58" y="270"/>
                  </a:lnTo>
                  <a:lnTo>
                    <a:pt x="97" y="424"/>
                  </a:lnTo>
                  <a:lnTo>
                    <a:pt x="135" y="577"/>
                  </a:lnTo>
                  <a:lnTo>
                    <a:pt x="135" y="731"/>
                  </a:lnTo>
                  <a:lnTo>
                    <a:pt x="135" y="885"/>
                  </a:lnTo>
                  <a:lnTo>
                    <a:pt x="116" y="1039"/>
                  </a:lnTo>
                  <a:lnTo>
                    <a:pt x="97" y="1192"/>
                  </a:lnTo>
                  <a:lnTo>
                    <a:pt x="39" y="1365"/>
                  </a:lnTo>
                  <a:lnTo>
                    <a:pt x="39" y="1404"/>
                  </a:lnTo>
                  <a:lnTo>
                    <a:pt x="77" y="1442"/>
                  </a:lnTo>
                  <a:lnTo>
                    <a:pt x="116" y="1442"/>
                  </a:lnTo>
                  <a:lnTo>
                    <a:pt x="154" y="1404"/>
                  </a:lnTo>
                  <a:lnTo>
                    <a:pt x="231" y="1250"/>
                  </a:lnTo>
                  <a:lnTo>
                    <a:pt x="270" y="1077"/>
                  </a:lnTo>
                  <a:lnTo>
                    <a:pt x="308" y="904"/>
                  </a:lnTo>
                  <a:lnTo>
                    <a:pt x="327" y="731"/>
                  </a:lnTo>
                  <a:lnTo>
                    <a:pt x="327" y="558"/>
                  </a:lnTo>
                  <a:lnTo>
                    <a:pt x="289" y="385"/>
                  </a:lnTo>
                  <a:lnTo>
                    <a:pt x="250" y="212"/>
                  </a:lnTo>
                  <a:lnTo>
                    <a:pt x="193" y="39"/>
                  </a:lnTo>
                  <a:lnTo>
                    <a:pt x="17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5050648" y="1868632"/>
              <a:ext cx="1088110" cy="1233680"/>
            </a:xfrm>
            <a:custGeom>
              <a:rect b="b" l="l" r="r" t="t"/>
              <a:pathLst>
                <a:path extrusionOk="0" h="20848" w="18388">
                  <a:moveTo>
                    <a:pt x="1633" y="0"/>
                  </a:moveTo>
                  <a:lnTo>
                    <a:pt x="1614" y="20"/>
                  </a:lnTo>
                  <a:lnTo>
                    <a:pt x="1211" y="289"/>
                  </a:lnTo>
                  <a:lnTo>
                    <a:pt x="1172" y="327"/>
                  </a:lnTo>
                  <a:lnTo>
                    <a:pt x="1114" y="346"/>
                  </a:lnTo>
                  <a:lnTo>
                    <a:pt x="865" y="519"/>
                  </a:lnTo>
                  <a:lnTo>
                    <a:pt x="634" y="731"/>
                  </a:lnTo>
                  <a:lnTo>
                    <a:pt x="442" y="942"/>
                  </a:lnTo>
                  <a:lnTo>
                    <a:pt x="250" y="1192"/>
                  </a:lnTo>
                  <a:lnTo>
                    <a:pt x="192" y="1307"/>
                  </a:lnTo>
                  <a:lnTo>
                    <a:pt x="115" y="1441"/>
                  </a:lnTo>
                  <a:lnTo>
                    <a:pt x="77" y="1576"/>
                  </a:lnTo>
                  <a:lnTo>
                    <a:pt x="38" y="1730"/>
                  </a:lnTo>
                  <a:lnTo>
                    <a:pt x="19" y="1864"/>
                  </a:lnTo>
                  <a:lnTo>
                    <a:pt x="0" y="2018"/>
                  </a:lnTo>
                  <a:lnTo>
                    <a:pt x="19" y="2191"/>
                  </a:lnTo>
                  <a:lnTo>
                    <a:pt x="38" y="2345"/>
                  </a:lnTo>
                  <a:lnTo>
                    <a:pt x="96" y="2537"/>
                  </a:lnTo>
                  <a:lnTo>
                    <a:pt x="154" y="2690"/>
                  </a:lnTo>
                  <a:lnTo>
                    <a:pt x="231" y="2825"/>
                  </a:lnTo>
                  <a:lnTo>
                    <a:pt x="346" y="2940"/>
                  </a:lnTo>
                  <a:lnTo>
                    <a:pt x="442" y="3036"/>
                  </a:lnTo>
                  <a:lnTo>
                    <a:pt x="576" y="3113"/>
                  </a:lnTo>
                  <a:lnTo>
                    <a:pt x="692" y="3190"/>
                  </a:lnTo>
                  <a:lnTo>
                    <a:pt x="845" y="3248"/>
                  </a:lnTo>
                  <a:lnTo>
                    <a:pt x="1134" y="3324"/>
                  </a:lnTo>
                  <a:lnTo>
                    <a:pt x="1460" y="3382"/>
                  </a:lnTo>
                  <a:lnTo>
                    <a:pt x="2075" y="3497"/>
                  </a:lnTo>
                  <a:lnTo>
                    <a:pt x="2363" y="3555"/>
                  </a:lnTo>
                  <a:lnTo>
                    <a:pt x="2652" y="3651"/>
                  </a:lnTo>
                  <a:lnTo>
                    <a:pt x="2901" y="3766"/>
                  </a:lnTo>
                  <a:lnTo>
                    <a:pt x="3036" y="3843"/>
                  </a:lnTo>
                  <a:lnTo>
                    <a:pt x="3151" y="3920"/>
                  </a:lnTo>
                  <a:lnTo>
                    <a:pt x="3247" y="4016"/>
                  </a:lnTo>
                  <a:lnTo>
                    <a:pt x="3343" y="4112"/>
                  </a:lnTo>
                  <a:lnTo>
                    <a:pt x="3420" y="4228"/>
                  </a:lnTo>
                  <a:lnTo>
                    <a:pt x="3497" y="4343"/>
                  </a:lnTo>
                  <a:lnTo>
                    <a:pt x="3555" y="4477"/>
                  </a:lnTo>
                  <a:lnTo>
                    <a:pt x="3593" y="4612"/>
                  </a:lnTo>
                  <a:lnTo>
                    <a:pt x="3612" y="4766"/>
                  </a:lnTo>
                  <a:lnTo>
                    <a:pt x="3612" y="4919"/>
                  </a:lnTo>
                  <a:lnTo>
                    <a:pt x="3593" y="5092"/>
                  </a:lnTo>
                  <a:lnTo>
                    <a:pt x="3574" y="5246"/>
                  </a:lnTo>
                  <a:lnTo>
                    <a:pt x="3497" y="5553"/>
                  </a:lnTo>
                  <a:lnTo>
                    <a:pt x="3420" y="5842"/>
                  </a:lnTo>
                  <a:lnTo>
                    <a:pt x="3363" y="6130"/>
                  </a:lnTo>
                  <a:lnTo>
                    <a:pt x="3343" y="6264"/>
                  </a:lnTo>
                  <a:lnTo>
                    <a:pt x="3343" y="6399"/>
                  </a:lnTo>
                  <a:lnTo>
                    <a:pt x="3363" y="6552"/>
                  </a:lnTo>
                  <a:lnTo>
                    <a:pt x="3401" y="6687"/>
                  </a:lnTo>
                  <a:lnTo>
                    <a:pt x="3459" y="6821"/>
                  </a:lnTo>
                  <a:lnTo>
                    <a:pt x="3535" y="6975"/>
                  </a:lnTo>
                  <a:lnTo>
                    <a:pt x="3670" y="7129"/>
                  </a:lnTo>
                  <a:lnTo>
                    <a:pt x="3804" y="7283"/>
                  </a:lnTo>
                  <a:lnTo>
                    <a:pt x="3939" y="7379"/>
                  </a:lnTo>
                  <a:lnTo>
                    <a:pt x="4054" y="7475"/>
                  </a:lnTo>
                  <a:lnTo>
                    <a:pt x="4323" y="7628"/>
                  </a:lnTo>
                  <a:lnTo>
                    <a:pt x="4611" y="7744"/>
                  </a:lnTo>
                  <a:lnTo>
                    <a:pt x="4900" y="7859"/>
                  </a:lnTo>
                  <a:lnTo>
                    <a:pt x="5495" y="8032"/>
                  </a:lnTo>
                  <a:lnTo>
                    <a:pt x="5803" y="8109"/>
                  </a:lnTo>
                  <a:lnTo>
                    <a:pt x="6091" y="8205"/>
                  </a:lnTo>
                  <a:lnTo>
                    <a:pt x="6398" y="8320"/>
                  </a:lnTo>
                  <a:lnTo>
                    <a:pt x="6706" y="8474"/>
                  </a:lnTo>
                  <a:lnTo>
                    <a:pt x="6994" y="8647"/>
                  </a:lnTo>
                  <a:lnTo>
                    <a:pt x="7244" y="8858"/>
                  </a:lnTo>
                  <a:lnTo>
                    <a:pt x="7359" y="8973"/>
                  </a:lnTo>
                  <a:lnTo>
                    <a:pt x="7474" y="9089"/>
                  </a:lnTo>
                  <a:lnTo>
                    <a:pt x="7551" y="9223"/>
                  </a:lnTo>
                  <a:lnTo>
                    <a:pt x="7647" y="9358"/>
                  </a:lnTo>
                  <a:lnTo>
                    <a:pt x="7724" y="9492"/>
                  </a:lnTo>
                  <a:lnTo>
                    <a:pt x="7782" y="9646"/>
                  </a:lnTo>
                  <a:lnTo>
                    <a:pt x="7820" y="9819"/>
                  </a:lnTo>
                  <a:lnTo>
                    <a:pt x="7839" y="9992"/>
                  </a:lnTo>
                  <a:lnTo>
                    <a:pt x="7839" y="10030"/>
                  </a:lnTo>
                  <a:lnTo>
                    <a:pt x="7839" y="10069"/>
                  </a:lnTo>
                  <a:lnTo>
                    <a:pt x="7782" y="10107"/>
                  </a:lnTo>
                  <a:lnTo>
                    <a:pt x="7743" y="10338"/>
                  </a:lnTo>
                  <a:lnTo>
                    <a:pt x="7686" y="10587"/>
                  </a:lnTo>
                  <a:lnTo>
                    <a:pt x="7609" y="10818"/>
                  </a:lnTo>
                  <a:lnTo>
                    <a:pt x="7513" y="11029"/>
                  </a:lnTo>
                  <a:lnTo>
                    <a:pt x="7417" y="11260"/>
                  </a:lnTo>
                  <a:lnTo>
                    <a:pt x="7321" y="11471"/>
                  </a:lnTo>
                  <a:lnTo>
                    <a:pt x="7263" y="11702"/>
                  </a:lnTo>
                  <a:lnTo>
                    <a:pt x="7263" y="11817"/>
                  </a:lnTo>
                  <a:lnTo>
                    <a:pt x="7244" y="11913"/>
                  </a:lnTo>
                  <a:lnTo>
                    <a:pt x="7263" y="12028"/>
                  </a:lnTo>
                  <a:lnTo>
                    <a:pt x="7282" y="12144"/>
                  </a:lnTo>
                  <a:lnTo>
                    <a:pt x="7321" y="12278"/>
                  </a:lnTo>
                  <a:lnTo>
                    <a:pt x="7398" y="12394"/>
                  </a:lnTo>
                  <a:lnTo>
                    <a:pt x="7494" y="12547"/>
                  </a:lnTo>
                  <a:lnTo>
                    <a:pt x="7628" y="12701"/>
                  </a:lnTo>
                  <a:lnTo>
                    <a:pt x="7782" y="12816"/>
                  </a:lnTo>
                  <a:lnTo>
                    <a:pt x="7936" y="12912"/>
                  </a:lnTo>
                  <a:lnTo>
                    <a:pt x="8108" y="13008"/>
                  </a:lnTo>
                  <a:lnTo>
                    <a:pt x="8281" y="13085"/>
                  </a:lnTo>
                  <a:lnTo>
                    <a:pt x="8646" y="13201"/>
                  </a:lnTo>
                  <a:lnTo>
                    <a:pt x="8992" y="13316"/>
                  </a:lnTo>
                  <a:lnTo>
                    <a:pt x="9338" y="13393"/>
                  </a:lnTo>
                  <a:lnTo>
                    <a:pt x="10030" y="13527"/>
                  </a:lnTo>
                  <a:lnTo>
                    <a:pt x="10722" y="13662"/>
                  </a:lnTo>
                  <a:lnTo>
                    <a:pt x="11413" y="13796"/>
                  </a:lnTo>
                  <a:lnTo>
                    <a:pt x="11817" y="13873"/>
                  </a:lnTo>
                  <a:lnTo>
                    <a:pt x="12028" y="13931"/>
                  </a:lnTo>
                  <a:lnTo>
                    <a:pt x="12239" y="14008"/>
                  </a:lnTo>
                  <a:lnTo>
                    <a:pt x="12432" y="14104"/>
                  </a:lnTo>
                  <a:lnTo>
                    <a:pt x="12605" y="14219"/>
                  </a:lnTo>
                  <a:lnTo>
                    <a:pt x="12681" y="14296"/>
                  </a:lnTo>
                  <a:lnTo>
                    <a:pt x="12739" y="14373"/>
                  </a:lnTo>
                  <a:lnTo>
                    <a:pt x="12797" y="14469"/>
                  </a:lnTo>
                  <a:lnTo>
                    <a:pt x="12835" y="14565"/>
                  </a:lnTo>
                  <a:lnTo>
                    <a:pt x="12874" y="14699"/>
                  </a:lnTo>
                  <a:lnTo>
                    <a:pt x="12874" y="14834"/>
                  </a:lnTo>
                  <a:lnTo>
                    <a:pt x="12854" y="14968"/>
                  </a:lnTo>
                  <a:lnTo>
                    <a:pt x="12816" y="15084"/>
                  </a:lnTo>
                  <a:lnTo>
                    <a:pt x="12777" y="15180"/>
                  </a:lnTo>
                  <a:lnTo>
                    <a:pt x="12739" y="15256"/>
                  </a:lnTo>
                  <a:lnTo>
                    <a:pt x="12681" y="15333"/>
                  </a:lnTo>
                  <a:lnTo>
                    <a:pt x="12624" y="15429"/>
                  </a:lnTo>
                  <a:lnTo>
                    <a:pt x="12547" y="15641"/>
                  </a:lnTo>
                  <a:lnTo>
                    <a:pt x="12508" y="15814"/>
                  </a:lnTo>
                  <a:lnTo>
                    <a:pt x="12508" y="16006"/>
                  </a:lnTo>
                  <a:lnTo>
                    <a:pt x="12547" y="16160"/>
                  </a:lnTo>
                  <a:lnTo>
                    <a:pt x="12624" y="16313"/>
                  </a:lnTo>
                  <a:lnTo>
                    <a:pt x="12720" y="16448"/>
                  </a:lnTo>
                  <a:lnTo>
                    <a:pt x="12874" y="16582"/>
                  </a:lnTo>
                  <a:lnTo>
                    <a:pt x="13046" y="16698"/>
                  </a:lnTo>
                  <a:lnTo>
                    <a:pt x="13335" y="16832"/>
                  </a:lnTo>
                  <a:lnTo>
                    <a:pt x="13642" y="16947"/>
                  </a:lnTo>
                  <a:lnTo>
                    <a:pt x="13950" y="17024"/>
                  </a:lnTo>
                  <a:lnTo>
                    <a:pt x="14276" y="17101"/>
                  </a:lnTo>
                  <a:lnTo>
                    <a:pt x="14929" y="17255"/>
                  </a:lnTo>
                  <a:lnTo>
                    <a:pt x="15256" y="17351"/>
                  </a:lnTo>
                  <a:lnTo>
                    <a:pt x="15564" y="17466"/>
                  </a:lnTo>
                  <a:lnTo>
                    <a:pt x="15794" y="17581"/>
                  </a:lnTo>
                  <a:lnTo>
                    <a:pt x="16025" y="17716"/>
                  </a:lnTo>
                  <a:lnTo>
                    <a:pt x="16236" y="17850"/>
                  </a:lnTo>
                  <a:lnTo>
                    <a:pt x="16428" y="18004"/>
                  </a:lnTo>
                  <a:lnTo>
                    <a:pt x="16620" y="18177"/>
                  </a:lnTo>
                  <a:lnTo>
                    <a:pt x="16793" y="18350"/>
                  </a:lnTo>
                  <a:lnTo>
                    <a:pt x="16966" y="18542"/>
                  </a:lnTo>
                  <a:lnTo>
                    <a:pt x="17101" y="18734"/>
                  </a:lnTo>
                  <a:lnTo>
                    <a:pt x="17235" y="18946"/>
                  </a:lnTo>
                  <a:lnTo>
                    <a:pt x="17350" y="19157"/>
                  </a:lnTo>
                  <a:lnTo>
                    <a:pt x="17447" y="19388"/>
                  </a:lnTo>
                  <a:lnTo>
                    <a:pt x="17504" y="19618"/>
                  </a:lnTo>
                  <a:lnTo>
                    <a:pt x="17562" y="19849"/>
                  </a:lnTo>
                  <a:lnTo>
                    <a:pt x="17581" y="20098"/>
                  </a:lnTo>
                  <a:lnTo>
                    <a:pt x="17581" y="20367"/>
                  </a:lnTo>
                  <a:lnTo>
                    <a:pt x="17543" y="20636"/>
                  </a:lnTo>
                  <a:lnTo>
                    <a:pt x="17581" y="20694"/>
                  </a:lnTo>
                  <a:lnTo>
                    <a:pt x="17619" y="20752"/>
                  </a:lnTo>
                  <a:lnTo>
                    <a:pt x="17658" y="20790"/>
                  </a:lnTo>
                  <a:lnTo>
                    <a:pt x="17715" y="20829"/>
                  </a:lnTo>
                  <a:lnTo>
                    <a:pt x="17773" y="20829"/>
                  </a:lnTo>
                  <a:lnTo>
                    <a:pt x="17850" y="20848"/>
                  </a:lnTo>
                  <a:lnTo>
                    <a:pt x="17908" y="20829"/>
                  </a:lnTo>
                  <a:lnTo>
                    <a:pt x="17965" y="20790"/>
                  </a:lnTo>
                  <a:lnTo>
                    <a:pt x="18061" y="20733"/>
                  </a:lnTo>
                  <a:lnTo>
                    <a:pt x="18138" y="20636"/>
                  </a:lnTo>
                  <a:lnTo>
                    <a:pt x="18196" y="20521"/>
                  </a:lnTo>
                  <a:lnTo>
                    <a:pt x="18234" y="20425"/>
                  </a:lnTo>
                  <a:lnTo>
                    <a:pt x="18311" y="20137"/>
                  </a:lnTo>
                  <a:lnTo>
                    <a:pt x="18388" y="19829"/>
                  </a:lnTo>
                  <a:lnTo>
                    <a:pt x="18330" y="19829"/>
                  </a:lnTo>
                  <a:lnTo>
                    <a:pt x="18292" y="19791"/>
                  </a:lnTo>
                  <a:lnTo>
                    <a:pt x="18253" y="19733"/>
                  </a:lnTo>
                  <a:lnTo>
                    <a:pt x="18253" y="19676"/>
                  </a:lnTo>
                  <a:lnTo>
                    <a:pt x="18273" y="19368"/>
                  </a:lnTo>
                  <a:lnTo>
                    <a:pt x="18253" y="19061"/>
                  </a:lnTo>
                  <a:lnTo>
                    <a:pt x="18215" y="18773"/>
                  </a:lnTo>
                  <a:lnTo>
                    <a:pt x="18138" y="18484"/>
                  </a:lnTo>
                  <a:lnTo>
                    <a:pt x="18023" y="18196"/>
                  </a:lnTo>
                  <a:lnTo>
                    <a:pt x="17888" y="17946"/>
                  </a:lnTo>
                  <a:lnTo>
                    <a:pt x="17735" y="17697"/>
                  </a:lnTo>
                  <a:lnTo>
                    <a:pt x="17523" y="17447"/>
                  </a:lnTo>
                  <a:lnTo>
                    <a:pt x="17312" y="17255"/>
                  </a:lnTo>
                  <a:lnTo>
                    <a:pt x="17081" y="17082"/>
                  </a:lnTo>
                  <a:lnTo>
                    <a:pt x="16832" y="16947"/>
                  </a:lnTo>
                  <a:lnTo>
                    <a:pt x="16582" y="16851"/>
                  </a:lnTo>
                  <a:lnTo>
                    <a:pt x="16332" y="16755"/>
                  </a:lnTo>
                  <a:lnTo>
                    <a:pt x="16063" y="16678"/>
                  </a:lnTo>
                  <a:lnTo>
                    <a:pt x="15506" y="16525"/>
                  </a:lnTo>
                  <a:lnTo>
                    <a:pt x="15179" y="16429"/>
                  </a:lnTo>
                  <a:lnTo>
                    <a:pt x="14872" y="16313"/>
                  </a:lnTo>
                  <a:lnTo>
                    <a:pt x="14584" y="16160"/>
                  </a:lnTo>
                  <a:lnTo>
                    <a:pt x="14449" y="16063"/>
                  </a:lnTo>
                  <a:lnTo>
                    <a:pt x="14334" y="15987"/>
                  </a:lnTo>
                  <a:lnTo>
                    <a:pt x="14238" y="15871"/>
                  </a:lnTo>
                  <a:lnTo>
                    <a:pt x="14142" y="15756"/>
                  </a:lnTo>
                  <a:lnTo>
                    <a:pt x="14046" y="15641"/>
                  </a:lnTo>
                  <a:lnTo>
                    <a:pt x="13969" y="15506"/>
                  </a:lnTo>
                  <a:lnTo>
                    <a:pt x="13911" y="15372"/>
                  </a:lnTo>
                  <a:lnTo>
                    <a:pt x="13853" y="15218"/>
                  </a:lnTo>
                  <a:lnTo>
                    <a:pt x="13815" y="15045"/>
                  </a:lnTo>
                  <a:lnTo>
                    <a:pt x="13777" y="14853"/>
                  </a:lnTo>
                  <a:lnTo>
                    <a:pt x="13757" y="14584"/>
                  </a:lnTo>
                  <a:lnTo>
                    <a:pt x="13757" y="14277"/>
                  </a:lnTo>
                  <a:lnTo>
                    <a:pt x="13738" y="14123"/>
                  </a:lnTo>
                  <a:lnTo>
                    <a:pt x="13700" y="13969"/>
                  </a:lnTo>
                  <a:lnTo>
                    <a:pt x="13661" y="13835"/>
                  </a:lnTo>
                  <a:lnTo>
                    <a:pt x="13604" y="13700"/>
                  </a:lnTo>
                  <a:lnTo>
                    <a:pt x="13488" y="13566"/>
                  </a:lnTo>
                  <a:lnTo>
                    <a:pt x="13354" y="13450"/>
                  </a:lnTo>
                  <a:lnTo>
                    <a:pt x="13181" y="13335"/>
                  </a:lnTo>
                  <a:lnTo>
                    <a:pt x="12989" y="13220"/>
                  </a:lnTo>
                  <a:lnTo>
                    <a:pt x="12605" y="13028"/>
                  </a:lnTo>
                  <a:lnTo>
                    <a:pt x="12278" y="12893"/>
                  </a:lnTo>
                  <a:lnTo>
                    <a:pt x="12028" y="12816"/>
                  </a:lnTo>
                  <a:lnTo>
                    <a:pt x="11798" y="12759"/>
                  </a:lnTo>
                  <a:lnTo>
                    <a:pt x="11548" y="12701"/>
                  </a:lnTo>
                  <a:lnTo>
                    <a:pt x="11317" y="12663"/>
                  </a:lnTo>
                  <a:lnTo>
                    <a:pt x="10818" y="12605"/>
                  </a:lnTo>
                  <a:lnTo>
                    <a:pt x="10337" y="12547"/>
                  </a:lnTo>
                  <a:lnTo>
                    <a:pt x="10030" y="12470"/>
                  </a:lnTo>
                  <a:lnTo>
                    <a:pt x="9742" y="12374"/>
                  </a:lnTo>
                  <a:lnTo>
                    <a:pt x="9626" y="12317"/>
                  </a:lnTo>
                  <a:lnTo>
                    <a:pt x="9511" y="12240"/>
                  </a:lnTo>
                  <a:lnTo>
                    <a:pt x="9396" y="12163"/>
                  </a:lnTo>
                  <a:lnTo>
                    <a:pt x="9300" y="12067"/>
                  </a:lnTo>
                  <a:lnTo>
                    <a:pt x="9204" y="11971"/>
                  </a:lnTo>
                  <a:lnTo>
                    <a:pt x="9127" y="11875"/>
                  </a:lnTo>
                  <a:lnTo>
                    <a:pt x="9069" y="11759"/>
                  </a:lnTo>
                  <a:lnTo>
                    <a:pt x="8992" y="11625"/>
                  </a:lnTo>
                  <a:lnTo>
                    <a:pt x="8954" y="11490"/>
                  </a:lnTo>
                  <a:lnTo>
                    <a:pt x="8915" y="11356"/>
                  </a:lnTo>
                  <a:lnTo>
                    <a:pt x="8877" y="11202"/>
                  </a:lnTo>
                  <a:lnTo>
                    <a:pt x="8858" y="11029"/>
                  </a:lnTo>
                  <a:lnTo>
                    <a:pt x="8839" y="10799"/>
                  </a:lnTo>
                  <a:lnTo>
                    <a:pt x="8839" y="10549"/>
                  </a:lnTo>
                  <a:lnTo>
                    <a:pt x="8839" y="10069"/>
                  </a:lnTo>
                  <a:lnTo>
                    <a:pt x="8839" y="9838"/>
                  </a:lnTo>
                  <a:lnTo>
                    <a:pt x="8819" y="9608"/>
                  </a:lnTo>
                  <a:lnTo>
                    <a:pt x="8781" y="9358"/>
                  </a:lnTo>
                  <a:lnTo>
                    <a:pt x="8723" y="9127"/>
                  </a:lnTo>
                  <a:lnTo>
                    <a:pt x="8608" y="8820"/>
                  </a:lnTo>
                  <a:lnTo>
                    <a:pt x="8454" y="8532"/>
                  </a:lnTo>
                  <a:lnTo>
                    <a:pt x="8262" y="8263"/>
                  </a:lnTo>
                  <a:lnTo>
                    <a:pt x="8032" y="8013"/>
                  </a:lnTo>
                  <a:lnTo>
                    <a:pt x="7782" y="7782"/>
                  </a:lnTo>
                  <a:lnTo>
                    <a:pt x="7513" y="7609"/>
                  </a:lnTo>
                  <a:lnTo>
                    <a:pt x="7225" y="7436"/>
                  </a:lnTo>
                  <a:lnTo>
                    <a:pt x="6917" y="7321"/>
                  </a:lnTo>
                  <a:lnTo>
                    <a:pt x="6610" y="7225"/>
                  </a:lnTo>
                  <a:lnTo>
                    <a:pt x="6283" y="7148"/>
                  </a:lnTo>
                  <a:lnTo>
                    <a:pt x="5976" y="7052"/>
                  </a:lnTo>
                  <a:lnTo>
                    <a:pt x="5687" y="6937"/>
                  </a:lnTo>
                  <a:lnTo>
                    <a:pt x="5553" y="6879"/>
                  </a:lnTo>
                  <a:lnTo>
                    <a:pt x="5438" y="6802"/>
                  </a:lnTo>
                  <a:lnTo>
                    <a:pt x="5322" y="6706"/>
                  </a:lnTo>
                  <a:lnTo>
                    <a:pt x="5207" y="6610"/>
                  </a:lnTo>
                  <a:lnTo>
                    <a:pt x="5130" y="6476"/>
                  </a:lnTo>
                  <a:lnTo>
                    <a:pt x="5053" y="6341"/>
                  </a:lnTo>
                  <a:lnTo>
                    <a:pt x="4977" y="6187"/>
                  </a:lnTo>
                  <a:lnTo>
                    <a:pt x="4938" y="6014"/>
                  </a:lnTo>
                  <a:lnTo>
                    <a:pt x="4919" y="5880"/>
                  </a:lnTo>
                  <a:lnTo>
                    <a:pt x="4900" y="5726"/>
                  </a:lnTo>
                  <a:lnTo>
                    <a:pt x="4919" y="5457"/>
                  </a:lnTo>
                  <a:lnTo>
                    <a:pt x="4957" y="4900"/>
                  </a:lnTo>
                  <a:lnTo>
                    <a:pt x="4957" y="4631"/>
                  </a:lnTo>
                  <a:lnTo>
                    <a:pt x="4938" y="4497"/>
                  </a:lnTo>
                  <a:lnTo>
                    <a:pt x="4919" y="4362"/>
                  </a:lnTo>
                  <a:lnTo>
                    <a:pt x="4880" y="4228"/>
                  </a:lnTo>
                  <a:lnTo>
                    <a:pt x="4823" y="4093"/>
                  </a:lnTo>
                  <a:lnTo>
                    <a:pt x="4746" y="3978"/>
                  </a:lnTo>
                  <a:lnTo>
                    <a:pt x="4650" y="3862"/>
                  </a:lnTo>
                  <a:lnTo>
                    <a:pt x="4496" y="3709"/>
                  </a:lnTo>
                  <a:lnTo>
                    <a:pt x="4304" y="3574"/>
                  </a:lnTo>
                  <a:lnTo>
                    <a:pt x="4093" y="3478"/>
                  </a:lnTo>
                  <a:lnTo>
                    <a:pt x="3881" y="3382"/>
                  </a:lnTo>
                  <a:lnTo>
                    <a:pt x="3670" y="3305"/>
                  </a:lnTo>
                  <a:lnTo>
                    <a:pt x="3439" y="3248"/>
                  </a:lnTo>
                  <a:lnTo>
                    <a:pt x="3017" y="3132"/>
                  </a:lnTo>
                  <a:lnTo>
                    <a:pt x="2709" y="3055"/>
                  </a:lnTo>
                  <a:lnTo>
                    <a:pt x="2363" y="2959"/>
                  </a:lnTo>
                  <a:lnTo>
                    <a:pt x="2190" y="2883"/>
                  </a:lnTo>
                  <a:lnTo>
                    <a:pt x="2037" y="2806"/>
                  </a:lnTo>
                  <a:lnTo>
                    <a:pt x="1921" y="2690"/>
                  </a:lnTo>
                  <a:lnTo>
                    <a:pt x="1845" y="2575"/>
                  </a:lnTo>
                  <a:lnTo>
                    <a:pt x="1749" y="2479"/>
                  </a:lnTo>
                  <a:lnTo>
                    <a:pt x="1691" y="2364"/>
                  </a:lnTo>
                  <a:lnTo>
                    <a:pt x="1652" y="2248"/>
                  </a:lnTo>
                  <a:lnTo>
                    <a:pt x="1633" y="2114"/>
                  </a:lnTo>
                  <a:lnTo>
                    <a:pt x="1652" y="1979"/>
                  </a:lnTo>
                  <a:lnTo>
                    <a:pt x="1691" y="1845"/>
                  </a:lnTo>
                  <a:lnTo>
                    <a:pt x="1749" y="1730"/>
                  </a:lnTo>
                  <a:lnTo>
                    <a:pt x="1806" y="1614"/>
                  </a:lnTo>
                  <a:lnTo>
                    <a:pt x="1883" y="1518"/>
                  </a:lnTo>
                  <a:lnTo>
                    <a:pt x="1979" y="1422"/>
                  </a:lnTo>
                  <a:lnTo>
                    <a:pt x="2190" y="1211"/>
                  </a:lnTo>
                  <a:lnTo>
                    <a:pt x="2267" y="1115"/>
                  </a:lnTo>
                  <a:lnTo>
                    <a:pt x="2344" y="1000"/>
                  </a:lnTo>
                  <a:lnTo>
                    <a:pt x="2402" y="884"/>
                  </a:lnTo>
                  <a:lnTo>
                    <a:pt x="2421" y="750"/>
                  </a:lnTo>
                  <a:lnTo>
                    <a:pt x="2421" y="673"/>
                  </a:lnTo>
                  <a:lnTo>
                    <a:pt x="2402" y="596"/>
                  </a:lnTo>
                  <a:lnTo>
                    <a:pt x="2383" y="519"/>
                  </a:lnTo>
                  <a:lnTo>
                    <a:pt x="2344" y="462"/>
                  </a:lnTo>
                  <a:lnTo>
                    <a:pt x="2267" y="346"/>
                  </a:lnTo>
                  <a:lnTo>
                    <a:pt x="2152" y="269"/>
                  </a:lnTo>
                  <a:lnTo>
                    <a:pt x="2018" y="212"/>
                  </a:lnTo>
                  <a:lnTo>
                    <a:pt x="1883" y="135"/>
                  </a:lnTo>
                  <a:lnTo>
                    <a:pt x="1749" y="77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4817557" y="2040296"/>
              <a:ext cx="1204093" cy="1405406"/>
            </a:xfrm>
            <a:custGeom>
              <a:rect b="b" l="l" r="r" t="t"/>
              <a:pathLst>
                <a:path extrusionOk="0" h="23750" w="20348">
                  <a:moveTo>
                    <a:pt x="1537" y="1384"/>
                  </a:moveTo>
                  <a:lnTo>
                    <a:pt x="1557" y="1403"/>
                  </a:lnTo>
                  <a:lnTo>
                    <a:pt x="1576" y="1442"/>
                  </a:lnTo>
                  <a:lnTo>
                    <a:pt x="1576" y="1499"/>
                  </a:lnTo>
                  <a:lnTo>
                    <a:pt x="1557" y="1519"/>
                  </a:lnTo>
                  <a:lnTo>
                    <a:pt x="1518" y="1538"/>
                  </a:lnTo>
                  <a:lnTo>
                    <a:pt x="1403" y="1596"/>
                  </a:lnTo>
                  <a:lnTo>
                    <a:pt x="1307" y="1672"/>
                  </a:lnTo>
                  <a:lnTo>
                    <a:pt x="1211" y="1749"/>
                  </a:lnTo>
                  <a:lnTo>
                    <a:pt x="1134" y="1845"/>
                  </a:lnTo>
                  <a:lnTo>
                    <a:pt x="1057" y="1961"/>
                  </a:lnTo>
                  <a:lnTo>
                    <a:pt x="1019" y="2076"/>
                  </a:lnTo>
                  <a:lnTo>
                    <a:pt x="980" y="2191"/>
                  </a:lnTo>
                  <a:lnTo>
                    <a:pt x="980" y="2326"/>
                  </a:lnTo>
                  <a:lnTo>
                    <a:pt x="961" y="2364"/>
                  </a:lnTo>
                  <a:lnTo>
                    <a:pt x="922" y="2383"/>
                  </a:lnTo>
                  <a:lnTo>
                    <a:pt x="884" y="2364"/>
                  </a:lnTo>
                  <a:lnTo>
                    <a:pt x="865" y="2326"/>
                  </a:lnTo>
                  <a:lnTo>
                    <a:pt x="865" y="2172"/>
                  </a:lnTo>
                  <a:lnTo>
                    <a:pt x="884" y="2018"/>
                  </a:lnTo>
                  <a:lnTo>
                    <a:pt x="942" y="1865"/>
                  </a:lnTo>
                  <a:lnTo>
                    <a:pt x="999" y="1749"/>
                  </a:lnTo>
                  <a:lnTo>
                    <a:pt x="1095" y="1615"/>
                  </a:lnTo>
                  <a:lnTo>
                    <a:pt x="1211" y="1519"/>
                  </a:lnTo>
                  <a:lnTo>
                    <a:pt x="1326" y="1442"/>
                  </a:lnTo>
                  <a:lnTo>
                    <a:pt x="1480" y="1384"/>
                  </a:lnTo>
                  <a:close/>
                  <a:moveTo>
                    <a:pt x="903" y="1307"/>
                  </a:moveTo>
                  <a:lnTo>
                    <a:pt x="961" y="1327"/>
                  </a:lnTo>
                  <a:lnTo>
                    <a:pt x="980" y="1384"/>
                  </a:lnTo>
                  <a:lnTo>
                    <a:pt x="980" y="1403"/>
                  </a:lnTo>
                  <a:lnTo>
                    <a:pt x="961" y="1442"/>
                  </a:lnTo>
                  <a:lnTo>
                    <a:pt x="846" y="1576"/>
                  </a:lnTo>
                  <a:lnTo>
                    <a:pt x="750" y="1711"/>
                  </a:lnTo>
                  <a:lnTo>
                    <a:pt x="653" y="1865"/>
                  </a:lnTo>
                  <a:lnTo>
                    <a:pt x="596" y="1999"/>
                  </a:lnTo>
                  <a:lnTo>
                    <a:pt x="538" y="2153"/>
                  </a:lnTo>
                  <a:lnTo>
                    <a:pt x="481" y="2326"/>
                  </a:lnTo>
                  <a:lnTo>
                    <a:pt x="461" y="2479"/>
                  </a:lnTo>
                  <a:lnTo>
                    <a:pt x="461" y="2652"/>
                  </a:lnTo>
                  <a:lnTo>
                    <a:pt x="442" y="2710"/>
                  </a:lnTo>
                  <a:lnTo>
                    <a:pt x="404" y="2729"/>
                  </a:lnTo>
                  <a:lnTo>
                    <a:pt x="346" y="2710"/>
                  </a:lnTo>
                  <a:lnTo>
                    <a:pt x="327" y="2652"/>
                  </a:lnTo>
                  <a:lnTo>
                    <a:pt x="327" y="2479"/>
                  </a:lnTo>
                  <a:lnTo>
                    <a:pt x="327" y="2287"/>
                  </a:lnTo>
                  <a:lnTo>
                    <a:pt x="365" y="2114"/>
                  </a:lnTo>
                  <a:lnTo>
                    <a:pt x="423" y="1922"/>
                  </a:lnTo>
                  <a:lnTo>
                    <a:pt x="500" y="1749"/>
                  </a:lnTo>
                  <a:lnTo>
                    <a:pt x="596" y="1596"/>
                  </a:lnTo>
                  <a:lnTo>
                    <a:pt x="711" y="1442"/>
                  </a:lnTo>
                  <a:lnTo>
                    <a:pt x="846" y="1327"/>
                  </a:lnTo>
                  <a:lnTo>
                    <a:pt x="865" y="1307"/>
                  </a:lnTo>
                  <a:close/>
                  <a:moveTo>
                    <a:pt x="6591" y="7129"/>
                  </a:moveTo>
                  <a:lnTo>
                    <a:pt x="6629" y="7148"/>
                  </a:lnTo>
                  <a:lnTo>
                    <a:pt x="6898" y="7456"/>
                  </a:lnTo>
                  <a:lnTo>
                    <a:pt x="7167" y="7763"/>
                  </a:lnTo>
                  <a:lnTo>
                    <a:pt x="7474" y="8032"/>
                  </a:lnTo>
                  <a:lnTo>
                    <a:pt x="7782" y="8301"/>
                  </a:lnTo>
                  <a:lnTo>
                    <a:pt x="7801" y="8340"/>
                  </a:lnTo>
                  <a:lnTo>
                    <a:pt x="7801" y="8359"/>
                  </a:lnTo>
                  <a:lnTo>
                    <a:pt x="7782" y="8417"/>
                  </a:lnTo>
                  <a:lnTo>
                    <a:pt x="7724" y="8436"/>
                  </a:lnTo>
                  <a:lnTo>
                    <a:pt x="7667" y="8436"/>
                  </a:lnTo>
                  <a:lnTo>
                    <a:pt x="7513" y="8321"/>
                  </a:lnTo>
                  <a:lnTo>
                    <a:pt x="7340" y="8186"/>
                  </a:lnTo>
                  <a:lnTo>
                    <a:pt x="7186" y="8032"/>
                  </a:lnTo>
                  <a:lnTo>
                    <a:pt x="7052" y="7879"/>
                  </a:lnTo>
                  <a:lnTo>
                    <a:pt x="6783" y="7552"/>
                  </a:lnTo>
                  <a:lnTo>
                    <a:pt x="6552" y="7206"/>
                  </a:lnTo>
                  <a:lnTo>
                    <a:pt x="6533" y="7168"/>
                  </a:lnTo>
                  <a:lnTo>
                    <a:pt x="6552" y="7148"/>
                  </a:lnTo>
                  <a:lnTo>
                    <a:pt x="6591" y="7129"/>
                  </a:lnTo>
                  <a:close/>
                  <a:moveTo>
                    <a:pt x="6437" y="7725"/>
                  </a:moveTo>
                  <a:lnTo>
                    <a:pt x="6456" y="7763"/>
                  </a:lnTo>
                  <a:lnTo>
                    <a:pt x="6571" y="7898"/>
                  </a:lnTo>
                  <a:lnTo>
                    <a:pt x="6687" y="8032"/>
                  </a:lnTo>
                  <a:lnTo>
                    <a:pt x="6821" y="8167"/>
                  </a:lnTo>
                  <a:lnTo>
                    <a:pt x="6936" y="8282"/>
                  </a:lnTo>
                  <a:lnTo>
                    <a:pt x="7090" y="8378"/>
                  </a:lnTo>
                  <a:lnTo>
                    <a:pt x="7244" y="8474"/>
                  </a:lnTo>
                  <a:lnTo>
                    <a:pt x="7398" y="8551"/>
                  </a:lnTo>
                  <a:lnTo>
                    <a:pt x="7571" y="8609"/>
                  </a:lnTo>
                  <a:lnTo>
                    <a:pt x="7609" y="8628"/>
                  </a:lnTo>
                  <a:lnTo>
                    <a:pt x="7628" y="8666"/>
                  </a:lnTo>
                  <a:lnTo>
                    <a:pt x="7628" y="8724"/>
                  </a:lnTo>
                  <a:lnTo>
                    <a:pt x="7609" y="8762"/>
                  </a:lnTo>
                  <a:lnTo>
                    <a:pt x="7590" y="8782"/>
                  </a:lnTo>
                  <a:lnTo>
                    <a:pt x="7532" y="8782"/>
                  </a:lnTo>
                  <a:lnTo>
                    <a:pt x="7340" y="8724"/>
                  </a:lnTo>
                  <a:lnTo>
                    <a:pt x="7167" y="8628"/>
                  </a:lnTo>
                  <a:lnTo>
                    <a:pt x="6994" y="8532"/>
                  </a:lnTo>
                  <a:lnTo>
                    <a:pt x="6840" y="8417"/>
                  </a:lnTo>
                  <a:lnTo>
                    <a:pt x="6706" y="8282"/>
                  </a:lnTo>
                  <a:lnTo>
                    <a:pt x="6571" y="8128"/>
                  </a:lnTo>
                  <a:lnTo>
                    <a:pt x="6475" y="7975"/>
                  </a:lnTo>
                  <a:lnTo>
                    <a:pt x="6379" y="7802"/>
                  </a:lnTo>
                  <a:lnTo>
                    <a:pt x="6379" y="7763"/>
                  </a:lnTo>
                  <a:lnTo>
                    <a:pt x="6398" y="7744"/>
                  </a:lnTo>
                  <a:lnTo>
                    <a:pt x="6437" y="7725"/>
                  </a:lnTo>
                  <a:close/>
                  <a:moveTo>
                    <a:pt x="18830" y="22539"/>
                  </a:moveTo>
                  <a:lnTo>
                    <a:pt x="18868" y="22558"/>
                  </a:lnTo>
                  <a:lnTo>
                    <a:pt x="18888" y="22577"/>
                  </a:lnTo>
                  <a:lnTo>
                    <a:pt x="18888" y="22616"/>
                  </a:lnTo>
                  <a:lnTo>
                    <a:pt x="18888" y="22654"/>
                  </a:lnTo>
                  <a:lnTo>
                    <a:pt x="18888" y="22674"/>
                  </a:lnTo>
                  <a:lnTo>
                    <a:pt x="18849" y="22712"/>
                  </a:lnTo>
                  <a:lnTo>
                    <a:pt x="18638" y="22808"/>
                  </a:lnTo>
                  <a:lnTo>
                    <a:pt x="18427" y="22885"/>
                  </a:lnTo>
                  <a:lnTo>
                    <a:pt x="18196" y="22923"/>
                  </a:lnTo>
                  <a:lnTo>
                    <a:pt x="17965" y="22943"/>
                  </a:lnTo>
                  <a:lnTo>
                    <a:pt x="17735" y="22943"/>
                  </a:lnTo>
                  <a:lnTo>
                    <a:pt x="17523" y="22923"/>
                  </a:lnTo>
                  <a:lnTo>
                    <a:pt x="17293" y="22866"/>
                  </a:lnTo>
                  <a:lnTo>
                    <a:pt x="17082" y="22789"/>
                  </a:lnTo>
                  <a:lnTo>
                    <a:pt x="17043" y="22770"/>
                  </a:lnTo>
                  <a:lnTo>
                    <a:pt x="17043" y="22750"/>
                  </a:lnTo>
                  <a:lnTo>
                    <a:pt x="17024" y="22693"/>
                  </a:lnTo>
                  <a:lnTo>
                    <a:pt x="17062" y="22654"/>
                  </a:lnTo>
                  <a:lnTo>
                    <a:pt x="17120" y="22654"/>
                  </a:lnTo>
                  <a:lnTo>
                    <a:pt x="17312" y="22712"/>
                  </a:lnTo>
                  <a:lnTo>
                    <a:pt x="17523" y="22750"/>
                  </a:lnTo>
                  <a:lnTo>
                    <a:pt x="17735" y="22770"/>
                  </a:lnTo>
                  <a:lnTo>
                    <a:pt x="17946" y="22770"/>
                  </a:lnTo>
                  <a:lnTo>
                    <a:pt x="18158" y="22750"/>
                  </a:lnTo>
                  <a:lnTo>
                    <a:pt x="18350" y="22693"/>
                  </a:lnTo>
                  <a:lnTo>
                    <a:pt x="18561" y="22635"/>
                  </a:lnTo>
                  <a:lnTo>
                    <a:pt x="18753" y="22558"/>
                  </a:lnTo>
                  <a:lnTo>
                    <a:pt x="18792" y="22539"/>
                  </a:lnTo>
                  <a:close/>
                  <a:moveTo>
                    <a:pt x="16582" y="23077"/>
                  </a:moveTo>
                  <a:lnTo>
                    <a:pt x="16813" y="23135"/>
                  </a:lnTo>
                  <a:lnTo>
                    <a:pt x="17043" y="23173"/>
                  </a:lnTo>
                  <a:lnTo>
                    <a:pt x="17274" y="23192"/>
                  </a:lnTo>
                  <a:lnTo>
                    <a:pt x="17504" y="23192"/>
                  </a:lnTo>
                  <a:lnTo>
                    <a:pt x="17965" y="23173"/>
                  </a:lnTo>
                  <a:lnTo>
                    <a:pt x="18446" y="23115"/>
                  </a:lnTo>
                  <a:lnTo>
                    <a:pt x="18465" y="23115"/>
                  </a:lnTo>
                  <a:lnTo>
                    <a:pt x="18484" y="23135"/>
                  </a:lnTo>
                  <a:lnTo>
                    <a:pt x="18503" y="23173"/>
                  </a:lnTo>
                  <a:lnTo>
                    <a:pt x="18503" y="23231"/>
                  </a:lnTo>
                  <a:lnTo>
                    <a:pt x="18465" y="23250"/>
                  </a:lnTo>
                  <a:lnTo>
                    <a:pt x="18234" y="23308"/>
                  </a:lnTo>
                  <a:lnTo>
                    <a:pt x="17985" y="23346"/>
                  </a:lnTo>
                  <a:lnTo>
                    <a:pt x="17754" y="23365"/>
                  </a:lnTo>
                  <a:lnTo>
                    <a:pt x="17504" y="23346"/>
                  </a:lnTo>
                  <a:lnTo>
                    <a:pt x="17254" y="23327"/>
                  </a:lnTo>
                  <a:lnTo>
                    <a:pt x="17024" y="23288"/>
                  </a:lnTo>
                  <a:lnTo>
                    <a:pt x="16774" y="23231"/>
                  </a:lnTo>
                  <a:lnTo>
                    <a:pt x="16544" y="23154"/>
                  </a:lnTo>
                  <a:lnTo>
                    <a:pt x="16524" y="23135"/>
                  </a:lnTo>
                  <a:lnTo>
                    <a:pt x="16524" y="23096"/>
                  </a:lnTo>
                  <a:lnTo>
                    <a:pt x="16544" y="23077"/>
                  </a:lnTo>
                  <a:close/>
                  <a:moveTo>
                    <a:pt x="2037" y="1"/>
                  </a:moveTo>
                  <a:lnTo>
                    <a:pt x="1922" y="20"/>
                  </a:lnTo>
                  <a:lnTo>
                    <a:pt x="1806" y="39"/>
                  </a:lnTo>
                  <a:lnTo>
                    <a:pt x="1691" y="39"/>
                  </a:lnTo>
                  <a:lnTo>
                    <a:pt x="1499" y="174"/>
                  </a:lnTo>
                  <a:lnTo>
                    <a:pt x="1307" y="327"/>
                  </a:lnTo>
                  <a:lnTo>
                    <a:pt x="1153" y="481"/>
                  </a:lnTo>
                  <a:lnTo>
                    <a:pt x="980" y="635"/>
                  </a:lnTo>
                  <a:lnTo>
                    <a:pt x="846" y="808"/>
                  </a:lnTo>
                  <a:lnTo>
                    <a:pt x="711" y="981"/>
                  </a:lnTo>
                  <a:lnTo>
                    <a:pt x="596" y="1173"/>
                  </a:lnTo>
                  <a:lnTo>
                    <a:pt x="500" y="1365"/>
                  </a:lnTo>
                  <a:lnTo>
                    <a:pt x="404" y="1557"/>
                  </a:lnTo>
                  <a:lnTo>
                    <a:pt x="308" y="1749"/>
                  </a:lnTo>
                  <a:lnTo>
                    <a:pt x="173" y="2172"/>
                  </a:lnTo>
                  <a:lnTo>
                    <a:pt x="77" y="2595"/>
                  </a:lnTo>
                  <a:lnTo>
                    <a:pt x="19" y="3037"/>
                  </a:lnTo>
                  <a:lnTo>
                    <a:pt x="0" y="3479"/>
                  </a:lnTo>
                  <a:lnTo>
                    <a:pt x="19" y="3920"/>
                  </a:lnTo>
                  <a:lnTo>
                    <a:pt x="58" y="4382"/>
                  </a:lnTo>
                  <a:lnTo>
                    <a:pt x="115" y="4824"/>
                  </a:lnTo>
                  <a:lnTo>
                    <a:pt x="212" y="5285"/>
                  </a:lnTo>
                  <a:lnTo>
                    <a:pt x="327" y="5727"/>
                  </a:lnTo>
                  <a:lnTo>
                    <a:pt x="461" y="6149"/>
                  </a:lnTo>
                  <a:lnTo>
                    <a:pt x="615" y="6572"/>
                  </a:lnTo>
                  <a:lnTo>
                    <a:pt x="980" y="7437"/>
                  </a:lnTo>
                  <a:lnTo>
                    <a:pt x="1403" y="8301"/>
                  </a:lnTo>
                  <a:lnTo>
                    <a:pt x="1845" y="9166"/>
                  </a:lnTo>
                  <a:lnTo>
                    <a:pt x="2306" y="9992"/>
                  </a:lnTo>
                  <a:lnTo>
                    <a:pt x="2805" y="10818"/>
                  </a:lnTo>
                  <a:lnTo>
                    <a:pt x="3324" y="11625"/>
                  </a:lnTo>
                  <a:lnTo>
                    <a:pt x="3843" y="12413"/>
                  </a:lnTo>
                  <a:lnTo>
                    <a:pt x="4400" y="13201"/>
                  </a:lnTo>
                  <a:lnTo>
                    <a:pt x="5303" y="14450"/>
                  </a:lnTo>
                  <a:lnTo>
                    <a:pt x="6245" y="15699"/>
                  </a:lnTo>
                  <a:lnTo>
                    <a:pt x="6725" y="16314"/>
                  </a:lnTo>
                  <a:lnTo>
                    <a:pt x="7225" y="16928"/>
                  </a:lnTo>
                  <a:lnTo>
                    <a:pt x="7724" y="17524"/>
                  </a:lnTo>
                  <a:lnTo>
                    <a:pt x="8262" y="18120"/>
                  </a:lnTo>
                  <a:lnTo>
                    <a:pt x="8800" y="18696"/>
                  </a:lnTo>
                  <a:lnTo>
                    <a:pt x="9338" y="19253"/>
                  </a:lnTo>
                  <a:lnTo>
                    <a:pt x="9915" y="19791"/>
                  </a:lnTo>
                  <a:lnTo>
                    <a:pt x="10491" y="20310"/>
                  </a:lnTo>
                  <a:lnTo>
                    <a:pt x="11106" y="20791"/>
                  </a:lnTo>
                  <a:lnTo>
                    <a:pt x="11721" y="21271"/>
                  </a:lnTo>
                  <a:lnTo>
                    <a:pt x="12355" y="21713"/>
                  </a:lnTo>
                  <a:lnTo>
                    <a:pt x="13008" y="22116"/>
                  </a:lnTo>
                  <a:lnTo>
                    <a:pt x="13700" y="22520"/>
                  </a:lnTo>
                  <a:lnTo>
                    <a:pt x="14065" y="22712"/>
                  </a:lnTo>
                  <a:lnTo>
                    <a:pt x="14468" y="22904"/>
                  </a:lnTo>
                  <a:lnTo>
                    <a:pt x="14872" y="23096"/>
                  </a:lnTo>
                  <a:lnTo>
                    <a:pt x="15295" y="23269"/>
                  </a:lnTo>
                  <a:lnTo>
                    <a:pt x="15737" y="23423"/>
                  </a:lnTo>
                  <a:lnTo>
                    <a:pt x="16159" y="23557"/>
                  </a:lnTo>
                  <a:lnTo>
                    <a:pt x="16601" y="23653"/>
                  </a:lnTo>
                  <a:lnTo>
                    <a:pt x="17043" y="23730"/>
                  </a:lnTo>
                  <a:lnTo>
                    <a:pt x="17466" y="23749"/>
                  </a:lnTo>
                  <a:lnTo>
                    <a:pt x="17677" y="23749"/>
                  </a:lnTo>
                  <a:lnTo>
                    <a:pt x="17889" y="23730"/>
                  </a:lnTo>
                  <a:lnTo>
                    <a:pt x="18100" y="23692"/>
                  </a:lnTo>
                  <a:lnTo>
                    <a:pt x="18292" y="23653"/>
                  </a:lnTo>
                  <a:lnTo>
                    <a:pt x="18484" y="23596"/>
                  </a:lnTo>
                  <a:lnTo>
                    <a:pt x="18676" y="23538"/>
                  </a:lnTo>
                  <a:lnTo>
                    <a:pt x="18868" y="23442"/>
                  </a:lnTo>
                  <a:lnTo>
                    <a:pt x="19041" y="23346"/>
                  </a:lnTo>
                  <a:lnTo>
                    <a:pt x="19234" y="23231"/>
                  </a:lnTo>
                  <a:lnTo>
                    <a:pt x="19387" y="23096"/>
                  </a:lnTo>
                  <a:lnTo>
                    <a:pt x="19560" y="22943"/>
                  </a:lnTo>
                  <a:lnTo>
                    <a:pt x="19714" y="22770"/>
                  </a:lnTo>
                  <a:lnTo>
                    <a:pt x="19848" y="22597"/>
                  </a:lnTo>
                  <a:lnTo>
                    <a:pt x="19964" y="22424"/>
                  </a:lnTo>
                  <a:lnTo>
                    <a:pt x="20060" y="22251"/>
                  </a:lnTo>
                  <a:lnTo>
                    <a:pt x="20156" y="22059"/>
                  </a:lnTo>
                  <a:lnTo>
                    <a:pt x="20213" y="21867"/>
                  </a:lnTo>
                  <a:lnTo>
                    <a:pt x="20271" y="21674"/>
                  </a:lnTo>
                  <a:lnTo>
                    <a:pt x="20310" y="21482"/>
                  </a:lnTo>
                  <a:lnTo>
                    <a:pt x="20329" y="21290"/>
                  </a:lnTo>
                  <a:lnTo>
                    <a:pt x="20348" y="21098"/>
                  </a:lnTo>
                  <a:lnTo>
                    <a:pt x="20348" y="20906"/>
                  </a:lnTo>
                  <a:lnTo>
                    <a:pt x="20329" y="20694"/>
                  </a:lnTo>
                  <a:lnTo>
                    <a:pt x="20310" y="20502"/>
                  </a:lnTo>
                  <a:lnTo>
                    <a:pt x="20213" y="20099"/>
                  </a:lnTo>
                  <a:lnTo>
                    <a:pt x="20098" y="19695"/>
                  </a:lnTo>
                  <a:lnTo>
                    <a:pt x="19944" y="19311"/>
                  </a:lnTo>
                  <a:lnTo>
                    <a:pt x="19752" y="18927"/>
                  </a:lnTo>
                  <a:lnTo>
                    <a:pt x="19522" y="18562"/>
                  </a:lnTo>
                  <a:lnTo>
                    <a:pt x="19291" y="18216"/>
                  </a:lnTo>
                  <a:lnTo>
                    <a:pt x="19022" y="17889"/>
                  </a:lnTo>
                  <a:lnTo>
                    <a:pt x="18753" y="17601"/>
                  </a:lnTo>
                  <a:lnTo>
                    <a:pt x="18484" y="17313"/>
                  </a:lnTo>
                  <a:lnTo>
                    <a:pt x="18196" y="17063"/>
                  </a:lnTo>
                  <a:lnTo>
                    <a:pt x="17908" y="16832"/>
                  </a:lnTo>
                  <a:lnTo>
                    <a:pt x="17293" y="16352"/>
                  </a:lnTo>
                  <a:lnTo>
                    <a:pt x="16659" y="15929"/>
                  </a:lnTo>
                  <a:lnTo>
                    <a:pt x="16025" y="15487"/>
                  </a:lnTo>
                  <a:lnTo>
                    <a:pt x="14737" y="14642"/>
                  </a:lnTo>
                  <a:lnTo>
                    <a:pt x="14123" y="14200"/>
                  </a:lnTo>
                  <a:lnTo>
                    <a:pt x="13508" y="13739"/>
                  </a:lnTo>
                  <a:lnTo>
                    <a:pt x="12950" y="13278"/>
                  </a:lnTo>
                  <a:lnTo>
                    <a:pt x="12393" y="12797"/>
                  </a:lnTo>
                  <a:lnTo>
                    <a:pt x="11855" y="12298"/>
                  </a:lnTo>
                  <a:lnTo>
                    <a:pt x="11317" y="11798"/>
                  </a:lnTo>
                  <a:lnTo>
                    <a:pt x="10799" y="11279"/>
                  </a:lnTo>
                  <a:lnTo>
                    <a:pt x="10280" y="10741"/>
                  </a:lnTo>
                  <a:lnTo>
                    <a:pt x="9799" y="10203"/>
                  </a:lnTo>
                  <a:lnTo>
                    <a:pt x="9300" y="9646"/>
                  </a:lnTo>
                  <a:lnTo>
                    <a:pt x="8858" y="9108"/>
                  </a:lnTo>
                  <a:lnTo>
                    <a:pt x="8397" y="8551"/>
                  </a:lnTo>
                  <a:lnTo>
                    <a:pt x="7955" y="7994"/>
                  </a:lnTo>
                  <a:lnTo>
                    <a:pt x="7532" y="7437"/>
                  </a:lnTo>
                  <a:lnTo>
                    <a:pt x="7109" y="6860"/>
                  </a:lnTo>
                  <a:lnTo>
                    <a:pt x="6706" y="6284"/>
                  </a:lnTo>
                  <a:lnTo>
                    <a:pt x="5918" y="5093"/>
                  </a:lnTo>
                  <a:lnTo>
                    <a:pt x="5495" y="4458"/>
                  </a:lnTo>
                  <a:lnTo>
                    <a:pt x="5092" y="3786"/>
                  </a:lnTo>
                  <a:lnTo>
                    <a:pt x="4304" y="2460"/>
                  </a:lnTo>
                  <a:lnTo>
                    <a:pt x="4112" y="2076"/>
                  </a:lnTo>
                  <a:lnTo>
                    <a:pt x="3881" y="1653"/>
                  </a:lnTo>
                  <a:lnTo>
                    <a:pt x="3632" y="1211"/>
                  </a:lnTo>
                  <a:lnTo>
                    <a:pt x="3516" y="981"/>
                  </a:lnTo>
                  <a:lnTo>
                    <a:pt x="3363" y="789"/>
                  </a:lnTo>
                  <a:lnTo>
                    <a:pt x="3209" y="596"/>
                  </a:lnTo>
                  <a:lnTo>
                    <a:pt x="3055" y="423"/>
                  </a:lnTo>
                  <a:lnTo>
                    <a:pt x="2882" y="270"/>
                  </a:lnTo>
                  <a:lnTo>
                    <a:pt x="2690" y="154"/>
                  </a:lnTo>
                  <a:lnTo>
                    <a:pt x="2479" y="58"/>
                  </a:lnTo>
                  <a:lnTo>
                    <a:pt x="2267" y="20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5888566" y="2739557"/>
              <a:ext cx="91011" cy="88763"/>
            </a:xfrm>
            <a:custGeom>
              <a:rect b="b" l="l" r="r" t="t"/>
              <a:pathLst>
                <a:path extrusionOk="0" h="1500" w="1538">
                  <a:moveTo>
                    <a:pt x="1" y="0"/>
                  </a:moveTo>
                  <a:lnTo>
                    <a:pt x="1" y="173"/>
                  </a:lnTo>
                  <a:lnTo>
                    <a:pt x="20" y="327"/>
                  </a:lnTo>
                  <a:lnTo>
                    <a:pt x="39" y="500"/>
                  </a:lnTo>
                  <a:lnTo>
                    <a:pt x="116" y="673"/>
                  </a:lnTo>
                  <a:lnTo>
                    <a:pt x="231" y="846"/>
                  </a:lnTo>
                  <a:lnTo>
                    <a:pt x="366" y="1000"/>
                  </a:lnTo>
                  <a:lnTo>
                    <a:pt x="539" y="1115"/>
                  </a:lnTo>
                  <a:lnTo>
                    <a:pt x="712" y="1230"/>
                  </a:lnTo>
                  <a:lnTo>
                    <a:pt x="904" y="1307"/>
                  </a:lnTo>
                  <a:lnTo>
                    <a:pt x="1115" y="1384"/>
                  </a:lnTo>
                  <a:lnTo>
                    <a:pt x="1538" y="1499"/>
                  </a:lnTo>
                  <a:lnTo>
                    <a:pt x="1115" y="1153"/>
                  </a:lnTo>
                  <a:lnTo>
                    <a:pt x="712" y="807"/>
                  </a:lnTo>
                  <a:lnTo>
                    <a:pt x="347" y="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5824893" y="3374021"/>
              <a:ext cx="110361" cy="23907"/>
            </a:xfrm>
            <a:custGeom>
              <a:rect b="b" l="l" r="r" t="t"/>
              <a:pathLst>
                <a:path extrusionOk="0" h="404" w="1865">
                  <a:moveTo>
                    <a:pt x="1769" y="0"/>
                  </a:moveTo>
                  <a:lnTo>
                    <a:pt x="1730" y="19"/>
                  </a:lnTo>
                  <a:lnTo>
                    <a:pt x="1538" y="96"/>
                  </a:lnTo>
                  <a:lnTo>
                    <a:pt x="1327" y="154"/>
                  </a:lnTo>
                  <a:lnTo>
                    <a:pt x="1135" y="211"/>
                  </a:lnTo>
                  <a:lnTo>
                    <a:pt x="923" y="231"/>
                  </a:lnTo>
                  <a:lnTo>
                    <a:pt x="712" y="231"/>
                  </a:lnTo>
                  <a:lnTo>
                    <a:pt x="500" y="211"/>
                  </a:lnTo>
                  <a:lnTo>
                    <a:pt x="289" y="173"/>
                  </a:lnTo>
                  <a:lnTo>
                    <a:pt x="97" y="115"/>
                  </a:lnTo>
                  <a:lnTo>
                    <a:pt x="39" y="115"/>
                  </a:lnTo>
                  <a:lnTo>
                    <a:pt x="1" y="154"/>
                  </a:lnTo>
                  <a:lnTo>
                    <a:pt x="20" y="211"/>
                  </a:lnTo>
                  <a:lnTo>
                    <a:pt x="20" y="231"/>
                  </a:lnTo>
                  <a:lnTo>
                    <a:pt x="59" y="250"/>
                  </a:lnTo>
                  <a:lnTo>
                    <a:pt x="270" y="327"/>
                  </a:lnTo>
                  <a:lnTo>
                    <a:pt x="500" y="384"/>
                  </a:lnTo>
                  <a:lnTo>
                    <a:pt x="712" y="404"/>
                  </a:lnTo>
                  <a:lnTo>
                    <a:pt x="942" y="404"/>
                  </a:lnTo>
                  <a:lnTo>
                    <a:pt x="1173" y="384"/>
                  </a:lnTo>
                  <a:lnTo>
                    <a:pt x="1404" y="346"/>
                  </a:lnTo>
                  <a:lnTo>
                    <a:pt x="1615" y="269"/>
                  </a:lnTo>
                  <a:lnTo>
                    <a:pt x="1826" y="173"/>
                  </a:lnTo>
                  <a:lnTo>
                    <a:pt x="1865" y="135"/>
                  </a:lnTo>
                  <a:lnTo>
                    <a:pt x="1865" y="115"/>
                  </a:lnTo>
                  <a:lnTo>
                    <a:pt x="1865" y="77"/>
                  </a:lnTo>
                  <a:lnTo>
                    <a:pt x="1865" y="38"/>
                  </a:lnTo>
                  <a:lnTo>
                    <a:pt x="1845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5795365" y="3405857"/>
              <a:ext cx="117167" cy="17102"/>
            </a:xfrm>
            <a:custGeom>
              <a:rect b="b" l="l" r="r" t="t"/>
              <a:pathLst>
                <a:path extrusionOk="0" h="289" w="1980">
                  <a:moveTo>
                    <a:pt x="20" y="0"/>
                  </a:moveTo>
                  <a:lnTo>
                    <a:pt x="0" y="19"/>
                  </a:lnTo>
                  <a:lnTo>
                    <a:pt x="0" y="58"/>
                  </a:lnTo>
                  <a:lnTo>
                    <a:pt x="20" y="77"/>
                  </a:lnTo>
                  <a:lnTo>
                    <a:pt x="250" y="154"/>
                  </a:lnTo>
                  <a:lnTo>
                    <a:pt x="500" y="211"/>
                  </a:lnTo>
                  <a:lnTo>
                    <a:pt x="730" y="250"/>
                  </a:lnTo>
                  <a:lnTo>
                    <a:pt x="980" y="269"/>
                  </a:lnTo>
                  <a:lnTo>
                    <a:pt x="1230" y="288"/>
                  </a:lnTo>
                  <a:lnTo>
                    <a:pt x="1461" y="269"/>
                  </a:lnTo>
                  <a:lnTo>
                    <a:pt x="1710" y="231"/>
                  </a:lnTo>
                  <a:lnTo>
                    <a:pt x="1941" y="173"/>
                  </a:lnTo>
                  <a:lnTo>
                    <a:pt x="1979" y="154"/>
                  </a:lnTo>
                  <a:lnTo>
                    <a:pt x="1979" y="96"/>
                  </a:lnTo>
                  <a:lnTo>
                    <a:pt x="1960" y="58"/>
                  </a:lnTo>
                  <a:lnTo>
                    <a:pt x="1941" y="38"/>
                  </a:lnTo>
                  <a:lnTo>
                    <a:pt x="1922" y="38"/>
                  </a:lnTo>
                  <a:lnTo>
                    <a:pt x="1441" y="96"/>
                  </a:lnTo>
                  <a:lnTo>
                    <a:pt x="980" y="115"/>
                  </a:lnTo>
                  <a:lnTo>
                    <a:pt x="750" y="115"/>
                  </a:lnTo>
                  <a:lnTo>
                    <a:pt x="519" y="96"/>
                  </a:lnTo>
                  <a:lnTo>
                    <a:pt x="289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5589554" y="2405282"/>
              <a:ext cx="171726" cy="197881"/>
            </a:xfrm>
            <a:custGeom>
              <a:rect b="b" l="l" r="r" t="t"/>
              <a:pathLst>
                <a:path extrusionOk="0" h="3344" w="2902">
                  <a:moveTo>
                    <a:pt x="1" y="1"/>
                  </a:moveTo>
                  <a:lnTo>
                    <a:pt x="58" y="212"/>
                  </a:lnTo>
                  <a:lnTo>
                    <a:pt x="97" y="423"/>
                  </a:lnTo>
                  <a:lnTo>
                    <a:pt x="116" y="654"/>
                  </a:lnTo>
                  <a:lnTo>
                    <a:pt x="135" y="884"/>
                  </a:lnTo>
                  <a:lnTo>
                    <a:pt x="116" y="1346"/>
                  </a:lnTo>
                  <a:lnTo>
                    <a:pt x="116" y="1576"/>
                  </a:lnTo>
                  <a:lnTo>
                    <a:pt x="116" y="1807"/>
                  </a:lnTo>
                  <a:lnTo>
                    <a:pt x="154" y="2037"/>
                  </a:lnTo>
                  <a:lnTo>
                    <a:pt x="212" y="2268"/>
                  </a:lnTo>
                  <a:lnTo>
                    <a:pt x="270" y="2421"/>
                  </a:lnTo>
                  <a:lnTo>
                    <a:pt x="346" y="2556"/>
                  </a:lnTo>
                  <a:lnTo>
                    <a:pt x="442" y="2671"/>
                  </a:lnTo>
                  <a:lnTo>
                    <a:pt x="539" y="2787"/>
                  </a:lnTo>
                  <a:lnTo>
                    <a:pt x="635" y="2863"/>
                  </a:lnTo>
                  <a:lnTo>
                    <a:pt x="750" y="2940"/>
                  </a:lnTo>
                  <a:lnTo>
                    <a:pt x="884" y="2998"/>
                  </a:lnTo>
                  <a:lnTo>
                    <a:pt x="1019" y="3036"/>
                  </a:lnTo>
                  <a:lnTo>
                    <a:pt x="1288" y="3094"/>
                  </a:lnTo>
                  <a:lnTo>
                    <a:pt x="1576" y="3132"/>
                  </a:lnTo>
                  <a:lnTo>
                    <a:pt x="2172" y="3209"/>
                  </a:lnTo>
                  <a:lnTo>
                    <a:pt x="2537" y="3267"/>
                  </a:lnTo>
                  <a:lnTo>
                    <a:pt x="2902" y="3344"/>
                  </a:lnTo>
                  <a:lnTo>
                    <a:pt x="2498" y="2979"/>
                  </a:lnTo>
                  <a:lnTo>
                    <a:pt x="2114" y="2575"/>
                  </a:lnTo>
                  <a:lnTo>
                    <a:pt x="1730" y="2172"/>
                  </a:lnTo>
                  <a:lnTo>
                    <a:pt x="1365" y="1768"/>
                  </a:lnTo>
                  <a:lnTo>
                    <a:pt x="1000" y="1326"/>
                  </a:lnTo>
                  <a:lnTo>
                    <a:pt x="654" y="884"/>
                  </a:lnTo>
                  <a:lnTo>
                    <a:pt x="327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5597543" y="2737308"/>
              <a:ext cx="126220" cy="23907"/>
            </a:xfrm>
            <a:custGeom>
              <a:rect b="b" l="l" r="r" t="t"/>
              <a:pathLst>
                <a:path extrusionOk="0" h="404" w="2133">
                  <a:moveTo>
                    <a:pt x="38" y="0"/>
                  </a:moveTo>
                  <a:lnTo>
                    <a:pt x="0" y="58"/>
                  </a:lnTo>
                  <a:lnTo>
                    <a:pt x="0" y="96"/>
                  </a:lnTo>
                  <a:lnTo>
                    <a:pt x="19" y="135"/>
                  </a:lnTo>
                  <a:lnTo>
                    <a:pt x="58" y="135"/>
                  </a:lnTo>
                  <a:lnTo>
                    <a:pt x="288" y="211"/>
                  </a:lnTo>
                  <a:lnTo>
                    <a:pt x="538" y="288"/>
                  </a:lnTo>
                  <a:lnTo>
                    <a:pt x="769" y="327"/>
                  </a:lnTo>
                  <a:lnTo>
                    <a:pt x="1018" y="365"/>
                  </a:lnTo>
                  <a:lnTo>
                    <a:pt x="1268" y="384"/>
                  </a:lnTo>
                  <a:lnTo>
                    <a:pt x="1518" y="404"/>
                  </a:lnTo>
                  <a:lnTo>
                    <a:pt x="1768" y="384"/>
                  </a:lnTo>
                  <a:lnTo>
                    <a:pt x="2018" y="365"/>
                  </a:lnTo>
                  <a:lnTo>
                    <a:pt x="2075" y="346"/>
                  </a:lnTo>
                  <a:lnTo>
                    <a:pt x="2114" y="327"/>
                  </a:lnTo>
                  <a:lnTo>
                    <a:pt x="2133" y="288"/>
                  </a:lnTo>
                  <a:lnTo>
                    <a:pt x="2133" y="250"/>
                  </a:lnTo>
                  <a:lnTo>
                    <a:pt x="2114" y="211"/>
                  </a:lnTo>
                  <a:lnTo>
                    <a:pt x="2094" y="173"/>
                  </a:lnTo>
                  <a:lnTo>
                    <a:pt x="2056" y="154"/>
                  </a:lnTo>
                  <a:lnTo>
                    <a:pt x="1998" y="154"/>
                  </a:lnTo>
                  <a:lnTo>
                    <a:pt x="1749" y="173"/>
                  </a:lnTo>
                  <a:lnTo>
                    <a:pt x="1518" y="192"/>
                  </a:lnTo>
                  <a:lnTo>
                    <a:pt x="1038" y="192"/>
                  </a:lnTo>
                  <a:lnTo>
                    <a:pt x="788" y="154"/>
                  </a:lnTo>
                  <a:lnTo>
                    <a:pt x="557" y="115"/>
                  </a:lnTo>
                  <a:lnTo>
                    <a:pt x="327" y="7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5582749" y="2708845"/>
              <a:ext cx="94443" cy="23966"/>
            </a:xfrm>
            <a:custGeom>
              <a:rect b="b" l="l" r="r" t="t"/>
              <a:pathLst>
                <a:path extrusionOk="0" h="405" w="1596">
                  <a:moveTo>
                    <a:pt x="19" y="1"/>
                  </a:moveTo>
                  <a:lnTo>
                    <a:pt x="0" y="39"/>
                  </a:lnTo>
                  <a:lnTo>
                    <a:pt x="0" y="78"/>
                  </a:lnTo>
                  <a:lnTo>
                    <a:pt x="39" y="116"/>
                  </a:lnTo>
                  <a:lnTo>
                    <a:pt x="385" y="231"/>
                  </a:lnTo>
                  <a:lnTo>
                    <a:pt x="769" y="327"/>
                  </a:lnTo>
                  <a:lnTo>
                    <a:pt x="942" y="366"/>
                  </a:lnTo>
                  <a:lnTo>
                    <a:pt x="1134" y="385"/>
                  </a:lnTo>
                  <a:lnTo>
                    <a:pt x="1326" y="404"/>
                  </a:lnTo>
                  <a:lnTo>
                    <a:pt x="1518" y="385"/>
                  </a:lnTo>
                  <a:lnTo>
                    <a:pt x="1537" y="385"/>
                  </a:lnTo>
                  <a:lnTo>
                    <a:pt x="1576" y="366"/>
                  </a:lnTo>
                  <a:lnTo>
                    <a:pt x="1595" y="308"/>
                  </a:lnTo>
                  <a:lnTo>
                    <a:pt x="1576" y="250"/>
                  </a:lnTo>
                  <a:lnTo>
                    <a:pt x="1537" y="231"/>
                  </a:lnTo>
                  <a:lnTo>
                    <a:pt x="1518" y="212"/>
                  </a:lnTo>
                  <a:lnTo>
                    <a:pt x="1134" y="193"/>
                  </a:lnTo>
                  <a:lnTo>
                    <a:pt x="788" y="174"/>
                  </a:lnTo>
                  <a:lnTo>
                    <a:pt x="423" y="9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5362145" y="2126750"/>
              <a:ext cx="143322" cy="172850"/>
            </a:xfrm>
            <a:custGeom>
              <a:rect b="b" l="l" r="r" t="t"/>
              <a:pathLst>
                <a:path extrusionOk="0" h="2921" w="2422">
                  <a:moveTo>
                    <a:pt x="1" y="0"/>
                  </a:moveTo>
                  <a:lnTo>
                    <a:pt x="20" y="173"/>
                  </a:lnTo>
                  <a:lnTo>
                    <a:pt x="39" y="346"/>
                  </a:lnTo>
                  <a:lnTo>
                    <a:pt x="58" y="711"/>
                  </a:lnTo>
                  <a:lnTo>
                    <a:pt x="58" y="1057"/>
                  </a:lnTo>
                  <a:lnTo>
                    <a:pt x="78" y="1403"/>
                  </a:lnTo>
                  <a:lnTo>
                    <a:pt x="116" y="1556"/>
                  </a:lnTo>
                  <a:lnTo>
                    <a:pt x="154" y="1710"/>
                  </a:lnTo>
                  <a:lnTo>
                    <a:pt x="231" y="1845"/>
                  </a:lnTo>
                  <a:lnTo>
                    <a:pt x="308" y="1979"/>
                  </a:lnTo>
                  <a:lnTo>
                    <a:pt x="423" y="2114"/>
                  </a:lnTo>
                  <a:lnTo>
                    <a:pt x="558" y="2210"/>
                  </a:lnTo>
                  <a:lnTo>
                    <a:pt x="731" y="2306"/>
                  </a:lnTo>
                  <a:lnTo>
                    <a:pt x="923" y="2383"/>
                  </a:lnTo>
                  <a:lnTo>
                    <a:pt x="1711" y="2632"/>
                  </a:lnTo>
                  <a:lnTo>
                    <a:pt x="2076" y="2767"/>
                  </a:lnTo>
                  <a:lnTo>
                    <a:pt x="2422" y="2921"/>
                  </a:lnTo>
                  <a:lnTo>
                    <a:pt x="1230" y="1441"/>
                  </a:lnTo>
                  <a:lnTo>
                    <a:pt x="616" y="7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5270069" y="1916386"/>
              <a:ext cx="54619" cy="65980"/>
            </a:xfrm>
            <a:custGeom>
              <a:rect b="b" l="l" r="r" t="t"/>
              <a:pathLst>
                <a:path extrusionOk="0" h="1115" w="923">
                  <a:moveTo>
                    <a:pt x="77" y="0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77"/>
                  </a:lnTo>
                  <a:lnTo>
                    <a:pt x="20" y="96"/>
                  </a:lnTo>
                  <a:lnTo>
                    <a:pt x="385" y="596"/>
                  </a:lnTo>
                  <a:lnTo>
                    <a:pt x="769" y="1076"/>
                  </a:lnTo>
                  <a:lnTo>
                    <a:pt x="788" y="1115"/>
                  </a:lnTo>
                  <a:lnTo>
                    <a:pt x="865" y="1115"/>
                  </a:lnTo>
                  <a:lnTo>
                    <a:pt x="903" y="1096"/>
                  </a:lnTo>
                  <a:lnTo>
                    <a:pt x="923" y="1057"/>
                  </a:lnTo>
                  <a:lnTo>
                    <a:pt x="923" y="1019"/>
                  </a:lnTo>
                  <a:lnTo>
                    <a:pt x="923" y="980"/>
                  </a:lnTo>
                  <a:lnTo>
                    <a:pt x="903" y="942"/>
                  </a:lnTo>
                  <a:lnTo>
                    <a:pt x="519" y="462"/>
                  </a:lnTo>
                  <a:lnTo>
                    <a:pt x="116" y="2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5233676" y="1924315"/>
              <a:ext cx="62607" cy="75152"/>
            </a:xfrm>
            <a:custGeom>
              <a:rect b="b" l="l" r="r" t="t"/>
              <a:pathLst>
                <a:path extrusionOk="0" h="1270" w="1058">
                  <a:moveTo>
                    <a:pt x="58" y="1"/>
                  </a:moveTo>
                  <a:lnTo>
                    <a:pt x="20" y="20"/>
                  </a:lnTo>
                  <a:lnTo>
                    <a:pt x="1" y="39"/>
                  </a:lnTo>
                  <a:lnTo>
                    <a:pt x="20" y="97"/>
                  </a:lnTo>
                  <a:lnTo>
                    <a:pt x="270" y="385"/>
                  </a:lnTo>
                  <a:lnTo>
                    <a:pt x="519" y="693"/>
                  </a:lnTo>
                  <a:lnTo>
                    <a:pt x="692" y="962"/>
                  </a:lnTo>
                  <a:lnTo>
                    <a:pt x="788" y="1096"/>
                  </a:lnTo>
                  <a:lnTo>
                    <a:pt x="884" y="1231"/>
                  </a:lnTo>
                  <a:lnTo>
                    <a:pt x="923" y="1269"/>
                  </a:lnTo>
                  <a:lnTo>
                    <a:pt x="980" y="1269"/>
                  </a:lnTo>
                  <a:lnTo>
                    <a:pt x="1019" y="1250"/>
                  </a:lnTo>
                  <a:lnTo>
                    <a:pt x="1038" y="1192"/>
                  </a:lnTo>
                  <a:lnTo>
                    <a:pt x="1057" y="1154"/>
                  </a:lnTo>
                  <a:lnTo>
                    <a:pt x="1038" y="1115"/>
                  </a:lnTo>
                  <a:lnTo>
                    <a:pt x="961" y="962"/>
                  </a:lnTo>
                  <a:lnTo>
                    <a:pt x="865" y="808"/>
                  </a:lnTo>
                  <a:lnTo>
                    <a:pt x="750" y="654"/>
                  </a:lnTo>
                  <a:lnTo>
                    <a:pt x="635" y="520"/>
                  </a:lnTo>
                  <a:lnTo>
                    <a:pt x="366" y="25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5167755" y="1950470"/>
              <a:ext cx="125096" cy="102432"/>
            </a:xfrm>
            <a:custGeom>
              <a:rect b="b" l="l" r="r" t="t"/>
              <a:pathLst>
                <a:path extrusionOk="0" h="1731" w="2114">
                  <a:moveTo>
                    <a:pt x="519" y="1"/>
                  </a:moveTo>
                  <a:lnTo>
                    <a:pt x="346" y="174"/>
                  </a:lnTo>
                  <a:lnTo>
                    <a:pt x="192" y="347"/>
                  </a:lnTo>
                  <a:lnTo>
                    <a:pt x="115" y="443"/>
                  </a:lnTo>
                  <a:lnTo>
                    <a:pt x="58" y="539"/>
                  </a:lnTo>
                  <a:lnTo>
                    <a:pt x="19" y="635"/>
                  </a:lnTo>
                  <a:lnTo>
                    <a:pt x="0" y="731"/>
                  </a:lnTo>
                  <a:lnTo>
                    <a:pt x="39" y="750"/>
                  </a:lnTo>
                  <a:lnTo>
                    <a:pt x="39" y="808"/>
                  </a:lnTo>
                  <a:lnTo>
                    <a:pt x="39" y="885"/>
                  </a:lnTo>
                  <a:lnTo>
                    <a:pt x="77" y="942"/>
                  </a:lnTo>
                  <a:lnTo>
                    <a:pt x="135" y="1000"/>
                  </a:lnTo>
                  <a:lnTo>
                    <a:pt x="154" y="1038"/>
                  </a:lnTo>
                  <a:lnTo>
                    <a:pt x="173" y="1077"/>
                  </a:lnTo>
                  <a:lnTo>
                    <a:pt x="250" y="1154"/>
                  </a:lnTo>
                  <a:lnTo>
                    <a:pt x="346" y="1211"/>
                  </a:lnTo>
                  <a:lnTo>
                    <a:pt x="577" y="1307"/>
                  </a:lnTo>
                  <a:lnTo>
                    <a:pt x="846" y="1403"/>
                  </a:lnTo>
                  <a:lnTo>
                    <a:pt x="1115" y="1480"/>
                  </a:lnTo>
                  <a:lnTo>
                    <a:pt x="1633" y="1596"/>
                  </a:lnTo>
                  <a:lnTo>
                    <a:pt x="1979" y="1672"/>
                  </a:lnTo>
                  <a:lnTo>
                    <a:pt x="2114" y="1730"/>
                  </a:lnTo>
                  <a:lnTo>
                    <a:pt x="1153" y="731"/>
                  </a:lnTo>
                  <a:lnTo>
                    <a:pt x="807" y="385"/>
                  </a:lnTo>
                  <a:lnTo>
                    <a:pt x="615" y="193"/>
                  </a:lnTo>
                  <a:lnTo>
                    <a:pt x="557" y="116"/>
                  </a:lnTo>
                  <a:lnTo>
                    <a:pt x="519" y="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5204089" y="2462148"/>
              <a:ext cx="75152" cy="77342"/>
            </a:xfrm>
            <a:custGeom>
              <a:rect b="b" l="l" r="r" t="t"/>
              <a:pathLst>
                <a:path extrusionOk="0" h="1307" w="1270">
                  <a:moveTo>
                    <a:pt x="59" y="0"/>
                  </a:moveTo>
                  <a:lnTo>
                    <a:pt x="20" y="19"/>
                  </a:lnTo>
                  <a:lnTo>
                    <a:pt x="1" y="39"/>
                  </a:lnTo>
                  <a:lnTo>
                    <a:pt x="20" y="77"/>
                  </a:lnTo>
                  <a:lnTo>
                    <a:pt x="251" y="423"/>
                  </a:lnTo>
                  <a:lnTo>
                    <a:pt x="520" y="750"/>
                  </a:lnTo>
                  <a:lnTo>
                    <a:pt x="654" y="903"/>
                  </a:lnTo>
                  <a:lnTo>
                    <a:pt x="808" y="1057"/>
                  </a:lnTo>
                  <a:lnTo>
                    <a:pt x="981" y="1192"/>
                  </a:lnTo>
                  <a:lnTo>
                    <a:pt x="1135" y="1307"/>
                  </a:lnTo>
                  <a:lnTo>
                    <a:pt x="1192" y="1307"/>
                  </a:lnTo>
                  <a:lnTo>
                    <a:pt x="1250" y="1288"/>
                  </a:lnTo>
                  <a:lnTo>
                    <a:pt x="1269" y="1230"/>
                  </a:lnTo>
                  <a:lnTo>
                    <a:pt x="1269" y="1211"/>
                  </a:lnTo>
                  <a:lnTo>
                    <a:pt x="1250" y="1172"/>
                  </a:lnTo>
                  <a:lnTo>
                    <a:pt x="942" y="903"/>
                  </a:lnTo>
                  <a:lnTo>
                    <a:pt x="635" y="634"/>
                  </a:lnTo>
                  <a:lnTo>
                    <a:pt x="366" y="327"/>
                  </a:lnTo>
                  <a:lnTo>
                    <a:pt x="97" y="1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5195035" y="2497357"/>
              <a:ext cx="73969" cy="62607"/>
            </a:xfrm>
            <a:custGeom>
              <a:rect b="b" l="l" r="r" t="t"/>
              <a:pathLst>
                <a:path extrusionOk="0" h="1058" w="1250">
                  <a:moveTo>
                    <a:pt x="58" y="1"/>
                  </a:moveTo>
                  <a:lnTo>
                    <a:pt x="19" y="20"/>
                  </a:lnTo>
                  <a:lnTo>
                    <a:pt x="0" y="39"/>
                  </a:lnTo>
                  <a:lnTo>
                    <a:pt x="0" y="78"/>
                  </a:lnTo>
                  <a:lnTo>
                    <a:pt x="96" y="251"/>
                  </a:lnTo>
                  <a:lnTo>
                    <a:pt x="192" y="404"/>
                  </a:lnTo>
                  <a:lnTo>
                    <a:pt x="327" y="558"/>
                  </a:lnTo>
                  <a:lnTo>
                    <a:pt x="461" y="693"/>
                  </a:lnTo>
                  <a:lnTo>
                    <a:pt x="615" y="808"/>
                  </a:lnTo>
                  <a:lnTo>
                    <a:pt x="788" y="904"/>
                  </a:lnTo>
                  <a:lnTo>
                    <a:pt x="961" y="1000"/>
                  </a:lnTo>
                  <a:lnTo>
                    <a:pt x="1153" y="1058"/>
                  </a:lnTo>
                  <a:lnTo>
                    <a:pt x="1211" y="1058"/>
                  </a:lnTo>
                  <a:lnTo>
                    <a:pt x="1230" y="1038"/>
                  </a:lnTo>
                  <a:lnTo>
                    <a:pt x="1249" y="1000"/>
                  </a:lnTo>
                  <a:lnTo>
                    <a:pt x="1249" y="942"/>
                  </a:lnTo>
                  <a:lnTo>
                    <a:pt x="1230" y="904"/>
                  </a:lnTo>
                  <a:lnTo>
                    <a:pt x="1192" y="885"/>
                  </a:lnTo>
                  <a:lnTo>
                    <a:pt x="1019" y="827"/>
                  </a:lnTo>
                  <a:lnTo>
                    <a:pt x="865" y="750"/>
                  </a:lnTo>
                  <a:lnTo>
                    <a:pt x="711" y="654"/>
                  </a:lnTo>
                  <a:lnTo>
                    <a:pt x="557" y="558"/>
                  </a:lnTo>
                  <a:lnTo>
                    <a:pt x="442" y="443"/>
                  </a:lnTo>
                  <a:lnTo>
                    <a:pt x="308" y="308"/>
                  </a:lnTo>
                  <a:lnTo>
                    <a:pt x="192" y="174"/>
                  </a:lnTo>
                  <a:lnTo>
                    <a:pt x="77" y="39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4849394" y="1876562"/>
              <a:ext cx="244511" cy="206994"/>
            </a:xfrm>
            <a:custGeom>
              <a:rect b="b" l="l" r="r" t="t"/>
              <a:pathLst>
                <a:path extrusionOk="0" h="3498" w="4132">
                  <a:moveTo>
                    <a:pt x="2901" y="289"/>
                  </a:moveTo>
                  <a:lnTo>
                    <a:pt x="3113" y="328"/>
                  </a:lnTo>
                  <a:lnTo>
                    <a:pt x="3151" y="328"/>
                  </a:lnTo>
                  <a:lnTo>
                    <a:pt x="3170" y="366"/>
                  </a:lnTo>
                  <a:lnTo>
                    <a:pt x="3190" y="404"/>
                  </a:lnTo>
                  <a:lnTo>
                    <a:pt x="3190" y="443"/>
                  </a:lnTo>
                  <a:lnTo>
                    <a:pt x="3170" y="462"/>
                  </a:lnTo>
                  <a:lnTo>
                    <a:pt x="3151" y="500"/>
                  </a:lnTo>
                  <a:lnTo>
                    <a:pt x="3132" y="520"/>
                  </a:lnTo>
                  <a:lnTo>
                    <a:pt x="2690" y="520"/>
                  </a:lnTo>
                  <a:lnTo>
                    <a:pt x="2498" y="558"/>
                  </a:lnTo>
                  <a:lnTo>
                    <a:pt x="2325" y="597"/>
                  </a:lnTo>
                  <a:lnTo>
                    <a:pt x="2152" y="654"/>
                  </a:lnTo>
                  <a:lnTo>
                    <a:pt x="1979" y="731"/>
                  </a:lnTo>
                  <a:lnTo>
                    <a:pt x="1614" y="904"/>
                  </a:lnTo>
                  <a:lnTo>
                    <a:pt x="1595" y="904"/>
                  </a:lnTo>
                  <a:lnTo>
                    <a:pt x="1576" y="885"/>
                  </a:lnTo>
                  <a:lnTo>
                    <a:pt x="1557" y="866"/>
                  </a:lnTo>
                  <a:lnTo>
                    <a:pt x="1576" y="846"/>
                  </a:lnTo>
                  <a:lnTo>
                    <a:pt x="1710" y="693"/>
                  </a:lnTo>
                  <a:lnTo>
                    <a:pt x="1864" y="558"/>
                  </a:lnTo>
                  <a:lnTo>
                    <a:pt x="2056" y="462"/>
                  </a:lnTo>
                  <a:lnTo>
                    <a:pt x="2267" y="385"/>
                  </a:lnTo>
                  <a:lnTo>
                    <a:pt x="2479" y="328"/>
                  </a:lnTo>
                  <a:lnTo>
                    <a:pt x="2690" y="289"/>
                  </a:lnTo>
                  <a:close/>
                  <a:moveTo>
                    <a:pt x="2959" y="731"/>
                  </a:moveTo>
                  <a:lnTo>
                    <a:pt x="3113" y="750"/>
                  </a:lnTo>
                  <a:lnTo>
                    <a:pt x="3151" y="750"/>
                  </a:lnTo>
                  <a:lnTo>
                    <a:pt x="3170" y="789"/>
                  </a:lnTo>
                  <a:lnTo>
                    <a:pt x="3170" y="846"/>
                  </a:lnTo>
                  <a:lnTo>
                    <a:pt x="3151" y="904"/>
                  </a:lnTo>
                  <a:lnTo>
                    <a:pt x="3132" y="923"/>
                  </a:lnTo>
                  <a:lnTo>
                    <a:pt x="2805" y="923"/>
                  </a:lnTo>
                  <a:lnTo>
                    <a:pt x="2536" y="962"/>
                  </a:lnTo>
                  <a:lnTo>
                    <a:pt x="2267" y="1019"/>
                  </a:lnTo>
                  <a:lnTo>
                    <a:pt x="2133" y="1058"/>
                  </a:lnTo>
                  <a:lnTo>
                    <a:pt x="1998" y="1115"/>
                  </a:lnTo>
                  <a:lnTo>
                    <a:pt x="1979" y="1135"/>
                  </a:lnTo>
                  <a:lnTo>
                    <a:pt x="1941" y="1115"/>
                  </a:lnTo>
                  <a:lnTo>
                    <a:pt x="1902" y="1096"/>
                  </a:lnTo>
                  <a:lnTo>
                    <a:pt x="1902" y="1038"/>
                  </a:lnTo>
                  <a:lnTo>
                    <a:pt x="1902" y="1019"/>
                  </a:lnTo>
                  <a:lnTo>
                    <a:pt x="1941" y="1000"/>
                  </a:lnTo>
                  <a:lnTo>
                    <a:pt x="2075" y="923"/>
                  </a:lnTo>
                  <a:lnTo>
                    <a:pt x="2210" y="866"/>
                  </a:lnTo>
                  <a:lnTo>
                    <a:pt x="2344" y="808"/>
                  </a:lnTo>
                  <a:lnTo>
                    <a:pt x="2498" y="769"/>
                  </a:lnTo>
                  <a:lnTo>
                    <a:pt x="2652" y="750"/>
                  </a:lnTo>
                  <a:lnTo>
                    <a:pt x="2805" y="731"/>
                  </a:lnTo>
                  <a:close/>
                  <a:moveTo>
                    <a:pt x="3094" y="1"/>
                  </a:moveTo>
                  <a:lnTo>
                    <a:pt x="2882" y="20"/>
                  </a:lnTo>
                  <a:lnTo>
                    <a:pt x="2671" y="39"/>
                  </a:lnTo>
                  <a:lnTo>
                    <a:pt x="2479" y="78"/>
                  </a:lnTo>
                  <a:lnTo>
                    <a:pt x="2267" y="135"/>
                  </a:lnTo>
                  <a:lnTo>
                    <a:pt x="2075" y="193"/>
                  </a:lnTo>
                  <a:lnTo>
                    <a:pt x="1883" y="270"/>
                  </a:lnTo>
                  <a:lnTo>
                    <a:pt x="1691" y="347"/>
                  </a:lnTo>
                  <a:lnTo>
                    <a:pt x="1518" y="462"/>
                  </a:lnTo>
                  <a:lnTo>
                    <a:pt x="1345" y="577"/>
                  </a:lnTo>
                  <a:lnTo>
                    <a:pt x="1172" y="712"/>
                  </a:lnTo>
                  <a:lnTo>
                    <a:pt x="1019" y="846"/>
                  </a:lnTo>
                  <a:lnTo>
                    <a:pt x="865" y="1000"/>
                  </a:lnTo>
                  <a:lnTo>
                    <a:pt x="750" y="1135"/>
                  </a:lnTo>
                  <a:lnTo>
                    <a:pt x="634" y="1288"/>
                  </a:lnTo>
                  <a:lnTo>
                    <a:pt x="538" y="1442"/>
                  </a:lnTo>
                  <a:lnTo>
                    <a:pt x="365" y="1749"/>
                  </a:lnTo>
                  <a:lnTo>
                    <a:pt x="250" y="2076"/>
                  </a:lnTo>
                  <a:lnTo>
                    <a:pt x="154" y="2422"/>
                  </a:lnTo>
                  <a:lnTo>
                    <a:pt x="77" y="2768"/>
                  </a:lnTo>
                  <a:lnTo>
                    <a:pt x="19" y="3133"/>
                  </a:lnTo>
                  <a:lnTo>
                    <a:pt x="0" y="3498"/>
                  </a:lnTo>
                  <a:lnTo>
                    <a:pt x="212" y="3248"/>
                  </a:lnTo>
                  <a:lnTo>
                    <a:pt x="461" y="2998"/>
                  </a:lnTo>
                  <a:lnTo>
                    <a:pt x="730" y="2787"/>
                  </a:lnTo>
                  <a:lnTo>
                    <a:pt x="1038" y="2614"/>
                  </a:lnTo>
                  <a:lnTo>
                    <a:pt x="1038" y="2556"/>
                  </a:lnTo>
                  <a:lnTo>
                    <a:pt x="1076" y="2518"/>
                  </a:lnTo>
                  <a:lnTo>
                    <a:pt x="1115" y="2480"/>
                  </a:lnTo>
                  <a:lnTo>
                    <a:pt x="1172" y="2460"/>
                  </a:lnTo>
                  <a:lnTo>
                    <a:pt x="1422" y="2403"/>
                  </a:lnTo>
                  <a:lnTo>
                    <a:pt x="1672" y="2403"/>
                  </a:lnTo>
                  <a:lnTo>
                    <a:pt x="1902" y="2441"/>
                  </a:lnTo>
                  <a:lnTo>
                    <a:pt x="2114" y="2499"/>
                  </a:lnTo>
                  <a:lnTo>
                    <a:pt x="2325" y="2614"/>
                  </a:lnTo>
                  <a:lnTo>
                    <a:pt x="2517" y="2729"/>
                  </a:lnTo>
                  <a:lnTo>
                    <a:pt x="2709" y="2883"/>
                  </a:lnTo>
                  <a:lnTo>
                    <a:pt x="2882" y="3056"/>
                  </a:lnTo>
                  <a:lnTo>
                    <a:pt x="3324" y="2864"/>
                  </a:lnTo>
                  <a:lnTo>
                    <a:pt x="3228" y="2691"/>
                  </a:lnTo>
                  <a:lnTo>
                    <a:pt x="3151" y="2499"/>
                  </a:lnTo>
                  <a:lnTo>
                    <a:pt x="3094" y="2287"/>
                  </a:lnTo>
                  <a:lnTo>
                    <a:pt x="3055" y="2038"/>
                  </a:lnTo>
                  <a:lnTo>
                    <a:pt x="3055" y="1884"/>
                  </a:lnTo>
                  <a:lnTo>
                    <a:pt x="3055" y="1730"/>
                  </a:lnTo>
                  <a:lnTo>
                    <a:pt x="3113" y="1442"/>
                  </a:lnTo>
                  <a:lnTo>
                    <a:pt x="3209" y="1173"/>
                  </a:lnTo>
                  <a:lnTo>
                    <a:pt x="3343" y="923"/>
                  </a:lnTo>
                  <a:lnTo>
                    <a:pt x="3497" y="693"/>
                  </a:lnTo>
                  <a:lnTo>
                    <a:pt x="3689" y="481"/>
                  </a:lnTo>
                  <a:lnTo>
                    <a:pt x="3901" y="289"/>
                  </a:lnTo>
                  <a:lnTo>
                    <a:pt x="4131" y="116"/>
                  </a:lnTo>
                  <a:lnTo>
                    <a:pt x="3920" y="78"/>
                  </a:lnTo>
                  <a:lnTo>
                    <a:pt x="3728" y="39"/>
                  </a:lnTo>
                  <a:lnTo>
                    <a:pt x="3516" y="2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4941470" y="1893663"/>
              <a:ext cx="96692" cy="36393"/>
            </a:xfrm>
            <a:custGeom>
              <a:rect b="b" l="l" r="r" t="t"/>
              <a:pathLst>
                <a:path extrusionOk="0" h="615" w="1634">
                  <a:moveTo>
                    <a:pt x="1134" y="0"/>
                  </a:moveTo>
                  <a:lnTo>
                    <a:pt x="923" y="39"/>
                  </a:lnTo>
                  <a:lnTo>
                    <a:pt x="711" y="96"/>
                  </a:lnTo>
                  <a:lnTo>
                    <a:pt x="500" y="173"/>
                  </a:lnTo>
                  <a:lnTo>
                    <a:pt x="308" y="269"/>
                  </a:lnTo>
                  <a:lnTo>
                    <a:pt x="154" y="404"/>
                  </a:lnTo>
                  <a:lnTo>
                    <a:pt x="20" y="557"/>
                  </a:lnTo>
                  <a:lnTo>
                    <a:pt x="1" y="577"/>
                  </a:lnTo>
                  <a:lnTo>
                    <a:pt x="20" y="596"/>
                  </a:lnTo>
                  <a:lnTo>
                    <a:pt x="39" y="615"/>
                  </a:lnTo>
                  <a:lnTo>
                    <a:pt x="58" y="615"/>
                  </a:lnTo>
                  <a:lnTo>
                    <a:pt x="423" y="442"/>
                  </a:lnTo>
                  <a:lnTo>
                    <a:pt x="596" y="365"/>
                  </a:lnTo>
                  <a:lnTo>
                    <a:pt x="769" y="308"/>
                  </a:lnTo>
                  <a:lnTo>
                    <a:pt x="942" y="269"/>
                  </a:lnTo>
                  <a:lnTo>
                    <a:pt x="1134" y="231"/>
                  </a:lnTo>
                  <a:lnTo>
                    <a:pt x="1576" y="231"/>
                  </a:lnTo>
                  <a:lnTo>
                    <a:pt x="1595" y="211"/>
                  </a:lnTo>
                  <a:lnTo>
                    <a:pt x="1614" y="173"/>
                  </a:lnTo>
                  <a:lnTo>
                    <a:pt x="1634" y="154"/>
                  </a:lnTo>
                  <a:lnTo>
                    <a:pt x="1634" y="115"/>
                  </a:lnTo>
                  <a:lnTo>
                    <a:pt x="1614" y="77"/>
                  </a:lnTo>
                  <a:lnTo>
                    <a:pt x="1595" y="39"/>
                  </a:lnTo>
                  <a:lnTo>
                    <a:pt x="1557" y="39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4961944" y="1919818"/>
              <a:ext cx="75093" cy="23907"/>
            </a:xfrm>
            <a:custGeom>
              <a:rect b="b" l="l" r="r" t="t"/>
              <a:pathLst>
                <a:path extrusionOk="0" h="404" w="1269">
                  <a:moveTo>
                    <a:pt x="903" y="0"/>
                  </a:moveTo>
                  <a:lnTo>
                    <a:pt x="750" y="19"/>
                  </a:lnTo>
                  <a:lnTo>
                    <a:pt x="596" y="38"/>
                  </a:lnTo>
                  <a:lnTo>
                    <a:pt x="442" y="77"/>
                  </a:lnTo>
                  <a:lnTo>
                    <a:pt x="308" y="135"/>
                  </a:lnTo>
                  <a:lnTo>
                    <a:pt x="173" y="192"/>
                  </a:lnTo>
                  <a:lnTo>
                    <a:pt x="39" y="269"/>
                  </a:lnTo>
                  <a:lnTo>
                    <a:pt x="0" y="288"/>
                  </a:lnTo>
                  <a:lnTo>
                    <a:pt x="0" y="307"/>
                  </a:lnTo>
                  <a:lnTo>
                    <a:pt x="0" y="365"/>
                  </a:lnTo>
                  <a:lnTo>
                    <a:pt x="39" y="384"/>
                  </a:lnTo>
                  <a:lnTo>
                    <a:pt x="77" y="404"/>
                  </a:lnTo>
                  <a:lnTo>
                    <a:pt x="96" y="384"/>
                  </a:lnTo>
                  <a:lnTo>
                    <a:pt x="231" y="327"/>
                  </a:lnTo>
                  <a:lnTo>
                    <a:pt x="365" y="288"/>
                  </a:lnTo>
                  <a:lnTo>
                    <a:pt x="634" y="231"/>
                  </a:lnTo>
                  <a:lnTo>
                    <a:pt x="903" y="192"/>
                  </a:lnTo>
                  <a:lnTo>
                    <a:pt x="1230" y="192"/>
                  </a:lnTo>
                  <a:lnTo>
                    <a:pt x="1249" y="173"/>
                  </a:lnTo>
                  <a:lnTo>
                    <a:pt x="1268" y="115"/>
                  </a:lnTo>
                  <a:lnTo>
                    <a:pt x="1268" y="58"/>
                  </a:lnTo>
                  <a:lnTo>
                    <a:pt x="1249" y="19"/>
                  </a:lnTo>
                  <a:lnTo>
                    <a:pt x="1211" y="19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4868685" y="2122193"/>
              <a:ext cx="42133" cy="59175"/>
            </a:xfrm>
            <a:custGeom>
              <a:rect b="b" l="l" r="r" t="t"/>
              <a:pathLst>
                <a:path extrusionOk="0" h="1000" w="712">
                  <a:moveTo>
                    <a:pt x="616" y="0"/>
                  </a:moveTo>
                  <a:lnTo>
                    <a:pt x="462" y="58"/>
                  </a:lnTo>
                  <a:lnTo>
                    <a:pt x="347" y="135"/>
                  </a:lnTo>
                  <a:lnTo>
                    <a:pt x="231" y="231"/>
                  </a:lnTo>
                  <a:lnTo>
                    <a:pt x="135" y="365"/>
                  </a:lnTo>
                  <a:lnTo>
                    <a:pt x="78" y="481"/>
                  </a:lnTo>
                  <a:lnTo>
                    <a:pt x="20" y="634"/>
                  </a:lnTo>
                  <a:lnTo>
                    <a:pt x="1" y="788"/>
                  </a:lnTo>
                  <a:lnTo>
                    <a:pt x="1" y="942"/>
                  </a:lnTo>
                  <a:lnTo>
                    <a:pt x="20" y="980"/>
                  </a:lnTo>
                  <a:lnTo>
                    <a:pt x="58" y="999"/>
                  </a:lnTo>
                  <a:lnTo>
                    <a:pt x="97" y="980"/>
                  </a:lnTo>
                  <a:lnTo>
                    <a:pt x="116" y="942"/>
                  </a:lnTo>
                  <a:lnTo>
                    <a:pt x="116" y="807"/>
                  </a:lnTo>
                  <a:lnTo>
                    <a:pt x="155" y="692"/>
                  </a:lnTo>
                  <a:lnTo>
                    <a:pt x="193" y="577"/>
                  </a:lnTo>
                  <a:lnTo>
                    <a:pt x="270" y="461"/>
                  </a:lnTo>
                  <a:lnTo>
                    <a:pt x="347" y="365"/>
                  </a:lnTo>
                  <a:lnTo>
                    <a:pt x="443" y="288"/>
                  </a:lnTo>
                  <a:lnTo>
                    <a:pt x="539" y="212"/>
                  </a:lnTo>
                  <a:lnTo>
                    <a:pt x="654" y="154"/>
                  </a:lnTo>
                  <a:lnTo>
                    <a:pt x="693" y="135"/>
                  </a:lnTo>
                  <a:lnTo>
                    <a:pt x="712" y="115"/>
                  </a:lnTo>
                  <a:lnTo>
                    <a:pt x="712" y="58"/>
                  </a:lnTo>
                  <a:lnTo>
                    <a:pt x="693" y="19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4836849" y="2117637"/>
              <a:ext cx="38760" cy="84206"/>
            </a:xfrm>
            <a:custGeom>
              <a:rect b="b" l="l" r="r" t="t"/>
              <a:pathLst>
                <a:path extrusionOk="0" h="1423" w="655">
                  <a:moveTo>
                    <a:pt x="539" y="0"/>
                  </a:moveTo>
                  <a:lnTo>
                    <a:pt x="520" y="20"/>
                  </a:lnTo>
                  <a:lnTo>
                    <a:pt x="385" y="135"/>
                  </a:lnTo>
                  <a:lnTo>
                    <a:pt x="270" y="289"/>
                  </a:lnTo>
                  <a:lnTo>
                    <a:pt x="174" y="442"/>
                  </a:lnTo>
                  <a:lnTo>
                    <a:pt x="97" y="615"/>
                  </a:lnTo>
                  <a:lnTo>
                    <a:pt x="39" y="807"/>
                  </a:lnTo>
                  <a:lnTo>
                    <a:pt x="1" y="980"/>
                  </a:lnTo>
                  <a:lnTo>
                    <a:pt x="1" y="1172"/>
                  </a:lnTo>
                  <a:lnTo>
                    <a:pt x="1" y="1345"/>
                  </a:lnTo>
                  <a:lnTo>
                    <a:pt x="20" y="1403"/>
                  </a:lnTo>
                  <a:lnTo>
                    <a:pt x="78" y="1422"/>
                  </a:lnTo>
                  <a:lnTo>
                    <a:pt x="116" y="1403"/>
                  </a:lnTo>
                  <a:lnTo>
                    <a:pt x="135" y="1345"/>
                  </a:lnTo>
                  <a:lnTo>
                    <a:pt x="135" y="1172"/>
                  </a:lnTo>
                  <a:lnTo>
                    <a:pt x="155" y="1019"/>
                  </a:lnTo>
                  <a:lnTo>
                    <a:pt x="212" y="846"/>
                  </a:lnTo>
                  <a:lnTo>
                    <a:pt x="270" y="692"/>
                  </a:lnTo>
                  <a:lnTo>
                    <a:pt x="327" y="558"/>
                  </a:lnTo>
                  <a:lnTo>
                    <a:pt x="424" y="404"/>
                  </a:lnTo>
                  <a:lnTo>
                    <a:pt x="520" y="269"/>
                  </a:lnTo>
                  <a:lnTo>
                    <a:pt x="635" y="135"/>
                  </a:lnTo>
                  <a:lnTo>
                    <a:pt x="654" y="96"/>
                  </a:lnTo>
                  <a:lnTo>
                    <a:pt x="654" y="77"/>
                  </a:lnTo>
                  <a:lnTo>
                    <a:pt x="635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p17"/>
          <p:cNvGrpSpPr/>
          <p:nvPr/>
        </p:nvGrpSpPr>
        <p:grpSpPr>
          <a:xfrm>
            <a:off x="10693673" y="530356"/>
            <a:ext cx="1143183" cy="838295"/>
            <a:chOff x="6228750" y="1509599"/>
            <a:chExt cx="2012647" cy="2211276"/>
          </a:xfrm>
        </p:grpSpPr>
        <p:sp>
          <p:nvSpPr>
            <p:cNvPr id="1845" name="Google Shape;1845;p17"/>
            <p:cNvSpPr/>
            <p:nvPr/>
          </p:nvSpPr>
          <p:spPr>
            <a:xfrm>
              <a:off x="7432003" y="1697153"/>
              <a:ext cx="197627" cy="47834"/>
            </a:xfrm>
            <a:custGeom>
              <a:rect b="b" l="l" r="r" t="t"/>
              <a:pathLst>
                <a:path extrusionOk="0" h="4533" w="18728">
                  <a:moveTo>
                    <a:pt x="3961" y="1"/>
                  </a:moveTo>
                  <a:lnTo>
                    <a:pt x="0" y="32"/>
                  </a:lnTo>
                  <a:lnTo>
                    <a:pt x="1204" y="476"/>
                  </a:lnTo>
                  <a:lnTo>
                    <a:pt x="2440" y="1015"/>
                  </a:lnTo>
                  <a:lnTo>
                    <a:pt x="3011" y="1300"/>
                  </a:lnTo>
                  <a:lnTo>
                    <a:pt x="3613" y="1617"/>
                  </a:lnTo>
                  <a:lnTo>
                    <a:pt x="4215" y="1934"/>
                  </a:lnTo>
                  <a:lnTo>
                    <a:pt x="4817" y="2314"/>
                  </a:lnTo>
                  <a:lnTo>
                    <a:pt x="4880" y="2377"/>
                  </a:lnTo>
                  <a:lnTo>
                    <a:pt x="4975" y="2441"/>
                  </a:lnTo>
                  <a:lnTo>
                    <a:pt x="11851" y="3423"/>
                  </a:lnTo>
                  <a:lnTo>
                    <a:pt x="15274" y="3962"/>
                  </a:lnTo>
                  <a:lnTo>
                    <a:pt x="18728" y="4532"/>
                  </a:lnTo>
                  <a:lnTo>
                    <a:pt x="18728" y="4532"/>
                  </a:lnTo>
                  <a:lnTo>
                    <a:pt x="18221" y="3898"/>
                  </a:lnTo>
                  <a:lnTo>
                    <a:pt x="17745" y="3233"/>
                  </a:lnTo>
                  <a:lnTo>
                    <a:pt x="17207" y="2504"/>
                  </a:lnTo>
                  <a:lnTo>
                    <a:pt x="16700" y="1712"/>
                  </a:lnTo>
                  <a:lnTo>
                    <a:pt x="16256" y="951"/>
                  </a:lnTo>
                  <a:lnTo>
                    <a:pt x="15812" y="127"/>
                  </a:lnTo>
                  <a:lnTo>
                    <a:pt x="13848" y="64"/>
                  </a:lnTo>
                  <a:lnTo>
                    <a:pt x="11851" y="32"/>
                  </a:lnTo>
                  <a:lnTo>
                    <a:pt x="792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7118062" y="1527979"/>
              <a:ext cx="213688" cy="38802"/>
            </a:xfrm>
            <a:custGeom>
              <a:rect b="b" l="l" r="r" t="t"/>
              <a:pathLst>
                <a:path extrusionOk="0" h="3677" w="20250">
                  <a:moveTo>
                    <a:pt x="14799" y="1"/>
                  </a:moveTo>
                  <a:lnTo>
                    <a:pt x="14228" y="33"/>
                  </a:lnTo>
                  <a:lnTo>
                    <a:pt x="13658" y="64"/>
                  </a:lnTo>
                  <a:lnTo>
                    <a:pt x="12422" y="223"/>
                  </a:lnTo>
                  <a:lnTo>
                    <a:pt x="11186" y="413"/>
                  </a:lnTo>
                  <a:lnTo>
                    <a:pt x="9919" y="666"/>
                  </a:lnTo>
                  <a:lnTo>
                    <a:pt x="8715" y="920"/>
                  </a:lnTo>
                  <a:lnTo>
                    <a:pt x="7542" y="1173"/>
                  </a:lnTo>
                  <a:lnTo>
                    <a:pt x="6433" y="1363"/>
                  </a:lnTo>
                  <a:lnTo>
                    <a:pt x="3233" y="1934"/>
                  </a:lnTo>
                  <a:lnTo>
                    <a:pt x="1" y="2504"/>
                  </a:lnTo>
                  <a:lnTo>
                    <a:pt x="761" y="2631"/>
                  </a:lnTo>
                  <a:lnTo>
                    <a:pt x="1490" y="2853"/>
                  </a:lnTo>
                  <a:lnTo>
                    <a:pt x="2187" y="3138"/>
                  </a:lnTo>
                  <a:lnTo>
                    <a:pt x="2536" y="3296"/>
                  </a:lnTo>
                  <a:lnTo>
                    <a:pt x="2853" y="3486"/>
                  </a:lnTo>
                  <a:lnTo>
                    <a:pt x="2979" y="3328"/>
                  </a:lnTo>
                  <a:lnTo>
                    <a:pt x="3138" y="3233"/>
                  </a:lnTo>
                  <a:lnTo>
                    <a:pt x="3296" y="3170"/>
                  </a:lnTo>
                  <a:lnTo>
                    <a:pt x="3518" y="3170"/>
                  </a:lnTo>
                  <a:lnTo>
                    <a:pt x="5039" y="3328"/>
                  </a:lnTo>
                  <a:lnTo>
                    <a:pt x="6560" y="3455"/>
                  </a:lnTo>
                  <a:lnTo>
                    <a:pt x="8081" y="3550"/>
                  </a:lnTo>
                  <a:lnTo>
                    <a:pt x="9602" y="3613"/>
                  </a:lnTo>
                  <a:lnTo>
                    <a:pt x="11123" y="3677"/>
                  </a:lnTo>
                  <a:lnTo>
                    <a:pt x="14165" y="3677"/>
                  </a:lnTo>
                  <a:lnTo>
                    <a:pt x="15686" y="3613"/>
                  </a:lnTo>
                  <a:lnTo>
                    <a:pt x="16193" y="3582"/>
                  </a:lnTo>
                  <a:lnTo>
                    <a:pt x="16732" y="3518"/>
                  </a:lnTo>
                  <a:lnTo>
                    <a:pt x="17841" y="3328"/>
                  </a:lnTo>
                  <a:lnTo>
                    <a:pt x="19013" y="3138"/>
                  </a:lnTo>
                  <a:lnTo>
                    <a:pt x="20249" y="2948"/>
                  </a:lnTo>
                  <a:lnTo>
                    <a:pt x="19362" y="1997"/>
                  </a:lnTo>
                  <a:lnTo>
                    <a:pt x="18886" y="1554"/>
                  </a:lnTo>
                  <a:lnTo>
                    <a:pt x="18411" y="1142"/>
                  </a:lnTo>
                  <a:lnTo>
                    <a:pt x="17872" y="761"/>
                  </a:lnTo>
                  <a:lnTo>
                    <a:pt x="17587" y="603"/>
                  </a:lnTo>
                  <a:lnTo>
                    <a:pt x="17270" y="444"/>
                  </a:lnTo>
                  <a:lnTo>
                    <a:pt x="16954" y="318"/>
                  </a:lnTo>
                  <a:lnTo>
                    <a:pt x="16637" y="223"/>
                  </a:lnTo>
                  <a:lnTo>
                    <a:pt x="16256" y="128"/>
                  </a:lnTo>
                  <a:lnTo>
                    <a:pt x="15876" y="64"/>
                  </a:lnTo>
                  <a:lnTo>
                    <a:pt x="15369" y="33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7040165" y="1715544"/>
              <a:ext cx="236418" cy="38802"/>
            </a:xfrm>
            <a:custGeom>
              <a:rect b="b" l="l" r="r" t="t"/>
              <a:pathLst>
                <a:path extrusionOk="0" h="3677" w="22404">
                  <a:moveTo>
                    <a:pt x="15179" y="1"/>
                  </a:moveTo>
                  <a:lnTo>
                    <a:pt x="14418" y="32"/>
                  </a:lnTo>
                  <a:lnTo>
                    <a:pt x="13626" y="64"/>
                  </a:lnTo>
                  <a:lnTo>
                    <a:pt x="12834" y="127"/>
                  </a:lnTo>
                  <a:lnTo>
                    <a:pt x="11186" y="286"/>
                  </a:lnTo>
                  <a:lnTo>
                    <a:pt x="9538" y="539"/>
                  </a:lnTo>
                  <a:lnTo>
                    <a:pt x="7859" y="824"/>
                  </a:lnTo>
                  <a:lnTo>
                    <a:pt x="6180" y="1173"/>
                  </a:lnTo>
                  <a:lnTo>
                    <a:pt x="4532" y="1522"/>
                  </a:lnTo>
                  <a:lnTo>
                    <a:pt x="2947" y="1902"/>
                  </a:lnTo>
                  <a:lnTo>
                    <a:pt x="1" y="2631"/>
                  </a:lnTo>
                  <a:lnTo>
                    <a:pt x="571" y="2852"/>
                  </a:lnTo>
                  <a:lnTo>
                    <a:pt x="1110" y="3106"/>
                  </a:lnTo>
                  <a:lnTo>
                    <a:pt x="1648" y="3391"/>
                  </a:lnTo>
                  <a:lnTo>
                    <a:pt x="2187" y="3676"/>
                  </a:lnTo>
                  <a:lnTo>
                    <a:pt x="2377" y="3613"/>
                  </a:lnTo>
                  <a:lnTo>
                    <a:pt x="2599" y="3550"/>
                  </a:lnTo>
                  <a:lnTo>
                    <a:pt x="12485" y="3201"/>
                  </a:lnTo>
                  <a:lnTo>
                    <a:pt x="22404" y="2884"/>
                  </a:lnTo>
                  <a:lnTo>
                    <a:pt x="22087" y="2409"/>
                  </a:lnTo>
                  <a:lnTo>
                    <a:pt x="21706" y="1997"/>
                  </a:lnTo>
                  <a:lnTo>
                    <a:pt x="21326" y="1617"/>
                  </a:lnTo>
                  <a:lnTo>
                    <a:pt x="20851" y="1300"/>
                  </a:lnTo>
                  <a:lnTo>
                    <a:pt x="20376" y="1015"/>
                  </a:lnTo>
                  <a:lnTo>
                    <a:pt x="19837" y="761"/>
                  </a:lnTo>
                  <a:lnTo>
                    <a:pt x="19267" y="571"/>
                  </a:lnTo>
                  <a:lnTo>
                    <a:pt x="18664" y="381"/>
                  </a:lnTo>
                  <a:lnTo>
                    <a:pt x="17999" y="254"/>
                  </a:lnTo>
                  <a:lnTo>
                    <a:pt x="17334" y="127"/>
                  </a:lnTo>
                  <a:lnTo>
                    <a:pt x="16636" y="64"/>
                  </a:lnTo>
                  <a:lnTo>
                    <a:pt x="15908" y="32"/>
                  </a:lnTo>
                  <a:lnTo>
                    <a:pt x="151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7111710" y="1572451"/>
              <a:ext cx="74247" cy="125733"/>
            </a:xfrm>
            <a:custGeom>
              <a:rect b="b" l="l" r="r" t="t"/>
              <a:pathLst>
                <a:path extrusionOk="0" h="11915" w="7036">
                  <a:moveTo>
                    <a:pt x="1" y="0"/>
                  </a:moveTo>
                  <a:lnTo>
                    <a:pt x="64" y="761"/>
                  </a:lnTo>
                  <a:lnTo>
                    <a:pt x="127" y="1490"/>
                  </a:lnTo>
                  <a:lnTo>
                    <a:pt x="191" y="2250"/>
                  </a:lnTo>
                  <a:lnTo>
                    <a:pt x="318" y="2979"/>
                  </a:lnTo>
                  <a:lnTo>
                    <a:pt x="444" y="3676"/>
                  </a:lnTo>
                  <a:lnTo>
                    <a:pt x="634" y="4405"/>
                  </a:lnTo>
                  <a:lnTo>
                    <a:pt x="793" y="5102"/>
                  </a:lnTo>
                  <a:lnTo>
                    <a:pt x="1015" y="5799"/>
                  </a:lnTo>
                  <a:lnTo>
                    <a:pt x="1236" y="6496"/>
                  </a:lnTo>
                  <a:lnTo>
                    <a:pt x="1490" y="7193"/>
                  </a:lnTo>
                  <a:lnTo>
                    <a:pt x="1775" y="7859"/>
                  </a:lnTo>
                  <a:lnTo>
                    <a:pt x="2060" y="8556"/>
                  </a:lnTo>
                  <a:lnTo>
                    <a:pt x="2377" y="9221"/>
                  </a:lnTo>
                  <a:lnTo>
                    <a:pt x="2726" y="9918"/>
                  </a:lnTo>
                  <a:lnTo>
                    <a:pt x="3455" y="11249"/>
                  </a:lnTo>
                  <a:lnTo>
                    <a:pt x="3518" y="11439"/>
                  </a:lnTo>
                  <a:lnTo>
                    <a:pt x="3518" y="11630"/>
                  </a:lnTo>
                  <a:lnTo>
                    <a:pt x="3455" y="11788"/>
                  </a:lnTo>
                  <a:lnTo>
                    <a:pt x="3360" y="11915"/>
                  </a:lnTo>
                  <a:lnTo>
                    <a:pt x="5197" y="11598"/>
                  </a:lnTo>
                  <a:lnTo>
                    <a:pt x="6116" y="11471"/>
                  </a:lnTo>
                  <a:lnTo>
                    <a:pt x="7035" y="11344"/>
                  </a:lnTo>
                  <a:lnTo>
                    <a:pt x="6782" y="10140"/>
                  </a:lnTo>
                  <a:lnTo>
                    <a:pt x="6497" y="8968"/>
                  </a:lnTo>
                  <a:lnTo>
                    <a:pt x="6211" y="7795"/>
                  </a:lnTo>
                  <a:lnTo>
                    <a:pt x="5895" y="6655"/>
                  </a:lnTo>
                  <a:lnTo>
                    <a:pt x="5546" y="5514"/>
                  </a:lnTo>
                  <a:lnTo>
                    <a:pt x="5134" y="4373"/>
                  </a:lnTo>
                  <a:lnTo>
                    <a:pt x="4690" y="3232"/>
                  </a:lnTo>
                  <a:lnTo>
                    <a:pt x="4215" y="2123"/>
                  </a:lnTo>
                  <a:lnTo>
                    <a:pt x="3740" y="1711"/>
                  </a:lnTo>
                  <a:lnTo>
                    <a:pt x="3233" y="1331"/>
                  </a:lnTo>
                  <a:lnTo>
                    <a:pt x="2757" y="983"/>
                  </a:lnTo>
                  <a:lnTo>
                    <a:pt x="2250" y="697"/>
                  </a:lnTo>
                  <a:lnTo>
                    <a:pt x="1712" y="444"/>
                  </a:lnTo>
                  <a:lnTo>
                    <a:pt x="1173" y="254"/>
                  </a:lnTo>
                  <a:lnTo>
                    <a:pt x="634" y="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6752970" y="1548047"/>
              <a:ext cx="263179" cy="84272"/>
            </a:xfrm>
            <a:custGeom>
              <a:rect b="b" l="l" r="r" t="t"/>
              <a:pathLst>
                <a:path extrusionOk="0" h="7986" w="24940">
                  <a:moveTo>
                    <a:pt x="4120" y="0"/>
                  </a:moveTo>
                  <a:lnTo>
                    <a:pt x="3296" y="32"/>
                  </a:lnTo>
                  <a:lnTo>
                    <a:pt x="2504" y="95"/>
                  </a:lnTo>
                  <a:lnTo>
                    <a:pt x="1680" y="190"/>
                  </a:lnTo>
                  <a:lnTo>
                    <a:pt x="825" y="317"/>
                  </a:lnTo>
                  <a:lnTo>
                    <a:pt x="1" y="475"/>
                  </a:lnTo>
                  <a:lnTo>
                    <a:pt x="2631" y="1616"/>
                  </a:lnTo>
                  <a:lnTo>
                    <a:pt x="5261" y="2694"/>
                  </a:lnTo>
                  <a:lnTo>
                    <a:pt x="7923" y="3676"/>
                  </a:lnTo>
                  <a:lnTo>
                    <a:pt x="10585" y="4626"/>
                  </a:lnTo>
                  <a:lnTo>
                    <a:pt x="13278" y="5514"/>
                  </a:lnTo>
                  <a:lnTo>
                    <a:pt x="16003" y="6338"/>
                  </a:lnTo>
                  <a:lnTo>
                    <a:pt x="18728" y="7098"/>
                  </a:lnTo>
                  <a:lnTo>
                    <a:pt x="21517" y="7764"/>
                  </a:lnTo>
                  <a:lnTo>
                    <a:pt x="21612" y="7795"/>
                  </a:lnTo>
                  <a:lnTo>
                    <a:pt x="21707" y="7859"/>
                  </a:lnTo>
                  <a:lnTo>
                    <a:pt x="21865" y="7985"/>
                  </a:lnTo>
                  <a:lnTo>
                    <a:pt x="23418" y="7510"/>
                  </a:lnTo>
                  <a:lnTo>
                    <a:pt x="24939" y="7035"/>
                  </a:lnTo>
                  <a:lnTo>
                    <a:pt x="21929" y="5545"/>
                  </a:lnTo>
                  <a:lnTo>
                    <a:pt x="18918" y="4088"/>
                  </a:lnTo>
                  <a:lnTo>
                    <a:pt x="17429" y="3391"/>
                  </a:lnTo>
                  <a:lnTo>
                    <a:pt x="15908" y="2725"/>
                  </a:lnTo>
                  <a:lnTo>
                    <a:pt x="14355" y="2123"/>
                  </a:lnTo>
                  <a:lnTo>
                    <a:pt x="12834" y="1553"/>
                  </a:lnTo>
                  <a:lnTo>
                    <a:pt x="11282" y="1077"/>
                  </a:lnTo>
                  <a:lnTo>
                    <a:pt x="10490" y="856"/>
                  </a:lnTo>
                  <a:lnTo>
                    <a:pt x="9697" y="666"/>
                  </a:lnTo>
                  <a:lnTo>
                    <a:pt x="8937" y="507"/>
                  </a:lnTo>
                  <a:lnTo>
                    <a:pt x="8145" y="349"/>
                  </a:lnTo>
                  <a:lnTo>
                    <a:pt x="7352" y="222"/>
                  </a:lnTo>
                  <a:lnTo>
                    <a:pt x="6529" y="127"/>
                  </a:lnTo>
                  <a:lnTo>
                    <a:pt x="5736" y="63"/>
                  </a:lnTo>
                  <a:lnTo>
                    <a:pt x="4944" y="32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6915464" y="1636643"/>
              <a:ext cx="115698" cy="101325"/>
            </a:xfrm>
            <a:custGeom>
              <a:rect b="b" l="l" r="r" t="t"/>
              <a:pathLst>
                <a:path extrusionOk="0" h="9602" w="10964">
                  <a:moveTo>
                    <a:pt x="10964" y="0"/>
                  </a:moveTo>
                  <a:lnTo>
                    <a:pt x="9760" y="381"/>
                  </a:lnTo>
                  <a:lnTo>
                    <a:pt x="8524" y="729"/>
                  </a:lnTo>
                  <a:lnTo>
                    <a:pt x="7320" y="1078"/>
                  </a:lnTo>
                  <a:lnTo>
                    <a:pt x="6084" y="1363"/>
                  </a:lnTo>
                  <a:lnTo>
                    <a:pt x="5229" y="2250"/>
                  </a:lnTo>
                  <a:lnTo>
                    <a:pt x="4405" y="3137"/>
                  </a:lnTo>
                  <a:lnTo>
                    <a:pt x="3612" y="4056"/>
                  </a:lnTo>
                  <a:lnTo>
                    <a:pt x="2852" y="4975"/>
                  </a:lnTo>
                  <a:lnTo>
                    <a:pt x="2123" y="5926"/>
                  </a:lnTo>
                  <a:lnTo>
                    <a:pt x="1394" y="6908"/>
                  </a:lnTo>
                  <a:lnTo>
                    <a:pt x="697" y="7922"/>
                  </a:lnTo>
                  <a:lnTo>
                    <a:pt x="0" y="8936"/>
                  </a:lnTo>
                  <a:lnTo>
                    <a:pt x="1141" y="9063"/>
                  </a:lnTo>
                  <a:lnTo>
                    <a:pt x="2282" y="9190"/>
                  </a:lnTo>
                  <a:lnTo>
                    <a:pt x="3422" y="9380"/>
                  </a:lnTo>
                  <a:lnTo>
                    <a:pt x="4500" y="9602"/>
                  </a:lnTo>
                  <a:lnTo>
                    <a:pt x="4690" y="8936"/>
                  </a:lnTo>
                  <a:lnTo>
                    <a:pt x="4912" y="8239"/>
                  </a:lnTo>
                  <a:lnTo>
                    <a:pt x="5197" y="7574"/>
                  </a:lnTo>
                  <a:lnTo>
                    <a:pt x="5482" y="6908"/>
                  </a:lnTo>
                  <a:lnTo>
                    <a:pt x="5799" y="6243"/>
                  </a:lnTo>
                  <a:lnTo>
                    <a:pt x="6179" y="5609"/>
                  </a:lnTo>
                  <a:lnTo>
                    <a:pt x="6559" y="4975"/>
                  </a:lnTo>
                  <a:lnTo>
                    <a:pt x="6971" y="4341"/>
                  </a:lnTo>
                  <a:lnTo>
                    <a:pt x="7415" y="3739"/>
                  </a:lnTo>
                  <a:lnTo>
                    <a:pt x="7859" y="3137"/>
                  </a:lnTo>
                  <a:lnTo>
                    <a:pt x="8334" y="2567"/>
                  </a:lnTo>
                  <a:lnTo>
                    <a:pt x="8841" y="1997"/>
                  </a:lnTo>
                  <a:lnTo>
                    <a:pt x="9348" y="1458"/>
                  </a:lnTo>
                  <a:lnTo>
                    <a:pt x="9855" y="951"/>
                  </a:lnTo>
                  <a:lnTo>
                    <a:pt x="10394" y="444"/>
                  </a:lnTo>
                  <a:lnTo>
                    <a:pt x="1096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6786079" y="1661385"/>
              <a:ext cx="81265" cy="64539"/>
            </a:xfrm>
            <a:custGeom>
              <a:rect b="b" l="l" r="r" t="t"/>
              <a:pathLst>
                <a:path extrusionOk="0" h="6116" w="7701">
                  <a:moveTo>
                    <a:pt x="7130" y="0"/>
                  </a:moveTo>
                  <a:lnTo>
                    <a:pt x="6528" y="32"/>
                  </a:lnTo>
                  <a:lnTo>
                    <a:pt x="5926" y="127"/>
                  </a:lnTo>
                  <a:lnTo>
                    <a:pt x="5324" y="254"/>
                  </a:lnTo>
                  <a:lnTo>
                    <a:pt x="4753" y="444"/>
                  </a:lnTo>
                  <a:lnTo>
                    <a:pt x="4183" y="697"/>
                  </a:lnTo>
                  <a:lnTo>
                    <a:pt x="3644" y="951"/>
                  </a:lnTo>
                  <a:lnTo>
                    <a:pt x="3105" y="1299"/>
                  </a:lnTo>
                  <a:lnTo>
                    <a:pt x="2630" y="1648"/>
                  </a:lnTo>
                  <a:lnTo>
                    <a:pt x="2155" y="2060"/>
                  </a:lnTo>
                  <a:lnTo>
                    <a:pt x="1711" y="2503"/>
                  </a:lnTo>
                  <a:lnTo>
                    <a:pt x="1331" y="2979"/>
                  </a:lnTo>
                  <a:lnTo>
                    <a:pt x="982" y="3454"/>
                  </a:lnTo>
                  <a:lnTo>
                    <a:pt x="665" y="3993"/>
                  </a:lnTo>
                  <a:lnTo>
                    <a:pt x="380" y="4531"/>
                  </a:lnTo>
                  <a:lnTo>
                    <a:pt x="158" y="5102"/>
                  </a:lnTo>
                  <a:lnTo>
                    <a:pt x="0" y="5704"/>
                  </a:lnTo>
                  <a:lnTo>
                    <a:pt x="0" y="5862"/>
                  </a:lnTo>
                  <a:lnTo>
                    <a:pt x="32" y="5989"/>
                  </a:lnTo>
                  <a:lnTo>
                    <a:pt x="127" y="6052"/>
                  </a:lnTo>
                  <a:lnTo>
                    <a:pt x="222" y="6116"/>
                  </a:lnTo>
                  <a:lnTo>
                    <a:pt x="349" y="6116"/>
                  </a:lnTo>
                  <a:lnTo>
                    <a:pt x="475" y="6084"/>
                  </a:lnTo>
                  <a:lnTo>
                    <a:pt x="602" y="6021"/>
                  </a:lnTo>
                  <a:lnTo>
                    <a:pt x="665" y="5894"/>
                  </a:lnTo>
                  <a:lnTo>
                    <a:pt x="887" y="5387"/>
                  </a:lnTo>
                  <a:lnTo>
                    <a:pt x="1141" y="4880"/>
                  </a:lnTo>
                  <a:lnTo>
                    <a:pt x="1426" y="4405"/>
                  </a:lnTo>
                  <a:lnTo>
                    <a:pt x="1711" y="3993"/>
                  </a:lnTo>
                  <a:lnTo>
                    <a:pt x="2060" y="3581"/>
                  </a:lnTo>
                  <a:lnTo>
                    <a:pt x="2408" y="3201"/>
                  </a:lnTo>
                  <a:lnTo>
                    <a:pt x="2789" y="2852"/>
                  </a:lnTo>
                  <a:lnTo>
                    <a:pt x="3200" y="2535"/>
                  </a:lnTo>
                  <a:lnTo>
                    <a:pt x="3612" y="2250"/>
                  </a:lnTo>
                  <a:lnTo>
                    <a:pt x="4056" y="1996"/>
                  </a:lnTo>
                  <a:lnTo>
                    <a:pt x="4531" y="1775"/>
                  </a:lnTo>
                  <a:lnTo>
                    <a:pt x="5007" y="1585"/>
                  </a:lnTo>
                  <a:lnTo>
                    <a:pt x="5514" y="1426"/>
                  </a:lnTo>
                  <a:lnTo>
                    <a:pt x="6052" y="1299"/>
                  </a:lnTo>
                  <a:lnTo>
                    <a:pt x="6591" y="1204"/>
                  </a:lnTo>
                  <a:lnTo>
                    <a:pt x="7130" y="1141"/>
                  </a:lnTo>
                  <a:lnTo>
                    <a:pt x="7256" y="1141"/>
                  </a:lnTo>
                  <a:lnTo>
                    <a:pt x="7383" y="1078"/>
                  </a:lnTo>
                  <a:lnTo>
                    <a:pt x="7478" y="1014"/>
                  </a:lnTo>
                  <a:lnTo>
                    <a:pt x="7542" y="951"/>
                  </a:lnTo>
                  <a:lnTo>
                    <a:pt x="7605" y="856"/>
                  </a:lnTo>
                  <a:lnTo>
                    <a:pt x="7668" y="761"/>
                  </a:lnTo>
                  <a:lnTo>
                    <a:pt x="7700" y="539"/>
                  </a:lnTo>
                  <a:lnTo>
                    <a:pt x="7668" y="349"/>
                  </a:lnTo>
                  <a:lnTo>
                    <a:pt x="7605" y="254"/>
                  </a:lnTo>
                  <a:lnTo>
                    <a:pt x="7573" y="159"/>
                  </a:lnTo>
                  <a:lnTo>
                    <a:pt x="7478" y="95"/>
                  </a:lnTo>
                  <a:lnTo>
                    <a:pt x="7383" y="32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6228750" y="1509599"/>
              <a:ext cx="2012647" cy="2211276"/>
            </a:xfrm>
            <a:custGeom>
              <a:rect b="b" l="l" r="r" t="t"/>
              <a:pathLst>
                <a:path extrusionOk="0" h="209550" w="190727">
                  <a:moveTo>
                    <a:pt x="99087" y="1743"/>
                  </a:moveTo>
                  <a:lnTo>
                    <a:pt x="99657" y="1775"/>
                  </a:lnTo>
                  <a:lnTo>
                    <a:pt x="100164" y="1806"/>
                  </a:lnTo>
                  <a:lnTo>
                    <a:pt x="100544" y="1870"/>
                  </a:lnTo>
                  <a:lnTo>
                    <a:pt x="100925" y="1965"/>
                  </a:lnTo>
                  <a:lnTo>
                    <a:pt x="101242" y="2060"/>
                  </a:lnTo>
                  <a:lnTo>
                    <a:pt x="101558" y="2186"/>
                  </a:lnTo>
                  <a:lnTo>
                    <a:pt x="101875" y="2345"/>
                  </a:lnTo>
                  <a:lnTo>
                    <a:pt x="102160" y="2503"/>
                  </a:lnTo>
                  <a:lnTo>
                    <a:pt x="102699" y="2884"/>
                  </a:lnTo>
                  <a:lnTo>
                    <a:pt x="103174" y="3296"/>
                  </a:lnTo>
                  <a:lnTo>
                    <a:pt x="103650" y="3739"/>
                  </a:lnTo>
                  <a:lnTo>
                    <a:pt x="104537" y="4690"/>
                  </a:lnTo>
                  <a:lnTo>
                    <a:pt x="103301" y="4880"/>
                  </a:lnTo>
                  <a:lnTo>
                    <a:pt x="102129" y="5070"/>
                  </a:lnTo>
                  <a:lnTo>
                    <a:pt x="101020" y="5260"/>
                  </a:lnTo>
                  <a:lnTo>
                    <a:pt x="100481" y="5324"/>
                  </a:lnTo>
                  <a:lnTo>
                    <a:pt x="99974" y="5355"/>
                  </a:lnTo>
                  <a:lnTo>
                    <a:pt x="98453" y="5419"/>
                  </a:lnTo>
                  <a:lnTo>
                    <a:pt x="95411" y="5419"/>
                  </a:lnTo>
                  <a:lnTo>
                    <a:pt x="93890" y="5355"/>
                  </a:lnTo>
                  <a:lnTo>
                    <a:pt x="92369" y="5292"/>
                  </a:lnTo>
                  <a:lnTo>
                    <a:pt x="90848" y="5197"/>
                  </a:lnTo>
                  <a:lnTo>
                    <a:pt x="89327" y="5070"/>
                  </a:lnTo>
                  <a:lnTo>
                    <a:pt x="87806" y="4912"/>
                  </a:lnTo>
                  <a:lnTo>
                    <a:pt x="87584" y="4912"/>
                  </a:lnTo>
                  <a:lnTo>
                    <a:pt x="87426" y="4975"/>
                  </a:lnTo>
                  <a:lnTo>
                    <a:pt x="87267" y="5070"/>
                  </a:lnTo>
                  <a:lnTo>
                    <a:pt x="87141" y="5228"/>
                  </a:lnTo>
                  <a:lnTo>
                    <a:pt x="86824" y="5038"/>
                  </a:lnTo>
                  <a:lnTo>
                    <a:pt x="86475" y="4880"/>
                  </a:lnTo>
                  <a:lnTo>
                    <a:pt x="85778" y="4595"/>
                  </a:lnTo>
                  <a:lnTo>
                    <a:pt x="85049" y="4373"/>
                  </a:lnTo>
                  <a:lnTo>
                    <a:pt x="84289" y="4246"/>
                  </a:lnTo>
                  <a:lnTo>
                    <a:pt x="87521" y="3676"/>
                  </a:lnTo>
                  <a:lnTo>
                    <a:pt x="90721" y="3105"/>
                  </a:lnTo>
                  <a:lnTo>
                    <a:pt x="91830" y="2915"/>
                  </a:lnTo>
                  <a:lnTo>
                    <a:pt x="93003" y="2662"/>
                  </a:lnTo>
                  <a:lnTo>
                    <a:pt x="94207" y="2408"/>
                  </a:lnTo>
                  <a:lnTo>
                    <a:pt x="95474" y="2155"/>
                  </a:lnTo>
                  <a:lnTo>
                    <a:pt x="96710" y="1965"/>
                  </a:lnTo>
                  <a:lnTo>
                    <a:pt x="97946" y="1806"/>
                  </a:lnTo>
                  <a:lnTo>
                    <a:pt x="98516" y="1775"/>
                  </a:lnTo>
                  <a:lnTo>
                    <a:pt x="99087" y="1743"/>
                  </a:lnTo>
                  <a:close/>
                  <a:moveTo>
                    <a:pt x="53805" y="3644"/>
                  </a:moveTo>
                  <a:lnTo>
                    <a:pt x="54629" y="3676"/>
                  </a:lnTo>
                  <a:lnTo>
                    <a:pt x="55421" y="3707"/>
                  </a:lnTo>
                  <a:lnTo>
                    <a:pt x="56214" y="3771"/>
                  </a:lnTo>
                  <a:lnTo>
                    <a:pt x="57037" y="3866"/>
                  </a:lnTo>
                  <a:lnTo>
                    <a:pt x="57830" y="3993"/>
                  </a:lnTo>
                  <a:lnTo>
                    <a:pt x="58622" y="4151"/>
                  </a:lnTo>
                  <a:lnTo>
                    <a:pt x="59382" y="4310"/>
                  </a:lnTo>
                  <a:lnTo>
                    <a:pt x="60175" y="4500"/>
                  </a:lnTo>
                  <a:lnTo>
                    <a:pt x="60967" y="4721"/>
                  </a:lnTo>
                  <a:lnTo>
                    <a:pt x="62519" y="5197"/>
                  </a:lnTo>
                  <a:lnTo>
                    <a:pt x="64040" y="5767"/>
                  </a:lnTo>
                  <a:lnTo>
                    <a:pt x="65593" y="6369"/>
                  </a:lnTo>
                  <a:lnTo>
                    <a:pt x="67114" y="7035"/>
                  </a:lnTo>
                  <a:lnTo>
                    <a:pt x="68603" y="7732"/>
                  </a:lnTo>
                  <a:lnTo>
                    <a:pt x="71614" y="9189"/>
                  </a:lnTo>
                  <a:lnTo>
                    <a:pt x="74624" y="10679"/>
                  </a:lnTo>
                  <a:lnTo>
                    <a:pt x="73103" y="11154"/>
                  </a:lnTo>
                  <a:lnTo>
                    <a:pt x="71550" y="11629"/>
                  </a:lnTo>
                  <a:lnTo>
                    <a:pt x="71392" y="11503"/>
                  </a:lnTo>
                  <a:lnTo>
                    <a:pt x="71297" y="11439"/>
                  </a:lnTo>
                  <a:lnTo>
                    <a:pt x="71202" y="11408"/>
                  </a:lnTo>
                  <a:lnTo>
                    <a:pt x="68413" y="10742"/>
                  </a:lnTo>
                  <a:lnTo>
                    <a:pt x="65688" y="9982"/>
                  </a:lnTo>
                  <a:lnTo>
                    <a:pt x="62963" y="9158"/>
                  </a:lnTo>
                  <a:lnTo>
                    <a:pt x="60270" y="8270"/>
                  </a:lnTo>
                  <a:lnTo>
                    <a:pt x="57608" y="7320"/>
                  </a:lnTo>
                  <a:lnTo>
                    <a:pt x="54946" y="6338"/>
                  </a:lnTo>
                  <a:lnTo>
                    <a:pt x="52316" y="5260"/>
                  </a:lnTo>
                  <a:lnTo>
                    <a:pt x="49686" y="4119"/>
                  </a:lnTo>
                  <a:lnTo>
                    <a:pt x="50510" y="3961"/>
                  </a:lnTo>
                  <a:lnTo>
                    <a:pt x="51365" y="3834"/>
                  </a:lnTo>
                  <a:lnTo>
                    <a:pt x="52189" y="3739"/>
                  </a:lnTo>
                  <a:lnTo>
                    <a:pt x="52981" y="3676"/>
                  </a:lnTo>
                  <a:lnTo>
                    <a:pt x="53805" y="3644"/>
                  </a:lnTo>
                  <a:close/>
                  <a:moveTo>
                    <a:pt x="83687" y="5957"/>
                  </a:moveTo>
                  <a:lnTo>
                    <a:pt x="84320" y="6052"/>
                  </a:lnTo>
                  <a:lnTo>
                    <a:pt x="84859" y="6211"/>
                  </a:lnTo>
                  <a:lnTo>
                    <a:pt x="85398" y="6401"/>
                  </a:lnTo>
                  <a:lnTo>
                    <a:pt x="85936" y="6654"/>
                  </a:lnTo>
                  <a:lnTo>
                    <a:pt x="86443" y="6940"/>
                  </a:lnTo>
                  <a:lnTo>
                    <a:pt x="86919" y="7288"/>
                  </a:lnTo>
                  <a:lnTo>
                    <a:pt x="87426" y="7668"/>
                  </a:lnTo>
                  <a:lnTo>
                    <a:pt x="87901" y="8080"/>
                  </a:lnTo>
                  <a:lnTo>
                    <a:pt x="88376" y="9189"/>
                  </a:lnTo>
                  <a:lnTo>
                    <a:pt x="88820" y="10330"/>
                  </a:lnTo>
                  <a:lnTo>
                    <a:pt x="89232" y="11471"/>
                  </a:lnTo>
                  <a:lnTo>
                    <a:pt x="89581" y="12612"/>
                  </a:lnTo>
                  <a:lnTo>
                    <a:pt x="89897" y="13752"/>
                  </a:lnTo>
                  <a:lnTo>
                    <a:pt x="90183" y="14925"/>
                  </a:lnTo>
                  <a:lnTo>
                    <a:pt x="90468" y="16097"/>
                  </a:lnTo>
                  <a:lnTo>
                    <a:pt x="90721" y="17301"/>
                  </a:lnTo>
                  <a:lnTo>
                    <a:pt x="89802" y="17428"/>
                  </a:lnTo>
                  <a:lnTo>
                    <a:pt x="88883" y="17555"/>
                  </a:lnTo>
                  <a:lnTo>
                    <a:pt x="87046" y="17872"/>
                  </a:lnTo>
                  <a:lnTo>
                    <a:pt x="87141" y="17745"/>
                  </a:lnTo>
                  <a:lnTo>
                    <a:pt x="87204" y="17587"/>
                  </a:lnTo>
                  <a:lnTo>
                    <a:pt x="87204" y="17396"/>
                  </a:lnTo>
                  <a:lnTo>
                    <a:pt x="87141" y="17206"/>
                  </a:lnTo>
                  <a:lnTo>
                    <a:pt x="86412" y="15875"/>
                  </a:lnTo>
                  <a:lnTo>
                    <a:pt x="86063" y="15178"/>
                  </a:lnTo>
                  <a:lnTo>
                    <a:pt x="85746" y="14513"/>
                  </a:lnTo>
                  <a:lnTo>
                    <a:pt x="85461" y="13816"/>
                  </a:lnTo>
                  <a:lnTo>
                    <a:pt x="85176" y="13150"/>
                  </a:lnTo>
                  <a:lnTo>
                    <a:pt x="84922" y="12453"/>
                  </a:lnTo>
                  <a:lnTo>
                    <a:pt x="84701" y="11756"/>
                  </a:lnTo>
                  <a:lnTo>
                    <a:pt x="84479" y="11059"/>
                  </a:lnTo>
                  <a:lnTo>
                    <a:pt x="84320" y="10362"/>
                  </a:lnTo>
                  <a:lnTo>
                    <a:pt x="84130" y="9633"/>
                  </a:lnTo>
                  <a:lnTo>
                    <a:pt x="84004" y="8936"/>
                  </a:lnTo>
                  <a:lnTo>
                    <a:pt x="83877" y="8207"/>
                  </a:lnTo>
                  <a:lnTo>
                    <a:pt x="83813" y="7447"/>
                  </a:lnTo>
                  <a:lnTo>
                    <a:pt x="83750" y="6718"/>
                  </a:lnTo>
                  <a:lnTo>
                    <a:pt x="83687" y="5957"/>
                  </a:lnTo>
                  <a:close/>
                  <a:moveTo>
                    <a:pt x="76050" y="12041"/>
                  </a:moveTo>
                  <a:lnTo>
                    <a:pt x="75480" y="12485"/>
                  </a:lnTo>
                  <a:lnTo>
                    <a:pt x="74941" y="12992"/>
                  </a:lnTo>
                  <a:lnTo>
                    <a:pt x="74434" y="13499"/>
                  </a:lnTo>
                  <a:lnTo>
                    <a:pt x="73927" y="14038"/>
                  </a:lnTo>
                  <a:lnTo>
                    <a:pt x="73420" y="14608"/>
                  </a:lnTo>
                  <a:lnTo>
                    <a:pt x="72945" y="15178"/>
                  </a:lnTo>
                  <a:lnTo>
                    <a:pt x="72501" y="15780"/>
                  </a:lnTo>
                  <a:lnTo>
                    <a:pt x="72057" y="16382"/>
                  </a:lnTo>
                  <a:lnTo>
                    <a:pt x="71645" y="17016"/>
                  </a:lnTo>
                  <a:lnTo>
                    <a:pt x="71265" y="17650"/>
                  </a:lnTo>
                  <a:lnTo>
                    <a:pt x="70885" y="18284"/>
                  </a:lnTo>
                  <a:lnTo>
                    <a:pt x="70568" y="18949"/>
                  </a:lnTo>
                  <a:lnTo>
                    <a:pt x="70283" y="19615"/>
                  </a:lnTo>
                  <a:lnTo>
                    <a:pt x="69998" y="20280"/>
                  </a:lnTo>
                  <a:lnTo>
                    <a:pt x="69776" y="20977"/>
                  </a:lnTo>
                  <a:lnTo>
                    <a:pt x="69586" y="21643"/>
                  </a:lnTo>
                  <a:lnTo>
                    <a:pt x="68508" y="21421"/>
                  </a:lnTo>
                  <a:lnTo>
                    <a:pt x="67368" y="21231"/>
                  </a:lnTo>
                  <a:lnTo>
                    <a:pt x="66227" y="21104"/>
                  </a:lnTo>
                  <a:lnTo>
                    <a:pt x="65086" y="20977"/>
                  </a:lnTo>
                  <a:lnTo>
                    <a:pt x="65783" y="19963"/>
                  </a:lnTo>
                  <a:lnTo>
                    <a:pt x="66480" y="18949"/>
                  </a:lnTo>
                  <a:lnTo>
                    <a:pt x="67209" y="17967"/>
                  </a:lnTo>
                  <a:lnTo>
                    <a:pt x="67938" y="17016"/>
                  </a:lnTo>
                  <a:lnTo>
                    <a:pt x="68698" y="16097"/>
                  </a:lnTo>
                  <a:lnTo>
                    <a:pt x="69491" y="15178"/>
                  </a:lnTo>
                  <a:lnTo>
                    <a:pt x="70315" y="14291"/>
                  </a:lnTo>
                  <a:lnTo>
                    <a:pt x="71170" y="13404"/>
                  </a:lnTo>
                  <a:lnTo>
                    <a:pt x="72406" y="13119"/>
                  </a:lnTo>
                  <a:lnTo>
                    <a:pt x="73610" y="12770"/>
                  </a:lnTo>
                  <a:lnTo>
                    <a:pt x="74846" y="12422"/>
                  </a:lnTo>
                  <a:lnTo>
                    <a:pt x="76050" y="12041"/>
                  </a:lnTo>
                  <a:close/>
                  <a:moveTo>
                    <a:pt x="121965" y="17777"/>
                  </a:moveTo>
                  <a:lnTo>
                    <a:pt x="125894" y="17808"/>
                  </a:lnTo>
                  <a:lnTo>
                    <a:pt x="127891" y="17840"/>
                  </a:lnTo>
                  <a:lnTo>
                    <a:pt x="129855" y="17903"/>
                  </a:lnTo>
                  <a:lnTo>
                    <a:pt x="130299" y="18727"/>
                  </a:lnTo>
                  <a:lnTo>
                    <a:pt x="130743" y="19488"/>
                  </a:lnTo>
                  <a:lnTo>
                    <a:pt x="131250" y="20280"/>
                  </a:lnTo>
                  <a:lnTo>
                    <a:pt x="131788" y="21009"/>
                  </a:lnTo>
                  <a:lnTo>
                    <a:pt x="132264" y="21674"/>
                  </a:lnTo>
                  <a:lnTo>
                    <a:pt x="132771" y="22308"/>
                  </a:lnTo>
                  <a:lnTo>
                    <a:pt x="132771" y="22308"/>
                  </a:lnTo>
                  <a:lnTo>
                    <a:pt x="129317" y="21738"/>
                  </a:lnTo>
                  <a:lnTo>
                    <a:pt x="125894" y="21199"/>
                  </a:lnTo>
                  <a:lnTo>
                    <a:pt x="119018" y="20217"/>
                  </a:lnTo>
                  <a:lnTo>
                    <a:pt x="118923" y="20153"/>
                  </a:lnTo>
                  <a:lnTo>
                    <a:pt x="118860" y="20090"/>
                  </a:lnTo>
                  <a:lnTo>
                    <a:pt x="118258" y="19710"/>
                  </a:lnTo>
                  <a:lnTo>
                    <a:pt x="117656" y="19393"/>
                  </a:lnTo>
                  <a:lnTo>
                    <a:pt x="117054" y="19076"/>
                  </a:lnTo>
                  <a:lnTo>
                    <a:pt x="116483" y="18791"/>
                  </a:lnTo>
                  <a:lnTo>
                    <a:pt x="115247" y="18252"/>
                  </a:lnTo>
                  <a:lnTo>
                    <a:pt x="114043" y="17808"/>
                  </a:lnTo>
                  <a:lnTo>
                    <a:pt x="118004" y="17777"/>
                  </a:lnTo>
                  <a:close/>
                  <a:moveTo>
                    <a:pt x="92084" y="19520"/>
                  </a:moveTo>
                  <a:lnTo>
                    <a:pt x="92813" y="19551"/>
                  </a:lnTo>
                  <a:lnTo>
                    <a:pt x="93541" y="19583"/>
                  </a:lnTo>
                  <a:lnTo>
                    <a:pt x="94239" y="19646"/>
                  </a:lnTo>
                  <a:lnTo>
                    <a:pt x="94904" y="19773"/>
                  </a:lnTo>
                  <a:lnTo>
                    <a:pt x="95569" y="19900"/>
                  </a:lnTo>
                  <a:lnTo>
                    <a:pt x="96172" y="20090"/>
                  </a:lnTo>
                  <a:lnTo>
                    <a:pt x="96742" y="20280"/>
                  </a:lnTo>
                  <a:lnTo>
                    <a:pt x="97281" y="20534"/>
                  </a:lnTo>
                  <a:lnTo>
                    <a:pt x="97756" y="20819"/>
                  </a:lnTo>
                  <a:lnTo>
                    <a:pt x="98231" y="21136"/>
                  </a:lnTo>
                  <a:lnTo>
                    <a:pt x="98611" y="21516"/>
                  </a:lnTo>
                  <a:lnTo>
                    <a:pt x="98992" y="21928"/>
                  </a:lnTo>
                  <a:lnTo>
                    <a:pt x="99309" y="22403"/>
                  </a:lnTo>
                  <a:lnTo>
                    <a:pt x="89390" y="22720"/>
                  </a:lnTo>
                  <a:lnTo>
                    <a:pt x="79504" y="23069"/>
                  </a:lnTo>
                  <a:lnTo>
                    <a:pt x="79282" y="23132"/>
                  </a:lnTo>
                  <a:lnTo>
                    <a:pt x="79092" y="23195"/>
                  </a:lnTo>
                  <a:lnTo>
                    <a:pt x="78553" y="22910"/>
                  </a:lnTo>
                  <a:lnTo>
                    <a:pt x="78015" y="22625"/>
                  </a:lnTo>
                  <a:lnTo>
                    <a:pt x="77476" y="22371"/>
                  </a:lnTo>
                  <a:lnTo>
                    <a:pt x="76906" y="22150"/>
                  </a:lnTo>
                  <a:lnTo>
                    <a:pt x="79852" y="21421"/>
                  </a:lnTo>
                  <a:lnTo>
                    <a:pt x="81437" y="21041"/>
                  </a:lnTo>
                  <a:lnTo>
                    <a:pt x="83085" y="20692"/>
                  </a:lnTo>
                  <a:lnTo>
                    <a:pt x="84764" y="20343"/>
                  </a:lnTo>
                  <a:lnTo>
                    <a:pt x="86443" y="20058"/>
                  </a:lnTo>
                  <a:lnTo>
                    <a:pt x="88091" y="19805"/>
                  </a:lnTo>
                  <a:lnTo>
                    <a:pt x="89739" y="19646"/>
                  </a:lnTo>
                  <a:lnTo>
                    <a:pt x="90531" y="19583"/>
                  </a:lnTo>
                  <a:lnTo>
                    <a:pt x="91323" y="19551"/>
                  </a:lnTo>
                  <a:lnTo>
                    <a:pt x="92084" y="19520"/>
                  </a:lnTo>
                  <a:close/>
                  <a:moveTo>
                    <a:pt x="143291" y="22340"/>
                  </a:moveTo>
                  <a:lnTo>
                    <a:pt x="143798" y="22371"/>
                  </a:lnTo>
                  <a:lnTo>
                    <a:pt x="144875" y="22466"/>
                  </a:lnTo>
                  <a:lnTo>
                    <a:pt x="145921" y="22593"/>
                  </a:lnTo>
                  <a:lnTo>
                    <a:pt x="146935" y="22783"/>
                  </a:lnTo>
                  <a:lnTo>
                    <a:pt x="148836" y="23132"/>
                  </a:lnTo>
                  <a:lnTo>
                    <a:pt x="153843" y="23924"/>
                  </a:lnTo>
                  <a:lnTo>
                    <a:pt x="156314" y="24273"/>
                  </a:lnTo>
                  <a:lnTo>
                    <a:pt x="158818" y="24621"/>
                  </a:lnTo>
                  <a:lnTo>
                    <a:pt x="157835" y="25033"/>
                  </a:lnTo>
                  <a:lnTo>
                    <a:pt x="156853" y="25509"/>
                  </a:lnTo>
                  <a:lnTo>
                    <a:pt x="155871" y="26047"/>
                  </a:lnTo>
                  <a:lnTo>
                    <a:pt x="154952" y="26586"/>
                  </a:lnTo>
                  <a:lnTo>
                    <a:pt x="154825" y="26459"/>
                  </a:lnTo>
                  <a:lnTo>
                    <a:pt x="154667" y="26332"/>
                  </a:lnTo>
                  <a:lnTo>
                    <a:pt x="154477" y="26237"/>
                  </a:lnTo>
                  <a:lnTo>
                    <a:pt x="154255" y="26174"/>
                  </a:lnTo>
                  <a:lnTo>
                    <a:pt x="152195" y="25984"/>
                  </a:lnTo>
                  <a:lnTo>
                    <a:pt x="150135" y="25794"/>
                  </a:lnTo>
                  <a:lnTo>
                    <a:pt x="148076" y="25667"/>
                  </a:lnTo>
                  <a:lnTo>
                    <a:pt x="146048" y="25540"/>
                  </a:lnTo>
                  <a:lnTo>
                    <a:pt x="141928" y="25350"/>
                  </a:lnTo>
                  <a:lnTo>
                    <a:pt x="137809" y="25192"/>
                  </a:lnTo>
                  <a:lnTo>
                    <a:pt x="138569" y="24431"/>
                  </a:lnTo>
                  <a:lnTo>
                    <a:pt x="139362" y="23671"/>
                  </a:lnTo>
                  <a:lnTo>
                    <a:pt x="139742" y="23354"/>
                  </a:lnTo>
                  <a:lnTo>
                    <a:pt x="140122" y="23069"/>
                  </a:lnTo>
                  <a:lnTo>
                    <a:pt x="140502" y="22815"/>
                  </a:lnTo>
                  <a:lnTo>
                    <a:pt x="140883" y="22657"/>
                  </a:lnTo>
                  <a:lnTo>
                    <a:pt x="141326" y="22530"/>
                  </a:lnTo>
                  <a:lnTo>
                    <a:pt x="141802" y="22435"/>
                  </a:lnTo>
                  <a:lnTo>
                    <a:pt x="142277" y="22371"/>
                  </a:lnTo>
                  <a:lnTo>
                    <a:pt x="142784" y="22340"/>
                  </a:lnTo>
                  <a:close/>
                  <a:moveTo>
                    <a:pt x="38025" y="22752"/>
                  </a:moveTo>
                  <a:lnTo>
                    <a:pt x="38690" y="22783"/>
                  </a:lnTo>
                  <a:lnTo>
                    <a:pt x="39324" y="22815"/>
                  </a:lnTo>
                  <a:lnTo>
                    <a:pt x="39895" y="22878"/>
                  </a:lnTo>
                  <a:lnTo>
                    <a:pt x="40465" y="22974"/>
                  </a:lnTo>
                  <a:lnTo>
                    <a:pt x="40972" y="23100"/>
                  </a:lnTo>
                  <a:lnTo>
                    <a:pt x="41479" y="23259"/>
                  </a:lnTo>
                  <a:lnTo>
                    <a:pt x="41923" y="23449"/>
                  </a:lnTo>
                  <a:lnTo>
                    <a:pt x="42303" y="23671"/>
                  </a:lnTo>
                  <a:lnTo>
                    <a:pt x="42683" y="23924"/>
                  </a:lnTo>
                  <a:lnTo>
                    <a:pt x="34286" y="25667"/>
                  </a:lnTo>
                  <a:lnTo>
                    <a:pt x="25889" y="27441"/>
                  </a:lnTo>
                  <a:lnTo>
                    <a:pt x="24906" y="26903"/>
                  </a:lnTo>
                  <a:lnTo>
                    <a:pt x="23892" y="26427"/>
                  </a:lnTo>
                  <a:lnTo>
                    <a:pt x="22847" y="26016"/>
                  </a:lnTo>
                  <a:lnTo>
                    <a:pt x="21769" y="25667"/>
                  </a:lnTo>
                  <a:lnTo>
                    <a:pt x="24082" y="25128"/>
                  </a:lnTo>
                  <a:lnTo>
                    <a:pt x="26839" y="24463"/>
                  </a:lnTo>
                  <a:lnTo>
                    <a:pt x="28329" y="24146"/>
                  </a:lnTo>
                  <a:lnTo>
                    <a:pt x="29850" y="23797"/>
                  </a:lnTo>
                  <a:lnTo>
                    <a:pt x="31402" y="23512"/>
                  </a:lnTo>
                  <a:lnTo>
                    <a:pt x="32955" y="23227"/>
                  </a:lnTo>
                  <a:lnTo>
                    <a:pt x="34476" y="23005"/>
                  </a:lnTo>
                  <a:lnTo>
                    <a:pt x="35934" y="22847"/>
                  </a:lnTo>
                  <a:lnTo>
                    <a:pt x="36662" y="22815"/>
                  </a:lnTo>
                  <a:lnTo>
                    <a:pt x="37360" y="22783"/>
                  </a:lnTo>
                  <a:lnTo>
                    <a:pt x="38025" y="22752"/>
                  </a:lnTo>
                  <a:close/>
                  <a:moveTo>
                    <a:pt x="64009" y="22435"/>
                  </a:moveTo>
                  <a:lnTo>
                    <a:pt x="64547" y="22466"/>
                  </a:lnTo>
                  <a:lnTo>
                    <a:pt x="65118" y="22498"/>
                  </a:lnTo>
                  <a:lnTo>
                    <a:pt x="66259" y="22657"/>
                  </a:lnTo>
                  <a:lnTo>
                    <a:pt x="67399" y="22847"/>
                  </a:lnTo>
                  <a:lnTo>
                    <a:pt x="68540" y="23100"/>
                  </a:lnTo>
                  <a:lnTo>
                    <a:pt x="70758" y="23607"/>
                  </a:lnTo>
                  <a:lnTo>
                    <a:pt x="71804" y="23861"/>
                  </a:lnTo>
                  <a:lnTo>
                    <a:pt x="72786" y="24051"/>
                  </a:lnTo>
                  <a:lnTo>
                    <a:pt x="73420" y="26744"/>
                  </a:lnTo>
                  <a:lnTo>
                    <a:pt x="73990" y="29406"/>
                  </a:lnTo>
                  <a:lnTo>
                    <a:pt x="69649" y="28741"/>
                  </a:lnTo>
                  <a:lnTo>
                    <a:pt x="65308" y="28107"/>
                  </a:lnTo>
                  <a:lnTo>
                    <a:pt x="64484" y="27980"/>
                  </a:lnTo>
                  <a:lnTo>
                    <a:pt x="63565" y="27758"/>
                  </a:lnTo>
                  <a:lnTo>
                    <a:pt x="61600" y="27315"/>
                  </a:lnTo>
                  <a:lnTo>
                    <a:pt x="60586" y="27093"/>
                  </a:lnTo>
                  <a:lnTo>
                    <a:pt x="59541" y="26934"/>
                  </a:lnTo>
                  <a:lnTo>
                    <a:pt x="58558" y="26808"/>
                  </a:lnTo>
                  <a:lnTo>
                    <a:pt x="58083" y="26776"/>
                  </a:lnTo>
                  <a:lnTo>
                    <a:pt x="57608" y="26776"/>
                  </a:lnTo>
                  <a:lnTo>
                    <a:pt x="57640" y="26713"/>
                  </a:lnTo>
                  <a:lnTo>
                    <a:pt x="57671" y="26649"/>
                  </a:lnTo>
                  <a:lnTo>
                    <a:pt x="57830" y="26047"/>
                  </a:lnTo>
                  <a:lnTo>
                    <a:pt x="58083" y="25477"/>
                  </a:lnTo>
                  <a:lnTo>
                    <a:pt x="58337" y="25002"/>
                  </a:lnTo>
                  <a:lnTo>
                    <a:pt x="58622" y="24526"/>
                  </a:lnTo>
                  <a:lnTo>
                    <a:pt x="58939" y="24146"/>
                  </a:lnTo>
                  <a:lnTo>
                    <a:pt x="59287" y="23797"/>
                  </a:lnTo>
                  <a:lnTo>
                    <a:pt x="59668" y="23481"/>
                  </a:lnTo>
                  <a:lnTo>
                    <a:pt x="60079" y="23227"/>
                  </a:lnTo>
                  <a:lnTo>
                    <a:pt x="60491" y="23005"/>
                  </a:lnTo>
                  <a:lnTo>
                    <a:pt x="60935" y="22815"/>
                  </a:lnTo>
                  <a:lnTo>
                    <a:pt x="61410" y="22688"/>
                  </a:lnTo>
                  <a:lnTo>
                    <a:pt x="61886" y="22562"/>
                  </a:lnTo>
                  <a:lnTo>
                    <a:pt x="62393" y="22498"/>
                  </a:lnTo>
                  <a:lnTo>
                    <a:pt x="62931" y="22435"/>
                  </a:lnTo>
                  <a:close/>
                  <a:moveTo>
                    <a:pt x="168070" y="20312"/>
                  </a:moveTo>
                  <a:lnTo>
                    <a:pt x="168261" y="20850"/>
                  </a:lnTo>
                  <a:lnTo>
                    <a:pt x="168482" y="21389"/>
                  </a:lnTo>
                  <a:lnTo>
                    <a:pt x="168704" y="21928"/>
                  </a:lnTo>
                  <a:lnTo>
                    <a:pt x="168958" y="22466"/>
                  </a:lnTo>
                  <a:lnTo>
                    <a:pt x="169243" y="23005"/>
                  </a:lnTo>
                  <a:lnTo>
                    <a:pt x="169528" y="23544"/>
                  </a:lnTo>
                  <a:lnTo>
                    <a:pt x="169845" y="24051"/>
                  </a:lnTo>
                  <a:lnTo>
                    <a:pt x="170194" y="24526"/>
                  </a:lnTo>
                  <a:lnTo>
                    <a:pt x="169877" y="24621"/>
                  </a:lnTo>
                  <a:lnTo>
                    <a:pt x="169370" y="24843"/>
                  </a:lnTo>
                  <a:lnTo>
                    <a:pt x="168863" y="25128"/>
                  </a:lnTo>
                  <a:lnTo>
                    <a:pt x="168387" y="25445"/>
                  </a:lnTo>
                  <a:lnTo>
                    <a:pt x="167912" y="25794"/>
                  </a:lnTo>
                  <a:lnTo>
                    <a:pt x="167468" y="26174"/>
                  </a:lnTo>
                  <a:lnTo>
                    <a:pt x="167025" y="26586"/>
                  </a:lnTo>
                  <a:lnTo>
                    <a:pt x="166613" y="26998"/>
                  </a:lnTo>
                  <a:lnTo>
                    <a:pt x="166233" y="27473"/>
                  </a:lnTo>
                  <a:lnTo>
                    <a:pt x="165472" y="28424"/>
                  </a:lnTo>
                  <a:lnTo>
                    <a:pt x="164743" y="29374"/>
                  </a:lnTo>
                  <a:lnTo>
                    <a:pt x="163412" y="31244"/>
                  </a:lnTo>
                  <a:lnTo>
                    <a:pt x="162652" y="32226"/>
                  </a:lnTo>
                  <a:lnTo>
                    <a:pt x="161860" y="33272"/>
                  </a:lnTo>
                  <a:lnTo>
                    <a:pt x="161004" y="34349"/>
                  </a:lnTo>
                  <a:lnTo>
                    <a:pt x="160180" y="35458"/>
                  </a:lnTo>
                  <a:lnTo>
                    <a:pt x="161258" y="29881"/>
                  </a:lnTo>
                  <a:lnTo>
                    <a:pt x="162367" y="24241"/>
                  </a:lnTo>
                  <a:lnTo>
                    <a:pt x="162367" y="24178"/>
                  </a:lnTo>
                  <a:lnTo>
                    <a:pt x="162367" y="24114"/>
                  </a:lnTo>
                  <a:lnTo>
                    <a:pt x="162335" y="24019"/>
                  </a:lnTo>
                  <a:lnTo>
                    <a:pt x="163000" y="23449"/>
                  </a:lnTo>
                  <a:lnTo>
                    <a:pt x="163666" y="22878"/>
                  </a:lnTo>
                  <a:lnTo>
                    <a:pt x="164363" y="22340"/>
                  </a:lnTo>
                  <a:lnTo>
                    <a:pt x="165092" y="21833"/>
                  </a:lnTo>
                  <a:lnTo>
                    <a:pt x="165821" y="21357"/>
                  </a:lnTo>
                  <a:lnTo>
                    <a:pt x="166581" y="20945"/>
                  </a:lnTo>
                  <a:lnTo>
                    <a:pt x="167310" y="20597"/>
                  </a:lnTo>
                  <a:lnTo>
                    <a:pt x="167690" y="20438"/>
                  </a:lnTo>
                  <a:lnTo>
                    <a:pt x="168070" y="20312"/>
                  </a:lnTo>
                  <a:close/>
                  <a:moveTo>
                    <a:pt x="169687" y="19995"/>
                  </a:moveTo>
                  <a:lnTo>
                    <a:pt x="170289" y="20058"/>
                  </a:lnTo>
                  <a:lnTo>
                    <a:pt x="170891" y="20153"/>
                  </a:lnTo>
                  <a:lnTo>
                    <a:pt x="171524" y="20312"/>
                  </a:lnTo>
                  <a:lnTo>
                    <a:pt x="172126" y="20502"/>
                  </a:lnTo>
                  <a:lnTo>
                    <a:pt x="172729" y="20755"/>
                  </a:lnTo>
                  <a:lnTo>
                    <a:pt x="173362" y="21072"/>
                  </a:lnTo>
                  <a:lnTo>
                    <a:pt x="173964" y="21389"/>
                  </a:lnTo>
                  <a:lnTo>
                    <a:pt x="175137" y="22086"/>
                  </a:lnTo>
                  <a:lnTo>
                    <a:pt x="176309" y="22815"/>
                  </a:lnTo>
                  <a:lnTo>
                    <a:pt x="177387" y="23512"/>
                  </a:lnTo>
                  <a:lnTo>
                    <a:pt x="178369" y="24114"/>
                  </a:lnTo>
                  <a:lnTo>
                    <a:pt x="180397" y="25223"/>
                  </a:lnTo>
                  <a:lnTo>
                    <a:pt x="181348" y="25794"/>
                  </a:lnTo>
                  <a:lnTo>
                    <a:pt x="181823" y="26079"/>
                  </a:lnTo>
                  <a:lnTo>
                    <a:pt x="182266" y="26396"/>
                  </a:lnTo>
                  <a:lnTo>
                    <a:pt x="182678" y="26744"/>
                  </a:lnTo>
                  <a:lnTo>
                    <a:pt x="183090" y="27093"/>
                  </a:lnTo>
                  <a:lnTo>
                    <a:pt x="183471" y="27441"/>
                  </a:lnTo>
                  <a:lnTo>
                    <a:pt x="183819" y="27853"/>
                  </a:lnTo>
                  <a:lnTo>
                    <a:pt x="184168" y="28297"/>
                  </a:lnTo>
                  <a:lnTo>
                    <a:pt x="184485" y="28772"/>
                  </a:lnTo>
                  <a:lnTo>
                    <a:pt x="184770" y="29279"/>
                  </a:lnTo>
                  <a:lnTo>
                    <a:pt x="185023" y="29818"/>
                  </a:lnTo>
                  <a:lnTo>
                    <a:pt x="185308" y="30547"/>
                  </a:lnTo>
                  <a:lnTo>
                    <a:pt x="185562" y="31307"/>
                  </a:lnTo>
                  <a:lnTo>
                    <a:pt x="186006" y="32797"/>
                  </a:lnTo>
                  <a:lnTo>
                    <a:pt x="186196" y="33557"/>
                  </a:lnTo>
                  <a:lnTo>
                    <a:pt x="186449" y="34318"/>
                  </a:lnTo>
                  <a:lnTo>
                    <a:pt x="186703" y="35046"/>
                  </a:lnTo>
                  <a:lnTo>
                    <a:pt x="187020" y="35775"/>
                  </a:lnTo>
                  <a:lnTo>
                    <a:pt x="187178" y="35965"/>
                  </a:lnTo>
                  <a:lnTo>
                    <a:pt x="185689" y="34603"/>
                  </a:lnTo>
                  <a:lnTo>
                    <a:pt x="184199" y="33177"/>
                  </a:lnTo>
                  <a:lnTo>
                    <a:pt x="182678" y="31688"/>
                  </a:lnTo>
                  <a:lnTo>
                    <a:pt x="181157" y="30230"/>
                  </a:lnTo>
                  <a:lnTo>
                    <a:pt x="179573" y="28804"/>
                  </a:lnTo>
                  <a:lnTo>
                    <a:pt x="178781" y="28107"/>
                  </a:lnTo>
                  <a:lnTo>
                    <a:pt x="177989" y="27441"/>
                  </a:lnTo>
                  <a:lnTo>
                    <a:pt x="177165" y="26839"/>
                  </a:lnTo>
                  <a:lnTo>
                    <a:pt x="176341" y="26237"/>
                  </a:lnTo>
                  <a:lnTo>
                    <a:pt x="175517" y="25699"/>
                  </a:lnTo>
                  <a:lnTo>
                    <a:pt x="174693" y="25192"/>
                  </a:lnTo>
                  <a:lnTo>
                    <a:pt x="173933" y="24811"/>
                  </a:lnTo>
                  <a:lnTo>
                    <a:pt x="173584" y="24653"/>
                  </a:lnTo>
                  <a:lnTo>
                    <a:pt x="173236" y="24526"/>
                  </a:lnTo>
                  <a:lnTo>
                    <a:pt x="172887" y="24431"/>
                  </a:lnTo>
                  <a:lnTo>
                    <a:pt x="172570" y="24336"/>
                  </a:lnTo>
                  <a:lnTo>
                    <a:pt x="172222" y="24304"/>
                  </a:lnTo>
                  <a:lnTo>
                    <a:pt x="171873" y="24273"/>
                  </a:lnTo>
                  <a:lnTo>
                    <a:pt x="171112" y="23481"/>
                  </a:lnTo>
                  <a:lnTo>
                    <a:pt x="170764" y="23069"/>
                  </a:lnTo>
                  <a:lnTo>
                    <a:pt x="170447" y="22625"/>
                  </a:lnTo>
                  <a:lnTo>
                    <a:pt x="170035" y="22023"/>
                  </a:lnTo>
                  <a:lnTo>
                    <a:pt x="169655" y="21389"/>
                  </a:lnTo>
                  <a:lnTo>
                    <a:pt x="169338" y="20724"/>
                  </a:lnTo>
                  <a:lnTo>
                    <a:pt x="168989" y="20090"/>
                  </a:lnTo>
                  <a:lnTo>
                    <a:pt x="169116" y="20058"/>
                  </a:lnTo>
                  <a:lnTo>
                    <a:pt x="169401" y="20027"/>
                  </a:lnTo>
                  <a:lnTo>
                    <a:pt x="169687" y="19995"/>
                  </a:lnTo>
                  <a:close/>
                  <a:moveTo>
                    <a:pt x="49369" y="6591"/>
                  </a:moveTo>
                  <a:lnTo>
                    <a:pt x="49686" y="6623"/>
                  </a:lnTo>
                  <a:lnTo>
                    <a:pt x="50003" y="6654"/>
                  </a:lnTo>
                  <a:lnTo>
                    <a:pt x="50732" y="6749"/>
                  </a:lnTo>
                  <a:lnTo>
                    <a:pt x="51556" y="6971"/>
                  </a:lnTo>
                  <a:lnTo>
                    <a:pt x="53774" y="7668"/>
                  </a:lnTo>
                  <a:lnTo>
                    <a:pt x="55960" y="8397"/>
                  </a:lnTo>
                  <a:lnTo>
                    <a:pt x="58147" y="9158"/>
                  </a:lnTo>
                  <a:lnTo>
                    <a:pt x="60333" y="9950"/>
                  </a:lnTo>
                  <a:lnTo>
                    <a:pt x="62519" y="10710"/>
                  </a:lnTo>
                  <a:lnTo>
                    <a:pt x="64706" y="11471"/>
                  </a:lnTo>
                  <a:lnTo>
                    <a:pt x="66924" y="12168"/>
                  </a:lnTo>
                  <a:lnTo>
                    <a:pt x="68033" y="12485"/>
                  </a:lnTo>
                  <a:lnTo>
                    <a:pt x="69142" y="12802"/>
                  </a:lnTo>
                  <a:lnTo>
                    <a:pt x="68350" y="13657"/>
                  </a:lnTo>
                  <a:lnTo>
                    <a:pt x="67589" y="14545"/>
                  </a:lnTo>
                  <a:lnTo>
                    <a:pt x="66829" y="15432"/>
                  </a:lnTo>
                  <a:lnTo>
                    <a:pt x="66132" y="16351"/>
                  </a:lnTo>
                  <a:lnTo>
                    <a:pt x="65466" y="17301"/>
                  </a:lnTo>
                  <a:lnTo>
                    <a:pt x="64833" y="18284"/>
                  </a:lnTo>
                  <a:lnTo>
                    <a:pt x="64231" y="19298"/>
                  </a:lnTo>
                  <a:lnTo>
                    <a:pt x="63660" y="20343"/>
                  </a:lnTo>
                  <a:lnTo>
                    <a:pt x="63597" y="20502"/>
                  </a:lnTo>
                  <a:lnTo>
                    <a:pt x="63565" y="20660"/>
                  </a:lnTo>
                  <a:lnTo>
                    <a:pt x="63565" y="20787"/>
                  </a:lnTo>
                  <a:lnTo>
                    <a:pt x="63597" y="20914"/>
                  </a:lnTo>
                  <a:lnTo>
                    <a:pt x="62931" y="20945"/>
                  </a:lnTo>
                  <a:lnTo>
                    <a:pt x="62266" y="21009"/>
                  </a:lnTo>
                  <a:lnTo>
                    <a:pt x="61632" y="21072"/>
                  </a:lnTo>
                  <a:lnTo>
                    <a:pt x="61030" y="21199"/>
                  </a:lnTo>
                  <a:lnTo>
                    <a:pt x="60428" y="21357"/>
                  </a:lnTo>
                  <a:lnTo>
                    <a:pt x="59889" y="21548"/>
                  </a:lnTo>
                  <a:lnTo>
                    <a:pt x="59351" y="21801"/>
                  </a:lnTo>
                  <a:lnTo>
                    <a:pt x="58875" y="22118"/>
                  </a:lnTo>
                  <a:lnTo>
                    <a:pt x="58432" y="22435"/>
                  </a:lnTo>
                  <a:lnTo>
                    <a:pt x="58020" y="22847"/>
                  </a:lnTo>
                  <a:lnTo>
                    <a:pt x="57671" y="23290"/>
                  </a:lnTo>
                  <a:lnTo>
                    <a:pt x="57354" y="23829"/>
                  </a:lnTo>
                  <a:lnTo>
                    <a:pt x="57101" y="24399"/>
                  </a:lnTo>
                  <a:lnTo>
                    <a:pt x="56911" y="25033"/>
                  </a:lnTo>
                  <a:lnTo>
                    <a:pt x="56752" y="25730"/>
                  </a:lnTo>
                  <a:lnTo>
                    <a:pt x="56689" y="26523"/>
                  </a:lnTo>
                  <a:lnTo>
                    <a:pt x="56689" y="26618"/>
                  </a:lnTo>
                  <a:lnTo>
                    <a:pt x="56721" y="26681"/>
                  </a:lnTo>
                  <a:lnTo>
                    <a:pt x="56784" y="26839"/>
                  </a:lnTo>
                  <a:lnTo>
                    <a:pt x="56499" y="26871"/>
                  </a:lnTo>
                  <a:lnTo>
                    <a:pt x="56182" y="26934"/>
                  </a:lnTo>
                  <a:lnTo>
                    <a:pt x="55707" y="27093"/>
                  </a:lnTo>
                  <a:lnTo>
                    <a:pt x="55326" y="27283"/>
                  </a:lnTo>
                  <a:lnTo>
                    <a:pt x="55041" y="27505"/>
                  </a:lnTo>
                  <a:lnTo>
                    <a:pt x="54914" y="27600"/>
                  </a:lnTo>
                  <a:lnTo>
                    <a:pt x="54819" y="27727"/>
                  </a:lnTo>
                  <a:lnTo>
                    <a:pt x="54661" y="28044"/>
                  </a:lnTo>
                  <a:lnTo>
                    <a:pt x="54534" y="28392"/>
                  </a:lnTo>
                  <a:lnTo>
                    <a:pt x="54471" y="28804"/>
                  </a:lnTo>
                  <a:lnTo>
                    <a:pt x="54376" y="29279"/>
                  </a:lnTo>
                  <a:lnTo>
                    <a:pt x="54312" y="29786"/>
                  </a:lnTo>
                  <a:lnTo>
                    <a:pt x="54249" y="30293"/>
                  </a:lnTo>
                  <a:lnTo>
                    <a:pt x="54217" y="31339"/>
                  </a:lnTo>
                  <a:lnTo>
                    <a:pt x="54217" y="32385"/>
                  </a:lnTo>
                  <a:lnTo>
                    <a:pt x="54281" y="33494"/>
                  </a:lnTo>
                  <a:lnTo>
                    <a:pt x="54376" y="34571"/>
                  </a:lnTo>
                  <a:lnTo>
                    <a:pt x="54502" y="35649"/>
                  </a:lnTo>
                  <a:lnTo>
                    <a:pt x="54819" y="37740"/>
                  </a:lnTo>
                  <a:lnTo>
                    <a:pt x="54281" y="37677"/>
                  </a:lnTo>
                  <a:lnTo>
                    <a:pt x="53774" y="37645"/>
                  </a:lnTo>
                  <a:lnTo>
                    <a:pt x="53235" y="37645"/>
                  </a:lnTo>
                  <a:lnTo>
                    <a:pt x="52728" y="37677"/>
                  </a:lnTo>
                  <a:lnTo>
                    <a:pt x="52570" y="37740"/>
                  </a:lnTo>
                  <a:lnTo>
                    <a:pt x="52474" y="37835"/>
                  </a:lnTo>
                  <a:lnTo>
                    <a:pt x="52443" y="37962"/>
                  </a:lnTo>
                  <a:lnTo>
                    <a:pt x="52474" y="38088"/>
                  </a:lnTo>
                  <a:lnTo>
                    <a:pt x="52570" y="38184"/>
                  </a:lnTo>
                  <a:lnTo>
                    <a:pt x="53108" y="38532"/>
                  </a:lnTo>
                  <a:lnTo>
                    <a:pt x="53647" y="38817"/>
                  </a:lnTo>
                  <a:lnTo>
                    <a:pt x="54217" y="39102"/>
                  </a:lnTo>
                  <a:lnTo>
                    <a:pt x="54788" y="39324"/>
                  </a:lnTo>
                  <a:lnTo>
                    <a:pt x="55390" y="39514"/>
                  </a:lnTo>
                  <a:lnTo>
                    <a:pt x="55992" y="39673"/>
                  </a:lnTo>
                  <a:lnTo>
                    <a:pt x="57228" y="39990"/>
                  </a:lnTo>
                  <a:lnTo>
                    <a:pt x="58432" y="40275"/>
                  </a:lnTo>
                  <a:lnTo>
                    <a:pt x="59668" y="40560"/>
                  </a:lnTo>
                  <a:lnTo>
                    <a:pt x="60270" y="40719"/>
                  </a:lnTo>
                  <a:lnTo>
                    <a:pt x="60872" y="40909"/>
                  </a:lnTo>
                  <a:lnTo>
                    <a:pt x="61474" y="41130"/>
                  </a:lnTo>
                  <a:lnTo>
                    <a:pt x="62044" y="41352"/>
                  </a:lnTo>
                  <a:lnTo>
                    <a:pt x="62519" y="41637"/>
                  </a:lnTo>
                  <a:lnTo>
                    <a:pt x="62995" y="41923"/>
                  </a:lnTo>
                  <a:lnTo>
                    <a:pt x="63407" y="42303"/>
                  </a:lnTo>
                  <a:lnTo>
                    <a:pt x="63819" y="42683"/>
                  </a:lnTo>
                  <a:lnTo>
                    <a:pt x="64167" y="43127"/>
                  </a:lnTo>
                  <a:lnTo>
                    <a:pt x="64516" y="43602"/>
                  </a:lnTo>
                  <a:lnTo>
                    <a:pt x="64801" y="44077"/>
                  </a:lnTo>
                  <a:lnTo>
                    <a:pt x="65086" y="44616"/>
                  </a:lnTo>
                  <a:lnTo>
                    <a:pt x="65371" y="45155"/>
                  </a:lnTo>
                  <a:lnTo>
                    <a:pt x="65593" y="45725"/>
                  </a:lnTo>
                  <a:lnTo>
                    <a:pt x="66037" y="46898"/>
                  </a:lnTo>
                  <a:lnTo>
                    <a:pt x="66417" y="48102"/>
                  </a:lnTo>
                  <a:lnTo>
                    <a:pt x="66797" y="49274"/>
                  </a:lnTo>
                  <a:lnTo>
                    <a:pt x="62900" y="47056"/>
                  </a:lnTo>
                  <a:lnTo>
                    <a:pt x="59002" y="44870"/>
                  </a:lnTo>
                  <a:lnTo>
                    <a:pt x="58463" y="44521"/>
                  </a:lnTo>
                  <a:lnTo>
                    <a:pt x="57798" y="44077"/>
                  </a:lnTo>
                  <a:lnTo>
                    <a:pt x="57069" y="43602"/>
                  </a:lnTo>
                  <a:lnTo>
                    <a:pt x="56277" y="43095"/>
                  </a:lnTo>
                  <a:lnTo>
                    <a:pt x="55485" y="42651"/>
                  </a:lnTo>
                  <a:lnTo>
                    <a:pt x="55073" y="42430"/>
                  </a:lnTo>
                  <a:lnTo>
                    <a:pt x="54693" y="42271"/>
                  </a:lnTo>
                  <a:lnTo>
                    <a:pt x="54281" y="42144"/>
                  </a:lnTo>
                  <a:lnTo>
                    <a:pt x="53900" y="42049"/>
                  </a:lnTo>
                  <a:lnTo>
                    <a:pt x="53552" y="41986"/>
                  </a:lnTo>
                  <a:lnTo>
                    <a:pt x="53077" y="41986"/>
                  </a:lnTo>
                  <a:lnTo>
                    <a:pt x="52601" y="40116"/>
                  </a:lnTo>
                  <a:lnTo>
                    <a:pt x="52316" y="39166"/>
                  </a:lnTo>
                  <a:lnTo>
                    <a:pt x="52031" y="38247"/>
                  </a:lnTo>
                  <a:lnTo>
                    <a:pt x="51872" y="37740"/>
                  </a:lnTo>
                  <a:lnTo>
                    <a:pt x="51809" y="37613"/>
                  </a:lnTo>
                  <a:lnTo>
                    <a:pt x="51746" y="37518"/>
                  </a:lnTo>
                  <a:lnTo>
                    <a:pt x="51587" y="37328"/>
                  </a:lnTo>
                  <a:lnTo>
                    <a:pt x="51365" y="37201"/>
                  </a:lnTo>
                  <a:lnTo>
                    <a:pt x="51144" y="37170"/>
                  </a:lnTo>
                  <a:lnTo>
                    <a:pt x="50922" y="37170"/>
                  </a:lnTo>
                  <a:lnTo>
                    <a:pt x="50700" y="37233"/>
                  </a:lnTo>
                  <a:lnTo>
                    <a:pt x="50478" y="37360"/>
                  </a:lnTo>
                  <a:lnTo>
                    <a:pt x="50320" y="37550"/>
                  </a:lnTo>
                  <a:lnTo>
                    <a:pt x="48672" y="39831"/>
                  </a:lnTo>
                  <a:lnTo>
                    <a:pt x="47024" y="42113"/>
                  </a:lnTo>
                  <a:lnTo>
                    <a:pt x="47024" y="33177"/>
                  </a:lnTo>
                  <a:lnTo>
                    <a:pt x="46993" y="24241"/>
                  </a:lnTo>
                  <a:lnTo>
                    <a:pt x="46961" y="24019"/>
                  </a:lnTo>
                  <a:lnTo>
                    <a:pt x="46866" y="23797"/>
                  </a:lnTo>
                  <a:lnTo>
                    <a:pt x="46739" y="23607"/>
                  </a:lnTo>
                  <a:lnTo>
                    <a:pt x="46581" y="23449"/>
                  </a:lnTo>
                  <a:lnTo>
                    <a:pt x="46390" y="23354"/>
                  </a:lnTo>
                  <a:lnTo>
                    <a:pt x="46169" y="23290"/>
                  </a:lnTo>
                  <a:lnTo>
                    <a:pt x="45947" y="23259"/>
                  </a:lnTo>
                  <a:lnTo>
                    <a:pt x="45725" y="23290"/>
                  </a:lnTo>
                  <a:lnTo>
                    <a:pt x="44679" y="23512"/>
                  </a:lnTo>
                  <a:lnTo>
                    <a:pt x="44521" y="23195"/>
                  </a:lnTo>
                  <a:lnTo>
                    <a:pt x="44331" y="22878"/>
                  </a:lnTo>
                  <a:lnTo>
                    <a:pt x="44141" y="22593"/>
                  </a:lnTo>
                  <a:lnTo>
                    <a:pt x="43919" y="22371"/>
                  </a:lnTo>
                  <a:lnTo>
                    <a:pt x="43697" y="22118"/>
                  </a:lnTo>
                  <a:lnTo>
                    <a:pt x="43444" y="21928"/>
                  </a:lnTo>
                  <a:lnTo>
                    <a:pt x="43158" y="21738"/>
                  </a:lnTo>
                  <a:lnTo>
                    <a:pt x="42873" y="21548"/>
                  </a:lnTo>
                  <a:lnTo>
                    <a:pt x="42588" y="21421"/>
                  </a:lnTo>
                  <a:lnTo>
                    <a:pt x="42271" y="21294"/>
                  </a:lnTo>
                  <a:lnTo>
                    <a:pt x="41923" y="21167"/>
                  </a:lnTo>
                  <a:lnTo>
                    <a:pt x="41606" y="21072"/>
                  </a:lnTo>
                  <a:lnTo>
                    <a:pt x="40909" y="20914"/>
                  </a:lnTo>
                  <a:lnTo>
                    <a:pt x="40180" y="20850"/>
                  </a:lnTo>
                  <a:lnTo>
                    <a:pt x="41162" y="18632"/>
                  </a:lnTo>
                  <a:lnTo>
                    <a:pt x="42176" y="16446"/>
                  </a:lnTo>
                  <a:lnTo>
                    <a:pt x="43222" y="14291"/>
                  </a:lnTo>
                  <a:lnTo>
                    <a:pt x="43760" y="13214"/>
                  </a:lnTo>
                  <a:lnTo>
                    <a:pt x="44331" y="12136"/>
                  </a:lnTo>
                  <a:lnTo>
                    <a:pt x="45060" y="10710"/>
                  </a:lnTo>
                  <a:lnTo>
                    <a:pt x="45693" y="9475"/>
                  </a:lnTo>
                  <a:lnTo>
                    <a:pt x="46010" y="8904"/>
                  </a:lnTo>
                  <a:lnTo>
                    <a:pt x="46327" y="8397"/>
                  </a:lnTo>
                  <a:lnTo>
                    <a:pt x="46676" y="7954"/>
                  </a:lnTo>
                  <a:lnTo>
                    <a:pt x="47024" y="7573"/>
                  </a:lnTo>
                  <a:lnTo>
                    <a:pt x="47404" y="7225"/>
                  </a:lnTo>
                  <a:lnTo>
                    <a:pt x="47595" y="7098"/>
                  </a:lnTo>
                  <a:lnTo>
                    <a:pt x="47816" y="6971"/>
                  </a:lnTo>
                  <a:lnTo>
                    <a:pt x="48038" y="6876"/>
                  </a:lnTo>
                  <a:lnTo>
                    <a:pt x="48260" y="6781"/>
                  </a:lnTo>
                  <a:lnTo>
                    <a:pt x="48514" y="6718"/>
                  </a:lnTo>
                  <a:lnTo>
                    <a:pt x="48799" y="6654"/>
                  </a:lnTo>
                  <a:lnTo>
                    <a:pt x="49084" y="6623"/>
                  </a:lnTo>
                  <a:lnTo>
                    <a:pt x="49369" y="6591"/>
                  </a:lnTo>
                  <a:close/>
                  <a:moveTo>
                    <a:pt x="21009" y="27315"/>
                  </a:moveTo>
                  <a:lnTo>
                    <a:pt x="22245" y="27727"/>
                  </a:lnTo>
                  <a:lnTo>
                    <a:pt x="22847" y="27948"/>
                  </a:lnTo>
                  <a:lnTo>
                    <a:pt x="23449" y="28202"/>
                  </a:lnTo>
                  <a:lnTo>
                    <a:pt x="23354" y="28392"/>
                  </a:lnTo>
                  <a:lnTo>
                    <a:pt x="23259" y="28582"/>
                  </a:lnTo>
                  <a:lnTo>
                    <a:pt x="23259" y="28804"/>
                  </a:lnTo>
                  <a:lnTo>
                    <a:pt x="23290" y="29026"/>
                  </a:lnTo>
                  <a:lnTo>
                    <a:pt x="23702" y="30293"/>
                  </a:lnTo>
                  <a:lnTo>
                    <a:pt x="24051" y="31593"/>
                  </a:lnTo>
                  <a:lnTo>
                    <a:pt x="24399" y="32892"/>
                  </a:lnTo>
                  <a:lnTo>
                    <a:pt x="24685" y="34159"/>
                  </a:lnTo>
                  <a:lnTo>
                    <a:pt x="24970" y="35427"/>
                  </a:lnTo>
                  <a:lnTo>
                    <a:pt x="25223" y="36726"/>
                  </a:lnTo>
                  <a:lnTo>
                    <a:pt x="25413" y="37993"/>
                  </a:lnTo>
                  <a:lnTo>
                    <a:pt x="25603" y="39293"/>
                  </a:lnTo>
                  <a:lnTo>
                    <a:pt x="25762" y="40560"/>
                  </a:lnTo>
                  <a:lnTo>
                    <a:pt x="25889" y="41859"/>
                  </a:lnTo>
                  <a:lnTo>
                    <a:pt x="26015" y="43158"/>
                  </a:lnTo>
                  <a:lnTo>
                    <a:pt x="26079" y="44458"/>
                  </a:lnTo>
                  <a:lnTo>
                    <a:pt x="26206" y="47088"/>
                  </a:lnTo>
                  <a:lnTo>
                    <a:pt x="26269" y="49718"/>
                  </a:lnTo>
                  <a:lnTo>
                    <a:pt x="25635" y="48989"/>
                  </a:lnTo>
                  <a:lnTo>
                    <a:pt x="24970" y="48260"/>
                  </a:lnTo>
                  <a:lnTo>
                    <a:pt x="24273" y="47531"/>
                  </a:lnTo>
                  <a:lnTo>
                    <a:pt x="23544" y="46866"/>
                  </a:lnTo>
                  <a:lnTo>
                    <a:pt x="23480" y="46708"/>
                  </a:lnTo>
                  <a:lnTo>
                    <a:pt x="23385" y="46581"/>
                  </a:lnTo>
                  <a:lnTo>
                    <a:pt x="23259" y="46454"/>
                  </a:lnTo>
                  <a:lnTo>
                    <a:pt x="23132" y="46359"/>
                  </a:lnTo>
                  <a:lnTo>
                    <a:pt x="23005" y="46296"/>
                  </a:lnTo>
                  <a:lnTo>
                    <a:pt x="22815" y="46264"/>
                  </a:lnTo>
                  <a:lnTo>
                    <a:pt x="22657" y="46232"/>
                  </a:lnTo>
                  <a:lnTo>
                    <a:pt x="22435" y="46264"/>
                  </a:lnTo>
                  <a:lnTo>
                    <a:pt x="21452" y="46517"/>
                  </a:lnTo>
                  <a:lnTo>
                    <a:pt x="21484" y="44109"/>
                  </a:lnTo>
                  <a:lnTo>
                    <a:pt x="21484" y="41701"/>
                  </a:lnTo>
                  <a:lnTo>
                    <a:pt x="21452" y="39324"/>
                  </a:lnTo>
                  <a:lnTo>
                    <a:pt x="21389" y="36916"/>
                  </a:lnTo>
                  <a:lnTo>
                    <a:pt x="21199" y="32100"/>
                  </a:lnTo>
                  <a:lnTo>
                    <a:pt x="21009" y="27315"/>
                  </a:lnTo>
                  <a:close/>
                  <a:moveTo>
                    <a:pt x="175137" y="43856"/>
                  </a:moveTo>
                  <a:lnTo>
                    <a:pt x="175929" y="43951"/>
                  </a:lnTo>
                  <a:lnTo>
                    <a:pt x="176658" y="44077"/>
                  </a:lnTo>
                  <a:lnTo>
                    <a:pt x="178749" y="44394"/>
                  </a:lnTo>
                  <a:lnTo>
                    <a:pt x="179827" y="44553"/>
                  </a:lnTo>
                  <a:lnTo>
                    <a:pt x="180872" y="44679"/>
                  </a:lnTo>
                  <a:lnTo>
                    <a:pt x="181126" y="44806"/>
                  </a:lnTo>
                  <a:lnTo>
                    <a:pt x="181252" y="44838"/>
                  </a:lnTo>
                  <a:lnTo>
                    <a:pt x="181379" y="44838"/>
                  </a:lnTo>
                  <a:lnTo>
                    <a:pt x="182140" y="45693"/>
                  </a:lnTo>
                  <a:lnTo>
                    <a:pt x="182932" y="46517"/>
                  </a:lnTo>
                  <a:lnTo>
                    <a:pt x="183724" y="47310"/>
                  </a:lnTo>
                  <a:lnTo>
                    <a:pt x="184548" y="48102"/>
                  </a:lnTo>
                  <a:lnTo>
                    <a:pt x="185404" y="48862"/>
                  </a:lnTo>
                  <a:lnTo>
                    <a:pt x="186259" y="49623"/>
                  </a:lnTo>
                  <a:lnTo>
                    <a:pt x="187115" y="50383"/>
                  </a:lnTo>
                  <a:lnTo>
                    <a:pt x="188002" y="51080"/>
                  </a:lnTo>
                  <a:lnTo>
                    <a:pt x="186608" y="51619"/>
                  </a:lnTo>
                  <a:lnTo>
                    <a:pt x="185213" y="52189"/>
                  </a:lnTo>
                  <a:lnTo>
                    <a:pt x="185245" y="52031"/>
                  </a:lnTo>
                  <a:lnTo>
                    <a:pt x="185245" y="51873"/>
                  </a:lnTo>
                  <a:lnTo>
                    <a:pt x="185245" y="51714"/>
                  </a:lnTo>
                  <a:lnTo>
                    <a:pt x="185182" y="51587"/>
                  </a:lnTo>
                  <a:lnTo>
                    <a:pt x="185118" y="51429"/>
                  </a:lnTo>
                  <a:lnTo>
                    <a:pt x="185023" y="51302"/>
                  </a:lnTo>
                  <a:lnTo>
                    <a:pt x="184928" y="51175"/>
                  </a:lnTo>
                  <a:lnTo>
                    <a:pt x="184770" y="51049"/>
                  </a:lnTo>
                  <a:lnTo>
                    <a:pt x="183502" y="50225"/>
                  </a:lnTo>
                  <a:lnTo>
                    <a:pt x="182266" y="49401"/>
                  </a:lnTo>
                  <a:lnTo>
                    <a:pt x="181031" y="48514"/>
                  </a:lnTo>
                  <a:lnTo>
                    <a:pt x="179827" y="47626"/>
                  </a:lnTo>
                  <a:lnTo>
                    <a:pt x="178622" y="46739"/>
                  </a:lnTo>
                  <a:lnTo>
                    <a:pt x="177450" y="45789"/>
                  </a:lnTo>
                  <a:lnTo>
                    <a:pt x="176278" y="44838"/>
                  </a:lnTo>
                  <a:lnTo>
                    <a:pt x="175137" y="43856"/>
                  </a:lnTo>
                  <a:close/>
                  <a:moveTo>
                    <a:pt x="110653" y="51682"/>
                  </a:moveTo>
                  <a:lnTo>
                    <a:pt x="111286" y="51904"/>
                  </a:lnTo>
                  <a:lnTo>
                    <a:pt x="111920" y="52126"/>
                  </a:lnTo>
                  <a:lnTo>
                    <a:pt x="112554" y="52285"/>
                  </a:lnTo>
                  <a:lnTo>
                    <a:pt x="113219" y="52443"/>
                  </a:lnTo>
                  <a:lnTo>
                    <a:pt x="114550" y="52728"/>
                  </a:lnTo>
                  <a:lnTo>
                    <a:pt x="115849" y="52950"/>
                  </a:lnTo>
                  <a:lnTo>
                    <a:pt x="115976" y="55327"/>
                  </a:lnTo>
                  <a:lnTo>
                    <a:pt x="116071" y="57735"/>
                  </a:lnTo>
                  <a:lnTo>
                    <a:pt x="116071" y="57735"/>
                  </a:lnTo>
                  <a:lnTo>
                    <a:pt x="115121" y="57133"/>
                  </a:lnTo>
                  <a:lnTo>
                    <a:pt x="114614" y="56848"/>
                  </a:lnTo>
                  <a:lnTo>
                    <a:pt x="114138" y="56626"/>
                  </a:lnTo>
                  <a:lnTo>
                    <a:pt x="113663" y="56404"/>
                  </a:lnTo>
                  <a:lnTo>
                    <a:pt x="113156" y="56214"/>
                  </a:lnTo>
                  <a:lnTo>
                    <a:pt x="112649" y="56087"/>
                  </a:lnTo>
                  <a:lnTo>
                    <a:pt x="112174" y="56024"/>
                  </a:lnTo>
                  <a:lnTo>
                    <a:pt x="111413" y="53837"/>
                  </a:lnTo>
                  <a:lnTo>
                    <a:pt x="110653" y="51682"/>
                  </a:lnTo>
                  <a:close/>
                  <a:moveTo>
                    <a:pt x="21357" y="48545"/>
                  </a:moveTo>
                  <a:lnTo>
                    <a:pt x="21040" y="48989"/>
                  </a:lnTo>
                  <a:lnTo>
                    <a:pt x="20755" y="49496"/>
                  </a:lnTo>
                  <a:lnTo>
                    <a:pt x="20502" y="50003"/>
                  </a:lnTo>
                  <a:lnTo>
                    <a:pt x="20280" y="50542"/>
                  </a:lnTo>
                  <a:lnTo>
                    <a:pt x="20090" y="51080"/>
                  </a:lnTo>
                  <a:lnTo>
                    <a:pt x="19931" y="51619"/>
                  </a:lnTo>
                  <a:lnTo>
                    <a:pt x="19836" y="52189"/>
                  </a:lnTo>
                  <a:lnTo>
                    <a:pt x="19741" y="52728"/>
                  </a:lnTo>
                  <a:lnTo>
                    <a:pt x="18601" y="52728"/>
                  </a:lnTo>
                  <a:lnTo>
                    <a:pt x="18030" y="52792"/>
                  </a:lnTo>
                  <a:lnTo>
                    <a:pt x="17428" y="52855"/>
                  </a:lnTo>
                  <a:lnTo>
                    <a:pt x="16794" y="52982"/>
                  </a:lnTo>
                  <a:lnTo>
                    <a:pt x="16192" y="53140"/>
                  </a:lnTo>
                  <a:lnTo>
                    <a:pt x="15559" y="53299"/>
                  </a:lnTo>
                  <a:lnTo>
                    <a:pt x="14893" y="53489"/>
                  </a:lnTo>
                  <a:lnTo>
                    <a:pt x="14259" y="53710"/>
                  </a:lnTo>
                  <a:lnTo>
                    <a:pt x="13626" y="53964"/>
                  </a:lnTo>
                  <a:lnTo>
                    <a:pt x="12295" y="54503"/>
                  </a:lnTo>
                  <a:lnTo>
                    <a:pt x="10996" y="55105"/>
                  </a:lnTo>
                  <a:lnTo>
                    <a:pt x="9728" y="55738"/>
                  </a:lnTo>
                  <a:lnTo>
                    <a:pt x="8461" y="56436"/>
                  </a:lnTo>
                  <a:lnTo>
                    <a:pt x="7256" y="57133"/>
                  </a:lnTo>
                  <a:lnTo>
                    <a:pt x="6084" y="57830"/>
                  </a:lnTo>
                  <a:lnTo>
                    <a:pt x="4975" y="58527"/>
                  </a:lnTo>
                  <a:lnTo>
                    <a:pt x="3042" y="59794"/>
                  </a:lnTo>
                  <a:lnTo>
                    <a:pt x="1489" y="60840"/>
                  </a:lnTo>
                  <a:lnTo>
                    <a:pt x="1489" y="60777"/>
                  </a:lnTo>
                  <a:lnTo>
                    <a:pt x="1426" y="60206"/>
                  </a:lnTo>
                  <a:lnTo>
                    <a:pt x="1394" y="59636"/>
                  </a:lnTo>
                  <a:lnTo>
                    <a:pt x="1394" y="59097"/>
                  </a:lnTo>
                  <a:lnTo>
                    <a:pt x="1426" y="58527"/>
                  </a:lnTo>
                  <a:lnTo>
                    <a:pt x="1489" y="57988"/>
                  </a:lnTo>
                  <a:lnTo>
                    <a:pt x="1584" y="57450"/>
                  </a:lnTo>
                  <a:lnTo>
                    <a:pt x="1711" y="56943"/>
                  </a:lnTo>
                  <a:lnTo>
                    <a:pt x="1838" y="56404"/>
                  </a:lnTo>
                  <a:lnTo>
                    <a:pt x="2028" y="55897"/>
                  </a:lnTo>
                  <a:lnTo>
                    <a:pt x="2250" y="55422"/>
                  </a:lnTo>
                  <a:lnTo>
                    <a:pt x="2503" y="54915"/>
                  </a:lnTo>
                  <a:lnTo>
                    <a:pt x="2757" y="54471"/>
                  </a:lnTo>
                  <a:lnTo>
                    <a:pt x="3074" y="53996"/>
                  </a:lnTo>
                  <a:lnTo>
                    <a:pt x="3391" y="53552"/>
                  </a:lnTo>
                  <a:lnTo>
                    <a:pt x="3771" y="53140"/>
                  </a:lnTo>
                  <a:lnTo>
                    <a:pt x="4151" y="52728"/>
                  </a:lnTo>
                  <a:lnTo>
                    <a:pt x="4214" y="52633"/>
                  </a:lnTo>
                  <a:lnTo>
                    <a:pt x="6369" y="52221"/>
                  </a:lnTo>
                  <a:lnTo>
                    <a:pt x="8524" y="51778"/>
                  </a:lnTo>
                  <a:lnTo>
                    <a:pt x="10679" y="51302"/>
                  </a:lnTo>
                  <a:lnTo>
                    <a:pt x="12833" y="50795"/>
                  </a:lnTo>
                  <a:lnTo>
                    <a:pt x="14988" y="50288"/>
                  </a:lnTo>
                  <a:lnTo>
                    <a:pt x="17143" y="49718"/>
                  </a:lnTo>
                  <a:lnTo>
                    <a:pt x="19266" y="49147"/>
                  </a:lnTo>
                  <a:lnTo>
                    <a:pt x="21357" y="48545"/>
                  </a:lnTo>
                  <a:close/>
                  <a:moveTo>
                    <a:pt x="105995" y="6686"/>
                  </a:moveTo>
                  <a:lnTo>
                    <a:pt x="106502" y="6749"/>
                  </a:lnTo>
                  <a:lnTo>
                    <a:pt x="106945" y="6845"/>
                  </a:lnTo>
                  <a:lnTo>
                    <a:pt x="107421" y="6971"/>
                  </a:lnTo>
                  <a:lnTo>
                    <a:pt x="107864" y="7193"/>
                  </a:lnTo>
                  <a:lnTo>
                    <a:pt x="108086" y="7352"/>
                  </a:lnTo>
                  <a:lnTo>
                    <a:pt x="108308" y="7510"/>
                  </a:lnTo>
                  <a:lnTo>
                    <a:pt x="108498" y="7668"/>
                  </a:lnTo>
                  <a:lnTo>
                    <a:pt x="108720" y="7890"/>
                  </a:lnTo>
                  <a:lnTo>
                    <a:pt x="108910" y="8112"/>
                  </a:lnTo>
                  <a:lnTo>
                    <a:pt x="109132" y="8366"/>
                  </a:lnTo>
                  <a:lnTo>
                    <a:pt x="109512" y="8968"/>
                  </a:lnTo>
                  <a:lnTo>
                    <a:pt x="109702" y="9316"/>
                  </a:lnTo>
                  <a:lnTo>
                    <a:pt x="109861" y="9696"/>
                  </a:lnTo>
                  <a:lnTo>
                    <a:pt x="110019" y="10140"/>
                  </a:lnTo>
                  <a:lnTo>
                    <a:pt x="110177" y="10584"/>
                  </a:lnTo>
                  <a:lnTo>
                    <a:pt x="110399" y="11534"/>
                  </a:lnTo>
                  <a:lnTo>
                    <a:pt x="110589" y="12517"/>
                  </a:lnTo>
                  <a:lnTo>
                    <a:pt x="110716" y="13531"/>
                  </a:lnTo>
                  <a:lnTo>
                    <a:pt x="110843" y="14513"/>
                  </a:lnTo>
                  <a:lnTo>
                    <a:pt x="111065" y="16224"/>
                  </a:lnTo>
                  <a:lnTo>
                    <a:pt x="111096" y="16414"/>
                  </a:lnTo>
                  <a:lnTo>
                    <a:pt x="111160" y="16573"/>
                  </a:lnTo>
                  <a:lnTo>
                    <a:pt x="110368" y="16668"/>
                  </a:lnTo>
                  <a:lnTo>
                    <a:pt x="109607" y="16763"/>
                  </a:lnTo>
                  <a:lnTo>
                    <a:pt x="109449" y="16794"/>
                  </a:lnTo>
                  <a:lnTo>
                    <a:pt x="109354" y="16889"/>
                  </a:lnTo>
                  <a:lnTo>
                    <a:pt x="109290" y="16953"/>
                  </a:lnTo>
                  <a:lnTo>
                    <a:pt x="109227" y="17080"/>
                  </a:lnTo>
                  <a:lnTo>
                    <a:pt x="109227" y="17206"/>
                  </a:lnTo>
                  <a:lnTo>
                    <a:pt x="109227" y="17333"/>
                  </a:lnTo>
                  <a:lnTo>
                    <a:pt x="109258" y="17460"/>
                  </a:lnTo>
                  <a:lnTo>
                    <a:pt x="109322" y="17587"/>
                  </a:lnTo>
                  <a:lnTo>
                    <a:pt x="109290" y="17777"/>
                  </a:lnTo>
                  <a:lnTo>
                    <a:pt x="109322" y="17967"/>
                  </a:lnTo>
                  <a:lnTo>
                    <a:pt x="109987" y="20058"/>
                  </a:lnTo>
                  <a:lnTo>
                    <a:pt x="110589" y="22118"/>
                  </a:lnTo>
                  <a:lnTo>
                    <a:pt x="111191" y="24209"/>
                  </a:lnTo>
                  <a:lnTo>
                    <a:pt x="111730" y="26269"/>
                  </a:lnTo>
                  <a:lnTo>
                    <a:pt x="112237" y="28360"/>
                  </a:lnTo>
                  <a:lnTo>
                    <a:pt x="112712" y="30420"/>
                  </a:lnTo>
                  <a:lnTo>
                    <a:pt x="113156" y="32511"/>
                  </a:lnTo>
                  <a:lnTo>
                    <a:pt x="113568" y="34571"/>
                  </a:lnTo>
                  <a:lnTo>
                    <a:pt x="113948" y="36663"/>
                  </a:lnTo>
                  <a:lnTo>
                    <a:pt x="114297" y="38754"/>
                  </a:lnTo>
                  <a:lnTo>
                    <a:pt x="114614" y="40814"/>
                  </a:lnTo>
                  <a:lnTo>
                    <a:pt x="114899" y="42905"/>
                  </a:lnTo>
                  <a:lnTo>
                    <a:pt x="115152" y="44996"/>
                  </a:lnTo>
                  <a:lnTo>
                    <a:pt x="115374" y="47088"/>
                  </a:lnTo>
                  <a:lnTo>
                    <a:pt x="115564" y="49147"/>
                  </a:lnTo>
                  <a:lnTo>
                    <a:pt x="115723" y="51239"/>
                  </a:lnTo>
                  <a:lnTo>
                    <a:pt x="115723" y="51239"/>
                  </a:lnTo>
                  <a:lnTo>
                    <a:pt x="114392" y="51112"/>
                  </a:lnTo>
                  <a:lnTo>
                    <a:pt x="113061" y="51017"/>
                  </a:lnTo>
                  <a:lnTo>
                    <a:pt x="111730" y="51017"/>
                  </a:lnTo>
                  <a:lnTo>
                    <a:pt x="111096" y="51049"/>
                  </a:lnTo>
                  <a:lnTo>
                    <a:pt x="110431" y="51112"/>
                  </a:lnTo>
                  <a:lnTo>
                    <a:pt x="110304" y="50954"/>
                  </a:lnTo>
                  <a:lnTo>
                    <a:pt x="110146" y="50795"/>
                  </a:lnTo>
                  <a:lnTo>
                    <a:pt x="109956" y="50700"/>
                  </a:lnTo>
                  <a:lnTo>
                    <a:pt x="109765" y="50637"/>
                  </a:lnTo>
                  <a:lnTo>
                    <a:pt x="109575" y="50605"/>
                  </a:lnTo>
                  <a:lnTo>
                    <a:pt x="109385" y="50637"/>
                  </a:lnTo>
                  <a:lnTo>
                    <a:pt x="109195" y="50732"/>
                  </a:lnTo>
                  <a:lnTo>
                    <a:pt x="109005" y="50890"/>
                  </a:lnTo>
                  <a:lnTo>
                    <a:pt x="107959" y="52189"/>
                  </a:lnTo>
                  <a:lnTo>
                    <a:pt x="106882" y="53489"/>
                  </a:lnTo>
                  <a:lnTo>
                    <a:pt x="105868" y="54820"/>
                  </a:lnTo>
                  <a:lnTo>
                    <a:pt x="104854" y="56150"/>
                  </a:lnTo>
                  <a:lnTo>
                    <a:pt x="103840" y="57513"/>
                  </a:lnTo>
                  <a:lnTo>
                    <a:pt x="102889" y="58876"/>
                  </a:lnTo>
                  <a:lnTo>
                    <a:pt x="101907" y="60238"/>
                  </a:lnTo>
                  <a:lnTo>
                    <a:pt x="100956" y="61601"/>
                  </a:lnTo>
                  <a:lnTo>
                    <a:pt x="101463" y="59319"/>
                  </a:lnTo>
                  <a:lnTo>
                    <a:pt x="101907" y="57006"/>
                  </a:lnTo>
                  <a:lnTo>
                    <a:pt x="102319" y="54693"/>
                  </a:lnTo>
                  <a:lnTo>
                    <a:pt x="102667" y="52380"/>
                  </a:lnTo>
                  <a:lnTo>
                    <a:pt x="102984" y="50035"/>
                  </a:lnTo>
                  <a:lnTo>
                    <a:pt x="103270" y="47722"/>
                  </a:lnTo>
                  <a:lnTo>
                    <a:pt x="103460" y="45377"/>
                  </a:lnTo>
                  <a:lnTo>
                    <a:pt x="103618" y="43032"/>
                  </a:lnTo>
                  <a:lnTo>
                    <a:pt x="103713" y="40687"/>
                  </a:lnTo>
                  <a:lnTo>
                    <a:pt x="103777" y="38374"/>
                  </a:lnTo>
                  <a:lnTo>
                    <a:pt x="103745" y="36029"/>
                  </a:lnTo>
                  <a:lnTo>
                    <a:pt x="103681" y="33684"/>
                  </a:lnTo>
                  <a:lnTo>
                    <a:pt x="103555" y="31339"/>
                  </a:lnTo>
                  <a:lnTo>
                    <a:pt x="103333" y="28994"/>
                  </a:lnTo>
                  <a:lnTo>
                    <a:pt x="103079" y="26649"/>
                  </a:lnTo>
                  <a:lnTo>
                    <a:pt x="102763" y="24304"/>
                  </a:lnTo>
                  <a:lnTo>
                    <a:pt x="102921" y="24241"/>
                  </a:lnTo>
                  <a:lnTo>
                    <a:pt x="103079" y="24114"/>
                  </a:lnTo>
                  <a:lnTo>
                    <a:pt x="103206" y="23988"/>
                  </a:lnTo>
                  <a:lnTo>
                    <a:pt x="103301" y="23861"/>
                  </a:lnTo>
                  <a:lnTo>
                    <a:pt x="103396" y="23702"/>
                  </a:lnTo>
                  <a:lnTo>
                    <a:pt x="103428" y="23512"/>
                  </a:lnTo>
                  <a:lnTo>
                    <a:pt x="103460" y="23354"/>
                  </a:lnTo>
                  <a:lnTo>
                    <a:pt x="103460" y="23164"/>
                  </a:lnTo>
                  <a:lnTo>
                    <a:pt x="103428" y="23005"/>
                  </a:lnTo>
                  <a:lnTo>
                    <a:pt x="103365" y="22815"/>
                  </a:lnTo>
                  <a:lnTo>
                    <a:pt x="103270" y="22688"/>
                  </a:lnTo>
                  <a:lnTo>
                    <a:pt x="103174" y="22530"/>
                  </a:lnTo>
                  <a:lnTo>
                    <a:pt x="103016" y="22435"/>
                  </a:lnTo>
                  <a:lnTo>
                    <a:pt x="102858" y="22340"/>
                  </a:lnTo>
                  <a:lnTo>
                    <a:pt x="102667" y="22308"/>
                  </a:lnTo>
                  <a:lnTo>
                    <a:pt x="101463" y="22308"/>
                  </a:lnTo>
                  <a:lnTo>
                    <a:pt x="101242" y="21643"/>
                  </a:lnTo>
                  <a:lnTo>
                    <a:pt x="100988" y="21009"/>
                  </a:lnTo>
                  <a:lnTo>
                    <a:pt x="100671" y="20407"/>
                  </a:lnTo>
                  <a:lnTo>
                    <a:pt x="100291" y="19868"/>
                  </a:lnTo>
                  <a:lnTo>
                    <a:pt x="99879" y="19393"/>
                  </a:lnTo>
                  <a:lnTo>
                    <a:pt x="99435" y="18949"/>
                  </a:lnTo>
                  <a:lnTo>
                    <a:pt x="98928" y="18569"/>
                  </a:lnTo>
                  <a:lnTo>
                    <a:pt x="98390" y="18252"/>
                  </a:lnTo>
                  <a:lnTo>
                    <a:pt x="97819" y="17935"/>
                  </a:lnTo>
                  <a:lnTo>
                    <a:pt x="97217" y="17713"/>
                  </a:lnTo>
                  <a:lnTo>
                    <a:pt x="96583" y="17492"/>
                  </a:lnTo>
                  <a:lnTo>
                    <a:pt x="95950" y="17333"/>
                  </a:lnTo>
                  <a:lnTo>
                    <a:pt x="95284" y="17206"/>
                  </a:lnTo>
                  <a:lnTo>
                    <a:pt x="94587" y="17143"/>
                  </a:lnTo>
                  <a:lnTo>
                    <a:pt x="93890" y="17111"/>
                  </a:lnTo>
                  <a:lnTo>
                    <a:pt x="93193" y="17111"/>
                  </a:lnTo>
                  <a:lnTo>
                    <a:pt x="92559" y="17143"/>
                  </a:lnTo>
                  <a:lnTo>
                    <a:pt x="91894" y="17206"/>
                  </a:lnTo>
                  <a:lnTo>
                    <a:pt x="91799" y="15844"/>
                  </a:lnTo>
                  <a:lnTo>
                    <a:pt x="91609" y="14513"/>
                  </a:lnTo>
                  <a:lnTo>
                    <a:pt x="91355" y="13214"/>
                  </a:lnTo>
                  <a:lnTo>
                    <a:pt x="91070" y="11915"/>
                  </a:lnTo>
                  <a:lnTo>
                    <a:pt x="90690" y="10615"/>
                  </a:lnTo>
                  <a:lnTo>
                    <a:pt x="90278" y="9348"/>
                  </a:lnTo>
                  <a:lnTo>
                    <a:pt x="89802" y="8112"/>
                  </a:lnTo>
                  <a:lnTo>
                    <a:pt x="89295" y="6845"/>
                  </a:lnTo>
                  <a:lnTo>
                    <a:pt x="90816" y="7003"/>
                  </a:lnTo>
                  <a:lnTo>
                    <a:pt x="92369" y="7130"/>
                  </a:lnTo>
                  <a:lnTo>
                    <a:pt x="93922" y="7225"/>
                  </a:lnTo>
                  <a:lnTo>
                    <a:pt x="95474" y="7288"/>
                  </a:lnTo>
                  <a:lnTo>
                    <a:pt x="97027" y="7320"/>
                  </a:lnTo>
                  <a:lnTo>
                    <a:pt x="98580" y="7288"/>
                  </a:lnTo>
                  <a:lnTo>
                    <a:pt x="100132" y="7256"/>
                  </a:lnTo>
                  <a:lnTo>
                    <a:pt x="101685" y="7161"/>
                  </a:lnTo>
                  <a:lnTo>
                    <a:pt x="102287" y="7098"/>
                  </a:lnTo>
                  <a:lnTo>
                    <a:pt x="102858" y="7035"/>
                  </a:lnTo>
                  <a:lnTo>
                    <a:pt x="103935" y="6876"/>
                  </a:lnTo>
                  <a:lnTo>
                    <a:pt x="104981" y="6749"/>
                  </a:lnTo>
                  <a:lnTo>
                    <a:pt x="105519" y="6686"/>
                  </a:lnTo>
                  <a:close/>
                  <a:moveTo>
                    <a:pt x="171873" y="27093"/>
                  </a:moveTo>
                  <a:lnTo>
                    <a:pt x="172190" y="27125"/>
                  </a:lnTo>
                  <a:lnTo>
                    <a:pt x="172538" y="27156"/>
                  </a:lnTo>
                  <a:lnTo>
                    <a:pt x="172887" y="27251"/>
                  </a:lnTo>
                  <a:lnTo>
                    <a:pt x="173236" y="27346"/>
                  </a:lnTo>
                  <a:lnTo>
                    <a:pt x="173584" y="27473"/>
                  </a:lnTo>
                  <a:lnTo>
                    <a:pt x="173964" y="27632"/>
                  </a:lnTo>
                  <a:lnTo>
                    <a:pt x="174313" y="27822"/>
                  </a:lnTo>
                  <a:lnTo>
                    <a:pt x="174725" y="28012"/>
                  </a:lnTo>
                  <a:lnTo>
                    <a:pt x="175105" y="28265"/>
                  </a:lnTo>
                  <a:lnTo>
                    <a:pt x="175517" y="28519"/>
                  </a:lnTo>
                  <a:lnTo>
                    <a:pt x="175897" y="28804"/>
                  </a:lnTo>
                  <a:lnTo>
                    <a:pt x="176753" y="29501"/>
                  </a:lnTo>
                  <a:lnTo>
                    <a:pt x="177133" y="29818"/>
                  </a:lnTo>
                  <a:lnTo>
                    <a:pt x="177577" y="30167"/>
                  </a:lnTo>
                  <a:lnTo>
                    <a:pt x="178654" y="30927"/>
                  </a:lnTo>
                  <a:lnTo>
                    <a:pt x="179827" y="31783"/>
                  </a:lnTo>
                  <a:lnTo>
                    <a:pt x="181094" y="32702"/>
                  </a:lnTo>
                  <a:lnTo>
                    <a:pt x="182266" y="33621"/>
                  </a:lnTo>
                  <a:lnTo>
                    <a:pt x="182805" y="34096"/>
                  </a:lnTo>
                  <a:lnTo>
                    <a:pt x="183312" y="34539"/>
                  </a:lnTo>
                  <a:lnTo>
                    <a:pt x="183756" y="34983"/>
                  </a:lnTo>
                  <a:lnTo>
                    <a:pt x="184104" y="35427"/>
                  </a:lnTo>
                  <a:lnTo>
                    <a:pt x="184390" y="35839"/>
                  </a:lnTo>
                  <a:lnTo>
                    <a:pt x="184485" y="36060"/>
                  </a:lnTo>
                  <a:lnTo>
                    <a:pt x="184548" y="36251"/>
                  </a:lnTo>
                  <a:lnTo>
                    <a:pt x="184675" y="36726"/>
                  </a:lnTo>
                  <a:lnTo>
                    <a:pt x="184706" y="37170"/>
                  </a:lnTo>
                  <a:lnTo>
                    <a:pt x="184675" y="37645"/>
                  </a:lnTo>
                  <a:lnTo>
                    <a:pt x="184580" y="38088"/>
                  </a:lnTo>
                  <a:lnTo>
                    <a:pt x="184453" y="38532"/>
                  </a:lnTo>
                  <a:lnTo>
                    <a:pt x="184263" y="38976"/>
                  </a:lnTo>
                  <a:lnTo>
                    <a:pt x="184041" y="39388"/>
                  </a:lnTo>
                  <a:lnTo>
                    <a:pt x="183756" y="39831"/>
                  </a:lnTo>
                  <a:lnTo>
                    <a:pt x="183471" y="40243"/>
                  </a:lnTo>
                  <a:lnTo>
                    <a:pt x="183154" y="40655"/>
                  </a:lnTo>
                  <a:lnTo>
                    <a:pt x="182488" y="41447"/>
                  </a:lnTo>
                  <a:lnTo>
                    <a:pt x="181791" y="42240"/>
                  </a:lnTo>
                  <a:lnTo>
                    <a:pt x="181126" y="43000"/>
                  </a:lnTo>
                  <a:lnTo>
                    <a:pt x="180048" y="42873"/>
                  </a:lnTo>
                  <a:lnTo>
                    <a:pt x="178971" y="42778"/>
                  </a:lnTo>
                  <a:lnTo>
                    <a:pt x="176848" y="42683"/>
                  </a:lnTo>
                  <a:lnTo>
                    <a:pt x="175232" y="42525"/>
                  </a:lnTo>
                  <a:lnTo>
                    <a:pt x="174408" y="42493"/>
                  </a:lnTo>
                  <a:lnTo>
                    <a:pt x="173584" y="42493"/>
                  </a:lnTo>
                  <a:lnTo>
                    <a:pt x="173394" y="42303"/>
                  </a:lnTo>
                  <a:lnTo>
                    <a:pt x="173236" y="42176"/>
                  </a:lnTo>
                  <a:lnTo>
                    <a:pt x="173045" y="42081"/>
                  </a:lnTo>
                  <a:lnTo>
                    <a:pt x="172824" y="42018"/>
                  </a:lnTo>
                  <a:lnTo>
                    <a:pt x="172602" y="41986"/>
                  </a:lnTo>
                  <a:lnTo>
                    <a:pt x="172380" y="41986"/>
                  </a:lnTo>
                  <a:lnTo>
                    <a:pt x="172190" y="42049"/>
                  </a:lnTo>
                  <a:lnTo>
                    <a:pt x="172000" y="42144"/>
                  </a:lnTo>
                  <a:lnTo>
                    <a:pt x="171841" y="42303"/>
                  </a:lnTo>
                  <a:lnTo>
                    <a:pt x="169750" y="44996"/>
                  </a:lnTo>
                  <a:lnTo>
                    <a:pt x="167659" y="47753"/>
                  </a:lnTo>
                  <a:lnTo>
                    <a:pt x="165599" y="50542"/>
                  </a:lnTo>
                  <a:lnTo>
                    <a:pt x="163571" y="53394"/>
                  </a:lnTo>
                  <a:lnTo>
                    <a:pt x="162589" y="54851"/>
                  </a:lnTo>
                  <a:lnTo>
                    <a:pt x="161606" y="56309"/>
                  </a:lnTo>
                  <a:lnTo>
                    <a:pt x="160656" y="57798"/>
                  </a:lnTo>
                  <a:lnTo>
                    <a:pt x="159705" y="59256"/>
                  </a:lnTo>
                  <a:lnTo>
                    <a:pt x="158818" y="60777"/>
                  </a:lnTo>
                  <a:lnTo>
                    <a:pt x="157930" y="62298"/>
                  </a:lnTo>
                  <a:lnTo>
                    <a:pt x="157075" y="63819"/>
                  </a:lnTo>
                  <a:lnTo>
                    <a:pt x="156219" y="65340"/>
                  </a:lnTo>
                  <a:lnTo>
                    <a:pt x="156441" y="62266"/>
                  </a:lnTo>
                  <a:lnTo>
                    <a:pt x="156726" y="59224"/>
                  </a:lnTo>
                  <a:lnTo>
                    <a:pt x="157043" y="56182"/>
                  </a:lnTo>
                  <a:lnTo>
                    <a:pt x="157392" y="53140"/>
                  </a:lnTo>
                  <a:lnTo>
                    <a:pt x="157772" y="50130"/>
                  </a:lnTo>
                  <a:lnTo>
                    <a:pt x="158216" y="47119"/>
                  </a:lnTo>
                  <a:lnTo>
                    <a:pt x="158691" y="44109"/>
                  </a:lnTo>
                  <a:lnTo>
                    <a:pt x="159166" y="41099"/>
                  </a:lnTo>
                  <a:lnTo>
                    <a:pt x="159230" y="41004"/>
                  </a:lnTo>
                  <a:lnTo>
                    <a:pt x="159261" y="40940"/>
                  </a:lnTo>
                  <a:lnTo>
                    <a:pt x="159261" y="40877"/>
                  </a:lnTo>
                  <a:lnTo>
                    <a:pt x="159230" y="40719"/>
                  </a:lnTo>
                  <a:lnTo>
                    <a:pt x="159325" y="40148"/>
                  </a:lnTo>
                  <a:lnTo>
                    <a:pt x="159832" y="39705"/>
                  </a:lnTo>
                  <a:lnTo>
                    <a:pt x="160307" y="39166"/>
                  </a:lnTo>
                  <a:lnTo>
                    <a:pt x="160782" y="38627"/>
                  </a:lnTo>
                  <a:lnTo>
                    <a:pt x="161258" y="38025"/>
                  </a:lnTo>
                  <a:lnTo>
                    <a:pt x="161701" y="37391"/>
                  </a:lnTo>
                  <a:lnTo>
                    <a:pt x="162145" y="36758"/>
                  </a:lnTo>
                  <a:lnTo>
                    <a:pt x="163032" y="35395"/>
                  </a:lnTo>
                  <a:lnTo>
                    <a:pt x="163919" y="34001"/>
                  </a:lnTo>
                  <a:lnTo>
                    <a:pt x="164807" y="32638"/>
                  </a:lnTo>
                  <a:lnTo>
                    <a:pt x="165694" y="31307"/>
                  </a:lnTo>
                  <a:lnTo>
                    <a:pt x="166138" y="30674"/>
                  </a:lnTo>
                  <a:lnTo>
                    <a:pt x="166613" y="30072"/>
                  </a:lnTo>
                  <a:lnTo>
                    <a:pt x="167088" y="29533"/>
                  </a:lnTo>
                  <a:lnTo>
                    <a:pt x="167595" y="28994"/>
                  </a:lnTo>
                  <a:lnTo>
                    <a:pt x="168102" y="28551"/>
                  </a:lnTo>
                  <a:lnTo>
                    <a:pt x="168609" y="28139"/>
                  </a:lnTo>
                  <a:lnTo>
                    <a:pt x="169148" y="27790"/>
                  </a:lnTo>
                  <a:lnTo>
                    <a:pt x="169718" y="27505"/>
                  </a:lnTo>
                  <a:lnTo>
                    <a:pt x="170003" y="27378"/>
                  </a:lnTo>
                  <a:lnTo>
                    <a:pt x="170320" y="27283"/>
                  </a:lnTo>
                  <a:lnTo>
                    <a:pt x="170605" y="27188"/>
                  </a:lnTo>
                  <a:lnTo>
                    <a:pt x="170922" y="27125"/>
                  </a:lnTo>
                  <a:lnTo>
                    <a:pt x="171208" y="27093"/>
                  </a:lnTo>
                  <a:close/>
                  <a:moveTo>
                    <a:pt x="44996" y="25477"/>
                  </a:moveTo>
                  <a:lnTo>
                    <a:pt x="44996" y="34476"/>
                  </a:lnTo>
                  <a:lnTo>
                    <a:pt x="45028" y="38976"/>
                  </a:lnTo>
                  <a:lnTo>
                    <a:pt x="45060" y="43475"/>
                  </a:lnTo>
                  <a:lnTo>
                    <a:pt x="45060" y="43602"/>
                  </a:lnTo>
                  <a:lnTo>
                    <a:pt x="45091" y="43729"/>
                  </a:lnTo>
                  <a:lnTo>
                    <a:pt x="45186" y="43951"/>
                  </a:lnTo>
                  <a:lnTo>
                    <a:pt x="45345" y="44141"/>
                  </a:lnTo>
                  <a:lnTo>
                    <a:pt x="45503" y="44268"/>
                  </a:lnTo>
                  <a:lnTo>
                    <a:pt x="44553" y="45693"/>
                  </a:lnTo>
                  <a:lnTo>
                    <a:pt x="43570" y="47119"/>
                  </a:lnTo>
                  <a:lnTo>
                    <a:pt x="42651" y="48577"/>
                  </a:lnTo>
                  <a:lnTo>
                    <a:pt x="41732" y="50035"/>
                  </a:lnTo>
                  <a:lnTo>
                    <a:pt x="40813" y="51524"/>
                  </a:lnTo>
                  <a:lnTo>
                    <a:pt x="39958" y="53013"/>
                  </a:lnTo>
                  <a:lnTo>
                    <a:pt x="39134" y="54503"/>
                  </a:lnTo>
                  <a:lnTo>
                    <a:pt x="38342" y="56024"/>
                  </a:lnTo>
                  <a:lnTo>
                    <a:pt x="37581" y="57576"/>
                  </a:lnTo>
                  <a:lnTo>
                    <a:pt x="36884" y="59129"/>
                  </a:lnTo>
                  <a:lnTo>
                    <a:pt x="36219" y="60713"/>
                  </a:lnTo>
                  <a:lnTo>
                    <a:pt x="35617" y="62298"/>
                  </a:lnTo>
                  <a:lnTo>
                    <a:pt x="35078" y="63914"/>
                  </a:lnTo>
                  <a:lnTo>
                    <a:pt x="34603" y="65530"/>
                  </a:lnTo>
                  <a:lnTo>
                    <a:pt x="34159" y="67178"/>
                  </a:lnTo>
                  <a:lnTo>
                    <a:pt x="33811" y="68857"/>
                  </a:lnTo>
                  <a:lnTo>
                    <a:pt x="33652" y="67621"/>
                  </a:lnTo>
                  <a:lnTo>
                    <a:pt x="33430" y="66385"/>
                  </a:lnTo>
                  <a:lnTo>
                    <a:pt x="33208" y="65150"/>
                  </a:lnTo>
                  <a:lnTo>
                    <a:pt x="32955" y="63946"/>
                  </a:lnTo>
                  <a:lnTo>
                    <a:pt x="32670" y="62773"/>
                  </a:lnTo>
                  <a:lnTo>
                    <a:pt x="32353" y="61569"/>
                  </a:lnTo>
                  <a:lnTo>
                    <a:pt x="32004" y="60397"/>
                  </a:lnTo>
                  <a:lnTo>
                    <a:pt x="31624" y="59256"/>
                  </a:lnTo>
                  <a:lnTo>
                    <a:pt x="31212" y="58115"/>
                  </a:lnTo>
                  <a:lnTo>
                    <a:pt x="30737" y="57006"/>
                  </a:lnTo>
                  <a:lnTo>
                    <a:pt x="30230" y="55897"/>
                  </a:lnTo>
                  <a:lnTo>
                    <a:pt x="29691" y="54788"/>
                  </a:lnTo>
                  <a:lnTo>
                    <a:pt x="29089" y="53742"/>
                  </a:lnTo>
                  <a:lnTo>
                    <a:pt x="28455" y="52696"/>
                  </a:lnTo>
                  <a:lnTo>
                    <a:pt x="27758" y="51682"/>
                  </a:lnTo>
                  <a:lnTo>
                    <a:pt x="27029" y="50668"/>
                  </a:lnTo>
                  <a:lnTo>
                    <a:pt x="27188" y="49496"/>
                  </a:lnTo>
                  <a:lnTo>
                    <a:pt x="27315" y="48324"/>
                  </a:lnTo>
                  <a:lnTo>
                    <a:pt x="27378" y="47151"/>
                  </a:lnTo>
                  <a:lnTo>
                    <a:pt x="27410" y="46010"/>
                  </a:lnTo>
                  <a:lnTo>
                    <a:pt x="27378" y="44870"/>
                  </a:lnTo>
                  <a:lnTo>
                    <a:pt x="27346" y="43729"/>
                  </a:lnTo>
                  <a:lnTo>
                    <a:pt x="27283" y="42620"/>
                  </a:lnTo>
                  <a:lnTo>
                    <a:pt x="27188" y="41479"/>
                  </a:lnTo>
                  <a:lnTo>
                    <a:pt x="26934" y="39229"/>
                  </a:lnTo>
                  <a:lnTo>
                    <a:pt x="26681" y="36948"/>
                  </a:lnTo>
                  <a:lnTo>
                    <a:pt x="26396" y="34635"/>
                  </a:lnTo>
                  <a:lnTo>
                    <a:pt x="26174" y="32290"/>
                  </a:lnTo>
                  <a:lnTo>
                    <a:pt x="26079" y="31181"/>
                  </a:lnTo>
                  <a:lnTo>
                    <a:pt x="26015" y="30800"/>
                  </a:lnTo>
                  <a:lnTo>
                    <a:pt x="26015" y="30483"/>
                  </a:lnTo>
                  <a:lnTo>
                    <a:pt x="26015" y="30230"/>
                  </a:lnTo>
                  <a:lnTo>
                    <a:pt x="26110" y="30008"/>
                  </a:lnTo>
                  <a:lnTo>
                    <a:pt x="26206" y="29850"/>
                  </a:lnTo>
                  <a:lnTo>
                    <a:pt x="26427" y="29691"/>
                  </a:lnTo>
                  <a:lnTo>
                    <a:pt x="26586" y="29755"/>
                  </a:lnTo>
                  <a:lnTo>
                    <a:pt x="26744" y="29755"/>
                  </a:lnTo>
                  <a:lnTo>
                    <a:pt x="26903" y="29723"/>
                  </a:lnTo>
                  <a:lnTo>
                    <a:pt x="27029" y="29691"/>
                  </a:lnTo>
                  <a:lnTo>
                    <a:pt x="27156" y="29596"/>
                  </a:lnTo>
                  <a:lnTo>
                    <a:pt x="27283" y="29501"/>
                  </a:lnTo>
                  <a:lnTo>
                    <a:pt x="27378" y="29374"/>
                  </a:lnTo>
                  <a:lnTo>
                    <a:pt x="27441" y="29248"/>
                  </a:lnTo>
                  <a:lnTo>
                    <a:pt x="28424" y="28867"/>
                  </a:lnTo>
                  <a:lnTo>
                    <a:pt x="29121" y="28646"/>
                  </a:lnTo>
                  <a:lnTo>
                    <a:pt x="29850" y="28455"/>
                  </a:lnTo>
                  <a:lnTo>
                    <a:pt x="30578" y="28297"/>
                  </a:lnTo>
                  <a:lnTo>
                    <a:pt x="31371" y="28170"/>
                  </a:lnTo>
                  <a:lnTo>
                    <a:pt x="32892" y="27917"/>
                  </a:lnTo>
                  <a:lnTo>
                    <a:pt x="33652" y="27790"/>
                  </a:lnTo>
                  <a:lnTo>
                    <a:pt x="34349" y="27663"/>
                  </a:lnTo>
                  <a:lnTo>
                    <a:pt x="44077" y="25667"/>
                  </a:lnTo>
                  <a:lnTo>
                    <a:pt x="44394" y="25667"/>
                  </a:lnTo>
                  <a:lnTo>
                    <a:pt x="44584" y="25604"/>
                  </a:lnTo>
                  <a:lnTo>
                    <a:pt x="44711" y="25509"/>
                  </a:lnTo>
                  <a:lnTo>
                    <a:pt x="44996" y="25477"/>
                  </a:lnTo>
                  <a:close/>
                  <a:moveTo>
                    <a:pt x="161131" y="25445"/>
                  </a:moveTo>
                  <a:lnTo>
                    <a:pt x="160656" y="26713"/>
                  </a:lnTo>
                  <a:lnTo>
                    <a:pt x="160212" y="28012"/>
                  </a:lnTo>
                  <a:lnTo>
                    <a:pt x="159800" y="29279"/>
                  </a:lnTo>
                  <a:lnTo>
                    <a:pt x="159388" y="30610"/>
                  </a:lnTo>
                  <a:lnTo>
                    <a:pt x="159008" y="31909"/>
                  </a:lnTo>
                  <a:lnTo>
                    <a:pt x="158659" y="33240"/>
                  </a:lnTo>
                  <a:lnTo>
                    <a:pt x="157962" y="35902"/>
                  </a:lnTo>
                  <a:lnTo>
                    <a:pt x="157328" y="38595"/>
                  </a:lnTo>
                  <a:lnTo>
                    <a:pt x="156790" y="41289"/>
                  </a:lnTo>
                  <a:lnTo>
                    <a:pt x="156283" y="44046"/>
                  </a:lnTo>
                  <a:lnTo>
                    <a:pt x="155871" y="46771"/>
                  </a:lnTo>
                  <a:lnTo>
                    <a:pt x="155491" y="49528"/>
                  </a:lnTo>
                  <a:lnTo>
                    <a:pt x="155174" y="52316"/>
                  </a:lnTo>
                  <a:lnTo>
                    <a:pt x="154920" y="55073"/>
                  </a:lnTo>
                  <a:lnTo>
                    <a:pt x="154730" y="57830"/>
                  </a:lnTo>
                  <a:lnTo>
                    <a:pt x="154603" y="60587"/>
                  </a:lnTo>
                  <a:lnTo>
                    <a:pt x="154508" y="63312"/>
                  </a:lnTo>
                  <a:lnTo>
                    <a:pt x="154477" y="66005"/>
                  </a:lnTo>
                  <a:lnTo>
                    <a:pt x="154477" y="68699"/>
                  </a:lnTo>
                  <a:lnTo>
                    <a:pt x="154508" y="68794"/>
                  </a:lnTo>
                  <a:lnTo>
                    <a:pt x="153970" y="69966"/>
                  </a:lnTo>
                  <a:lnTo>
                    <a:pt x="153463" y="71107"/>
                  </a:lnTo>
                  <a:lnTo>
                    <a:pt x="152987" y="72279"/>
                  </a:lnTo>
                  <a:lnTo>
                    <a:pt x="152512" y="73452"/>
                  </a:lnTo>
                  <a:lnTo>
                    <a:pt x="152068" y="74624"/>
                  </a:lnTo>
                  <a:lnTo>
                    <a:pt x="151656" y="75828"/>
                  </a:lnTo>
                  <a:lnTo>
                    <a:pt x="151276" y="77001"/>
                  </a:lnTo>
                  <a:lnTo>
                    <a:pt x="150896" y="78205"/>
                  </a:lnTo>
                  <a:lnTo>
                    <a:pt x="151308" y="75100"/>
                  </a:lnTo>
                  <a:lnTo>
                    <a:pt x="151688" y="71994"/>
                  </a:lnTo>
                  <a:lnTo>
                    <a:pt x="152068" y="68857"/>
                  </a:lnTo>
                  <a:lnTo>
                    <a:pt x="152417" y="65720"/>
                  </a:lnTo>
                  <a:lnTo>
                    <a:pt x="152734" y="62583"/>
                  </a:lnTo>
                  <a:lnTo>
                    <a:pt x="153019" y="59446"/>
                  </a:lnTo>
                  <a:lnTo>
                    <a:pt x="153304" y="56309"/>
                  </a:lnTo>
                  <a:lnTo>
                    <a:pt x="153558" y="53140"/>
                  </a:lnTo>
                  <a:lnTo>
                    <a:pt x="154033" y="46866"/>
                  </a:lnTo>
                  <a:lnTo>
                    <a:pt x="154445" y="40560"/>
                  </a:lnTo>
                  <a:lnTo>
                    <a:pt x="154793" y="34286"/>
                  </a:lnTo>
                  <a:lnTo>
                    <a:pt x="155079" y="28044"/>
                  </a:lnTo>
                  <a:lnTo>
                    <a:pt x="156568" y="27346"/>
                  </a:lnTo>
                  <a:lnTo>
                    <a:pt x="158026" y="26713"/>
                  </a:lnTo>
                  <a:lnTo>
                    <a:pt x="159515" y="26079"/>
                  </a:lnTo>
                  <a:lnTo>
                    <a:pt x="161068" y="25509"/>
                  </a:lnTo>
                  <a:lnTo>
                    <a:pt x="161131" y="25445"/>
                  </a:lnTo>
                  <a:close/>
                  <a:moveTo>
                    <a:pt x="186259" y="53774"/>
                  </a:moveTo>
                  <a:lnTo>
                    <a:pt x="185499" y="54376"/>
                  </a:lnTo>
                  <a:lnTo>
                    <a:pt x="184801" y="55010"/>
                  </a:lnTo>
                  <a:lnTo>
                    <a:pt x="184104" y="55643"/>
                  </a:lnTo>
                  <a:lnTo>
                    <a:pt x="183439" y="56309"/>
                  </a:lnTo>
                  <a:lnTo>
                    <a:pt x="182773" y="57006"/>
                  </a:lnTo>
                  <a:lnTo>
                    <a:pt x="182140" y="57703"/>
                  </a:lnTo>
                  <a:lnTo>
                    <a:pt x="181506" y="58400"/>
                  </a:lnTo>
                  <a:lnTo>
                    <a:pt x="180904" y="59161"/>
                  </a:lnTo>
                  <a:lnTo>
                    <a:pt x="180302" y="59890"/>
                  </a:lnTo>
                  <a:lnTo>
                    <a:pt x="179731" y="60650"/>
                  </a:lnTo>
                  <a:lnTo>
                    <a:pt x="178654" y="62234"/>
                  </a:lnTo>
                  <a:lnTo>
                    <a:pt x="177577" y="63850"/>
                  </a:lnTo>
                  <a:lnTo>
                    <a:pt x="176594" y="65498"/>
                  </a:lnTo>
                  <a:lnTo>
                    <a:pt x="175359" y="67558"/>
                  </a:lnTo>
                  <a:lnTo>
                    <a:pt x="174091" y="69713"/>
                  </a:lnTo>
                  <a:lnTo>
                    <a:pt x="173457" y="70822"/>
                  </a:lnTo>
                  <a:lnTo>
                    <a:pt x="172824" y="71963"/>
                  </a:lnTo>
                  <a:lnTo>
                    <a:pt x="172222" y="73135"/>
                  </a:lnTo>
                  <a:lnTo>
                    <a:pt x="171651" y="74276"/>
                  </a:lnTo>
                  <a:lnTo>
                    <a:pt x="171144" y="75448"/>
                  </a:lnTo>
                  <a:lnTo>
                    <a:pt x="170637" y="76652"/>
                  </a:lnTo>
                  <a:lnTo>
                    <a:pt x="170225" y="77856"/>
                  </a:lnTo>
                  <a:lnTo>
                    <a:pt x="169877" y="79061"/>
                  </a:lnTo>
                  <a:lnTo>
                    <a:pt x="169718" y="79663"/>
                  </a:lnTo>
                  <a:lnTo>
                    <a:pt x="169560" y="80265"/>
                  </a:lnTo>
                  <a:lnTo>
                    <a:pt x="169465" y="80867"/>
                  </a:lnTo>
                  <a:lnTo>
                    <a:pt x="169370" y="81469"/>
                  </a:lnTo>
                  <a:lnTo>
                    <a:pt x="169306" y="82071"/>
                  </a:lnTo>
                  <a:lnTo>
                    <a:pt x="169243" y="82673"/>
                  </a:lnTo>
                  <a:lnTo>
                    <a:pt x="169211" y="83275"/>
                  </a:lnTo>
                  <a:lnTo>
                    <a:pt x="169211" y="83877"/>
                  </a:lnTo>
                  <a:lnTo>
                    <a:pt x="165852" y="85715"/>
                  </a:lnTo>
                  <a:lnTo>
                    <a:pt x="165852" y="85715"/>
                  </a:lnTo>
                  <a:lnTo>
                    <a:pt x="166581" y="83687"/>
                  </a:lnTo>
                  <a:lnTo>
                    <a:pt x="167373" y="81627"/>
                  </a:lnTo>
                  <a:lnTo>
                    <a:pt x="168229" y="79504"/>
                  </a:lnTo>
                  <a:lnTo>
                    <a:pt x="169116" y="77349"/>
                  </a:lnTo>
                  <a:lnTo>
                    <a:pt x="170098" y="75195"/>
                  </a:lnTo>
                  <a:lnTo>
                    <a:pt x="171081" y="73008"/>
                  </a:lnTo>
                  <a:lnTo>
                    <a:pt x="172158" y="70853"/>
                  </a:lnTo>
                  <a:lnTo>
                    <a:pt x="173299" y="68730"/>
                  </a:lnTo>
                  <a:lnTo>
                    <a:pt x="173901" y="67653"/>
                  </a:lnTo>
                  <a:lnTo>
                    <a:pt x="174503" y="66607"/>
                  </a:lnTo>
                  <a:lnTo>
                    <a:pt x="175105" y="65593"/>
                  </a:lnTo>
                  <a:lnTo>
                    <a:pt x="175739" y="64579"/>
                  </a:lnTo>
                  <a:lnTo>
                    <a:pt x="176404" y="63565"/>
                  </a:lnTo>
                  <a:lnTo>
                    <a:pt x="177070" y="62583"/>
                  </a:lnTo>
                  <a:lnTo>
                    <a:pt x="177767" y="61632"/>
                  </a:lnTo>
                  <a:lnTo>
                    <a:pt x="178464" y="60713"/>
                  </a:lnTo>
                  <a:lnTo>
                    <a:pt x="179161" y="59794"/>
                  </a:lnTo>
                  <a:lnTo>
                    <a:pt x="179922" y="58907"/>
                  </a:lnTo>
                  <a:lnTo>
                    <a:pt x="180650" y="58052"/>
                  </a:lnTo>
                  <a:lnTo>
                    <a:pt x="181443" y="57228"/>
                  </a:lnTo>
                  <a:lnTo>
                    <a:pt x="182235" y="56436"/>
                  </a:lnTo>
                  <a:lnTo>
                    <a:pt x="183027" y="55675"/>
                  </a:lnTo>
                  <a:lnTo>
                    <a:pt x="183851" y="54978"/>
                  </a:lnTo>
                  <a:lnTo>
                    <a:pt x="184706" y="54281"/>
                  </a:lnTo>
                  <a:lnTo>
                    <a:pt x="184865" y="54281"/>
                  </a:lnTo>
                  <a:lnTo>
                    <a:pt x="185023" y="54249"/>
                  </a:lnTo>
                  <a:lnTo>
                    <a:pt x="186259" y="53774"/>
                  </a:lnTo>
                  <a:close/>
                  <a:moveTo>
                    <a:pt x="19710" y="55517"/>
                  </a:moveTo>
                  <a:lnTo>
                    <a:pt x="20185" y="55548"/>
                  </a:lnTo>
                  <a:lnTo>
                    <a:pt x="20629" y="55612"/>
                  </a:lnTo>
                  <a:lnTo>
                    <a:pt x="21040" y="55738"/>
                  </a:lnTo>
                  <a:lnTo>
                    <a:pt x="21421" y="55897"/>
                  </a:lnTo>
                  <a:lnTo>
                    <a:pt x="21769" y="56119"/>
                  </a:lnTo>
                  <a:lnTo>
                    <a:pt x="21991" y="56341"/>
                  </a:lnTo>
                  <a:lnTo>
                    <a:pt x="22245" y="56657"/>
                  </a:lnTo>
                  <a:lnTo>
                    <a:pt x="22466" y="57038"/>
                  </a:lnTo>
                  <a:lnTo>
                    <a:pt x="22688" y="57545"/>
                  </a:lnTo>
                  <a:lnTo>
                    <a:pt x="22942" y="58083"/>
                  </a:lnTo>
                  <a:lnTo>
                    <a:pt x="23164" y="58685"/>
                  </a:lnTo>
                  <a:lnTo>
                    <a:pt x="23639" y="59985"/>
                  </a:lnTo>
                  <a:lnTo>
                    <a:pt x="24082" y="61315"/>
                  </a:lnTo>
                  <a:lnTo>
                    <a:pt x="24463" y="62583"/>
                  </a:lnTo>
                  <a:lnTo>
                    <a:pt x="25033" y="64516"/>
                  </a:lnTo>
                  <a:lnTo>
                    <a:pt x="25477" y="66132"/>
                  </a:lnTo>
                  <a:lnTo>
                    <a:pt x="25920" y="67780"/>
                  </a:lnTo>
                  <a:lnTo>
                    <a:pt x="26301" y="69396"/>
                  </a:lnTo>
                  <a:lnTo>
                    <a:pt x="26649" y="71044"/>
                  </a:lnTo>
                  <a:lnTo>
                    <a:pt x="26934" y="72691"/>
                  </a:lnTo>
                  <a:lnTo>
                    <a:pt x="27220" y="74339"/>
                  </a:lnTo>
                  <a:lnTo>
                    <a:pt x="27473" y="76019"/>
                  </a:lnTo>
                  <a:lnTo>
                    <a:pt x="27695" y="77666"/>
                  </a:lnTo>
                  <a:lnTo>
                    <a:pt x="27853" y="79346"/>
                  </a:lnTo>
                  <a:lnTo>
                    <a:pt x="28043" y="80993"/>
                  </a:lnTo>
                  <a:lnTo>
                    <a:pt x="28170" y="82673"/>
                  </a:lnTo>
                  <a:lnTo>
                    <a:pt x="28297" y="84352"/>
                  </a:lnTo>
                  <a:lnTo>
                    <a:pt x="28519" y="87711"/>
                  </a:lnTo>
                  <a:lnTo>
                    <a:pt x="28677" y="91070"/>
                  </a:lnTo>
                  <a:lnTo>
                    <a:pt x="23956" y="89137"/>
                  </a:lnTo>
                  <a:lnTo>
                    <a:pt x="19266" y="87141"/>
                  </a:lnTo>
                  <a:lnTo>
                    <a:pt x="19044" y="87077"/>
                  </a:lnTo>
                  <a:lnTo>
                    <a:pt x="18822" y="87077"/>
                  </a:lnTo>
                  <a:lnTo>
                    <a:pt x="18632" y="87109"/>
                  </a:lnTo>
                  <a:lnTo>
                    <a:pt x="18474" y="87173"/>
                  </a:lnTo>
                  <a:lnTo>
                    <a:pt x="18125" y="86792"/>
                  </a:lnTo>
                  <a:lnTo>
                    <a:pt x="17808" y="86349"/>
                  </a:lnTo>
                  <a:lnTo>
                    <a:pt x="17523" y="85873"/>
                  </a:lnTo>
                  <a:lnTo>
                    <a:pt x="17270" y="85366"/>
                  </a:lnTo>
                  <a:lnTo>
                    <a:pt x="17016" y="84828"/>
                  </a:lnTo>
                  <a:lnTo>
                    <a:pt x="16794" y="84289"/>
                  </a:lnTo>
                  <a:lnTo>
                    <a:pt x="16382" y="83117"/>
                  </a:lnTo>
                  <a:lnTo>
                    <a:pt x="16002" y="81944"/>
                  </a:lnTo>
                  <a:lnTo>
                    <a:pt x="15654" y="80803"/>
                  </a:lnTo>
                  <a:lnTo>
                    <a:pt x="15337" y="79726"/>
                  </a:lnTo>
                  <a:lnTo>
                    <a:pt x="15147" y="79251"/>
                  </a:lnTo>
                  <a:lnTo>
                    <a:pt x="14988" y="78807"/>
                  </a:lnTo>
                  <a:lnTo>
                    <a:pt x="14323" y="77318"/>
                  </a:lnTo>
                  <a:lnTo>
                    <a:pt x="13594" y="75828"/>
                  </a:lnTo>
                  <a:lnTo>
                    <a:pt x="12833" y="74371"/>
                  </a:lnTo>
                  <a:lnTo>
                    <a:pt x="12010" y="72913"/>
                  </a:lnTo>
                  <a:lnTo>
                    <a:pt x="11122" y="71456"/>
                  </a:lnTo>
                  <a:lnTo>
                    <a:pt x="10203" y="70030"/>
                  </a:lnTo>
                  <a:lnTo>
                    <a:pt x="9221" y="68635"/>
                  </a:lnTo>
                  <a:lnTo>
                    <a:pt x="8207" y="67273"/>
                  </a:lnTo>
                  <a:lnTo>
                    <a:pt x="7161" y="65910"/>
                  </a:lnTo>
                  <a:lnTo>
                    <a:pt x="6052" y="64611"/>
                  </a:lnTo>
                  <a:lnTo>
                    <a:pt x="4943" y="63343"/>
                  </a:lnTo>
                  <a:lnTo>
                    <a:pt x="3771" y="62076"/>
                  </a:lnTo>
                  <a:lnTo>
                    <a:pt x="5070" y="61252"/>
                  </a:lnTo>
                  <a:lnTo>
                    <a:pt x="6401" y="60460"/>
                  </a:lnTo>
                  <a:lnTo>
                    <a:pt x="7732" y="59699"/>
                  </a:lnTo>
                  <a:lnTo>
                    <a:pt x="9063" y="59002"/>
                  </a:lnTo>
                  <a:lnTo>
                    <a:pt x="10457" y="58337"/>
                  </a:lnTo>
                  <a:lnTo>
                    <a:pt x="11851" y="57703"/>
                  </a:lnTo>
                  <a:lnTo>
                    <a:pt x="13277" y="57101"/>
                  </a:lnTo>
                  <a:lnTo>
                    <a:pt x="14735" y="56562"/>
                  </a:lnTo>
                  <a:lnTo>
                    <a:pt x="15463" y="56309"/>
                  </a:lnTo>
                  <a:lnTo>
                    <a:pt x="16351" y="56024"/>
                  </a:lnTo>
                  <a:lnTo>
                    <a:pt x="17270" y="55802"/>
                  </a:lnTo>
                  <a:lnTo>
                    <a:pt x="17777" y="55675"/>
                  </a:lnTo>
                  <a:lnTo>
                    <a:pt x="18252" y="55612"/>
                  </a:lnTo>
                  <a:lnTo>
                    <a:pt x="18759" y="55548"/>
                  </a:lnTo>
                  <a:lnTo>
                    <a:pt x="19234" y="55517"/>
                  </a:lnTo>
                  <a:close/>
                  <a:moveTo>
                    <a:pt x="23639" y="48640"/>
                  </a:moveTo>
                  <a:lnTo>
                    <a:pt x="24526" y="49845"/>
                  </a:lnTo>
                  <a:lnTo>
                    <a:pt x="25350" y="51080"/>
                  </a:lnTo>
                  <a:lnTo>
                    <a:pt x="26079" y="52316"/>
                  </a:lnTo>
                  <a:lnTo>
                    <a:pt x="26808" y="53552"/>
                  </a:lnTo>
                  <a:lnTo>
                    <a:pt x="27441" y="54820"/>
                  </a:lnTo>
                  <a:lnTo>
                    <a:pt x="28043" y="56119"/>
                  </a:lnTo>
                  <a:lnTo>
                    <a:pt x="28582" y="57418"/>
                  </a:lnTo>
                  <a:lnTo>
                    <a:pt x="29089" y="58717"/>
                  </a:lnTo>
                  <a:lnTo>
                    <a:pt x="29533" y="60048"/>
                  </a:lnTo>
                  <a:lnTo>
                    <a:pt x="29945" y="61379"/>
                  </a:lnTo>
                  <a:lnTo>
                    <a:pt x="30293" y="62741"/>
                  </a:lnTo>
                  <a:lnTo>
                    <a:pt x="30642" y="64104"/>
                  </a:lnTo>
                  <a:lnTo>
                    <a:pt x="30927" y="65467"/>
                  </a:lnTo>
                  <a:lnTo>
                    <a:pt x="31180" y="66829"/>
                  </a:lnTo>
                  <a:lnTo>
                    <a:pt x="31402" y="68223"/>
                  </a:lnTo>
                  <a:lnTo>
                    <a:pt x="31592" y="69618"/>
                  </a:lnTo>
                  <a:lnTo>
                    <a:pt x="31783" y="71012"/>
                  </a:lnTo>
                  <a:lnTo>
                    <a:pt x="31909" y="72438"/>
                  </a:lnTo>
                  <a:lnTo>
                    <a:pt x="32036" y="73832"/>
                  </a:lnTo>
                  <a:lnTo>
                    <a:pt x="32131" y="75258"/>
                  </a:lnTo>
                  <a:lnTo>
                    <a:pt x="32258" y="78110"/>
                  </a:lnTo>
                  <a:lnTo>
                    <a:pt x="32353" y="80993"/>
                  </a:lnTo>
                  <a:lnTo>
                    <a:pt x="32385" y="83877"/>
                  </a:lnTo>
                  <a:lnTo>
                    <a:pt x="32416" y="86761"/>
                  </a:lnTo>
                  <a:lnTo>
                    <a:pt x="32448" y="89644"/>
                  </a:lnTo>
                  <a:lnTo>
                    <a:pt x="32480" y="92528"/>
                  </a:lnTo>
                  <a:lnTo>
                    <a:pt x="30864" y="91957"/>
                  </a:lnTo>
                  <a:lnTo>
                    <a:pt x="30864" y="89771"/>
                  </a:lnTo>
                  <a:lnTo>
                    <a:pt x="30832" y="87521"/>
                  </a:lnTo>
                  <a:lnTo>
                    <a:pt x="30769" y="85176"/>
                  </a:lnTo>
                  <a:lnTo>
                    <a:pt x="30673" y="82768"/>
                  </a:lnTo>
                  <a:lnTo>
                    <a:pt x="30515" y="80328"/>
                  </a:lnTo>
                  <a:lnTo>
                    <a:pt x="30325" y="77856"/>
                  </a:lnTo>
                  <a:lnTo>
                    <a:pt x="30071" y="75353"/>
                  </a:lnTo>
                  <a:lnTo>
                    <a:pt x="29755" y="72881"/>
                  </a:lnTo>
                  <a:lnTo>
                    <a:pt x="29596" y="71614"/>
                  </a:lnTo>
                  <a:lnTo>
                    <a:pt x="29374" y="70410"/>
                  </a:lnTo>
                  <a:lnTo>
                    <a:pt x="29152" y="69174"/>
                  </a:lnTo>
                  <a:lnTo>
                    <a:pt x="28899" y="67970"/>
                  </a:lnTo>
                  <a:lnTo>
                    <a:pt x="28614" y="66766"/>
                  </a:lnTo>
                  <a:lnTo>
                    <a:pt x="28329" y="65593"/>
                  </a:lnTo>
                  <a:lnTo>
                    <a:pt x="28012" y="64421"/>
                  </a:lnTo>
                  <a:lnTo>
                    <a:pt x="27663" y="63248"/>
                  </a:lnTo>
                  <a:lnTo>
                    <a:pt x="27283" y="62139"/>
                  </a:lnTo>
                  <a:lnTo>
                    <a:pt x="26871" y="61030"/>
                  </a:lnTo>
                  <a:lnTo>
                    <a:pt x="26427" y="59953"/>
                  </a:lnTo>
                  <a:lnTo>
                    <a:pt x="25984" y="58876"/>
                  </a:lnTo>
                  <a:lnTo>
                    <a:pt x="25477" y="57862"/>
                  </a:lnTo>
                  <a:lnTo>
                    <a:pt x="24938" y="56848"/>
                  </a:lnTo>
                  <a:lnTo>
                    <a:pt x="24399" y="55897"/>
                  </a:lnTo>
                  <a:lnTo>
                    <a:pt x="23797" y="54946"/>
                  </a:lnTo>
                  <a:lnTo>
                    <a:pt x="23512" y="54566"/>
                  </a:lnTo>
                  <a:lnTo>
                    <a:pt x="23195" y="54217"/>
                  </a:lnTo>
                  <a:lnTo>
                    <a:pt x="22847" y="53901"/>
                  </a:lnTo>
                  <a:lnTo>
                    <a:pt x="22498" y="53647"/>
                  </a:lnTo>
                  <a:lnTo>
                    <a:pt x="22118" y="53425"/>
                  </a:lnTo>
                  <a:lnTo>
                    <a:pt x="21738" y="53203"/>
                  </a:lnTo>
                  <a:lnTo>
                    <a:pt x="21326" y="53045"/>
                  </a:lnTo>
                  <a:lnTo>
                    <a:pt x="20914" y="52918"/>
                  </a:lnTo>
                  <a:lnTo>
                    <a:pt x="21072" y="52380"/>
                  </a:lnTo>
                  <a:lnTo>
                    <a:pt x="21262" y="51841"/>
                  </a:lnTo>
                  <a:lnTo>
                    <a:pt x="21484" y="51334"/>
                  </a:lnTo>
                  <a:lnTo>
                    <a:pt x="21738" y="50859"/>
                  </a:lnTo>
                  <a:lnTo>
                    <a:pt x="21928" y="50542"/>
                  </a:lnTo>
                  <a:lnTo>
                    <a:pt x="22150" y="50225"/>
                  </a:lnTo>
                  <a:lnTo>
                    <a:pt x="22625" y="49686"/>
                  </a:lnTo>
                  <a:lnTo>
                    <a:pt x="23132" y="49179"/>
                  </a:lnTo>
                  <a:lnTo>
                    <a:pt x="23639" y="48640"/>
                  </a:lnTo>
                  <a:close/>
                  <a:moveTo>
                    <a:pt x="50763" y="39831"/>
                  </a:moveTo>
                  <a:lnTo>
                    <a:pt x="51239" y="41194"/>
                  </a:lnTo>
                  <a:lnTo>
                    <a:pt x="51746" y="42525"/>
                  </a:lnTo>
                  <a:lnTo>
                    <a:pt x="51492" y="42747"/>
                  </a:lnTo>
                  <a:lnTo>
                    <a:pt x="51207" y="42968"/>
                  </a:lnTo>
                  <a:lnTo>
                    <a:pt x="50637" y="43539"/>
                  </a:lnTo>
                  <a:lnTo>
                    <a:pt x="50098" y="44172"/>
                  </a:lnTo>
                  <a:lnTo>
                    <a:pt x="49591" y="44901"/>
                  </a:lnTo>
                  <a:lnTo>
                    <a:pt x="49052" y="45662"/>
                  </a:lnTo>
                  <a:lnTo>
                    <a:pt x="48545" y="46486"/>
                  </a:lnTo>
                  <a:lnTo>
                    <a:pt x="48070" y="47341"/>
                  </a:lnTo>
                  <a:lnTo>
                    <a:pt x="47595" y="48197"/>
                  </a:lnTo>
                  <a:lnTo>
                    <a:pt x="46739" y="49940"/>
                  </a:lnTo>
                  <a:lnTo>
                    <a:pt x="45979" y="51524"/>
                  </a:lnTo>
                  <a:lnTo>
                    <a:pt x="45345" y="52918"/>
                  </a:lnTo>
                  <a:lnTo>
                    <a:pt x="44869" y="53932"/>
                  </a:lnTo>
                  <a:lnTo>
                    <a:pt x="43729" y="56214"/>
                  </a:lnTo>
                  <a:lnTo>
                    <a:pt x="42651" y="58527"/>
                  </a:lnTo>
                  <a:lnTo>
                    <a:pt x="41637" y="60872"/>
                  </a:lnTo>
                  <a:lnTo>
                    <a:pt x="40655" y="63248"/>
                  </a:lnTo>
                  <a:lnTo>
                    <a:pt x="39736" y="65657"/>
                  </a:lnTo>
                  <a:lnTo>
                    <a:pt x="38881" y="68128"/>
                  </a:lnTo>
                  <a:lnTo>
                    <a:pt x="38120" y="70600"/>
                  </a:lnTo>
                  <a:lnTo>
                    <a:pt x="37771" y="71836"/>
                  </a:lnTo>
                  <a:lnTo>
                    <a:pt x="37423" y="73072"/>
                  </a:lnTo>
                  <a:lnTo>
                    <a:pt x="37074" y="74339"/>
                  </a:lnTo>
                  <a:lnTo>
                    <a:pt x="36789" y="75607"/>
                  </a:lnTo>
                  <a:lnTo>
                    <a:pt x="36504" y="76842"/>
                  </a:lnTo>
                  <a:lnTo>
                    <a:pt x="36250" y="78110"/>
                  </a:lnTo>
                  <a:lnTo>
                    <a:pt x="35997" y="79377"/>
                  </a:lnTo>
                  <a:lnTo>
                    <a:pt x="35775" y="80645"/>
                  </a:lnTo>
                  <a:lnTo>
                    <a:pt x="35585" y="81944"/>
                  </a:lnTo>
                  <a:lnTo>
                    <a:pt x="35395" y="83212"/>
                  </a:lnTo>
                  <a:lnTo>
                    <a:pt x="35236" y="84479"/>
                  </a:lnTo>
                  <a:lnTo>
                    <a:pt x="35110" y="85747"/>
                  </a:lnTo>
                  <a:lnTo>
                    <a:pt x="34983" y="87046"/>
                  </a:lnTo>
                  <a:lnTo>
                    <a:pt x="34920" y="88313"/>
                  </a:lnTo>
                  <a:lnTo>
                    <a:pt x="34856" y="89581"/>
                  </a:lnTo>
                  <a:lnTo>
                    <a:pt x="34825" y="90880"/>
                  </a:lnTo>
                  <a:lnTo>
                    <a:pt x="34793" y="92148"/>
                  </a:lnTo>
                  <a:lnTo>
                    <a:pt x="34825" y="93415"/>
                  </a:lnTo>
                  <a:lnTo>
                    <a:pt x="34476" y="93288"/>
                  </a:lnTo>
                  <a:lnTo>
                    <a:pt x="34444" y="90817"/>
                  </a:lnTo>
                  <a:lnTo>
                    <a:pt x="34476" y="88313"/>
                  </a:lnTo>
                  <a:lnTo>
                    <a:pt x="34508" y="83243"/>
                  </a:lnTo>
                  <a:lnTo>
                    <a:pt x="34508" y="80677"/>
                  </a:lnTo>
                  <a:lnTo>
                    <a:pt x="34476" y="78110"/>
                  </a:lnTo>
                  <a:lnTo>
                    <a:pt x="34381" y="75543"/>
                  </a:lnTo>
                  <a:lnTo>
                    <a:pt x="34254" y="73008"/>
                  </a:lnTo>
                  <a:lnTo>
                    <a:pt x="34508" y="71836"/>
                  </a:lnTo>
                  <a:lnTo>
                    <a:pt x="34793" y="70663"/>
                  </a:lnTo>
                  <a:lnTo>
                    <a:pt x="35110" y="69523"/>
                  </a:lnTo>
                  <a:lnTo>
                    <a:pt x="35427" y="68414"/>
                  </a:lnTo>
                  <a:lnTo>
                    <a:pt x="35775" y="67273"/>
                  </a:lnTo>
                  <a:lnTo>
                    <a:pt x="36124" y="66164"/>
                  </a:lnTo>
                  <a:lnTo>
                    <a:pt x="36536" y="65055"/>
                  </a:lnTo>
                  <a:lnTo>
                    <a:pt x="36916" y="63977"/>
                  </a:lnTo>
                  <a:lnTo>
                    <a:pt x="37360" y="62900"/>
                  </a:lnTo>
                  <a:lnTo>
                    <a:pt x="37771" y="61822"/>
                  </a:lnTo>
                  <a:lnTo>
                    <a:pt x="38722" y="59699"/>
                  </a:lnTo>
                  <a:lnTo>
                    <a:pt x="39704" y="57640"/>
                  </a:lnTo>
                  <a:lnTo>
                    <a:pt x="40750" y="55580"/>
                  </a:lnTo>
                  <a:lnTo>
                    <a:pt x="41859" y="53552"/>
                  </a:lnTo>
                  <a:lnTo>
                    <a:pt x="43000" y="51556"/>
                  </a:lnTo>
                  <a:lnTo>
                    <a:pt x="44204" y="49559"/>
                  </a:lnTo>
                  <a:lnTo>
                    <a:pt x="45440" y="47595"/>
                  </a:lnTo>
                  <a:lnTo>
                    <a:pt x="46739" y="45630"/>
                  </a:lnTo>
                  <a:lnTo>
                    <a:pt x="48038" y="43697"/>
                  </a:lnTo>
                  <a:lnTo>
                    <a:pt x="49401" y="41764"/>
                  </a:lnTo>
                  <a:lnTo>
                    <a:pt x="50763" y="39831"/>
                  </a:lnTo>
                  <a:close/>
                  <a:moveTo>
                    <a:pt x="173774" y="45915"/>
                  </a:moveTo>
                  <a:lnTo>
                    <a:pt x="173996" y="45947"/>
                  </a:lnTo>
                  <a:lnTo>
                    <a:pt x="174218" y="46010"/>
                  </a:lnTo>
                  <a:lnTo>
                    <a:pt x="174440" y="46105"/>
                  </a:lnTo>
                  <a:lnTo>
                    <a:pt x="174661" y="46264"/>
                  </a:lnTo>
                  <a:lnTo>
                    <a:pt x="174883" y="46454"/>
                  </a:lnTo>
                  <a:lnTo>
                    <a:pt x="175390" y="46898"/>
                  </a:lnTo>
                  <a:lnTo>
                    <a:pt x="175992" y="47468"/>
                  </a:lnTo>
                  <a:lnTo>
                    <a:pt x="176816" y="48133"/>
                  </a:lnTo>
                  <a:lnTo>
                    <a:pt x="178464" y="49401"/>
                  </a:lnTo>
                  <a:lnTo>
                    <a:pt x="180175" y="50605"/>
                  </a:lnTo>
                  <a:lnTo>
                    <a:pt x="181918" y="51778"/>
                  </a:lnTo>
                  <a:lnTo>
                    <a:pt x="183661" y="52918"/>
                  </a:lnTo>
                  <a:lnTo>
                    <a:pt x="183914" y="53013"/>
                  </a:lnTo>
                  <a:lnTo>
                    <a:pt x="183883" y="53172"/>
                  </a:lnTo>
                  <a:lnTo>
                    <a:pt x="183883" y="53330"/>
                  </a:lnTo>
                  <a:lnTo>
                    <a:pt x="182900" y="53964"/>
                  </a:lnTo>
                  <a:lnTo>
                    <a:pt x="181981" y="54629"/>
                  </a:lnTo>
                  <a:lnTo>
                    <a:pt x="181062" y="55327"/>
                  </a:lnTo>
                  <a:lnTo>
                    <a:pt x="180175" y="56087"/>
                  </a:lnTo>
                  <a:lnTo>
                    <a:pt x="179320" y="56911"/>
                  </a:lnTo>
                  <a:lnTo>
                    <a:pt x="178496" y="57735"/>
                  </a:lnTo>
                  <a:lnTo>
                    <a:pt x="177672" y="58622"/>
                  </a:lnTo>
                  <a:lnTo>
                    <a:pt x="176911" y="59541"/>
                  </a:lnTo>
                  <a:lnTo>
                    <a:pt x="176151" y="60492"/>
                  </a:lnTo>
                  <a:lnTo>
                    <a:pt x="175390" y="61474"/>
                  </a:lnTo>
                  <a:lnTo>
                    <a:pt x="174661" y="62456"/>
                  </a:lnTo>
                  <a:lnTo>
                    <a:pt x="173996" y="63502"/>
                  </a:lnTo>
                  <a:lnTo>
                    <a:pt x="173299" y="64548"/>
                  </a:lnTo>
                  <a:lnTo>
                    <a:pt x="172665" y="65625"/>
                  </a:lnTo>
                  <a:lnTo>
                    <a:pt x="172000" y="66734"/>
                  </a:lnTo>
                  <a:lnTo>
                    <a:pt x="171398" y="67843"/>
                  </a:lnTo>
                  <a:lnTo>
                    <a:pt x="170796" y="68952"/>
                  </a:lnTo>
                  <a:lnTo>
                    <a:pt x="170225" y="70093"/>
                  </a:lnTo>
                  <a:lnTo>
                    <a:pt x="169655" y="71234"/>
                  </a:lnTo>
                  <a:lnTo>
                    <a:pt x="169116" y="72374"/>
                  </a:lnTo>
                  <a:lnTo>
                    <a:pt x="168102" y="74688"/>
                  </a:lnTo>
                  <a:lnTo>
                    <a:pt x="167152" y="76969"/>
                  </a:lnTo>
                  <a:lnTo>
                    <a:pt x="166233" y="79251"/>
                  </a:lnTo>
                  <a:lnTo>
                    <a:pt x="165409" y="81469"/>
                  </a:lnTo>
                  <a:lnTo>
                    <a:pt x="164617" y="83624"/>
                  </a:lnTo>
                  <a:lnTo>
                    <a:pt x="163888" y="85683"/>
                  </a:lnTo>
                  <a:lnTo>
                    <a:pt x="163824" y="85842"/>
                  </a:lnTo>
                  <a:lnTo>
                    <a:pt x="163824" y="85968"/>
                  </a:lnTo>
                  <a:lnTo>
                    <a:pt x="163824" y="86127"/>
                  </a:lnTo>
                  <a:lnTo>
                    <a:pt x="163856" y="86254"/>
                  </a:lnTo>
                  <a:lnTo>
                    <a:pt x="163919" y="86349"/>
                  </a:lnTo>
                  <a:lnTo>
                    <a:pt x="163983" y="86444"/>
                  </a:lnTo>
                  <a:lnTo>
                    <a:pt x="164141" y="86634"/>
                  </a:lnTo>
                  <a:lnTo>
                    <a:pt x="160624" y="88535"/>
                  </a:lnTo>
                  <a:lnTo>
                    <a:pt x="157138" y="90468"/>
                  </a:lnTo>
                  <a:lnTo>
                    <a:pt x="153653" y="92433"/>
                  </a:lnTo>
                  <a:lnTo>
                    <a:pt x="150167" y="94461"/>
                  </a:lnTo>
                  <a:lnTo>
                    <a:pt x="150167" y="94461"/>
                  </a:lnTo>
                  <a:lnTo>
                    <a:pt x="150389" y="92148"/>
                  </a:lnTo>
                  <a:lnTo>
                    <a:pt x="150674" y="89866"/>
                  </a:lnTo>
                  <a:lnTo>
                    <a:pt x="150991" y="87616"/>
                  </a:lnTo>
                  <a:lnTo>
                    <a:pt x="151403" y="85398"/>
                  </a:lnTo>
                  <a:lnTo>
                    <a:pt x="151878" y="83212"/>
                  </a:lnTo>
                  <a:lnTo>
                    <a:pt x="152449" y="81025"/>
                  </a:lnTo>
                  <a:lnTo>
                    <a:pt x="153051" y="78902"/>
                  </a:lnTo>
                  <a:lnTo>
                    <a:pt x="153716" y="76779"/>
                  </a:lnTo>
                  <a:lnTo>
                    <a:pt x="154477" y="74656"/>
                  </a:lnTo>
                  <a:lnTo>
                    <a:pt x="155269" y="72596"/>
                  </a:lnTo>
                  <a:lnTo>
                    <a:pt x="156156" y="70505"/>
                  </a:lnTo>
                  <a:lnTo>
                    <a:pt x="157107" y="68477"/>
                  </a:lnTo>
                  <a:lnTo>
                    <a:pt x="158121" y="66449"/>
                  </a:lnTo>
                  <a:lnTo>
                    <a:pt x="159166" y="64421"/>
                  </a:lnTo>
                  <a:lnTo>
                    <a:pt x="160307" y="62393"/>
                  </a:lnTo>
                  <a:lnTo>
                    <a:pt x="161511" y="60397"/>
                  </a:lnTo>
                  <a:lnTo>
                    <a:pt x="162462" y="58812"/>
                  </a:lnTo>
                  <a:lnTo>
                    <a:pt x="163539" y="56879"/>
                  </a:lnTo>
                  <a:lnTo>
                    <a:pt x="164743" y="54788"/>
                  </a:lnTo>
                  <a:lnTo>
                    <a:pt x="165377" y="53710"/>
                  </a:lnTo>
                  <a:lnTo>
                    <a:pt x="166042" y="52665"/>
                  </a:lnTo>
                  <a:lnTo>
                    <a:pt x="166740" y="51619"/>
                  </a:lnTo>
                  <a:lnTo>
                    <a:pt x="167437" y="50605"/>
                  </a:lnTo>
                  <a:lnTo>
                    <a:pt x="168166" y="49654"/>
                  </a:lnTo>
                  <a:lnTo>
                    <a:pt x="168926" y="48767"/>
                  </a:lnTo>
                  <a:lnTo>
                    <a:pt x="169275" y="48387"/>
                  </a:lnTo>
                  <a:lnTo>
                    <a:pt x="169655" y="48007"/>
                  </a:lnTo>
                  <a:lnTo>
                    <a:pt x="170035" y="47658"/>
                  </a:lnTo>
                  <a:lnTo>
                    <a:pt x="170415" y="47310"/>
                  </a:lnTo>
                  <a:lnTo>
                    <a:pt x="170827" y="47024"/>
                  </a:lnTo>
                  <a:lnTo>
                    <a:pt x="171208" y="46771"/>
                  </a:lnTo>
                  <a:lnTo>
                    <a:pt x="171588" y="46549"/>
                  </a:lnTo>
                  <a:lnTo>
                    <a:pt x="171968" y="46359"/>
                  </a:lnTo>
                  <a:lnTo>
                    <a:pt x="172443" y="46201"/>
                  </a:lnTo>
                  <a:lnTo>
                    <a:pt x="172824" y="46042"/>
                  </a:lnTo>
                  <a:lnTo>
                    <a:pt x="173172" y="45979"/>
                  </a:lnTo>
                  <a:lnTo>
                    <a:pt x="173489" y="45915"/>
                  </a:lnTo>
                  <a:close/>
                  <a:moveTo>
                    <a:pt x="54439" y="45567"/>
                  </a:moveTo>
                  <a:lnTo>
                    <a:pt x="54946" y="45598"/>
                  </a:lnTo>
                  <a:lnTo>
                    <a:pt x="55453" y="45662"/>
                  </a:lnTo>
                  <a:lnTo>
                    <a:pt x="55960" y="45757"/>
                  </a:lnTo>
                  <a:lnTo>
                    <a:pt x="56467" y="45884"/>
                  </a:lnTo>
                  <a:lnTo>
                    <a:pt x="57006" y="46042"/>
                  </a:lnTo>
                  <a:lnTo>
                    <a:pt x="57544" y="46232"/>
                  </a:lnTo>
                  <a:lnTo>
                    <a:pt x="58083" y="46454"/>
                  </a:lnTo>
                  <a:lnTo>
                    <a:pt x="58622" y="46676"/>
                  </a:lnTo>
                  <a:lnTo>
                    <a:pt x="59699" y="47215"/>
                  </a:lnTo>
                  <a:lnTo>
                    <a:pt x="60808" y="47785"/>
                  </a:lnTo>
                  <a:lnTo>
                    <a:pt x="61886" y="48419"/>
                  </a:lnTo>
                  <a:lnTo>
                    <a:pt x="62963" y="49084"/>
                  </a:lnTo>
                  <a:lnTo>
                    <a:pt x="64009" y="49750"/>
                  </a:lnTo>
                  <a:lnTo>
                    <a:pt x="65973" y="51049"/>
                  </a:lnTo>
                  <a:lnTo>
                    <a:pt x="67684" y="52189"/>
                  </a:lnTo>
                  <a:lnTo>
                    <a:pt x="67589" y="52221"/>
                  </a:lnTo>
                  <a:lnTo>
                    <a:pt x="66290" y="53203"/>
                  </a:lnTo>
                  <a:lnTo>
                    <a:pt x="65023" y="54186"/>
                  </a:lnTo>
                  <a:lnTo>
                    <a:pt x="63787" y="55231"/>
                  </a:lnTo>
                  <a:lnTo>
                    <a:pt x="62583" y="56309"/>
                  </a:lnTo>
                  <a:lnTo>
                    <a:pt x="61410" y="57418"/>
                  </a:lnTo>
                  <a:lnTo>
                    <a:pt x="60270" y="58559"/>
                  </a:lnTo>
                  <a:lnTo>
                    <a:pt x="59161" y="59731"/>
                  </a:lnTo>
                  <a:lnTo>
                    <a:pt x="58083" y="60935"/>
                  </a:lnTo>
                  <a:lnTo>
                    <a:pt x="57006" y="62171"/>
                  </a:lnTo>
                  <a:lnTo>
                    <a:pt x="55992" y="63439"/>
                  </a:lnTo>
                  <a:lnTo>
                    <a:pt x="55009" y="64738"/>
                  </a:lnTo>
                  <a:lnTo>
                    <a:pt x="54059" y="66037"/>
                  </a:lnTo>
                  <a:lnTo>
                    <a:pt x="53140" y="67368"/>
                  </a:lnTo>
                  <a:lnTo>
                    <a:pt x="52253" y="68730"/>
                  </a:lnTo>
                  <a:lnTo>
                    <a:pt x="51397" y="70125"/>
                  </a:lnTo>
                  <a:lnTo>
                    <a:pt x="50573" y="71551"/>
                  </a:lnTo>
                  <a:lnTo>
                    <a:pt x="49781" y="72977"/>
                  </a:lnTo>
                  <a:lnTo>
                    <a:pt x="48989" y="74402"/>
                  </a:lnTo>
                  <a:lnTo>
                    <a:pt x="48260" y="75860"/>
                  </a:lnTo>
                  <a:lnTo>
                    <a:pt x="47563" y="77349"/>
                  </a:lnTo>
                  <a:lnTo>
                    <a:pt x="46897" y="78839"/>
                  </a:lnTo>
                  <a:lnTo>
                    <a:pt x="46295" y="80360"/>
                  </a:lnTo>
                  <a:lnTo>
                    <a:pt x="45693" y="81881"/>
                  </a:lnTo>
                  <a:lnTo>
                    <a:pt x="45123" y="83402"/>
                  </a:lnTo>
                  <a:lnTo>
                    <a:pt x="44584" y="84923"/>
                  </a:lnTo>
                  <a:lnTo>
                    <a:pt x="44077" y="86475"/>
                  </a:lnTo>
                  <a:lnTo>
                    <a:pt x="43634" y="88028"/>
                  </a:lnTo>
                  <a:lnTo>
                    <a:pt x="43190" y="89612"/>
                  </a:lnTo>
                  <a:lnTo>
                    <a:pt x="42778" y="91165"/>
                  </a:lnTo>
                  <a:lnTo>
                    <a:pt x="42430" y="92750"/>
                  </a:lnTo>
                  <a:lnTo>
                    <a:pt x="42081" y="94302"/>
                  </a:lnTo>
                  <a:lnTo>
                    <a:pt x="41796" y="95887"/>
                  </a:lnTo>
                  <a:lnTo>
                    <a:pt x="38817" y="94873"/>
                  </a:lnTo>
                  <a:lnTo>
                    <a:pt x="35870" y="93795"/>
                  </a:lnTo>
                  <a:lnTo>
                    <a:pt x="36441" y="89422"/>
                  </a:lnTo>
                  <a:lnTo>
                    <a:pt x="36757" y="87268"/>
                  </a:lnTo>
                  <a:lnTo>
                    <a:pt x="37106" y="85113"/>
                  </a:lnTo>
                  <a:lnTo>
                    <a:pt x="37486" y="82990"/>
                  </a:lnTo>
                  <a:lnTo>
                    <a:pt x="37867" y="80835"/>
                  </a:lnTo>
                  <a:lnTo>
                    <a:pt x="38310" y="78744"/>
                  </a:lnTo>
                  <a:lnTo>
                    <a:pt x="38754" y="76621"/>
                  </a:lnTo>
                  <a:lnTo>
                    <a:pt x="39261" y="74529"/>
                  </a:lnTo>
                  <a:lnTo>
                    <a:pt x="39831" y="72438"/>
                  </a:lnTo>
                  <a:lnTo>
                    <a:pt x="40402" y="70346"/>
                  </a:lnTo>
                  <a:lnTo>
                    <a:pt x="41067" y="68287"/>
                  </a:lnTo>
                  <a:lnTo>
                    <a:pt x="41732" y="66227"/>
                  </a:lnTo>
                  <a:lnTo>
                    <a:pt x="42493" y="64167"/>
                  </a:lnTo>
                  <a:lnTo>
                    <a:pt x="43317" y="62108"/>
                  </a:lnTo>
                  <a:lnTo>
                    <a:pt x="44172" y="60080"/>
                  </a:lnTo>
                  <a:lnTo>
                    <a:pt x="44838" y="58527"/>
                  </a:lnTo>
                  <a:lnTo>
                    <a:pt x="45598" y="56689"/>
                  </a:lnTo>
                  <a:lnTo>
                    <a:pt x="46454" y="54693"/>
                  </a:lnTo>
                  <a:lnTo>
                    <a:pt x="46897" y="53647"/>
                  </a:lnTo>
                  <a:lnTo>
                    <a:pt x="47373" y="52601"/>
                  </a:lnTo>
                  <a:lnTo>
                    <a:pt x="47880" y="51587"/>
                  </a:lnTo>
                  <a:lnTo>
                    <a:pt x="48387" y="50605"/>
                  </a:lnTo>
                  <a:lnTo>
                    <a:pt x="48925" y="49654"/>
                  </a:lnTo>
                  <a:lnTo>
                    <a:pt x="49496" y="48799"/>
                  </a:lnTo>
                  <a:lnTo>
                    <a:pt x="50035" y="48007"/>
                  </a:lnTo>
                  <a:lnTo>
                    <a:pt x="50320" y="47626"/>
                  </a:lnTo>
                  <a:lnTo>
                    <a:pt x="50637" y="47310"/>
                  </a:lnTo>
                  <a:lnTo>
                    <a:pt x="50922" y="46993"/>
                  </a:lnTo>
                  <a:lnTo>
                    <a:pt x="51207" y="46708"/>
                  </a:lnTo>
                  <a:lnTo>
                    <a:pt x="51524" y="46454"/>
                  </a:lnTo>
                  <a:lnTo>
                    <a:pt x="51809" y="46232"/>
                  </a:lnTo>
                  <a:lnTo>
                    <a:pt x="52221" y="46010"/>
                  </a:lnTo>
                  <a:lnTo>
                    <a:pt x="52633" y="45820"/>
                  </a:lnTo>
                  <a:lnTo>
                    <a:pt x="53077" y="45693"/>
                  </a:lnTo>
                  <a:lnTo>
                    <a:pt x="53520" y="45598"/>
                  </a:lnTo>
                  <a:lnTo>
                    <a:pt x="53964" y="45567"/>
                  </a:lnTo>
                  <a:close/>
                  <a:moveTo>
                    <a:pt x="52284" y="74054"/>
                  </a:moveTo>
                  <a:lnTo>
                    <a:pt x="52506" y="75638"/>
                  </a:lnTo>
                  <a:lnTo>
                    <a:pt x="52696" y="77223"/>
                  </a:lnTo>
                  <a:lnTo>
                    <a:pt x="52855" y="78807"/>
                  </a:lnTo>
                  <a:lnTo>
                    <a:pt x="53013" y="80391"/>
                  </a:lnTo>
                  <a:lnTo>
                    <a:pt x="53108" y="81976"/>
                  </a:lnTo>
                  <a:lnTo>
                    <a:pt x="53203" y="83528"/>
                  </a:lnTo>
                  <a:lnTo>
                    <a:pt x="53235" y="85113"/>
                  </a:lnTo>
                  <a:lnTo>
                    <a:pt x="53267" y="86666"/>
                  </a:lnTo>
                  <a:lnTo>
                    <a:pt x="53298" y="88218"/>
                  </a:lnTo>
                  <a:lnTo>
                    <a:pt x="53267" y="89803"/>
                  </a:lnTo>
                  <a:lnTo>
                    <a:pt x="53235" y="91355"/>
                  </a:lnTo>
                  <a:lnTo>
                    <a:pt x="53172" y="92940"/>
                  </a:lnTo>
                  <a:lnTo>
                    <a:pt x="52981" y="96077"/>
                  </a:lnTo>
                  <a:lnTo>
                    <a:pt x="52760" y="99277"/>
                  </a:lnTo>
                  <a:lnTo>
                    <a:pt x="50573" y="98643"/>
                  </a:lnTo>
                  <a:lnTo>
                    <a:pt x="48355" y="97978"/>
                  </a:lnTo>
                  <a:lnTo>
                    <a:pt x="46169" y="97313"/>
                  </a:lnTo>
                  <a:lnTo>
                    <a:pt x="44014" y="96615"/>
                  </a:lnTo>
                  <a:lnTo>
                    <a:pt x="44331" y="95094"/>
                  </a:lnTo>
                  <a:lnTo>
                    <a:pt x="44648" y="93542"/>
                  </a:lnTo>
                  <a:lnTo>
                    <a:pt x="45028" y="92052"/>
                  </a:lnTo>
                  <a:lnTo>
                    <a:pt x="45440" y="90563"/>
                  </a:lnTo>
                  <a:lnTo>
                    <a:pt x="45852" y="89105"/>
                  </a:lnTo>
                  <a:lnTo>
                    <a:pt x="46327" y="87648"/>
                  </a:lnTo>
                  <a:lnTo>
                    <a:pt x="46802" y="86222"/>
                  </a:lnTo>
                  <a:lnTo>
                    <a:pt x="47309" y="84828"/>
                  </a:lnTo>
                  <a:lnTo>
                    <a:pt x="47848" y="83402"/>
                  </a:lnTo>
                  <a:lnTo>
                    <a:pt x="48387" y="82039"/>
                  </a:lnTo>
                  <a:lnTo>
                    <a:pt x="48989" y="80677"/>
                  </a:lnTo>
                  <a:lnTo>
                    <a:pt x="49591" y="79314"/>
                  </a:lnTo>
                  <a:lnTo>
                    <a:pt x="50225" y="77983"/>
                  </a:lnTo>
                  <a:lnTo>
                    <a:pt x="50890" y="76652"/>
                  </a:lnTo>
                  <a:lnTo>
                    <a:pt x="51556" y="75353"/>
                  </a:lnTo>
                  <a:lnTo>
                    <a:pt x="52284" y="74054"/>
                  </a:lnTo>
                  <a:close/>
                  <a:moveTo>
                    <a:pt x="144622" y="27346"/>
                  </a:moveTo>
                  <a:lnTo>
                    <a:pt x="146048" y="27410"/>
                  </a:lnTo>
                  <a:lnTo>
                    <a:pt x="147474" y="27505"/>
                  </a:lnTo>
                  <a:lnTo>
                    <a:pt x="150294" y="27758"/>
                  </a:lnTo>
                  <a:lnTo>
                    <a:pt x="151720" y="27885"/>
                  </a:lnTo>
                  <a:lnTo>
                    <a:pt x="153114" y="28012"/>
                  </a:lnTo>
                  <a:lnTo>
                    <a:pt x="153051" y="28139"/>
                  </a:lnTo>
                  <a:lnTo>
                    <a:pt x="153082" y="28297"/>
                  </a:lnTo>
                  <a:lnTo>
                    <a:pt x="153146" y="28424"/>
                  </a:lnTo>
                  <a:lnTo>
                    <a:pt x="153241" y="28551"/>
                  </a:lnTo>
                  <a:lnTo>
                    <a:pt x="153367" y="28646"/>
                  </a:lnTo>
                  <a:lnTo>
                    <a:pt x="153526" y="28709"/>
                  </a:lnTo>
                  <a:lnTo>
                    <a:pt x="153684" y="28709"/>
                  </a:lnTo>
                  <a:lnTo>
                    <a:pt x="153843" y="28677"/>
                  </a:lnTo>
                  <a:lnTo>
                    <a:pt x="152956" y="35363"/>
                  </a:lnTo>
                  <a:lnTo>
                    <a:pt x="152100" y="42081"/>
                  </a:lnTo>
                  <a:lnTo>
                    <a:pt x="151308" y="48831"/>
                  </a:lnTo>
                  <a:lnTo>
                    <a:pt x="150959" y="52221"/>
                  </a:lnTo>
                  <a:lnTo>
                    <a:pt x="150611" y="55612"/>
                  </a:lnTo>
                  <a:lnTo>
                    <a:pt x="150262" y="58971"/>
                  </a:lnTo>
                  <a:lnTo>
                    <a:pt x="149977" y="62361"/>
                  </a:lnTo>
                  <a:lnTo>
                    <a:pt x="149692" y="65752"/>
                  </a:lnTo>
                  <a:lnTo>
                    <a:pt x="149438" y="69142"/>
                  </a:lnTo>
                  <a:lnTo>
                    <a:pt x="149216" y="72533"/>
                  </a:lnTo>
                  <a:lnTo>
                    <a:pt x="149026" y="75892"/>
                  </a:lnTo>
                  <a:lnTo>
                    <a:pt x="148868" y="79282"/>
                  </a:lnTo>
                  <a:lnTo>
                    <a:pt x="148741" y="82641"/>
                  </a:lnTo>
                  <a:lnTo>
                    <a:pt x="148741" y="82800"/>
                  </a:lnTo>
                  <a:lnTo>
                    <a:pt x="148804" y="82958"/>
                  </a:lnTo>
                  <a:lnTo>
                    <a:pt x="148900" y="83117"/>
                  </a:lnTo>
                  <a:lnTo>
                    <a:pt x="149026" y="83212"/>
                  </a:lnTo>
                  <a:lnTo>
                    <a:pt x="149153" y="83307"/>
                  </a:lnTo>
                  <a:lnTo>
                    <a:pt x="149311" y="83370"/>
                  </a:lnTo>
                  <a:lnTo>
                    <a:pt x="149470" y="83402"/>
                  </a:lnTo>
                  <a:lnTo>
                    <a:pt x="149628" y="83402"/>
                  </a:lnTo>
                  <a:lnTo>
                    <a:pt x="149375" y="84859"/>
                  </a:lnTo>
                  <a:lnTo>
                    <a:pt x="149153" y="86317"/>
                  </a:lnTo>
                  <a:lnTo>
                    <a:pt x="148995" y="87775"/>
                  </a:lnTo>
                  <a:lnTo>
                    <a:pt x="148868" y="89264"/>
                  </a:lnTo>
                  <a:lnTo>
                    <a:pt x="148773" y="90753"/>
                  </a:lnTo>
                  <a:lnTo>
                    <a:pt x="148741" y="92243"/>
                  </a:lnTo>
                  <a:lnTo>
                    <a:pt x="148741" y="93764"/>
                  </a:lnTo>
                  <a:lnTo>
                    <a:pt x="148804" y="95285"/>
                  </a:lnTo>
                  <a:lnTo>
                    <a:pt x="146808" y="96489"/>
                  </a:lnTo>
                  <a:lnTo>
                    <a:pt x="144812" y="97725"/>
                  </a:lnTo>
                  <a:lnTo>
                    <a:pt x="144622" y="97661"/>
                  </a:lnTo>
                  <a:lnTo>
                    <a:pt x="144241" y="97661"/>
                  </a:lnTo>
                  <a:lnTo>
                    <a:pt x="144051" y="97693"/>
                  </a:lnTo>
                  <a:lnTo>
                    <a:pt x="143893" y="97725"/>
                  </a:lnTo>
                  <a:lnTo>
                    <a:pt x="143703" y="97820"/>
                  </a:lnTo>
                  <a:lnTo>
                    <a:pt x="143576" y="97946"/>
                  </a:lnTo>
                  <a:lnTo>
                    <a:pt x="143418" y="98073"/>
                  </a:lnTo>
                  <a:lnTo>
                    <a:pt x="143291" y="97978"/>
                  </a:lnTo>
                  <a:lnTo>
                    <a:pt x="143164" y="97915"/>
                  </a:lnTo>
                  <a:lnTo>
                    <a:pt x="143037" y="97851"/>
                  </a:lnTo>
                  <a:lnTo>
                    <a:pt x="142879" y="97820"/>
                  </a:lnTo>
                  <a:lnTo>
                    <a:pt x="142689" y="97788"/>
                  </a:lnTo>
                  <a:lnTo>
                    <a:pt x="142340" y="97788"/>
                  </a:lnTo>
                  <a:lnTo>
                    <a:pt x="142118" y="97851"/>
                  </a:lnTo>
                  <a:lnTo>
                    <a:pt x="138348" y="98897"/>
                  </a:lnTo>
                  <a:lnTo>
                    <a:pt x="136478" y="99372"/>
                  </a:lnTo>
                  <a:lnTo>
                    <a:pt x="134577" y="99848"/>
                  </a:lnTo>
                  <a:lnTo>
                    <a:pt x="134482" y="98643"/>
                  </a:lnTo>
                  <a:lnTo>
                    <a:pt x="134450" y="97439"/>
                  </a:lnTo>
                  <a:lnTo>
                    <a:pt x="134482" y="96235"/>
                  </a:lnTo>
                  <a:lnTo>
                    <a:pt x="134545" y="94999"/>
                  </a:lnTo>
                  <a:lnTo>
                    <a:pt x="134672" y="93764"/>
                  </a:lnTo>
                  <a:lnTo>
                    <a:pt x="134799" y="92559"/>
                  </a:lnTo>
                  <a:lnTo>
                    <a:pt x="134957" y="91324"/>
                  </a:lnTo>
                  <a:lnTo>
                    <a:pt x="135147" y="90088"/>
                  </a:lnTo>
                  <a:lnTo>
                    <a:pt x="135591" y="87616"/>
                  </a:lnTo>
                  <a:lnTo>
                    <a:pt x="136034" y="85176"/>
                  </a:lnTo>
                  <a:lnTo>
                    <a:pt x="136446" y="82736"/>
                  </a:lnTo>
                  <a:lnTo>
                    <a:pt x="136605" y="81532"/>
                  </a:lnTo>
                  <a:lnTo>
                    <a:pt x="136763" y="80360"/>
                  </a:lnTo>
                  <a:lnTo>
                    <a:pt x="137112" y="77476"/>
                  </a:lnTo>
                  <a:lnTo>
                    <a:pt x="137429" y="74561"/>
                  </a:lnTo>
                  <a:lnTo>
                    <a:pt x="137682" y="71677"/>
                  </a:lnTo>
                  <a:lnTo>
                    <a:pt x="137936" y="68794"/>
                  </a:lnTo>
                  <a:lnTo>
                    <a:pt x="138157" y="65878"/>
                  </a:lnTo>
                  <a:lnTo>
                    <a:pt x="138348" y="62995"/>
                  </a:lnTo>
                  <a:lnTo>
                    <a:pt x="138474" y="60080"/>
                  </a:lnTo>
                  <a:lnTo>
                    <a:pt x="138601" y="57196"/>
                  </a:lnTo>
                  <a:lnTo>
                    <a:pt x="138696" y="54439"/>
                  </a:lnTo>
                  <a:lnTo>
                    <a:pt x="138760" y="51682"/>
                  </a:lnTo>
                  <a:lnTo>
                    <a:pt x="138791" y="48957"/>
                  </a:lnTo>
                  <a:lnTo>
                    <a:pt x="138791" y="46201"/>
                  </a:lnTo>
                  <a:lnTo>
                    <a:pt x="138760" y="43475"/>
                  </a:lnTo>
                  <a:lnTo>
                    <a:pt x="138696" y="40719"/>
                  </a:lnTo>
                  <a:lnTo>
                    <a:pt x="138633" y="37993"/>
                  </a:lnTo>
                  <a:lnTo>
                    <a:pt x="138538" y="35237"/>
                  </a:lnTo>
                  <a:lnTo>
                    <a:pt x="138474" y="34635"/>
                  </a:lnTo>
                  <a:lnTo>
                    <a:pt x="138348" y="33842"/>
                  </a:lnTo>
                  <a:lnTo>
                    <a:pt x="138221" y="32923"/>
                  </a:lnTo>
                  <a:lnTo>
                    <a:pt x="138062" y="31941"/>
                  </a:lnTo>
                  <a:lnTo>
                    <a:pt x="137967" y="30990"/>
                  </a:lnTo>
                  <a:lnTo>
                    <a:pt x="137936" y="30515"/>
                  </a:lnTo>
                  <a:lnTo>
                    <a:pt x="137936" y="30072"/>
                  </a:lnTo>
                  <a:lnTo>
                    <a:pt x="137936" y="29691"/>
                  </a:lnTo>
                  <a:lnTo>
                    <a:pt x="137999" y="29343"/>
                  </a:lnTo>
                  <a:lnTo>
                    <a:pt x="138062" y="29026"/>
                  </a:lnTo>
                  <a:lnTo>
                    <a:pt x="138189" y="28804"/>
                  </a:lnTo>
                  <a:lnTo>
                    <a:pt x="138411" y="28487"/>
                  </a:lnTo>
                  <a:lnTo>
                    <a:pt x="138601" y="28234"/>
                  </a:lnTo>
                  <a:lnTo>
                    <a:pt x="138791" y="28012"/>
                  </a:lnTo>
                  <a:lnTo>
                    <a:pt x="138981" y="27853"/>
                  </a:lnTo>
                  <a:lnTo>
                    <a:pt x="139171" y="27727"/>
                  </a:lnTo>
                  <a:lnTo>
                    <a:pt x="139362" y="27632"/>
                  </a:lnTo>
                  <a:lnTo>
                    <a:pt x="139583" y="27568"/>
                  </a:lnTo>
                  <a:lnTo>
                    <a:pt x="139774" y="27505"/>
                  </a:lnTo>
                  <a:lnTo>
                    <a:pt x="140217" y="27473"/>
                  </a:lnTo>
                  <a:lnTo>
                    <a:pt x="141231" y="27473"/>
                  </a:lnTo>
                  <a:lnTo>
                    <a:pt x="141897" y="27441"/>
                  </a:lnTo>
                  <a:lnTo>
                    <a:pt x="142562" y="27378"/>
                  </a:lnTo>
                  <a:lnTo>
                    <a:pt x="143259" y="27346"/>
                  </a:lnTo>
                  <a:close/>
                  <a:moveTo>
                    <a:pt x="57101" y="66385"/>
                  </a:moveTo>
                  <a:lnTo>
                    <a:pt x="57164" y="66512"/>
                  </a:lnTo>
                  <a:lnTo>
                    <a:pt x="57766" y="67558"/>
                  </a:lnTo>
                  <a:lnTo>
                    <a:pt x="58368" y="68604"/>
                  </a:lnTo>
                  <a:lnTo>
                    <a:pt x="58907" y="69649"/>
                  </a:lnTo>
                  <a:lnTo>
                    <a:pt x="59446" y="70695"/>
                  </a:lnTo>
                  <a:lnTo>
                    <a:pt x="59953" y="71741"/>
                  </a:lnTo>
                  <a:lnTo>
                    <a:pt x="60428" y="72818"/>
                  </a:lnTo>
                  <a:lnTo>
                    <a:pt x="60872" y="73864"/>
                  </a:lnTo>
                  <a:lnTo>
                    <a:pt x="61284" y="74941"/>
                  </a:lnTo>
                  <a:lnTo>
                    <a:pt x="61696" y="76019"/>
                  </a:lnTo>
                  <a:lnTo>
                    <a:pt x="62044" y="77096"/>
                  </a:lnTo>
                  <a:lnTo>
                    <a:pt x="62393" y="78173"/>
                  </a:lnTo>
                  <a:lnTo>
                    <a:pt x="62710" y="79251"/>
                  </a:lnTo>
                  <a:lnTo>
                    <a:pt x="62995" y="80328"/>
                  </a:lnTo>
                  <a:lnTo>
                    <a:pt x="63280" y="81437"/>
                  </a:lnTo>
                  <a:lnTo>
                    <a:pt x="63502" y="82514"/>
                  </a:lnTo>
                  <a:lnTo>
                    <a:pt x="63724" y="83624"/>
                  </a:lnTo>
                  <a:lnTo>
                    <a:pt x="63914" y="84733"/>
                  </a:lnTo>
                  <a:lnTo>
                    <a:pt x="64072" y="85842"/>
                  </a:lnTo>
                  <a:lnTo>
                    <a:pt x="64199" y="86951"/>
                  </a:lnTo>
                  <a:lnTo>
                    <a:pt x="64326" y="88091"/>
                  </a:lnTo>
                  <a:lnTo>
                    <a:pt x="64421" y="89201"/>
                  </a:lnTo>
                  <a:lnTo>
                    <a:pt x="64484" y="90341"/>
                  </a:lnTo>
                  <a:lnTo>
                    <a:pt x="64516" y="91482"/>
                  </a:lnTo>
                  <a:lnTo>
                    <a:pt x="64516" y="92623"/>
                  </a:lnTo>
                  <a:lnTo>
                    <a:pt x="64516" y="93764"/>
                  </a:lnTo>
                  <a:lnTo>
                    <a:pt x="64484" y="94904"/>
                  </a:lnTo>
                  <a:lnTo>
                    <a:pt x="64421" y="96077"/>
                  </a:lnTo>
                  <a:lnTo>
                    <a:pt x="64326" y="97218"/>
                  </a:lnTo>
                  <a:lnTo>
                    <a:pt x="64231" y="98390"/>
                  </a:lnTo>
                  <a:lnTo>
                    <a:pt x="64104" y="99562"/>
                  </a:lnTo>
                  <a:lnTo>
                    <a:pt x="63945" y="100735"/>
                  </a:lnTo>
                  <a:lnTo>
                    <a:pt x="63755" y="101939"/>
                  </a:lnTo>
                  <a:lnTo>
                    <a:pt x="61284" y="101400"/>
                  </a:lnTo>
                  <a:lnTo>
                    <a:pt x="58780" y="100830"/>
                  </a:lnTo>
                  <a:lnTo>
                    <a:pt x="56340" y="100196"/>
                  </a:lnTo>
                  <a:lnTo>
                    <a:pt x="53869" y="99562"/>
                  </a:lnTo>
                  <a:lnTo>
                    <a:pt x="54217" y="97915"/>
                  </a:lnTo>
                  <a:lnTo>
                    <a:pt x="54534" y="96235"/>
                  </a:lnTo>
                  <a:lnTo>
                    <a:pt x="54756" y="94524"/>
                  </a:lnTo>
                  <a:lnTo>
                    <a:pt x="54978" y="92845"/>
                  </a:lnTo>
                  <a:lnTo>
                    <a:pt x="55105" y="91133"/>
                  </a:lnTo>
                  <a:lnTo>
                    <a:pt x="55200" y="89422"/>
                  </a:lnTo>
                  <a:lnTo>
                    <a:pt x="55231" y="87711"/>
                  </a:lnTo>
                  <a:lnTo>
                    <a:pt x="55231" y="85968"/>
                  </a:lnTo>
                  <a:lnTo>
                    <a:pt x="55200" y="84257"/>
                  </a:lnTo>
                  <a:lnTo>
                    <a:pt x="55105" y="82546"/>
                  </a:lnTo>
                  <a:lnTo>
                    <a:pt x="54978" y="80835"/>
                  </a:lnTo>
                  <a:lnTo>
                    <a:pt x="54788" y="79156"/>
                  </a:lnTo>
                  <a:lnTo>
                    <a:pt x="54566" y="77444"/>
                  </a:lnTo>
                  <a:lnTo>
                    <a:pt x="54312" y="75765"/>
                  </a:lnTo>
                  <a:lnTo>
                    <a:pt x="53995" y="74086"/>
                  </a:lnTo>
                  <a:lnTo>
                    <a:pt x="53647" y="72438"/>
                  </a:lnTo>
                  <a:lnTo>
                    <a:pt x="53615" y="72311"/>
                  </a:lnTo>
                  <a:lnTo>
                    <a:pt x="53584" y="72184"/>
                  </a:lnTo>
                  <a:lnTo>
                    <a:pt x="53425" y="72026"/>
                  </a:lnTo>
                  <a:lnTo>
                    <a:pt x="54312" y="70600"/>
                  </a:lnTo>
                  <a:lnTo>
                    <a:pt x="55200" y="69174"/>
                  </a:lnTo>
                  <a:lnTo>
                    <a:pt x="56150" y="67780"/>
                  </a:lnTo>
                  <a:lnTo>
                    <a:pt x="57101" y="66385"/>
                  </a:lnTo>
                  <a:close/>
                  <a:moveTo>
                    <a:pt x="59541" y="29311"/>
                  </a:moveTo>
                  <a:lnTo>
                    <a:pt x="60079" y="29343"/>
                  </a:lnTo>
                  <a:lnTo>
                    <a:pt x="60650" y="29374"/>
                  </a:lnTo>
                  <a:lnTo>
                    <a:pt x="61252" y="29438"/>
                  </a:lnTo>
                  <a:lnTo>
                    <a:pt x="62488" y="29628"/>
                  </a:lnTo>
                  <a:lnTo>
                    <a:pt x="68413" y="30547"/>
                  </a:lnTo>
                  <a:lnTo>
                    <a:pt x="71392" y="30990"/>
                  </a:lnTo>
                  <a:lnTo>
                    <a:pt x="74371" y="31434"/>
                  </a:lnTo>
                  <a:lnTo>
                    <a:pt x="74751" y="33684"/>
                  </a:lnTo>
                  <a:lnTo>
                    <a:pt x="75131" y="35934"/>
                  </a:lnTo>
                  <a:lnTo>
                    <a:pt x="75448" y="38184"/>
                  </a:lnTo>
                  <a:lnTo>
                    <a:pt x="75733" y="40433"/>
                  </a:lnTo>
                  <a:lnTo>
                    <a:pt x="75955" y="42683"/>
                  </a:lnTo>
                  <a:lnTo>
                    <a:pt x="76145" y="44933"/>
                  </a:lnTo>
                  <a:lnTo>
                    <a:pt x="76335" y="47183"/>
                  </a:lnTo>
                  <a:lnTo>
                    <a:pt x="76462" y="49433"/>
                  </a:lnTo>
                  <a:lnTo>
                    <a:pt x="76525" y="51682"/>
                  </a:lnTo>
                  <a:lnTo>
                    <a:pt x="76589" y="53932"/>
                  </a:lnTo>
                  <a:lnTo>
                    <a:pt x="76589" y="56182"/>
                  </a:lnTo>
                  <a:lnTo>
                    <a:pt x="76589" y="58400"/>
                  </a:lnTo>
                  <a:lnTo>
                    <a:pt x="76525" y="60650"/>
                  </a:lnTo>
                  <a:lnTo>
                    <a:pt x="76430" y="62900"/>
                  </a:lnTo>
                  <a:lnTo>
                    <a:pt x="76303" y="65150"/>
                  </a:lnTo>
                  <a:lnTo>
                    <a:pt x="76145" y="67368"/>
                  </a:lnTo>
                  <a:lnTo>
                    <a:pt x="75923" y="69618"/>
                  </a:lnTo>
                  <a:lnTo>
                    <a:pt x="75701" y="71836"/>
                  </a:lnTo>
                  <a:lnTo>
                    <a:pt x="75416" y="74086"/>
                  </a:lnTo>
                  <a:lnTo>
                    <a:pt x="75131" y="76304"/>
                  </a:lnTo>
                  <a:lnTo>
                    <a:pt x="74782" y="78522"/>
                  </a:lnTo>
                  <a:lnTo>
                    <a:pt x="74434" y="80772"/>
                  </a:lnTo>
                  <a:lnTo>
                    <a:pt x="74022" y="82990"/>
                  </a:lnTo>
                  <a:lnTo>
                    <a:pt x="73610" y="85208"/>
                  </a:lnTo>
                  <a:lnTo>
                    <a:pt x="73135" y="87426"/>
                  </a:lnTo>
                  <a:lnTo>
                    <a:pt x="72628" y="89644"/>
                  </a:lnTo>
                  <a:lnTo>
                    <a:pt x="72121" y="91862"/>
                  </a:lnTo>
                  <a:lnTo>
                    <a:pt x="71550" y="94080"/>
                  </a:lnTo>
                  <a:lnTo>
                    <a:pt x="70980" y="96299"/>
                  </a:lnTo>
                  <a:lnTo>
                    <a:pt x="70346" y="98517"/>
                  </a:lnTo>
                  <a:lnTo>
                    <a:pt x="69712" y="100703"/>
                  </a:lnTo>
                  <a:lnTo>
                    <a:pt x="69015" y="102921"/>
                  </a:lnTo>
                  <a:lnTo>
                    <a:pt x="66956" y="102541"/>
                  </a:lnTo>
                  <a:lnTo>
                    <a:pt x="64896" y="102161"/>
                  </a:lnTo>
                  <a:lnTo>
                    <a:pt x="65181" y="100988"/>
                  </a:lnTo>
                  <a:lnTo>
                    <a:pt x="65435" y="99816"/>
                  </a:lnTo>
                  <a:lnTo>
                    <a:pt x="65656" y="98643"/>
                  </a:lnTo>
                  <a:lnTo>
                    <a:pt x="65847" y="97439"/>
                  </a:lnTo>
                  <a:lnTo>
                    <a:pt x="66005" y="96267"/>
                  </a:lnTo>
                  <a:lnTo>
                    <a:pt x="66132" y="95063"/>
                  </a:lnTo>
                  <a:lnTo>
                    <a:pt x="66227" y="93890"/>
                  </a:lnTo>
                  <a:lnTo>
                    <a:pt x="66290" y="92686"/>
                  </a:lnTo>
                  <a:lnTo>
                    <a:pt x="66322" y="91514"/>
                  </a:lnTo>
                  <a:lnTo>
                    <a:pt x="66322" y="90310"/>
                  </a:lnTo>
                  <a:lnTo>
                    <a:pt x="66290" y="89137"/>
                  </a:lnTo>
                  <a:lnTo>
                    <a:pt x="66227" y="87965"/>
                  </a:lnTo>
                  <a:lnTo>
                    <a:pt x="66132" y="86761"/>
                  </a:lnTo>
                  <a:lnTo>
                    <a:pt x="66005" y="85588"/>
                  </a:lnTo>
                  <a:lnTo>
                    <a:pt x="65847" y="84416"/>
                  </a:lnTo>
                  <a:lnTo>
                    <a:pt x="65688" y="83243"/>
                  </a:lnTo>
                  <a:lnTo>
                    <a:pt x="65466" y="82071"/>
                  </a:lnTo>
                  <a:lnTo>
                    <a:pt x="65213" y="80898"/>
                  </a:lnTo>
                  <a:lnTo>
                    <a:pt x="64928" y="79758"/>
                  </a:lnTo>
                  <a:lnTo>
                    <a:pt x="64642" y="78617"/>
                  </a:lnTo>
                  <a:lnTo>
                    <a:pt x="64294" y="77476"/>
                  </a:lnTo>
                  <a:lnTo>
                    <a:pt x="63945" y="76335"/>
                  </a:lnTo>
                  <a:lnTo>
                    <a:pt x="63565" y="75226"/>
                  </a:lnTo>
                  <a:lnTo>
                    <a:pt x="63121" y="74086"/>
                  </a:lnTo>
                  <a:lnTo>
                    <a:pt x="62678" y="72977"/>
                  </a:lnTo>
                  <a:lnTo>
                    <a:pt x="62203" y="71899"/>
                  </a:lnTo>
                  <a:lnTo>
                    <a:pt x="61696" y="70822"/>
                  </a:lnTo>
                  <a:lnTo>
                    <a:pt x="61157" y="69744"/>
                  </a:lnTo>
                  <a:lnTo>
                    <a:pt x="60618" y="68667"/>
                  </a:lnTo>
                  <a:lnTo>
                    <a:pt x="60016" y="67621"/>
                  </a:lnTo>
                  <a:lnTo>
                    <a:pt x="59414" y="66607"/>
                  </a:lnTo>
                  <a:lnTo>
                    <a:pt x="58780" y="65593"/>
                  </a:lnTo>
                  <a:lnTo>
                    <a:pt x="58590" y="65371"/>
                  </a:lnTo>
                  <a:lnTo>
                    <a:pt x="58400" y="65245"/>
                  </a:lnTo>
                  <a:lnTo>
                    <a:pt x="58178" y="65181"/>
                  </a:lnTo>
                  <a:lnTo>
                    <a:pt x="57988" y="65181"/>
                  </a:lnTo>
                  <a:lnTo>
                    <a:pt x="59129" y="63597"/>
                  </a:lnTo>
                  <a:lnTo>
                    <a:pt x="60333" y="62044"/>
                  </a:lnTo>
                  <a:lnTo>
                    <a:pt x="61569" y="60523"/>
                  </a:lnTo>
                  <a:lnTo>
                    <a:pt x="62805" y="59002"/>
                  </a:lnTo>
                  <a:lnTo>
                    <a:pt x="64104" y="57481"/>
                  </a:lnTo>
                  <a:lnTo>
                    <a:pt x="65435" y="55992"/>
                  </a:lnTo>
                  <a:lnTo>
                    <a:pt x="66797" y="54503"/>
                  </a:lnTo>
                  <a:lnTo>
                    <a:pt x="68191" y="53013"/>
                  </a:lnTo>
                  <a:lnTo>
                    <a:pt x="68287" y="52918"/>
                  </a:lnTo>
                  <a:lnTo>
                    <a:pt x="68318" y="52823"/>
                  </a:lnTo>
                  <a:lnTo>
                    <a:pt x="68445" y="52887"/>
                  </a:lnTo>
                  <a:lnTo>
                    <a:pt x="68889" y="52887"/>
                  </a:lnTo>
                  <a:lnTo>
                    <a:pt x="69079" y="52950"/>
                  </a:lnTo>
                  <a:lnTo>
                    <a:pt x="69301" y="52982"/>
                  </a:lnTo>
                  <a:lnTo>
                    <a:pt x="69491" y="52982"/>
                  </a:lnTo>
                  <a:lnTo>
                    <a:pt x="69681" y="52918"/>
                  </a:lnTo>
                  <a:lnTo>
                    <a:pt x="69839" y="52823"/>
                  </a:lnTo>
                  <a:lnTo>
                    <a:pt x="69998" y="52696"/>
                  </a:lnTo>
                  <a:lnTo>
                    <a:pt x="70124" y="52570"/>
                  </a:lnTo>
                  <a:lnTo>
                    <a:pt x="70219" y="52411"/>
                  </a:lnTo>
                  <a:lnTo>
                    <a:pt x="70315" y="52253"/>
                  </a:lnTo>
                  <a:lnTo>
                    <a:pt x="70346" y="52063"/>
                  </a:lnTo>
                  <a:lnTo>
                    <a:pt x="70378" y="51873"/>
                  </a:lnTo>
                  <a:lnTo>
                    <a:pt x="70346" y="51682"/>
                  </a:lnTo>
                  <a:lnTo>
                    <a:pt x="70283" y="51524"/>
                  </a:lnTo>
                  <a:lnTo>
                    <a:pt x="70188" y="51334"/>
                  </a:lnTo>
                  <a:lnTo>
                    <a:pt x="70061" y="51175"/>
                  </a:lnTo>
                  <a:lnTo>
                    <a:pt x="69871" y="51049"/>
                  </a:lnTo>
                  <a:lnTo>
                    <a:pt x="69110" y="50605"/>
                  </a:lnTo>
                  <a:lnTo>
                    <a:pt x="68572" y="48957"/>
                  </a:lnTo>
                  <a:lnTo>
                    <a:pt x="68033" y="47310"/>
                  </a:lnTo>
                  <a:lnTo>
                    <a:pt x="66892" y="44014"/>
                  </a:lnTo>
                  <a:lnTo>
                    <a:pt x="66575" y="43127"/>
                  </a:lnTo>
                  <a:lnTo>
                    <a:pt x="66385" y="42683"/>
                  </a:lnTo>
                  <a:lnTo>
                    <a:pt x="66195" y="42240"/>
                  </a:lnTo>
                  <a:lnTo>
                    <a:pt x="65973" y="41828"/>
                  </a:lnTo>
                  <a:lnTo>
                    <a:pt x="65720" y="41447"/>
                  </a:lnTo>
                  <a:lnTo>
                    <a:pt x="65435" y="41067"/>
                  </a:lnTo>
                  <a:lnTo>
                    <a:pt x="65086" y="40719"/>
                  </a:lnTo>
                  <a:lnTo>
                    <a:pt x="64833" y="40528"/>
                  </a:lnTo>
                  <a:lnTo>
                    <a:pt x="64579" y="40338"/>
                  </a:lnTo>
                  <a:lnTo>
                    <a:pt x="64294" y="40180"/>
                  </a:lnTo>
                  <a:lnTo>
                    <a:pt x="63977" y="40021"/>
                  </a:lnTo>
                  <a:lnTo>
                    <a:pt x="63375" y="39768"/>
                  </a:lnTo>
                  <a:lnTo>
                    <a:pt x="62741" y="39578"/>
                  </a:lnTo>
                  <a:lnTo>
                    <a:pt x="62076" y="39419"/>
                  </a:lnTo>
                  <a:lnTo>
                    <a:pt x="61410" y="39261"/>
                  </a:lnTo>
                  <a:lnTo>
                    <a:pt x="60111" y="38976"/>
                  </a:lnTo>
                  <a:lnTo>
                    <a:pt x="57988" y="38405"/>
                  </a:lnTo>
                  <a:lnTo>
                    <a:pt x="56911" y="38152"/>
                  </a:lnTo>
                  <a:lnTo>
                    <a:pt x="55833" y="37898"/>
                  </a:lnTo>
                  <a:lnTo>
                    <a:pt x="55960" y="36694"/>
                  </a:lnTo>
                  <a:lnTo>
                    <a:pt x="56023" y="35490"/>
                  </a:lnTo>
                  <a:lnTo>
                    <a:pt x="56087" y="34286"/>
                  </a:lnTo>
                  <a:lnTo>
                    <a:pt x="56119" y="33050"/>
                  </a:lnTo>
                  <a:lnTo>
                    <a:pt x="56150" y="32290"/>
                  </a:lnTo>
                  <a:lnTo>
                    <a:pt x="56214" y="31973"/>
                  </a:lnTo>
                  <a:lnTo>
                    <a:pt x="56277" y="31656"/>
                  </a:lnTo>
                  <a:lnTo>
                    <a:pt x="56340" y="31371"/>
                  </a:lnTo>
                  <a:lnTo>
                    <a:pt x="56435" y="31086"/>
                  </a:lnTo>
                  <a:lnTo>
                    <a:pt x="56530" y="30864"/>
                  </a:lnTo>
                  <a:lnTo>
                    <a:pt x="56657" y="30642"/>
                  </a:lnTo>
                  <a:lnTo>
                    <a:pt x="56784" y="30420"/>
                  </a:lnTo>
                  <a:lnTo>
                    <a:pt x="56942" y="30262"/>
                  </a:lnTo>
                  <a:lnTo>
                    <a:pt x="57101" y="30072"/>
                  </a:lnTo>
                  <a:lnTo>
                    <a:pt x="57259" y="29945"/>
                  </a:lnTo>
                  <a:lnTo>
                    <a:pt x="57449" y="29818"/>
                  </a:lnTo>
                  <a:lnTo>
                    <a:pt x="57640" y="29691"/>
                  </a:lnTo>
                  <a:lnTo>
                    <a:pt x="58051" y="29533"/>
                  </a:lnTo>
                  <a:lnTo>
                    <a:pt x="58527" y="29406"/>
                  </a:lnTo>
                  <a:lnTo>
                    <a:pt x="59002" y="29343"/>
                  </a:lnTo>
                  <a:lnTo>
                    <a:pt x="59541" y="29311"/>
                  </a:lnTo>
                  <a:close/>
                  <a:moveTo>
                    <a:pt x="119018" y="22403"/>
                  </a:moveTo>
                  <a:lnTo>
                    <a:pt x="122852" y="23005"/>
                  </a:lnTo>
                  <a:lnTo>
                    <a:pt x="126687" y="23576"/>
                  </a:lnTo>
                  <a:lnTo>
                    <a:pt x="130552" y="24114"/>
                  </a:lnTo>
                  <a:lnTo>
                    <a:pt x="132485" y="24336"/>
                  </a:lnTo>
                  <a:lnTo>
                    <a:pt x="134418" y="24558"/>
                  </a:lnTo>
                  <a:lnTo>
                    <a:pt x="134608" y="25889"/>
                  </a:lnTo>
                  <a:lnTo>
                    <a:pt x="134799" y="27188"/>
                  </a:lnTo>
                  <a:lnTo>
                    <a:pt x="135084" y="28487"/>
                  </a:lnTo>
                  <a:lnTo>
                    <a:pt x="135369" y="29786"/>
                  </a:lnTo>
                  <a:lnTo>
                    <a:pt x="135432" y="29913"/>
                  </a:lnTo>
                  <a:lnTo>
                    <a:pt x="135496" y="30040"/>
                  </a:lnTo>
                  <a:lnTo>
                    <a:pt x="135591" y="30135"/>
                  </a:lnTo>
                  <a:lnTo>
                    <a:pt x="135686" y="30198"/>
                  </a:lnTo>
                  <a:lnTo>
                    <a:pt x="135781" y="30262"/>
                  </a:lnTo>
                  <a:lnTo>
                    <a:pt x="135908" y="30293"/>
                  </a:lnTo>
                  <a:lnTo>
                    <a:pt x="136129" y="30293"/>
                  </a:lnTo>
                  <a:lnTo>
                    <a:pt x="136383" y="34951"/>
                  </a:lnTo>
                  <a:lnTo>
                    <a:pt x="136541" y="39578"/>
                  </a:lnTo>
                  <a:lnTo>
                    <a:pt x="136605" y="44236"/>
                  </a:lnTo>
                  <a:lnTo>
                    <a:pt x="136636" y="48894"/>
                  </a:lnTo>
                  <a:lnTo>
                    <a:pt x="136573" y="53552"/>
                  </a:lnTo>
                  <a:lnTo>
                    <a:pt x="136510" y="55865"/>
                  </a:lnTo>
                  <a:lnTo>
                    <a:pt x="136446" y="58210"/>
                  </a:lnTo>
                  <a:lnTo>
                    <a:pt x="136351" y="60523"/>
                  </a:lnTo>
                  <a:lnTo>
                    <a:pt x="136225" y="62868"/>
                  </a:lnTo>
                  <a:lnTo>
                    <a:pt x="136098" y="65181"/>
                  </a:lnTo>
                  <a:lnTo>
                    <a:pt x="135939" y="67495"/>
                  </a:lnTo>
                  <a:lnTo>
                    <a:pt x="135718" y="70378"/>
                  </a:lnTo>
                  <a:lnTo>
                    <a:pt x="135464" y="73230"/>
                  </a:lnTo>
                  <a:lnTo>
                    <a:pt x="135179" y="76082"/>
                  </a:lnTo>
                  <a:lnTo>
                    <a:pt x="134894" y="78934"/>
                  </a:lnTo>
                  <a:lnTo>
                    <a:pt x="134577" y="81786"/>
                  </a:lnTo>
                  <a:lnTo>
                    <a:pt x="134197" y="84638"/>
                  </a:lnTo>
                  <a:lnTo>
                    <a:pt x="133848" y="87489"/>
                  </a:lnTo>
                  <a:lnTo>
                    <a:pt x="133436" y="90341"/>
                  </a:lnTo>
                  <a:lnTo>
                    <a:pt x="133056" y="92876"/>
                  </a:lnTo>
                  <a:lnTo>
                    <a:pt x="132897" y="94112"/>
                  </a:lnTo>
                  <a:lnTo>
                    <a:pt x="132802" y="95316"/>
                  </a:lnTo>
                  <a:lnTo>
                    <a:pt x="132771" y="95918"/>
                  </a:lnTo>
                  <a:lnTo>
                    <a:pt x="132771" y="96520"/>
                  </a:lnTo>
                  <a:lnTo>
                    <a:pt x="132802" y="97122"/>
                  </a:lnTo>
                  <a:lnTo>
                    <a:pt x="132834" y="97725"/>
                  </a:lnTo>
                  <a:lnTo>
                    <a:pt x="132929" y="98327"/>
                  </a:lnTo>
                  <a:lnTo>
                    <a:pt x="133056" y="98897"/>
                  </a:lnTo>
                  <a:lnTo>
                    <a:pt x="133246" y="99499"/>
                  </a:lnTo>
                  <a:lnTo>
                    <a:pt x="133436" y="100101"/>
                  </a:lnTo>
                  <a:lnTo>
                    <a:pt x="129824" y="100925"/>
                  </a:lnTo>
                  <a:lnTo>
                    <a:pt x="126211" y="101685"/>
                  </a:lnTo>
                  <a:lnTo>
                    <a:pt x="122599" y="102351"/>
                  </a:lnTo>
                  <a:lnTo>
                    <a:pt x="118955" y="102985"/>
                  </a:lnTo>
                  <a:lnTo>
                    <a:pt x="118860" y="102668"/>
                  </a:lnTo>
                  <a:lnTo>
                    <a:pt x="118796" y="102383"/>
                  </a:lnTo>
                  <a:lnTo>
                    <a:pt x="118670" y="101749"/>
                  </a:lnTo>
                  <a:lnTo>
                    <a:pt x="118606" y="101052"/>
                  </a:lnTo>
                  <a:lnTo>
                    <a:pt x="118606" y="100386"/>
                  </a:lnTo>
                  <a:lnTo>
                    <a:pt x="118670" y="99657"/>
                  </a:lnTo>
                  <a:lnTo>
                    <a:pt x="118733" y="98929"/>
                  </a:lnTo>
                  <a:lnTo>
                    <a:pt x="118860" y="98200"/>
                  </a:lnTo>
                  <a:lnTo>
                    <a:pt x="118987" y="97439"/>
                  </a:lnTo>
                  <a:lnTo>
                    <a:pt x="119335" y="95982"/>
                  </a:lnTo>
                  <a:lnTo>
                    <a:pt x="119684" y="94556"/>
                  </a:lnTo>
                  <a:lnTo>
                    <a:pt x="120001" y="93225"/>
                  </a:lnTo>
                  <a:lnTo>
                    <a:pt x="120254" y="92052"/>
                  </a:lnTo>
                  <a:lnTo>
                    <a:pt x="120634" y="89771"/>
                  </a:lnTo>
                  <a:lnTo>
                    <a:pt x="120983" y="87521"/>
                  </a:lnTo>
                  <a:lnTo>
                    <a:pt x="121300" y="85271"/>
                  </a:lnTo>
                  <a:lnTo>
                    <a:pt x="121553" y="82990"/>
                  </a:lnTo>
                  <a:lnTo>
                    <a:pt x="121870" y="80296"/>
                  </a:lnTo>
                  <a:lnTo>
                    <a:pt x="122155" y="77635"/>
                  </a:lnTo>
                  <a:lnTo>
                    <a:pt x="122377" y="74941"/>
                  </a:lnTo>
                  <a:lnTo>
                    <a:pt x="122567" y="72248"/>
                  </a:lnTo>
                  <a:lnTo>
                    <a:pt x="122726" y="69554"/>
                  </a:lnTo>
                  <a:lnTo>
                    <a:pt x="122821" y="66861"/>
                  </a:lnTo>
                  <a:lnTo>
                    <a:pt x="122884" y="64167"/>
                  </a:lnTo>
                  <a:lnTo>
                    <a:pt x="122916" y="61442"/>
                  </a:lnTo>
                  <a:lnTo>
                    <a:pt x="122916" y="59002"/>
                  </a:lnTo>
                  <a:lnTo>
                    <a:pt x="122884" y="56531"/>
                  </a:lnTo>
                  <a:lnTo>
                    <a:pt x="122789" y="54059"/>
                  </a:lnTo>
                  <a:lnTo>
                    <a:pt x="122694" y="51619"/>
                  </a:lnTo>
                  <a:lnTo>
                    <a:pt x="122536" y="49179"/>
                  </a:lnTo>
                  <a:lnTo>
                    <a:pt x="122377" y="46708"/>
                  </a:lnTo>
                  <a:lnTo>
                    <a:pt x="122187" y="44268"/>
                  </a:lnTo>
                  <a:lnTo>
                    <a:pt x="121933" y="41828"/>
                  </a:lnTo>
                  <a:lnTo>
                    <a:pt x="121680" y="39388"/>
                  </a:lnTo>
                  <a:lnTo>
                    <a:pt x="121395" y="36948"/>
                  </a:lnTo>
                  <a:lnTo>
                    <a:pt x="121046" y="34539"/>
                  </a:lnTo>
                  <a:lnTo>
                    <a:pt x="120698" y="32100"/>
                  </a:lnTo>
                  <a:lnTo>
                    <a:pt x="120317" y="29660"/>
                  </a:lnTo>
                  <a:lnTo>
                    <a:pt x="119905" y="27251"/>
                  </a:lnTo>
                  <a:lnTo>
                    <a:pt x="119462" y="24843"/>
                  </a:lnTo>
                  <a:lnTo>
                    <a:pt x="119018" y="22403"/>
                  </a:lnTo>
                  <a:close/>
                  <a:moveTo>
                    <a:pt x="74878" y="23607"/>
                  </a:moveTo>
                  <a:lnTo>
                    <a:pt x="75480" y="23797"/>
                  </a:lnTo>
                  <a:lnTo>
                    <a:pt x="76050" y="24019"/>
                  </a:lnTo>
                  <a:lnTo>
                    <a:pt x="76620" y="24241"/>
                  </a:lnTo>
                  <a:lnTo>
                    <a:pt x="77159" y="24495"/>
                  </a:lnTo>
                  <a:lnTo>
                    <a:pt x="77698" y="24780"/>
                  </a:lnTo>
                  <a:lnTo>
                    <a:pt x="78236" y="25065"/>
                  </a:lnTo>
                  <a:lnTo>
                    <a:pt x="78775" y="25413"/>
                  </a:lnTo>
                  <a:lnTo>
                    <a:pt x="79282" y="25762"/>
                  </a:lnTo>
                  <a:lnTo>
                    <a:pt x="79599" y="26301"/>
                  </a:lnTo>
                  <a:lnTo>
                    <a:pt x="79884" y="26839"/>
                  </a:lnTo>
                  <a:lnTo>
                    <a:pt x="80169" y="27410"/>
                  </a:lnTo>
                  <a:lnTo>
                    <a:pt x="80423" y="27980"/>
                  </a:lnTo>
                  <a:lnTo>
                    <a:pt x="80645" y="28551"/>
                  </a:lnTo>
                  <a:lnTo>
                    <a:pt x="80866" y="29121"/>
                  </a:lnTo>
                  <a:lnTo>
                    <a:pt x="81057" y="29723"/>
                  </a:lnTo>
                  <a:lnTo>
                    <a:pt x="81215" y="30293"/>
                  </a:lnTo>
                  <a:lnTo>
                    <a:pt x="81500" y="31497"/>
                  </a:lnTo>
                  <a:lnTo>
                    <a:pt x="81754" y="32733"/>
                  </a:lnTo>
                  <a:lnTo>
                    <a:pt x="81912" y="33969"/>
                  </a:lnTo>
                  <a:lnTo>
                    <a:pt x="82039" y="35205"/>
                  </a:lnTo>
                  <a:lnTo>
                    <a:pt x="82134" y="36472"/>
                  </a:lnTo>
                  <a:lnTo>
                    <a:pt x="82166" y="37740"/>
                  </a:lnTo>
                  <a:lnTo>
                    <a:pt x="82197" y="39007"/>
                  </a:lnTo>
                  <a:lnTo>
                    <a:pt x="82197" y="40275"/>
                  </a:lnTo>
                  <a:lnTo>
                    <a:pt x="82166" y="42778"/>
                  </a:lnTo>
                  <a:lnTo>
                    <a:pt x="82102" y="45282"/>
                  </a:lnTo>
                  <a:lnTo>
                    <a:pt x="82039" y="47626"/>
                  </a:lnTo>
                  <a:lnTo>
                    <a:pt x="81976" y="49971"/>
                  </a:lnTo>
                  <a:lnTo>
                    <a:pt x="81849" y="52316"/>
                  </a:lnTo>
                  <a:lnTo>
                    <a:pt x="81722" y="54661"/>
                  </a:lnTo>
                  <a:lnTo>
                    <a:pt x="81564" y="57006"/>
                  </a:lnTo>
                  <a:lnTo>
                    <a:pt x="81373" y="59351"/>
                  </a:lnTo>
                  <a:lnTo>
                    <a:pt x="81152" y="61696"/>
                  </a:lnTo>
                  <a:lnTo>
                    <a:pt x="80930" y="64041"/>
                  </a:lnTo>
                  <a:lnTo>
                    <a:pt x="80645" y="66544"/>
                  </a:lnTo>
                  <a:lnTo>
                    <a:pt x="80296" y="69047"/>
                  </a:lnTo>
                  <a:lnTo>
                    <a:pt x="79948" y="71551"/>
                  </a:lnTo>
                  <a:lnTo>
                    <a:pt x="79567" y="74054"/>
                  </a:lnTo>
                  <a:lnTo>
                    <a:pt x="79124" y="76526"/>
                  </a:lnTo>
                  <a:lnTo>
                    <a:pt x="78680" y="78997"/>
                  </a:lnTo>
                  <a:lnTo>
                    <a:pt x="78205" y="81469"/>
                  </a:lnTo>
                  <a:lnTo>
                    <a:pt x="77698" y="83940"/>
                  </a:lnTo>
                  <a:lnTo>
                    <a:pt x="77191" y="86380"/>
                  </a:lnTo>
                  <a:lnTo>
                    <a:pt x="76652" y="88852"/>
                  </a:lnTo>
                  <a:lnTo>
                    <a:pt x="75511" y="93732"/>
                  </a:lnTo>
                  <a:lnTo>
                    <a:pt x="74339" y="98643"/>
                  </a:lnTo>
                  <a:lnTo>
                    <a:pt x="73166" y="103555"/>
                  </a:lnTo>
                  <a:lnTo>
                    <a:pt x="70283" y="103111"/>
                  </a:lnTo>
                  <a:lnTo>
                    <a:pt x="71107" y="100988"/>
                  </a:lnTo>
                  <a:lnTo>
                    <a:pt x="71899" y="98865"/>
                  </a:lnTo>
                  <a:lnTo>
                    <a:pt x="72628" y="96711"/>
                  </a:lnTo>
                  <a:lnTo>
                    <a:pt x="73325" y="94524"/>
                  </a:lnTo>
                  <a:lnTo>
                    <a:pt x="73990" y="92338"/>
                  </a:lnTo>
                  <a:lnTo>
                    <a:pt x="74592" y="90151"/>
                  </a:lnTo>
                  <a:lnTo>
                    <a:pt x="75163" y="87965"/>
                  </a:lnTo>
                  <a:lnTo>
                    <a:pt x="75670" y="85747"/>
                  </a:lnTo>
                  <a:lnTo>
                    <a:pt x="76177" y="83528"/>
                  </a:lnTo>
                  <a:lnTo>
                    <a:pt x="76620" y="81279"/>
                  </a:lnTo>
                  <a:lnTo>
                    <a:pt x="77001" y="79061"/>
                  </a:lnTo>
                  <a:lnTo>
                    <a:pt x="77381" y="76811"/>
                  </a:lnTo>
                  <a:lnTo>
                    <a:pt x="77698" y="74561"/>
                  </a:lnTo>
                  <a:lnTo>
                    <a:pt x="77983" y="72279"/>
                  </a:lnTo>
                  <a:lnTo>
                    <a:pt x="78205" y="70030"/>
                  </a:lnTo>
                  <a:lnTo>
                    <a:pt x="78427" y="67748"/>
                  </a:lnTo>
                  <a:lnTo>
                    <a:pt x="78585" y="65467"/>
                  </a:lnTo>
                  <a:lnTo>
                    <a:pt x="78680" y="63217"/>
                  </a:lnTo>
                  <a:lnTo>
                    <a:pt x="78775" y="60935"/>
                  </a:lnTo>
                  <a:lnTo>
                    <a:pt x="78807" y="58654"/>
                  </a:lnTo>
                  <a:lnTo>
                    <a:pt x="78838" y="56372"/>
                  </a:lnTo>
                  <a:lnTo>
                    <a:pt x="78775" y="54091"/>
                  </a:lnTo>
                  <a:lnTo>
                    <a:pt x="78712" y="51809"/>
                  </a:lnTo>
                  <a:lnTo>
                    <a:pt x="78617" y="49528"/>
                  </a:lnTo>
                  <a:lnTo>
                    <a:pt x="78458" y="47246"/>
                  </a:lnTo>
                  <a:lnTo>
                    <a:pt x="78268" y="44965"/>
                  </a:lnTo>
                  <a:lnTo>
                    <a:pt x="78046" y="42715"/>
                  </a:lnTo>
                  <a:lnTo>
                    <a:pt x="77793" y="40433"/>
                  </a:lnTo>
                  <a:lnTo>
                    <a:pt x="77508" y="38184"/>
                  </a:lnTo>
                  <a:lnTo>
                    <a:pt x="77191" y="35934"/>
                  </a:lnTo>
                  <a:lnTo>
                    <a:pt x="76810" y="33684"/>
                  </a:lnTo>
                  <a:lnTo>
                    <a:pt x="76430" y="31434"/>
                  </a:lnTo>
                  <a:lnTo>
                    <a:pt x="76589" y="31244"/>
                  </a:lnTo>
                  <a:lnTo>
                    <a:pt x="76684" y="31022"/>
                  </a:lnTo>
                  <a:lnTo>
                    <a:pt x="76747" y="30769"/>
                  </a:lnTo>
                  <a:lnTo>
                    <a:pt x="76747" y="30483"/>
                  </a:lnTo>
                  <a:lnTo>
                    <a:pt x="76684" y="30262"/>
                  </a:lnTo>
                  <a:lnTo>
                    <a:pt x="76620" y="30135"/>
                  </a:lnTo>
                  <a:lnTo>
                    <a:pt x="76557" y="30040"/>
                  </a:lnTo>
                  <a:lnTo>
                    <a:pt x="76462" y="29945"/>
                  </a:lnTo>
                  <a:lnTo>
                    <a:pt x="76367" y="29881"/>
                  </a:lnTo>
                  <a:lnTo>
                    <a:pt x="76240" y="29818"/>
                  </a:lnTo>
                  <a:lnTo>
                    <a:pt x="76113" y="29786"/>
                  </a:lnTo>
                  <a:lnTo>
                    <a:pt x="75480" y="26776"/>
                  </a:lnTo>
                  <a:lnTo>
                    <a:pt x="75163" y="25287"/>
                  </a:lnTo>
                  <a:lnTo>
                    <a:pt x="74814" y="23829"/>
                  </a:lnTo>
                  <a:lnTo>
                    <a:pt x="74878" y="23607"/>
                  </a:lnTo>
                  <a:close/>
                  <a:moveTo>
                    <a:pt x="111698" y="19108"/>
                  </a:moveTo>
                  <a:lnTo>
                    <a:pt x="112934" y="19488"/>
                  </a:lnTo>
                  <a:lnTo>
                    <a:pt x="114170" y="19900"/>
                  </a:lnTo>
                  <a:lnTo>
                    <a:pt x="115374" y="20375"/>
                  </a:lnTo>
                  <a:lnTo>
                    <a:pt x="116578" y="20882"/>
                  </a:lnTo>
                  <a:lnTo>
                    <a:pt x="116547" y="21136"/>
                  </a:lnTo>
                  <a:lnTo>
                    <a:pt x="116578" y="21389"/>
                  </a:lnTo>
                  <a:lnTo>
                    <a:pt x="117180" y="24431"/>
                  </a:lnTo>
                  <a:lnTo>
                    <a:pt x="117719" y="27441"/>
                  </a:lnTo>
                  <a:lnTo>
                    <a:pt x="118226" y="30483"/>
                  </a:lnTo>
                  <a:lnTo>
                    <a:pt x="118701" y="33525"/>
                  </a:lnTo>
                  <a:lnTo>
                    <a:pt x="119113" y="36567"/>
                  </a:lnTo>
                  <a:lnTo>
                    <a:pt x="119494" y="39641"/>
                  </a:lnTo>
                  <a:lnTo>
                    <a:pt x="119810" y="42683"/>
                  </a:lnTo>
                  <a:lnTo>
                    <a:pt x="120096" y="45757"/>
                  </a:lnTo>
                  <a:lnTo>
                    <a:pt x="120317" y="48799"/>
                  </a:lnTo>
                  <a:lnTo>
                    <a:pt x="120476" y="51873"/>
                  </a:lnTo>
                  <a:lnTo>
                    <a:pt x="120634" y="54946"/>
                  </a:lnTo>
                  <a:lnTo>
                    <a:pt x="120698" y="58020"/>
                  </a:lnTo>
                  <a:lnTo>
                    <a:pt x="120761" y="61094"/>
                  </a:lnTo>
                  <a:lnTo>
                    <a:pt x="120729" y="64167"/>
                  </a:lnTo>
                  <a:lnTo>
                    <a:pt x="120666" y="67241"/>
                  </a:lnTo>
                  <a:lnTo>
                    <a:pt x="120571" y="70346"/>
                  </a:lnTo>
                  <a:lnTo>
                    <a:pt x="120381" y="73484"/>
                  </a:lnTo>
                  <a:lnTo>
                    <a:pt x="120159" y="76621"/>
                  </a:lnTo>
                  <a:lnTo>
                    <a:pt x="119905" y="79758"/>
                  </a:lnTo>
                  <a:lnTo>
                    <a:pt x="119589" y="82863"/>
                  </a:lnTo>
                  <a:lnTo>
                    <a:pt x="119240" y="86000"/>
                  </a:lnTo>
                  <a:lnTo>
                    <a:pt x="118828" y="89105"/>
                  </a:lnTo>
                  <a:lnTo>
                    <a:pt x="118384" y="92211"/>
                  </a:lnTo>
                  <a:lnTo>
                    <a:pt x="117909" y="95316"/>
                  </a:lnTo>
                  <a:lnTo>
                    <a:pt x="117719" y="96362"/>
                  </a:lnTo>
                  <a:lnTo>
                    <a:pt x="117497" y="97408"/>
                  </a:lnTo>
                  <a:lnTo>
                    <a:pt x="117307" y="98453"/>
                  </a:lnTo>
                  <a:lnTo>
                    <a:pt x="117212" y="98960"/>
                  </a:lnTo>
                  <a:lnTo>
                    <a:pt x="117149" y="99467"/>
                  </a:lnTo>
                  <a:lnTo>
                    <a:pt x="117117" y="99974"/>
                  </a:lnTo>
                  <a:lnTo>
                    <a:pt x="117117" y="100450"/>
                  </a:lnTo>
                  <a:lnTo>
                    <a:pt x="117149" y="100925"/>
                  </a:lnTo>
                  <a:lnTo>
                    <a:pt x="117244" y="101400"/>
                  </a:lnTo>
                  <a:lnTo>
                    <a:pt x="117339" y="101844"/>
                  </a:lnTo>
                  <a:lnTo>
                    <a:pt x="117497" y="102288"/>
                  </a:lnTo>
                  <a:lnTo>
                    <a:pt x="117719" y="102699"/>
                  </a:lnTo>
                  <a:lnTo>
                    <a:pt x="118004" y="103111"/>
                  </a:lnTo>
                  <a:lnTo>
                    <a:pt x="114740" y="103555"/>
                  </a:lnTo>
                  <a:lnTo>
                    <a:pt x="111477" y="103967"/>
                  </a:lnTo>
                  <a:lnTo>
                    <a:pt x="112364" y="101369"/>
                  </a:lnTo>
                  <a:lnTo>
                    <a:pt x="113219" y="98739"/>
                  </a:lnTo>
                  <a:lnTo>
                    <a:pt x="113980" y="96108"/>
                  </a:lnTo>
                  <a:lnTo>
                    <a:pt x="114709" y="93447"/>
                  </a:lnTo>
                  <a:lnTo>
                    <a:pt x="115342" y="90785"/>
                  </a:lnTo>
                  <a:lnTo>
                    <a:pt x="115913" y="88091"/>
                  </a:lnTo>
                  <a:lnTo>
                    <a:pt x="116452" y="85398"/>
                  </a:lnTo>
                  <a:lnTo>
                    <a:pt x="116895" y="82705"/>
                  </a:lnTo>
                  <a:lnTo>
                    <a:pt x="117307" y="79979"/>
                  </a:lnTo>
                  <a:lnTo>
                    <a:pt x="117624" y="77254"/>
                  </a:lnTo>
                  <a:lnTo>
                    <a:pt x="117909" y="74529"/>
                  </a:lnTo>
                  <a:lnTo>
                    <a:pt x="118131" y="71772"/>
                  </a:lnTo>
                  <a:lnTo>
                    <a:pt x="118289" y="69047"/>
                  </a:lnTo>
                  <a:lnTo>
                    <a:pt x="118384" y="66290"/>
                  </a:lnTo>
                  <a:lnTo>
                    <a:pt x="118416" y="63534"/>
                  </a:lnTo>
                  <a:lnTo>
                    <a:pt x="118416" y="60777"/>
                  </a:lnTo>
                  <a:lnTo>
                    <a:pt x="118543" y="60618"/>
                  </a:lnTo>
                  <a:lnTo>
                    <a:pt x="118670" y="60428"/>
                  </a:lnTo>
                  <a:lnTo>
                    <a:pt x="118733" y="60238"/>
                  </a:lnTo>
                  <a:lnTo>
                    <a:pt x="118765" y="60016"/>
                  </a:lnTo>
                  <a:lnTo>
                    <a:pt x="118733" y="59826"/>
                  </a:lnTo>
                  <a:lnTo>
                    <a:pt x="118670" y="59636"/>
                  </a:lnTo>
                  <a:lnTo>
                    <a:pt x="118543" y="59446"/>
                  </a:lnTo>
                  <a:lnTo>
                    <a:pt x="118384" y="59256"/>
                  </a:lnTo>
                  <a:lnTo>
                    <a:pt x="118289" y="56721"/>
                  </a:lnTo>
                  <a:lnTo>
                    <a:pt x="118163" y="54154"/>
                  </a:lnTo>
                  <a:lnTo>
                    <a:pt x="117973" y="51619"/>
                  </a:lnTo>
                  <a:lnTo>
                    <a:pt x="117751" y="49052"/>
                  </a:lnTo>
                  <a:lnTo>
                    <a:pt x="117497" y="46517"/>
                  </a:lnTo>
                  <a:lnTo>
                    <a:pt x="117180" y="43982"/>
                  </a:lnTo>
                  <a:lnTo>
                    <a:pt x="116800" y="41447"/>
                  </a:lnTo>
                  <a:lnTo>
                    <a:pt x="116420" y="38912"/>
                  </a:lnTo>
                  <a:lnTo>
                    <a:pt x="115976" y="36409"/>
                  </a:lnTo>
                  <a:lnTo>
                    <a:pt x="115501" y="33906"/>
                  </a:lnTo>
                  <a:lnTo>
                    <a:pt x="114962" y="31402"/>
                  </a:lnTo>
                  <a:lnTo>
                    <a:pt x="114392" y="28899"/>
                  </a:lnTo>
                  <a:lnTo>
                    <a:pt x="113790" y="26427"/>
                  </a:lnTo>
                  <a:lnTo>
                    <a:pt x="113124" y="23988"/>
                  </a:lnTo>
                  <a:lnTo>
                    <a:pt x="112427" y="21548"/>
                  </a:lnTo>
                  <a:lnTo>
                    <a:pt x="111698" y="19108"/>
                  </a:lnTo>
                  <a:close/>
                  <a:moveTo>
                    <a:pt x="101717" y="24399"/>
                  </a:moveTo>
                  <a:lnTo>
                    <a:pt x="101780" y="26998"/>
                  </a:lnTo>
                  <a:lnTo>
                    <a:pt x="101844" y="29565"/>
                  </a:lnTo>
                  <a:lnTo>
                    <a:pt x="101844" y="32131"/>
                  </a:lnTo>
                  <a:lnTo>
                    <a:pt x="101812" y="34698"/>
                  </a:lnTo>
                  <a:lnTo>
                    <a:pt x="101780" y="37265"/>
                  </a:lnTo>
                  <a:lnTo>
                    <a:pt x="101685" y="39800"/>
                  </a:lnTo>
                  <a:lnTo>
                    <a:pt x="101558" y="42366"/>
                  </a:lnTo>
                  <a:lnTo>
                    <a:pt x="101400" y="44901"/>
                  </a:lnTo>
                  <a:lnTo>
                    <a:pt x="101210" y="47436"/>
                  </a:lnTo>
                  <a:lnTo>
                    <a:pt x="100956" y="49971"/>
                  </a:lnTo>
                  <a:lnTo>
                    <a:pt x="100671" y="52506"/>
                  </a:lnTo>
                  <a:lnTo>
                    <a:pt x="100323" y="55041"/>
                  </a:lnTo>
                  <a:lnTo>
                    <a:pt x="99911" y="57576"/>
                  </a:lnTo>
                  <a:lnTo>
                    <a:pt x="99467" y="60111"/>
                  </a:lnTo>
                  <a:lnTo>
                    <a:pt x="98960" y="62646"/>
                  </a:lnTo>
                  <a:lnTo>
                    <a:pt x="98390" y="65181"/>
                  </a:lnTo>
                  <a:lnTo>
                    <a:pt x="98390" y="65403"/>
                  </a:lnTo>
                  <a:lnTo>
                    <a:pt x="98390" y="65593"/>
                  </a:lnTo>
                  <a:lnTo>
                    <a:pt x="97471" y="67114"/>
                  </a:lnTo>
                  <a:lnTo>
                    <a:pt x="96552" y="68667"/>
                  </a:lnTo>
                  <a:lnTo>
                    <a:pt x="95665" y="70251"/>
                  </a:lnTo>
                  <a:lnTo>
                    <a:pt x="94809" y="71836"/>
                  </a:lnTo>
                  <a:lnTo>
                    <a:pt x="93953" y="73420"/>
                  </a:lnTo>
                  <a:lnTo>
                    <a:pt x="93130" y="75036"/>
                  </a:lnTo>
                  <a:lnTo>
                    <a:pt x="92337" y="76652"/>
                  </a:lnTo>
                  <a:lnTo>
                    <a:pt x="91577" y="78300"/>
                  </a:lnTo>
                  <a:lnTo>
                    <a:pt x="90214" y="81342"/>
                  </a:lnTo>
                  <a:lnTo>
                    <a:pt x="89517" y="82895"/>
                  </a:lnTo>
                  <a:lnTo>
                    <a:pt x="88820" y="84511"/>
                  </a:lnTo>
                  <a:lnTo>
                    <a:pt x="88155" y="86127"/>
                  </a:lnTo>
                  <a:lnTo>
                    <a:pt x="87489" y="87775"/>
                  </a:lnTo>
                  <a:lnTo>
                    <a:pt x="86887" y="89454"/>
                  </a:lnTo>
                  <a:lnTo>
                    <a:pt x="86348" y="91133"/>
                  </a:lnTo>
                  <a:lnTo>
                    <a:pt x="85841" y="92813"/>
                  </a:lnTo>
                  <a:lnTo>
                    <a:pt x="85398" y="94524"/>
                  </a:lnTo>
                  <a:lnTo>
                    <a:pt x="85208" y="95380"/>
                  </a:lnTo>
                  <a:lnTo>
                    <a:pt x="85049" y="96235"/>
                  </a:lnTo>
                  <a:lnTo>
                    <a:pt x="84891" y="97091"/>
                  </a:lnTo>
                  <a:lnTo>
                    <a:pt x="84796" y="97946"/>
                  </a:lnTo>
                  <a:lnTo>
                    <a:pt x="84669" y="98770"/>
                  </a:lnTo>
                  <a:lnTo>
                    <a:pt x="84606" y="99626"/>
                  </a:lnTo>
                  <a:lnTo>
                    <a:pt x="84574" y="100481"/>
                  </a:lnTo>
                  <a:lnTo>
                    <a:pt x="84542" y="101337"/>
                  </a:lnTo>
                  <a:lnTo>
                    <a:pt x="84542" y="102192"/>
                  </a:lnTo>
                  <a:lnTo>
                    <a:pt x="84606" y="103016"/>
                  </a:lnTo>
                  <a:lnTo>
                    <a:pt x="84669" y="103872"/>
                  </a:lnTo>
                  <a:lnTo>
                    <a:pt x="84764" y="104696"/>
                  </a:lnTo>
                  <a:lnTo>
                    <a:pt x="84764" y="104696"/>
                  </a:lnTo>
                  <a:lnTo>
                    <a:pt x="82736" y="104569"/>
                  </a:lnTo>
                  <a:lnTo>
                    <a:pt x="80645" y="104411"/>
                  </a:lnTo>
                  <a:lnTo>
                    <a:pt x="79060" y="104284"/>
                  </a:lnTo>
                  <a:lnTo>
                    <a:pt x="77444" y="104094"/>
                  </a:lnTo>
                  <a:lnTo>
                    <a:pt x="75860" y="103904"/>
                  </a:lnTo>
                  <a:lnTo>
                    <a:pt x="74244" y="103713"/>
                  </a:lnTo>
                  <a:lnTo>
                    <a:pt x="75163" y="101178"/>
                  </a:lnTo>
                  <a:lnTo>
                    <a:pt x="76018" y="98612"/>
                  </a:lnTo>
                  <a:lnTo>
                    <a:pt x="76842" y="96045"/>
                  </a:lnTo>
                  <a:lnTo>
                    <a:pt x="77603" y="93447"/>
                  </a:lnTo>
                  <a:lnTo>
                    <a:pt x="78300" y="90848"/>
                  </a:lnTo>
                  <a:lnTo>
                    <a:pt x="78965" y="88218"/>
                  </a:lnTo>
                  <a:lnTo>
                    <a:pt x="79567" y="85556"/>
                  </a:lnTo>
                  <a:lnTo>
                    <a:pt x="80138" y="82926"/>
                  </a:lnTo>
                  <a:lnTo>
                    <a:pt x="80676" y="80265"/>
                  </a:lnTo>
                  <a:lnTo>
                    <a:pt x="81152" y="77603"/>
                  </a:lnTo>
                  <a:lnTo>
                    <a:pt x="81595" y="74909"/>
                  </a:lnTo>
                  <a:lnTo>
                    <a:pt x="82007" y="72248"/>
                  </a:lnTo>
                  <a:lnTo>
                    <a:pt x="82356" y="69554"/>
                  </a:lnTo>
                  <a:lnTo>
                    <a:pt x="82704" y="66892"/>
                  </a:lnTo>
                  <a:lnTo>
                    <a:pt x="82990" y="64199"/>
                  </a:lnTo>
                  <a:lnTo>
                    <a:pt x="83275" y="61537"/>
                  </a:lnTo>
                  <a:lnTo>
                    <a:pt x="83528" y="58717"/>
                  </a:lnTo>
                  <a:lnTo>
                    <a:pt x="83750" y="55897"/>
                  </a:lnTo>
                  <a:lnTo>
                    <a:pt x="83908" y="53108"/>
                  </a:lnTo>
                  <a:lnTo>
                    <a:pt x="84067" y="50288"/>
                  </a:lnTo>
                  <a:lnTo>
                    <a:pt x="84162" y="47468"/>
                  </a:lnTo>
                  <a:lnTo>
                    <a:pt x="84225" y="44648"/>
                  </a:lnTo>
                  <a:lnTo>
                    <a:pt x="84225" y="41828"/>
                  </a:lnTo>
                  <a:lnTo>
                    <a:pt x="84194" y="39007"/>
                  </a:lnTo>
                  <a:lnTo>
                    <a:pt x="84162" y="37201"/>
                  </a:lnTo>
                  <a:lnTo>
                    <a:pt x="84067" y="35458"/>
                  </a:lnTo>
                  <a:lnTo>
                    <a:pt x="84004" y="34571"/>
                  </a:lnTo>
                  <a:lnTo>
                    <a:pt x="83940" y="33716"/>
                  </a:lnTo>
                  <a:lnTo>
                    <a:pt x="83813" y="32860"/>
                  </a:lnTo>
                  <a:lnTo>
                    <a:pt x="83687" y="32004"/>
                  </a:lnTo>
                  <a:lnTo>
                    <a:pt x="83560" y="31149"/>
                  </a:lnTo>
                  <a:lnTo>
                    <a:pt x="83370" y="30325"/>
                  </a:lnTo>
                  <a:lnTo>
                    <a:pt x="83148" y="29501"/>
                  </a:lnTo>
                  <a:lnTo>
                    <a:pt x="82926" y="28677"/>
                  </a:lnTo>
                  <a:lnTo>
                    <a:pt x="82641" y="27885"/>
                  </a:lnTo>
                  <a:lnTo>
                    <a:pt x="82324" y="27093"/>
                  </a:lnTo>
                  <a:lnTo>
                    <a:pt x="81976" y="26301"/>
                  </a:lnTo>
                  <a:lnTo>
                    <a:pt x="81564" y="25509"/>
                  </a:lnTo>
                  <a:lnTo>
                    <a:pt x="81564" y="25318"/>
                  </a:lnTo>
                  <a:lnTo>
                    <a:pt x="81500" y="25128"/>
                  </a:lnTo>
                  <a:lnTo>
                    <a:pt x="91609" y="24780"/>
                  </a:lnTo>
                  <a:lnTo>
                    <a:pt x="101717" y="24399"/>
                  </a:lnTo>
                  <a:close/>
                  <a:moveTo>
                    <a:pt x="109354" y="53330"/>
                  </a:moveTo>
                  <a:lnTo>
                    <a:pt x="110399" y="56245"/>
                  </a:lnTo>
                  <a:lnTo>
                    <a:pt x="110177" y="56341"/>
                  </a:lnTo>
                  <a:lnTo>
                    <a:pt x="109924" y="56436"/>
                  </a:lnTo>
                  <a:lnTo>
                    <a:pt x="109670" y="56626"/>
                  </a:lnTo>
                  <a:lnTo>
                    <a:pt x="109385" y="56816"/>
                  </a:lnTo>
                  <a:lnTo>
                    <a:pt x="109132" y="57069"/>
                  </a:lnTo>
                  <a:lnTo>
                    <a:pt x="108878" y="57355"/>
                  </a:lnTo>
                  <a:lnTo>
                    <a:pt x="108656" y="57671"/>
                  </a:lnTo>
                  <a:lnTo>
                    <a:pt x="108403" y="57988"/>
                  </a:lnTo>
                  <a:lnTo>
                    <a:pt x="107959" y="58685"/>
                  </a:lnTo>
                  <a:lnTo>
                    <a:pt x="107547" y="59446"/>
                  </a:lnTo>
                  <a:lnTo>
                    <a:pt x="107135" y="60143"/>
                  </a:lnTo>
                  <a:lnTo>
                    <a:pt x="106787" y="60808"/>
                  </a:lnTo>
                  <a:lnTo>
                    <a:pt x="106438" y="61347"/>
                  </a:lnTo>
                  <a:lnTo>
                    <a:pt x="104917" y="63787"/>
                  </a:lnTo>
                  <a:lnTo>
                    <a:pt x="103460" y="66290"/>
                  </a:lnTo>
                  <a:lnTo>
                    <a:pt x="102034" y="68794"/>
                  </a:lnTo>
                  <a:lnTo>
                    <a:pt x="100703" y="71329"/>
                  </a:lnTo>
                  <a:lnTo>
                    <a:pt x="98833" y="75036"/>
                  </a:lnTo>
                  <a:lnTo>
                    <a:pt x="97883" y="77001"/>
                  </a:lnTo>
                  <a:lnTo>
                    <a:pt x="96932" y="79029"/>
                  </a:lnTo>
                  <a:lnTo>
                    <a:pt x="95981" y="81120"/>
                  </a:lnTo>
                  <a:lnTo>
                    <a:pt x="95094" y="83212"/>
                  </a:lnTo>
                  <a:lnTo>
                    <a:pt x="94239" y="85366"/>
                  </a:lnTo>
                  <a:lnTo>
                    <a:pt x="93827" y="86475"/>
                  </a:lnTo>
                  <a:lnTo>
                    <a:pt x="93446" y="87553"/>
                  </a:lnTo>
                  <a:lnTo>
                    <a:pt x="93066" y="88662"/>
                  </a:lnTo>
                  <a:lnTo>
                    <a:pt x="92749" y="89771"/>
                  </a:lnTo>
                  <a:lnTo>
                    <a:pt x="92432" y="90880"/>
                  </a:lnTo>
                  <a:lnTo>
                    <a:pt x="92147" y="91989"/>
                  </a:lnTo>
                  <a:lnTo>
                    <a:pt x="91862" y="93066"/>
                  </a:lnTo>
                  <a:lnTo>
                    <a:pt x="91640" y="94176"/>
                  </a:lnTo>
                  <a:lnTo>
                    <a:pt x="91450" y="95285"/>
                  </a:lnTo>
                  <a:lnTo>
                    <a:pt x="91292" y="96394"/>
                  </a:lnTo>
                  <a:lnTo>
                    <a:pt x="91165" y="97471"/>
                  </a:lnTo>
                  <a:lnTo>
                    <a:pt x="91070" y="98580"/>
                  </a:lnTo>
                  <a:lnTo>
                    <a:pt x="91006" y="99657"/>
                  </a:lnTo>
                  <a:lnTo>
                    <a:pt x="91006" y="100735"/>
                  </a:lnTo>
                  <a:lnTo>
                    <a:pt x="91038" y="101812"/>
                  </a:lnTo>
                  <a:lnTo>
                    <a:pt x="91133" y="102858"/>
                  </a:lnTo>
                  <a:lnTo>
                    <a:pt x="91260" y="103904"/>
                  </a:lnTo>
                  <a:lnTo>
                    <a:pt x="91450" y="104949"/>
                  </a:lnTo>
                  <a:lnTo>
                    <a:pt x="91450" y="104949"/>
                  </a:lnTo>
                  <a:lnTo>
                    <a:pt x="88662" y="104886"/>
                  </a:lnTo>
                  <a:lnTo>
                    <a:pt x="85905" y="104791"/>
                  </a:lnTo>
                  <a:lnTo>
                    <a:pt x="85968" y="103048"/>
                  </a:lnTo>
                  <a:lnTo>
                    <a:pt x="86095" y="101337"/>
                  </a:lnTo>
                  <a:lnTo>
                    <a:pt x="86285" y="99594"/>
                  </a:lnTo>
                  <a:lnTo>
                    <a:pt x="86539" y="97851"/>
                  </a:lnTo>
                  <a:lnTo>
                    <a:pt x="86824" y="96140"/>
                  </a:lnTo>
                  <a:lnTo>
                    <a:pt x="87204" y="94397"/>
                  </a:lnTo>
                  <a:lnTo>
                    <a:pt x="87616" y="92686"/>
                  </a:lnTo>
                  <a:lnTo>
                    <a:pt x="88091" y="90943"/>
                  </a:lnTo>
                  <a:lnTo>
                    <a:pt x="88630" y="89232"/>
                  </a:lnTo>
                  <a:lnTo>
                    <a:pt x="89200" y="87521"/>
                  </a:lnTo>
                  <a:lnTo>
                    <a:pt x="89802" y="85810"/>
                  </a:lnTo>
                  <a:lnTo>
                    <a:pt x="90468" y="84099"/>
                  </a:lnTo>
                  <a:lnTo>
                    <a:pt x="91165" y="82419"/>
                  </a:lnTo>
                  <a:lnTo>
                    <a:pt x="91894" y="80740"/>
                  </a:lnTo>
                  <a:lnTo>
                    <a:pt x="92654" y="79061"/>
                  </a:lnTo>
                  <a:lnTo>
                    <a:pt x="93478" y="77381"/>
                  </a:lnTo>
                  <a:lnTo>
                    <a:pt x="94302" y="75733"/>
                  </a:lnTo>
                  <a:lnTo>
                    <a:pt x="95189" y="74117"/>
                  </a:lnTo>
                  <a:lnTo>
                    <a:pt x="96076" y="72501"/>
                  </a:lnTo>
                  <a:lnTo>
                    <a:pt x="96995" y="70885"/>
                  </a:lnTo>
                  <a:lnTo>
                    <a:pt x="97946" y="69301"/>
                  </a:lnTo>
                  <a:lnTo>
                    <a:pt x="98928" y="67748"/>
                  </a:lnTo>
                  <a:lnTo>
                    <a:pt x="99911" y="66195"/>
                  </a:lnTo>
                  <a:lnTo>
                    <a:pt x="100925" y="64674"/>
                  </a:lnTo>
                  <a:lnTo>
                    <a:pt x="101939" y="63153"/>
                  </a:lnTo>
                  <a:lnTo>
                    <a:pt x="102984" y="61696"/>
                  </a:lnTo>
                  <a:lnTo>
                    <a:pt x="104030" y="60238"/>
                  </a:lnTo>
                  <a:lnTo>
                    <a:pt x="105076" y="58780"/>
                  </a:lnTo>
                  <a:lnTo>
                    <a:pt x="106153" y="57386"/>
                  </a:lnTo>
                  <a:lnTo>
                    <a:pt x="107199" y="56024"/>
                  </a:lnTo>
                  <a:lnTo>
                    <a:pt x="109354" y="53330"/>
                  </a:lnTo>
                  <a:close/>
                  <a:moveTo>
                    <a:pt x="112903" y="59319"/>
                  </a:moveTo>
                  <a:lnTo>
                    <a:pt x="113314" y="59351"/>
                  </a:lnTo>
                  <a:lnTo>
                    <a:pt x="113695" y="59414"/>
                  </a:lnTo>
                  <a:lnTo>
                    <a:pt x="114107" y="59509"/>
                  </a:lnTo>
                  <a:lnTo>
                    <a:pt x="114519" y="59636"/>
                  </a:lnTo>
                  <a:lnTo>
                    <a:pt x="114931" y="59763"/>
                  </a:lnTo>
                  <a:lnTo>
                    <a:pt x="115311" y="59921"/>
                  </a:lnTo>
                  <a:lnTo>
                    <a:pt x="116135" y="60333"/>
                  </a:lnTo>
                  <a:lnTo>
                    <a:pt x="116135" y="63058"/>
                  </a:lnTo>
                  <a:lnTo>
                    <a:pt x="116071" y="65783"/>
                  </a:lnTo>
                  <a:lnTo>
                    <a:pt x="116008" y="68509"/>
                  </a:lnTo>
                  <a:lnTo>
                    <a:pt x="115849" y="71234"/>
                  </a:lnTo>
                  <a:lnTo>
                    <a:pt x="115691" y="73959"/>
                  </a:lnTo>
                  <a:lnTo>
                    <a:pt x="115438" y="76684"/>
                  </a:lnTo>
                  <a:lnTo>
                    <a:pt x="115184" y="79409"/>
                  </a:lnTo>
                  <a:lnTo>
                    <a:pt x="114867" y="82134"/>
                  </a:lnTo>
                  <a:lnTo>
                    <a:pt x="114519" y="84891"/>
                  </a:lnTo>
                  <a:lnTo>
                    <a:pt x="114138" y="87616"/>
                  </a:lnTo>
                  <a:lnTo>
                    <a:pt x="113695" y="90341"/>
                  </a:lnTo>
                  <a:lnTo>
                    <a:pt x="113219" y="93066"/>
                  </a:lnTo>
                  <a:lnTo>
                    <a:pt x="112681" y="95823"/>
                  </a:lnTo>
                  <a:lnTo>
                    <a:pt x="112142" y="98548"/>
                  </a:lnTo>
                  <a:lnTo>
                    <a:pt x="111540" y="101274"/>
                  </a:lnTo>
                  <a:lnTo>
                    <a:pt x="110906" y="104030"/>
                  </a:lnTo>
                  <a:lnTo>
                    <a:pt x="108625" y="104252"/>
                  </a:lnTo>
                  <a:lnTo>
                    <a:pt x="106343" y="104442"/>
                  </a:lnTo>
                  <a:lnTo>
                    <a:pt x="104062" y="104601"/>
                  </a:lnTo>
                  <a:lnTo>
                    <a:pt x="101749" y="104759"/>
                  </a:lnTo>
                  <a:lnTo>
                    <a:pt x="99467" y="104854"/>
                  </a:lnTo>
                  <a:lnTo>
                    <a:pt x="97186" y="104918"/>
                  </a:lnTo>
                  <a:lnTo>
                    <a:pt x="94872" y="104949"/>
                  </a:lnTo>
                  <a:lnTo>
                    <a:pt x="92559" y="104949"/>
                  </a:lnTo>
                  <a:lnTo>
                    <a:pt x="92654" y="103175"/>
                  </a:lnTo>
                  <a:lnTo>
                    <a:pt x="92781" y="101369"/>
                  </a:lnTo>
                  <a:lnTo>
                    <a:pt x="92971" y="99594"/>
                  </a:lnTo>
                  <a:lnTo>
                    <a:pt x="93256" y="97851"/>
                  </a:lnTo>
                  <a:lnTo>
                    <a:pt x="93573" y="96108"/>
                  </a:lnTo>
                  <a:lnTo>
                    <a:pt x="93953" y="94366"/>
                  </a:lnTo>
                  <a:lnTo>
                    <a:pt x="94365" y="92623"/>
                  </a:lnTo>
                  <a:lnTo>
                    <a:pt x="94841" y="90912"/>
                  </a:lnTo>
                  <a:lnTo>
                    <a:pt x="95379" y="89232"/>
                  </a:lnTo>
                  <a:lnTo>
                    <a:pt x="95918" y="87521"/>
                  </a:lnTo>
                  <a:lnTo>
                    <a:pt x="96520" y="85842"/>
                  </a:lnTo>
                  <a:lnTo>
                    <a:pt x="97154" y="84162"/>
                  </a:lnTo>
                  <a:lnTo>
                    <a:pt x="97819" y="82514"/>
                  </a:lnTo>
                  <a:lnTo>
                    <a:pt x="98516" y="80835"/>
                  </a:lnTo>
                  <a:lnTo>
                    <a:pt x="99214" y="79187"/>
                  </a:lnTo>
                  <a:lnTo>
                    <a:pt x="99974" y="77571"/>
                  </a:lnTo>
                  <a:lnTo>
                    <a:pt x="100608" y="76114"/>
                  </a:lnTo>
                  <a:lnTo>
                    <a:pt x="101305" y="74688"/>
                  </a:lnTo>
                  <a:lnTo>
                    <a:pt x="102002" y="73262"/>
                  </a:lnTo>
                  <a:lnTo>
                    <a:pt x="102731" y="71867"/>
                  </a:lnTo>
                  <a:lnTo>
                    <a:pt x="103460" y="70442"/>
                  </a:lnTo>
                  <a:lnTo>
                    <a:pt x="104220" y="69047"/>
                  </a:lnTo>
                  <a:lnTo>
                    <a:pt x="105012" y="67685"/>
                  </a:lnTo>
                  <a:lnTo>
                    <a:pt x="105805" y="66322"/>
                  </a:lnTo>
                  <a:lnTo>
                    <a:pt x="106185" y="65625"/>
                  </a:lnTo>
                  <a:lnTo>
                    <a:pt x="106597" y="64833"/>
                  </a:lnTo>
                  <a:lnTo>
                    <a:pt x="107009" y="64009"/>
                  </a:lnTo>
                  <a:lnTo>
                    <a:pt x="107452" y="63185"/>
                  </a:lnTo>
                  <a:lnTo>
                    <a:pt x="107928" y="62393"/>
                  </a:lnTo>
                  <a:lnTo>
                    <a:pt x="108403" y="61632"/>
                  </a:lnTo>
                  <a:lnTo>
                    <a:pt x="108656" y="61315"/>
                  </a:lnTo>
                  <a:lnTo>
                    <a:pt x="108942" y="60999"/>
                  </a:lnTo>
                  <a:lnTo>
                    <a:pt x="109195" y="60713"/>
                  </a:lnTo>
                  <a:lnTo>
                    <a:pt x="109480" y="60492"/>
                  </a:lnTo>
                  <a:lnTo>
                    <a:pt x="109924" y="60175"/>
                  </a:lnTo>
                  <a:lnTo>
                    <a:pt x="110368" y="59921"/>
                  </a:lnTo>
                  <a:lnTo>
                    <a:pt x="110779" y="59699"/>
                  </a:lnTo>
                  <a:lnTo>
                    <a:pt x="111223" y="59541"/>
                  </a:lnTo>
                  <a:lnTo>
                    <a:pt x="111635" y="59414"/>
                  </a:lnTo>
                  <a:lnTo>
                    <a:pt x="112079" y="59351"/>
                  </a:lnTo>
                  <a:lnTo>
                    <a:pt x="112491" y="59319"/>
                  </a:lnTo>
                  <a:close/>
                  <a:moveTo>
                    <a:pt x="169243" y="87204"/>
                  </a:moveTo>
                  <a:lnTo>
                    <a:pt x="168641" y="93510"/>
                  </a:lnTo>
                  <a:lnTo>
                    <a:pt x="167944" y="99784"/>
                  </a:lnTo>
                  <a:lnTo>
                    <a:pt x="167152" y="106027"/>
                  </a:lnTo>
                  <a:lnTo>
                    <a:pt x="166328" y="112301"/>
                  </a:lnTo>
                  <a:lnTo>
                    <a:pt x="165409" y="118512"/>
                  </a:lnTo>
                  <a:lnTo>
                    <a:pt x="164458" y="124754"/>
                  </a:lnTo>
                  <a:lnTo>
                    <a:pt x="163412" y="130965"/>
                  </a:lnTo>
                  <a:lnTo>
                    <a:pt x="162303" y="137176"/>
                  </a:lnTo>
                  <a:lnTo>
                    <a:pt x="161099" y="143355"/>
                  </a:lnTo>
                  <a:lnTo>
                    <a:pt x="159863" y="149534"/>
                  </a:lnTo>
                  <a:lnTo>
                    <a:pt x="158533" y="155713"/>
                  </a:lnTo>
                  <a:lnTo>
                    <a:pt x="157170" y="161860"/>
                  </a:lnTo>
                  <a:lnTo>
                    <a:pt x="155712" y="167976"/>
                  </a:lnTo>
                  <a:lnTo>
                    <a:pt x="154191" y="174123"/>
                  </a:lnTo>
                  <a:lnTo>
                    <a:pt x="152607" y="180207"/>
                  </a:lnTo>
                  <a:lnTo>
                    <a:pt x="150959" y="186323"/>
                  </a:lnTo>
                  <a:lnTo>
                    <a:pt x="148297" y="189112"/>
                  </a:lnTo>
                  <a:lnTo>
                    <a:pt x="145604" y="191932"/>
                  </a:lnTo>
                  <a:lnTo>
                    <a:pt x="144273" y="193294"/>
                  </a:lnTo>
                  <a:lnTo>
                    <a:pt x="142911" y="194657"/>
                  </a:lnTo>
                  <a:lnTo>
                    <a:pt x="141516" y="196019"/>
                  </a:lnTo>
                  <a:lnTo>
                    <a:pt x="140090" y="197350"/>
                  </a:lnTo>
                  <a:lnTo>
                    <a:pt x="139013" y="198269"/>
                  </a:lnTo>
                  <a:lnTo>
                    <a:pt x="137841" y="199188"/>
                  </a:lnTo>
                  <a:lnTo>
                    <a:pt x="135401" y="201058"/>
                  </a:lnTo>
                  <a:lnTo>
                    <a:pt x="134197" y="202040"/>
                  </a:lnTo>
                  <a:lnTo>
                    <a:pt x="132992" y="203054"/>
                  </a:lnTo>
                  <a:lnTo>
                    <a:pt x="132454" y="203593"/>
                  </a:lnTo>
                  <a:lnTo>
                    <a:pt x="131915" y="204100"/>
                  </a:lnTo>
                  <a:lnTo>
                    <a:pt x="131408" y="204670"/>
                  </a:lnTo>
                  <a:lnTo>
                    <a:pt x="130933" y="205209"/>
                  </a:lnTo>
                  <a:lnTo>
                    <a:pt x="131598" y="198554"/>
                  </a:lnTo>
                  <a:lnTo>
                    <a:pt x="132327" y="191932"/>
                  </a:lnTo>
                  <a:lnTo>
                    <a:pt x="133087" y="185277"/>
                  </a:lnTo>
                  <a:lnTo>
                    <a:pt x="133880" y="178655"/>
                  </a:lnTo>
                  <a:lnTo>
                    <a:pt x="134704" y="172032"/>
                  </a:lnTo>
                  <a:lnTo>
                    <a:pt x="135559" y="165409"/>
                  </a:lnTo>
                  <a:lnTo>
                    <a:pt x="136446" y="158786"/>
                  </a:lnTo>
                  <a:lnTo>
                    <a:pt x="137365" y="152164"/>
                  </a:lnTo>
                  <a:lnTo>
                    <a:pt x="138348" y="145573"/>
                  </a:lnTo>
                  <a:lnTo>
                    <a:pt x="139330" y="138950"/>
                  </a:lnTo>
                  <a:lnTo>
                    <a:pt x="140376" y="132359"/>
                  </a:lnTo>
                  <a:lnTo>
                    <a:pt x="141421" y="125768"/>
                  </a:lnTo>
                  <a:lnTo>
                    <a:pt x="142499" y="119177"/>
                  </a:lnTo>
                  <a:lnTo>
                    <a:pt x="143608" y="112586"/>
                  </a:lnTo>
                  <a:lnTo>
                    <a:pt x="144748" y="105995"/>
                  </a:lnTo>
                  <a:lnTo>
                    <a:pt x="145921" y="99436"/>
                  </a:lnTo>
                  <a:lnTo>
                    <a:pt x="145921" y="99309"/>
                  </a:lnTo>
                  <a:lnTo>
                    <a:pt x="148900" y="97915"/>
                  </a:lnTo>
                  <a:lnTo>
                    <a:pt x="151846" y="96457"/>
                  </a:lnTo>
                  <a:lnTo>
                    <a:pt x="154762" y="94968"/>
                  </a:lnTo>
                  <a:lnTo>
                    <a:pt x="157677" y="93447"/>
                  </a:lnTo>
                  <a:lnTo>
                    <a:pt x="160592" y="91926"/>
                  </a:lnTo>
                  <a:lnTo>
                    <a:pt x="163476" y="90341"/>
                  </a:lnTo>
                  <a:lnTo>
                    <a:pt x="169243" y="87204"/>
                  </a:lnTo>
                  <a:close/>
                  <a:moveTo>
                    <a:pt x="18664" y="88852"/>
                  </a:moveTo>
                  <a:lnTo>
                    <a:pt x="20343" y="89866"/>
                  </a:lnTo>
                  <a:lnTo>
                    <a:pt x="22023" y="90848"/>
                  </a:lnTo>
                  <a:lnTo>
                    <a:pt x="23734" y="91799"/>
                  </a:lnTo>
                  <a:lnTo>
                    <a:pt x="25477" y="92750"/>
                  </a:lnTo>
                  <a:lnTo>
                    <a:pt x="27220" y="93637"/>
                  </a:lnTo>
                  <a:lnTo>
                    <a:pt x="28994" y="94524"/>
                  </a:lnTo>
                  <a:lnTo>
                    <a:pt x="30769" y="95380"/>
                  </a:lnTo>
                  <a:lnTo>
                    <a:pt x="32575" y="96204"/>
                  </a:lnTo>
                  <a:lnTo>
                    <a:pt x="34381" y="96996"/>
                  </a:lnTo>
                  <a:lnTo>
                    <a:pt x="36219" y="97756"/>
                  </a:lnTo>
                  <a:lnTo>
                    <a:pt x="38088" y="98485"/>
                  </a:lnTo>
                  <a:lnTo>
                    <a:pt x="39926" y="99214"/>
                  </a:lnTo>
                  <a:lnTo>
                    <a:pt x="41827" y="99879"/>
                  </a:lnTo>
                  <a:lnTo>
                    <a:pt x="43697" y="100545"/>
                  </a:lnTo>
                  <a:lnTo>
                    <a:pt x="45598" y="101178"/>
                  </a:lnTo>
                  <a:lnTo>
                    <a:pt x="47531" y="101781"/>
                  </a:lnTo>
                  <a:lnTo>
                    <a:pt x="49432" y="102351"/>
                  </a:lnTo>
                  <a:lnTo>
                    <a:pt x="51397" y="102921"/>
                  </a:lnTo>
                  <a:lnTo>
                    <a:pt x="53330" y="103428"/>
                  </a:lnTo>
                  <a:lnTo>
                    <a:pt x="55295" y="103935"/>
                  </a:lnTo>
                  <a:lnTo>
                    <a:pt x="57259" y="104411"/>
                  </a:lnTo>
                  <a:lnTo>
                    <a:pt x="59224" y="104854"/>
                  </a:lnTo>
                  <a:lnTo>
                    <a:pt x="61220" y="105266"/>
                  </a:lnTo>
                  <a:lnTo>
                    <a:pt x="63217" y="105678"/>
                  </a:lnTo>
                  <a:lnTo>
                    <a:pt x="65213" y="106027"/>
                  </a:lnTo>
                  <a:lnTo>
                    <a:pt x="67209" y="106375"/>
                  </a:lnTo>
                  <a:lnTo>
                    <a:pt x="69237" y="106692"/>
                  </a:lnTo>
                  <a:lnTo>
                    <a:pt x="71233" y="106977"/>
                  </a:lnTo>
                  <a:lnTo>
                    <a:pt x="73261" y="107262"/>
                  </a:lnTo>
                  <a:lnTo>
                    <a:pt x="75289" y="107484"/>
                  </a:lnTo>
                  <a:lnTo>
                    <a:pt x="77317" y="107706"/>
                  </a:lnTo>
                  <a:lnTo>
                    <a:pt x="79345" y="107896"/>
                  </a:lnTo>
                  <a:lnTo>
                    <a:pt x="81405" y="108055"/>
                  </a:lnTo>
                  <a:lnTo>
                    <a:pt x="83433" y="108181"/>
                  </a:lnTo>
                  <a:lnTo>
                    <a:pt x="85461" y="108308"/>
                  </a:lnTo>
                  <a:lnTo>
                    <a:pt x="87521" y="108372"/>
                  </a:lnTo>
                  <a:lnTo>
                    <a:pt x="89549" y="108435"/>
                  </a:lnTo>
                  <a:lnTo>
                    <a:pt x="91609" y="108467"/>
                  </a:lnTo>
                  <a:lnTo>
                    <a:pt x="93637" y="108498"/>
                  </a:lnTo>
                  <a:lnTo>
                    <a:pt x="95665" y="108467"/>
                  </a:lnTo>
                  <a:lnTo>
                    <a:pt x="97724" y="108435"/>
                  </a:lnTo>
                  <a:lnTo>
                    <a:pt x="99752" y="108372"/>
                  </a:lnTo>
                  <a:lnTo>
                    <a:pt x="101780" y="108276"/>
                  </a:lnTo>
                  <a:lnTo>
                    <a:pt x="103808" y="108181"/>
                  </a:lnTo>
                  <a:lnTo>
                    <a:pt x="105836" y="108023"/>
                  </a:lnTo>
                  <a:lnTo>
                    <a:pt x="107864" y="107865"/>
                  </a:lnTo>
                  <a:lnTo>
                    <a:pt x="109861" y="107674"/>
                  </a:lnTo>
                  <a:lnTo>
                    <a:pt x="111889" y="107484"/>
                  </a:lnTo>
                  <a:lnTo>
                    <a:pt x="113885" y="107231"/>
                  </a:lnTo>
                  <a:lnTo>
                    <a:pt x="115881" y="106977"/>
                  </a:lnTo>
                  <a:lnTo>
                    <a:pt x="117846" y="106692"/>
                  </a:lnTo>
                  <a:lnTo>
                    <a:pt x="119842" y="106375"/>
                  </a:lnTo>
                  <a:lnTo>
                    <a:pt x="121807" y="106058"/>
                  </a:lnTo>
                  <a:lnTo>
                    <a:pt x="123771" y="105710"/>
                  </a:lnTo>
                  <a:lnTo>
                    <a:pt x="125736" y="105330"/>
                  </a:lnTo>
                  <a:lnTo>
                    <a:pt x="127669" y="104918"/>
                  </a:lnTo>
                  <a:lnTo>
                    <a:pt x="129602" y="104474"/>
                  </a:lnTo>
                  <a:lnTo>
                    <a:pt x="131503" y="104030"/>
                  </a:lnTo>
                  <a:lnTo>
                    <a:pt x="133404" y="103555"/>
                  </a:lnTo>
                  <a:lnTo>
                    <a:pt x="135306" y="103080"/>
                  </a:lnTo>
                  <a:lnTo>
                    <a:pt x="137207" y="102541"/>
                  </a:lnTo>
                  <a:lnTo>
                    <a:pt x="139076" y="102002"/>
                  </a:lnTo>
                  <a:lnTo>
                    <a:pt x="140914" y="101432"/>
                  </a:lnTo>
                  <a:lnTo>
                    <a:pt x="142752" y="100830"/>
                  </a:lnTo>
                  <a:lnTo>
                    <a:pt x="141516" y="107389"/>
                  </a:lnTo>
                  <a:lnTo>
                    <a:pt x="140312" y="113949"/>
                  </a:lnTo>
                  <a:lnTo>
                    <a:pt x="139171" y="120508"/>
                  </a:lnTo>
                  <a:lnTo>
                    <a:pt x="138062" y="127099"/>
                  </a:lnTo>
                  <a:lnTo>
                    <a:pt x="136985" y="133658"/>
                  </a:lnTo>
                  <a:lnTo>
                    <a:pt x="135971" y="140249"/>
                  </a:lnTo>
                  <a:lnTo>
                    <a:pt x="134989" y="146840"/>
                  </a:lnTo>
                  <a:lnTo>
                    <a:pt x="134038" y="153463"/>
                  </a:lnTo>
                  <a:lnTo>
                    <a:pt x="133119" y="160054"/>
                  </a:lnTo>
                  <a:lnTo>
                    <a:pt x="132264" y="166677"/>
                  </a:lnTo>
                  <a:lnTo>
                    <a:pt x="131440" y="173268"/>
                  </a:lnTo>
                  <a:lnTo>
                    <a:pt x="130648" y="179890"/>
                  </a:lnTo>
                  <a:lnTo>
                    <a:pt x="129887" y="186513"/>
                  </a:lnTo>
                  <a:lnTo>
                    <a:pt x="129158" y="193136"/>
                  </a:lnTo>
                  <a:lnTo>
                    <a:pt x="128461" y="199790"/>
                  </a:lnTo>
                  <a:lnTo>
                    <a:pt x="127796" y="206413"/>
                  </a:lnTo>
                  <a:lnTo>
                    <a:pt x="78300" y="201596"/>
                  </a:lnTo>
                  <a:lnTo>
                    <a:pt x="53552" y="199220"/>
                  </a:lnTo>
                  <a:lnTo>
                    <a:pt x="28804" y="196907"/>
                  </a:lnTo>
                  <a:lnTo>
                    <a:pt x="28455" y="190030"/>
                  </a:lnTo>
                  <a:lnTo>
                    <a:pt x="28107" y="183154"/>
                  </a:lnTo>
                  <a:lnTo>
                    <a:pt x="27695" y="176310"/>
                  </a:lnTo>
                  <a:lnTo>
                    <a:pt x="27283" y="169434"/>
                  </a:lnTo>
                  <a:lnTo>
                    <a:pt x="26808" y="162557"/>
                  </a:lnTo>
                  <a:lnTo>
                    <a:pt x="26301" y="155713"/>
                  </a:lnTo>
                  <a:lnTo>
                    <a:pt x="25730" y="148837"/>
                  </a:lnTo>
                  <a:lnTo>
                    <a:pt x="25160" y="141992"/>
                  </a:lnTo>
                  <a:lnTo>
                    <a:pt x="24589" y="135401"/>
                  </a:lnTo>
                  <a:lnTo>
                    <a:pt x="24082" y="128715"/>
                  </a:lnTo>
                  <a:lnTo>
                    <a:pt x="23512" y="121997"/>
                  </a:lnTo>
                  <a:lnTo>
                    <a:pt x="23227" y="118638"/>
                  </a:lnTo>
                  <a:lnTo>
                    <a:pt x="22878" y="115279"/>
                  </a:lnTo>
                  <a:lnTo>
                    <a:pt x="22530" y="111921"/>
                  </a:lnTo>
                  <a:lnTo>
                    <a:pt x="22150" y="108593"/>
                  </a:lnTo>
                  <a:lnTo>
                    <a:pt x="21706" y="105234"/>
                  </a:lnTo>
                  <a:lnTo>
                    <a:pt x="21231" y="101939"/>
                  </a:lnTo>
                  <a:lnTo>
                    <a:pt x="20692" y="98612"/>
                  </a:lnTo>
                  <a:lnTo>
                    <a:pt x="20090" y="95348"/>
                  </a:lnTo>
                  <a:lnTo>
                    <a:pt x="19424" y="92084"/>
                  </a:lnTo>
                  <a:lnTo>
                    <a:pt x="19044" y="90468"/>
                  </a:lnTo>
                  <a:lnTo>
                    <a:pt x="18664" y="88852"/>
                  </a:lnTo>
                  <a:close/>
                  <a:moveTo>
                    <a:pt x="100544" y="0"/>
                  </a:moveTo>
                  <a:lnTo>
                    <a:pt x="99879" y="32"/>
                  </a:lnTo>
                  <a:lnTo>
                    <a:pt x="98580" y="158"/>
                  </a:lnTo>
                  <a:lnTo>
                    <a:pt x="96552" y="412"/>
                  </a:lnTo>
                  <a:lnTo>
                    <a:pt x="94492" y="729"/>
                  </a:lnTo>
                  <a:lnTo>
                    <a:pt x="92464" y="1077"/>
                  </a:lnTo>
                  <a:lnTo>
                    <a:pt x="90404" y="1489"/>
                  </a:lnTo>
                  <a:lnTo>
                    <a:pt x="88376" y="1965"/>
                  </a:lnTo>
                  <a:lnTo>
                    <a:pt x="86348" y="2440"/>
                  </a:lnTo>
                  <a:lnTo>
                    <a:pt x="84352" y="2979"/>
                  </a:lnTo>
                  <a:lnTo>
                    <a:pt x="82387" y="3549"/>
                  </a:lnTo>
                  <a:lnTo>
                    <a:pt x="82229" y="3612"/>
                  </a:lnTo>
                  <a:lnTo>
                    <a:pt x="82102" y="3676"/>
                  </a:lnTo>
                  <a:lnTo>
                    <a:pt x="82039" y="3803"/>
                  </a:lnTo>
                  <a:lnTo>
                    <a:pt x="82007" y="3929"/>
                  </a:lnTo>
                  <a:lnTo>
                    <a:pt x="82007" y="4056"/>
                  </a:lnTo>
                  <a:lnTo>
                    <a:pt x="82039" y="4183"/>
                  </a:lnTo>
                  <a:lnTo>
                    <a:pt x="82102" y="4278"/>
                  </a:lnTo>
                  <a:lnTo>
                    <a:pt x="82197" y="4405"/>
                  </a:lnTo>
                  <a:lnTo>
                    <a:pt x="82071" y="4531"/>
                  </a:lnTo>
                  <a:lnTo>
                    <a:pt x="82007" y="4658"/>
                  </a:lnTo>
                  <a:lnTo>
                    <a:pt x="81944" y="4817"/>
                  </a:lnTo>
                  <a:lnTo>
                    <a:pt x="81944" y="5007"/>
                  </a:lnTo>
                  <a:lnTo>
                    <a:pt x="81976" y="5862"/>
                  </a:lnTo>
                  <a:lnTo>
                    <a:pt x="82007" y="6718"/>
                  </a:lnTo>
                  <a:lnTo>
                    <a:pt x="82102" y="7573"/>
                  </a:lnTo>
                  <a:lnTo>
                    <a:pt x="82229" y="8397"/>
                  </a:lnTo>
                  <a:lnTo>
                    <a:pt x="82387" y="9253"/>
                  </a:lnTo>
                  <a:lnTo>
                    <a:pt x="82546" y="10077"/>
                  </a:lnTo>
                  <a:lnTo>
                    <a:pt x="82768" y="10932"/>
                  </a:lnTo>
                  <a:lnTo>
                    <a:pt x="82990" y="11756"/>
                  </a:lnTo>
                  <a:lnTo>
                    <a:pt x="83275" y="12548"/>
                  </a:lnTo>
                  <a:lnTo>
                    <a:pt x="83560" y="13340"/>
                  </a:lnTo>
                  <a:lnTo>
                    <a:pt x="83908" y="14133"/>
                  </a:lnTo>
                  <a:lnTo>
                    <a:pt x="84289" y="14893"/>
                  </a:lnTo>
                  <a:lnTo>
                    <a:pt x="84701" y="15654"/>
                  </a:lnTo>
                  <a:lnTo>
                    <a:pt x="85113" y="16382"/>
                  </a:lnTo>
                  <a:lnTo>
                    <a:pt x="85588" y="17111"/>
                  </a:lnTo>
                  <a:lnTo>
                    <a:pt x="86095" y="17808"/>
                  </a:lnTo>
                  <a:lnTo>
                    <a:pt x="86253" y="17935"/>
                  </a:lnTo>
                  <a:lnTo>
                    <a:pt x="86412" y="18030"/>
                  </a:lnTo>
                  <a:lnTo>
                    <a:pt x="84859" y="18347"/>
                  </a:lnTo>
                  <a:lnTo>
                    <a:pt x="83306" y="18727"/>
                  </a:lnTo>
                  <a:lnTo>
                    <a:pt x="81785" y="19139"/>
                  </a:lnTo>
                  <a:lnTo>
                    <a:pt x="80264" y="19551"/>
                  </a:lnTo>
                  <a:lnTo>
                    <a:pt x="77222" y="20470"/>
                  </a:lnTo>
                  <a:lnTo>
                    <a:pt x="74307" y="21357"/>
                  </a:lnTo>
                  <a:lnTo>
                    <a:pt x="73990" y="21262"/>
                  </a:lnTo>
                  <a:lnTo>
                    <a:pt x="73642" y="21199"/>
                  </a:lnTo>
                  <a:lnTo>
                    <a:pt x="73452" y="21167"/>
                  </a:lnTo>
                  <a:lnTo>
                    <a:pt x="73230" y="21167"/>
                  </a:lnTo>
                  <a:lnTo>
                    <a:pt x="73040" y="21231"/>
                  </a:lnTo>
                  <a:lnTo>
                    <a:pt x="72881" y="21326"/>
                  </a:lnTo>
                  <a:lnTo>
                    <a:pt x="72723" y="21421"/>
                  </a:lnTo>
                  <a:lnTo>
                    <a:pt x="72596" y="21579"/>
                  </a:lnTo>
                  <a:lnTo>
                    <a:pt x="72469" y="21738"/>
                  </a:lnTo>
                  <a:lnTo>
                    <a:pt x="72406" y="21896"/>
                  </a:lnTo>
                  <a:lnTo>
                    <a:pt x="72216" y="22023"/>
                  </a:lnTo>
                  <a:lnTo>
                    <a:pt x="72089" y="22150"/>
                  </a:lnTo>
                  <a:lnTo>
                    <a:pt x="71138" y="21959"/>
                  </a:lnTo>
                  <a:lnTo>
                    <a:pt x="71645" y="20692"/>
                  </a:lnTo>
                  <a:lnTo>
                    <a:pt x="72184" y="19456"/>
                  </a:lnTo>
                  <a:lnTo>
                    <a:pt x="72469" y="18822"/>
                  </a:lnTo>
                  <a:lnTo>
                    <a:pt x="72754" y="18220"/>
                  </a:lnTo>
                  <a:lnTo>
                    <a:pt x="73071" y="17618"/>
                  </a:lnTo>
                  <a:lnTo>
                    <a:pt x="73420" y="17016"/>
                  </a:lnTo>
                  <a:lnTo>
                    <a:pt x="73895" y="16319"/>
                  </a:lnTo>
                  <a:lnTo>
                    <a:pt x="74371" y="15654"/>
                  </a:lnTo>
                  <a:lnTo>
                    <a:pt x="74878" y="15020"/>
                  </a:lnTo>
                  <a:lnTo>
                    <a:pt x="75385" y="14386"/>
                  </a:lnTo>
                  <a:lnTo>
                    <a:pt x="76462" y="13182"/>
                  </a:lnTo>
                  <a:lnTo>
                    <a:pt x="77603" y="11978"/>
                  </a:lnTo>
                  <a:lnTo>
                    <a:pt x="77698" y="11819"/>
                  </a:lnTo>
                  <a:lnTo>
                    <a:pt x="77729" y="11661"/>
                  </a:lnTo>
                  <a:lnTo>
                    <a:pt x="77698" y="11503"/>
                  </a:lnTo>
                  <a:lnTo>
                    <a:pt x="77634" y="11376"/>
                  </a:lnTo>
                  <a:lnTo>
                    <a:pt x="77729" y="11217"/>
                  </a:lnTo>
                  <a:lnTo>
                    <a:pt x="77793" y="11027"/>
                  </a:lnTo>
                  <a:lnTo>
                    <a:pt x="77824" y="10837"/>
                  </a:lnTo>
                  <a:lnTo>
                    <a:pt x="77856" y="10647"/>
                  </a:lnTo>
                  <a:lnTo>
                    <a:pt x="77793" y="10489"/>
                  </a:lnTo>
                  <a:lnTo>
                    <a:pt x="77729" y="10298"/>
                  </a:lnTo>
                  <a:lnTo>
                    <a:pt x="77603" y="10172"/>
                  </a:lnTo>
                  <a:lnTo>
                    <a:pt x="77413" y="10045"/>
                  </a:lnTo>
                  <a:lnTo>
                    <a:pt x="75955" y="9316"/>
                  </a:lnTo>
                  <a:lnTo>
                    <a:pt x="74339" y="8492"/>
                  </a:lnTo>
                  <a:lnTo>
                    <a:pt x="70885" y="6686"/>
                  </a:lnTo>
                  <a:lnTo>
                    <a:pt x="69047" y="5767"/>
                  </a:lnTo>
                  <a:lnTo>
                    <a:pt x="67177" y="4848"/>
                  </a:lnTo>
                  <a:lnTo>
                    <a:pt x="66195" y="4436"/>
                  </a:lnTo>
                  <a:lnTo>
                    <a:pt x="65245" y="4024"/>
                  </a:lnTo>
                  <a:lnTo>
                    <a:pt x="64262" y="3612"/>
                  </a:lnTo>
                  <a:lnTo>
                    <a:pt x="63280" y="3232"/>
                  </a:lnTo>
                  <a:lnTo>
                    <a:pt x="62298" y="2915"/>
                  </a:lnTo>
                  <a:lnTo>
                    <a:pt x="61315" y="2598"/>
                  </a:lnTo>
                  <a:lnTo>
                    <a:pt x="60333" y="2313"/>
                  </a:lnTo>
                  <a:lnTo>
                    <a:pt x="59351" y="2091"/>
                  </a:lnTo>
                  <a:lnTo>
                    <a:pt x="58400" y="1901"/>
                  </a:lnTo>
                  <a:lnTo>
                    <a:pt x="57418" y="1743"/>
                  </a:lnTo>
                  <a:lnTo>
                    <a:pt x="56467" y="1648"/>
                  </a:lnTo>
                  <a:lnTo>
                    <a:pt x="55516" y="1616"/>
                  </a:lnTo>
                  <a:lnTo>
                    <a:pt x="54598" y="1616"/>
                  </a:lnTo>
                  <a:lnTo>
                    <a:pt x="53679" y="1711"/>
                  </a:lnTo>
                  <a:lnTo>
                    <a:pt x="52760" y="1838"/>
                  </a:lnTo>
                  <a:lnTo>
                    <a:pt x="51872" y="2060"/>
                  </a:lnTo>
                  <a:lnTo>
                    <a:pt x="51460" y="2186"/>
                  </a:lnTo>
                  <a:lnTo>
                    <a:pt x="51017" y="2345"/>
                  </a:lnTo>
                  <a:lnTo>
                    <a:pt x="50605" y="2503"/>
                  </a:lnTo>
                  <a:lnTo>
                    <a:pt x="50193" y="2693"/>
                  </a:lnTo>
                  <a:lnTo>
                    <a:pt x="49781" y="2884"/>
                  </a:lnTo>
                  <a:lnTo>
                    <a:pt x="49369" y="3137"/>
                  </a:lnTo>
                  <a:lnTo>
                    <a:pt x="48957" y="3391"/>
                  </a:lnTo>
                  <a:lnTo>
                    <a:pt x="48577" y="3644"/>
                  </a:lnTo>
                  <a:lnTo>
                    <a:pt x="48418" y="3581"/>
                  </a:lnTo>
                  <a:lnTo>
                    <a:pt x="48260" y="3517"/>
                  </a:lnTo>
                  <a:lnTo>
                    <a:pt x="48070" y="3486"/>
                  </a:lnTo>
                  <a:lnTo>
                    <a:pt x="47911" y="3454"/>
                  </a:lnTo>
                  <a:lnTo>
                    <a:pt x="47753" y="3486"/>
                  </a:lnTo>
                  <a:lnTo>
                    <a:pt x="47595" y="3549"/>
                  </a:lnTo>
                  <a:lnTo>
                    <a:pt x="47436" y="3612"/>
                  </a:lnTo>
                  <a:lnTo>
                    <a:pt x="47309" y="3739"/>
                  </a:lnTo>
                  <a:lnTo>
                    <a:pt x="47183" y="3898"/>
                  </a:lnTo>
                  <a:lnTo>
                    <a:pt x="45979" y="5926"/>
                  </a:lnTo>
                  <a:lnTo>
                    <a:pt x="44806" y="7985"/>
                  </a:lnTo>
                  <a:lnTo>
                    <a:pt x="43697" y="10045"/>
                  </a:lnTo>
                  <a:lnTo>
                    <a:pt x="42620" y="12168"/>
                  </a:lnTo>
                  <a:lnTo>
                    <a:pt x="41606" y="14291"/>
                  </a:lnTo>
                  <a:lnTo>
                    <a:pt x="40655" y="16446"/>
                  </a:lnTo>
                  <a:lnTo>
                    <a:pt x="39768" y="18632"/>
                  </a:lnTo>
                  <a:lnTo>
                    <a:pt x="38944" y="20850"/>
                  </a:lnTo>
                  <a:lnTo>
                    <a:pt x="38374" y="20882"/>
                  </a:lnTo>
                  <a:lnTo>
                    <a:pt x="37233" y="20977"/>
                  </a:lnTo>
                  <a:lnTo>
                    <a:pt x="36092" y="21136"/>
                  </a:lnTo>
                  <a:lnTo>
                    <a:pt x="34920" y="21294"/>
                  </a:lnTo>
                  <a:lnTo>
                    <a:pt x="33747" y="21516"/>
                  </a:lnTo>
                  <a:lnTo>
                    <a:pt x="32575" y="21738"/>
                  </a:lnTo>
                  <a:lnTo>
                    <a:pt x="31402" y="21959"/>
                  </a:lnTo>
                  <a:lnTo>
                    <a:pt x="29057" y="22530"/>
                  </a:lnTo>
                  <a:lnTo>
                    <a:pt x="26713" y="23132"/>
                  </a:lnTo>
                  <a:lnTo>
                    <a:pt x="24399" y="23797"/>
                  </a:lnTo>
                  <a:lnTo>
                    <a:pt x="22150" y="24526"/>
                  </a:lnTo>
                  <a:lnTo>
                    <a:pt x="19963" y="25255"/>
                  </a:lnTo>
                  <a:lnTo>
                    <a:pt x="19836" y="25287"/>
                  </a:lnTo>
                  <a:lnTo>
                    <a:pt x="19678" y="25350"/>
                  </a:lnTo>
                  <a:lnTo>
                    <a:pt x="19551" y="25445"/>
                  </a:lnTo>
                  <a:lnTo>
                    <a:pt x="19424" y="25540"/>
                  </a:lnTo>
                  <a:lnTo>
                    <a:pt x="19329" y="25667"/>
                  </a:lnTo>
                  <a:lnTo>
                    <a:pt x="19266" y="25794"/>
                  </a:lnTo>
                  <a:lnTo>
                    <a:pt x="19203" y="25952"/>
                  </a:lnTo>
                  <a:lnTo>
                    <a:pt x="19203" y="26111"/>
                  </a:lnTo>
                  <a:lnTo>
                    <a:pt x="19424" y="31276"/>
                  </a:lnTo>
                  <a:lnTo>
                    <a:pt x="19678" y="36441"/>
                  </a:lnTo>
                  <a:lnTo>
                    <a:pt x="19836" y="39039"/>
                  </a:lnTo>
                  <a:lnTo>
                    <a:pt x="19995" y="41606"/>
                  </a:lnTo>
                  <a:lnTo>
                    <a:pt x="20217" y="44204"/>
                  </a:lnTo>
                  <a:lnTo>
                    <a:pt x="20470" y="46771"/>
                  </a:lnTo>
                  <a:lnTo>
                    <a:pt x="18410" y="47278"/>
                  </a:lnTo>
                  <a:lnTo>
                    <a:pt x="16351" y="47817"/>
                  </a:lnTo>
                  <a:lnTo>
                    <a:pt x="14291" y="48387"/>
                  </a:lnTo>
                  <a:lnTo>
                    <a:pt x="12263" y="48989"/>
                  </a:lnTo>
                  <a:lnTo>
                    <a:pt x="10235" y="49591"/>
                  </a:lnTo>
                  <a:lnTo>
                    <a:pt x="8207" y="50225"/>
                  </a:lnTo>
                  <a:lnTo>
                    <a:pt x="6179" y="50890"/>
                  </a:lnTo>
                  <a:lnTo>
                    <a:pt x="4183" y="51556"/>
                  </a:lnTo>
                  <a:lnTo>
                    <a:pt x="4056" y="51461"/>
                  </a:lnTo>
                  <a:lnTo>
                    <a:pt x="3898" y="51366"/>
                  </a:lnTo>
                  <a:lnTo>
                    <a:pt x="3739" y="51334"/>
                  </a:lnTo>
                  <a:lnTo>
                    <a:pt x="3581" y="51302"/>
                  </a:lnTo>
                  <a:lnTo>
                    <a:pt x="3422" y="51302"/>
                  </a:lnTo>
                  <a:lnTo>
                    <a:pt x="3232" y="51334"/>
                  </a:lnTo>
                  <a:lnTo>
                    <a:pt x="3074" y="51397"/>
                  </a:lnTo>
                  <a:lnTo>
                    <a:pt x="2915" y="51492"/>
                  </a:lnTo>
                  <a:lnTo>
                    <a:pt x="2377" y="51968"/>
                  </a:lnTo>
                  <a:lnTo>
                    <a:pt x="1933" y="52443"/>
                  </a:lnTo>
                  <a:lnTo>
                    <a:pt x="1489" y="53013"/>
                  </a:lnTo>
                  <a:lnTo>
                    <a:pt x="1141" y="53584"/>
                  </a:lnTo>
                  <a:lnTo>
                    <a:pt x="824" y="54186"/>
                  </a:lnTo>
                  <a:lnTo>
                    <a:pt x="539" y="54820"/>
                  </a:lnTo>
                  <a:lnTo>
                    <a:pt x="317" y="55485"/>
                  </a:lnTo>
                  <a:lnTo>
                    <a:pt x="158" y="56150"/>
                  </a:lnTo>
                  <a:lnTo>
                    <a:pt x="32" y="56816"/>
                  </a:lnTo>
                  <a:lnTo>
                    <a:pt x="0" y="57481"/>
                  </a:lnTo>
                  <a:lnTo>
                    <a:pt x="0" y="58083"/>
                  </a:lnTo>
                  <a:lnTo>
                    <a:pt x="95" y="58685"/>
                  </a:lnTo>
                  <a:lnTo>
                    <a:pt x="222" y="59256"/>
                  </a:lnTo>
                  <a:lnTo>
                    <a:pt x="412" y="59826"/>
                  </a:lnTo>
                  <a:lnTo>
                    <a:pt x="665" y="60397"/>
                  </a:lnTo>
                  <a:lnTo>
                    <a:pt x="982" y="60999"/>
                  </a:lnTo>
                  <a:lnTo>
                    <a:pt x="1014" y="61062"/>
                  </a:lnTo>
                  <a:lnTo>
                    <a:pt x="1077" y="61094"/>
                  </a:lnTo>
                  <a:lnTo>
                    <a:pt x="1204" y="61125"/>
                  </a:lnTo>
                  <a:lnTo>
                    <a:pt x="1077" y="61315"/>
                  </a:lnTo>
                  <a:lnTo>
                    <a:pt x="982" y="61474"/>
                  </a:lnTo>
                  <a:lnTo>
                    <a:pt x="919" y="61696"/>
                  </a:lnTo>
                  <a:lnTo>
                    <a:pt x="919" y="61886"/>
                  </a:lnTo>
                  <a:lnTo>
                    <a:pt x="919" y="62076"/>
                  </a:lnTo>
                  <a:lnTo>
                    <a:pt x="982" y="62266"/>
                  </a:lnTo>
                  <a:lnTo>
                    <a:pt x="1077" y="62456"/>
                  </a:lnTo>
                  <a:lnTo>
                    <a:pt x="1236" y="62646"/>
                  </a:lnTo>
                  <a:lnTo>
                    <a:pt x="2123" y="63597"/>
                  </a:lnTo>
                  <a:lnTo>
                    <a:pt x="3010" y="64548"/>
                  </a:lnTo>
                  <a:lnTo>
                    <a:pt x="3898" y="65498"/>
                  </a:lnTo>
                  <a:lnTo>
                    <a:pt x="4753" y="66512"/>
                  </a:lnTo>
                  <a:lnTo>
                    <a:pt x="5577" y="67495"/>
                  </a:lnTo>
                  <a:lnTo>
                    <a:pt x="6369" y="68509"/>
                  </a:lnTo>
                  <a:lnTo>
                    <a:pt x="7161" y="69554"/>
                  </a:lnTo>
                  <a:lnTo>
                    <a:pt x="7922" y="70600"/>
                  </a:lnTo>
                  <a:lnTo>
                    <a:pt x="8651" y="71677"/>
                  </a:lnTo>
                  <a:lnTo>
                    <a:pt x="9380" y="72755"/>
                  </a:lnTo>
                  <a:lnTo>
                    <a:pt x="10077" y="73832"/>
                  </a:lnTo>
                  <a:lnTo>
                    <a:pt x="10742" y="74941"/>
                  </a:lnTo>
                  <a:lnTo>
                    <a:pt x="11376" y="76082"/>
                  </a:lnTo>
                  <a:lnTo>
                    <a:pt x="12010" y="77223"/>
                  </a:lnTo>
                  <a:lnTo>
                    <a:pt x="12580" y="78395"/>
                  </a:lnTo>
                  <a:lnTo>
                    <a:pt x="13150" y="79568"/>
                  </a:lnTo>
                  <a:lnTo>
                    <a:pt x="13404" y="80106"/>
                  </a:lnTo>
                  <a:lnTo>
                    <a:pt x="13626" y="80677"/>
                  </a:lnTo>
                  <a:lnTo>
                    <a:pt x="14069" y="81881"/>
                  </a:lnTo>
                  <a:lnTo>
                    <a:pt x="14481" y="83085"/>
                  </a:lnTo>
                  <a:lnTo>
                    <a:pt x="14956" y="84321"/>
                  </a:lnTo>
                  <a:lnTo>
                    <a:pt x="15210" y="84923"/>
                  </a:lnTo>
                  <a:lnTo>
                    <a:pt x="15463" y="85493"/>
                  </a:lnTo>
                  <a:lnTo>
                    <a:pt x="15780" y="86032"/>
                  </a:lnTo>
                  <a:lnTo>
                    <a:pt x="16129" y="86570"/>
                  </a:lnTo>
                  <a:lnTo>
                    <a:pt x="16477" y="87046"/>
                  </a:lnTo>
                  <a:lnTo>
                    <a:pt x="16889" y="87489"/>
                  </a:lnTo>
                  <a:lnTo>
                    <a:pt x="17333" y="87901"/>
                  </a:lnTo>
                  <a:lnTo>
                    <a:pt x="17840" y="88250"/>
                  </a:lnTo>
                  <a:lnTo>
                    <a:pt x="17745" y="88313"/>
                  </a:lnTo>
                  <a:lnTo>
                    <a:pt x="17682" y="88377"/>
                  </a:lnTo>
                  <a:lnTo>
                    <a:pt x="17650" y="88472"/>
                  </a:lnTo>
                  <a:lnTo>
                    <a:pt x="17650" y="88598"/>
                  </a:lnTo>
                  <a:lnTo>
                    <a:pt x="17713" y="92021"/>
                  </a:lnTo>
                  <a:lnTo>
                    <a:pt x="17872" y="95411"/>
                  </a:lnTo>
                  <a:lnTo>
                    <a:pt x="18094" y="98834"/>
                  </a:lnTo>
                  <a:lnTo>
                    <a:pt x="18347" y="102256"/>
                  </a:lnTo>
                  <a:lnTo>
                    <a:pt x="18632" y="105678"/>
                  </a:lnTo>
                  <a:lnTo>
                    <a:pt x="18981" y="109100"/>
                  </a:lnTo>
                  <a:lnTo>
                    <a:pt x="19361" y="112554"/>
                  </a:lnTo>
                  <a:lnTo>
                    <a:pt x="19741" y="115977"/>
                  </a:lnTo>
                  <a:lnTo>
                    <a:pt x="20533" y="122821"/>
                  </a:lnTo>
                  <a:lnTo>
                    <a:pt x="21326" y="129666"/>
                  </a:lnTo>
                  <a:lnTo>
                    <a:pt x="21706" y="133088"/>
                  </a:lnTo>
                  <a:lnTo>
                    <a:pt x="22086" y="136478"/>
                  </a:lnTo>
                  <a:lnTo>
                    <a:pt x="22403" y="139901"/>
                  </a:lnTo>
                  <a:lnTo>
                    <a:pt x="22720" y="143291"/>
                  </a:lnTo>
                  <a:lnTo>
                    <a:pt x="23259" y="150167"/>
                  </a:lnTo>
                  <a:lnTo>
                    <a:pt x="23766" y="157012"/>
                  </a:lnTo>
                  <a:lnTo>
                    <a:pt x="24209" y="163888"/>
                  </a:lnTo>
                  <a:lnTo>
                    <a:pt x="24653" y="170733"/>
                  </a:lnTo>
                  <a:lnTo>
                    <a:pt x="25033" y="177609"/>
                  </a:lnTo>
                  <a:lnTo>
                    <a:pt x="25382" y="184485"/>
                  </a:lnTo>
                  <a:lnTo>
                    <a:pt x="25699" y="191361"/>
                  </a:lnTo>
                  <a:lnTo>
                    <a:pt x="25984" y="198206"/>
                  </a:lnTo>
                  <a:lnTo>
                    <a:pt x="26015" y="198523"/>
                  </a:lnTo>
                  <a:lnTo>
                    <a:pt x="26110" y="198776"/>
                  </a:lnTo>
                  <a:lnTo>
                    <a:pt x="26237" y="199030"/>
                  </a:lnTo>
                  <a:lnTo>
                    <a:pt x="26427" y="199220"/>
                  </a:lnTo>
                  <a:lnTo>
                    <a:pt x="26617" y="199378"/>
                  </a:lnTo>
                  <a:lnTo>
                    <a:pt x="26871" y="199505"/>
                  </a:lnTo>
                  <a:lnTo>
                    <a:pt x="27124" y="199600"/>
                  </a:lnTo>
                  <a:lnTo>
                    <a:pt x="27441" y="199663"/>
                  </a:lnTo>
                  <a:lnTo>
                    <a:pt x="40148" y="200931"/>
                  </a:lnTo>
                  <a:lnTo>
                    <a:pt x="52855" y="202198"/>
                  </a:lnTo>
                  <a:lnTo>
                    <a:pt x="78268" y="204670"/>
                  </a:lnTo>
                  <a:lnTo>
                    <a:pt x="129127" y="209550"/>
                  </a:lnTo>
                  <a:lnTo>
                    <a:pt x="129285" y="209550"/>
                  </a:lnTo>
                  <a:lnTo>
                    <a:pt x="129443" y="209518"/>
                  </a:lnTo>
                  <a:lnTo>
                    <a:pt x="129602" y="209487"/>
                  </a:lnTo>
                  <a:lnTo>
                    <a:pt x="129729" y="209455"/>
                  </a:lnTo>
                  <a:lnTo>
                    <a:pt x="129982" y="209297"/>
                  </a:lnTo>
                  <a:lnTo>
                    <a:pt x="130204" y="209106"/>
                  </a:lnTo>
                  <a:lnTo>
                    <a:pt x="130362" y="208853"/>
                  </a:lnTo>
                  <a:lnTo>
                    <a:pt x="130489" y="208599"/>
                  </a:lnTo>
                  <a:lnTo>
                    <a:pt x="130616" y="208314"/>
                  </a:lnTo>
                  <a:lnTo>
                    <a:pt x="130648" y="208029"/>
                  </a:lnTo>
                  <a:lnTo>
                    <a:pt x="130679" y="207554"/>
                  </a:lnTo>
                  <a:lnTo>
                    <a:pt x="131440" y="207332"/>
                  </a:lnTo>
                  <a:lnTo>
                    <a:pt x="132169" y="207047"/>
                  </a:lnTo>
                  <a:lnTo>
                    <a:pt x="132897" y="206698"/>
                  </a:lnTo>
                  <a:lnTo>
                    <a:pt x="133626" y="206286"/>
                  </a:lnTo>
                  <a:lnTo>
                    <a:pt x="134355" y="205843"/>
                  </a:lnTo>
                  <a:lnTo>
                    <a:pt x="135052" y="205336"/>
                  </a:lnTo>
                  <a:lnTo>
                    <a:pt x="135749" y="204829"/>
                  </a:lnTo>
                  <a:lnTo>
                    <a:pt x="136446" y="204258"/>
                  </a:lnTo>
                  <a:lnTo>
                    <a:pt x="137112" y="203688"/>
                  </a:lnTo>
                  <a:lnTo>
                    <a:pt x="137777" y="203117"/>
                  </a:lnTo>
                  <a:lnTo>
                    <a:pt x="139076" y="201945"/>
                  </a:lnTo>
                  <a:lnTo>
                    <a:pt x="140281" y="200836"/>
                  </a:lnTo>
                  <a:lnTo>
                    <a:pt x="141421" y="199790"/>
                  </a:lnTo>
                  <a:lnTo>
                    <a:pt x="142911" y="198428"/>
                  </a:lnTo>
                  <a:lnTo>
                    <a:pt x="144368" y="197065"/>
                  </a:lnTo>
                  <a:lnTo>
                    <a:pt x="145826" y="195671"/>
                  </a:lnTo>
                  <a:lnTo>
                    <a:pt x="147252" y="194277"/>
                  </a:lnTo>
                  <a:lnTo>
                    <a:pt x="148646" y="192819"/>
                  </a:lnTo>
                  <a:lnTo>
                    <a:pt x="150040" y="191361"/>
                  </a:lnTo>
                  <a:lnTo>
                    <a:pt x="151371" y="189872"/>
                  </a:lnTo>
                  <a:lnTo>
                    <a:pt x="152702" y="188351"/>
                  </a:lnTo>
                  <a:lnTo>
                    <a:pt x="152892" y="188288"/>
                  </a:lnTo>
                  <a:lnTo>
                    <a:pt x="153051" y="188224"/>
                  </a:lnTo>
                  <a:lnTo>
                    <a:pt x="153209" y="188129"/>
                  </a:lnTo>
                  <a:lnTo>
                    <a:pt x="153367" y="188034"/>
                  </a:lnTo>
                  <a:lnTo>
                    <a:pt x="153494" y="187876"/>
                  </a:lnTo>
                  <a:lnTo>
                    <a:pt x="153589" y="187717"/>
                  </a:lnTo>
                  <a:lnTo>
                    <a:pt x="153716" y="187527"/>
                  </a:lnTo>
                  <a:lnTo>
                    <a:pt x="153779" y="187337"/>
                  </a:lnTo>
                  <a:lnTo>
                    <a:pt x="154667" y="184168"/>
                  </a:lnTo>
                  <a:lnTo>
                    <a:pt x="155522" y="181031"/>
                  </a:lnTo>
                  <a:lnTo>
                    <a:pt x="156378" y="177862"/>
                  </a:lnTo>
                  <a:lnTo>
                    <a:pt x="157202" y="174694"/>
                  </a:lnTo>
                  <a:lnTo>
                    <a:pt x="157994" y="171525"/>
                  </a:lnTo>
                  <a:lnTo>
                    <a:pt x="158786" y="168356"/>
                  </a:lnTo>
                  <a:lnTo>
                    <a:pt x="159547" y="165187"/>
                  </a:lnTo>
                  <a:lnTo>
                    <a:pt x="160307" y="162019"/>
                  </a:lnTo>
                  <a:lnTo>
                    <a:pt x="161036" y="158818"/>
                  </a:lnTo>
                  <a:lnTo>
                    <a:pt x="161733" y="155618"/>
                  </a:lnTo>
                  <a:lnTo>
                    <a:pt x="162430" y="152449"/>
                  </a:lnTo>
                  <a:lnTo>
                    <a:pt x="163096" y="149249"/>
                  </a:lnTo>
                  <a:lnTo>
                    <a:pt x="163729" y="146048"/>
                  </a:lnTo>
                  <a:lnTo>
                    <a:pt x="164363" y="142816"/>
                  </a:lnTo>
                  <a:lnTo>
                    <a:pt x="164965" y="139616"/>
                  </a:lnTo>
                  <a:lnTo>
                    <a:pt x="165567" y="136415"/>
                  </a:lnTo>
                  <a:lnTo>
                    <a:pt x="166138" y="133183"/>
                  </a:lnTo>
                  <a:lnTo>
                    <a:pt x="166676" y="129982"/>
                  </a:lnTo>
                  <a:lnTo>
                    <a:pt x="167215" y="126750"/>
                  </a:lnTo>
                  <a:lnTo>
                    <a:pt x="167722" y="123518"/>
                  </a:lnTo>
                  <a:lnTo>
                    <a:pt x="168229" y="120286"/>
                  </a:lnTo>
                  <a:lnTo>
                    <a:pt x="168704" y="117054"/>
                  </a:lnTo>
                  <a:lnTo>
                    <a:pt x="169180" y="113822"/>
                  </a:lnTo>
                  <a:lnTo>
                    <a:pt x="169591" y="110590"/>
                  </a:lnTo>
                  <a:lnTo>
                    <a:pt x="170415" y="104094"/>
                  </a:lnTo>
                  <a:lnTo>
                    <a:pt x="171176" y="97598"/>
                  </a:lnTo>
                  <a:lnTo>
                    <a:pt x="171841" y="91102"/>
                  </a:lnTo>
                  <a:lnTo>
                    <a:pt x="172443" y="84606"/>
                  </a:lnTo>
                  <a:lnTo>
                    <a:pt x="172443" y="84321"/>
                  </a:lnTo>
                  <a:lnTo>
                    <a:pt x="172380" y="84035"/>
                  </a:lnTo>
                  <a:lnTo>
                    <a:pt x="172253" y="83814"/>
                  </a:lnTo>
                  <a:lnTo>
                    <a:pt x="172095" y="83624"/>
                  </a:lnTo>
                  <a:lnTo>
                    <a:pt x="171873" y="83465"/>
                  </a:lnTo>
                  <a:lnTo>
                    <a:pt x="171651" y="83307"/>
                  </a:lnTo>
                  <a:lnTo>
                    <a:pt x="171398" y="83243"/>
                  </a:lnTo>
                  <a:lnTo>
                    <a:pt x="171144" y="83180"/>
                  </a:lnTo>
                  <a:lnTo>
                    <a:pt x="171176" y="82610"/>
                  </a:lnTo>
                  <a:lnTo>
                    <a:pt x="171271" y="82039"/>
                  </a:lnTo>
                  <a:lnTo>
                    <a:pt x="171461" y="80898"/>
                  </a:lnTo>
                  <a:lnTo>
                    <a:pt x="171746" y="79758"/>
                  </a:lnTo>
                  <a:lnTo>
                    <a:pt x="172095" y="78617"/>
                  </a:lnTo>
                  <a:lnTo>
                    <a:pt x="172475" y="77444"/>
                  </a:lnTo>
                  <a:lnTo>
                    <a:pt x="172950" y="76304"/>
                  </a:lnTo>
                  <a:lnTo>
                    <a:pt x="173426" y="75163"/>
                  </a:lnTo>
                  <a:lnTo>
                    <a:pt x="173964" y="74022"/>
                  </a:lnTo>
                  <a:lnTo>
                    <a:pt x="174535" y="72881"/>
                  </a:lnTo>
                  <a:lnTo>
                    <a:pt x="175137" y="71772"/>
                  </a:lnTo>
                  <a:lnTo>
                    <a:pt x="175739" y="70695"/>
                  </a:lnTo>
                  <a:lnTo>
                    <a:pt x="176341" y="69618"/>
                  </a:lnTo>
                  <a:lnTo>
                    <a:pt x="177577" y="67558"/>
                  </a:lnTo>
                  <a:lnTo>
                    <a:pt x="178749" y="65593"/>
                  </a:lnTo>
                  <a:lnTo>
                    <a:pt x="179351" y="64643"/>
                  </a:lnTo>
                  <a:lnTo>
                    <a:pt x="179922" y="63724"/>
                  </a:lnTo>
                  <a:lnTo>
                    <a:pt x="180555" y="62805"/>
                  </a:lnTo>
                  <a:lnTo>
                    <a:pt x="181157" y="61918"/>
                  </a:lnTo>
                  <a:lnTo>
                    <a:pt x="181823" y="61030"/>
                  </a:lnTo>
                  <a:lnTo>
                    <a:pt x="182457" y="60175"/>
                  </a:lnTo>
                  <a:lnTo>
                    <a:pt x="183154" y="59319"/>
                  </a:lnTo>
                  <a:lnTo>
                    <a:pt x="183819" y="58495"/>
                  </a:lnTo>
                  <a:lnTo>
                    <a:pt x="184548" y="57671"/>
                  </a:lnTo>
                  <a:lnTo>
                    <a:pt x="185245" y="56879"/>
                  </a:lnTo>
                  <a:lnTo>
                    <a:pt x="186006" y="56087"/>
                  </a:lnTo>
                  <a:lnTo>
                    <a:pt x="186766" y="55295"/>
                  </a:lnTo>
                  <a:lnTo>
                    <a:pt x="187527" y="54534"/>
                  </a:lnTo>
                  <a:lnTo>
                    <a:pt x="188319" y="53774"/>
                  </a:lnTo>
                  <a:lnTo>
                    <a:pt x="189143" y="53045"/>
                  </a:lnTo>
                  <a:lnTo>
                    <a:pt x="189967" y="52316"/>
                  </a:lnTo>
                  <a:lnTo>
                    <a:pt x="190093" y="52285"/>
                  </a:lnTo>
                  <a:lnTo>
                    <a:pt x="190347" y="52126"/>
                  </a:lnTo>
                  <a:lnTo>
                    <a:pt x="190537" y="51936"/>
                  </a:lnTo>
                  <a:lnTo>
                    <a:pt x="190664" y="51746"/>
                  </a:lnTo>
                  <a:lnTo>
                    <a:pt x="190727" y="51492"/>
                  </a:lnTo>
                  <a:lnTo>
                    <a:pt x="190727" y="51239"/>
                  </a:lnTo>
                  <a:lnTo>
                    <a:pt x="190664" y="51017"/>
                  </a:lnTo>
                  <a:lnTo>
                    <a:pt x="190505" y="50764"/>
                  </a:lnTo>
                  <a:lnTo>
                    <a:pt x="190315" y="50573"/>
                  </a:lnTo>
                  <a:lnTo>
                    <a:pt x="188255" y="49021"/>
                  </a:lnTo>
                  <a:lnTo>
                    <a:pt x="186259" y="47405"/>
                  </a:lnTo>
                  <a:lnTo>
                    <a:pt x="184294" y="45789"/>
                  </a:lnTo>
                  <a:lnTo>
                    <a:pt x="182330" y="44141"/>
                  </a:lnTo>
                  <a:lnTo>
                    <a:pt x="183661" y="42556"/>
                  </a:lnTo>
                  <a:lnTo>
                    <a:pt x="184992" y="40940"/>
                  </a:lnTo>
                  <a:lnTo>
                    <a:pt x="187622" y="37740"/>
                  </a:lnTo>
                  <a:lnTo>
                    <a:pt x="187748" y="37581"/>
                  </a:lnTo>
                  <a:lnTo>
                    <a:pt x="187812" y="37423"/>
                  </a:lnTo>
                  <a:lnTo>
                    <a:pt x="187875" y="37233"/>
                  </a:lnTo>
                  <a:lnTo>
                    <a:pt x="187907" y="37074"/>
                  </a:lnTo>
                  <a:lnTo>
                    <a:pt x="187907" y="36884"/>
                  </a:lnTo>
                  <a:lnTo>
                    <a:pt x="187843" y="36694"/>
                  </a:lnTo>
                  <a:lnTo>
                    <a:pt x="187780" y="36536"/>
                  </a:lnTo>
                  <a:lnTo>
                    <a:pt x="187622" y="36409"/>
                  </a:lnTo>
                  <a:lnTo>
                    <a:pt x="187273" y="36060"/>
                  </a:lnTo>
                  <a:lnTo>
                    <a:pt x="187368" y="36092"/>
                  </a:lnTo>
                  <a:lnTo>
                    <a:pt x="187558" y="36124"/>
                  </a:lnTo>
                  <a:lnTo>
                    <a:pt x="187748" y="36092"/>
                  </a:lnTo>
                  <a:lnTo>
                    <a:pt x="187939" y="35997"/>
                  </a:lnTo>
                  <a:lnTo>
                    <a:pt x="188097" y="35870"/>
                  </a:lnTo>
                  <a:lnTo>
                    <a:pt x="188192" y="35680"/>
                  </a:lnTo>
                  <a:lnTo>
                    <a:pt x="188255" y="35490"/>
                  </a:lnTo>
                  <a:lnTo>
                    <a:pt x="188255" y="35395"/>
                  </a:lnTo>
                  <a:lnTo>
                    <a:pt x="188255" y="35268"/>
                  </a:lnTo>
                  <a:lnTo>
                    <a:pt x="188034" y="34286"/>
                  </a:lnTo>
                  <a:lnTo>
                    <a:pt x="187812" y="33177"/>
                  </a:lnTo>
                  <a:lnTo>
                    <a:pt x="187590" y="31941"/>
                  </a:lnTo>
                  <a:lnTo>
                    <a:pt x="187368" y="30674"/>
                  </a:lnTo>
                  <a:lnTo>
                    <a:pt x="187083" y="29438"/>
                  </a:lnTo>
                  <a:lnTo>
                    <a:pt x="186925" y="28836"/>
                  </a:lnTo>
                  <a:lnTo>
                    <a:pt x="186766" y="28265"/>
                  </a:lnTo>
                  <a:lnTo>
                    <a:pt x="186576" y="27758"/>
                  </a:lnTo>
                  <a:lnTo>
                    <a:pt x="186386" y="27251"/>
                  </a:lnTo>
                  <a:lnTo>
                    <a:pt x="186164" y="26808"/>
                  </a:lnTo>
                  <a:lnTo>
                    <a:pt x="185911" y="26427"/>
                  </a:lnTo>
                  <a:lnTo>
                    <a:pt x="185689" y="26206"/>
                  </a:lnTo>
                  <a:lnTo>
                    <a:pt x="185435" y="25952"/>
                  </a:lnTo>
                  <a:lnTo>
                    <a:pt x="185150" y="25730"/>
                  </a:lnTo>
                  <a:lnTo>
                    <a:pt x="184801" y="25477"/>
                  </a:lnTo>
                  <a:lnTo>
                    <a:pt x="184041" y="25033"/>
                  </a:lnTo>
                  <a:lnTo>
                    <a:pt x="183217" y="24590"/>
                  </a:lnTo>
                  <a:lnTo>
                    <a:pt x="181538" y="23797"/>
                  </a:lnTo>
                  <a:lnTo>
                    <a:pt x="180777" y="23449"/>
                  </a:lnTo>
                  <a:lnTo>
                    <a:pt x="180175" y="23132"/>
                  </a:lnTo>
                  <a:lnTo>
                    <a:pt x="176911" y="21262"/>
                  </a:lnTo>
                  <a:lnTo>
                    <a:pt x="175295" y="20343"/>
                  </a:lnTo>
                  <a:lnTo>
                    <a:pt x="173679" y="19424"/>
                  </a:lnTo>
                  <a:lnTo>
                    <a:pt x="172982" y="19108"/>
                  </a:lnTo>
                  <a:lnTo>
                    <a:pt x="172317" y="18854"/>
                  </a:lnTo>
                  <a:lnTo>
                    <a:pt x="171619" y="18664"/>
                  </a:lnTo>
                  <a:lnTo>
                    <a:pt x="170954" y="18537"/>
                  </a:lnTo>
                  <a:lnTo>
                    <a:pt x="170289" y="18506"/>
                  </a:lnTo>
                  <a:lnTo>
                    <a:pt x="169655" y="18506"/>
                  </a:lnTo>
                  <a:lnTo>
                    <a:pt x="168989" y="18569"/>
                  </a:lnTo>
                  <a:lnTo>
                    <a:pt x="168356" y="18696"/>
                  </a:lnTo>
                  <a:lnTo>
                    <a:pt x="168292" y="18632"/>
                  </a:lnTo>
                  <a:lnTo>
                    <a:pt x="168197" y="18569"/>
                  </a:lnTo>
                  <a:lnTo>
                    <a:pt x="168007" y="18569"/>
                  </a:lnTo>
                  <a:lnTo>
                    <a:pt x="167912" y="18632"/>
                  </a:lnTo>
                  <a:lnTo>
                    <a:pt x="167817" y="18696"/>
                  </a:lnTo>
                  <a:lnTo>
                    <a:pt x="167754" y="18791"/>
                  </a:lnTo>
                  <a:lnTo>
                    <a:pt x="167722" y="18886"/>
                  </a:lnTo>
                  <a:lnTo>
                    <a:pt x="167278" y="19044"/>
                  </a:lnTo>
                  <a:lnTo>
                    <a:pt x="166835" y="19234"/>
                  </a:lnTo>
                  <a:lnTo>
                    <a:pt x="166391" y="19456"/>
                  </a:lnTo>
                  <a:lnTo>
                    <a:pt x="165947" y="19678"/>
                  </a:lnTo>
                  <a:lnTo>
                    <a:pt x="165504" y="19931"/>
                  </a:lnTo>
                  <a:lnTo>
                    <a:pt x="165092" y="20217"/>
                  </a:lnTo>
                  <a:lnTo>
                    <a:pt x="164236" y="20819"/>
                  </a:lnTo>
                  <a:lnTo>
                    <a:pt x="163444" y="21452"/>
                  </a:lnTo>
                  <a:lnTo>
                    <a:pt x="162652" y="22181"/>
                  </a:lnTo>
                  <a:lnTo>
                    <a:pt x="161891" y="22910"/>
                  </a:lnTo>
                  <a:lnTo>
                    <a:pt x="161163" y="23671"/>
                  </a:lnTo>
                  <a:lnTo>
                    <a:pt x="161099" y="23449"/>
                  </a:lnTo>
                  <a:lnTo>
                    <a:pt x="160972" y="23259"/>
                  </a:lnTo>
                  <a:lnTo>
                    <a:pt x="160877" y="23164"/>
                  </a:lnTo>
                  <a:lnTo>
                    <a:pt x="160782" y="23100"/>
                  </a:lnTo>
                  <a:lnTo>
                    <a:pt x="160656" y="23069"/>
                  </a:lnTo>
                  <a:lnTo>
                    <a:pt x="160529" y="23037"/>
                  </a:lnTo>
                  <a:lnTo>
                    <a:pt x="158216" y="22657"/>
                  </a:lnTo>
                  <a:lnTo>
                    <a:pt x="155871" y="22308"/>
                  </a:lnTo>
                  <a:lnTo>
                    <a:pt x="151181" y="21674"/>
                  </a:lnTo>
                  <a:lnTo>
                    <a:pt x="150262" y="21516"/>
                  </a:lnTo>
                  <a:lnTo>
                    <a:pt x="149121" y="21294"/>
                  </a:lnTo>
                  <a:lnTo>
                    <a:pt x="146396" y="20724"/>
                  </a:lnTo>
                  <a:lnTo>
                    <a:pt x="145034" y="20502"/>
                  </a:lnTo>
                  <a:lnTo>
                    <a:pt x="143734" y="20312"/>
                  </a:lnTo>
                  <a:lnTo>
                    <a:pt x="143164" y="20280"/>
                  </a:lnTo>
                  <a:lnTo>
                    <a:pt x="142657" y="20248"/>
                  </a:lnTo>
                  <a:lnTo>
                    <a:pt x="142213" y="20280"/>
                  </a:lnTo>
                  <a:lnTo>
                    <a:pt x="141865" y="20343"/>
                  </a:lnTo>
                  <a:lnTo>
                    <a:pt x="141453" y="20470"/>
                  </a:lnTo>
                  <a:lnTo>
                    <a:pt x="141041" y="20629"/>
                  </a:lnTo>
                  <a:lnTo>
                    <a:pt x="140661" y="20819"/>
                  </a:lnTo>
                  <a:lnTo>
                    <a:pt x="140249" y="21041"/>
                  </a:lnTo>
                  <a:lnTo>
                    <a:pt x="139869" y="21294"/>
                  </a:lnTo>
                  <a:lnTo>
                    <a:pt x="139520" y="21579"/>
                  </a:lnTo>
                  <a:lnTo>
                    <a:pt x="139140" y="21896"/>
                  </a:lnTo>
                  <a:lnTo>
                    <a:pt x="138791" y="22213"/>
                  </a:lnTo>
                  <a:lnTo>
                    <a:pt x="138474" y="22562"/>
                  </a:lnTo>
                  <a:lnTo>
                    <a:pt x="138157" y="22910"/>
                  </a:lnTo>
                  <a:lnTo>
                    <a:pt x="137841" y="23290"/>
                  </a:lnTo>
                  <a:lnTo>
                    <a:pt x="137555" y="23671"/>
                  </a:lnTo>
                  <a:lnTo>
                    <a:pt x="137017" y="24431"/>
                  </a:lnTo>
                  <a:lnTo>
                    <a:pt x="136605" y="25223"/>
                  </a:lnTo>
                  <a:lnTo>
                    <a:pt x="136351" y="25350"/>
                  </a:lnTo>
                  <a:lnTo>
                    <a:pt x="136161" y="25509"/>
                  </a:lnTo>
                  <a:lnTo>
                    <a:pt x="136003" y="25730"/>
                  </a:lnTo>
                  <a:lnTo>
                    <a:pt x="135908" y="25984"/>
                  </a:lnTo>
                  <a:lnTo>
                    <a:pt x="135369" y="24336"/>
                  </a:lnTo>
                  <a:lnTo>
                    <a:pt x="135559" y="24209"/>
                  </a:lnTo>
                  <a:lnTo>
                    <a:pt x="135686" y="24083"/>
                  </a:lnTo>
                  <a:lnTo>
                    <a:pt x="135813" y="23892"/>
                  </a:lnTo>
                  <a:lnTo>
                    <a:pt x="135876" y="23671"/>
                  </a:lnTo>
                  <a:lnTo>
                    <a:pt x="135908" y="23481"/>
                  </a:lnTo>
                  <a:lnTo>
                    <a:pt x="135908" y="23259"/>
                  </a:lnTo>
                  <a:lnTo>
                    <a:pt x="135844" y="23037"/>
                  </a:lnTo>
                  <a:lnTo>
                    <a:pt x="135718" y="22847"/>
                  </a:lnTo>
                  <a:lnTo>
                    <a:pt x="135401" y="22466"/>
                  </a:lnTo>
                  <a:lnTo>
                    <a:pt x="135084" y="22118"/>
                  </a:lnTo>
                  <a:lnTo>
                    <a:pt x="134387" y="21421"/>
                  </a:lnTo>
                  <a:lnTo>
                    <a:pt x="133690" y="20755"/>
                  </a:lnTo>
                  <a:lnTo>
                    <a:pt x="133056" y="20058"/>
                  </a:lnTo>
                  <a:lnTo>
                    <a:pt x="132612" y="19520"/>
                  </a:lnTo>
                  <a:lnTo>
                    <a:pt x="132200" y="18981"/>
                  </a:lnTo>
                  <a:lnTo>
                    <a:pt x="131408" y="17872"/>
                  </a:lnTo>
                  <a:lnTo>
                    <a:pt x="131535" y="17808"/>
                  </a:lnTo>
                  <a:lnTo>
                    <a:pt x="131662" y="17713"/>
                  </a:lnTo>
                  <a:lnTo>
                    <a:pt x="131757" y="17587"/>
                  </a:lnTo>
                  <a:lnTo>
                    <a:pt x="131852" y="17460"/>
                  </a:lnTo>
                  <a:lnTo>
                    <a:pt x="131883" y="17301"/>
                  </a:lnTo>
                  <a:lnTo>
                    <a:pt x="131915" y="17143"/>
                  </a:lnTo>
                  <a:lnTo>
                    <a:pt x="131947" y="16985"/>
                  </a:lnTo>
                  <a:lnTo>
                    <a:pt x="131915" y="16826"/>
                  </a:lnTo>
                  <a:lnTo>
                    <a:pt x="131883" y="16668"/>
                  </a:lnTo>
                  <a:lnTo>
                    <a:pt x="131820" y="16541"/>
                  </a:lnTo>
                  <a:lnTo>
                    <a:pt x="131757" y="16382"/>
                  </a:lnTo>
                  <a:lnTo>
                    <a:pt x="131662" y="16287"/>
                  </a:lnTo>
                  <a:lnTo>
                    <a:pt x="131535" y="16161"/>
                  </a:lnTo>
                  <a:lnTo>
                    <a:pt x="131376" y="16097"/>
                  </a:lnTo>
                  <a:lnTo>
                    <a:pt x="131218" y="16034"/>
                  </a:lnTo>
                  <a:lnTo>
                    <a:pt x="131028" y="16002"/>
                  </a:lnTo>
                  <a:lnTo>
                    <a:pt x="128746" y="15939"/>
                  </a:lnTo>
                  <a:lnTo>
                    <a:pt x="126465" y="15875"/>
                  </a:lnTo>
                  <a:lnTo>
                    <a:pt x="124152" y="15844"/>
                  </a:lnTo>
                  <a:lnTo>
                    <a:pt x="121870" y="15875"/>
                  </a:lnTo>
                  <a:lnTo>
                    <a:pt x="119589" y="15939"/>
                  </a:lnTo>
                  <a:lnTo>
                    <a:pt x="117307" y="16034"/>
                  </a:lnTo>
                  <a:lnTo>
                    <a:pt x="115026" y="16192"/>
                  </a:lnTo>
                  <a:lnTo>
                    <a:pt x="112744" y="16382"/>
                  </a:lnTo>
                  <a:lnTo>
                    <a:pt x="112776" y="16319"/>
                  </a:lnTo>
                  <a:lnTo>
                    <a:pt x="112776" y="16224"/>
                  </a:lnTo>
                  <a:lnTo>
                    <a:pt x="112681" y="14893"/>
                  </a:lnTo>
                  <a:lnTo>
                    <a:pt x="112554" y="13309"/>
                  </a:lnTo>
                  <a:lnTo>
                    <a:pt x="112459" y="12453"/>
                  </a:lnTo>
                  <a:lnTo>
                    <a:pt x="112364" y="11566"/>
                  </a:lnTo>
                  <a:lnTo>
                    <a:pt x="112205" y="10679"/>
                  </a:lnTo>
                  <a:lnTo>
                    <a:pt x="112047" y="9791"/>
                  </a:lnTo>
                  <a:lnTo>
                    <a:pt x="111825" y="8936"/>
                  </a:lnTo>
                  <a:lnTo>
                    <a:pt x="111572" y="8112"/>
                  </a:lnTo>
                  <a:lnTo>
                    <a:pt x="111255" y="7352"/>
                  </a:lnTo>
                  <a:lnTo>
                    <a:pt x="111065" y="7003"/>
                  </a:lnTo>
                  <a:lnTo>
                    <a:pt x="110875" y="6654"/>
                  </a:lnTo>
                  <a:lnTo>
                    <a:pt x="110684" y="6338"/>
                  </a:lnTo>
                  <a:lnTo>
                    <a:pt x="110463" y="6021"/>
                  </a:lnTo>
                  <a:lnTo>
                    <a:pt x="110209" y="5735"/>
                  </a:lnTo>
                  <a:lnTo>
                    <a:pt x="109956" y="5482"/>
                  </a:lnTo>
                  <a:lnTo>
                    <a:pt x="109702" y="5260"/>
                  </a:lnTo>
                  <a:lnTo>
                    <a:pt x="109385" y="5070"/>
                  </a:lnTo>
                  <a:lnTo>
                    <a:pt x="109100" y="4912"/>
                  </a:lnTo>
                  <a:lnTo>
                    <a:pt x="108751" y="4785"/>
                  </a:lnTo>
                  <a:lnTo>
                    <a:pt x="108403" y="4658"/>
                  </a:lnTo>
                  <a:lnTo>
                    <a:pt x="108023" y="4595"/>
                  </a:lnTo>
                  <a:lnTo>
                    <a:pt x="107642" y="4563"/>
                  </a:lnTo>
                  <a:lnTo>
                    <a:pt x="107230" y="4531"/>
                  </a:lnTo>
                  <a:lnTo>
                    <a:pt x="106945" y="4341"/>
                  </a:lnTo>
                  <a:lnTo>
                    <a:pt x="106692" y="4151"/>
                  </a:lnTo>
                  <a:lnTo>
                    <a:pt x="106438" y="3929"/>
                  </a:lnTo>
                  <a:lnTo>
                    <a:pt x="106216" y="3707"/>
                  </a:lnTo>
                  <a:lnTo>
                    <a:pt x="105805" y="3200"/>
                  </a:lnTo>
                  <a:lnTo>
                    <a:pt x="105393" y="2662"/>
                  </a:lnTo>
                  <a:lnTo>
                    <a:pt x="104981" y="2123"/>
                  </a:lnTo>
                  <a:lnTo>
                    <a:pt x="104569" y="1616"/>
                  </a:lnTo>
                  <a:lnTo>
                    <a:pt x="104347" y="1363"/>
                  </a:lnTo>
                  <a:lnTo>
                    <a:pt x="104125" y="1141"/>
                  </a:lnTo>
                  <a:lnTo>
                    <a:pt x="103872" y="951"/>
                  </a:lnTo>
                  <a:lnTo>
                    <a:pt x="103618" y="792"/>
                  </a:lnTo>
                  <a:lnTo>
                    <a:pt x="103301" y="602"/>
                  </a:lnTo>
                  <a:lnTo>
                    <a:pt x="103016" y="444"/>
                  </a:lnTo>
                  <a:lnTo>
                    <a:pt x="102699" y="349"/>
                  </a:lnTo>
                  <a:lnTo>
                    <a:pt x="102414" y="222"/>
                  </a:lnTo>
                  <a:lnTo>
                    <a:pt x="102097" y="158"/>
                  </a:lnTo>
                  <a:lnTo>
                    <a:pt x="101780" y="95"/>
                  </a:lnTo>
                  <a:lnTo>
                    <a:pt x="101178" y="32"/>
                  </a:lnTo>
                  <a:lnTo>
                    <a:pt x="100544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8011731" y="1720555"/>
              <a:ext cx="191939" cy="168545"/>
            </a:xfrm>
            <a:custGeom>
              <a:rect b="b" l="l" r="r" t="t"/>
              <a:pathLst>
                <a:path extrusionOk="0" h="15972" w="18189">
                  <a:moveTo>
                    <a:pt x="698" y="1"/>
                  </a:moveTo>
                  <a:lnTo>
                    <a:pt x="412" y="33"/>
                  </a:lnTo>
                  <a:lnTo>
                    <a:pt x="127" y="64"/>
                  </a:lnTo>
                  <a:lnTo>
                    <a:pt x="0" y="96"/>
                  </a:lnTo>
                  <a:lnTo>
                    <a:pt x="349" y="730"/>
                  </a:lnTo>
                  <a:lnTo>
                    <a:pt x="666" y="1395"/>
                  </a:lnTo>
                  <a:lnTo>
                    <a:pt x="1046" y="2029"/>
                  </a:lnTo>
                  <a:lnTo>
                    <a:pt x="1458" y="2631"/>
                  </a:lnTo>
                  <a:lnTo>
                    <a:pt x="1775" y="3075"/>
                  </a:lnTo>
                  <a:lnTo>
                    <a:pt x="2123" y="3487"/>
                  </a:lnTo>
                  <a:lnTo>
                    <a:pt x="2884" y="4279"/>
                  </a:lnTo>
                  <a:lnTo>
                    <a:pt x="3233" y="4310"/>
                  </a:lnTo>
                  <a:lnTo>
                    <a:pt x="3581" y="4342"/>
                  </a:lnTo>
                  <a:lnTo>
                    <a:pt x="3898" y="4437"/>
                  </a:lnTo>
                  <a:lnTo>
                    <a:pt x="4247" y="4532"/>
                  </a:lnTo>
                  <a:lnTo>
                    <a:pt x="4595" y="4659"/>
                  </a:lnTo>
                  <a:lnTo>
                    <a:pt x="4944" y="4817"/>
                  </a:lnTo>
                  <a:lnTo>
                    <a:pt x="5704" y="5198"/>
                  </a:lnTo>
                  <a:lnTo>
                    <a:pt x="6528" y="5705"/>
                  </a:lnTo>
                  <a:lnTo>
                    <a:pt x="7352" y="6243"/>
                  </a:lnTo>
                  <a:lnTo>
                    <a:pt x="8176" y="6845"/>
                  </a:lnTo>
                  <a:lnTo>
                    <a:pt x="9000" y="7447"/>
                  </a:lnTo>
                  <a:lnTo>
                    <a:pt x="9792" y="8113"/>
                  </a:lnTo>
                  <a:lnTo>
                    <a:pt x="10584" y="8810"/>
                  </a:lnTo>
                  <a:lnTo>
                    <a:pt x="12168" y="10236"/>
                  </a:lnTo>
                  <a:lnTo>
                    <a:pt x="13689" y="11694"/>
                  </a:lnTo>
                  <a:lnTo>
                    <a:pt x="15210" y="13183"/>
                  </a:lnTo>
                  <a:lnTo>
                    <a:pt x="16700" y="14609"/>
                  </a:lnTo>
                  <a:lnTo>
                    <a:pt x="18189" y="15971"/>
                  </a:lnTo>
                  <a:lnTo>
                    <a:pt x="18031" y="15781"/>
                  </a:lnTo>
                  <a:lnTo>
                    <a:pt x="17714" y="15052"/>
                  </a:lnTo>
                  <a:lnTo>
                    <a:pt x="17460" y="14324"/>
                  </a:lnTo>
                  <a:lnTo>
                    <a:pt x="17207" y="13563"/>
                  </a:lnTo>
                  <a:lnTo>
                    <a:pt x="17017" y="12803"/>
                  </a:lnTo>
                  <a:lnTo>
                    <a:pt x="16573" y="11313"/>
                  </a:lnTo>
                  <a:lnTo>
                    <a:pt x="16319" y="10553"/>
                  </a:lnTo>
                  <a:lnTo>
                    <a:pt x="16034" y="9824"/>
                  </a:lnTo>
                  <a:lnTo>
                    <a:pt x="15781" y="9285"/>
                  </a:lnTo>
                  <a:lnTo>
                    <a:pt x="15496" y="8778"/>
                  </a:lnTo>
                  <a:lnTo>
                    <a:pt x="15179" y="8303"/>
                  </a:lnTo>
                  <a:lnTo>
                    <a:pt x="14830" y="7859"/>
                  </a:lnTo>
                  <a:lnTo>
                    <a:pt x="14482" y="7447"/>
                  </a:lnTo>
                  <a:lnTo>
                    <a:pt x="14101" y="7099"/>
                  </a:lnTo>
                  <a:lnTo>
                    <a:pt x="13689" y="6750"/>
                  </a:lnTo>
                  <a:lnTo>
                    <a:pt x="13277" y="6402"/>
                  </a:lnTo>
                  <a:lnTo>
                    <a:pt x="12834" y="6085"/>
                  </a:lnTo>
                  <a:lnTo>
                    <a:pt x="12359" y="5800"/>
                  </a:lnTo>
                  <a:lnTo>
                    <a:pt x="11408" y="5229"/>
                  </a:lnTo>
                  <a:lnTo>
                    <a:pt x="9380" y="4120"/>
                  </a:lnTo>
                  <a:lnTo>
                    <a:pt x="8398" y="3518"/>
                  </a:lnTo>
                  <a:lnTo>
                    <a:pt x="7320" y="2821"/>
                  </a:lnTo>
                  <a:lnTo>
                    <a:pt x="6148" y="2092"/>
                  </a:lnTo>
                  <a:lnTo>
                    <a:pt x="4975" y="1395"/>
                  </a:lnTo>
                  <a:lnTo>
                    <a:pt x="4373" y="1078"/>
                  </a:lnTo>
                  <a:lnTo>
                    <a:pt x="3740" y="761"/>
                  </a:lnTo>
                  <a:lnTo>
                    <a:pt x="3137" y="508"/>
                  </a:lnTo>
                  <a:lnTo>
                    <a:pt x="2535" y="318"/>
                  </a:lnTo>
                  <a:lnTo>
                    <a:pt x="1902" y="159"/>
                  </a:lnTo>
                  <a:lnTo>
                    <a:pt x="1300" y="64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8076587" y="1972313"/>
              <a:ext cx="135768" cy="87955"/>
            </a:xfrm>
            <a:custGeom>
              <a:rect b="b" l="l" r="r" t="t"/>
              <a:pathLst>
                <a:path extrusionOk="0" h="8335" w="12866">
                  <a:moveTo>
                    <a:pt x="1" y="1"/>
                  </a:moveTo>
                  <a:lnTo>
                    <a:pt x="1142" y="983"/>
                  </a:lnTo>
                  <a:lnTo>
                    <a:pt x="2314" y="1934"/>
                  </a:lnTo>
                  <a:lnTo>
                    <a:pt x="3486" y="2884"/>
                  </a:lnTo>
                  <a:lnTo>
                    <a:pt x="4691" y="3771"/>
                  </a:lnTo>
                  <a:lnTo>
                    <a:pt x="5895" y="4659"/>
                  </a:lnTo>
                  <a:lnTo>
                    <a:pt x="7130" y="5546"/>
                  </a:lnTo>
                  <a:lnTo>
                    <a:pt x="8366" y="6370"/>
                  </a:lnTo>
                  <a:lnTo>
                    <a:pt x="9634" y="7194"/>
                  </a:lnTo>
                  <a:lnTo>
                    <a:pt x="9792" y="7320"/>
                  </a:lnTo>
                  <a:lnTo>
                    <a:pt x="9887" y="7447"/>
                  </a:lnTo>
                  <a:lnTo>
                    <a:pt x="9982" y="7574"/>
                  </a:lnTo>
                  <a:lnTo>
                    <a:pt x="10046" y="7732"/>
                  </a:lnTo>
                  <a:lnTo>
                    <a:pt x="10109" y="7859"/>
                  </a:lnTo>
                  <a:lnTo>
                    <a:pt x="10109" y="8018"/>
                  </a:lnTo>
                  <a:lnTo>
                    <a:pt x="10109" y="8176"/>
                  </a:lnTo>
                  <a:lnTo>
                    <a:pt x="10077" y="8334"/>
                  </a:lnTo>
                  <a:lnTo>
                    <a:pt x="11472" y="7764"/>
                  </a:lnTo>
                  <a:lnTo>
                    <a:pt x="12866" y="7225"/>
                  </a:lnTo>
                  <a:lnTo>
                    <a:pt x="11979" y="6528"/>
                  </a:lnTo>
                  <a:lnTo>
                    <a:pt x="11123" y="5768"/>
                  </a:lnTo>
                  <a:lnTo>
                    <a:pt x="10268" y="5007"/>
                  </a:lnTo>
                  <a:lnTo>
                    <a:pt x="9412" y="4247"/>
                  </a:lnTo>
                  <a:lnTo>
                    <a:pt x="8588" y="3455"/>
                  </a:lnTo>
                  <a:lnTo>
                    <a:pt x="7796" y="2662"/>
                  </a:lnTo>
                  <a:lnTo>
                    <a:pt x="7004" y="1838"/>
                  </a:lnTo>
                  <a:lnTo>
                    <a:pt x="6243" y="983"/>
                  </a:lnTo>
                  <a:lnTo>
                    <a:pt x="6116" y="983"/>
                  </a:lnTo>
                  <a:lnTo>
                    <a:pt x="5990" y="951"/>
                  </a:lnTo>
                  <a:lnTo>
                    <a:pt x="5736" y="824"/>
                  </a:lnTo>
                  <a:lnTo>
                    <a:pt x="4691" y="698"/>
                  </a:lnTo>
                  <a:lnTo>
                    <a:pt x="3613" y="539"/>
                  </a:lnTo>
                  <a:lnTo>
                    <a:pt x="1522" y="222"/>
                  </a:lnTo>
                  <a:lnTo>
                    <a:pt x="793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7978633" y="2076957"/>
              <a:ext cx="215355" cy="337068"/>
            </a:xfrm>
            <a:custGeom>
              <a:rect b="b" l="l" r="r" t="t"/>
              <a:pathLst>
                <a:path extrusionOk="0" h="31942" w="20408">
                  <a:moveTo>
                    <a:pt x="20407" y="1"/>
                  </a:moveTo>
                  <a:lnTo>
                    <a:pt x="19171" y="476"/>
                  </a:lnTo>
                  <a:lnTo>
                    <a:pt x="19013" y="508"/>
                  </a:lnTo>
                  <a:lnTo>
                    <a:pt x="18854" y="508"/>
                  </a:lnTo>
                  <a:lnTo>
                    <a:pt x="17999" y="1205"/>
                  </a:lnTo>
                  <a:lnTo>
                    <a:pt x="17175" y="1902"/>
                  </a:lnTo>
                  <a:lnTo>
                    <a:pt x="16383" y="2663"/>
                  </a:lnTo>
                  <a:lnTo>
                    <a:pt x="15591" y="3455"/>
                  </a:lnTo>
                  <a:lnTo>
                    <a:pt x="14798" y="4279"/>
                  </a:lnTo>
                  <a:lnTo>
                    <a:pt x="14070" y="5134"/>
                  </a:lnTo>
                  <a:lnTo>
                    <a:pt x="13309" y="6021"/>
                  </a:lnTo>
                  <a:lnTo>
                    <a:pt x="12612" y="6940"/>
                  </a:lnTo>
                  <a:lnTo>
                    <a:pt x="11915" y="7859"/>
                  </a:lnTo>
                  <a:lnTo>
                    <a:pt x="11218" y="8810"/>
                  </a:lnTo>
                  <a:lnTo>
                    <a:pt x="10552" y="9792"/>
                  </a:lnTo>
                  <a:lnTo>
                    <a:pt x="9887" y="10806"/>
                  </a:lnTo>
                  <a:lnTo>
                    <a:pt x="9253" y="11820"/>
                  </a:lnTo>
                  <a:lnTo>
                    <a:pt x="8651" y="12834"/>
                  </a:lnTo>
                  <a:lnTo>
                    <a:pt x="8049" y="13880"/>
                  </a:lnTo>
                  <a:lnTo>
                    <a:pt x="7447" y="14957"/>
                  </a:lnTo>
                  <a:lnTo>
                    <a:pt x="6306" y="17080"/>
                  </a:lnTo>
                  <a:lnTo>
                    <a:pt x="5229" y="19235"/>
                  </a:lnTo>
                  <a:lnTo>
                    <a:pt x="4246" y="21422"/>
                  </a:lnTo>
                  <a:lnTo>
                    <a:pt x="3264" y="23576"/>
                  </a:lnTo>
                  <a:lnTo>
                    <a:pt x="2377" y="25731"/>
                  </a:lnTo>
                  <a:lnTo>
                    <a:pt x="1521" y="27854"/>
                  </a:lnTo>
                  <a:lnTo>
                    <a:pt x="729" y="29914"/>
                  </a:lnTo>
                  <a:lnTo>
                    <a:pt x="0" y="31942"/>
                  </a:lnTo>
                  <a:lnTo>
                    <a:pt x="0" y="31942"/>
                  </a:lnTo>
                  <a:lnTo>
                    <a:pt x="3359" y="30104"/>
                  </a:lnTo>
                  <a:lnTo>
                    <a:pt x="3359" y="29502"/>
                  </a:lnTo>
                  <a:lnTo>
                    <a:pt x="3391" y="28900"/>
                  </a:lnTo>
                  <a:lnTo>
                    <a:pt x="3454" y="28298"/>
                  </a:lnTo>
                  <a:lnTo>
                    <a:pt x="3518" y="27696"/>
                  </a:lnTo>
                  <a:lnTo>
                    <a:pt x="3613" y="27094"/>
                  </a:lnTo>
                  <a:lnTo>
                    <a:pt x="3708" y="26492"/>
                  </a:lnTo>
                  <a:lnTo>
                    <a:pt x="3866" y="25890"/>
                  </a:lnTo>
                  <a:lnTo>
                    <a:pt x="4025" y="25288"/>
                  </a:lnTo>
                  <a:lnTo>
                    <a:pt x="4373" y="24083"/>
                  </a:lnTo>
                  <a:lnTo>
                    <a:pt x="4785" y="22879"/>
                  </a:lnTo>
                  <a:lnTo>
                    <a:pt x="5292" y="21675"/>
                  </a:lnTo>
                  <a:lnTo>
                    <a:pt x="5799" y="20503"/>
                  </a:lnTo>
                  <a:lnTo>
                    <a:pt x="6370" y="19362"/>
                  </a:lnTo>
                  <a:lnTo>
                    <a:pt x="6972" y="18190"/>
                  </a:lnTo>
                  <a:lnTo>
                    <a:pt x="7605" y="17049"/>
                  </a:lnTo>
                  <a:lnTo>
                    <a:pt x="8239" y="15940"/>
                  </a:lnTo>
                  <a:lnTo>
                    <a:pt x="9507" y="13785"/>
                  </a:lnTo>
                  <a:lnTo>
                    <a:pt x="10742" y="11725"/>
                  </a:lnTo>
                  <a:lnTo>
                    <a:pt x="11725" y="10077"/>
                  </a:lnTo>
                  <a:lnTo>
                    <a:pt x="12802" y="8461"/>
                  </a:lnTo>
                  <a:lnTo>
                    <a:pt x="13879" y="6877"/>
                  </a:lnTo>
                  <a:lnTo>
                    <a:pt x="14450" y="6117"/>
                  </a:lnTo>
                  <a:lnTo>
                    <a:pt x="15052" y="5388"/>
                  </a:lnTo>
                  <a:lnTo>
                    <a:pt x="15654" y="4627"/>
                  </a:lnTo>
                  <a:lnTo>
                    <a:pt x="16288" y="3930"/>
                  </a:lnTo>
                  <a:lnTo>
                    <a:pt x="16921" y="3233"/>
                  </a:lnTo>
                  <a:lnTo>
                    <a:pt x="17587" y="2536"/>
                  </a:lnTo>
                  <a:lnTo>
                    <a:pt x="18252" y="1870"/>
                  </a:lnTo>
                  <a:lnTo>
                    <a:pt x="18949" y="1237"/>
                  </a:lnTo>
                  <a:lnTo>
                    <a:pt x="19647" y="603"/>
                  </a:lnTo>
                  <a:lnTo>
                    <a:pt x="20407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7876996" y="1795446"/>
              <a:ext cx="300620" cy="403612"/>
            </a:xfrm>
            <a:custGeom>
              <a:rect b="b" l="l" r="r" t="t"/>
              <a:pathLst>
                <a:path extrusionOk="0" h="38248" w="28488">
                  <a:moveTo>
                    <a:pt x="14989" y="1"/>
                  </a:moveTo>
                  <a:lnTo>
                    <a:pt x="14703" y="33"/>
                  </a:lnTo>
                  <a:lnTo>
                    <a:pt x="14386" y="96"/>
                  </a:lnTo>
                  <a:lnTo>
                    <a:pt x="14101" y="191"/>
                  </a:lnTo>
                  <a:lnTo>
                    <a:pt x="13784" y="286"/>
                  </a:lnTo>
                  <a:lnTo>
                    <a:pt x="13499" y="413"/>
                  </a:lnTo>
                  <a:lnTo>
                    <a:pt x="12929" y="698"/>
                  </a:lnTo>
                  <a:lnTo>
                    <a:pt x="12390" y="1047"/>
                  </a:lnTo>
                  <a:lnTo>
                    <a:pt x="11883" y="1459"/>
                  </a:lnTo>
                  <a:lnTo>
                    <a:pt x="11376" y="1902"/>
                  </a:lnTo>
                  <a:lnTo>
                    <a:pt x="10869" y="2441"/>
                  </a:lnTo>
                  <a:lnTo>
                    <a:pt x="10394" y="2980"/>
                  </a:lnTo>
                  <a:lnTo>
                    <a:pt x="9919" y="3582"/>
                  </a:lnTo>
                  <a:lnTo>
                    <a:pt x="9475" y="4215"/>
                  </a:lnTo>
                  <a:lnTo>
                    <a:pt x="8588" y="5546"/>
                  </a:lnTo>
                  <a:lnTo>
                    <a:pt x="7700" y="6909"/>
                  </a:lnTo>
                  <a:lnTo>
                    <a:pt x="6813" y="8303"/>
                  </a:lnTo>
                  <a:lnTo>
                    <a:pt x="5926" y="9666"/>
                  </a:lnTo>
                  <a:lnTo>
                    <a:pt x="5482" y="10299"/>
                  </a:lnTo>
                  <a:lnTo>
                    <a:pt x="5039" y="10933"/>
                  </a:lnTo>
                  <a:lnTo>
                    <a:pt x="4563" y="11535"/>
                  </a:lnTo>
                  <a:lnTo>
                    <a:pt x="4088" y="12074"/>
                  </a:lnTo>
                  <a:lnTo>
                    <a:pt x="3613" y="12613"/>
                  </a:lnTo>
                  <a:lnTo>
                    <a:pt x="3106" y="13056"/>
                  </a:lnTo>
                  <a:lnTo>
                    <a:pt x="3011" y="13627"/>
                  </a:lnTo>
                  <a:lnTo>
                    <a:pt x="3042" y="13785"/>
                  </a:lnTo>
                  <a:lnTo>
                    <a:pt x="3042" y="13848"/>
                  </a:lnTo>
                  <a:lnTo>
                    <a:pt x="3011" y="13912"/>
                  </a:lnTo>
                  <a:lnTo>
                    <a:pt x="2947" y="14007"/>
                  </a:lnTo>
                  <a:lnTo>
                    <a:pt x="2472" y="17017"/>
                  </a:lnTo>
                  <a:lnTo>
                    <a:pt x="1997" y="20027"/>
                  </a:lnTo>
                  <a:lnTo>
                    <a:pt x="1553" y="23038"/>
                  </a:lnTo>
                  <a:lnTo>
                    <a:pt x="1173" y="26048"/>
                  </a:lnTo>
                  <a:lnTo>
                    <a:pt x="824" y="29090"/>
                  </a:lnTo>
                  <a:lnTo>
                    <a:pt x="507" y="32132"/>
                  </a:lnTo>
                  <a:lnTo>
                    <a:pt x="222" y="35174"/>
                  </a:lnTo>
                  <a:lnTo>
                    <a:pt x="0" y="38248"/>
                  </a:lnTo>
                  <a:lnTo>
                    <a:pt x="856" y="36727"/>
                  </a:lnTo>
                  <a:lnTo>
                    <a:pt x="1711" y="35206"/>
                  </a:lnTo>
                  <a:lnTo>
                    <a:pt x="2599" y="33685"/>
                  </a:lnTo>
                  <a:lnTo>
                    <a:pt x="3486" y="32164"/>
                  </a:lnTo>
                  <a:lnTo>
                    <a:pt x="4437" y="30706"/>
                  </a:lnTo>
                  <a:lnTo>
                    <a:pt x="5387" y="29217"/>
                  </a:lnTo>
                  <a:lnTo>
                    <a:pt x="6370" y="27759"/>
                  </a:lnTo>
                  <a:lnTo>
                    <a:pt x="7352" y="26302"/>
                  </a:lnTo>
                  <a:lnTo>
                    <a:pt x="9380" y="23450"/>
                  </a:lnTo>
                  <a:lnTo>
                    <a:pt x="11440" y="20661"/>
                  </a:lnTo>
                  <a:lnTo>
                    <a:pt x="13531" y="17904"/>
                  </a:lnTo>
                  <a:lnTo>
                    <a:pt x="15622" y="15211"/>
                  </a:lnTo>
                  <a:lnTo>
                    <a:pt x="15781" y="15052"/>
                  </a:lnTo>
                  <a:lnTo>
                    <a:pt x="15971" y="14957"/>
                  </a:lnTo>
                  <a:lnTo>
                    <a:pt x="16161" y="14894"/>
                  </a:lnTo>
                  <a:lnTo>
                    <a:pt x="16383" y="14894"/>
                  </a:lnTo>
                  <a:lnTo>
                    <a:pt x="16605" y="14926"/>
                  </a:lnTo>
                  <a:lnTo>
                    <a:pt x="16826" y="14989"/>
                  </a:lnTo>
                  <a:lnTo>
                    <a:pt x="17017" y="15084"/>
                  </a:lnTo>
                  <a:lnTo>
                    <a:pt x="17175" y="15211"/>
                  </a:lnTo>
                  <a:lnTo>
                    <a:pt x="17365" y="15401"/>
                  </a:lnTo>
                  <a:lnTo>
                    <a:pt x="18189" y="15401"/>
                  </a:lnTo>
                  <a:lnTo>
                    <a:pt x="19013" y="15433"/>
                  </a:lnTo>
                  <a:lnTo>
                    <a:pt x="20629" y="15591"/>
                  </a:lnTo>
                  <a:lnTo>
                    <a:pt x="22752" y="15686"/>
                  </a:lnTo>
                  <a:lnTo>
                    <a:pt x="23829" y="15781"/>
                  </a:lnTo>
                  <a:lnTo>
                    <a:pt x="24907" y="15908"/>
                  </a:lnTo>
                  <a:lnTo>
                    <a:pt x="25572" y="15148"/>
                  </a:lnTo>
                  <a:lnTo>
                    <a:pt x="26269" y="14355"/>
                  </a:lnTo>
                  <a:lnTo>
                    <a:pt x="26935" y="13563"/>
                  </a:lnTo>
                  <a:lnTo>
                    <a:pt x="27252" y="13151"/>
                  </a:lnTo>
                  <a:lnTo>
                    <a:pt x="27537" y="12739"/>
                  </a:lnTo>
                  <a:lnTo>
                    <a:pt x="27822" y="12296"/>
                  </a:lnTo>
                  <a:lnTo>
                    <a:pt x="28044" y="11884"/>
                  </a:lnTo>
                  <a:lnTo>
                    <a:pt x="28234" y="11440"/>
                  </a:lnTo>
                  <a:lnTo>
                    <a:pt x="28361" y="10996"/>
                  </a:lnTo>
                  <a:lnTo>
                    <a:pt x="28456" y="10553"/>
                  </a:lnTo>
                  <a:lnTo>
                    <a:pt x="28487" y="10078"/>
                  </a:lnTo>
                  <a:lnTo>
                    <a:pt x="28456" y="9634"/>
                  </a:lnTo>
                  <a:lnTo>
                    <a:pt x="28329" y="9159"/>
                  </a:lnTo>
                  <a:lnTo>
                    <a:pt x="28266" y="8968"/>
                  </a:lnTo>
                  <a:lnTo>
                    <a:pt x="28171" y="8747"/>
                  </a:lnTo>
                  <a:lnTo>
                    <a:pt x="27885" y="8335"/>
                  </a:lnTo>
                  <a:lnTo>
                    <a:pt x="27537" y="7891"/>
                  </a:lnTo>
                  <a:lnTo>
                    <a:pt x="27093" y="7447"/>
                  </a:lnTo>
                  <a:lnTo>
                    <a:pt x="26586" y="7004"/>
                  </a:lnTo>
                  <a:lnTo>
                    <a:pt x="26047" y="6529"/>
                  </a:lnTo>
                  <a:lnTo>
                    <a:pt x="24875" y="5610"/>
                  </a:lnTo>
                  <a:lnTo>
                    <a:pt x="23608" y="4691"/>
                  </a:lnTo>
                  <a:lnTo>
                    <a:pt x="22435" y="3835"/>
                  </a:lnTo>
                  <a:lnTo>
                    <a:pt x="21358" y="3075"/>
                  </a:lnTo>
                  <a:lnTo>
                    <a:pt x="20914" y="2726"/>
                  </a:lnTo>
                  <a:lnTo>
                    <a:pt x="20534" y="2409"/>
                  </a:lnTo>
                  <a:lnTo>
                    <a:pt x="19678" y="1712"/>
                  </a:lnTo>
                  <a:lnTo>
                    <a:pt x="19298" y="1427"/>
                  </a:lnTo>
                  <a:lnTo>
                    <a:pt x="18886" y="1173"/>
                  </a:lnTo>
                  <a:lnTo>
                    <a:pt x="18506" y="920"/>
                  </a:lnTo>
                  <a:lnTo>
                    <a:pt x="18094" y="730"/>
                  </a:lnTo>
                  <a:lnTo>
                    <a:pt x="17745" y="540"/>
                  </a:lnTo>
                  <a:lnTo>
                    <a:pt x="17365" y="381"/>
                  </a:lnTo>
                  <a:lnTo>
                    <a:pt x="17017" y="254"/>
                  </a:lnTo>
                  <a:lnTo>
                    <a:pt x="16668" y="159"/>
                  </a:lnTo>
                  <a:lnTo>
                    <a:pt x="16319" y="64"/>
                  </a:lnTo>
                  <a:lnTo>
                    <a:pt x="15971" y="33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7813143" y="1994048"/>
              <a:ext cx="356126" cy="512282"/>
            </a:xfrm>
            <a:custGeom>
              <a:rect b="b" l="l" r="r" t="t"/>
              <a:pathLst>
                <a:path extrusionOk="0" h="48546" w="33748">
                  <a:moveTo>
                    <a:pt x="20724" y="17333"/>
                  </a:moveTo>
                  <a:lnTo>
                    <a:pt x="20850" y="17365"/>
                  </a:lnTo>
                  <a:lnTo>
                    <a:pt x="20977" y="17428"/>
                  </a:lnTo>
                  <a:lnTo>
                    <a:pt x="21072" y="17492"/>
                  </a:lnTo>
                  <a:lnTo>
                    <a:pt x="21167" y="17587"/>
                  </a:lnTo>
                  <a:lnTo>
                    <a:pt x="21231" y="17682"/>
                  </a:lnTo>
                  <a:lnTo>
                    <a:pt x="21294" y="17809"/>
                  </a:lnTo>
                  <a:lnTo>
                    <a:pt x="21326" y="17935"/>
                  </a:lnTo>
                  <a:lnTo>
                    <a:pt x="21357" y="18062"/>
                  </a:lnTo>
                  <a:lnTo>
                    <a:pt x="21326" y="18189"/>
                  </a:lnTo>
                  <a:lnTo>
                    <a:pt x="21294" y="18316"/>
                  </a:lnTo>
                  <a:lnTo>
                    <a:pt x="21231" y="18442"/>
                  </a:lnTo>
                  <a:lnTo>
                    <a:pt x="21136" y="18538"/>
                  </a:lnTo>
                  <a:lnTo>
                    <a:pt x="21009" y="18633"/>
                  </a:lnTo>
                  <a:lnTo>
                    <a:pt x="19963" y="19235"/>
                  </a:lnTo>
                  <a:lnTo>
                    <a:pt x="18981" y="19837"/>
                  </a:lnTo>
                  <a:lnTo>
                    <a:pt x="17999" y="20502"/>
                  </a:lnTo>
                  <a:lnTo>
                    <a:pt x="17080" y="21199"/>
                  </a:lnTo>
                  <a:lnTo>
                    <a:pt x="16192" y="21928"/>
                  </a:lnTo>
                  <a:lnTo>
                    <a:pt x="15337" y="22689"/>
                  </a:lnTo>
                  <a:lnTo>
                    <a:pt x="14513" y="23513"/>
                  </a:lnTo>
                  <a:lnTo>
                    <a:pt x="13721" y="24431"/>
                  </a:lnTo>
                  <a:lnTo>
                    <a:pt x="13594" y="24495"/>
                  </a:lnTo>
                  <a:lnTo>
                    <a:pt x="13467" y="24527"/>
                  </a:lnTo>
                  <a:lnTo>
                    <a:pt x="13340" y="24527"/>
                  </a:lnTo>
                  <a:lnTo>
                    <a:pt x="13214" y="24463"/>
                  </a:lnTo>
                  <a:lnTo>
                    <a:pt x="13119" y="24336"/>
                  </a:lnTo>
                  <a:lnTo>
                    <a:pt x="13087" y="24241"/>
                  </a:lnTo>
                  <a:lnTo>
                    <a:pt x="13055" y="24115"/>
                  </a:lnTo>
                  <a:lnTo>
                    <a:pt x="13119" y="23956"/>
                  </a:lnTo>
                  <a:lnTo>
                    <a:pt x="13847" y="22974"/>
                  </a:lnTo>
                  <a:lnTo>
                    <a:pt x="14608" y="22023"/>
                  </a:lnTo>
                  <a:lnTo>
                    <a:pt x="15432" y="21104"/>
                  </a:lnTo>
                  <a:lnTo>
                    <a:pt x="16287" y="20249"/>
                  </a:lnTo>
                  <a:lnTo>
                    <a:pt x="16763" y="19837"/>
                  </a:lnTo>
                  <a:lnTo>
                    <a:pt x="17238" y="19425"/>
                  </a:lnTo>
                  <a:lnTo>
                    <a:pt x="17713" y="19045"/>
                  </a:lnTo>
                  <a:lnTo>
                    <a:pt x="18189" y="18696"/>
                  </a:lnTo>
                  <a:lnTo>
                    <a:pt x="18696" y="18347"/>
                  </a:lnTo>
                  <a:lnTo>
                    <a:pt x="19203" y="17999"/>
                  </a:lnTo>
                  <a:lnTo>
                    <a:pt x="19741" y="17682"/>
                  </a:lnTo>
                  <a:lnTo>
                    <a:pt x="20280" y="17397"/>
                  </a:lnTo>
                  <a:lnTo>
                    <a:pt x="20438" y="17333"/>
                  </a:lnTo>
                  <a:close/>
                  <a:moveTo>
                    <a:pt x="20122" y="21389"/>
                  </a:moveTo>
                  <a:lnTo>
                    <a:pt x="20217" y="21421"/>
                  </a:lnTo>
                  <a:lnTo>
                    <a:pt x="20312" y="21484"/>
                  </a:lnTo>
                  <a:lnTo>
                    <a:pt x="20502" y="21643"/>
                  </a:lnTo>
                  <a:lnTo>
                    <a:pt x="20597" y="21865"/>
                  </a:lnTo>
                  <a:lnTo>
                    <a:pt x="20629" y="21991"/>
                  </a:lnTo>
                  <a:lnTo>
                    <a:pt x="20660" y="22087"/>
                  </a:lnTo>
                  <a:lnTo>
                    <a:pt x="20629" y="22213"/>
                  </a:lnTo>
                  <a:lnTo>
                    <a:pt x="20597" y="22340"/>
                  </a:lnTo>
                  <a:lnTo>
                    <a:pt x="20534" y="22435"/>
                  </a:lnTo>
                  <a:lnTo>
                    <a:pt x="20438" y="22530"/>
                  </a:lnTo>
                  <a:lnTo>
                    <a:pt x="19234" y="23703"/>
                  </a:lnTo>
                  <a:lnTo>
                    <a:pt x="18062" y="24875"/>
                  </a:lnTo>
                  <a:lnTo>
                    <a:pt x="16921" y="26079"/>
                  </a:lnTo>
                  <a:lnTo>
                    <a:pt x="15844" y="27315"/>
                  </a:lnTo>
                  <a:lnTo>
                    <a:pt x="15337" y="27949"/>
                  </a:lnTo>
                  <a:lnTo>
                    <a:pt x="14830" y="28583"/>
                  </a:lnTo>
                  <a:lnTo>
                    <a:pt x="14354" y="29248"/>
                  </a:lnTo>
                  <a:lnTo>
                    <a:pt x="13879" y="29945"/>
                  </a:lnTo>
                  <a:lnTo>
                    <a:pt x="13436" y="30642"/>
                  </a:lnTo>
                  <a:lnTo>
                    <a:pt x="12992" y="31339"/>
                  </a:lnTo>
                  <a:lnTo>
                    <a:pt x="12580" y="32100"/>
                  </a:lnTo>
                  <a:lnTo>
                    <a:pt x="12200" y="32860"/>
                  </a:lnTo>
                  <a:lnTo>
                    <a:pt x="12105" y="32955"/>
                  </a:lnTo>
                  <a:lnTo>
                    <a:pt x="11978" y="33019"/>
                  </a:lnTo>
                  <a:lnTo>
                    <a:pt x="11819" y="33050"/>
                  </a:lnTo>
                  <a:lnTo>
                    <a:pt x="11693" y="32987"/>
                  </a:lnTo>
                  <a:lnTo>
                    <a:pt x="11566" y="32924"/>
                  </a:lnTo>
                  <a:lnTo>
                    <a:pt x="11471" y="32829"/>
                  </a:lnTo>
                  <a:lnTo>
                    <a:pt x="11439" y="32702"/>
                  </a:lnTo>
                  <a:lnTo>
                    <a:pt x="11471" y="32543"/>
                  </a:lnTo>
                  <a:lnTo>
                    <a:pt x="11819" y="31751"/>
                  </a:lnTo>
                  <a:lnTo>
                    <a:pt x="12168" y="30991"/>
                  </a:lnTo>
                  <a:lnTo>
                    <a:pt x="12548" y="30199"/>
                  </a:lnTo>
                  <a:lnTo>
                    <a:pt x="12960" y="29438"/>
                  </a:lnTo>
                  <a:lnTo>
                    <a:pt x="13404" y="28678"/>
                  </a:lnTo>
                  <a:lnTo>
                    <a:pt x="13847" y="27917"/>
                  </a:lnTo>
                  <a:lnTo>
                    <a:pt x="14323" y="27188"/>
                  </a:lnTo>
                  <a:lnTo>
                    <a:pt x="14830" y="26459"/>
                  </a:lnTo>
                  <a:lnTo>
                    <a:pt x="15337" y="25762"/>
                  </a:lnTo>
                  <a:lnTo>
                    <a:pt x="15907" y="25065"/>
                  </a:lnTo>
                  <a:lnTo>
                    <a:pt x="16478" y="24400"/>
                  </a:lnTo>
                  <a:lnTo>
                    <a:pt x="17048" y="23766"/>
                  </a:lnTo>
                  <a:lnTo>
                    <a:pt x="17682" y="23164"/>
                  </a:lnTo>
                  <a:lnTo>
                    <a:pt x="18315" y="22562"/>
                  </a:lnTo>
                  <a:lnTo>
                    <a:pt x="18981" y="22023"/>
                  </a:lnTo>
                  <a:lnTo>
                    <a:pt x="19646" y="21484"/>
                  </a:lnTo>
                  <a:lnTo>
                    <a:pt x="19773" y="21421"/>
                  </a:lnTo>
                  <a:lnTo>
                    <a:pt x="19900" y="21389"/>
                  </a:lnTo>
                  <a:close/>
                  <a:moveTo>
                    <a:pt x="23322" y="0"/>
                  </a:moveTo>
                  <a:lnTo>
                    <a:pt x="23005" y="64"/>
                  </a:lnTo>
                  <a:lnTo>
                    <a:pt x="22657" y="127"/>
                  </a:lnTo>
                  <a:lnTo>
                    <a:pt x="22276" y="286"/>
                  </a:lnTo>
                  <a:lnTo>
                    <a:pt x="21801" y="444"/>
                  </a:lnTo>
                  <a:lnTo>
                    <a:pt x="21421" y="634"/>
                  </a:lnTo>
                  <a:lnTo>
                    <a:pt x="21041" y="856"/>
                  </a:lnTo>
                  <a:lnTo>
                    <a:pt x="20660" y="1109"/>
                  </a:lnTo>
                  <a:lnTo>
                    <a:pt x="20248" y="1395"/>
                  </a:lnTo>
                  <a:lnTo>
                    <a:pt x="19868" y="1743"/>
                  </a:lnTo>
                  <a:lnTo>
                    <a:pt x="19488" y="2092"/>
                  </a:lnTo>
                  <a:lnTo>
                    <a:pt x="19108" y="2472"/>
                  </a:lnTo>
                  <a:lnTo>
                    <a:pt x="18759" y="2852"/>
                  </a:lnTo>
                  <a:lnTo>
                    <a:pt x="17999" y="3739"/>
                  </a:lnTo>
                  <a:lnTo>
                    <a:pt x="17270" y="4690"/>
                  </a:lnTo>
                  <a:lnTo>
                    <a:pt x="16573" y="5704"/>
                  </a:lnTo>
                  <a:lnTo>
                    <a:pt x="15875" y="6750"/>
                  </a:lnTo>
                  <a:lnTo>
                    <a:pt x="15210" y="7795"/>
                  </a:lnTo>
                  <a:lnTo>
                    <a:pt x="14576" y="8873"/>
                  </a:lnTo>
                  <a:lnTo>
                    <a:pt x="13372" y="10964"/>
                  </a:lnTo>
                  <a:lnTo>
                    <a:pt x="12295" y="12897"/>
                  </a:lnTo>
                  <a:lnTo>
                    <a:pt x="11344" y="14482"/>
                  </a:lnTo>
                  <a:lnTo>
                    <a:pt x="10140" y="16478"/>
                  </a:lnTo>
                  <a:lnTo>
                    <a:pt x="8999" y="18506"/>
                  </a:lnTo>
                  <a:lnTo>
                    <a:pt x="7954" y="20534"/>
                  </a:lnTo>
                  <a:lnTo>
                    <a:pt x="6940" y="22562"/>
                  </a:lnTo>
                  <a:lnTo>
                    <a:pt x="5989" y="24590"/>
                  </a:lnTo>
                  <a:lnTo>
                    <a:pt x="5102" y="26681"/>
                  </a:lnTo>
                  <a:lnTo>
                    <a:pt x="4310" y="28741"/>
                  </a:lnTo>
                  <a:lnTo>
                    <a:pt x="3549" y="30864"/>
                  </a:lnTo>
                  <a:lnTo>
                    <a:pt x="2884" y="32987"/>
                  </a:lnTo>
                  <a:lnTo>
                    <a:pt x="2282" y="35110"/>
                  </a:lnTo>
                  <a:lnTo>
                    <a:pt x="1711" y="37297"/>
                  </a:lnTo>
                  <a:lnTo>
                    <a:pt x="1236" y="39483"/>
                  </a:lnTo>
                  <a:lnTo>
                    <a:pt x="824" y="41701"/>
                  </a:lnTo>
                  <a:lnTo>
                    <a:pt x="507" y="43951"/>
                  </a:lnTo>
                  <a:lnTo>
                    <a:pt x="222" y="46233"/>
                  </a:lnTo>
                  <a:lnTo>
                    <a:pt x="0" y="48546"/>
                  </a:lnTo>
                  <a:lnTo>
                    <a:pt x="0" y="48546"/>
                  </a:lnTo>
                  <a:lnTo>
                    <a:pt x="3486" y="46518"/>
                  </a:lnTo>
                  <a:lnTo>
                    <a:pt x="6971" y="44553"/>
                  </a:lnTo>
                  <a:lnTo>
                    <a:pt x="10457" y="42620"/>
                  </a:lnTo>
                  <a:lnTo>
                    <a:pt x="13974" y="40719"/>
                  </a:lnTo>
                  <a:lnTo>
                    <a:pt x="13816" y="40529"/>
                  </a:lnTo>
                  <a:lnTo>
                    <a:pt x="13752" y="40434"/>
                  </a:lnTo>
                  <a:lnTo>
                    <a:pt x="13689" y="40339"/>
                  </a:lnTo>
                  <a:lnTo>
                    <a:pt x="13657" y="40212"/>
                  </a:lnTo>
                  <a:lnTo>
                    <a:pt x="13657" y="40053"/>
                  </a:lnTo>
                  <a:lnTo>
                    <a:pt x="13657" y="39927"/>
                  </a:lnTo>
                  <a:lnTo>
                    <a:pt x="13721" y="39768"/>
                  </a:lnTo>
                  <a:lnTo>
                    <a:pt x="14450" y="37709"/>
                  </a:lnTo>
                  <a:lnTo>
                    <a:pt x="15242" y="35554"/>
                  </a:lnTo>
                  <a:lnTo>
                    <a:pt x="16066" y="33336"/>
                  </a:lnTo>
                  <a:lnTo>
                    <a:pt x="16985" y="31054"/>
                  </a:lnTo>
                  <a:lnTo>
                    <a:pt x="17935" y="28773"/>
                  </a:lnTo>
                  <a:lnTo>
                    <a:pt x="18949" y="26459"/>
                  </a:lnTo>
                  <a:lnTo>
                    <a:pt x="19488" y="25319"/>
                  </a:lnTo>
                  <a:lnTo>
                    <a:pt x="20058" y="24178"/>
                  </a:lnTo>
                  <a:lnTo>
                    <a:pt x="20629" y="23037"/>
                  </a:lnTo>
                  <a:lnTo>
                    <a:pt x="21231" y="21928"/>
                  </a:lnTo>
                  <a:lnTo>
                    <a:pt x="21833" y="20819"/>
                  </a:lnTo>
                  <a:lnTo>
                    <a:pt x="22498" y="19710"/>
                  </a:lnTo>
                  <a:lnTo>
                    <a:pt x="23132" y="18633"/>
                  </a:lnTo>
                  <a:lnTo>
                    <a:pt x="23829" y="17587"/>
                  </a:lnTo>
                  <a:lnTo>
                    <a:pt x="24494" y="16541"/>
                  </a:lnTo>
                  <a:lnTo>
                    <a:pt x="25223" y="15559"/>
                  </a:lnTo>
                  <a:lnTo>
                    <a:pt x="25984" y="14577"/>
                  </a:lnTo>
                  <a:lnTo>
                    <a:pt x="26744" y="13626"/>
                  </a:lnTo>
                  <a:lnTo>
                    <a:pt x="27505" y="12707"/>
                  </a:lnTo>
                  <a:lnTo>
                    <a:pt x="28329" y="11820"/>
                  </a:lnTo>
                  <a:lnTo>
                    <a:pt x="29153" y="10996"/>
                  </a:lnTo>
                  <a:lnTo>
                    <a:pt x="30008" y="10172"/>
                  </a:lnTo>
                  <a:lnTo>
                    <a:pt x="30895" y="9412"/>
                  </a:lnTo>
                  <a:lnTo>
                    <a:pt x="31814" y="8714"/>
                  </a:lnTo>
                  <a:lnTo>
                    <a:pt x="32733" y="8049"/>
                  </a:lnTo>
                  <a:lnTo>
                    <a:pt x="33716" y="7415"/>
                  </a:lnTo>
                  <a:lnTo>
                    <a:pt x="33716" y="7257"/>
                  </a:lnTo>
                  <a:lnTo>
                    <a:pt x="33747" y="7098"/>
                  </a:lnTo>
                  <a:lnTo>
                    <a:pt x="33494" y="7003"/>
                  </a:lnTo>
                  <a:lnTo>
                    <a:pt x="31751" y="5863"/>
                  </a:lnTo>
                  <a:lnTo>
                    <a:pt x="30008" y="4690"/>
                  </a:lnTo>
                  <a:lnTo>
                    <a:pt x="28297" y="3486"/>
                  </a:lnTo>
                  <a:lnTo>
                    <a:pt x="26649" y="2218"/>
                  </a:lnTo>
                  <a:lnTo>
                    <a:pt x="25825" y="1553"/>
                  </a:lnTo>
                  <a:lnTo>
                    <a:pt x="25223" y="983"/>
                  </a:lnTo>
                  <a:lnTo>
                    <a:pt x="24716" y="539"/>
                  </a:lnTo>
                  <a:lnTo>
                    <a:pt x="24494" y="349"/>
                  </a:lnTo>
                  <a:lnTo>
                    <a:pt x="24273" y="190"/>
                  </a:lnTo>
                  <a:lnTo>
                    <a:pt x="24051" y="95"/>
                  </a:lnTo>
                  <a:lnTo>
                    <a:pt x="23829" y="32"/>
                  </a:lnTo>
                  <a:lnTo>
                    <a:pt x="23607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7950884" y="2176928"/>
              <a:ext cx="87617" cy="75915"/>
            </a:xfrm>
            <a:custGeom>
              <a:rect b="b" l="l" r="r" t="t"/>
              <a:pathLst>
                <a:path extrusionOk="0" h="7194" w="8303">
                  <a:moveTo>
                    <a:pt x="7383" y="0"/>
                  </a:moveTo>
                  <a:lnTo>
                    <a:pt x="7225" y="64"/>
                  </a:lnTo>
                  <a:lnTo>
                    <a:pt x="6686" y="349"/>
                  </a:lnTo>
                  <a:lnTo>
                    <a:pt x="6148" y="666"/>
                  </a:lnTo>
                  <a:lnTo>
                    <a:pt x="5641" y="1014"/>
                  </a:lnTo>
                  <a:lnTo>
                    <a:pt x="5134" y="1363"/>
                  </a:lnTo>
                  <a:lnTo>
                    <a:pt x="4658" y="1712"/>
                  </a:lnTo>
                  <a:lnTo>
                    <a:pt x="4183" y="2092"/>
                  </a:lnTo>
                  <a:lnTo>
                    <a:pt x="3708" y="2504"/>
                  </a:lnTo>
                  <a:lnTo>
                    <a:pt x="3232" y="2916"/>
                  </a:lnTo>
                  <a:lnTo>
                    <a:pt x="2377" y="3771"/>
                  </a:lnTo>
                  <a:lnTo>
                    <a:pt x="1553" y="4690"/>
                  </a:lnTo>
                  <a:lnTo>
                    <a:pt x="792" y="5641"/>
                  </a:lnTo>
                  <a:lnTo>
                    <a:pt x="64" y="6623"/>
                  </a:lnTo>
                  <a:lnTo>
                    <a:pt x="0" y="6782"/>
                  </a:lnTo>
                  <a:lnTo>
                    <a:pt x="32" y="6908"/>
                  </a:lnTo>
                  <a:lnTo>
                    <a:pt x="64" y="7003"/>
                  </a:lnTo>
                  <a:lnTo>
                    <a:pt x="159" y="7130"/>
                  </a:lnTo>
                  <a:lnTo>
                    <a:pt x="285" y="7194"/>
                  </a:lnTo>
                  <a:lnTo>
                    <a:pt x="412" y="7194"/>
                  </a:lnTo>
                  <a:lnTo>
                    <a:pt x="539" y="7162"/>
                  </a:lnTo>
                  <a:lnTo>
                    <a:pt x="666" y="7098"/>
                  </a:lnTo>
                  <a:lnTo>
                    <a:pt x="1458" y="6180"/>
                  </a:lnTo>
                  <a:lnTo>
                    <a:pt x="2282" y="5356"/>
                  </a:lnTo>
                  <a:lnTo>
                    <a:pt x="3137" y="4595"/>
                  </a:lnTo>
                  <a:lnTo>
                    <a:pt x="4025" y="3866"/>
                  </a:lnTo>
                  <a:lnTo>
                    <a:pt x="4944" y="3169"/>
                  </a:lnTo>
                  <a:lnTo>
                    <a:pt x="5926" y="2504"/>
                  </a:lnTo>
                  <a:lnTo>
                    <a:pt x="6908" y="1902"/>
                  </a:lnTo>
                  <a:lnTo>
                    <a:pt x="7954" y="1300"/>
                  </a:lnTo>
                  <a:lnTo>
                    <a:pt x="8081" y="1205"/>
                  </a:lnTo>
                  <a:lnTo>
                    <a:pt x="8176" y="1109"/>
                  </a:lnTo>
                  <a:lnTo>
                    <a:pt x="8239" y="983"/>
                  </a:lnTo>
                  <a:lnTo>
                    <a:pt x="8271" y="856"/>
                  </a:lnTo>
                  <a:lnTo>
                    <a:pt x="8302" y="729"/>
                  </a:lnTo>
                  <a:lnTo>
                    <a:pt x="8271" y="602"/>
                  </a:lnTo>
                  <a:lnTo>
                    <a:pt x="8239" y="476"/>
                  </a:lnTo>
                  <a:lnTo>
                    <a:pt x="8176" y="349"/>
                  </a:lnTo>
                  <a:lnTo>
                    <a:pt x="8112" y="254"/>
                  </a:lnTo>
                  <a:lnTo>
                    <a:pt x="8017" y="159"/>
                  </a:lnTo>
                  <a:lnTo>
                    <a:pt x="7922" y="95"/>
                  </a:lnTo>
                  <a:lnTo>
                    <a:pt x="7795" y="32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7933834" y="2219723"/>
              <a:ext cx="97315" cy="123063"/>
            </a:xfrm>
            <a:custGeom>
              <a:rect b="b" l="l" r="r" t="t"/>
              <a:pathLst>
                <a:path extrusionOk="0" h="11662" w="9222">
                  <a:moveTo>
                    <a:pt x="8461" y="0"/>
                  </a:moveTo>
                  <a:lnTo>
                    <a:pt x="8334" y="32"/>
                  </a:lnTo>
                  <a:lnTo>
                    <a:pt x="8207" y="95"/>
                  </a:lnTo>
                  <a:lnTo>
                    <a:pt x="7542" y="634"/>
                  </a:lnTo>
                  <a:lnTo>
                    <a:pt x="6876" y="1173"/>
                  </a:lnTo>
                  <a:lnTo>
                    <a:pt x="6243" y="1775"/>
                  </a:lnTo>
                  <a:lnTo>
                    <a:pt x="5609" y="2377"/>
                  </a:lnTo>
                  <a:lnTo>
                    <a:pt x="5039" y="3011"/>
                  </a:lnTo>
                  <a:lnTo>
                    <a:pt x="4468" y="3676"/>
                  </a:lnTo>
                  <a:lnTo>
                    <a:pt x="3898" y="4373"/>
                  </a:lnTo>
                  <a:lnTo>
                    <a:pt x="3391" y="5070"/>
                  </a:lnTo>
                  <a:lnTo>
                    <a:pt x="2884" y="5799"/>
                  </a:lnTo>
                  <a:lnTo>
                    <a:pt x="2408" y="6528"/>
                  </a:lnTo>
                  <a:lnTo>
                    <a:pt x="1965" y="7289"/>
                  </a:lnTo>
                  <a:lnTo>
                    <a:pt x="1521" y="8049"/>
                  </a:lnTo>
                  <a:lnTo>
                    <a:pt x="1109" y="8810"/>
                  </a:lnTo>
                  <a:lnTo>
                    <a:pt x="729" y="9602"/>
                  </a:lnTo>
                  <a:lnTo>
                    <a:pt x="380" y="10362"/>
                  </a:lnTo>
                  <a:lnTo>
                    <a:pt x="32" y="11154"/>
                  </a:lnTo>
                  <a:lnTo>
                    <a:pt x="0" y="11313"/>
                  </a:lnTo>
                  <a:lnTo>
                    <a:pt x="32" y="11440"/>
                  </a:lnTo>
                  <a:lnTo>
                    <a:pt x="127" y="11535"/>
                  </a:lnTo>
                  <a:lnTo>
                    <a:pt x="254" y="11598"/>
                  </a:lnTo>
                  <a:lnTo>
                    <a:pt x="380" y="11661"/>
                  </a:lnTo>
                  <a:lnTo>
                    <a:pt x="539" y="11630"/>
                  </a:lnTo>
                  <a:lnTo>
                    <a:pt x="666" y="11566"/>
                  </a:lnTo>
                  <a:lnTo>
                    <a:pt x="761" y="11471"/>
                  </a:lnTo>
                  <a:lnTo>
                    <a:pt x="1141" y="10711"/>
                  </a:lnTo>
                  <a:lnTo>
                    <a:pt x="1553" y="9950"/>
                  </a:lnTo>
                  <a:lnTo>
                    <a:pt x="1997" y="9253"/>
                  </a:lnTo>
                  <a:lnTo>
                    <a:pt x="2440" y="8556"/>
                  </a:lnTo>
                  <a:lnTo>
                    <a:pt x="2915" y="7859"/>
                  </a:lnTo>
                  <a:lnTo>
                    <a:pt x="3391" y="7194"/>
                  </a:lnTo>
                  <a:lnTo>
                    <a:pt x="3898" y="6560"/>
                  </a:lnTo>
                  <a:lnTo>
                    <a:pt x="4405" y="5926"/>
                  </a:lnTo>
                  <a:lnTo>
                    <a:pt x="5482" y="4690"/>
                  </a:lnTo>
                  <a:lnTo>
                    <a:pt x="6623" y="3486"/>
                  </a:lnTo>
                  <a:lnTo>
                    <a:pt x="7795" y="2314"/>
                  </a:lnTo>
                  <a:lnTo>
                    <a:pt x="8999" y="1141"/>
                  </a:lnTo>
                  <a:lnTo>
                    <a:pt x="9095" y="1046"/>
                  </a:lnTo>
                  <a:lnTo>
                    <a:pt x="9158" y="951"/>
                  </a:lnTo>
                  <a:lnTo>
                    <a:pt x="9190" y="824"/>
                  </a:lnTo>
                  <a:lnTo>
                    <a:pt x="9221" y="698"/>
                  </a:lnTo>
                  <a:lnTo>
                    <a:pt x="9190" y="602"/>
                  </a:lnTo>
                  <a:lnTo>
                    <a:pt x="9158" y="476"/>
                  </a:lnTo>
                  <a:lnTo>
                    <a:pt x="9063" y="254"/>
                  </a:lnTo>
                  <a:lnTo>
                    <a:pt x="8873" y="95"/>
                  </a:lnTo>
                  <a:lnTo>
                    <a:pt x="8778" y="32"/>
                  </a:lnTo>
                  <a:lnTo>
                    <a:pt x="868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7918788" y="1723900"/>
              <a:ext cx="105673" cy="159849"/>
            </a:xfrm>
            <a:custGeom>
              <a:rect b="b" l="l" r="r" t="t"/>
              <a:pathLst>
                <a:path extrusionOk="0" h="15148" w="10014">
                  <a:moveTo>
                    <a:pt x="7890" y="1"/>
                  </a:moveTo>
                  <a:lnTo>
                    <a:pt x="7510" y="127"/>
                  </a:lnTo>
                  <a:lnTo>
                    <a:pt x="7130" y="286"/>
                  </a:lnTo>
                  <a:lnTo>
                    <a:pt x="6401" y="634"/>
                  </a:lnTo>
                  <a:lnTo>
                    <a:pt x="5641" y="1046"/>
                  </a:lnTo>
                  <a:lnTo>
                    <a:pt x="4912" y="1522"/>
                  </a:lnTo>
                  <a:lnTo>
                    <a:pt x="4183" y="2029"/>
                  </a:lnTo>
                  <a:lnTo>
                    <a:pt x="3486" y="2567"/>
                  </a:lnTo>
                  <a:lnTo>
                    <a:pt x="2820" y="3138"/>
                  </a:lnTo>
                  <a:lnTo>
                    <a:pt x="2155" y="3708"/>
                  </a:lnTo>
                  <a:lnTo>
                    <a:pt x="2187" y="3803"/>
                  </a:lnTo>
                  <a:lnTo>
                    <a:pt x="2187" y="3867"/>
                  </a:lnTo>
                  <a:lnTo>
                    <a:pt x="2187" y="3930"/>
                  </a:lnTo>
                  <a:lnTo>
                    <a:pt x="1078" y="9570"/>
                  </a:lnTo>
                  <a:lnTo>
                    <a:pt x="0" y="15147"/>
                  </a:lnTo>
                  <a:lnTo>
                    <a:pt x="824" y="14038"/>
                  </a:lnTo>
                  <a:lnTo>
                    <a:pt x="1680" y="12961"/>
                  </a:lnTo>
                  <a:lnTo>
                    <a:pt x="2472" y="11915"/>
                  </a:lnTo>
                  <a:lnTo>
                    <a:pt x="3232" y="10933"/>
                  </a:lnTo>
                  <a:lnTo>
                    <a:pt x="4563" y="9063"/>
                  </a:lnTo>
                  <a:lnTo>
                    <a:pt x="5292" y="8113"/>
                  </a:lnTo>
                  <a:lnTo>
                    <a:pt x="6053" y="7162"/>
                  </a:lnTo>
                  <a:lnTo>
                    <a:pt x="6433" y="6687"/>
                  </a:lnTo>
                  <a:lnTo>
                    <a:pt x="6845" y="6275"/>
                  </a:lnTo>
                  <a:lnTo>
                    <a:pt x="7288" y="5863"/>
                  </a:lnTo>
                  <a:lnTo>
                    <a:pt x="7732" y="5483"/>
                  </a:lnTo>
                  <a:lnTo>
                    <a:pt x="8207" y="5134"/>
                  </a:lnTo>
                  <a:lnTo>
                    <a:pt x="8683" y="4817"/>
                  </a:lnTo>
                  <a:lnTo>
                    <a:pt x="9190" y="4532"/>
                  </a:lnTo>
                  <a:lnTo>
                    <a:pt x="9697" y="4310"/>
                  </a:lnTo>
                  <a:lnTo>
                    <a:pt x="10014" y="4215"/>
                  </a:lnTo>
                  <a:lnTo>
                    <a:pt x="9665" y="3740"/>
                  </a:lnTo>
                  <a:lnTo>
                    <a:pt x="9348" y="3233"/>
                  </a:lnTo>
                  <a:lnTo>
                    <a:pt x="9063" y="2694"/>
                  </a:lnTo>
                  <a:lnTo>
                    <a:pt x="8778" y="2155"/>
                  </a:lnTo>
                  <a:lnTo>
                    <a:pt x="8524" y="1617"/>
                  </a:lnTo>
                  <a:lnTo>
                    <a:pt x="8302" y="1078"/>
                  </a:lnTo>
                  <a:lnTo>
                    <a:pt x="8081" y="539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7610197" y="2429688"/>
              <a:ext cx="404277" cy="1245248"/>
            </a:xfrm>
            <a:custGeom>
              <a:rect b="b" l="l" r="r" t="t"/>
              <a:pathLst>
                <a:path extrusionOk="0" h="118005" w="38311">
                  <a:moveTo>
                    <a:pt x="21802" y="20565"/>
                  </a:moveTo>
                  <a:lnTo>
                    <a:pt x="21928" y="20597"/>
                  </a:lnTo>
                  <a:lnTo>
                    <a:pt x="22055" y="20661"/>
                  </a:lnTo>
                  <a:lnTo>
                    <a:pt x="22150" y="20724"/>
                  </a:lnTo>
                  <a:lnTo>
                    <a:pt x="22277" y="20819"/>
                  </a:lnTo>
                  <a:lnTo>
                    <a:pt x="22372" y="20914"/>
                  </a:lnTo>
                  <a:lnTo>
                    <a:pt x="22435" y="21041"/>
                  </a:lnTo>
                  <a:lnTo>
                    <a:pt x="22467" y="21168"/>
                  </a:lnTo>
                  <a:lnTo>
                    <a:pt x="22499" y="21326"/>
                  </a:lnTo>
                  <a:lnTo>
                    <a:pt x="22499" y="21991"/>
                  </a:lnTo>
                  <a:lnTo>
                    <a:pt x="22467" y="22657"/>
                  </a:lnTo>
                  <a:lnTo>
                    <a:pt x="22404" y="23354"/>
                  </a:lnTo>
                  <a:lnTo>
                    <a:pt x="22309" y="24019"/>
                  </a:lnTo>
                  <a:lnTo>
                    <a:pt x="22182" y="24685"/>
                  </a:lnTo>
                  <a:lnTo>
                    <a:pt x="22024" y="25382"/>
                  </a:lnTo>
                  <a:lnTo>
                    <a:pt x="21865" y="26047"/>
                  </a:lnTo>
                  <a:lnTo>
                    <a:pt x="21643" y="26713"/>
                  </a:lnTo>
                  <a:lnTo>
                    <a:pt x="21421" y="27378"/>
                  </a:lnTo>
                  <a:lnTo>
                    <a:pt x="21168" y="28044"/>
                  </a:lnTo>
                  <a:lnTo>
                    <a:pt x="20883" y="28678"/>
                  </a:lnTo>
                  <a:lnTo>
                    <a:pt x="20598" y="29311"/>
                  </a:lnTo>
                  <a:lnTo>
                    <a:pt x="19996" y="30547"/>
                  </a:lnTo>
                  <a:lnTo>
                    <a:pt x="19362" y="31688"/>
                  </a:lnTo>
                  <a:lnTo>
                    <a:pt x="19267" y="31815"/>
                  </a:lnTo>
                  <a:lnTo>
                    <a:pt x="19172" y="31910"/>
                  </a:lnTo>
                  <a:lnTo>
                    <a:pt x="19077" y="31973"/>
                  </a:lnTo>
                  <a:lnTo>
                    <a:pt x="18950" y="32036"/>
                  </a:lnTo>
                  <a:lnTo>
                    <a:pt x="18696" y="32036"/>
                  </a:lnTo>
                  <a:lnTo>
                    <a:pt x="18601" y="32005"/>
                  </a:lnTo>
                  <a:lnTo>
                    <a:pt x="18475" y="31941"/>
                  </a:lnTo>
                  <a:lnTo>
                    <a:pt x="18379" y="31878"/>
                  </a:lnTo>
                  <a:lnTo>
                    <a:pt x="18284" y="31783"/>
                  </a:lnTo>
                  <a:lnTo>
                    <a:pt x="18221" y="31688"/>
                  </a:lnTo>
                  <a:lnTo>
                    <a:pt x="18158" y="31561"/>
                  </a:lnTo>
                  <a:lnTo>
                    <a:pt x="18126" y="31434"/>
                  </a:lnTo>
                  <a:lnTo>
                    <a:pt x="18126" y="31308"/>
                  </a:lnTo>
                  <a:lnTo>
                    <a:pt x="18158" y="31181"/>
                  </a:lnTo>
                  <a:lnTo>
                    <a:pt x="18221" y="31022"/>
                  </a:lnTo>
                  <a:lnTo>
                    <a:pt x="18506" y="30420"/>
                  </a:lnTo>
                  <a:lnTo>
                    <a:pt x="18760" y="29787"/>
                  </a:lnTo>
                  <a:lnTo>
                    <a:pt x="18982" y="29185"/>
                  </a:lnTo>
                  <a:lnTo>
                    <a:pt x="19203" y="28582"/>
                  </a:lnTo>
                  <a:lnTo>
                    <a:pt x="19584" y="27378"/>
                  </a:lnTo>
                  <a:lnTo>
                    <a:pt x="19900" y="26142"/>
                  </a:lnTo>
                  <a:lnTo>
                    <a:pt x="20186" y="24938"/>
                  </a:lnTo>
                  <a:lnTo>
                    <a:pt x="20439" y="23703"/>
                  </a:lnTo>
                  <a:lnTo>
                    <a:pt x="20978" y="21104"/>
                  </a:lnTo>
                  <a:lnTo>
                    <a:pt x="21010" y="20977"/>
                  </a:lnTo>
                  <a:lnTo>
                    <a:pt x="21105" y="20851"/>
                  </a:lnTo>
                  <a:lnTo>
                    <a:pt x="21168" y="20724"/>
                  </a:lnTo>
                  <a:lnTo>
                    <a:pt x="21295" y="20661"/>
                  </a:lnTo>
                  <a:lnTo>
                    <a:pt x="21390" y="20597"/>
                  </a:lnTo>
                  <a:lnTo>
                    <a:pt x="21517" y="20565"/>
                  </a:lnTo>
                  <a:close/>
                  <a:moveTo>
                    <a:pt x="16700" y="24590"/>
                  </a:moveTo>
                  <a:lnTo>
                    <a:pt x="16858" y="24621"/>
                  </a:lnTo>
                  <a:lnTo>
                    <a:pt x="16985" y="24653"/>
                  </a:lnTo>
                  <a:lnTo>
                    <a:pt x="17112" y="24748"/>
                  </a:lnTo>
                  <a:lnTo>
                    <a:pt x="17207" y="24812"/>
                  </a:lnTo>
                  <a:lnTo>
                    <a:pt x="17302" y="24938"/>
                  </a:lnTo>
                  <a:lnTo>
                    <a:pt x="17365" y="25065"/>
                  </a:lnTo>
                  <a:lnTo>
                    <a:pt x="17429" y="25192"/>
                  </a:lnTo>
                  <a:lnTo>
                    <a:pt x="17429" y="25350"/>
                  </a:lnTo>
                  <a:lnTo>
                    <a:pt x="17429" y="25540"/>
                  </a:lnTo>
                  <a:lnTo>
                    <a:pt x="16890" y="28012"/>
                  </a:lnTo>
                  <a:lnTo>
                    <a:pt x="16320" y="30484"/>
                  </a:lnTo>
                  <a:lnTo>
                    <a:pt x="15686" y="32955"/>
                  </a:lnTo>
                  <a:lnTo>
                    <a:pt x="15021" y="35395"/>
                  </a:lnTo>
                  <a:lnTo>
                    <a:pt x="14989" y="35522"/>
                  </a:lnTo>
                  <a:lnTo>
                    <a:pt x="14926" y="35617"/>
                  </a:lnTo>
                  <a:lnTo>
                    <a:pt x="14862" y="35680"/>
                  </a:lnTo>
                  <a:lnTo>
                    <a:pt x="14767" y="35744"/>
                  </a:lnTo>
                  <a:lnTo>
                    <a:pt x="14672" y="35776"/>
                  </a:lnTo>
                  <a:lnTo>
                    <a:pt x="14577" y="35807"/>
                  </a:lnTo>
                  <a:lnTo>
                    <a:pt x="14387" y="35776"/>
                  </a:lnTo>
                  <a:lnTo>
                    <a:pt x="14197" y="35680"/>
                  </a:lnTo>
                  <a:lnTo>
                    <a:pt x="14070" y="35554"/>
                  </a:lnTo>
                  <a:lnTo>
                    <a:pt x="14007" y="35459"/>
                  </a:lnTo>
                  <a:lnTo>
                    <a:pt x="13975" y="35332"/>
                  </a:lnTo>
                  <a:lnTo>
                    <a:pt x="13943" y="35237"/>
                  </a:lnTo>
                  <a:lnTo>
                    <a:pt x="13975" y="35110"/>
                  </a:lnTo>
                  <a:lnTo>
                    <a:pt x="14387" y="32607"/>
                  </a:lnTo>
                  <a:lnTo>
                    <a:pt x="14862" y="30103"/>
                  </a:lnTo>
                  <a:lnTo>
                    <a:pt x="15369" y="27600"/>
                  </a:lnTo>
                  <a:lnTo>
                    <a:pt x="15940" y="25128"/>
                  </a:lnTo>
                  <a:lnTo>
                    <a:pt x="16003" y="24970"/>
                  </a:lnTo>
                  <a:lnTo>
                    <a:pt x="16098" y="24843"/>
                  </a:lnTo>
                  <a:lnTo>
                    <a:pt x="16193" y="24717"/>
                  </a:lnTo>
                  <a:lnTo>
                    <a:pt x="16320" y="24653"/>
                  </a:lnTo>
                  <a:lnTo>
                    <a:pt x="16447" y="24621"/>
                  </a:lnTo>
                  <a:lnTo>
                    <a:pt x="16573" y="24590"/>
                  </a:lnTo>
                  <a:close/>
                  <a:moveTo>
                    <a:pt x="20629" y="82293"/>
                  </a:moveTo>
                  <a:lnTo>
                    <a:pt x="20788" y="82325"/>
                  </a:lnTo>
                  <a:lnTo>
                    <a:pt x="20914" y="82356"/>
                  </a:lnTo>
                  <a:lnTo>
                    <a:pt x="21041" y="82451"/>
                  </a:lnTo>
                  <a:lnTo>
                    <a:pt x="21168" y="82546"/>
                  </a:lnTo>
                  <a:lnTo>
                    <a:pt x="21263" y="82641"/>
                  </a:lnTo>
                  <a:lnTo>
                    <a:pt x="21326" y="82800"/>
                  </a:lnTo>
                  <a:lnTo>
                    <a:pt x="21358" y="82927"/>
                  </a:lnTo>
                  <a:lnTo>
                    <a:pt x="21390" y="83117"/>
                  </a:lnTo>
                  <a:lnTo>
                    <a:pt x="21358" y="83307"/>
                  </a:lnTo>
                  <a:lnTo>
                    <a:pt x="21200" y="83751"/>
                  </a:lnTo>
                  <a:lnTo>
                    <a:pt x="21041" y="84194"/>
                  </a:lnTo>
                  <a:lnTo>
                    <a:pt x="20693" y="85081"/>
                  </a:lnTo>
                  <a:lnTo>
                    <a:pt x="20249" y="85937"/>
                  </a:lnTo>
                  <a:lnTo>
                    <a:pt x="19774" y="86761"/>
                  </a:lnTo>
                  <a:lnTo>
                    <a:pt x="19203" y="87553"/>
                  </a:lnTo>
                  <a:lnTo>
                    <a:pt x="18633" y="88314"/>
                  </a:lnTo>
                  <a:lnTo>
                    <a:pt x="17999" y="89042"/>
                  </a:lnTo>
                  <a:lnTo>
                    <a:pt x="17334" y="89708"/>
                  </a:lnTo>
                  <a:lnTo>
                    <a:pt x="17207" y="89771"/>
                  </a:lnTo>
                  <a:lnTo>
                    <a:pt x="17112" y="89835"/>
                  </a:lnTo>
                  <a:lnTo>
                    <a:pt x="17017" y="89866"/>
                  </a:lnTo>
                  <a:lnTo>
                    <a:pt x="16795" y="89866"/>
                  </a:lnTo>
                  <a:lnTo>
                    <a:pt x="16700" y="89803"/>
                  </a:lnTo>
                  <a:lnTo>
                    <a:pt x="16542" y="89708"/>
                  </a:lnTo>
                  <a:lnTo>
                    <a:pt x="16415" y="89518"/>
                  </a:lnTo>
                  <a:lnTo>
                    <a:pt x="16383" y="89423"/>
                  </a:lnTo>
                  <a:lnTo>
                    <a:pt x="16351" y="89328"/>
                  </a:lnTo>
                  <a:lnTo>
                    <a:pt x="16351" y="89201"/>
                  </a:lnTo>
                  <a:lnTo>
                    <a:pt x="16383" y="89106"/>
                  </a:lnTo>
                  <a:lnTo>
                    <a:pt x="16447" y="89011"/>
                  </a:lnTo>
                  <a:lnTo>
                    <a:pt x="16510" y="88884"/>
                  </a:lnTo>
                  <a:lnTo>
                    <a:pt x="17080" y="88218"/>
                  </a:lnTo>
                  <a:lnTo>
                    <a:pt x="17587" y="87521"/>
                  </a:lnTo>
                  <a:lnTo>
                    <a:pt x="18063" y="86793"/>
                  </a:lnTo>
                  <a:lnTo>
                    <a:pt x="18475" y="86064"/>
                  </a:lnTo>
                  <a:lnTo>
                    <a:pt x="18855" y="85303"/>
                  </a:lnTo>
                  <a:lnTo>
                    <a:pt x="19172" y="84511"/>
                  </a:lnTo>
                  <a:lnTo>
                    <a:pt x="19489" y="83687"/>
                  </a:lnTo>
                  <a:lnTo>
                    <a:pt x="19774" y="82863"/>
                  </a:lnTo>
                  <a:lnTo>
                    <a:pt x="19837" y="82673"/>
                  </a:lnTo>
                  <a:lnTo>
                    <a:pt x="19932" y="82546"/>
                  </a:lnTo>
                  <a:lnTo>
                    <a:pt x="20059" y="82420"/>
                  </a:lnTo>
                  <a:lnTo>
                    <a:pt x="20186" y="82356"/>
                  </a:lnTo>
                  <a:lnTo>
                    <a:pt x="20312" y="82293"/>
                  </a:lnTo>
                  <a:close/>
                  <a:moveTo>
                    <a:pt x="23386" y="81881"/>
                  </a:moveTo>
                  <a:lnTo>
                    <a:pt x="23481" y="81913"/>
                  </a:lnTo>
                  <a:lnTo>
                    <a:pt x="23576" y="81913"/>
                  </a:lnTo>
                  <a:lnTo>
                    <a:pt x="23735" y="82039"/>
                  </a:lnTo>
                  <a:lnTo>
                    <a:pt x="23861" y="82166"/>
                  </a:lnTo>
                  <a:lnTo>
                    <a:pt x="23956" y="82356"/>
                  </a:lnTo>
                  <a:lnTo>
                    <a:pt x="23988" y="82578"/>
                  </a:lnTo>
                  <a:lnTo>
                    <a:pt x="23956" y="82705"/>
                  </a:lnTo>
                  <a:lnTo>
                    <a:pt x="23925" y="82800"/>
                  </a:lnTo>
                  <a:lnTo>
                    <a:pt x="23576" y="83497"/>
                  </a:lnTo>
                  <a:lnTo>
                    <a:pt x="23228" y="84194"/>
                  </a:lnTo>
                  <a:lnTo>
                    <a:pt x="22499" y="85557"/>
                  </a:lnTo>
                  <a:lnTo>
                    <a:pt x="22119" y="86254"/>
                  </a:lnTo>
                  <a:lnTo>
                    <a:pt x="21770" y="86951"/>
                  </a:lnTo>
                  <a:lnTo>
                    <a:pt x="21453" y="87648"/>
                  </a:lnTo>
                  <a:lnTo>
                    <a:pt x="21136" y="88377"/>
                  </a:lnTo>
                  <a:lnTo>
                    <a:pt x="20914" y="89042"/>
                  </a:lnTo>
                  <a:lnTo>
                    <a:pt x="20693" y="89739"/>
                  </a:lnTo>
                  <a:lnTo>
                    <a:pt x="20503" y="90405"/>
                  </a:lnTo>
                  <a:lnTo>
                    <a:pt x="20312" y="91102"/>
                  </a:lnTo>
                  <a:lnTo>
                    <a:pt x="20027" y="92465"/>
                  </a:lnTo>
                  <a:lnTo>
                    <a:pt x="19774" y="93891"/>
                  </a:lnTo>
                  <a:lnTo>
                    <a:pt x="19742" y="93986"/>
                  </a:lnTo>
                  <a:lnTo>
                    <a:pt x="19710" y="94081"/>
                  </a:lnTo>
                  <a:lnTo>
                    <a:pt x="19615" y="94144"/>
                  </a:lnTo>
                  <a:lnTo>
                    <a:pt x="19552" y="94207"/>
                  </a:lnTo>
                  <a:lnTo>
                    <a:pt x="19362" y="94271"/>
                  </a:lnTo>
                  <a:lnTo>
                    <a:pt x="19140" y="94271"/>
                  </a:lnTo>
                  <a:lnTo>
                    <a:pt x="18950" y="94239"/>
                  </a:lnTo>
                  <a:lnTo>
                    <a:pt x="18760" y="94112"/>
                  </a:lnTo>
                  <a:lnTo>
                    <a:pt x="18696" y="94017"/>
                  </a:lnTo>
                  <a:lnTo>
                    <a:pt x="18665" y="93922"/>
                  </a:lnTo>
                  <a:lnTo>
                    <a:pt x="18633" y="93827"/>
                  </a:lnTo>
                  <a:lnTo>
                    <a:pt x="18633" y="93732"/>
                  </a:lnTo>
                  <a:lnTo>
                    <a:pt x="18696" y="92972"/>
                  </a:lnTo>
                  <a:lnTo>
                    <a:pt x="18760" y="92211"/>
                  </a:lnTo>
                  <a:lnTo>
                    <a:pt x="18886" y="91419"/>
                  </a:lnTo>
                  <a:lnTo>
                    <a:pt x="19013" y="90658"/>
                  </a:lnTo>
                  <a:lnTo>
                    <a:pt x="19172" y="89866"/>
                  </a:lnTo>
                  <a:lnTo>
                    <a:pt x="19362" y="89074"/>
                  </a:lnTo>
                  <a:lnTo>
                    <a:pt x="19584" y="88282"/>
                  </a:lnTo>
                  <a:lnTo>
                    <a:pt x="19837" y="87490"/>
                  </a:lnTo>
                  <a:lnTo>
                    <a:pt x="20091" y="86729"/>
                  </a:lnTo>
                  <a:lnTo>
                    <a:pt x="20407" y="85969"/>
                  </a:lnTo>
                  <a:lnTo>
                    <a:pt x="20756" y="85240"/>
                  </a:lnTo>
                  <a:lnTo>
                    <a:pt x="21136" y="84543"/>
                  </a:lnTo>
                  <a:lnTo>
                    <a:pt x="21548" y="83877"/>
                  </a:lnTo>
                  <a:lnTo>
                    <a:pt x="21992" y="83244"/>
                  </a:lnTo>
                  <a:lnTo>
                    <a:pt x="22467" y="82641"/>
                  </a:lnTo>
                  <a:lnTo>
                    <a:pt x="22974" y="82071"/>
                  </a:lnTo>
                  <a:lnTo>
                    <a:pt x="23069" y="81976"/>
                  </a:lnTo>
                  <a:lnTo>
                    <a:pt x="23164" y="81944"/>
                  </a:lnTo>
                  <a:lnTo>
                    <a:pt x="23291" y="81913"/>
                  </a:lnTo>
                  <a:lnTo>
                    <a:pt x="23386" y="81881"/>
                  </a:lnTo>
                  <a:close/>
                  <a:moveTo>
                    <a:pt x="38311" y="0"/>
                  </a:moveTo>
                  <a:lnTo>
                    <a:pt x="32544" y="3137"/>
                  </a:lnTo>
                  <a:lnTo>
                    <a:pt x="29660" y="4722"/>
                  </a:lnTo>
                  <a:lnTo>
                    <a:pt x="26745" y="6243"/>
                  </a:lnTo>
                  <a:lnTo>
                    <a:pt x="23830" y="7764"/>
                  </a:lnTo>
                  <a:lnTo>
                    <a:pt x="20914" y="9253"/>
                  </a:lnTo>
                  <a:lnTo>
                    <a:pt x="17968" y="10711"/>
                  </a:lnTo>
                  <a:lnTo>
                    <a:pt x="14989" y="12105"/>
                  </a:lnTo>
                  <a:lnTo>
                    <a:pt x="14989" y="12232"/>
                  </a:lnTo>
                  <a:lnTo>
                    <a:pt x="13816" y="18791"/>
                  </a:lnTo>
                  <a:lnTo>
                    <a:pt x="12676" y="25382"/>
                  </a:lnTo>
                  <a:lnTo>
                    <a:pt x="11567" y="31973"/>
                  </a:lnTo>
                  <a:lnTo>
                    <a:pt x="10489" y="38564"/>
                  </a:lnTo>
                  <a:lnTo>
                    <a:pt x="9444" y="45155"/>
                  </a:lnTo>
                  <a:lnTo>
                    <a:pt x="8398" y="51746"/>
                  </a:lnTo>
                  <a:lnTo>
                    <a:pt x="7416" y="58369"/>
                  </a:lnTo>
                  <a:lnTo>
                    <a:pt x="6433" y="64960"/>
                  </a:lnTo>
                  <a:lnTo>
                    <a:pt x="5514" y="71582"/>
                  </a:lnTo>
                  <a:lnTo>
                    <a:pt x="4627" y="78205"/>
                  </a:lnTo>
                  <a:lnTo>
                    <a:pt x="3772" y="84828"/>
                  </a:lnTo>
                  <a:lnTo>
                    <a:pt x="2948" y="91451"/>
                  </a:lnTo>
                  <a:lnTo>
                    <a:pt x="2155" y="98073"/>
                  </a:lnTo>
                  <a:lnTo>
                    <a:pt x="1395" y="104728"/>
                  </a:lnTo>
                  <a:lnTo>
                    <a:pt x="666" y="111350"/>
                  </a:lnTo>
                  <a:lnTo>
                    <a:pt x="1" y="118005"/>
                  </a:lnTo>
                  <a:lnTo>
                    <a:pt x="476" y="117466"/>
                  </a:lnTo>
                  <a:lnTo>
                    <a:pt x="983" y="116896"/>
                  </a:lnTo>
                  <a:lnTo>
                    <a:pt x="1522" y="116389"/>
                  </a:lnTo>
                  <a:lnTo>
                    <a:pt x="2060" y="115850"/>
                  </a:lnTo>
                  <a:lnTo>
                    <a:pt x="3265" y="114836"/>
                  </a:lnTo>
                  <a:lnTo>
                    <a:pt x="4469" y="113854"/>
                  </a:lnTo>
                  <a:lnTo>
                    <a:pt x="6909" y="111984"/>
                  </a:lnTo>
                  <a:lnTo>
                    <a:pt x="8081" y="111065"/>
                  </a:lnTo>
                  <a:lnTo>
                    <a:pt x="9158" y="110146"/>
                  </a:lnTo>
                  <a:lnTo>
                    <a:pt x="10584" y="108815"/>
                  </a:lnTo>
                  <a:lnTo>
                    <a:pt x="11979" y="107453"/>
                  </a:lnTo>
                  <a:lnTo>
                    <a:pt x="13341" y="106090"/>
                  </a:lnTo>
                  <a:lnTo>
                    <a:pt x="14672" y="104728"/>
                  </a:lnTo>
                  <a:lnTo>
                    <a:pt x="17365" y="101908"/>
                  </a:lnTo>
                  <a:lnTo>
                    <a:pt x="20027" y="99119"/>
                  </a:lnTo>
                  <a:lnTo>
                    <a:pt x="21675" y="93003"/>
                  </a:lnTo>
                  <a:lnTo>
                    <a:pt x="23259" y="86919"/>
                  </a:lnTo>
                  <a:lnTo>
                    <a:pt x="24780" y="80772"/>
                  </a:lnTo>
                  <a:lnTo>
                    <a:pt x="26238" y="74656"/>
                  </a:lnTo>
                  <a:lnTo>
                    <a:pt x="27601" y="68509"/>
                  </a:lnTo>
                  <a:lnTo>
                    <a:pt x="28931" y="62330"/>
                  </a:lnTo>
                  <a:lnTo>
                    <a:pt x="30167" y="56151"/>
                  </a:lnTo>
                  <a:lnTo>
                    <a:pt x="31371" y="49972"/>
                  </a:lnTo>
                  <a:lnTo>
                    <a:pt x="32480" y="43761"/>
                  </a:lnTo>
                  <a:lnTo>
                    <a:pt x="33526" y="37550"/>
                  </a:lnTo>
                  <a:lnTo>
                    <a:pt x="34477" y="31308"/>
                  </a:lnTo>
                  <a:lnTo>
                    <a:pt x="35396" y="25097"/>
                  </a:lnTo>
                  <a:lnTo>
                    <a:pt x="36220" y="18823"/>
                  </a:lnTo>
                  <a:lnTo>
                    <a:pt x="37012" y="12580"/>
                  </a:lnTo>
                  <a:lnTo>
                    <a:pt x="37709" y="6306"/>
                  </a:lnTo>
                  <a:lnTo>
                    <a:pt x="38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7820824" y="1778069"/>
              <a:ext cx="108015" cy="556750"/>
            </a:xfrm>
            <a:custGeom>
              <a:rect b="b" l="l" r="r" t="t"/>
              <a:pathLst>
                <a:path extrusionOk="0" h="52760" w="10236">
                  <a:moveTo>
                    <a:pt x="10236" y="0"/>
                  </a:moveTo>
                  <a:lnTo>
                    <a:pt x="10173" y="64"/>
                  </a:lnTo>
                  <a:lnTo>
                    <a:pt x="8620" y="634"/>
                  </a:lnTo>
                  <a:lnTo>
                    <a:pt x="7131" y="1268"/>
                  </a:lnTo>
                  <a:lnTo>
                    <a:pt x="5673" y="1901"/>
                  </a:lnTo>
                  <a:lnTo>
                    <a:pt x="4184" y="2599"/>
                  </a:lnTo>
                  <a:lnTo>
                    <a:pt x="3898" y="8841"/>
                  </a:lnTo>
                  <a:lnTo>
                    <a:pt x="3550" y="15115"/>
                  </a:lnTo>
                  <a:lnTo>
                    <a:pt x="3138" y="21421"/>
                  </a:lnTo>
                  <a:lnTo>
                    <a:pt x="2663" y="27695"/>
                  </a:lnTo>
                  <a:lnTo>
                    <a:pt x="2409" y="30864"/>
                  </a:lnTo>
                  <a:lnTo>
                    <a:pt x="2124" y="34001"/>
                  </a:lnTo>
                  <a:lnTo>
                    <a:pt x="1839" y="37138"/>
                  </a:lnTo>
                  <a:lnTo>
                    <a:pt x="1522" y="40275"/>
                  </a:lnTo>
                  <a:lnTo>
                    <a:pt x="1173" y="43412"/>
                  </a:lnTo>
                  <a:lnTo>
                    <a:pt x="793" y="46549"/>
                  </a:lnTo>
                  <a:lnTo>
                    <a:pt x="413" y="49655"/>
                  </a:lnTo>
                  <a:lnTo>
                    <a:pt x="1" y="52760"/>
                  </a:lnTo>
                  <a:lnTo>
                    <a:pt x="381" y="51556"/>
                  </a:lnTo>
                  <a:lnTo>
                    <a:pt x="761" y="50383"/>
                  </a:lnTo>
                  <a:lnTo>
                    <a:pt x="1173" y="49179"/>
                  </a:lnTo>
                  <a:lnTo>
                    <a:pt x="1617" y="48007"/>
                  </a:lnTo>
                  <a:lnTo>
                    <a:pt x="2092" y="46834"/>
                  </a:lnTo>
                  <a:lnTo>
                    <a:pt x="2568" y="45662"/>
                  </a:lnTo>
                  <a:lnTo>
                    <a:pt x="3075" y="44521"/>
                  </a:lnTo>
                  <a:lnTo>
                    <a:pt x="3613" y="43349"/>
                  </a:lnTo>
                  <a:lnTo>
                    <a:pt x="3582" y="43254"/>
                  </a:lnTo>
                  <a:lnTo>
                    <a:pt x="3582" y="40560"/>
                  </a:lnTo>
                  <a:lnTo>
                    <a:pt x="3613" y="37867"/>
                  </a:lnTo>
                  <a:lnTo>
                    <a:pt x="3708" y="35142"/>
                  </a:lnTo>
                  <a:lnTo>
                    <a:pt x="3835" y="32385"/>
                  </a:lnTo>
                  <a:lnTo>
                    <a:pt x="4025" y="29628"/>
                  </a:lnTo>
                  <a:lnTo>
                    <a:pt x="4279" y="26871"/>
                  </a:lnTo>
                  <a:lnTo>
                    <a:pt x="4596" y="24083"/>
                  </a:lnTo>
                  <a:lnTo>
                    <a:pt x="4976" y="21326"/>
                  </a:lnTo>
                  <a:lnTo>
                    <a:pt x="5388" y="18601"/>
                  </a:lnTo>
                  <a:lnTo>
                    <a:pt x="5895" y="15844"/>
                  </a:lnTo>
                  <a:lnTo>
                    <a:pt x="6433" y="13150"/>
                  </a:lnTo>
                  <a:lnTo>
                    <a:pt x="7067" y="10457"/>
                  </a:lnTo>
                  <a:lnTo>
                    <a:pt x="7764" y="7795"/>
                  </a:lnTo>
                  <a:lnTo>
                    <a:pt x="8113" y="6464"/>
                  </a:lnTo>
                  <a:lnTo>
                    <a:pt x="8493" y="5165"/>
                  </a:lnTo>
                  <a:lnTo>
                    <a:pt x="8905" y="3834"/>
                  </a:lnTo>
                  <a:lnTo>
                    <a:pt x="9317" y="2567"/>
                  </a:lnTo>
                  <a:lnTo>
                    <a:pt x="9761" y="1268"/>
                  </a:lnTo>
                  <a:lnTo>
                    <a:pt x="1023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7682744" y="1745298"/>
              <a:ext cx="221708" cy="44816"/>
            </a:xfrm>
            <a:custGeom>
              <a:rect b="b" l="l" r="r" t="t"/>
              <a:pathLst>
                <a:path extrusionOk="0" h="4247" w="21010">
                  <a:moveTo>
                    <a:pt x="4976" y="1"/>
                  </a:moveTo>
                  <a:lnTo>
                    <a:pt x="4469" y="32"/>
                  </a:lnTo>
                  <a:lnTo>
                    <a:pt x="3994" y="96"/>
                  </a:lnTo>
                  <a:lnTo>
                    <a:pt x="3518" y="191"/>
                  </a:lnTo>
                  <a:lnTo>
                    <a:pt x="3075" y="318"/>
                  </a:lnTo>
                  <a:lnTo>
                    <a:pt x="2694" y="476"/>
                  </a:lnTo>
                  <a:lnTo>
                    <a:pt x="2314" y="730"/>
                  </a:lnTo>
                  <a:lnTo>
                    <a:pt x="1934" y="1015"/>
                  </a:lnTo>
                  <a:lnTo>
                    <a:pt x="1554" y="1332"/>
                  </a:lnTo>
                  <a:lnTo>
                    <a:pt x="761" y="2092"/>
                  </a:lnTo>
                  <a:lnTo>
                    <a:pt x="1" y="2853"/>
                  </a:lnTo>
                  <a:lnTo>
                    <a:pt x="4120" y="3011"/>
                  </a:lnTo>
                  <a:lnTo>
                    <a:pt x="8240" y="3201"/>
                  </a:lnTo>
                  <a:lnTo>
                    <a:pt x="10268" y="3328"/>
                  </a:lnTo>
                  <a:lnTo>
                    <a:pt x="12327" y="3455"/>
                  </a:lnTo>
                  <a:lnTo>
                    <a:pt x="14387" y="3645"/>
                  </a:lnTo>
                  <a:lnTo>
                    <a:pt x="16447" y="3835"/>
                  </a:lnTo>
                  <a:lnTo>
                    <a:pt x="16669" y="3898"/>
                  </a:lnTo>
                  <a:lnTo>
                    <a:pt x="16859" y="3993"/>
                  </a:lnTo>
                  <a:lnTo>
                    <a:pt x="17017" y="4120"/>
                  </a:lnTo>
                  <a:lnTo>
                    <a:pt x="17144" y="4247"/>
                  </a:lnTo>
                  <a:lnTo>
                    <a:pt x="18063" y="3708"/>
                  </a:lnTo>
                  <a:lnTo>
                    <a:pt x="19045" y="3170"/>
                  </a:lnTo>
                  <a:lnTo>
                    <a:pt x="20027" y="2694"/>
                  </a:lnTo>
                  <a:lnTo>
                    <a:pt x="21010" y="2282"/>
                  </a:lnTo>
                  <a:lnTo>
                    <a:pt x="18506" y="1934"/>
                  </a:lnTo>
                  <a:lnTo>
                    <a:pt x="16035" y="1585"/>
                  </a:lnTo>
                  <a:lnTo>
                    <a:pt x="11028" y="793"/>
                  </a:lnTo>
                  <a:lnTo>
                    <a:pt x="9127" y="444"/>
                  </a:lnTo>
                  <a:lnTo>
                    <a:pt x="8113" y="254"/>
                  </a:lnTo>
                  <a:lnTo>
                    <a:pt x="7067" y="127"/>
                  </a:lnTo>
                  <a:lnTo>
                    <a:pt x="5990" y="32"/>
                  </a:lnTo>
                  <a:lnTo>
                    <a:pt x="548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7806780" y="3293603"/>
              <a:ext cx="56530" cy="130756"/>
            </a:xfrm>
            <a:custGeom>
              <a:rect b="b" l="l" r="r" t="t"/>
              <a:pathLst>
                <a:path extrusionOk="0" h="12391" w="5357">
                  <a:moveTo>
                    <a:pt x="4754" y="1"/>
                  </a:moveTo>
                  <a:lnTo>
                    <a:pt x="4659" y="33"/>
                  </a:lnTo>
                  <a:lnTo>
                    <a:pt x="4532" y="64"/>
                  </a:lnTo>
                  <a:lnTo>
                    <a:pt x="4437" y="96"/>
                  </a:lnTo>
                  <a:lnTo>
                    <a:pt x="4342" y="191"/>
                  </a:lnTo>
                  <a:lnTo>
                    <a:pt x="3835" y="761"/>
                  </a:lnTo>
                  <a:lnTo>
                    <a:pt x="3360" y="1364"/>
                  </a:lnTo>
                  <a:lnTo>
                    <a:pt x="2916" y="1997"/>
                  </a:lnTo>
                  <a:lnTo>
                    <a:pt x="2504" y="2663"/>
                  </a:lnTo>
                  <a:lnTo>
                    <a:pt x="2124" y="3360"/>
                  </a:lnTo>
                  <a:lnTo>
                    <a:pt x="1775" y="4089"/>
                  </a:lnTo>
                  <a:lnTo>
                    <a:pt x="1459" y="4849"/>
                  </a:lnTo>
                  <a:lnTo>
                    <a:pt x="1205" y="5610"/>
                  </a:lnTo>
                  <a:lnTo>
                    <a:pt x="952" y="6402"/>
                  </a:lnTo>
                  <a:lnTo>
                    <a:pt x="730" y="7194"/>
                  </a:lnTo>
                  <a:lnTo>
                    <a:pt x="540" y="7986"/>
                  </a:lnTo>
                  <a:lnTo>
                    <a:pt x="381" y="8778"/>
                  </a:lnTo>
                  <a:lnTo>
                    <a:pt x="254" y="9539"/>
                  </a:lnTo>
                  <a:lnTo>
                    <a:pt x="128" y="10331"/>
                  </a:lnTo>
                  <a:lnTo>
                    <a:pt x="64" y="11092"/>
                  </a:lnTo>
                  <a:lnTo>
                    <a:pt x="1" y="11852"/>
                  </a:lnTo>
                  <a:lnTo>
                    <a:pt x="1" y="11947"/>
                  </a:lnTo>
                  <a:lnTo>
                    <a:pt x="33" y="12042"/>
                  </a:lnTo>
                  <a:lnTo>
                    <a:pt x="64" y="12137"/>
                  </a:lnTo>
                  <a:lnTo>
                    <a:pt x="128" y="12232"/>
                  </a:lnTo>
                  <a:lnTo>
                    <a:pt x="318" y="12359"/>
                  </a:lnTo>
                  <a:lnTo>
                    <a:pt x="508" y="12391"/>
                  </a:lnTo>
                  <a:lnTo>
                    <a:pt x="730" y="12391"/>
                  </a:lnTo>
                  <a:lnTo>
                    <a:pt x="920" y="12327"/>
                  </a:lnTo>
                  <a:lnTo>
                    <a:pt x="983" y="12264"/>
                  </a:lnTo>
                  <a:lnTo>
                    <a:pt x="1078" y="12201"/>
                  </a:lnTo>
                  <a:lnTo>
                    <a:pt x="1110" y="12106"/>
                  </a:lnTo>
                  <a:lnTo>
                    <a:pt x="1142" y="12011"/>
                  </a:lnTo>
                  <a:lnTo>
                    <a:pt x="1395" y="10585"/>
                  </a:lnTo>
                  <a:lnTo>
                    <a:pt x="1680" y="9222"/>
                  </a:lnTo>
                  <a:lnTo>
                    <a:pt x="1871" y="8525"/>
                  </a:lnTo>
                  <a:lnTo>
                    <a:pt x="2061" y="7859"/>
                  </a:lnTo>
                  <a:lnTo>
                    <a:pt x="2282" y="7162"/>
                  </a:lnTo>
                  <a:lnTo>
                    <a:pt x="2504" y="6497"/>
                  </a:lnTo>
                  <a:lnTo>
                    <a:pt x="2821" y="5768"/>
                  </a:lnTo>
                  <a:lnTo>
                    <a:pt x="3138" y="5071"/>
                  </a:lnTo>
                  <a:lnTo>
                    <a:pt x="3487" y="4374"/>
                  </a:lnTo>
                  <a:lnTo>
                    <a:pt x="3867" y="3677"/>
                  </a:lnTo>
                  <a:lnTo>
                    <a:pt x="4596" y="2314"/>
                  </a:lnTo>
                  <a:lnTo>
                    <a:pt x="4944" y="1617"/>
                  </a:lnTo>
                  <a:lnTo>
                    <a:pt x="5293" y="920"/>
                  </a:lnTo>
                  <a:lnTo>
                    <a:pt x="5324" y="825"/>
                  </a:lnTo>
                  <a:lnTo>
                    <a:pt x="5356" y="698"/>
                  </a:lnTo>
                  <a:lnTo>
                    <a:pt x="5324" y="476"/>
                  </a:lnTo>
                  <a:lnTo>
                    <a:pt x="5229" y="286"/>
                  </a:lnTo>
                  <a:lnTo>
                    <a:pt x="5103" y="159"/>
                  </a:lnTo>
                  <a:lnTo>
                    <a:pt x="4944" y="33"/>
                  </a:lnTo>
                  <a:lnTo>
                    <a:pt x="4849" y="33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7647314" y="1798126"/>
              <a:ext cx="204645" cy="765077"/>
            </a:xfrm>
            <a:custGeom>
              <a:rect b="b" l="l" r="r" t="t"/>
              <a:pathLst>
                <a:path extrusionOk="0" h="72502" w="19393">
                  <a:moveTo>
                    <a:pt x="8809" y="0"/>
                  </a:moveTo>
                  <a:lnTo>
                    <a:pt x="8112" y="32"/>
                  </a:lnTo>
                  <a:lnTo>
                    <a:pt x="7447" y="95"/>
                  </a:lnTo>
                  <a:lnTo>
                    <a:pt x="6781" y="127"/>
                  </a:lnTo>
                  <a:lnTo>
                    <a:pt x="5767" y="127"/>
                  </a:lnTo>
                  <a:lnTo>
                    <a:pt x="5324" y="159"/>
                  </a:lnTo>
                  <a:lnTo>
                    <a:pt x="5133" y="222"/>
                  </a:lnTo>
                  <a:lnTo>
                    <a:pt x="4912" y="286"/>
                  </a:lnTo>
                  <a:lnTo>
                    <a:pt x="4721" y="381"/>
                  </a:lnTo>
                  <a:lnTo>
                    <a:pt x="4531" y="507"/>
                  </a:lnTo>
                  <a:lnTo>
                    <a:pt x="4341" y="666"/>
                  </a:lnTo>
                  <a:lnTo>
                    <a:pt x="4151" y="888"/>
                  </a:lnTo>
                  <a:lnTo>
                    <a:pt x="3961" y="1141"/>
                  </a:lnTo>
                  <a:lnTo>
                    <a:pt x="3739" y="1458"/>
                  </a:lnTo>
                  <a:lnTo>
                    <a:pt x="3612" y="1680"/>
                  </a:lnTo>
                  <a:lnTo>
                    <a:pt x="3549" y="1997"/>
                  </a:lnTo>
                  <a:lnTo>
                    <a:pt x="3486" y="2345"/>
                  </a:lnTo>
                  <a:lnTo>
                    <a:pt x="3486" y="2726"/>
                  </a:lnTo>
                  <a:lnTo>
                    <a:pt x="3486" y="3169"/>
                  </a:lnTo>
                  <a:lnTo>
                    <a:pt x="3517" y="3644"/>
                  </a:lnTo>
                  <a:lnTo>
                    <a:pt x="3612" y="4595"/>
                  </a:lnTo>
                  <a:lnTo>
                    <a:pt x="3771" y="5577"/>
                  </a:lnTo>
                  <a:lnTo>
                    <a:pt x="3898" y="6496"/>
                  </a:lnTo>
                  <a:lnTo>
                    <a:pt x="4024" y="7289"/>
                  </a:lnTo>
                  <a:lnTo>
                    <a:pt x="4088" y="7891"/>
                  </a:lnTo>
                  <a:lnTo>
                    <a:pt x="4183" y="10647"/>
                  </a:lnTo>
                  <a:lnTo>
                    <a:pt x="4246" y="13373"/>
                  </a:lnTo>
                  <a:lnTo>
                    <a:pt x="4310" y="16129"/>
                  </a:lnTo>
                  <a:lnTo>
                    <a:pt x="4341" y="18855"/>
                  </a:lnTo>
                  <a:lnTo>
                    <a:pt x="4341" y="21611"/>
                  </a:lnTo>
                  <a:lnTo>
                    <a:pt x="4310" y="24336"/>
                  </a:lnTo>
                  <a:lnTo>
                    <a:pt x="4246" y="27093"/>
                  </a:lnTo>
                  <a:lnTo>
                    <a:pt x="4151" y="29850"/>
                  </a:lnTo>
                  <a:lnTo>
                    <a:pt x="4024" y="32734"/>
                  </a:lnTo>
                  <a:lnTo>
                    <a:pt x="3898" y="35649"/>
                  </a:lnTo>
                  <a:lnTo>
                    <a:pt x="3707" y="38532"/>
                  </a:lnTo>
                  <a:lnTo>
                    <a:pt x="3486" y="41448"/>
                  </a:lnTo>
                  <a:lnTo>
                    <a:pt x="3232" y="44331"/>
                  </a:lnTo>
                  <a:lnTo>
                    <a:pt x="2979" y="47215"/>
                  </a:lnTo>
                  <a:lnTo>
                    <a:pt x="2662" y="50130"/>
                  </a:lnTo>
                  <a:lnTo>
                    <a:pt x="2313" y="53014"/>
                  </a:lnTo>
                  <a:lnTo>
                    <a:pt x="2155" y="54186"/>
                  </a:lnTo>
                  <a:lnTo>
                    <a:pt x="1996" y="55390"/>
                  </a:lnTo>
                  <a:lnTo>
                    <a:pt x="1584" y="57830"/>
                  </a:lnTo>
                  <a:lnTo>
                    <a:pt x="1141" y="60270"/>
                  </a:lnTo>
                  <a:lnTo>
                    <a:pt x="697" y="62742"/>
                  </a:lnTo>
                  <a:lnTo>
                    <a:pt x="507" y="63978"/>
                  </a:lnTo>
                  <a:lnTo>
                    <a:pt x="349" y="65213"/>
                  </a:lnTo>
                  <a:lnTo>
                    <a:pt x="222" y="66418"/>
                  </a:lnTo>
                  <a:lnTo>
                    <a:pt x="95" y="67653"/>
                  </a:lnTo>
                  <a:lnTo>
                    <a:pt x="32" y="68889"/>
                  </a:lnTo>
                  <a:lnTo>
                    <a:pt x="0" y="70093"/>
                  </a:lnTo>
                  <a:lnTo>
                    <a:pt x="32" y="71297"/>
                  </a:lnTo>
                  <a:lnTo>
                    <a:pt x="127" y="72502"/>
                  </a:lnTo>
                  <a:lnTo>
                    <a:pt x="2028" y="72026"/>
                  </a:lnTo>
                  <a:lnTo>
                    <a:pt x="3898" y="71551"/>
                  </a:lnTo>
                  <a:lnTo>
                    <a:pt x="7668" y="70505"/>
                  </a:lnTo>
                  <a:lnTo>
                    <a:pt x="7890" y="70442"/>
                  </a:lnTo>
                  <a:lnTo>
                    <a:pt x="8239" y="70442"/>
                  </a:lnTo>
                  <a:lnTo>
                    <a:pt x="8429" y="70474"/>
                  </a:lnTo>
                  <a:lnTo>
                    <a:pt x="8587" y="70505"/>
                  </a:lnTo>
                  <a:lnTo>
                    <a:pt x="8714" y="70569"/>
                  </a:lnTo>
                  <a:lnTo>
                    <a:pt x="8841" y="70632"/>
                  </a:lnTo>
                  <a:lnTo>
                    <a:pt x="8968" y="70727"/>
                  </a:lnTo>
                  <a:lnTo>
                    <a:pt x="9126" y="70600"/>
                  </a:lnTo>
                  <a:lnTo>
                    <a:pt x="9253" y="70474"/>
                  </a:lnTo>
                  <a:lnTo>
                    <a:pt x="9443" y="70379"/>
                  </a:lnTo>
                  <a:lnTo>
                    <a:pt x="9601" y="70347"/>
                  </a:lnTo>
                  <a:lnTo>
                    <a:pt x="9791" y="70315"/>
                  </a:lnTo>
                  <a:lnTo>
                    <a:pt x="10172" y="70315"/>
                  </a:lnTo>
                  <a:lnTo>
                    <a:pt x="10362" y="70379"/>
                  </a:lnTo>
                  <a:lnTo>
                    <a:pt x="12358" y="69143"/>
                  </a:lnTo>
                  <a:lnTo>
                    <a:pt x="14354" y="67939"/>
                  </a:lnTo>
                  <a:lnTo>
                    <a:pt x="14291" y="66418"/>
                  </a:lnTo>
                  <a:lnTo>
                    <a:pt x="14291" y="64897"/>
                  </a:lnTo>
                  <a:lnTo>
                    <a:pt x="14323" y="63407"/>
                  </a:lnTo>
                  <a:lnTo>
                    <a:pt x="14418" y="61918"/>
                  </a:lnTo>
                  <a:lnTo>
                    <a:pt x="14545" y="60429"/>
                  </a:lnTo>
                  <a:lnTo>
                    <a:pt x="14703" y="58971"/>
                  </a:lnTo>
                  <a:lnTo>
                    <a:pt x="14925" y="57513"/>
                  </a:lnTo>
                  <a:lnTo>
                    <a:pt x="15178" y="56056"/>
                  </a:lnTo>
                  <a:lnTo>
                    <a:pt x="15020" y="56056"/>
                  </a:lnTo>
                  <a:lnTo>
                    <a:pt x="14861" y="56024"/>
                  </a:lnTo>
                  <a:lnTo>
                    <a:pt x="14703" y="55961"/>
                  </a:lnTo>
                  <a:lnTo>
                    <a:pt x="14576" y="55866"/>
                  </a:lnTo>
                  <a:lnTo>
                    <a:pt x="14450" y="55771"/>
                  </a:lnTo>
                  <a:lnTo>
                    <a:pt x="14354" y="55612"/>
                  </a:lnTo>
                  <a:lnTo>
                    <a:pt x="14291" y="55454"/>
                  </a:lnTo>
                  <a:lnTo>
                    <a:pt x="14291" y="55295"/>
                  </a:lnTo>
                  <a:lnTo>
                    <a:pt x="14418" y="51936"/>
                  </a:lnTo>
                  <a:lnTo>
                    <a:pt x="14576" y="48546"/>
                  </a:lnTo>
                  <a:lnTo>
                    <a:pt x="14766" y="45187"/>
                  </a:lnTo>
                  <a:lnTo>
                    <a:pt x="14988" y="41796"/>
                  </a:lnTo>
                  <a:lnTo>
                    <a:pt x="15242" y="38406"/>
                  </a:lnTo>
                  <a:lnTo>
                    <a:pt x="15527" y="35015"/>
                  </a:lnTo>
                  <a:lnTo>
                    <a:pt x="15812" y="31625"/>
                  </a:lnTo>
                  <a:lnTo>
                    <a:pt x="16161" y="28266"/>
                  </a:lnTo>
                  <a:lnTo>
                    <a:pt x="16509" y="24875"/>
                  </a:lnTo>
                  <a:lnTo>
                    <a:pt x="16858" y="21485"/>
                  </a:lnTo>
                  <a:lnTo>
                    <a:pt x="17650" y="14735"/>
                  </a:lnTo>
                  <a:lnTo>
                    <a:pt x="18506" y="8017"/>
                  </a:lnTo>
                  <a:lnTo>
                    <a:pt x="19393" y="1331"/>
                  </a:lnTo>
                  <a:lnTo>
                    <a:pt x="19234" y="1363"/>
                  </a:lnTo>
                  <a:lnTo>
                    <a:pt x="19076" y="1363"/>
                  </a:lnTo>
                  <a:lnTo>
                    <a:pt x="18917" y="1300"/>
                  </a:lnTo>
                  <a:lnTo>
                    <a:pt x="18791" y="1205"/>
                  </a:lnTo>
                  <a:lnTo>
                    <a:pt x="18696" y="1078"/>
                  </a:lnTo>
                  <a:lnTo>
                    <a:pt x="18632" y="951"/>
                  </a:lnTo>
                  <a:lnTo>
                    <a:pt x="18601" y="793"/>
                  </a:lnTo>
                  <a:lnTo>
                    <a:pt x="18664" y="666"/>
                  </a:lnTo>
                  <a:lnTo>
                    <a:pt x="17270" y="539"/>
                  </a:lnTo>
                  <a:lnTo>
                    <a:pt x="15844" y="412"/>
                  </a:lnTo>
                  <a:lnTo>
                    <a:pt x="13024" y="159"/>
                  </a:lnTo>
                  <a:lnTo>
                    <a:pt x="11598" y="64"/>
                  </a:lnTo>
                  <a:lnTo>
                    <a:pt x="1017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7801431" y="2646669"/>
              <a:ext cx="46157" cy="121058"/>
            </a:xfrm>
            <a:custGeom>
              <a:rect b="b" l="l" r="r" t="t"/>
              <a:pathLst>
                <a:path extrusionOk="0" h="11472" w="4374">
                  <a:moveTo>
                    <a:pt x="3392" y="0"/>
                  </a:moveTo>
                  <a:lnTo>
                    <a:pt x="3265" y="32"/>
                  </a:lnTo>
                  <a:lnTo>
                    <a:pt x="3170" y="96"/>
                  </a:lnTo>
                  <a:lnTo>
                    <a:pt x="3043" y="159"/>
                  </a:lnTo>
                  <a:lnTo>
                    <a:pt x="2980" y="286"/>
                  </a:lnTo>
                  <a:lnTo>
                    <a:pt x="2885" y="412"/>
                  </a:lnTo>
                  <a:lnTo>
                    <a:pt x="2853" y="539"/>
                  </a:lnTo>
                  <a:lnTo>
                    <a:pt x="2314" y="3138"/>
                  </a:lnTo>
                  <a:lnTo>
                    <a:pt x="2061" y="4373"/>
                  </a:lnTo>
                  <a:lnTo>
                    <a:pt x="1775" y="5577"/>
                  </a:lnTo>
                  <a:lnTo>
                    <a:pt x="1459" y="6813"/>
                  </a:lnTo>
                  <a:lnTo>
                    <a:pt x="1078" y="8017"/>
                  </a:lnTo>
                  <a:lnTo>
                    <a:pt x="857" y="8620"/>
                  </a:lnTo>
                  <a:lnTo>
                    <a:pt x="635" y="9222"/>
                  </a:lnTo>
                  <a:lnTo>
                    <a:pt x="381" y="9855"/>
                  </a:lnTo>
                  <a:lnTo>
                    <a:pt x="96" y="10457"/>
                  </a:lnTo>
                  <a:lnTo>
                    <a:pt x="33" y="10616"/>
                  </a:lnTo>
                  <a:lnTo>
                    <a:pt x="1" y="10743"/>
                  </a:lnTo>
                  <a:lnTo>
                    <a:pt x="1" y="10869"/>
                  </a:lnTo>
                  <a:lnTo>
                    <a:pt x="33" y="10996"/>
                  </a:lnTo>
                  <a:lnTo>
                    <a:pt x="96" y="11123"/>
                  </a:lnTo>
                  <a:lnTo>
                    <a:pt x="159" y="11218"/>
                  </a:lnTo>
                  <a:lnTo>
                    <a:pt x="254" y="11313"/>
                  </a:lnTo>
                  <a:lnTo>
                    <a:pt x="350" y="11376"/>
                  </a:lnTo>
                  <a:lnTo>
                    <a:pt x="476" y="11440"/>
                  </a:lnTo>
                  <a:lnTo>
                    <a:pt x="571" y="11471"/>
                  </a:lnTo>
                  <a:lnTo>
                    <a:pt x="825" y="11471"/>
                  </a:lnTo>
                  <a:lnTo>
                    <a:pt x="952" y="11408"/>
                  </a:lnTo>
                  <a:lnTo>
                    <a:pt x="1047" y="11345"/>
                  </a:lnTo>
                  <a:lnTo>
                    <a:pt x="1142" y="11250"/>
                  </a:lnTo>
                  <a:lnTo>
                    <a:pt x="1237" y="11123"/>
                  </a:lnTo>
                  <a:lnTo>
                    <a:pt x="1871" y="9982"/>
                  </a:lnTo>
                  <a:lnTo>
                    <a:pt x="2473" y="8746"/>
                  </a:lnTo>
                  <a:lnTo>
                    <a:pt x="2758" y="8113"/>
                  </a:lnTo>
                  <a:lnTo>
                    <a:pt x="3043" y="7479"/>
                  </a:lnTo>
                  <a:lnTo>
                    <a:pt x="3296" y="6813"/>
                  </a:lnTo>
                  <a:lnTo>
                    <a:pt x="3518" y="6148"/>
                  </a:lnTo>
                  <a:lnTo>
                    <a:pt x="3740" y="5482"/>
                  </a:lnTo>
                  <a:lnTo>
                    <a:pt x="3899" y="4817"/>
                  </a:lnTo>
                  <a:lnTo>
                    <a:pt x="4057" y="4120"/>
                  </a:lnTo>
                  <a:lnTo>
                    <a:pt x="4184" y="3454"/>
                  </a:lnTo>
                  <a:lnTo>
                    <a:pt x="4279" y="2789"/>
                  </a:lnTo>
                  <a:lnTo>
                    <a:pt x="4342" y="2092"/>
                  </a:lnTo>
                  <a:lnTo>
                    <a:pt x="4374" y="1426"/>
                  </a:lnTo>
                  <a:lnTo>
                    <a:pt x="4374" y="761"/>
                  </a:lnTo>
                  <a:lnTo>
                    <a:pt x="4342" y="603"/>
                  </a:lnTo>
                  <a:lnTo>
                    <a:pt x="4310" y="476"/>
                  </a:lnTo>
                  <a:lnTo>
                    <a:pt x="4247" y="349"/>
                  </a:lnTo>
                  <a:lnTo>
                    <a:pt x="4152" y="254"/>
                  </a:lnTo>
                  <a:lnTo>
                    <a:pt x="4025" y="159"/>
                  </a:lnTo>
                  <a:lnTo>
                    <a:pt x="3930" y="96"/>
                  </a:lnTo>
                  <a:lnTo>
                    <a:pt x="3803" y="32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7782714" y="3297950"/>
              <a:ext cx="53174" cy="79935"/>
            </a:xfrm>
            <a:custGeom>
              <a:rect b="b" l="l" r="r" t="t"/>
              <a:pathLst>
                <a:path extrusionOk="0" h="7575" w="5039">
                  <a:moveTo>
                    <a:pt x="3961" y="1"/>
                  </a:moveTo>
                  <a:lnTo>
                    <a:pt x="3835" y="64"/>
                  </a:lnTo>
                  <a:lnTo>
                    <a:pt x="3708" y="128"/>
                  </a:lnTo>
                  <a:lnTo>
                    <a:pt x="3581" y="254"/>
                  </a:lnTo>
                  <a:lnTo>
                    <a:pt x="3486" y="381"/>
                  </a:lnTo>
                  <a:lnTo>
                    <a:pt x="3423" y="571"/>
                  </a:lnTo>
                  <a:lnTo>
                    <a:pt x="3138" y="1395"/>
                  </a:lnTo>
                  <a:lnTo>
                    <a:pt x="2821" y="2219"/>
                  </a:lnTo>
                  <a:lnTo>
                    <a:pt x="2504" y="3011"/>
                  </a:lnTo>
                  <a:lnTo>
                    <a:pt x="2124" y="3772"/>
                  </a:lnTo>
                  <a:lnTo>
                    <a:pt x="1712" y="4501"/>
                  </a:lnTo>
                  <a:lnTo>
                    <a:pt x="1236" y="5229"/>
                  </a:lnTo>
                  <a:lnTo>
                    <a:pt x="729" y="5926"/>
                  </a:lnTo>
                  <a:lnTo>
                    <a:pt x="159" y="6592"/>
                  </a:lnTo>
                  <a:lnTo>
                    <a:pt x="96" y="6719"/>
                  </a:lnTo>
                  <a:lnTo>
                    <a:pt x="32" y="6814"/>
                  </a:lnTo>
                  <a:lnTo>
                    <a:pt x="0" y="6909"/>
                  </a:lnTo>
                  <a:lnTo>
                    <a:pt x="0" y="7036"/>
                  </a:lnTo>
                  <a:lnTo>
                    <a:pt x="32" y="7131"/>
                  </a:lnTo>
                  <a:lnTo>
                    <a:pt x="64" y="7226"/>
                  </a:lnTo>
                  <a:lnTo>
                    <a:pt x="191" y="7416"/>
                  </a:lnTo>
                  <a:lnTo>
                    <a:pt x="349" y="7511"/>
                  </a:lnTo>
                  <a:lnTo>
                    <a:pt x="444" y="7574"/>
                  </a:lnTo>
                  <a:lnTo>
                    <a:pt x="666" y="7574"/>
                  </a:lnTo>
                  <a:lnTo>
                    <a:pt x="761" y="7543"/>
                  </a:lnTo>
                  <a:lnTo>
                    <a:pt x="856" y="7479"/>
                  </a:lnTo>
                  <a:lnTo>
                    <a:pt x="983" y="7416"/>
                  </a:lnTo>
                  <a:lnTo>
                    <a:pt x="1648" y="6750"/>
                  </a:lnTo>
                  <a:lnTo>
                    <a:pt x="2282" y="6022"/>
                  </a:lnTo>
                  <a:lnTo>
                    <a:pt x="2852" y="5261"/>
                  </a:lnTo>
                  <a:lnTo>
                    <a:pt x="3423" y="4469"/>
                  </a:lnTo>
                  <a:lnTo>
                    <a:pt x="3898" y="3645"/>
                  </a:lnTo>
                  <a:lnTo>
                    <a:pt x="4342" y="2789"/>
                  </a:lnTo>
                  <a:lnTo>
                    <a:pt x="4690" y="1902"/>
                  </a:lnTo>
                  <a:lnTo>
                    <a:pt x="4849" y="1459"/>
                  </a:lnTo>
                  <a:lnTo>
                    <a:pt x="5007" y="1015"/>
                  </a:lnTo>
                  <a:lnTo>
                    <a:pt x="5039" y="825"/>
                  </a:lnTo>
                  <a:lnTo>
                    <a:pt x="5007" y="635"/>
                  </a:lnTo>
                  <a:lnTo>
                    <a:pt x="4975" y="508"/>
                  </a:lnTo>
                  <a:lnTo>
                    <a:pt x="4912" y="349"/>
                  </a:lnTo>
                  <a:lnTo>
                    <a:pt x="4817" y="254"/>
                  </a:lnTo>
                  <a:lnTo>
                    <a:pt x="4690" y="159"/>
                  </a:lnTo>
                  <a:lnTo>
                    <a:pt x="4563" y="64"/>
                  </a:lnTo>
                  <a:lnTo>
                    <a:pt x="4437" y="33"/>
                  </a:lnTo>
                  <a:lnTo>
                    <a:pt x="427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757307" y="2689126"/>
              <a:ext cx="36786" cy="118388"/>
            </a:xfrm>
            <a:custGeom>
              <a:rect b="b" l="l" r="r" t="t"/>
              <a:pathLst>
                <a:path extrusionOk="0" h="11219" w="3486">
                  <a:moveTo>
                    <a:pt x="2630" y="1"/>
                  </a:moveTo>
                  <a:lnTo>
                    <a:pt x="2504" y="32"/>
                  </a:lnTo>
                  <a:lnTo>
                    <a:pt x="2377" y="64"/>
                  </a:lnTo>
                  <a:lnTo>
                    <a:pt x="2250" y="128"/>
                  </a:lnTo>
                  <a:lnTo>
                    <a:pt x="2155" y="254"/>
                  </a:lnTo>
                  <a:lnTo>
                    <a:pt x="2060" y="381"/>
                  </a:lnTo>
                  <a:lnTo>
                    <a:pt x="1997" y="539"/>
                  </a:lnTo>
                  <a:lnTo>
                    <a:pt x="1426" y="3011"/>
                  </a:lnTo>
                  <a:lnTo>
                    <a:pt x="919" y="5514"/>
                  </a:lnTo>
                  <a:lnTo>
                    <a:pt x="444" y="8018"/>
                  </a:lnTo>
                  <a:lnTo>
                    <a:pt x="32" y="10521"/>
                  </a:lnTo>
                  <a:lnTo>
                    <a:pt x="0" y="10648"/>
                  </a:lnTo>
                  <a:lnTo>
                    <a:pt x="32" y="10743"/>
                  </a:lnTo>
                  <a:lnTo>
                    <a:pt x="64" y="10870"/>
                  </a:lnTo>
                  <a:lnTo>
                    <a:pt x="127" y="10965"/>
                  </a:lnTo>
                  <a:lnTo>
                    <a:pt x="254" y="11091"/>
                  </a:lnTo>
                  <a:lnTo>
                    <a:pt x="444" y="11187"/>
                  </a:lnTo>
                  <a:lnTo>
                    <a:pt x="634" y="11218"/>
                  </a:lnTo>
                  <a:lnTo>
                    <a:pt x="729" y="11187"/>
                  </a:lnTo>
                  <a:lnTo>
                    <a:pt x="824" y="11155"/>
                  </a:lnTo>
                  <a:lnTo>
                    <a:pt x="919" y="11091"/>
                  </a:lnTo>
                  <a:lnTo>
                    <a:pt x="983" y="11028"/>
                  </a:lnTo>
                  <a:lnTo>
                    <a:pt x="1046" y="10933"/>
                  </a:lnTo>
                  <a:lnTo>
                    <a:pt x="1078" y="10806"/>
                  </a:lnTo>
                  <a:lnTo>
                    <a:pt x="1743" y="8366"/>
                  </a:lnTo>
                  <a:lnTo>
                    <a:pt x="2377" y="5895"/>
                  </a:lnTo>
                  <a:lnTo>
                    <a:pt x="2947" y="3423"/>
                  </a:lnTo>
                  <a:lnTo>
                    <a:pt x="3486" y="951"/>
                  </a:lnTo>
                  <a:lnTo>
                    <a:pt x="3486" y="761"/>
                  </a:lnTo>
                  <a:lnTo>
                    <a:pt x="3486" y="603"/>
                  </a:lnTo>
                  <a:lnTo>
                    <a:pt x="3422" y="476"/>
                  </a:lnTo>
                  <a:lnTo>
                    <a:pt x="3359" y="349"/>
                  </a:lnTo>
                  <a:lnTo>
                    <a:pt x="3264" y="223"/>
                  </a:lnTo>
                  <a:lnTo>
                    <a:pt x="3169" y="159"/>
                  </a:lnTo>
                  <a:lnTo>
                    <a:pt x="3042" y="64"/>
                  </a:lnTo>
                  <a:lnTo>
                    <a:pt x="2915" y="32"/>
                  </a:lnTo>
                  <a:lnTo>
                    <a:pt x="275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480147" y="1745973"/>
              <a:ext cx="190272" cy="850342"/>
            </a:xfrm>
            <a:custGeom>
              <a:rect b="b" l="l" r="r" t="t"/>
              <a:pathLst>
                <a:path extrusionOk="0" h="80582" w="18031">
                  <a:moveTo>
                    <a:pt x="3486" y="7985"/>
                  </a:moveTo>
                  <a:lnTo>
                    <a:pt x="3581" y="8049"/>
                  </a:lnTo>
                  <a:lnTo>
                    <a:pt x="3676" y="8144"/>
                  </a:lnTo>
                  <a:lnTo>
                    <a:pt x="4278" y="9380"/>
                  </a:lnTo>
                  <a:lnTo>
                    <a:pt x="4817" y="10615"/>
                  </a:lnTo>
                  <a:lnTo>
                    <a:pt x="5324" y="11883"/>
                  </a:lnTo>
                  <a:lnTo>
                    <a:pt x="5767" y="13150"/>
                  </a:lnTo>
                  <a:lnTo>
                    <a:pt x="6148" y="14450"/>
                  </a:lnTo>
                  <a:lnTo>
                    <a:pt x="6465" y="15749"/>
                  </a:lnTo>
                  <a:lnTo>
                    <a:pt x="6718" y="17080"/>
                  </a:lnTo>
                  <a:lnTo>
                    <a:pt x="6813" y="17745"/>
                  </a:lnTo>
                  <a:lnTo>
                    <a:pt x="6908" y="18442"/>
                  </a:lnTo>
                  <a:lnTo>
                    <a:pt x="6908" y="18569"/>
                  </a:lnTo>
                  <a:lnTo>
                    <a:pt x="6876" y="18696"/>
                  </a:lnTo>
                  <a:lnTo>
                    <a:pt x="6813" y="18791"/>
                  </a:lnTo>
                  <a:lnTo>
                    <a:pt x="6750" y="18886"/>
                  </a:lnTo>
                  <a:lnTo>
                    <a:pt x="6655" y="18981"/>
                  </a:lnTo>
                  <a:lnTo>
                    <a:pt x="6528" y="19013"/>
                  </a:lnTo>
                  <a:lnTo>
                    <a:pt x="6306" y="19108"/>
                  </a:lnTo>
                  <a:lnTo>
                    <a:pt x="6053" y="19076"/>
                  </a:lnTo>
                  <a:lnTo>
                    <a:pt x="5958" y="19044"/>
                  </a:lnTo>
                  <a:lnTo>
                    <a:pt x="5831" y="19013"/>
                  </a:lnTo>
                  <a:lnTo>
                    <a:pt x="5736" y="18949"/>
                  </a:lnTo>
                  <a:lnTo>
                    <a:pt x="5672" y="18854"/>
                  </a:lnTo>
                  <a:lnTo>
                    <a:pt x="5609" y="18759"/>
                  </a:lnTo>
                  <a:lnTo>
                    <a:pt x="5577" y="18632"/>
                  </a:lnTo>
                  <a:lnTo>
                    <a:pt x="5355" y="17302"/>
                  </a:lnTo>
                  <a:lnTo>
                    <a:pt x="5102" y="16002"/>
                  </a:lnTo>
                  <a:lnTo>
                    <a:pt x="4848" y="14735"/>
                  </a:lnTo>
                  <a:lnTo>
                    <a:pt x="4532" y="13467"/>
                  </a:lnTo>
                  <a:lnTo>
                    <a:pt x="4215" y="12200"/>
                  </a:lnTo>
                  <a:lnTo>
                    <a:pt x="3866" y="10932"/>
                  </a:lnTo>
                  <a:lnTo>
                    <a:pt x="3454" y="9697"/>
                  </a:lnTo>
                  <a:lnTo>
                    <a:pt x="3011" y="8429"/>
                  </a:lnTo>
                  <a:lnTo>
                    <a:pt x="3011" y="8302"/>
                  </a:lnTo>
                  <a:lnTo>
                    <a:pt x="3042" y="8176"/>
                  </a:lnTo>
                  <a:lnTo>
                    <a:pt x="3106" y="8080"/>
                  </a:lnTo>
                  <a:lnTo>
                    <a:pt x="3232" y="8017"/>
                  </a:lnTo>
                  <a:lnTo>
                    <a:pt x="3359" y="7985"/>
                  </a:lnTo>
                  <a:close/>
                  <a:moveTo>
                    <a:pt x="8049" y="9316"/>
                  </a:moveTo>
                  <a:lnTo>
                    <a:pt x="8207" y="9348"/>
                  </a:lnTo>
                  <a:lnTo>
                    <a:pt x="8302" y="9443"/>
                  </a:lnTo>
                  <a:lnTo>
                    <a:pt x="8366" y="9538"/>
                  </a:lnTo>
                  <a:lnTo>
                    <a:pt x="8397" y="9633"/>
                  </a:lnTo>
                  <a:lnTo>
                    <a:pt x="9475" y="14925"/>
                  </a:lnTo>
                  <a:lnTo>
                    <a:pt x="9982" y="17555"/>
                  </a:lnTo>
                  <a:lnTo>
                    <a:pt x="10457" y="20217"/>
                  </a:lnTo>
                  <a:lnTo>
                    <a:pt x="10457" y="20375"/>
                  </a:lnTo>
                  <a:lnTo>
                    <a:pt x="10457" y="20502"/>
                  </a:lnTo>
                  <a:lnTo>
                    <a:pt x="10394" y="20629"/>
                  </a:lnTo>
                  <a:lnTo>
                    <a:pt x="10330" y="20755"/>
                  </a:lnTo>
                  <a:lnTo>
                    <a:pt x="10235" y="20851"/>
                  </a:lnTo>
                  <a:lnTo>
                    <a:pt x="10140" y="20914"/>
                  </a:lnTo>
                  <a:lnTo>
                    <a:pt x="10014" y="20977"/>
                  </a:lnTo>
                  <a:lnTo>
                    <a:pt x="9918" y="21041"/>
                  </a:lnTo>
                  <a:lnTo>
                    <a:pt x="9792" y="21072"/>
                  </a:lnTo>
                  <a:lnTo>
                    <a:pt x="9665" y="21072"/>
                  </a:lnTo>
                  <a:lnTo>
                    <a:pt x="9538" y="21041"/>
                  </a:lnTo>
                  <a:lnTo>
                    <a:pt x="9443" y="21009"/>
                  </a:lnTo>
                  <a:lnTo>
                    <a:pt x="9316" y="20946"/>
                  </a:lnTo>
                  <a:lnTo>
                    <a:pt x="9253" y="20851"/>
                  </a:lnTo>
                  <a:lnTo>
                    <a:pt x="9190" y="20724"/>
                  </a:lnTo>
                  <a:lnTo>
                    <a:pt x="9126" y="20565"/>
                  </a:lnTo>
                  <a:lnTo>
                    <a:pt x="8714" y="17904"/>
                  </a:lnTo>
                  <a:lnTo>
                    <a:pt x="8302" y="15210"/>
                  </a:lnTo>
                  <a:lnTo>
                    <a:pt x="7574" y="9855"/>
                  </a:lnTo>
                  <a:lnTo>
                    <a:pt x="7574" y="9760"/>
                  </a:lnTo>
                  <a:lnTo>
                    <a:pt x="7574" y="9665"/>
                  </a:lnTo>
                  <a:lnTo>
                    <a:pt x="7637" y="9506"/>
                  </a:lnTo>
                  <a:lnTo>
                    <a:pt x="7764" y="9411"/>
                  </a:lnTo>
                  <a:lnTo>
                    <a:pt x="7922" y="9348"/>
                  </a:lnTo>
                  <a:lnTo>
                    <a:pt x="8049" y="9316"/>
                  </a:lnTo>
                  <a:close/>
                  <a:moveTo>
                    <a:pt x="412" y="0"/>
                  </a:moveTo>
                  <a:lnTo>
                    <a:pt x="856" y="2440"/>
                  </a:lnTo>
                  <a:lnTo>
                    <a:pt x="1299" y="4848"/>
                  </a:lnTo>
                  <a:lnTo>
                    <a:pt x="1711" y="7257"/>
                  </a:lnTo>
                  <a:lnTo>
                    <a:pt x="2092" y="9697"/>
                  </a:lnTo>
                  <a:lnTo>
                    <a:pt x="2440" y="12136"/>
                  </a:lnTo>
                  <a:lnTo>
                    <a:pt x="2789" y="14545"/>
                  </a:lnTo>
                  <a:lnTo>
                    <a:pt x="3074" y="16985"/>
                  </a:lnTo>
                  <a:lnTo>
                    <a:pt x="3327" y="19425"/>
                  </a:lnTo>
                  <a:lnTo>
                    <a:pt x="3581" y="21865"/>
                  </a:lnTo>
                  <a:lnTo>
                    <a:pt x="3771" y="24305"/>
                  </a:lnTo>
                  <a:lnTo>
                    <a:pt x="3930" y="26776"/>
                  </a:lnTo>
                  <a:lnTo>
                    <a:pt x="4088" y="29216"/>
                  </a:lnTo>
                  <a:lnTo>
                    <a:pt x="4183" y="31656"/>
                  </a:lnTo>
                  <a:lnTo>
                    <a:pt x="4278" y="34128"/>
                  </a:lnTo>
                  <a:lnTo>
                    <a:pt x="4310" y="36599"/>
                  </a:lnTo>
                  <a:lnTo>
                    <a:pt x="4310" y="39039"/>
                  </a:lnTo>
                  <a:lnTo>
                    <a:pt x="4278" y="41764"/>
                  </a:lnTo>
                  <a:lnTo>
                    <a:pt x="4215" y="44458"/>
                  </a:lnTo>
                  <a:lnTo>
                    <a:pt x="4120" y="47151"/>
                  </a:lnTo>
                  <a:lnTo>
                    <a:pt x="3961" y="49845"/>
                  </a:lnTo>
                  <a:lnTo>
                    <a:pt x="3771" y="52538"/>
                  </a:lnTo>
                  <a:lnTo>
                    <a:pt x="3549" y="55232"/>
                  </a:lnTo>
                  <a:lnTo>
                    <a:pt x="3264" y="57893"/>
                  </a:lnTo>
                  <a:lnTo>
                    <a:pt x="2947" y="60587"/>
                  </a:lnTo>
                  <a:lnTo>
                    <a:pt x="2694" y="62868"/>
                  </a:lnTo>
                  <a:lnTo>
                    <a:pt x="2377" y="65118"/>
                  </a:lnTo>
                  <a:lnTo>
                    <a:pt x="2028" y="67368"/>
                  </a:lnTo>
                  <a:lnTo>
                    <a:pt x="1648" y="69649"/>
                  </a:lnTo>
                  <a:lnTo>
                    <a:pt x="1395" y="70822"/>
                  </a:lnTo>
                  <a:lnTo>
                    <a:pt x="1078" y="72153"/>
                  </a:lnTo>
                  <a:lnTo>
                    <a:pt x="729" y="73579"/>
                  </a:lnTo>
                  <a:lnTo>
                    <a:pt x="381" y="75036"/>
                  </a:lnTo>
                  <a:lnTo>
                    <a:pt x="254" y="75797"/>
                  </a:lnTo>
                  <a:lnTo>
                    <a:pt x="127" y="76526"/>
                  </a:lnTo>
                  <a:lnTo>
                    <a:pt x="64" y="77254"/>
                  </a:lnTo>
                  <a:lnTo>
                    <a:pt x="0" y="77983"/>
                  </a:lnTo>
                  <a:lnTo>
                    <a:pt x="0" y="78649"/>
                  </a:lnTo>
                  <a:lnTo>
                    <a:pt x="64" y="79346"/>
                  </a:lnTo>
                  <a:lnTo>
                    <a:pt x="190" y="79980"/>
                  </a:lnTo>
                  <a:lnTo>
                    <a:pt x="254" y="80265"/>
                  </a:lnTo>
                  <a:lnTo>
                    <a:pt x="349" y="80582"/>
                  </a:lnTo>
                  <a:lnTo>
                    <a:pt x="3993" y="79948"/>
                  </a:lnTo>
                  <a:lnTo>
                    <a:pt x="7605" y="79282"/>
                  </a:lnTo>
                  <a:lnTo>
                    <a:pt x="11218" y="78522"/>
                  </a:lnTo>
                  <a:lnTo>
                    <a:pt x="14830" y="77698"/>
                  </a:lnTo>
                  <a:lnTo>
                    <a:pt x="14640" y="77096"/>
                  </a:lnTo>
                  <a:lnTo>
                    <a:pt x="14450" y="76494"/>
                  </a:lnTo>
                  <a:lnTo>
                    <a:pt x="14323" y="75924"/>
                  </a:lnTo>
                  <a:lnTo>
                    <a:pt x="14228" y="75322"/>
                  </a:lnTo>
                  <a:lnTo>
                    <a:pt x="14196" y="74719"/>
                  </a:lnTo>
                  <a:lnTo>
                    <a:pt x="14165" y="74117"/>
                  </a:lnTo>
                  <a:lnTo>
                    <a:pt x="14165" y="73515"/>
                  </a:lnTo>
                  <a:lnTo>
                    <a:pt x="14196" y="72913"/>
                  </a:lnTo>
                  <a:lnTo>
                    <a:pt x="14291" y="71709"/>
                  </a:lnTo>
                  <a:lnTo>
                    <a:pt x="14450" y="70473"/>
                  </a:lnTo>
                  <a:lnTo>
                    <a:pt x="14830" y="67938"/>
                  </a:lnTo>
                  <a:lnTo>
                    <a:pt x="15242" y="65086"/>
                  </a:lnTo>
                  <a:lnTo>
                    <a:pt x="15591" y="62235"/>
                  </a:lnTo>
                  <a:lnTo>
                    <a:pt x="15971" y="59383"/>
                  </a:lnTo>
                  <a:lnTo>
                    <a:pt x="16288" y="56531"/>
                  </a:lnTo>
                  <a:lnTo>
                    <a:pt x="16573" y="53679"/>
                  </a:lnTo>
                  <a:lnTo>
                    <a:pt x="16858" y="50827"/>
                  </a:lnTo>
                  <a:lnTo>
                    <a:pt x="17112" y="47975"/>
                  </a:lnTo>
                  <a:lnTo>
                    <a:pt x="17333" y="45092"/>
                  </a:lnTo>
                  <a:lnTo>
                    <a:pt x="17492" y="42778"/>
                  </a:lnTo>
                  <a:lnTo>
                    <a:pt x="17619" y="40465"/>
                  </a:lnTo>
                  <a:lnTo>
                    <a:pt x="17745" y="38120"/>
                  </a:lnTo>
                  <a:lnTo>
                    <a:pt x="17840" y="35807"/>
                  </a:lnTo>
                  <a:lnTo>
                    <a:pt x="17904" y="33462"/>
                  </a:lnTo>
                  <a:lnTo>
                    <a:pt x="17967" y="31149"/>
                  </a:lnTo>
                  <a:lnTo>
                    <a:pt x="18030" y="26491"/>
                  </a:lnTo>
                  <a:lnTo>
                    <a:pt x="17999" y="21833"/>
                  </a:lnTo>
                  <a:lnTo>
                    <a:pt x="17935" y="17175"/>
                  </a:lnTo>
                  <a:lnTo>
                    <a:pt x="17777" y="12548"/>
                  </a:lnTo>
                  <a:lnTo>
                    <a:pt x="17523" y="7890"/>
                  </a:lnTo>
                  <a:lnTo>
                    <a:pt x="17302" y="7890"/>
                  </a:lnTo>
                  <a:lnTo>
                    <a:pt x="17175" y="7859"/>
                  </a:lnTo>
                  <a:lnTo>
                    <a:pt x="17080" y="7795"/>
                  </a:lnTo>
                  <a:lnTo>
                    <a:pt x="16985" y="7732"/>
                  </a:lnTo>
                  <a:lnTo>
                    <a:pt x="16890" y="7637"/>
                  </a:lnTo>
                  <a:lnTo>
                    <a:pt x="16826" y="7510"/>
                  </a:lnTo>
                  <a:lnTo>
                    <a:pt x="16763" y="7383"/>
                  </a:lnTo>
                  <a:lnTo>
                    <a:pt x="16478" y="6084"/>
                  </a:lnTo>
                  <a:lnTo>
                    <a:pt x="16193" y="4785"/>
                  </a:lnTo>
                  <a:lnTo>
                    <a:pt x="16002" y="3486"/>
                  </a:lnTo>
                  <a:lnTo>
                    <a:pt x="15812" y="2155"/>
                  </a:lnTo>
                  <a:lnTo>
                    <a:pt x="13879" y="1933"/>
                  </a:lnTo>
                  <a:lnTo>
                    <a:pt x="11946" y="1711"/>
                  </a:lnTo>
                  <a:lnTo>
                    <a:pt x="8081" y="1173"/>
                  </a:lnTo>
                  <a:lnTo>
                    <a:pt x="4246" y="602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6425661" y="2447065"/>
              <a:ext cx="1309460" cy="1240573"/>
            </a:xfrm>
            <a:custGeom>
              <a:rect b="b" l="l" r="r" t="t"/>
              <a:pathLst>
                <a:path extrusionOk="0" h="117562" w="124090">
                  <a:moveTo>
                    <a:pt x="4754" y="8620"/>
                  </a:moveTo>
                  <a:lnTo>
                    <a:pt x="4849" y="8652"/>
                  </a:lnTo>
                  <a:lnTo>
                    <a:pt x="4976" y="8715"/>
                  </a:lnTo>
                  <a:lnTo>
                    <a:pt x="6877" y="9697"/>
                  </a:lnTo>
                  <a:lnTo>
                    <a:pt x="8778" y="10648"/>
                  </a:lnTo>
                  <a:lnTo>
                    <a:pt x="10711" y="11535"/>
                  </a:lnTo>
                  <a:lnTo>
                    <a:pt x="12644" y="12359"/>
                  </a:lnTo>
                  <a:lnTo>
                    <a:pt x="16542" y="14007"/>
                  </a:lnTo>
                  <a:lnTo>
                    <a:pt x="20471" y="15623"/>
                  </a:lnTo>
                  <a:lnTo>
                    <a:pt x="20598" y="15718"/>
                  </a:lnTo>
                  <a:lnTo>
                    <a:pt x="20725" y="15813"/>
                  </a:lnTo>
                  <a:lnTo>
                    <a:pt x="20788" y="15908"/>
                  </a:lnTo>
                  <a:lnTo>
                    <a:pt x="20851" y="16035"/>
                  </a:lnTo>
                  <a:lnTo>
                    <a:pt x="20883" y="16162"/>
                  </a:lnTo>
                  <a:lnTo>
                    <a:pt x="20883" y="16288"/>
                  </a:lnTo>
                  <a:lnTo>
                    <a:pt x="20851" y="16415"/>
                  </a:lnTo>
                  <a:lnTo>
                    <a:pt x="20788" y="16542"/>
                  </a:lnTo>
                  <a:lnTo>
                    <a:pt x="20725" y="16669"/>
                  </a:lnTo>
                  <a:lnTo>
                    <a:pt x="20629" y="16795"/>
                  </a:lnTo>
                  <a:lnTo>
                    <a:pt x="20534" y="16890"/>
                  </a:lnTo>
                  <a:lnTo>
                    <a:pt x="20408" y="16986"/>
                  </a:lnTo>
                  <a:lnTo>
                    <a:pt x="20281" y="17049"/>
                  </a:lnTo>
                  <a:lnTo>
                    <a:pt x="20154" y="17081"/>
                  </a:lnTo>
                  <a:lnTo>
                    <a:pt x="19869" y="17081"/>
                  </a:lnTo>
                  <a:lnTo>
                    <a:pt x="18855" y="16795"/>
                  </a:lnTo>
                  <a:lnTo>
                    <a:pt x="17841" y="16510"/>
                  </a:lnTo>
                  <a:lnTo>
                    <a:pt x="16827" y="16193"/>
                  </a:lnTo>
                  <a:lnTo>
                    <a:pt x="15813" y="15813"/>
                  </a:lnTo>
                  <a:lnTo>
                    <a:pt x="14799" y="15433"/>
                  </a:lnTo>
                  <a:lnTo>
                    <a:pt x="13785" y="14989"/>
                  </a:lnTo>
                  <a:lnTo>
                    <a:pt x="12803" y="14546"/>
                  </a:lnTo>
                  <a:lnTo>
                    <a:pt x="11820" y="14070"/>
                  </a:lnTo>
                  <a:lnTo>
                    <a:pt x="10838" y="13563"/>
                  </a:lnTo>
                  <a:lnTo>
                    <a:pt x="9856" y="13056"/>
                  </a:lnTo>
                  <a:lnTo>
                    <a:pt x="8905" y="12518"/>
                  </a:lnTo>
                  <a:lnTo>
                    <a:pt x="7986" y="11979"/>
                  </a:lnTo>
                  <a:lnTo>
                    <a:pt x="6148" y="10870"/>
                  </a:lnTo>
                  <a:lnTo>
                    <a:pt x="4405" y="9697"/>
                  </a:lnTo>
                  <a:lnTo>
                    <a:pt x="4279" y="9634"/>
                  </a:lnTo>
                  <a:lnTo>
                    <a:pt x="4215" y="9539"/>
                  </a:lnTo>
                  <a:lnTo>
                    <a:pt x="4184" y="9444"/>
                  </a:lnTo>
                  <a:lnTo>
                    <a:pt x="4152" y="9317"/>
                  </a:lnTo>
                  <a:lnTo>
                    <a:pt x="4120" y="9222"/>
                  </a:lnTo>
                  <a:lnTo>
                    <a:pt x="4152" y="9127"/>
                  </a:lnTo>
                  <a:lnTo>
                    <a:pt x="4215" y="8937"/>
                  </a:lnTo>
                  <a:lnTo>
                    <a:pt x="4342" y="8747"/>
                  </a:lnTo>
                  <a:lnTo>
                    <a:pt x="4437" y="8715"/>
                  </a:lnTo>
                  <a:lnTo>
                    <a:pt x="4532" y="8652"/>
                  </a:lnTo>
                  <a:lnTo>
                    <a:pt x="4627" y="8620"/>
                  </a:lnTo>
                  <a:close/>
                  <a:moveTo>
                    <a:pt x="9412" y="15876"/>
                  </a:moveTo>
                  <a:lnTo>
                    <a:pt x="9539" y="15908"/>
                  </a:lnTo>
                  <a:lnTo>
                    <a:pt x="12898" y="16795"/>
                  </a:lnTo>
                  <a:lnTo>
                    <a:pt x="16257" y="17683"/>
                  </a:lnTo>
                  <a:lnTo>
                    <a:pt x="17936" y="18158"/>
                  </a:lnTo>
                  <a:lnTo>
                    <a:pt x="19584" y="18665"/>
                  </a:lnTo>
                  <a:lnTo>
                    <a:pt x="21232" y="19204"/>
                  </a:lnTo>
                  <a:lnTo>
                    <a:pt x="22848" y="19806"/>
                  </a:lnTo>
                  <a:lnTo>
                    <a:pt x="23006" y="19869"/>
                  </a:lnTo>
                  <a:lnTo>
                    <a:pt x="23133" y="19964"/>
                  </a:lnTo>
                  <a:lnTo>
                    <a:pt x="23228" y="20091"/>
                  </a:lnTo>
                  <a:lnTo>
                    <a:pt x="23323" y="20218"/>
                  </a:lnTo>
                  <a:lnTo>
                    <a:pt x="23355" y="20344"/>
                  </a:lnTo>
                  <a:lnTo>
                    <a:pt x="23386" y="20503"/>
                  </a:lnTo>
                  <a:lnTo>
                    <a:pt x="23386" y="20630"/>
                  </a:lnTo>
                  <a:lnTo>
                    <a:pt x="23355" y="20788"/>
                  </a:lnTo>
                  <a:lnTo>
                    <a:pt x="23323" y="20915"/>
                  </a:lnTo>
                  <a:lnTo>
                    <a:pt x="23260" y="21042"/>
                  </a:lnTo>
                  <a:lnTo>
                    <a:pt x="23164" y="21137"/>
                  </a:lnTo>
                  <a:lnTo>
                    <a:pt x="23038" y="21232"/>
                  </a:lnTo>
                  <a:lnTo>
                    <a:pt x="22911" y="21295"/>
                  </a:lnTo>
                  <a:lnTo>
                    <a:pt x="22784" y="21327"/>
                  </a:lnTo>
                  <a:lnTo>
                    <a:pt x="22626" y="21327"/>
                  </a:lnTo>
                  <a:lnTo>
                    <a:pt x="22436" y="21295"/>
                  </a:lnTo>
                  <a:lnTo>
                    <a:pt x="20788" y="20883"/>
                  </a:lnTo>
                  <a:lnTo>
                    <a:pt x="19108" y="20408"/>
                  </a:lnTo>
                  <a:lnTo>
                    <a:pt x="17461" y="19901"/>
                  </a:lnTo>
                  <a:lnTo>
                    <a:pt x="15781" y="19330"/>
                  </a:lnTo>
                  <a:lnTo>
                    <a:pt x="12486" y="18190"/>
                  </a:lnTo>
                  <a:lnTo>
                    <a:pt x="9254" y="17017"/>
                  </a:lnTo>
                  <a:lnTo>
                    <a:pt x="9127" y="16986"/>
                  </a:lnTo>
                  <a:lnTo>
                    <a:pt x="9032" y="16890"/>
                  </a:lnTo>
                  <a:lnTo>
                    <a:pt x="8937" y="16827"/>
                  </a:lnTo>
                  <a:lnTo>
                    <a:pt x="8873" y="16732"/>
                  </a:lnTo>
                  <a:lnTo>
                    <a:pt x="8842" y="16605"/>
                  </a:lnTo>
                  <a:lnTo>
                    <a:pt x="8842" y="16510"/>
                  </a:lnTo>
                  <a:lnTo>
                    <a:pt x="8842" y="16288"/>
                  </a:lnTo>
                  <a:lnTo>
                    <a:pt x="8937" y="16098"/>
                  </a:lnTo>
                  <a:lnTo>
                    <a:pt x="9000" y="16035"/>
                  </a:lnTo>
                  <a:lnTo>
                    <a:pt x="9095" y="15972"/>
                  </a:lnTo>
                  <a:lnTo>
                    <a:pt x="9190" y="15908"/>
                  </a:lnTo>
                  <a:lnTo>
                    <a:pt x="9285" y="15876"/>
                  </a:lnTo>
                  <a:close/>
                  <a:moveTo>
                    <a:pt x="89391" y="108214"/>
                  </a:moveTo>
                  <a:lnTo>
                    <a:pt x="91007" y="108246"/>
                  </a:lnTo>
                  <a:lnTo>
                    <a:pt x="92623" y="108309"/>
                  </a:lnTo>
                  <a:lnTo>
                    <a:pt x="94240" y="108436"/>
                  </a:lnTo>
                  <a:lnTo>
                    <a:pt x="95824" y="108594"/>
                  </a:lnTo>
                  <a:lnTo>
                    <a:pt x="97440" y="108784"/>
                  </a:lnTo>
                  <a:lnTo>
                    <a:pt x="99024" y="109006"/>
                  </a:lnTo>
                  <a:lnTo>
                    <a:pt x="100609" y="109260"/>
                  </a:lnTo>
                  <a:lnTo>
                    <a:pt x="100799" y="109291"/>
                  </a:lnTo>
                  <a:lnTo>
                    <a:pt x="100926" y="109387"/>
                  </a:lnTo>
                  <a:lnTo>
                    <a:pt x="101052" y="109482"/>
                  </a:lnTo>
                  <a:lnTo>
                    <a:pt x="101147" y="109608"/>
                  </a:lnTo>
                  <a:lnTo>
                    <a:pt x="101179" y="109767"/>
                  </a:lnTo>
                  <a:lnTo>
                    <a:pt x="101211" y="109894"/>
                  </a:lnTo>
                  <a:lnTo>
                    <a:pt x="101211" y="110052"/>
                  </a:lnTo>
                  <a:lnTo>
                    <a:pt x="101179" y="110210"/>
                  </a:lnTo>
                  <a:lnTo>
                    <a:pt x="101116" y="110369"/>
                  </a:lnTo>
                  <a:lnTo>
                    <a:pt x="101052" y="110496"/>
                  </a:lnTo>
                  <a:lnTo>
                    <a:pt x="100957" y="110622"/>
                  </a:lnTo>
                  <a:lnTo>
                    <a:pt x="100831" y="110717"/>
                  </a:lnTo>
                  <a:lnTo>
                    <a:pt x="100704" y="110812"/>
                  </a:lnTo>
                  <a:lnTo>
                    <a:pt x="100545" y="110876"/>
                  </a:lnTo>
                  <a:lnTo>
                    <a:pt x="100355" y="110876"/>
                  </a:lnTo>
                  <a:lnTo>
                    <a:pt x="100165" y="110844"/>
                  </a:lnTo>
                  <a:lnTo>
                    <a:pt x="98644" y="110496"/>
                  </a:lnTo>
                  <a:lnTo>
                    <a:pt x="97091" y="110210"/>
                  </a:lnTo>
                  <a:lnTo>
                    <a:pt x="95570" y="109957"/>
                  </a:lnTo>
                  <a:lnTo>
                    <a:pt x="94018" y="109703"/>
                  </a:lnTo>
                  <a:lnTo>
                    <a:pt x="92465" y="109513"/>
                  </a:lnTo>
                  <a:lnTo>
                    <a:pt x="90912" y="109355"/>
                  </a:lnTo>
                  <a:lnTo>
                    <a:pt x="89360" y="109228"/>
                  </a:lnTo>
                  <a:lnTo>
                    <a:pt x="87775" y="109133"/>
                  </a:lnTo>
                  <a:lnTo>
                    <a:pt x="87680" y="109101"/>
                  </a:lnTo>
                  <a:lnTo>
                    <a:pt x="87585" y="109070"/>
                  </a:lnTo>
                  <a:lnTo>
                    <a:pt x="87458" y="108975"/>
                  </a:lnTo>
                  <a:lnTo>
                    <a:pt x="87363" y="108816"/>
                  </a:lnTo>
                  <a:lnTo>
                    <a:pt x="87363" y="108658"/>
                  </a:lnTo>
                  <a:lnTo>
                    <a:pt x="87363" y="108499"/>
                  </a:lnTo>
                  <a:lnTo>
                    <a:pt x="87458" y="108373"/>
                  </a:lnTo>
                  <a:lnTo>
                    <a:pt x="87585" y="108277"/>
                  </a:lnTo>
                  <a:lnTo>
                    <a:pt x="87680" y="108246"/>
                  </a:lnTo>
                  <a:lnTo>
                    <a:pt x="87775" y="108214"/>
                  </a:lnTo>
                  <a:close/>
                  <a:moveTo>
                    <a:pt x="80487" y="110749"/>
                  </a:moveTo>
                  <a:lnTo>
                    <a:pt x="84797" y="110812"/>
                  </a:lnTo>
                  <a:lnTo>
                    <a:pt x="89138" y="110844"/>
                  </a:lnTo>
                  <a:lnTo>
                    <a:pt x="91293" y="110876"/>
                  </a:lnTo>
                  <a:lnTo>
                    <a:pt x="93447" y="110939"/>
                  </a:lnTo>
                  <a:lnTo>
                    <a:pt x="95602" y="111034"/>
                  </a:lnTo>
                  <a:lnTo>
                    <a:pt x="97757" y="111161"/>
                  </a:lnTo>
                  <a:lnTo>
                    <a:pt x="97947" y="111193"/>
                  </a:lnTo>
                  <a:lnTo>
                    <a:pt x="98105" y="111256"/>
                  </a:lnTo>
                  <a:lnTo>
                    <a:pt x="98232" y="111351"/>
                  </a:lnTo>
                  <a:lnTo>
                    <a:pt x="98359" y="111478"/>
                  </a:lnTo>
                  <a:lnTo>
                    <a:pt x="98454" y="111605"/>
                  </a:lnTo>
                  <a:lnTo>
                    <a:pt x="98517" y="111763"/>
                  </a:lnTo>
                  <a:lnTo>
                    <a:pt x="98549" y="111890"/>
                  </a:lnTo>
                  <a:lnTo>
                    <a:pt x="98581" y="112048"/>
                  </a:lnTo>
                  <a:lnTo>
                    <a:pt x="98549" y="112207"/>
                  </a:lnTo>
                  <a:lnTo>
                    <a:pt x="98517" y="112365"/>
                  </a:lnTo>
                  <a:lnTo>
                    <a:pt x="98454" y="112492"/>
                  </a:lnTo>
                  <a:lnTo>
                    <a:pt x="98359" y="112619"/>
                  </a:lnTo>
                  <a:lnTo>
                    <a:pt x="98264" y="112714"/>
                  </a:lnTo>
                  <a:lnTo>
                    <a:pt x="98105" y="112809"/>
                  </a:lnTo>
                  <a:lnTo>
                    <a:pt x="97947" y="112840"/>
                  </a:lnTo>
                  <a:lnTo>
                    <a:pt x="97757" y="112872"/>
                  </a:lnTo>
                  <a:lnTo>
                    <a:pt x="95602" y="112840"/>
                  </a:lnTo>
                  <a:lnTo>
                    <a:pt x="93447" y="112777"/>
                  </a:lnTo>
                  <a:lnTo>
                    <a:pt x="91261" y="112682"/>
                  </a:lnTo>
                  <a:lnTo>
                    <a:pt x="89106" y="112555"/>
                  </a:lnTo>
                  <a:lnTo>
                    <a:pt x="84797" y="112238"/>
                  </a:lnTo>
                  <a:lnTo>
                    <a:pt x="80487" y="111953"/>
                  </a:lnTo>
                  <a:lnTo>
                    <a:pt x="80360" y="111953"/>
                  </a:lnTo>
                  <a:lnTo>
                    <a:pt x="80234" y="111890"/>
                  </a:lnTo>
                  <a:lnTo>
                    <a:pt x="80139" y="111826"/>
                  </a:lnTo>
                  <a:lnTo>
                    <a:pt x="80044" y="111763"/>
                  </a:lnTo>
                  <a:lnTo>
                    <a:pt x="79980" y="111668"/>
                  </a:lnTo>
                  <a:lnTo>
                    <a:pt x="79948" y="111573"/>
                  </a:lnTo>
                  <a:lnTo>
                    <a:pt x="79917" y="111351"/>
                  </a:lnTo>
                  <a:lnTo>
                    <a:pt x="79948" y="111129"/>
                  </a:lnTo>
                  <a:lnTo>
                    <a:pt x="79980" y="111034"/>
                  </a:lnTo>
                  <a:lnTo>
                    <a:pt x="80044" y="110939"/>
                  </a:lnTo>
                  <a:lnTo>
                    <a:pt x="80139" y="110876"/>
                  </a:lnTo>
                  <a:lnTo>
                    <a:pt x="80234" y="110812"/>
                  </a:lnTo>
                  <a:lnTo>
                    <a:pt x="80360" y="110781"/>
                  </a:lnTo>
                  <a:lnTo>
                    <a:pt x="80487" y="110749"/>
                  </a:lnTo>
                  <a:close/>
                  <a:moveTo>
                    <a:pt x="1" y="1"/>
                  </a:moveTo>
                  <a:lnTo>
                    <a:pt x="381" y="1617"/>
                  </a:lnTo>
                  <a:lnTo>
                    <a:pt x="761" y="3233"/>
                  </a:lnTo>
                  <a:lnTo>
                    <a:pt x="1427" y="6497"/>
                  </a:lnTo>
                  <a:lnTo>
                    <a:pt x="2029" y="9761"/>
                  </a:lnTo>
                  <a:lnTo>
                    <a:pt x="2568" y="13088"/>
                  </a:lnTo>
                  <a:lnTo>
                    <a:pt x="3043" y="16383"/>
                  </a:lnTo>
                  <a:lnTo>
                    <a:pt x="3487" y="19742"/>
                  </a:lnTo>
                  <a:lnTo>
                    <a:pt x="3867" y="23070"/>
                  </a:lnTo>
                  <a:lnTo>
                    <a:pt x="4215" y="26428"/>
                  </a:lnTo>
                  <a:lnTo>
                    <a:pt x="4564" y="29787"/>
                  </a:lnTo>
                  <a:lnTo>
                    <a:pt x="4849" y="33146"/>
                  </a:lnTo>
                  <a:lnTo>
                    <a:pt x="5419" y="39864"/>
                  </a:lnTo>
                  <a:lnTo>
                    <a:pt x="5926" y="46550"/>
                  </a:lnTo>
                  <a:lnTo>
                    <a:pt x="6497" y="53141"/>
                  </a:lnTo>
                  <a:lnTo>
                    <a:pt x="7067" y="59986"/>
                  </a:lnTo>
                  <a:lnTo>
                    <a:pt x="7638" y="66862"/>
                  </a:lnTo>
                  <a:lnTo>
                    <a:pt x="8145" y="73706"/>
                  </a:lnTo>
                  <a:lnTo>
                    <a:pt x="8620" y="80583"/>
                  </a:lnTo>
                  <a:lnTo>
                    <a:pt x="9032" y="87459"/>
                  </a:lnTo>
                  <a:lnTo>
                    <a:pt x="9444" y="94303"/>
                  </a:lnTo>
                  <a:lnTo>
                    <a:pt x="9792" y="101179"/>
                  </a:lnTo>
                  <a:lnTo>
                    <a:pt x="10141" y="108056"/>
                  </a:lnTo>
                  <a:lnTo>
                    <a:pt x="34889" y="110369"/>
                  </a:lnTo>
                  <a:lnTo>
                    <a:pt x="59637" y="112745"/>
                  </a:lnTo>
                  <a:lnTo>
                    <a:pt x="109133" y="117562"/>
                  </a:lnTo>
                  <a:lnTo>
                    <a:pt x="109798" y="110939"/>
                  </a:lnTo>
                  <a:lnTo>
                    <a:pt x="110495" y="104285"/>
                  </a:lnTo>
                  <a:lnTo>
                    <a:pt x="111224" y="97662"/>
                  </a:lnTo>
                  <a:lnTo>
                    <a:pt x="111985" y="91039"/>
                  </a:lnTo>
                  <a:lnTo>
                    <a:pt x="112777" y="84417"/>
                  </a:lnTo>
                  <a:lnTo>
                    <a:pt x="113601" y="77826"/>
                  </a:lnTo>
                  <a:lnTo>
                    <a:pt x="114456" y="71203"/>
                  </a:lnTo>
                  <a:lnTo>
                    <a:pt x="115375" y="64612"/>
                  </a:lnTo>
                  <a:lnTo>
                    <a:pt x="116326" y="57989"/>
                  </a:lnTo>
                  <a:lnTo>
                    <a:pt x="117308" y="51398"/>
                  </a:lnTo>
                  <a:lnTo>
                    <a:pt x="118322" y="44807"/>
                  </a:lnTo>
                  <a:lnTo>
                    <a:pt x="119399" y="38248"/>
                  </a:lnTo>
                  <a:lnTo>
                    <a:pt x="120508" y="31657"/>
                  </a:lnTo>
                  <a:lnTo>
                    <a:pt x="121649" y="25098"/>
                  </a:lnTo>
                  <a:lnTo>
                    <a:pt x="122853" y="18538"/>
                  </a:lnTo>
                  <a:lnTo>
                    <a:pt x="124089" y="11979"/>
                  </a:lnTo>
                  <a:lnTo>
                    <a:pt x="122251" y="12581"/>
                  </a:lnTo>
                  <a:lnTo>
                    <a:pt x="120413" y="13151"/>
                  </a:lnTo>
                  <a:lnTo>
                    <a:pt x="118544" y="13690"/>
                  </a:lnTo>
                  <a:lnTo>
                    <a:pt x="116643" y="14229"/>
                  </a:lnTo>
                  <a:lnTo>
                    <a:pt x="114741" y="14704"/>
                  </a:lnTo>
                  <a:lnTo>
                    <a:pt x="112840" y="15179"/>
                  </a:lnTo>
                  <a:lnTo>
                    <a:pt x="110939" y="15623"/>
                  </a:lnTo>
                  <a:lnTo>
                    <a:pt x="109006" y="16067"/>
                  </a:lnTo>
                  <a:lnTo>
                    <a:pt x="107073" y="16479"/>
                  </a:lnTo>
                  <a:lnTo>
                    <a:pt x="105108" y="16859"/>
                  </a:lnTo>
                  <a:lnTo>
                    <a:pt x="103144" y="17207"/>
                  </a:lnTo>
                  <a:lnTo>
                    <a:pt x="101179" y="17524"/>
                  </a:lnTo>
                  <a:lnTo>
                    <a:pt x="99183" y="17841"/>
                  </a:lnTo>
                  <a:lnTo>
                    <a:pt x="97218" y="18126"/>
                  </a:lnTo>
                  <a:lnTo>
                    <a:pt x="95222" y="18380"/>
                  </a:lnTo>
                  <a:lnTo>
                    <a:pt x="93226" y="18633"/>
                  </a:lnTo>
                  <a:lnTo>
                    <a:pt x="91198" y="18823"/>
                  </a:lnTo>
                  <a:lnTo>
                    <a:pt x="89201" y="19014"/>
                  </a:lnTo>
                  <a:lnTo>
                    <a:pt x="87173" y="19172"/>
                  </a:lnTo>
                  <a:lnTo>
                    <a:pt x="85145" y="19330"/>
                  </a:lnTo>
                  <a:lnTo>
                    <a:pt x="83117" y="19425"/>
                  </a:lnTo>
                  <a:lnTo>
                    <a:pt x="81089" y="19521"/>
                  </a:lnTo>
                  <a:lnTo>
                    <a:pt x="79061" y="19584"/>
                  </a:lnTo>
                  <a:lnTo>
                    <a:pt x="77002" y="19616"/>
                  </a:lnTo>
                  <a:lnTo>
                    <a:pt x="74974" y="19647"/>
                  </a:lnTo>
                  <a:lnTo>
                    <a:pt x="72946" y="19616"/>
                  </a:lnTo>
                  <a:lnTo>
                    <a:pt x="70886" y="19584"/>
                  </a:lnTo>
                  <a:lnTo>
                    <a:pt x="68858" y="19521"/>
                  </a:lnTo>
                  <a:lnTo>
                    <a:pt x="66798" y="19457"/>
                  </a:lnTo>
                  <a:lnTo>
                    <a:pt x="64770" y="19330"/>
                  </a:lnTo>
                  <a:lnTo>
                    <a:pt x="62742" y="19204"/>
                  </a:lnTo>
                  <a:lnTo>
                    <a:pt x="60682" y="19045"/>
                  </a:lnTo>
                  <a:lnTo>
                    <a:pt x="58654" y="18855"/>
                  </a:lnTo>
                  <a:lnTo>
                    <a:pt x="56626" y="18633"/>
                  </a:lnTo>
                  <a:lnTo>
                    <a:pt x="54598" y="18411"/>
                  </a:lnTo>
                  <a:lnTo>
                    <a:pt x="52570" y="18126"/>
                  </a:lnTo>
                  <a:lnTo>
                    <a:pt x="50574" y="17841"/>
                  </a:lnTo>
                  <a:lnTo>
                    <a:pt x="48546" y="17524"/>
                  </a:lnTo>
                  <a:lnTo>
                    <a:pt x="46550" y="17176"/>
                  </a:lnTo>
                  <a:lnTo>
                    <a:pt x="44554" y="16827"/>
                  </a:lnTo>
                  <a:lnTo>
                    <a:pt x="42557" y="16415"/>
                  </a:lnTo>
                  <a:lnTo>
                    <a:pt x="40561" y="16003"/>
                  </a:lnTo>
                  <a:lnTo>
                    <a:pt x="38596" y="15560"/>
                  </a:lnTo>
                  <a:lnTo>
                    <a:pt x="36632" y="15084"/>
                  </a:lnTo>
                  <a:lnTo>
                    <a:pt x="34667" y="14577"/>
                  </a:lnTo>
                  <a:lnTo>
                    <a:pt x="32734" y="14070"/>
                  </a:lnTo>
                  <a:lnTo>
                    <a:pt x="30769" y="13500"/>
                  </a:lnTo>
                  <a:lnTo>
                    <a:pt x="28868" y="12930"/>
                  </a:lnTo>
                  <a:lnTo>
                    <a:pt x="26935" y="12327"/>
                  </a:lnTo>
                  <a:lnTo>
                    <a:pt x="25034" y="11694"/>
                  </a:lnTo>
                  <a:lnTo>
                    <a:pt x="23164" y="11028"/>
                  </a:lnTo>
                  <a:lnTo>
                    <a:pt x="21263" y="10363"/>
                  </a:lnTo>
                  <a:lnTo>
                    <a:pt x="19425" y="9634"/>
                  </a:lnTo>
                  <a:lnTo>
                    <a:pt x="17556" y="8905"/>
                  </a:lnTo>
                  <a:lnTo>
                    <a:pt x="15718" y="8145"/>
                  </a:lnTo>
                  <a:lnTo>
                    <a:pt x="13912" y="7353"/>
                  </a:lnTo>
                  <a:lnTo>
                    <a:pt x="12106" y="6529"/>
                  </a:lnTo>
                  <a:lnTo>
                    <a:pt x="10331" y="5673"/>
                  </a:lnTo>
                  <a:lnTo>
                    <a:pt x="8557" y="4786"/>
                  </a:lnTo>
                  <a:lnTo>
                    <a:pt x="6814" y="3899"/>
                  </a:lnTo>
                  <a:lnTo>
                    <a:pt x="5071" y="2948"/>
                  </a:lnTo>
                  <a:lnTo>
                    <a:pt x="3360" y="1997"/>
                  </a:lnTo>
                  <a:lnTo>
                    <a:pt x="1680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7560048" y="1844266"/>
              <a:ext cx="30444" cy="124066"/>
            </a:xfrm>
            <a:custGeom>
              <a:rect b="b" l="l" r="r" t="t"/>
              <a:pathLst>
                <a:path extrusionOk="0" h="11757" w="2885">
                  <a:moveTo>
                    <a:pt x="476" y="0"/>
                  </a:moveTo>
                  <a:lnTo>
                    <a:pt x="349" y="32"/>
                  </a:lnTo>
                  <a:lnTo>
                    <a:pt x="191" y="95"/>
                  </a:lnTo>
                  <a:lnTo>
                    <a:pt x="64" y="190"/>
                  </a:lnTo>
                  <a:lnTo>
                    <a:pt x="1" y="349"/>
                  </a:lnTo>
                  <a:lnTo>
                    <a:pt x="1" y="444"/>
                  </a:lnTo>
                  <a:lnTo>
                    <a:pt x="1" y="539"/>
                  </a:lnTo>
                  <a:lnTo>
                    <a:pt x="729" y="5894"/>
                  </a:lnTo>
                  <a:lnTo>
                    <a:pt x="1141" y="8588"/>
                  </a:lnTo>
                  <a:lnTo>
                    <a:pt x="1553" y="11249"/>
                  </a:lnTo>
                  <a:lnTo>
                    <a:pt x="1617" y="11408"/>
                  </a:lnTo>
                  <a:lnTo>
                    <a:pt x="1680" y="11535"/>
                  </a:lnTo>
                  <a:lnTo>
                    <a:pt x="1743" y="11630"/>
                  </a:lnTo>
                  <a:lnTo>
                    <a:pt x="1870" y="11693"/>
                  </a:lnTo>
                  <a:lnTo>
                    <a:pt x="1965" y="11725"/>
                  </a:lnTo>
                  <a:lnTo>
                    <a:pt x="2092" y="11756"/>
                  </a:lnTo>
                  <a:lnTo>
                    <a:pt x="2219" y="11756"/>
                  </a:lnTo>
                  <a:lnTo>
                    <a:pt x="2345" y="11725"/>
                  </a:lnTo>
                  <a:lnTo>
                    <a:pt x="2441" y="11661"/>
                  </a:lnTo>
                  <a:lnTo>
                    <a:pt x="2567" y="11598"/>
                  </a:lnTo>
                  <a:lnTo>
                    <a:pt x="2662" y="11535"/>
                  </a:lnTo>
                  <a:lnTo>
                    <a:pt x="2757" y="11439"/>
                  </a:lnTo>
                  <a:lnTo>
                    <a:pt x="2821" y="11313"/>
                  </a:lnTo>
                  <a:lnTo>
                    <a:pt x="2884" y="11186"/>
                  </a:lnTo>
                  <a:lnTo>
                    <a:pt x="2884" y="11059"/>
                  </a:lnTo>
                  <a:lnTo>
                    <a:pt x="2884" y="10901"/>
                  </a:lnTo>
                  <a:lnTo>
                    <a:pt x="2409" y="8239"/>
                  </a:lnTo>
                  <a:lnTo>
                    <a:pt x="1902" y="5609"/>
                  </a:lnTo>
                  <a:lnTo>
                    <a:pt x="824" y="317"/>
                  </a:lnTo>
                  <a:lnTo>
                    <a:pt x="793" y="222"/>
                  </a:lnTo>
                  <a:lnTo>
                    <a:pt x="729" y="127"/>
                  </a:lnTo>
                  <a:lnTo>
                    <a:pt x="634" y="3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7511905" y="1830222"/>
              <a:ext cx="41144" cy="117375"/>
            </a:xfrm>
            <a:custGeom>
              <a:rect b="b" l="l" r="r" t="t"/>
              <a:pathLst>
                <a:path extrusionOk="0" h="11123" w="3899">
                  <a:moveTo>
                    <a:pt x="349" y="0"/>
                  </a:moveTo>
                  <a:lnTo>
                    <a:pt x="222" y="32"/>
                  </a:lnTo>
                  <a:lnTo>
                    <a:pt x="96" y="95"/>
                  </a:lnTo>
                  <a:lnTo>
                    <a:pt x="32" y="191"/>
                  </a:lnTo>
                  <a:lnTo>
                    <a:pt x="1" y="317"/>
                  </a:lnTo>
                  <a:lnTo>
                    <a:pt x="1" y="444"/>
                  </a:lnTo>
                  <a:lnTo>
                    <a:pt x="444" y="1712"/>
                  </a:lnTo>
                  <a:lnTo>
                    <a:pt x="856" y="2947"/>
                  </a:lnTo>
                  <a:lnTo>
                    <a:pt x="1205" y="4215"/>
                  </a:lnTo>
                  <a:lnTo>
                    <a:pt x="1522" y="5482"/>
                  </a:lnTo>
                  <a:lnTo>
                    <a:pt x="1838" y="6750"/>
                  </a:lnTo>
                  <a:lnTo>
                    <a:pt x="2092" y="8017"/>
                  </a:lnTo>
                  <a:lnTo>
                    <a:pt x="2345" y="9317"/>
                  </a:lnTo>
                  <a:lnTo>
                    <a:pt x="2567" y="10647"/>
                  </a:lnTo>
                  <a:lnTo>
                    <a:pt x="2599" y="10774"/>
                  </a:lnTo>
                  <a:lnTo>
                    <a:pt x="2662" y="10869"/>
                  </a:lnTo>
                  <a:lnTo>
                    <a:pt x="2726" y="10964"/>
                  </a:lnTo>
                  <a:lnTo>
                    <a:pt x="2821" y="11028"/>
                  </a:lnTo>
                  <a:lnTo>
                    <a:pt x="2948" y="11059"/>
                  </a:lnTo>
                  <a:lnTo>
                    <a:pt x="3043" y="11091"/>
                  </a:lnTo>
                  <a:lnTo>
                    <a:pt x="3296" y="11123"/>
                  </a:lnTo>
                  <a:lnTo>
                    <a:pt x="3518" y="11028"/>
                  </a:lnTo>
                  <a:lnTo>
                    <a:pt x="3645" y="10996"/>
                  </a:lnTo>
                  <a:lnTo>
                    <a:pt x="3740" y="10901"/>
                  </a:lnTo>
                  <a:lnTo>
                    <a:pt x="3803" y="10806"/>
                  </a:lnTo>
                  <a:lnTo>
                    <a:pt x="3866" y="10711"/>
                  </a:lnTo>
                  <a:lnTo>
                    <a:pt x="3898" y="10584"/>
                  </a:lnTo>
                  <a:lnTo>
                    <a:pt x="3898" y="10457"/>
                  </a:lnTo>
                  <a:lnTo>
                    <a:pt x="3803" y="9760"/>
                  </a:lnTo>
                  <a:lnTo>
                    <a:pt x="3708" y="9095"/>
                  </a:lnTo>
                  <a:lnTo>
                    <a:pt x="3455" y="7764"/>
                  </a:lnTo>
                  <a:lnTo>
                    <a:pt x="3138" y="6465"/>
                  </a:lnTo>
                  <a:lnTo>
                    <a:pt x="2757" y="5165"/>
                  </a:lnTo>
                  <a:lnTo>
                    <a:pt x="2314" y="3898"/>
                  </a:lnTo>
                  <a:lnTo>
                    <a:pt x="1807" y="2630"/>
                  </a:lnTo>
                  <a:lnTo>
                    <a:pt x="1268" y="1395"/>
                  </a:lnTo>
                  <a:lnTo>
                    <a:pt x="666" y="159"/>
                  </a:lnTo>
                  <a:lnTo>
                    <a:pt x="571" y="64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404919" y="1711197"/>
              <a:ext cx="97991" cy="895485"/>
            </a:xfrm>
            <a:custGeom>
              <a:rect b="b" l="l" r="r" t="t"/>
              <a:pathLst>
                <a:path extrusionOk="0" h="84860" w="9286">
                  <a:moveTo>
                    <a:pt x="222" y="1"/>
                  </a:moveTo>
                  <a:lnTo>
                    <a:pt x="951" y="2441"/>
                  </a:lnTo>
                  <a:lnTo>
                    <a:pt x="1648" y="4881"/>
                  </a:lnTo>
                  <a:lnTo>
                    <a:pt x="2314" y="7320"/>
                  </a:lnTo>
                  <a:lnTo>
                    <a:pt x="2916" y="9792"/>
                  </a:lnTo>
                  <a:lnTo>
                    <a:pt x="3486" y="12295"/>
                  </a:lnTo>
                  <a:lnTo>
                    <a:pt x="4025" y="14799"/>
                  </a:lnTo>
                  <a:lnTo>
                    <a:pt x="4500" y="17302"/>
                  </a:lnTo>
                  <a:lnTo>
                    <a:pt x="4944" y="19805"/>
                  </a:lnTo>
                  <a:lnTo>
                    <a:pt x="5324" y="22340"/>
                  </a:lnTo>
                  <a:lnTo>
                    <a:pt x="5704" y="24875"/>
                  </a:lnTo>
                  <a:lnTo>
                    <a:pt x="6021" y="27410"/>
                  </a:lnTo>
                  <a:lnTo>
                    <a:pt x="6275" y="29945"/>
                  </a:lnTo>
                  <a:lnTo>
                    <a:pt x="6497" y="32512"/>
                  </a:lnTo>
                  <a:lnTo>
                    <a:pt x="6687" y="35047"/>
                  </a:lnTo>
                  <a:lnTo>
                    <a:pt x="6813" y="37614"/>
                  </a:lnTo>
                  <a:lnTo>
                    <a:pt x="6908" y="40149"/>
                  </a:lnTo>
                  <a:lnTo>
                    <a:pt x="7067" y="40339"/>
                  </a:lnTo>
                  <a:lnTo>
                    <a:pt x="7194" y="40529"/>
                  </a:lnTo>
                  <a:lnTo>
                    <a:pt x="7257" y="40719"/>
                  </a:lnTo>
                  <a:lnTo>
                    <a:pt x="7289" y="40909"/>
                  </a:lnTo>
                  <a:lnTo>
                    <a:pt x="7257" y="41131"/>
                  </a:lnTo>
                  <a:lnTo>
                    <a:pt x="7194" y="41321"/>
                  </a:lnTo>
                  <a:lnTo>
                    <a:pt x="7067" y="41511"/>
                  </a:lnTo>
                  <a:lnTo>
                    <a:pt x="6940" y="41670"/>
                  </a:lnTo>
                  <a:lnTo>
                    <a:pt x="6940" y="44427"/>
                  </a:lnTo>
                  <a:lnTo>
                    <a:pt x="6908" y="47183"/>
                  </a:lnTo>
                  <a:lnTo>
                    <a:pt x="6813" y="49940"/>
                  </a:lnTo>
                  <a:lnTo>
                    <a:pt x="6655" y="52665"/>
                  </a:lnTo>
                  <a:lnTo>
                    <a:pt x="6433" y="55422"/>
                  </a:lnTo>
                  <a:lnTo>
                    <a:pt x="6148" y="58147"/>
                  </a:lnTo>
                  <a:lnTo>
                    <a:pt x="5831" y="60872"/>
                  </a:lnTo>
                  <a:lnTo>
                    <a:pt x="5419" y="63598"/>
                  </a:lnTo>
                  <a:lnTo>
                    <a:pt x="4976" y="66291"/>
                  </a:lnTo>
                  <a:lnTo>
                    <a:pt x="4437" y="68984"/>
                  </a:lnTo>
                  <a:lnTo>
                    <a:pt x="3866" y="71678"/>
                  </a:lnTo>
                  <a:lnTo>
                    <a:pt x="3233" y="74340"/>
                  </a:lnTo>
                  <a:lnTo>
                    <a:pt x="2504" y="77001"/>
                  </a:lnTo>
                  <a:lnTo>
                    <a:pt x="1743" y="79632"/>
                  </a:lnTo>
                  <a:lnTo>
                    <a:pt x="888" y="82262"/>
                  </a:lnTo>
                  <a:lnTo>
                    <a:pt x="1" y="84860"/>
                  </a:lnTo>
                  <a:lnTo>
                    <a:pt x="3264" y="84448"/>
                  </a:lnTo>
                  <a:lnTo>
                    <a:pt x="6528" y="84004"/>
                  </a:lnTo>
                  <a:lnTo>
                    <a:pt x="6243" y="83592"/>
                  </a:lnTo>
                  <a:lnTo>
                    <a:pt x="6021" y="83181"/>
                  </a:lnTo>
                  <a:lnTo>
                    <a:pt x="5863" y="82737"/>
                  </a:lnTo>
                  <a:lnTo>
                    <a:pt x="5768" y="82293"/>
                  </a:lnTo>
                  <a:lnTo>
                    <a:pt x="5673" y="81818"/>
                  </a:lnTo>
                  <a:lnTo>
                    <a:pt x="5641" y="81343"/>
                  </a:lnTo>
                  <a:lnTo>
                    <a:pt x="5641" y="80867"/>
                  </a:lnTo>
                  <a:lnTo>
                    <a:pt x="5673" y="80360"/>
                  </a:lnTo>
                  <a:lnTo>
                    <a:pt x="5736" y="79853"/>
                  </a:lnTo>
                  <a:lnTo>
                    <a:pt x="5831" y="79346"/>
                  </a:lnTo>
                  <a:lnTo>
                    <a:pt x="6021" y="78301"/>
                  </a:lnTo>
                  <a:lnTo>
                    <a:pt x="6243" y="77255"/>
                  </a:lnTo>
                  <a:lnTo>
                    <a:pt x="6433" y="76209"/>
                  </a:lnTo>
                  <a:lnTo>
                    <a:pt x="6908" y="73104"/>
                  </a:lnTo>
                  <a:lnTo>
                    <a:pt x="7352" y="69998"/>
                  </a:lnTo>
                  <a:lnTo>
                    <a:pt x="7764" y="66893"/>
                  </a:lnTo>
                  <a:lnTo>
                    <a:pt x="8113" y="63756"/>
                  </a:lnTo>
                  <a:lnTo>
                    <a:pt x="8429" y="60651"/>
                  </a:lnTo>
                  <a:lnTo>
                    <a:pt x="8683" y="57514"/>
                  </a:lnTo>
                  <a:lnTo>
                    <a:pt x="8905" y="54377"/>
                  </a:lnTo>
                  <a:lnTo>
                    <a:pt x="9095" y="51239"/>
                  </a:lnTo>
                  <a:lnTo>
                    <a:pt x="9190" y="48134"/>
                  </a:lnTo>
                  <a:lnTo>
                    <a:pt x="9253" y="45060"/>
                  </a:lnTo>
                  <a:lnTo>
                    <a:pt x="9285" y="41987"/>
                  </a:lnTo>
                  <a:lnTo>
                    <a:pt x="9222" y="38913"/>
                  </a:lnTo>
                  <a:lnTo>
                    <a:pt x="9158" y="35839"/>
                  </a:lnTo>
                  <a:lnTo>
                    <a:pt x="9000" y="32766"/>
                  </a:lnTo>
                  <a:lnTo>
                    <a:pt x="8841" y="29692"/>
                  </a:lnTo>
                  <a:lnTo>
                    <a:pt x="8620" y="26650"/>
                  </a:lnTo>
                  <a:lnTo>
                    <a:pt x="8334" y="23576"/>
                  </a:lnTo>
                  <a:lnTo>
                    <a:pt x="8018" y="20534"/>
                  </a:lnTo>
                  <a:lnTo>
                    <a:pt x="7637" y="17460"/>
                  </a:lnTo>
                  <a:lnTo>
                    <a:pt x="7225" y="14418"/>
                  </a:lnTo>
                  <a:lnTo>
                    <a:pt x="6750" y="11376"/>
                  </a:lnTo>
                  <a:lnTo>
                    <a:pt x="6243" y="8334"/>
                  </a:lnTo>
                  <a:lnTo>
                    <a:pt x="5704" y="5324"/>
                  </a:lnTo>
                  <a:lnTo>
                    <a:pt x="5102" y="2282"/>
                  </a:lnTo>
                  <a:lnTo>
                    <a:pt x="5071" y="2029"/>
                  </a:lnTo>
                  <a:lnTo>
                    <a:pt x="5102" y="1775"/>
                  </a:lnTo>
                  <a:lnTo>
                    <a:pt x="3898" y="1268"/>
                  </a:lnTo>
                  <a:lnTo>
                    <a:pt x="2694" y="793"/>
                  </a:lnTo>
                  <a:lnTo>
                    <a:pt x="1458" y="38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7347417" y="3588830"/>
              <a:ext cx="146131" cy="28091"/>
            </a:xfrm>
            <a:custGeom>
              <a:rect b="b" l="l" r="r" t="t"/>
              <a:pathLst>
                <a:path extrusionOk="0" h="2662" w="13848">
                  <a:moveTo>
                    <a:pt x="412" y="0"/>
                  </a:moveTo>
                  <a:lnTo>
                    <a:pt x="317" y="32"/>
                  </a:lnTo>
                  <a:lnTo>
                    <a:pt x="222" y="63"/>
                  </a:lnTo>
                  <a:lnTo>
                    <a:pt x="95" y="159"/>
                  </a:lnTo>
                  <a:lnTo>
                    <a:pt x="0" y="285"/>
                  </a:lnTo>
                  <a:lnTo>
                    <a:pt x="0" y="444"/>
                  </a:lnTo>
                  <a:lnTo>
                    <a:pt x="0" y="602"/>
                  </a:lnTo>
                  <a:lnTo>
                    <a:pt x="95" y="761"/>
                  </a:lnTo>
                  <a:lnTo>
                    <a:pt x="222" y="856"/>
                  </a:lnTo>
                  <a:lnTo>
                    <a:pt x="317" y="887"/>
                  </a:lnTo>
                  <a:lnTo>
                    <a:pt x="412" y="919"/>
                  </a:lnTo>
                  <a:lnTo>
                    <a:pt x="1997" y="1014"/>
                  </a:lnTo>
                  <a:lnTo>
                    <a:pt x="3549" y="1141"/>
                  </a:lnTo>
                  <a:lnTo>
                    <a:pt x="5102" y="1299"/>
                  </a:lnTo>
                  <a:lnTo>
                    <a:pt x="6655" y="1489"/>
                  </a:lnTo>
                  <a:lnTo>
                    <a:pt x="8207" y="1743"/>
                  </a:lnTo>
                  <a:lnTo>
                    <a:pt x="9728" y="1996"/>
                  </a:lnTo>
                  <a:lnTo>
                    <a:pt x="11281" y="2282"/>
                  </a:lnTo>
                  <a:lnTo>
                    <a:pt x="12802" y="2630"/>
                  </a:lnTo>
                  <a:lnTo>
                    <a:pt x="12992" y="2662"/>
                  </a:lnTo>
                  <a:lnTo>
                    <a:pt x="13182" y="2662"/>
                  </a:lnTo>
                  <a:lnTo>
                    <a:pt x="13341" y="2598"/>
                  </a:lnTo>
                  <a:lnTo>
                    <a:pt x="13468" y="2503"/>
                  </a:lnTo>
                  <a:lnTo>
                    <a:pt x="13594" y="2408"/>
                  </a:lnTo>
                  <a:lnTo>
                    <a:pt x="13689" y="2282"/>
                  </a:lnTo>
                  <a:lnTo>
                    <a:pt x="13753" y="2155"/>
                  </a:lnTo>
                  <a:lnTo>
                    <a:pt x="13816" y="1996"/>
                  </a:lnTo>
                  <a:lnTo>
                    <a:pt x="13848" y="1838"/>
                  </a:lnTo>
                  <a:lnTo>
                    <a:pt x="13848" y="1680"/>
                  </a:lnTo>
                  <a:lnTo>
                    <a:pt x="13816" y="1553"/>
                  </a:lnTo>
                  <a:lnTo>
                    <a:pt x="13784" y="1394"/>
                  </a:lnTo>
                  <a:lnTo>
                    <a:pt x="13689" y="1268"/>
                  </a:lnTo>
                  <a:lnTo>
                    <a:pt x="13563" y="1173"/>
                  </a:lnTo>
                  <a:lnTo>
                    <a:pt x="13436" y="1077"/>
                  </a:lnTo>
                  <a:lnTo>
                    <a:pt x="13246" y="1046"/>
                  </a:lnTo>
                  <a:lnTo>
                    <a:pt x="11661" y="792"/>
                  </a:lnTo>
                  <a:lnTo>
                    <a:pt x="10077" y="570"/>
                  </a:lnTo>
                  <a:lnTo>
                    <a:pt x="8461" y="380"/>
                  </a:lnTo>
                  <a:lnTo>
                    <a:pt x="6877" y="222"/>
                  </a:lnTo>
                  <a:lnTo>
                    <a:pt x="5260" y="95"/>
                  </a:lnTo>
                  <a:lnTo>
                    <a:pt x="3644" y="3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7268844" y="3615577"/>
              <a:ext cx="196962" cy="22414"/>
            </a:xfrm>
            <a:custGeom>
              <a:rect b="b" l="l" r="r" t="t"/>
              <a:pathLst>
                <a:path extrusionOk="0" h="2124" w="18665">
                  <a:moveTo>
                    <a:pt x="571" y="0"/>
                  </a:moveTo>
                  <a:lnTo>
                    <a:pt x="444" y="32"/>
                  </a:lnTo>
                  <a:lnTo>
                    <a:pt x="318" y="63"/>
                  </a:lnTo>
                  <a:lnTo>
                    <a:pt x="223" y="127"/>
                  </a:lnTo>
                  <a:lnTo>
                    <a:pt x="128" y="190"/>
                  </a:lnTo>
                  <a:lnTo>
                    <a:pt x="64" y="285"/>
                  </a:lnTo>
                  <a:lnTo>
                    <a:pt x="32" y="380"/>
                  </a:lnTo>
                  <a:lnTo>
                    <a:pt x="1" y="602"/>
                  </a:lnTo>
                  <a:lnTo>
                    <a:pt x="32" y="824"/>
                  </a:lnTo>
                  <a:lnTo>
                    <a:pt x="64" y="919"/>
                  </a:lnTo>
                  <a:lnTo>
                    <a:pt x="128" y="1014"/>
                  </a:lnTo>
                  <a:lnTo>
                    <a:pt x="223" y="1077"/>
                  </a:lnTo>
                  <a:lnTo>
                    <a:pt x="318" y="1141"/>
                  </a:lnTo>
                  <a:lnTo>
                    <a:pt x="444" y="1204"/>
                  </a:lnTo>
                  <a:lnTo>
                    <a:pt x="571" y="1204"/>
                  </a:lnTo>
                  <a:lnTo>
                    <a:pt x="4881" y="1489"/>
                  </a:lnTo>
                  <a:lnTo>
                    <a:pt x="9190" y="1806"/>
                  </a:lnTo>
                  <a:lnTo>
                    <a:pt x="11345" y="1933"/>
                  </a:lnTo>
                  <a:lnTo>
                    <a:pt x="13531" y="2028"/>
                  </a:lnTo>
                  <a:lnTo>
                    <a:pt x="15686" y="2091"/>
                  </a:lnTo>
                  <a:lnTo>
                    <a:pt x="17841" y="2123"/>
                  </a:lnTo>
                  <a:lnTo>
                    <a:pt x="18031" y="2091"/>
                  </a:lnTo>
                  <a:lnTo>
                    <a:pt x="18189" y="2060"/>
                  </a:lnTo>
                  <a:lnTo>
                    <a:pt x="18348" y="1965"/>
                  </a:lnTo>
                  <a:lnTo>
                    <a:pt x="18443" y="1870"/>
                  </a:lnTo>
                  <a:lnTo>
                    <a:pt x="18538" y="1743"/>
                  </a:lnTo>
                  <a:lnTo>
                    <a:pt x="18601" y="1616"/>
                  </a:lnTo>
                  <a:lnTo>
                    <a:pt x="18633" y="1458"/>
                  </a:lnTo>
                  <a:lnTo>
                    <a:pt x="18665" y="1299"/>
                  </a:lnTo>
                  <a:lnTo>
                    <a:pt x="18633" y="1141"/>
                  </a:lnTo>
                  <a:lnTo>
                    <a:pt x="18601" y="1014"/>
                  </a:lnTo>
                  <a:lnTo>
                    <a:pt x="18538" y="856"/>
                  </a:lnTo>
                  <a:lnTo>
                    <a:pt x="18443" y="729"/>
                  </a:lnTo>
                  <a:lnTo>
                    <a:pt x="18316" y="602"/>
                  </a:lnTo>
                  <a:lnTo>
                    <a:pt x="18189" y="507"/>
                  </a:lnTo>
                  <a:lnTo>
                    <a:pt x="18031" y="444"/>
                  </a:lnTo>
                  <a:lnTo>
                    <a:pt x="17841" y="412"/>
                  </a:lnTo>
                  <a:lnTo>
                    <a:pt x="15686" y="285"/>
                  </a:lnTo>
                  <a:lnTo>
                    <a:pt x="13531" y="190"/>
                  </a:lnTo>
                  <a:lnTo>
                    <a:pt x="11377" y="127"/>
                  </a:lnTo>
                  <a:lnTo>
                    <a:pt x="9222" y="95"/>
                  </a:lnTo>
                  <a:lnTo>
                    <a:pt x="4881" y="6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7205328" y="2135473"/>
              <a:ext cx="248786" cy="481521"/>
            </a:xfrm>
            <a:custGeom>
              <a:rect b="b" l="l" r="r" t="t"/>
              <a:pathLst>
                <a:path extrusionOk="0" h="45631" w="23576">
                  <a:moveTo>
                    <a:pt x="19932" y="0"/>
                  </a:moveTo>
                  <a:lnTo>
                    <a:pt x="19520" y="32"/>
                  </a:lnTo>
                  <a:lnTo>
                    <a:pt x="19076" y="95"/>
                  </a:lnTo>
                  <a:lnTo>
                    <a:pt x="18664" y="222"/>
                  </a:lnTo>
                  <a:lnTo>
                    <a:pt x="18220" y="380"/>
                  </a:lnTo>
                  <a:lnTo>
                    <a:pt x="17809" y="602"/>
                  </a:lnTo>
                  <a:lnTo>
                    <a:pt x="17365" y="856"/>
                  </a:lnTo>
                  <a:lnTo>
                    <a:pt x="16921" y="1173"/>
                  </a:lnTo>
                  <a:lnTo>
                    <a:pt x="16636" y="1394"/>
                  </a:lnTo>
                  <a:lnTo>
                    <a:pt x="16383" y="1680"/>
                  </a:lnTo>
                  <a:lnTo>
                    <a:pt x="16097" y="1996"/>
                  </a:lnTo>
                  <a:lnTo>
                    <a:pt x="15844" y="2313"/>
                  </a:lnTo>
                  <a:lnTo>
                    <a:pt x="15369" y="3074"/>
                  </a:lnTo>
                  <a:lnTo>
                    <a:pt x="14893" y="3866"/>
                  </a:lnTo>
                  <a:lnTo>
                    <a:pt x="14450" y="4690"/>
                  </a:lnTo>
                  <a:lnTo>
                    <a:pt x="14038" y="5514"/>
                  </a:lnTo>
                  <a:lnTo>
                    <a:pt x="13626" y="6306"/>
                  </a:lnTo>
                  <a:lnTo>
                    <a:pt x="13246" y="7003"/>
                  </a:lnTo>
                  <a:lnTo>
                    <a:pt x="12453" y="8366"/>
                  </a:lnTo>
                  <a:lnTo>
                    <a:pt x="11661" y="9728"/>
                  </a:lnTo>
                  <a:lnTo>
                    <a:pt x="10901" y="11123"/>
                  </a:lnTo>
                  <a:lnTo>
                    <a:pt x="10172" y="12548"/>
                  </a:lnTo>
                  <a:lnTo>
                    <a:pt x="9443" y="13943"/>
                  </a:lnTo>
                  <a:lnTo>
                    <a:pt x="8746" y="15369"/>
                  </a:lnTo>
                  <a:lnTo>
                    <a:pt x="8049" y="16795"/>
                  </a:lnTo>
                  <a:lnTo>
                    <a:pt x="7415" y="18252"/>
                  </a:lnTo>
                  <a:lnTo>
                    <a:pt x="6655" y="19868"/>
                  </a:lnTo>
                  <a:lnTo>
                    <a:pt x="5957" y="21516"/>
                  </a:lnTo>
                  <a:lnTo>
                    <a:pt x="5260" y="23195"/>
                  </a:lnTo>
                  <a:lnTo>
                    <a:pt x="4595" y="24843"/>
                  </a:lnTo>
                  <a:lnTo>
                    <a:pt x="3961" y="26523"/>
                  </a:lnTo>
                  <a:lnTo>
                    <a:pt x="3359" y="28202"/>
                  </a:lnTo>
                  <a:lnTo>
                    <a:pt x="2820" y="29913"/>
                  </a:lnTo>
                  <a:lnTo>
                    <a:pt x="2282" y="31593"/>
                  </a:lnTo>
                  <a:lnTo>
                    <a:pt x="1806" y="33304"/>
                  </a:lnTo>
                  <a:lnTo>
                    <a:pt x="1394" y="35047"/>
                  </a:lnTo>
                  <a:lnTo>
                    <a:pt x="1014" y="36789"/>
                  </a:lnTo>
                  <a:lnTo>
                    <a:pt x="697" y="38532"/>
                  </a:lnTo>
                  <a:lnTo>
                    <a:pt x="412" y="40275"/>
                  </a:lnTo>
                  <a:lnTo>
                    <a:pt x="222" y="42050"/>
                  </a:lnTo>
                  <a:lnTo>
                    <a:pt x="95" y="43856"/>
                  </a:lnTo>
                  <a:lnTo>
                    <a:pt x="0" y="45630"/>
                  </a:lnTo>
                  <a:lnTo>
                    <a:pt x="2313" y="45630"/>
                  </a:lnTo>
                  <a:lnTo>
                    <a:pt x="4627" y="45599"/>
                  </a:lnTo>
                  <a:lnTo>
                    <a:pt x="6908" y="45535"/>
                  </a:lnTo>
                  <a:lnTo>
                    <a:pt x="9190" y="45440"/>
                  </a:lnTo>
                  <a:lnTo>
                    <a:pt x="11503" y="45282"/>
                  </a:lnTo>
                  <a:lnTo>
                    <a:pt x="13784" y="45123"/>
                  </a:lnTo>
                  <a:lnTo>
                    <a:pt x="16066" y="44933"/>
                  </a:lnTo>
                  <a:lnTo>
                    <a:pt x="18347" y="44711"/>
                  </a:lnTo>
                  <a:lnTo>
                    <a:pt x="18981" y="41955"/>
                  </a:lnTo>
                  <a:lnTo>
                    <a:pt x="19583" y="39229"/>
                  </a:lnTo>
                  <a:lnTo>
                    <a:pt x="20122" y="36504"/>
                  </a:lnTo>
                  <a:lnTo>
                    <a:pt x="20660" y="33747"/>
                  </a:lnTo>
                  <a:lnTo>
                    <a:pt x="21136" y="31022"/>
                  </a:lnTo>
                  <a:lnTo>
                    <a:pt x="21579" y="28297"/>
                  </a:lnTo>
                  <a:lnTo>
                    <a:pt x="21960" y="25572"/>
                  </a:lnTo>
                  <a:lnTo>
                    <a:pt x="22308" y="22815"/>
                  </a:lnTo>
                  <a:lnTo>
                    <a:pt x="22625" y="20090"/>
                  </a:lnTo>
                  <a:lnTo>
                    <a:pt x="22879" y="17365"/>
                  </a:lnTo>
                  <a:lnTo>
                    <a:pt x="23132" y="14640"/>
                  </a:lnTo>
                  <a:lnTo>
                    <a:pt x="23290" y="11915"/>
                  </a:lnTo>
                  <a:lnTo>
                    <a:pt x="23449" y="9190"/>
                  </a:lnTo>
                  <a:lnTo>
                    <a:pt x="23512" y="6464"/>
                  </a:lnTo>
                  <a:lnTo>
                    <a:pt x="23576" y="3739"/>
                  </a:lnTo>
                  <a:lnTo>
                    <a:pt x="23576" y="1014"/>
                  </a:lnTo>
                  <a:lnTo>
                    <a:pt x="22752" y="602"/>
                  </a:lnTo>
                  <a:lnTo>
                    <a:pt x="22372" y="444"/>
                  </a:lnTo>
                  <a:lnTo>
                    <a:pt x="21960" y="317"/>
                  </a:lnTo>
                  <a:lnTo>
                    <a:pt x="21548" y="190"/>
                  </a:lnTo>
                  <a:lnTo>
                    <a:pt x="21136" y="95"/>
                  </a:lnTo>
                  <a:lnTo>
                    <a:pt x="20755" y="32"/>
                  </a:lnTo>
                  <a:lnTo>
                    <a:pt x="2034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7396225" y="2054895"/>
              <a:ext cx="57195" cy="63874"/>
            </a:xfrm>
            <a:custGeom>
              <a:rect b="b" l="l" r="r" t="t"/>
              <a:pathLst>
                <a:path extrusionOk="0" h="6053" w="5420">
                  <a:moveTo>
                    <a:pt x="1" y="0"/>
                  </a:moveTo>
                  <a:lnTo>
                    <a:pt x="761" y="2155"/>
                  </a:lnTo>
                  <a:lnTo>
                    <a:pt x="1522" y="4342"/>
                  </a:lnTo>
                  <a:lnTo>
                    <a:pt x="1997" y="4405"/>
                  </a:lnTo>
                  <a:lnTo>
                    <a:pt x="2504" y="4532"/>
                  </a:lnTo>
                  <a:lnTo>
                    <a:pt x="3011" y="4722"/>
                  </a:lnTo>
                  <a:lnTo>
                    <a:pt x="3486" y="4944"/>
                  </a:lnTo>
                  <a:lnTo>
                    <a:pt x="3962" y="5166"/>
                  </a:lnTo>
                  <a:lnTo>
                    <a:pt x="4469" y="5451"/>
                  </a:lnTo>
                  <a:lnTo>
                    <a:pt x="5419" y="6053"/>
                  </a:lnTo>
                  <a:lnTo>
                    <a:pt x="5419" y="6053"/>
                  </a:lnTo>
                  <a:lnTo>
                    <a:pt x="5324" y="3645"/>
                  </a:lnTo>
                  <a:lnTo>
                    <a:pt x="5197" y="1268"/>
                  </a:lnTo>
                  <a:lnTo>
                    <a:pt x="3898" y="1046"/>
                  </a:lnTo>
                  <a:lnTo>
                    <a:pt x="2567" y="761"/>
                  </a:lnTo>
                  <a:lnTo>
                    <a:pt x="1902" y="603"/>
                  </a:lnTo>
                  <a:lnTo>
                    <a:pt x="1268" y="444"/>
                  </a:lnTo>
                  <a:lnTo>
                    <a:pt x="634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7170890" y="1580143"/>
              <a:ext cx="278881" cy="579491"/>
            </a:xfrm>
            <a:custGeom>
              <a:rect b="b" l="l" r="r" t="t"/>
              <a:pathLst>
                <a:path extrusionOk="0" h="54915" w="26428">
                  <a:moveTo>
                    <a:pt x="16224" y="0"/>
                  </a:moveTo>
                  <a:lnTo>
                    <a:pt x="15686" y="63"/>
                  </a:lnTo>
                  <a:lnTo>
                    <a:pt x="14640" y="190"/>
                  </a:lnTo>
                  <a:lnTo>
                    <a:pt x="13563" y="349"/>
                  </a:lnTo>
                  <a:lnTo>
                    <a:pt x="12992" y="412"/>
                  </a:lnTo>
                  <a:lnTo>
                    <a:pt x="12390" y="475"/>
                  </a:lnTo>
                  <a:lnTo>
                    <a:pt x="10837" y="570"/>
                  </a:lnTo>
                  <a:lnTo>
                    <a:pt x="9285" y="602"/>
                  </a:lnTo>
                  <a:lnTo>
                    <a:pt x="7732" y="634"/>
                  </a:lnTo>
                  <a:lnTo>
                    <a:pt x="6179" y="602"/>
                  </a:lnTo>
                  <a:lnTo>
                    <a:pt x="4627" y="539"/>
                  </a:lnTo>
                  <a:lnTo>
                    <a:pt x="3074" y="444"/>
                  </a:lnTo>
                  <a:lnTo>
                    <a:pt x="1521" y="317"/>
                  </a:lnTo>
                  <a:lnTo>
                    <a:pt x="0" y="159"/>
                  </a:lnTo>
                  <a:lnTo>
                    <a:pt x="507" y="1426"/>
                  </a:lnTo>
                  <a:lnTo>
                    <a:pt x="983" y="2662"/>
                  </a:lnTo>
                  <a:lnTo>
                    <a:pt x="1395" y="3929"/>
                  </a:lnTo>
                  <a:lnTo>
                    <a:pt x="1775" y="5229"/>
                  </a:lnTo>
                  <a:lnTo>
                    <a:pt x="2060" y="6528"/>
                  </a:lnTo>
                  <a:lnTo>
                    <a:pt x="2314" y="7827"/>
                  </a:lnTo>
                  <a:lnTo>
                    <a:pt x="2504" y="9158"/>
                  </a:lnTo>
                  <a:lnTo>
                    <a:pt x="2599" y="10520"/>
                  </a:lnTo>
                  <a:lnTo>
                    <a:pt x="3264" y="10457"/>
                  </a:lnTo>
                  <a:lnTo>
                    <a:pt x="3898" y="10425"/>
                  </a:lnTo>
                  <a:lnTo>
                    <a:pt x="4595" y="10425"/>
                  </a:lnTo>
                  <a:lnTo>
                    <a:pt x="5292" y="10457"/>
                  </a:lnTo>
                  <a:lnTo>
                    <a:pt x="5989" y="10520"/>
                  </a:lnTo>
                  <a:lnTo>
                    <a:pt x="6655" y="10647"/>
                  </a:lnTo>
                  <a:lnTo>
                    <a:pt x="7288" y="10806"/>
                  </a:lnTo>
                  <a:lnTo>
                    <a:pt x="7922" y="11027"/>
                  </a:lnTo>
                  <a:lnTo>
                    <a:pt x="8524" y="11249"/>
                  </a:lnTo>
                  <a:lnTo>
                    <a:pt x="9095" y="11566"/>
                  </a:lnTo>
                  <a:lnTo>
                    <a:pt x="9633" y="11883"/>
                  </a:lnTo>
                  <a:lnTo>
                    <a:pt x="10140" y="12263"/>
                  </a:lnTo>
                  <a:lnTo>
                    <a:pt x="10584" y="12707"/>
                  </a:lnTo>
                  <a:lnTo>
                    <a:pt x="10996" y="13182"/>
                  </a:lnTo>
                  <a:lnTo>
                    <a:pt x="11376" y="13721"/>
                  </a:lnTo>
                  <a:lnTo>
                    <a:pt x="11693" y="14323"/>
                  </a:lnTo>
                  <a:lnTo>
                    <a:pt x="11947" y="14957"/>
                  </a:lnTo>
                  <a:lnTo>
                    <a:pt x="12168" y="15622"/>
                  </a:lnTo>
                  <a:lnTo>
                    <a:pt x="13372" y="15622"/>
                  </a:lnTo>
                  <a:lnTo>
                    <a:pt x="13563" y="15654"/>
                  </a:lnTo>
                  <a:lnTo>
                    <a:pt x="13721" y="15749"/>
                  </a:lnTo>
                  <a:lnTo>
                    <a:pt x="13879" y="15844"/>
                  </a:lnTo>
                  <a:lnTo>
                    <a:pt x="13975" y="16002"/>
                  </a:lnTo>
                  <a:lnTo>
                    <a:pt x="14070" y="16129"/>
                  </a:lnTo>
                  <a:lnTo>
                    <a:pt x="14133" y="16319"/>
                  </a:lnTo>
                  <a:lnTo>
                    <a:pt x="14165" y="16478"/>
                  </a:lnTo>
                  <a:lnTo>
                    <a:pt x="14165" y="16668"/>
                  </a:lnTo>
                  <a:lnTo>
                    <a:pt x="14133" y="16826"/>
                  </a:lnTo>
                  <a:lnTo>
                    <a:pt x="14101" y="17016"/>
                  </a:lnTo>
                  <a:lnTo>
                    <a:pt x="14006" y="17175"/>
                  </a:lnTo>
                  <a:lnTo>
                    <a:pt x="13911" y="17302"/>
                  </a:lnTo>
                  <a:lnTo>
                    <a:pt x="13784" y="17428"/>
                  </a:lnTo>
                  <a:lnTo>
                    <a:pt x="13626" y="17555"/>
                  </a:lnTo>
                  <a:lnTo>
                    <a:pt x="13468" y="17618"/>
                  </a:lnTo>
                  <a:lnTo>
                    <a:pt x="13784" y="19963"/>
                  </a:lnTo>
                  <a:lnTo>
                    <a:pt x="14038" y="22308"/>
                  </a:lnTo>
                  <a:lnTo>
                    <a:pt x="14260" y="24653"/>
                  </a:lnTo>
                  <a:lnTo>
                    <a:pt x="14386" y="26998"/>
                  </a:lnTo>
                  <a:lnTo>
                    <a:pt x="14450" y="29343"/>
                  </a:lnTo>
                  <a:lnTo>
                    <a:pt x="14482" y="31688"/>
                  </a:lnTo>
                  <a:lnTo>
                    <a:pt x="14418" y="34001"/>
                  </a:lnTo>
                  <a:lnTo>
                    <a:pt x="14323" y="36346"/>
                  </a:lnTo>
                  <a:lnTo>
                    <a:pt x="14165" y="38691"/>
                  </a:lnTo>
                  <a:lnTo>
                    <a:pt x="13975" y="41036"/>
                  </a:lnTo>
                  <a:lnTo>
                    <a:pt x="13689" y="43349"/>
                  </a:lnTo>
                  <a:lnTo>
                    <a:pt x="13372" y="45694"/>
                  </a:lnTo>
                  <a:lnTo>
                    <a:pt x="13024" y="48007"/>
                  </a:lnTo>
                  <a:lnTo>
                    <a:pt x="12612" y="50320"/>
                  </a:lnTo>
                  <a:lnTo>
                    <a:pt x="12168" y="52633"/>
                  </a:lnTo>
                  <a:lnTo>
                    <a:pt x="11661" y="54915"/>
                  </a:lnTo>
                  <a:lnTo>
                    <a:pt x="12612" y="53552"/>
                  </a:lnTo>
                  <a:lnTo>
                    <a:pt x="13594" y="52190"/>
                  </a:lnTo>
                  <a:lnTo>
                    <a:pt x="14545" y="50827"/>
                  </a:lnTo>
                  <a:lnTo>
                    <a:pt x="15559" y="49464"/>
                  </a:lnTo>
                  <a:lnTo>
                    <a:pt x="16573" y="48134"/>
                  </a:lnTo>
                  <a:lnTo>
                    <a:pt x="17587" y="46803"/>
                  </a:lnTo>
                  <a:lnTo>
                    <a:pt x="18664" y="45503"/>
                  </a:lnTo>
                  <a:lnTo>
                    <a:pt x="19710" y="44204"/>
                  </a:lnTo>
                  <a:lnTo>
                    <a:pt x="19900" y="44046"/>
                  </a:lnTo>
                  <a:lnTo>
                    <a:pt x="20090" y="43951"/>
                  </a:lnTo>
                  <a:lnTo>
                    <a:pt x="20280" y="43919"/>
                  </a:lnTo>
                  <a:lnTo>
                    <a:pt x="20470" y="43951"/>
                  </a:lnTo>
                  <a:lnTo>
                    <a:pt x="20661" y="44014"/>
                  </a:lnTo>
                  <a:lnTo>
                    <a:pt x="20851" y="44109"/>
                  </a:lnTo>
                  <a:lnTo>
                    <a:pt x="21009" y="44268"/>
                  </a:lnTo>
                  <a:lnTo>
                    <a:pt x="21136" y="44426"/>
                  </a:lnTo>
                  <a:lnTo>
                    <a:pt x="21801" y="44363"/>
                  </a:lnTo>
                  <a:lnTo>
                    <a:pt x="22435" y="44331"/>
                  </a:lnTo>
                  <a:lnTo>
                    <a:pt x="23766" y="44331"/>
                  </a:lnTo>
                  <a:lnTo>
                    <a:pt x="25097" y="44426"/>
                  </a:lnTo>
                  <a:lnTo>
                    <a:pt x="26428" y="44553"/>
                  </a:lnTo>
                  <a:lnTo>
                    <a:pt x="26428" y="44553"/>
                  </a:lnTo>
                  <a:lnTo>
                    <a:pt x="26269" y="42461"/>
                  </a:lnTo>
                  <a:lnTo>
                    <a:pt x="26079" y="40402"/>
                  </a:lnTo>
                  <a:lnTo>
                    <a:pt x="25857" y="38310"/>
                  </a:lnTo>
                  <a:lnTo>
                    <a:pt x="25604" y="36219"/>
                  </a:lnTo>
                  <a:lnTo>
                    <a:pt x="25319" y="34128"/>
                  </a:lnTo>
                  <a:lnTo>
                    <a:pt x="25002" y="32068"/>
                  </a:lnTo>
                  <a:lnTo>
                    <a:pt x="24653" y="29977"/>
                  </a:lnTo>
                  <a:lnTo>
                    <a:pt x="24273" y="27885"/>
                  </a:lnTo>
                  <a:lnTo>
                    <a:pt x="23861" y="25825"/>
                  </a:lnTo>
                  <a:lnTo>
                    <a:pt x="23417" y="23734"/>
                  </a:lnTo>
                  <a:lnTo>
                    <a:pt x="22942" y="21674"/>
                  </a:lnTo>
                  <a:lnTo>
                    <a:pt x="22435" y="19583"/>
                  </a:lnTo>
                  <a:lnTo>
                    <a:pt x="21896" y="17523"/>
                  </a:lnTo>
                  <a:lnTo>
                    <a:pt x="21294" y="15432"/>
                  </a:lnTo>
                  <a:lnTo>
                    <a:pt x="20692" y="13372"/>
                  </a:lnTo>
                  <a:lnTo>
                    <a:pt x="20027" y="11281"/>
                  </a:lnTo>
                  <a:lnTo>
                    <a:pt x="19995" y="11091"/>
                  </a:lnTo>
                  <a:lnTo>
                    <a:pt x="20027" y="10901"/>
                  </a:lnTo>
                  <a:lnTo>
                    <a:pt x="19963" y="10774"/>
                  </a:lnTo>
                  <a:lnTo>
                    <a:pt x="19932" y="10647"/>
                  </a:lnTo>
                  <a:lnTo>
                    <a:pt x="19932" y="10520"/>
                  </a:lnTo>
                  <a:lnTo>
                    <a:pt x="19932" y="10394"/>
                  </a:lnTo>
                  <a:lnTo>
                    <a:pt x="19995" y="10267"/>
                  </a:lnTo>
                  <a:lnTo>
                    <a:pt x="20059" y="10203"/>
                  </a:lnTo>
                  <a:lnTo>
                    <a:pt x="20154" y="10108"/>
                  </a:lnTo>
                  <a:lnTo>
                    <a:pt x="20312" y="10077"/>
                  </a:lnTo>
                  <a:lnTo>
                    <a:pt x="21073" y="9982"/>
                  </a:lnTo>
                  <a:lnTo>
                    <a:pt x="21865" y="9887"/>
                  </a:lnTo>
                  <a:lnTo>
                    <a:pt x="21801" y="9728"/>
                  </a:lnTo>
                  <a:lnTo>
                    <a:pt x="21770" y="9538"/>
                  </a:lnTo>
                  <a:lnTo>
                    <a:pt x="21548" y="7827"/>
                  </a:lnTo>
                  <a:lnTo>
                    <a:pt x="21421" y="6845"/>
                  </a:lnTo>
                  <a:lnTo>
                    <a:pt x="21294" y="5831"/>
                  </a:lnTo>
                  <a:lnTo>
                    <a:pt x="21104" y="4848"/>
                  </a:lnTo>
                  <a:lnTo>
                    <a:pt x="20882" y="3898"/>
                  </a:lnTo>
                  <a:lnTo>
                    <a:pt x="20724" y="3454"/>
                  </a:lnTo>
                  <a:lnTo>
                    <a:pt x="20566" y="3010"/>
                  </a:lnTo>
                  <a:lnTo>
                    <a:pt x="20407" y="2630"/>
                  </a:lnTo>
                  <a:lnTo>
                    <a:pt x="20217" y="2282"/>
                  </a:lnTo>
                  <a:lnTo>
                    <a:pt x="19837" y="1680"/>
                  </a:lnTo>
                  <a:lnTo>
                    <a:pt x="19615" y="1426"/>
                  </a:lnTo>
                  <a:lnTo>
                    <a:pt x="19425" y="1204"/>
                  </a:lnTo>
                  <a:lnTo>
                    <a:pt x="19203" y="982"/>
                  </a:lnTo>
                  <a:lnTo>
                    <a:pt x="19013" y="824"/>
                  </a:lnTo>
                  <a:lnTo>
                    <a:pt x="18791" y="666"/>
                  </a:lnTo>
                  <a:lnTo>
                    <a:pt x="18569" y="507"/>
                  </a:lnTo>
                  <a:lnTo>
                    <a:pt x="18126" y="285"/>
                  </a:lnTo>
                  <a:lnTo>
                    <a:pt x="17650" y="159"/>
                  </a:lnTo>
                  <a:lnTo>
                    <a:pt x="17207" y="63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7135112" y="2072283"/>
              <a:ext cx="258494" cy="544720"/>
            </a:xfrm>
            <a:custGeom>
              <a:rect b="b" l="l" r="r" t="t"/>
              <a:pathLst>
                <a:path extrusionOk="0" h="51620" w="24496">
                  <a:moveTo>
                    <a:pt x="23450" y="0"/>
                  </a:moveTo>
                  <a:lnTo>
                    <a:pt x="21295" y="2694"/>
                  </a:lnTo>
                  <a:lnTo>
                    <a:pt x="20249" y="4056"/>
                  </a:lnTo>
                  <a:lnTo>
                    <a:pt x="19172" y="5450"/>
                  </a:lnTo>
                  <a:lnTo>
                    <a:pt x="18126" y="6908"/>
                  </a:lnTo>
                  <a:lnTo>
                    <a:pt x="17080" y="8366"/>
                  </a:lnTo>
                  <a:lnTo>
                    <a:pt x="16035" y="9823"/>
                  </a:lnTo>
                  <a:lnTo>
                    <a:pt x="15021" y="11344"/>
                  </a:lnTo>
                  <a:lnTo>
                    <a:pt x="14007" y="12865"/>
                  </a:lnTo>
                  <a:lnTo>
                    <a:pt x="13024" y="14418"/>
                  </a:lnTo>
                  <a:lnTo>
                    <a:pt x="12042" y="15971"/>
                  </a:lnTo>
                  <a:lnTo>
                    <a:pt x="11091" y="17555"/>
                  </a:lnTo>
                  <a:lnTo>
                    <a:pt x="10172" y="19171"/>
                  </a:lnTo>
                  <a:lnTo>
                    <a:pt x="9285" y="20787"/>
                  </a:lnTo>
                  <a:lnTo>
                    <a:pt x="8398" y="22403"/>
                  </a:lnTo>
                  <a:lnTo>
                    <a:pt x="7574" y="24051"/>
                  </a:lnTo>
                  <a:lnTo>
                    <a:pt x="6750" y="25731"/>
                  </a:lnTo>
                  <a:lnTo>
                    <a:pt x="5990" y="27410"/>
                  </a:lnTo>
                  <a:lnTo>
                    <a:pt x="5261" y="29089"/>
                  </a:lnTo>
                  <a:lnTo>
                    <a:pt x="4564" y="30769"/>
                  </a:lnTo>
                  <a:lnTo>
                    <a:pt x="3898" y="32480"/>
                  </a:lnTo>
                  <a:lnTo>
                    <a:pt x="3296" y="34191"/>
                  </a:lnTo>
                  <a:lnTo>
                    <a:pt x="2726" y="35902"/>
                  </a:lnTo>
                  <a:lnTo>
                    <a:pt x="2187" y="37613"/>
                  </a:lnTo>
                  <a:lnTo>
                    <a:pt x="1712" y="39356"/>
                  </a:lnTo>
                  <a:lnTo>
                    <a:pt x="1300" y="41067"/>
                  </a:lnTo>
                  <a:lnTo>
                    <a:pt x="920" y="42810"/>
                  </a:lnTo>
                  <a:lnTo>
                    <a:pt x="635" y="44521"/>
                  </a:lnTo>
                  <a:lnTo>
                    <a:pt x="381" y="46264"/>
                  </a:lnTo>
                  <a:lnTo>
                    <a:pt x="191" y="48007"/>
                  </a:lnTo>
                  <a:lnTo>
                    <a:pt x="64" y="49718"/>
                  </a:lnTo>
                  <a:lnTo>
                    <a:pt x="1" y="51461"/>
                  </a:lnTo>
                  <a:lnTo>
                    <a:pt x="2758" y="51556"/>
                  </a:lnTo>
                  <a:lnTo>
                    <a:pt x="5546" y="51619"/>
                  </a:lnTo>
                  <a:lnTo>
                    <a:pt x="5546" y="51619"/>
                  </a:lnTo>
                  <a:lnTo>
                    <a:pt x="5356" y="50574"/>
                  </a:lnTo>
                  <a:lnTo>
                    <a:pt x="5229" y="49528"/>
                  </a:lnTo>
                  <a:lnTo>
                    <a:pt x="5134" y="48482"/>
                  </a:lnTo>
                  <a:lnTo>
                    <a:pt x="5102" y="47405"/>
                  </a:lnTo>
                  <a:lnTo>
                    <a:pt x="5102" y="46327"/>
                  </a:lnTo>
                  <a:lnTo>
                    <a:pt x="5166" y="45250"/>
                  </a:lnTo>
                  <a:lnTo>
                    <a:pt x="5261" y="44141"/>
                  </a:lnTo>
                  <a:lnTo>
                    <a:pt x="5388" y="43064"/>
                  </a:lnTo>
                  <a:lnTo>
                    <a:pt x="5546" y="41955"/>
                  </a:lnTo>
                  <a:lnTo>
                    <a:pt x="5736" y="40846"/>
                  </a:lnTo>
                  <a:lnTo>
                    <a:pt x="5958" y="39736"/>
                  </a:lnTo>
                  <a:lnTo>
                    <a:pt x="6243" y="38659"/>
                  </a:lnTo>
                  <a:lnTo>
                    <a:pt x="6528" y="37550"/>
                  </a:lnTo>
                  <a:lnTo>
                    <a:pt x="6845" y="36441"/>
                  </a:lnTo>
                  <a:lnTo>
                    <a:pt x="7162" y="35332"/>
                  </a:lnTo>
                  <a:lnTo>
                    <a:pt x="7542" y="34223"/>
                  </a:lnTo>
                  <a:lnTo>
                    <a:pt x="7923" y="33145"/>
                  </a:lnTo>
                  <a:lnTo>
                    <a:pt x="8335" y="32036"/>
                  </a:lnTo>
                  <a:lnTo>
                    <a:pt x="9190" y="29882"/>
                  </a:lnTo>
                  <a:lnTo>
                    <a:pt x="10077" y="27790"/>
                  </a:lnTo>
                  <a:lnTo>
                    <a:pt x="11028" y="25699"/>
                  </a:lnTo>
                  <a:lnTo>
                    <a:pt x="11979" y="23671"/>
                  </a:lnTo>
                  <a:lnTo>
                    <a:pt x="12929" y="21706"/>
                  </a:lnTo>
                  <a:lnTo>
                    <a:pt x="14799" y="17999"/>
                  </a:lnTo>
                  <a:lnTo>
                    <a:pt x="16130" y="15464"/>
                  </a:lnTo>
                  <a:lnTo>
                    <a:pt x="17556" y="12960"/>
                  </a:lnTo>
                  <a:lnTo>
                    <a:pt x="19013" y="10457"/>
                  </a:lnTo>
                  <a:lnTo>
                    <a:pt x="20534" y="8017"/>
                  </a:lnTo>
                  <a:lnTo>
                    <a:pt x="20883" y="7478"/>
                  </a:lnTo>
                  <a:lnTo>
                    <a:pt x="21231" y="6813"/>
                  </a:lnTo>
                  <a:lnTo>
                    <a:pt x="21643" y="6116"/>
                  </a:lnTo>
                  <a:lnTo>
                    <a:pt x="22055" y="5355"/>
                  </a:lnTo>
                  <a:lnTo>
                    <a:pt x="22499" y="4658"/>
                  </a:lnTo>
                  <a:lnTo>
                    <a:pt x="22752" y="4341"/>
                  </a:lnTo>
                  <a:lnTo>
                    <a:pt x="22974" y="4025"/>
                  </a:lnTo>
                  <a:lnTo>
                    <a:pt x="23228" y="3739"/>
                  </a:lnTo>
                  <a:lnTo>
                    <a:pt x="23481" y="3486"/>
                  </a:lnTo>
                  <a:lnTo>
                    <a:pt x="23766" y="3296"/>
                  </a:lnTo>
                  <a:lnTo>
                    <a:pt x="24020" y="3106"/>
                  </a:lnTo>
                  <a:lnTo>
                    <a:pt x="24273" y="3011"/>
                  </a:lnTo>
                  <a:lnTo>
                    <a:pt x="24495" y="2915"/>
                  </a:lnTo>
                  <a:lnTo>
                    <a:pt x="2345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7012078" y="1767033"/>
              <a:ext cx="291260" cy="847334"/>
            </a:xfrm>
            <a:custGeom>
              <a:rect b="b" l="l" r="r" t="t"/>
              <a:pathLst>
                <a:path extrusionOk="0" h="80297" w="27601">
                  <a:moveTo>
                    <a:pt x="15686" y="8366"/>
                  </a:moveTo>
                  <a:lnTo>
                    <a:pt x="15845" y="8429"/>
                  </a:lnTo>
                  <a:lnTo>
                    <a:pt x="15971" y="8461"/>
                  </a:lnTo>
                  <a:lnTo>
                    <a:pt x="16098" y="8556"/>
                  </a:lnTo>
                  <a:lnTo>
                    <a:pt x="16193" y="8651"/>
                  </a:lnTo>
                  <a:lnTo>
                    <a:pt x="16288" y="8778"/>
                  </a:lnTo>
                  <a:lnTo>
                    <a:pt x="16320" y="8936"/>
                  </a:lnTo>
                  <a:lnTo>
                    <a:pt x="16352" y="9095"/>
                  </a:lnTo>
                  <a:lnTo>
                    <a:pt x="16447" y="10362"/>
                  </a:lnTo>
                  <a:lnTo>
                    <a:pt x="16447" y="11630"/>
                  </a:lnTo>
                  <a:lnTo>
                    <a:pt x="16383" y="12897"/>
                  </a:lnTo>
                  <a:lnTo>
                    <a:pt x="16256" y="14165"/>
                  </a:lnTo>
                  <a:lnTo>
                    <a:pt x="16066" y="15464"/>
                  </a:lnTo>
                  <a:lnTo>
                    <a:pt x="15845" y="16700"/>
                  </a:lnTo>
                  <a:lnTo>
                    <a:pt x="15559" y="17936"/>
                  </a:lnTo>
                  <a:lnTo>
                    <a:pt x="15211" y="19140"/>
                  </a:lnTo>
                  <a:lnTo>
                    <a:pt x="15116" y="19266"/>
                  </a:lnTo>
                  <a:lnTo>
                    <a:pt x="15021" y="19362"/>
                  </a:lnTo>
                  <a:lnTo>
                    <a:pt x="14894" y="19393"/>
                  </a:lnTo>
                  <a:lnTo>
                    <a:pt x="14767" y="19393"/>
                  </a:lnTo>
                  <a:lnTo>
                    <a:pt x="14640" y="19362"/>
                  </a:lnTo>
                  <a:lnTo>
                    <a:pt x="14545" y="19298"/>
                  </a:lnTo>
                  <a:lnTo>
                    <a:pt x="14482" y="19203"/>
                  </a:lnTo>
                  <a:lnTo>
                    <a:pt x="14482" y="19045"/>
                  </a:lnTo>
                  <a:lnTo>
                    <a:pt x="14609" y="17809"/>
                  </a:lnTo>
                  <a:lnTo>
                    <a:pt x="14735" y="16541"/>
                  </a:lnTo>
                  <a:lnTo>
                    <a:pt x="14799" y="15306"/>
                  </a:lnTo>
                  <a:lnTo>
                    <a:pt x="14862" y="14070"/>
                  </a:lnTo>
                  <a:lnTo>
                    <a:pt x="14894" y="12834"/>
                  </a:lnTo>
                  <a:lnTo>
                    <a:pt x="14894" y="11598"/>
                  </a:lnTo>
                  <a:lnTo>
                    <a:pt x="14862" y="10362"/>
                  </a:lnTo>
                  <a:lnTo>
                    <a:pt x="14831" y="9095"/>
                  </a:lnTo>
                  <a:lnTo>
                    <a:pt x="14862" y="8936"/>
                  </a:lnTo>
                  <a:lnTo>
                    <a:pt x="14894" y="8778"/>
                  </a:lnTo>
                  <a:lnTo>
                    <a:pt x="14957" y="8651"/>
                  </a:lnTo>
                  <a:lnTo>
                    <a:pt x="15052" y="8556"/>
                  </a:lnTo>
                  <a:lnTo>
                    <a:pt x="15147" y="8461"/>
                  </a:lnTo>
                  <a:lnTo>
                    <a:pt x="15274" y="8398"/>
                  </a:lnTo>
                  <a:lnTo>
                    <a:pt x="15433" y="8366"/>
                  </a:lnTo>
                  <a:close/>
                  <a:moveTo>
                    <a:pt x="13214" y="14355"/>
                  </a:moveTo>
                  <a:lnTo>
                    <a:pt x="13341" y="14387"/>
                  </a:lnTo>
                  <a:lnTo>
                    <a:pt x="13468" y="14450"/>
                  </a:lnTo>
                  <a:lnTo>
                    <a:pt x="13563" y="14545"/>
                  </a:lnTo>
                  <a:lnTo>
                    <a:pt x="13658" y="14640"/>
                  </a:lnTo>
                  <a:lnTo>
                    <a:pt x="13721" y="14767"/>
                  </a:lnTo>
                  <a:lnTo>
                    <a:pt x="13785" y="14925"/>
                  </a:lnTo>
                  <a:lnTo>
                    <a:pt x="13785" y="15084"/>
                  </a:lnTo>
                  <a:lnTo>
                    <a:pt x="13658" y="16763"/>
                  </a:lnTo>
                  <a:lnTo>
                    <a:pt x="13595" y="18411"/>
                  </a:lnTo>
                  <a:lnTo>
                    <a:pt x="13563" y="20090"/>
                  </a:lnTo>
                  <a:lnTo>
                    <a:pt x="13531" y="21738"/>
                  </a:lnTo>
                  <a:lnTo>
                    <a:pt x="13531" y="25065"/>
                  </a:lnTo>
                  <a:lnTo>
                    <a:pt x="13626" y="28393"/>
                  </a:lnTo>
                  <a:lnTo>
                    <a:pt x="13595" y="28519"/>
                  </a:lnTo>
                  <a:lnTo>
                    <a:pt x="13531" y="28614"/>
                  </a:lnTo>
                  <a:lnTo>
                    <a:pt x="13468" y="28678"/>
                  </a:lnTo>
                  <a:lnTo>
                    <a:pt x="13246" y="28678"/>
                  </a:lnTo>
                  <a:lnTo>
                    <a:pt x="13151" y="28646"/>
                  </a:lnTo>
                  <a:lnTo>
                    <a:pt x="13088" y="28583"/>
                  </a:lnTo>
                  <a:lnTo>
                    <a:pt x="13024" y="28488"/>
                  </a:lnTo>
                  <a:lnTo>
                    <a:pt x="12739" y="26840"/>
                  </a:lnTo>
                  <a:lnTo>
                    <a:pt x="12517" y="25160"/>
                  </a:lnTo>
                  <a:lnTo>
                    <a:pt x="12327" y="23481"/>
                  </a:lnTo>
                  <a:lnTo>
                    <a:pt x="12232" y="21802"/>
                  </a:lnTo>
                  <a:lnTo>
                    <a:pt x="12137" y="20122"/>
                  </a:lnTo>
                  <a:lnTo>
                    <a:pt x="12137" y="18443"/>
                  </a:lnTo>
                  <a:lnTo>
                    <a:pt x="12169" y="16763"/>
                  </a:lnTo>
                  <a:lnTo>
                    <a:pt x="12232" y="15084"/>
                  </a:lnTo>
                  <a:lnTo>
                    <a:pt x="12264" y="14894"/>
                  </a:lnTo>
                  <a:lnTo>
                    <a:pt x="12327" y="14767"/>
                  </a:lnTo>
                  <a:lnTo>
                    <a:pt x="12422" y="14640"/>
                  </a:lnTo>
                  <a:lnTo>
                    <a:pt x="12517" y="14545"/>
                  </a:lnTo>
                  <a:lnTo>
                    <a:pt x="12644" y="14450"/>
                  </a:lnTo>
                  <a:lnTo>
                    <a:pt x="12771" y="14387"/>
                  </a:lnTo>
                  <a:lnTo>
                    <a:pt x="12898" y="14355"/>
                  </a:lnTo>
                  <a:close/>
                  <a:moveTo>
                    <a:pt x="27474" y="0"/>
                  </a:moveTo>
                  <a:lnTo>
                    <a:pt x="17366" y="381"/>
                  </a:lnTo>
                  <a:lnTo>
                    <a:pt x="7257" y="729"/>
                  </a:lnTo>
                  <a:lnTo>
                    <a:pt x="7321" y="919"/>
                  </a:lnTo>
                  <a:lnTo>
                    <a:pt x="7321" y="1110"/>
                  </a:lnTo>
                  <a:lnTo>
                    <a:pt x="7733" y="1902"/>
                  </a:lnTo>
                  <a:lnTo>
                    <a:pt x="8081" y="2694"/>
                  </a:lnTo>
                  <a:lnTo>
                    <a:pt x="8398" y="3486"/>
                  </a:lnTo>
                  <a:lnTo>
                    <a:pt x="8683" y="4278"/>
                  </a:lnTo>
                  <a:lnTo>
                    <a:pt x="8905" y="5102"/>
                  </a:lnTo>
                  <a:lnTo>
                    <a:pt x="9127" y="5926"/>
                  </a:lnTo>
                  <a:lnTo>
                    <a:pt x="9317" y="6750"/>
                  </a:lnTo>
                  <a:lnTo>
                    <a:pt x="9444" y="7605"/>
                  </a:lnTo>
                  <a:lnTo>
                    <a:pt x="9570" y="8461"/>
                  </a:lnTo>
                  <a:lnTo>
                    <a:pt x="9697" y="9317"/>
                  </a:lnTo>
                  <a:lnTo>
                    <a:pt x="9761" y="10172"/>
                  </a:lnTo>
                  <a:lnTo>
                    <a:pt x="9824" y="11059"/>
                  </a:lnTo>
                  <a:lnTo>
                    <a:pt x="9919" y="12802"/>
                  </a:lnTo>
                  <a:lnTo>
                    <a:pt x="9951" y="14608"/>
                  </a:lnTo>
                  <a:lnTo>
                    <a:pt x="9982" y="17429"/>
                  </a:lnTo>
                  <a:lnTo>
                    <a:pt x="9982" y="20249"/>
                  </a:lnTo>
                  <a:lnTo>
                    <a:pt x="9919" y="23069"/>
                  </a:lnTo>
                  <a:lnTo>
                    <a:pt x="9824" y="25889"/>
                  </a:lnTo>
                  <a:lnTo>
                    <a:pt x="9665" y="28709"/>
                  </a:lnTo>
                  <a:lnTo>
                    <a:pt x="9507" y="31498"/>
                  </a:lnTo>
                  <a:lnTo>
                    <a:pt x="9285" y="34318"/>
                  </a:lnTo>
                  <a:lnTo>
                    <a:pt x="9032" y="37138"/>
                  </a:lnTo>
                  <a:lnTo>
                    <a:pt x="8747" y="39800"/>
                  </a:lnTo>
                  <a:lnTo>
                    <a:pt x="8461" y="42493"/>
                  </a:lnTo>
                  <a:lnTo>
                    <a:pt x="8113" y="45155"/>
                  </a:lnTo>
                  <a:lnTo>
                    <a:pt x="7764" y="47849"/>
                  </a:lnTo>
                  <a:lnTo>
                    <a:pt x="7352" y="50510"/>
                  </a:lnTo>
                  <a:lnTo>
                    <a:pt x="6909" y="53204"/>
                  </a:lnTo>
                  <a:lnTo>
                    <a:pt x="6433" y="55866"/>
                  </a:lnTo>
                  <a:lnTo>
                    <a:pt x="5895" y="58527"/>
                  </a:lnTo>
                  <a:lnTo>
                    <a:pt x="5324" y="61157"/>
                  </a:lnTo>
                  <a:lnTo>
                    <a:pt x="4722" y="63819"/>
                  </a:lnTo>
                  <a:lnTo>
                    <a:pt x="4057" y="66449"/>
                  </a:lnTo>
                  <a:lnTo>
                    <a:pt x="3360" y="69048"/>
                  </a:lnTo>
                  <a:lnTo>
                    <a:pt x="2599" y="71646"/>
                  </a:lnTo>
                  <a:lnTo>
                    <a:pt x="1775" y="74213"/>
                  </a:lnTo>
                  <a:lnTo>
                    <a:pt x="920" y="76779"/>
                  </a:lnTo>
                  <a:lnTo>
                    <a:pt x="1" y="79314"/>
                  </a:lnTo>
                  <a:lnTo>
                    <a:pt x="1617" y="79505"/>
                  </a:lnTo>
                  <a:lnTo>
                    <a:pt x="3201" y="79695"/>
                  </a:lnTo>
                  <a:lnTo>
                    <a:pt x="4817" y="79885"/>
                  </a:lnTo>
                  <a:lnTo>
                    <a:pt x="6402" y="80012"/>
                  </a:lnTo>
                  <a:lnTo>
                    <a:pt x="8493" y="80170"/>
                  </a:lnTo>
                  <a:lnTo>
                    <a:pt x="10521" y="80297"/>
                  </a:lnTo>
                  <a:lnTo>
                    <a:pt x="10426" y="79473"/>
                  </a:lnTo>
                  <a:lnTo>
                    <a:pt x="10363" y="78617"/>
                  </a:lnTo>
                  <a:lnTo>
                    <a:pt x="10299" y="77793"/>
                  </a:lnTo>
                  <a:lnTo>
                    <a:pt x="10299" y="76938"/>
                  </a:lnTo>
                  <a:lnTo>
                    <a:pt x="10331" y="76082"/>
                  </a:lnTo>
                  <a:lnTo>
                    <a:pt x="10363" y="75227"/>
                  </a:lnTo>
                  <a:lnTo>
                    <a:pt x="10426" y="74371"/>
                  </a:lnTo>
                  <a:lnTo>
                    <a:pt x="10553" y="73547"/>
                  </a:lnTo>
                  <a:lnTo>
                    <a:pt x="10648" y="72692"/>
                  </a:lnTo>
                  <a:lnTo>
                    <a:pt x="10806" y="71836"/>
                  </a:lnTo>
                  <a:lnTo>
                    <a:pt x="10965" y="70981"/>
                  </a:lnTo>
                  <a:lnTo>
                    <a:pt x="11155" y="70125"/>
                  </a:lnTo>
                  <a:lnTo>
                    <a:pt x="11598" y="68414"/>
                  </a:lnTo>
                  <a:lnTo>
                    <a:pt x="12105" y="66734"/>
                  </a:lnTo>
                  <a:lnTo>
                    <a:pt x="12644" y="65055"/>
                  </a:lnTo>
                  <a:lnTo>
                    <a:pt x="13246" y="63376"/>
                  </a:lnTo>
                  <a:lnTo>
                    <a:pt x="13912" y="61728"/>
                  </a:lnTo>
                  <a:lnTo>
                    <a:pt x="14577" y="60112"/>
                  </a:lnTo>
                  <a:lnTo>
                    <a:pt x="15274" y="58496"/>
                  </a:lnTo>
                  <a:lnTo>
                    <a:pt x="15971" y="56943"/>
                  </a:lnTo>
                  <a:lnTo>
                    <a:pt x="17334" y="53901"/>
                  </a:lnTo>
                  <a:lnTo>
                    <a:pt x="18094" y="52253"/>
                  </a:lnTo>
                  <a:lnTo>
                    <a:pt x="18887" y="50637"/>
                  </a:lnTo>
                  <a:lnTo>
                    <a:pt x="19710" y="49021"/>
                  </a:lnTo>
                  <a:lnTo>
                    <a:pt x="20566" y="47437"/>
                  </a:lnTo>
                  <a:lnTo>
                    <a:pt x="21422" y="45852"/>
                  </a:lnTo>
                  <a:lnTo>
                    <a:pt x="22309" y="44268"/>
                  </a:lnTo>
                  <a:lnTo>
                    <a:pt x="23228" y="42715"/>
                  </a:lnTo>
                  <a:lnTo>
                    <a:pt x="24147" y="41194"/>
                  </a:lnTo>
                  <a:lnTo>
                    <a:pt x="24147" y="41004"/>
                  </a:lnTo>
                  <a:lnTo>
                    <a:pt x="24147" y="40782"/>
                  </a:lnTo>
                  <a:lnTo>
                    <a:pt x="24717" y="38247"/>
                  </a:lnTo>
                  <a:lnTo>
                    <a:pt x="25224" y="35712"/>
                  </a:lnTo>
                  <a:lnTo>
                    <a:pt x="25668" y="33177"/>
                  </a:lnTo>
                  <a:lnTo>
                    <a:pt x="26080" y="30642"/>
                  </a:lnTo>
                  <a:lnTo>
                    <a:pt x="26428" y="28107"/>
                  </a:lnTo>
                  <a:lnTo>
                    <a:pt x="26713" y="25572"/>
                  </a:lnTo>
                  <a:lnTo>
                    <a:pt x="26967" y="23037"/>
                  </a:lnTo>
                  <a:lnTo>
                    <a:pt x="27157" y="20502"/>
                  </a:lnTo>
                  <a:lnTo>
                    <a:pt x="27315" y="17967"/>
                  </a:lnTo>
                  <a:lnTo>
                    <a:pt x="27442" y="15401"/>
                  </a:lnTo>
                  <a:lnTo>
                    <a:pt x="27537" y="12866"/>
                  </a:lnTo>
                  <a:lnTo>
                    <a:pt x="27569" y="10299"/>
                  </a:lnTo>
                  <a:lnTo>
                    <a:pt x="27601" y="7732"/>
                  </a:lnTo>
                  <a:lnTo>
                    <a:pt x="27601" y="5166"/>
                  </a:lnTo>
                  <a:lnTo>
                    <a:pt x="27537" y="2599"/>
                  </a:lnTo>
                  <a:lnTo>
                    <a:pt x="2747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7164865" y="1855292"/>
              <a:ext cx="20746" cy="116384"/>
            </a:xfrm>
            <a:custGeom>
              <a:rect b="b" l="l" r="r" t="t"/>
              <a:pathLst>
                <a:path extrusionOk="0" h="11029" w="1966">
                  <a:moveTo>
                    <a:pt x="952" y="1"/>
                  </a:moveTo>
                  <a:lnTo>
                    <a:pt x="793" y="33"/>
                  </a:lnTo>
                  <a:lnTo>
                    <a:pt x="666" y="96"/>
                  </a:lnTo>
                  <a:lnTo>
                    <a:pt x="571" y="191"/>
                  </a:lnTo>
                  <a:lnTo>
                    <a:pt x="476" y="286"/>
                  </a:lnTo>
                  <a:lnTo>
                    <a:pt x="413" y="413"/>
                  </a:lnTo>
                  <a:lnTo>
                    <a:pt x="381" y="571"/>
                  </a:lnTo>
                  <a:lnTo>
                    <a:pt x="350" y="730"/>
                  </a:lnTo>
                  <a:lnTo>
                    <a:pt x="381" y="1997"/>
                  </a:lnTo>
                  <a:lnTo>
                    <a:pt x="413" y="3233"/>
                  </a:lnTo>
                  <a:lnTo>
                    <a:pt x="413" y="4469"/>
                  </a:lnTo>
                  <a:lnTo>
                    <a:pt x="381" y="5705"/>
                  </a:lnTo>
                  <a:lnTo>
                    <a:pt x="318" y="6941"/>
                  </a:lnTo>
                  <a:lnTo>
                    <a:pt x="254" y="8176"/>
                  </a:lnTo>
                  <a:lnTo>
                    <a:pt x="128" y="9444"/>
                  </a:lnTo>
                  <a:lnTo>
                    <a:pt x="1" y="10680"/>
                  </a:lnTo>
                  <a:lnTo>
                    <a:pt x="1" y="10838"/>
                  </a:lnTo>
                  <a:lnTo>
                    <a:pt x="64" y="10933"/>
                  </a:lnTo>
                  <a:lnTo>
                    <a:pt x="159" y="10997"/>
                  </a:lnTo>
                  <a:lnTo>
                    <a:pt x="286" y="11028"/>
                  </a:lnTo>
                  <a:lnTo>
                    <a:pt x="413" y="11028"/>
                  </a:lnTo>
                  <a:lnTo>
                    <a:pt x="540" y="10997"/>
                  </a:lnTo>
                  <a:lnTo>
                    <a:pt x="635" y="10901"/>
                  </a:lnTo>
                  <a:lnTo>
                    <a:pt x="730" y="10775"/>
                  </a:lnTo>
                  <a:lnTo>
                    <a:pt x="1078" y="9571"/>
                  </a:lnTo>
                  <a:lnTo>
                    <a:pt x="1364" y="8335"/>
                  </a:lnTo>
                  <a:lnTo>
                    <a:pt x="1585" y="7099"/>
                  </a:lnTo>
                  <a:lnTo>
                    <a:pt x="1775" y="5800"/>
                  </a:lnTo>
                  <a:lnTo>
                    <a:pt x="1902" y="4532"/>
                  </a:lnTo>
                  <a:lnTo>
                    <a:pt x="1966" y="3265"/>
                  </a:lnTo>
                  <a:lnTo>
                    <a:pt x="1966" y="1997"/>
                  </a:lnTo>
                  <a:lnTo>
                    <a:pt x="1871" y="730"/>
                  </a:lnTo>
                  <a:lnTo>
                    <a:pt x="1839" y="571"/>
                  </a:lnTo>
                  <a:lnTo>
                    <a:pt x="1807" y="413"/>
                  </a:lnTo>
                  <a:lnTo>
                    <a:pt x="1712" y="286"/>
                  </a:lnTo>
                  <a:lnTo>
                    <a:pt x="1617" y="191"/>
                  </a:lnTo>
                  <a:lnTo>
                    <a:pt x="1490" y="96"/>
                  </a:lnTo>
                  <a:lnTo>
                    <a:pt x="1364" y="64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7140134" y="1918482"/>
              <a:ext cx="17391" cy="151154"/>
            </a:xfrm>
            <a:custGeom>
              <a:rect b="b" l="l" r="r" t="t"/>
              <a:pathLst>
                <a:path extrusionOk="0" h="14324" w="1648">
                  <a:moveTo>
                    <a:pt x="761" y="1"/>
                  </a:moveTo>
                  <a:lnTo>
                    <a:pt x="634" y="33"/>
                  </a:lnTo>
                  <a:lnTo>
                    <a:pt x="507" y="96"/>
                  </a:lnTo>
                  <a:lnTo>
                    <a:pt x="380" y="191"/>
                  </a:lnTo>
                  <a:lnTo>
                    <a:pt x="285" y="286"/>
                  </a:lnTo>
                  <a:lnTo>
                    <a:pt x="190" y="413"/>
                  </a:lnTo>
                  <a:lnTo>
                    <a:pt x="127" y="540"/>
                  </a:lnTo>
                  <a:lnTo>
                    <a:pt x="95" y="730"/>
                  </a:lnTo>
                  <a:lnTo>
                    <a:pt x="32" y="2409"/>
                  </a:lnTo>
                  <a:lnTo>
                    <a:pt x="0" y="4089"/>
                  </a:lnTo>
                  <a:lnTo>
                    <a:pt x="0" y="5768"/>
                  </a:lnTo>
                  <a:lnTo>
                    <a:pt x="95" y="7448"/>
                  </a:lnTo>
                  <a:lnTo>
                    <a:pt x="190" y="9127"/>
                  </a:lnTo>
                  <a:lnTo>
                    <a:pt x="380" y="10806"/>
                  </a:lnTo>
                  <a:lnTo>
                    <a:pt x="602" y="12486"/>
                  </a:lnTo>
                  <a:lnTo>
                    <a:pt x="887" y="14134"/>
                  </a:lnTo>
                  <a:lnTo>
                    <a:pt x="951" y="14229"/>
                  </a:lnTo>
                  <a:lnTo>
                    <a:pt x="1014" y="14292"/>
                  </a:lnTo>
                  <a:lnTo>
                    <a:pt x="1109" y="14324"/>
                  </a:lnTo>
                  <a:lnTo>
                    <a:pt x="1331" y="14324"/>
                  </a:lnTo>
                  <a:lnTo>
                    <a:pt x="1394" y="14260"/>
                  </a:lnTo>
                  <a:lnTo>
                    <a:pt x="1458" y="14165"/>
                  </a:lnTo>
                  <a:lnTo>
                    <a:pt x="1489" y="14039"/>
                  </a:lnTo>
                  <a:lnTo>
                    <a:pt x="1394" y="10711"/>
                  </a:lnTo>
                  <a:lnTo>
                    <a:pt x="1394" y="7384"/>
                  </a:lnTo>
                  <a:lnTo>
                    <a:pt x="1426" y="5736"/>
                  </a:lnTo>
                  <a:lnTo>
                    <a:pt x="1458" y="4057"/>
                  </a:lnTo>
                  <a:lnTo>
                    <a:pt x="1521" y="2409"/>
                  </a:lnTo>
                  <a:lnTo>
                    <a:pt x="1648" y="730"/>
                  </a:lnTo>
                  <a:lnTo>
                    <a:pt x="1648" y="571"/>
                  </a:lnTo>
                  <a:lnTo>
                    <a:pt x="1584" y="413"/>
                  </a:lnTo>
                  <a:lnTo>
                    <a:pt x="1521" y="286"/>
                  </a:lnTo>
                  <a:lnTo>
                    <a:pt x="1426" y="191"/>
                  </a:lnTo>
                  <a:lnTo>
                    <a:pt x="1331" y="96"/>
                  </a:lnTo>
                  <a:lnTo>
                    <a:pt x="1204" y="33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970286" y="1758676"/>
              <a:ext cx="125744" cy="843662"/>
            </a:xfrm>
            <a:custGeom>
              <a:rect b="b" l="l" r="r" t="t"/>
              <a:pathLst>
                <a:path extrusionOk="0" h="79949" w="11916">
                  <a:moveTo>
                    <a:pt x="4596" y="0"/>
                  </a:moveTo>
                  <a:lnTo>
                    <a:pt x="4532" y="222"/>
                  </a:lnTo>
                  <a:lnTo>
                    <a:pt x="4881" y="1680"/>
                  </a:lnTo>
                  <a:lnTo>
                    <a:pt x="5198" y="3169"/>
                  </a:lnTo>
                  <a:lnTo>
                    <a:pt x="5831" y="6179"/>
                  </a:lnTo>
                  <a:lnTo>
                    <a:pt x="5958" y="6211"/>
                  </a:lnTo>
                  <a:lnTo>
                    <a:pt x="6085" y="6274"/>
                  </a:lnTo>
                  <a:lnTo>
                    <a:pt x="6180" y="6338"/>
                  </a:lnTo>
                  <a:lnTo>
                    <a:pt x="6275" y="6433"/>
                  </a:lnTo>
                  <a:lnTo>
                    <a:pt x="6338" y="6528"/>
                  </a:lnTo>
                  <a:lnTo>
                    <a:pt x="6402" y="6655"/>
                  </a:lnTo>
                  <a:lnTo>
                    <a:pt x="6465" y="6876"/>
                  </a:lnTo>
                  <a:lnTo>
                    <a:pt x="6465" y="7162"/>
                  </a:lnTo>
                  <a:lnTo>
                    <a:pt x="6402" y="7415"/>
                  </a:lnTo>
                  <a:lnTo>
                    <a:pt x="6307" y="7637"/>
                  </a:lnTo>
                  <a:lnTo>
                    <a:pt x="6148" y="7827"/>
                  </a:lnTo>
                  <a:lnTo>
                    <a:pt x="6528" y="10077"/>
                  </a:lnTo>
                  <a:lnTo>
                    <a:pt x="6909" y="12327"/>
                  </a:lnTo>
                  <a:lnTo>
                    <a:pt x="7226" y="14577"/>
                  </a:lnTo>
                  <a:lnTo>
                    <a:pt x="7511" y="16826"/>
                  </a:lnTo>
                  <a:lnTo>
                    <a:pt x="7764" y="19108"/>
                  </a:lnTo>
                  <a:lnTo>
                    <a:pt x="7986" y="21358"/>
                  </a:lnTo>
                  <a:lnTo>
                    <a:pt x="8176" y="23639"/>
                  </a:lnTo>
                  <a:lnTo>
                    <a:pt x="8335" y="25921"/>
                  </a:lnTo>
                  <a:lnTo>
                    <a:pt x="8430" y="28202"/>
                  </a:lnTo>
                  <a:lnTo>
                    <a:pt x="8493" y="30484"/>
                  </a:lnTo>
                  <a:lnTo>
                    <a:pt x="8556" y="32765"/>
                  </a:lnTo>
                  <a:lnTo>
                    <a:pt x="8525" y="35047"/>
                  </a:lnTo>
                  <a:lnTo>
                    <a:pt x="8493" y="37328"/>
                  </a:lnTo>
                  <a:lnTo>
                    <a:pt x="8398" y="39610"/>
                  </a:lnTo>
                  <a:lnTo>
                    <a:pt x="8303" y="41860"/>
                  </a:lnTo>
                  <a:lnTo>
                    <a:pt x="8145" y="44141"/>
                  </a:lnTo>
                  <a:lnTo>
                    <a:pt x="7923" y="46423"/>
                  </a:lnTo>
                  <a:lnTo>
                    <a:pt x="7701" y="48672"/>
                  </a:lnTo>
                  <a:lnTo>
                    <a:pt x="7416" y="50954"/>
                  </a:lnTo>
                  <a:lnTo>
                    <a:pt x="7099" y="53204"/>
                  </a:lnTo>
                  <a:lnTo>
                    <a:pt x="6719" y="55454"/>
                  </a:lnTo>
                  <a:lnTo>
                    <a:pt x="6338" y="57672"/>
                  </a:lnTo>
                  <a:lnTo>
                    <a:pt x="5895" y="59921"/>
                  </a:lnTo>
                  <a:lnTo>
                    <a:pt x="5388" y="62140"/>
                  </a:lnTo>
                  <a:lnTo>
                    <a:pt x="4881" y="64358"/>
                  </a:lnTo>
                  <a:lnTo>
                    <a:pt x="4310" y="66544"/>
                  </a:lnTo>
                  <a:lnTo>
                    <a:pt x="3708" y="68731"/>
                  </a:lnTo>
                  <a:lnTo>
                    <a:pt x="3043" y="70917"/>
                  </a:lnTo>
                  <a:lnTo>
                    <a:pt x="2346" y="73104"/>
                  </a:lnTo>
                  <a:lnTo>
                    <a:pt x="1617" y="75258"/>
                  </a:lnTo>
                  <a:lnTo>
                    <a:pt x="825" y="77381"/>
                  </a:lnTo>
                  <a:lnTo>
                    <a:pt x="1" y="79504"/>
                  </a:lnTo>
                  <a:lnTo>
                    <a:pt x="2884" y="79948"/>
                  </a:lnTo>
                  <a:lnTo>
                    <a:pt x="4057" y="75036"/>
                  </a:lnTo>
                  <a:lnTo>
                    <a:pt x="5229" y="70125"/>
                  </a:lnTo>
                  <a:lnTo>
                    <a:pt x="6370" y="65245"/>
                  </a:lnTo>
                  <a:lnTo>
                    <a:pt x="6909" y="62773"/>
                  </a:lnTo>
                  <a:lnTo>
                    <a:pt x="7416" y="60333"/>
                  </a:lnTo>
                  <a:lnTo>
                    <a:pt x="7923" y="57862"/>
                  </a:lnTo>
                  <a:lnTo>
                    <a:pt x="8398" y="55390"/>
                  </a:lnTo>
                  <a:lnTo>
                    <a:pt x="8842" y="52919"/>
                  </a:lnTo>
                  <a:lnTo>
                    <a:pt x="9285" y="50447"/>
                  </a:lnTo>
                  <a:lnTo>
                    <a:pt x="9666" y="47944"/>
                  </a:lnTo>
                  <a:lnTo>
                    <a:pt x="10014" y="45440"/>
                  </a:lnTo>
                  <a:lnTo>
                    <a:pt x="10363" y="42937"/>
                  </a:lnTo>
                  <a:lnTo>
                    <a:pt x="10648" y="40434"/>
                  </a:lnTo>
                  <a:lnTo>
                    <a:pt x="10870" y="38089"/>
                  </a:lnTo>
                  <a:lnTo>
                    <a:pt x="11091" y="35744"/>
                  </a:lnTo>
                  <a:lnTo>
                    <a:pt x="11282" y="33399"/>
                  </a:lnTo>
                  <a:lnTo>
                    <a:pt x="11440" y="31054"/>
                  </a:lnTo>
                  <a:lnTo>
                    <a:pt x="11567" y="28709"/>
                  </a:lnTo>
                  <a:lnTo>
                    <a:pt x="11694" y="26364"/>
                  </a:lnTo>
                  <a:lnTo>
                    <a:pt x="11757" y="24019"/>
                  </a:lnTo>
                  <a:lnTo>
                    <a:pt x="11820" y="21675"/>
                  </a:lnTo>
                  <a:lnTo>
                    <a:pt x="11884" y="19171"/>
                  </a:lnTo>
                  <a:lnTo>
                    <a:pt x="11915" y="16668"/>
                  </a:lnTo>
                  <a:lnTo>
                    <a:pt x="11915" y="15400"/>
                  </a:lnTo>
                  <a:lnTo>
                    <a:pt x="11884" y="14133"/>
                  </a:lnTo>
                  <a:lnTo>
                    <a:pt x="11852" y="12865"/>
                  </a:lnTo>
                  <a:lnTo>
                    <a:pt x="11757" y="11598"/>
                  </a:lnTo>
                  <a:lnTo>
                    <a:pt x="11630" y="10362"/>
                  </a:lnTo>
                  <a:lnTo>
                    <a:pt x="11472" y="9126"/>
                  </a:lnTo>
                  <a:lnTo>
                    <a:pt x="11218" y="7890"/>
                  </a:lnTo>
                  <a:lnTo>
                    <a:pt x="10933" y="6686"/>
                  </a:lnTo>
                  <a:lnTo>
                    <a:pt x="10775" y="6116"/>
                  </a:lnTo>
                  <a:lnTo>
                    <a:pt x="10584" y="5514"/>
                  </a:lnTo>
                  <a:lnTo>
                    <a:pt x="10363" y="4944"/>
                  </a:lnTo>
                  <a:lnTo>
                    <a:pt x="10141" y="4373"/>
                  </a:lnTo>
                  <a:lnTo>
                    <a:pt x="9887" y="3803"/>
                  </a:lnTo>
                  <a:lnTo>
                    <a:pt x="9602" y="3232"/>
                  </a:lnTo>
                  <a:lnTo>
                    <a:pt x="9317" y="2694"/>
                  </a:lnTo>
                  <a:lnTo>
                    <a:pt x="9000" y="2155"/>
                  </a:lnTo>
                  <a:lnTo>
                    <a:pt x="8493" y="1806"/>
                  </a:lnTo>
                  <a:lnTo>
                    <a:pt x="7954" y="1458"/>
                  </a:lnTo>
                  <a:lnTo>
                    <a:pt x="7416" y="1173"/>
                  </a:lnTo>
                  <a:lnTo>
                    <a:pt x="6877" y="888"/>
                  </a:lnTo>
                  <a:lnTo>
                    <a:pt x="6338" y="634"/>
                  </a:lnTo>
                  <a:lnTo>
                    <a:pt x="5768" y="412"/>
                  </a:lnTo>
                  <a:lnTo>
                    <a:pt x="5198" y="190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17837" y="1818859"/>
              <a:ext cx="219028" cy="776780"/>
            </a:xfrm>
            <a:custGeom>
              <a:rect b="b" l="l" r="r" t="t"/>
              <a:pathLst>
                <a:path extrusionOk="0" h="73611" w="20756">
                  <a:moveTo>
                    <a:pt x="3708" y="0"/>
                  </a:moveTo>
                  <a:lnTo>
                    <a:pt x="3169" y="32"/>
                  </a:lnTo>
                  <a:lnTo>
                    <a:pt x="2694" y="95"/>
                  </a:lnTo>
                  <a:lnTo>
                    <a:pt x="2218" y="222"/>
                  </a:lnTo>
                  <a:lnTo>
                    <a:pt x="1807" y="380"/>
                  </a:lnTo>
                  <a:lnTo>
                    <a:pt x="1616" y="507"/>
                  </a:lnTo>
                  <a:lnTo>
                    <a:pt x="1426" y="634"/>
                  </a:lnTo>
                  <a:lnTo>
                    <a:pt x="1268" y="761"/>
                  </a:lnTo>
                  <a:lnTo>
                    <a:pt x="1109" y="951"/>
                  </a:lnTo>
                  <a:lnTo>
                    <a:pt x="951" y="1109"/>
                  </a:lnTo>
                  <a:lnTo>
                    <a:pt x="824" y="1331"/>
                  </a:lnTo>
                  <a:lnTo>
                    <a:pt x="697" y="1553"/>
                  </a:lnTo>
                  <a:lnTo>
                    <a:pt x="602" y="1775"/>
                  </a:lnTo>
                  <a:lnTo>
                    <a:pt x="507" y="2060"/>
                  </a:lnTo>
                  <a:lnTo>
                    <a:pt x="444" y="2345"/>
                  </a:lnTo>
                  <a:lnTo>
                    <a:pt x="381" y="2662"/>
                  </a:lnTo>
                  <a:lnTo>
                    <a:pt x="317" y="2979"/>
                  </a:lnTo>
                  <a:lnTo>
                    <a:pt x="286" y="3739"/>
                  </a:lnTo>
                  <a:lnTo>
                    <a:pt x="254" y="4975"/>
                  </a:lnTo>
                  <a:lnTo>
                    <a:pt x="190" y="6179"/>
                  </a:lnTo>
                  <a:lnTo>
                    <a:pt x="127" y="7383"/>
                  </a:lnTo>
                  <a:lnTo>
                    <a:pt x="0" y="8587"/>
                  </a:lnTo>
                  <a:lnTo>
                    <a:pt x="1078" y="8841"/>
                  </a:lnTo>
                  <a:lnTo>
                    <a:pt x="2155" y="9094"/>
                  </a:lnTo>
                  <a:lnTo>
                    <a:pt x="4278" y="9665"/>
                  </a:lnTo>
                  <a:lnTo>
                    <a:pt x="5577" y="9950"/>
                  </a:lnTo>
                  <a:lnTo>
                    <a:pt x="6243" y="10108"/>
                  </a:lnTo>
                  <a:lnTo>
                    <a:pt x="6908" y="10267"/>
                  </a:lnTo>
                  <a:lnTo>
                    <a:pt x="7542" y="10457"/>
                  </a:lnTo>
                  <a:lnTo>
                    <a:pt x="8144" y="10710"/>
                  </a:lnTo>
                  <a:lnTo>
                    <a:pt x="8461" y="10869"/>
                  </a:lnTo>
                  <a:lnTo>
                    <a:pt x="8746" y="11027"/>
                  </a:lnTo>
                  <a:lnTo>
                    <a:pt x="9000" y="11217"/>
                  </a:lnTo>
                  <a:lnTo>
                    <a:pt x="9253" y="11408"/>
                  </a:lnTo>
                  <a:lnTo>
                    <a:pt x="9602" y="11756"/>
                  </a:lnTo>
                  <a:lnTo>
                    <a:pt x="9887" y="12136"/>
                  </a:lnTo>
                  <a:lnTo>
                    <a:pt x="10140" y="12517"/>
                  </a:lnTo>
                  <a:lnTo>
                    <a:pt x="10362" y="12929"/>
                  </a:lnTo>
                  <a:lnTo>
                    <a:pt x="10552" y="13372"/>
                  </a:lnTo>
                  <a:lnTo>
                    <a:pt x="10742" y="13816"/>
                  </a:lnTo>
                  <a:lnTo>
                    <a:pt x="11059" y="14703"/>
                  </a:lnTo>
                  <a:lnTo>
                    <a:pt x="12200" y="17999"/>
                  </a:lnTo>
                  <a:lnTo>
                    <a:pt x="12739" y="19646"/>
                  </a:lnTo>
                  <a:lnTo>
                    <a:pt x="13277" y="21294"/>
                  </a:lnTo>
                  <a:lnTo>
                    <a:pt x="14038" y="21738"/>
                  </a:lnTo>
                  <a:lnTo>
                    <a:pt x="14228" y="21864"/>
                  </a:lnTo>
                  <a:lnTo>
                    <a:pt x="14355" y="22023"/>
                  </a:lnTo>
                  <a:lnTo>
                    <a:pt x="14450" y="22213"/>
                  </a:lnTo>
                  <a:lnTo>
                    <a:pt x="14513" y="22371"/>
                  </a:lnTo>
                  <a:lnTo>
                    <a:pt x="14545" y="22562"/>
                  </a:lnTo>
                  <a:lnTo>
                    <a:pt x="14513" y="22752"/>
                  </a:lnTo>
                  <a:lnTo>
                    <a:pt x="14482" y="22942"/>
                  </a:lnTo>
                  <a:lnTo>
                    <a:pt x="14386" y="23100"/>
                  </a:lnTo>
                  <a:lnTo>
                    <a:pt x="14291" y="23259"/>
                  </a:lnTo>
                  <a:lnTo>
                    <a:pt x="14165" y="23385"/>
                  </a:lnTo>
                  <a:lnTo>
                    <a:pt x="14006" y="23512"/>
                  </a:lnTo>
                  <a:lnTo>
                    <a:pt x="13848" y="23607"/>
                  </a:lnTo>
                  <a:lnTo>
                    <a:pt x="13658" y="23671"/>
                  </a:lnTo>
                  <a:lnTo>
                    <a:pt x="13468" y="23671"/>
                  </a:lnTo>
                  <a:lnTo>
                    <a:pt x="13246" y="23639"/>
                  </a:lnTo>
                  <a:lnTo>
                    <a:pt x="13056" y="23576"/>
                  </a:lnTo>
                  <a:lnTo>
                    <a:pt x="12612" y="23576"/>
                  </a:lnTo>
                  <a:lnTo>
                    <a:pt x="12485" y="23512"/>
                  </a:lnTo>
                  <a:lnTo>
                    <a:pt x="12454" y="23607"/>
                  </a:lnTo>
                  <a:lnTo>
                    <a:pt x="12358" y="23702"/>
                  </a:lnTo>
                  <a:lnTo>
                    <a:pt x="10964" y="25192"/>
                  </a:lnTo>
                  <a:lnTo>
                    <a:pt x="9602" y="26681"/>
                  </a:lnTo>
                  <a:lnTo>
                    <a:pt x="8271" y="28170"/>
                  </a:lnTo>
                  <a:lnTo>
                    <a:pt x="6972" y="29691"/>
                  </a:lnTo>
                  <a:lnTo>
                    <a:pt x="5736" y="31212"/>
                  </a:lnTo>
                  <a:lnTo>
                    <a:pt x="4500" y="32733"/>
                  </a:lnTo>
                  <a:lnTo>
                    <a:pt x="3296" y="34286"/>
                  </a:lnTo>
                  <a:lnTo>
                    <a:pt x="2155" y="35870"/>
                  </a:lnTo>
                  <a:lnTo>
                    <a:pt x="2345" y="35870"/>
                  </a:lnTo>
                  <a:lnTo>
                    <a:pt x="2567" y="35934"/>
                  </a:lnTo>
                  <a:lnTo>
                    <a:pt x="2757" y="36060"/>
                  </a:lnTo>
                  <a:lnTo>
                    <a:pt x="2947" y="36282"/>
                  </a:lnTo>
                  <a:lnTo>
                    <a:pt x="3581" y="37296"/>
                  </a:lnTo>
                  <a:lnTo>
                    <a:pt x="4183" y="38310"/>
                  </a:lnTo>
                  <a:lnTo>
                    <a:pt x="4785" y="39356"/>
                  </a:lnTo>
                  <a:lnTo>
                    <a:pt x="5324" y="40433"/>
                  </a:lnTo>
                  <a:lnTo>
                    <a:pt x="5863" y="41511"/>
                  </a:lnTo>
                  <a:lnTo>
                    <a:pt x="6370" y="42588"/>
                  </a:lnTo>
                  <a:lnTo>
                    <a:pt x="6845" y="43666"/>
                  </a:lnTo>
                  <a:lnTo>
                    <a:pt x="7288" y="44775"/>
                  </a:lnTo>
                  <a:lnTo>
                    <a:pt x="7732" y="45915"/>
                  </a:lnTo>
                  <a:lnTo>
                    <a:pt x="8112" y="47024"/>
                  </a:lnTo>
                  <a:lnTo>
                    <a:pt x="8461" y="48165"/>
                  </a:lnTo>
                  <a:lnTo>
                    <a:pt x="8809" y="49306"/>
                  </a:lnTo>
                  <a:lnTo>
                    <a:pt x="9095" y="50447"/>
                  </a:lnTo>
                  <a:lnTo>
                    <a:pt x="9380" y="51587"/>
                  </a:lnTo>
                  <a:lnTo>
                    <a:pt x="9633" y="52760"/>
                  </a:lnTo>
                  <a:lnTo>
                    <a:pt x="9855" y="53932"/>
                  </a:lnTo>
                  <a:lnTo>
                    <a:pt x="10014" y="55105"/>
                  </a:lnTo>
                  <a:lnTo>
                    <a:pt x="10172" y="56277"/>
                  </a:lnTo>
                  <a:lnTo>
                    <a:pt x="10299" y="57450"/>
                  </a:lnTo>
                  <a:lnTo>
                    <a:pt x="10394" y="58654"/>
                  </a:lnTo>
                  <a:lnTo>
                    <a:pt x="10457" y="59826"/>
                  </a:lnTo>
                  <a:lnTo>
                    <a:pt x="10489" y="60999"/>
                  </a:lnTo>
                  <a:lnTo>
                    <a:pt x="10489" y="62203"/>
                  </a:lnTo>
                  <a:lnTo>
                    <a:pt x="10457" y="63375"/>
                  </a:lnTo>
                  <a:lnTo>
                    <a:pt x="10394" y="64579"/>
                  </a:lnTo>
                  <a:lnTo>
                    <a:pt x="10299" y="65752"/>
                  </a:lnTo>
                  <a:lnTo>
                    <a:pt x="10172" y="66956"/>
                  </a:lnTo>
                  <a:lnTo>
                    <a:pt x="10014" y="68128"/>
                  </a:lnTo>
                  <a:lnTo>
                    <a:pt x="9823" y="69332"/>
                  </a:lnTo>
                  <a:lnTo>
                    <a:pt x="9602" y="70505"/>
                  </a:lnTo>
                  <a:lnTo>
                    <a:pt x="9348" y="71677"/>
                  </a:lnTo>
                  <a:lnTo>
                    <a:pt x="9063" y="72850"/>
                  </a:lnTo>
                  <a:lnTo>
                    <a:pt x="11123" y="73230"/>
                  </a:lnTo>
                  <a:lnTo>
                    <a:pt x="13182" y="73610"/>
                  </a:lnTo>
                  <a:lnTo>
                    <a:pt x="13879" y="71392"/>
                  </a:lnTo>
                  <a:lnTo>
                    <a:pt x="14513" y="69206"/>
                  </a:lnTo>
                  <a:lnTo>
                    <a:pt x="15147" y="66988"/>
                  </a:lnTo>
                  <a:lnTo>
                    <a:pt x="15717" y="64769"/>
                  </a:lnTo>
                  <a:lnTo>
                    <a:pt x="16288" y="62551"/>
                  </a:lnTo>
                  <a:lnTo>
                    <a:pt x="16795" y="60333"/>
                  </a:lnTo>
                  <a:lnTo>
                    <a:pt x="17302" y="58115"/>
                  </a:lnTo>
                  <a:lnTo>
                    <a:pt x="17777" y="55897"/>
                  </a:lnTo>
                  <a:lnTo>
                    <a:pt x="18189" y="53679"/>
                  </a:lnTo>
                  <a:lnTo>
                    <a:pt x="18601" y="51461"/>
                  </a:lnTo>
                  <a:lnTo>
                    <a:pt x="18949" y="49211"/>
                  </a:lnTo>
                  <a:lnTo>
                    <a:pt x="19298" y="46993"/>
                  </a:lnTo>
                  <a:lnTo>
                    <a:pt x="19583" y="44775"/>
                  </a:lnTo>
                  <a:lnTo>
                    <a:pt x="19868" y="42525"/>
                  </a:lnTo>
                  <a:lnTo>
                    <a:pt x="20090" y="40307"/>
                  </a:lnTo>
                  <a:lnTo>
                    <a:pt x="20312" y="38057"/>
                  </a:lnTo>
                  <a:lnTo>
                    <a:pt x="20470" y="35839"/>
                  </a:lnTo>
                  <a:lnTo>
                    <a:pt x="20597" y="33589"/>
                  </a:lnTo>
                  <a:lnTo>
                    <a:pt x="20692" y="31339"/>
                  </a:lnTo>
                  <a:lnTo>
                    <a:pt x="20756" y="29089"/>
                  </a:lnTo>
                  <a:lnTo>
                    <a:pt x="20756" y="26871"/>
                  </a:lnTo>
                  <a:lnTo>
                    <a:pt x="20756" y="24621"/>
                  </a:lnTo>
                  <a:lnTo>
                    <a:pt x="20692" y="22371"/>
                  </a:lnTo>
                  <a:lnTo>
                    <a:pt x="20629" y="20122"/>
                  </a:lnTo>
                  <a:lnTo>
                    <a:pt x="20502" y="17872"/>
                  </a:lnTo>
                  <a:lnTo>
                    <a:pt x="20312" y="15622"/>
                  </a:lnTo>
                  <a:lnTo>
                    <a:pt x="20122" y="13372"/>
                  </a:lnTo>
                  <a:lnTo>
                    <a:pt x="19900" y="11122"/>
                  </a:lnTo>
                  <a:lnTo>
                    <a:pt x="19615" y="8873"/>
                  </a:lnTo>
                  <a:lnTo>
                    <a:pt x="19298" y="6623"/>
                  </a:lnTo>
                  <a:lnTo>
                    <a:pt x="18918" y="4373"/>
                  </a:lnTo>
                  <a:lnTo>
                    <a:pt x="18538" y="2123"/>
                  </a:lnTo>
                  <a:lnTo>
                    <a:pt x="15559" y="1679"/>
                  </a:lnTo>
                  <a:lnTo>
                    <a:pt x="12580" y="1236"/>
                  </a:lnTo>
                  <a:lnTo>
                    <a:pt x="6655" y="317"/>
                  </a:lnTo>
                  <a:lnTo>
                    <a:pt x="5419" y="127"/>
                  </a:lnTo>
                  <a:lnTo>
                    <a:pt x="4817" y="63"/>
                  </a:lnTo>
                  <a:lnTo>
                    <a:pt x="4246" y="32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836554" y="1746300"/>
              <a:ext cx="172892" cy="73583"/>
            </a:xfrm>
            <a:custGeom>
              <a:rect b="b" l="l" r="r" t="t"/>
              <a:pathLst>
                <a:path extrusionOk="0" h="6973" w="16384">
                  <a:moveTo>
                    <a:pt x="5324" y="1"/>
                  </a:moveTo>
                  <a:lnTo>
                    <a:pt x="4786" y="64"/>
                  </a:lnTo>
                  <a:lnTo>
                    <a:pt x="4279" y="128"/>
                  </a:lnTo>
                  <a:lnTo>
                    <a:pt x="3803" y="254"/>
                  </a:lnTo>
                  <a:lnTo>
                    <a:pt x="3328" y="381"/>
                  </a:lnTo>
                  <a:lnTo>
                    <a:pt x="2884" y="571"/>
                  </a:lnTo>
                  <a:lnTo>
                    <a:pt x="2472" y="793"/>
                  </a:lnTo>
                  <a:lnTo>
                    <a:pt x="2061" y="1047"/>
                  </a:lnTo>
                  <a:lnTo>
                    <a:pt x="1680" y="1363"/>
                  </a:lnTo>
                  <a:lnTo>
                    <a:pt x="1332" y="1712"/>
                  </a:lnTo>
                  <a:lnTo>
                    <a:pt x="1015" y="2092"/>
                  </a:lnTo>
                  <a:lnTo>
                    <a:pt x="730" y="2568"/>
                  </a:lnTo>
                  <a:lnTo>
                    <a:pt x="476" y="3043"/>
                  </a:lnTo>
                  <a:lnTo>
                    <a:pt x="223" y="3613"/>
                  </a:lnTo>
                  <a:lnTo>
                    <a:pt x="64" y="4215"/>
                  </a:lnTo>
                  <a:lnTo>
                    <a:pt x="33" y="4279"/>
                  </a:lnTo>
                  <a:lnTo>
                    <a:pt x="1" y="4342"/>
                  </a:lnTo>
                  <a:lnTo>
                    <a:pt x="476" y="4342"/>
                  </a:lnTo>
                  <a:lnTo>
                    <a:pt x="951" y="4374"/>
                  </a:lnTo>
                  <a:lnTo>
                    <a:pt x="1934" y="4500"/>
                  </a:lnTo>
                  <a:lnTo>
                    <a:pt x="2979" y="4659"/>
                  </a:lnTo>
                  <a:lnTo>
                    <a:pt x="3993" y="4881"/>
                  </a:lnTo>
                  <a:lnTo>
                    <a:pt x="5958" y="5324"/>
                  </a:lnTo>
                  <a:lnTo>
                    <a:pt x="6877" y="5546"/>
                  </a:lnTo>
                  <a:lnTo>
                    <a:pt x="7701" y="5673"/>
                  </a:lnTo>
                  <a:lnTo>
                    <a:pt x="12042" y="6307"/>
                  </a:lnTo>
                  <a:lnTo>
                    <a:pt x="16383" y="6972"/>
                  </a:lnTo>
                  <a:lnTo>
                    <a:pt x="15813" y="4310"/>
                  </a:lnTo>
                  <a:lnTo>
                    <a:pt x="15179" y="1617"/>
                  </a:lnTo>
                  <a:lnTo>
                    <a:pt x="14197" y="1427"/>
                  </a:lnTo>
                  <a:lnTo>
                    <a:pt x="13151" y="1173"/>
                  </a:lnTo>
                  <a:lnTo>
                    <a:pt x="10933" y="666"/>
                  </a:lnTo>
                  <a:lnTo>
                    <a:pt x="9792" y="413"/>
                  </a:lnTo>
                  <a:lnTo>
                    <a:pt x="8652" y="223"/>
                  </a:lnTo>
                  <a:lnTo>
                    <a:pt x="7511" y="64"/>
                  </a:lnTo>
                  <a:lnTo>
                    <a:pt x="6940" y="32"/>
                  </a:lnTo>
                  <a:lnTo>
                    <a:pt x="640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607210" y="1990365"/>
              <a:ext cx="335728" cy="531012"/>
            </a:xfrm>
            <a:custGeom>
              <a:rect b="b" l="l" r="r" t="t"/>
              <a:pathLst>
                <a:path extrusionOk="0" h="50321" w="31815">
                  <a:moveTo>
                    <a:pt x="18094" y="1"/>
                  </a:moveTo>
                  <a:lnTo>
                    <a:pt x="17650" y="32"/>
                  </a:lnTo>
                  <a:lnTo>
                    <a:pt x="17207" y="127"/>
                  </a:lnTo>
                  <a:lnTo>
                    <a:pt x="16763" y="254"/>
                  </a:lnTo>
                  <a:lnTo>
                    <a:pt x="16351" y="444"/>
                  </a:lnTo>
                  <a:lnTo>
                    <a:pt x="15939" y="666"/>
                  </a:lnTo>
                  <a:lnTo>
                    <a:pt x="15654" y="888"/>
                  </a:lnTo>
                  <a:lnTo>
                    <a:pt x="15337" y="1142"/>
                  </a:lnTo>
                  <a:lnTo>
                    <a:pt x="15052" y="1427"/>
                  </a:lnTo>
                  <a:lnTo>
                    <a:pt x="14767" y="1744"/>
                  </a:lnTo>
                  <a:lnTo>
                    <a:pt x="14450" y="2060"/>
                  </a:lnTo>
                  <a:lnTo>
                    <a:pt x="14165" y="2441"/>
                  </a:lnTo>
                  <a:lnTo>
                    <a:pt x="13626" y="3233"/>
                  </a:lnTo>
                  <a:lnTo>
                    <a:pt x="13055" y="4088"/>
                  </a:lnTo>
                  <a:lnTo>
                    <a:pt x="12517" y="5039"/>
                  </a:lnTo>
                  <a:lnTo>
                    <a:pt x="12010" y="6021"/>
                  </a:lnTo>
                  <a:lnTo>
                    <a:pt x="11503" y="7035"/>
                  </a:lnTo>
                  <a:lnTo>
                    <a:pt x="11027" y="8081"/>
                  </a:lnTo>
                  <a:lnTo>
                    <a:pt x="10584" y="9127"/>
                  </a:lnTo>
                  <a:lnTo>
                    <a:pt x="9728" y="11123"/>
                  </a:lnTo>
                  <a:lnTo>
                    <a:pt x="8968" y="12961"/>
                  </a:lnTo>
                  <a:lnTo>
                    <a:pt x="8302" y="14514"/>
                  </a:lnTo>
                  <a:lnTo>
                    <a:pt x="7447" y="16542"/>
                  </a:lnTo>
                  <a:lnTo>
                    <a:pt x="6623" y="18601"/>
                  </a:lnTo>
                  <a:lnTo>
                    <a:pt x="5862" y="20661"/>
                  </a:lnTo>
                  <a:lnTo>
                    <a:pt x="5197" y="22721"/>
                  </a:lnTo>
                  <a:lnTo>
                    <a:pt x="4532" y="24780"/>
                  </a:lnTo>
                  <a:lnTo>
                    <a:pt x="3961" y="26872"/>
                  </a:lnTo>
                  <a:lnTo>
                    <a:pt x="3391" y="28963"/>
                  </a:lnTo>
                  <a:lnTo>
                    <a:pt x="2884" y="31055"/>
                  </a:lnTo>
                  <a:lnTo>
                    <a:pt x="2440" y="33178"/>
                  </a:lnTo>
                  <a:lnTo>
                    <a:pt x="1997" y="35269"/>
                  </a:lnTo>
                  <a:lnTo>
                    <a:pt x="1616" y="37424"/>
                  </a:lnTo>
                  <a:lnTo>
                    <a:pt x="1236" y="39547"/>
                  </a:lnTo>
                  <a:lnTo>
                    <a:pt x="887" y="41702"/>
                  </a:lnTo>
                  <a:lnTo>
                    <a:pt x="571" y="43856"/>
                  </a:lnTo>
                  <a:lnTo>
                    <a:pt x="0" y="48229"/>
                  </a:lnTo>
                  <a:lnTo>
                    <a:pt x="2947" y="49307"/>
                  </a:lnTo>
                  <a:lnTo>
                    <a:pt x="5926" y="50321"/>
                  </a:lnTo>
                  <a:lnTo>
                    <a:pt x="6211" y="48736"/>
                  </a:lnTo>
                  <a:lnTo>
                    <a:pt x="6560" y="47184"/>
                  </a:lnTo>
                  <a:lnTo>
                    <a:pt x="6908" y="45599"/>
                  </a:lnTo>
                  <a:lnTo>
                    <a:pt x="7320" y="44046"/>
                  </a:lnTo>
                  <a:lnTo>
                    <a:pt x="7764" y="42462"/>
                  </a:lnTo>
                  <a:lnTo>
                    <a:pt x="8207" y="40909"/>
                  </a:lnTo>
                  <a:lnTo>
                    <a:pt x="8714" y="39357"/>
                  </a:lnTo>
                  <a:lnTo>
                    <a:pt x="9253" y="37836"/>
                  </a:lnTo>
                  <a:lnTo>
                    <a:pt x="9823" y="36315"/>
                  </a:lnTo>
                  <a:lnTo>
                    <a:pt x="10425" y="34794"/>
                  </a:lnTo>
                  <a:lnTo>
                    <a:pt x="11027" y="33273"/>
                  </a:lnTo>
                  <a:lnTo>
                    <a:pt x="11693" y="31783"/>
                  </a:lnTo>
                  <a:lnTo>
                    <a:pt x="12390" y="30294"/>
                  </a:lnTo>
                  <a:lnTo>
                    <a:pt x="13119" y="28836"/>
                  </a:lnTo>
                  <a:lnTo>
                    <a:pt x="13911" y="27411"/>
                  </a:lnTo>
                  <a:lnTo>
                    <a:pt x="14703" y="25985"/>
                  </a:lnTo>
                  <a:lnTo>
                    <a:pt x="15527" y="24559"/>
                  </a:lnTo>
                  <a:lnTo>
                    <a:pt x="16383" y="23164"/>
                  </a:lnTo>
                  <a:lnTo>
                    <a:pt x="17270" y="21802"/>
                  </a:lnTo>
                  <a:lnTo>
                    <a:pt x="18189" y="20471"/>
                  </a:lnTo>
                  <a:lnTo>
                    <a:pt x="19139" y="19172"/>
                  </a:lnTo>
                  <a:lnTo>
                    <a:pt x="20122" y="17873"/>
                  </a:lnTo>
                  <a:lnTo>
                    <a:pt x="21136" y="16605"/>
                  </a:lnTo>
                  <a:lnTo>
                    <a:pt x="22213" y="15369"/>
                  </a:lnTo>
                  <a:lnTo>
                    <a:pt x="23291" y="14165"/>
                  </a:lnTo>
                  <a:lnTo>
                    <a:pt x="24400" y="12993"/>
                  </a:lnTo>
                  <a:lnTo>
                    <a:pt x="25540" y="11852"/>
                  </a:lnTo>
                  <a:lnTo>
                    <a:pt x="26713" y="10743"/>
                  </a:lnTo>
                  <a:lnTo>
                    <a:pt x="27917" y="9665"/>
                  </a:lnTo>
                  <a:lnTo>
                    <a:pt x="29153" y="8620"/>
                  </a:lnTo>
                  <a:lnTo>
                    <a:pt x="30420" y="7637"/>
                  </a:lnTo>
                  <a:lnTo>
                    <a:pt x="31719" y="6655"/>
                  </a:lnTo>
                  <a:lnTo>
                    <a:pt x="31814" y="6623"/>
                  </a:lnTo>
                  <a:lnTo>
                    <a:pt x="30103" y="5483"/>
                  </a:lnTo>
                  <a:lnTo>
                    <a:pt x="28139" y="4184"/>
                  </a:lnTo>
                  <a:lnTo>
                    <a:pt x="27093" y="3518"/>
                  </a:lnTo>
                  <a:lnTo>
                    <a:pt x="26016" y="2853"/>
                  </a:lnTo>
                  <a:lnTo>
                    <a:pt x="24938" y="2219"/>
                  </a:lnTo>
                  <a:lnTo>
                    <a:pt x="23829" y="1649"/>
                  </a:lnTo>
                  <a:lnTo>
                    <a:pt x="22752" y="1110"/>
                  </a:lnTo>
                  <a:lnTo>
                    <a:pt x="22213" y="888"/>
                  </a:lnTo>
                  <a:lnTo>
                    <a:pt x="21674" y="666"/>
                  </a:lnTo>
                  <a:lnTo>
                    <a:pt x="21136" y="476"/>
                  </a:lnTo>
                  <a:lnTo>
                    <a:pt x="20597" y="318"/>
                  </a:lnTo>
                  <a:lnTo>
                    <a:pt x="20090" y="191"/>
                  </a:lnTo>
                  <a:lnTo>
                    <a:pt x="19583" y="96"/>
                  </a:lnTo>
                  <a:lnTo>
                    <a:pt x="19076" y="32"/>
                  </a:lnTo>
                  <a:lnTo>
                    <a:pt x="1856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777712" y="1911465"/>
              <a:ext cx="155839" cy="118051"/>
            </a:xfrm>
            <a:custGeom>
              <a:rect b="b" l="l" r="r" t="t"/>
              <a:pathLst>
                <a:path extrusionOk="0" h="11187" w="14768">
                  <a:moveTo>
                    <a:pt x="444" y="0"/>
                  </a:moveTo>
                  <a:lnTo>
                    <a:pt x="1" y="159"/>
                  </a:lnTo>
                  <a:lnTo>
                    <a:pt x="286" y="1078"/>
                  </a:lnTo>
                  <a:lnTo>
                    <a:pt x="571" y="2028"/>
                  </a:lnTo>
                  <a:lnTo>
                    <a:pt x="1047" y="3898"/>
                  </a:lnTo>
                  <a:lnTo>
                    <a:pt x="1522" y="3898"/>
                  </a:lnTo>
                  <a:lnTo>
                    <a:pt x="1870" y="3961"/>
                  </a:lnTo>
                  <a:lnTo>
                    <a:pt x="2251" y="4056"/>
                  </a:lnTo>
                  <a:lnTo>
                    <a:pt x="2663" y="4183"/>
                  </a:lnTo>
                  <a:lnTo>
                    <a:pt x="3043" y="4342"/>
                  </a:lnTo>
                  <a:lnTo>
                    <a:pt x="3455" y="4563"/>
                  </a:lnTo>
                  <a:lnTo>
                    <a:pt x="4247" y="5007"/>
                  </a:lnTo>
                  <a:lnTo>
                    <a:pt x="5039" y="5514"/>
                  </a:lnTo>
                  <a:lnTo>
                    <a:pt x="5768" y="5989"/>
                  </a:lnTo>
                  <a:lnTo>
                    <a:pt x="6433" y="6433"/>
                  </a:lnTo>
                  <a:lnTo>
                    <a:pt x="6972" y="6782"/>
                  </a:lnTo>
                  <a:lnTo>
                    <a:pt x="10870" y="8968"/>
                  </a:lnTo>
                  <a:lnTo>
                    <a:pt x="14767" y="11186"/>
                  </a:lnTo>
                  <a:lnTo>
                    <a:pt x="14387" y="10014"/>
                  </a:lnTo>
                  <a:lnTo>
                    <a:pt x="14007" y="8810"/>
                  </a:lnTo>
                  <a:lnTo>
                    <a:pt x="13563" y="7637"/>
                  </a:lnTo>
                  <a:lnTo>
                    <a:pt x="13341" y="7067"/>
                  </a:lnTo>
                  <a:lnTo>
                    <a:pt x="13056" y="6528"/>
                  </a:lnTo>
                  <a:lnTo>
                    <a:pt x="12771" y="5989"/>
                  </a:lnTo>
                  <a:lnTo>
                    <a:pt x="12486" y="5514"/>
                  </a:lnTo>
                  <a:lnTo>
                    <a:pt x="12137" y="5039"/>
                  </a:lnTo>
                  <a:lnTo>
                    <a:pt x="11789" y="4595"/>
                  </a:lnTo>
                  <a:lnTo>
                    <a:pt x="11377" y="4215"/>
                  </a:lnTo>
                  <a:lnTo>
                    <a:pt x="10965" y="3835"/>
                  </a:lnTo>
                  <a:lnTo>
                    <a:pt x="10489" y="3549"/>
                  </a:lnTo>
                  <a:lnTo>
                    <a:pt x="10014" y="3264"/>
                  </a:lnTo>
                  <a:lnTo>
                    <a:pt x="9444" y="3042"/>
                  </a:lnTo>
                  <a:lnTo>
                    <a:pt x="8842" y="2821"/>
                  </a:lnTo>
                  <a:lnTo>
                    <a:pt x="8240" y="2631"/>
                  </a:lnTo>
                  <a:lnTo>
                    <a:pt x="7638" y="2472"/>
                  </a:lnTo>
                  <a:lnTo>
                    <a:pt x="6402" y="2187"/>
                  </a:lnTo>
                  <a:lnTo>
                    <a:pt x="5198" y="1902"/>
                  </a:lnTo>
                  <a:lnTo>
                    <a:pt x="3962" y="1585"/>
                  </a:lnTo>
                  <a:lnTo>
                    <a:pt x="3360" y="1426"/>
                  </a:lnTo>
                  <a:lnTo>
                    <a:pt x="2758" y="1236"/>
                  </a:lnTo>
                  <a:lnTo>
                    <a:pt x="2187" y="1014"/>
                  </a:lnTo>
                  <a:lnTo>
                    <a:pt x="1617" y="729"/>
                  </a:lnTo>
                  <a:lnTo>
                    <a:pt x="1078" y="444"/>
                  </a:lnTo>
                  <a:lnTo>
                    <a:pt x="540" y="96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6652673" y="1579141"/>
              <a:ext cx="305643" cy="374846"/>
            </a:xfrm>
            <a:custGeom>
              <a:rect b="b" l="l" r="r" t="t"/>
              <a:pathLst>
                <a:path extrusionOk="0" h="35522" w="28964">
                  <a:moveTo>
                    <a:pt x="19932" y="7795"/>
                  </a:moveTo>
                  <a:lnTo>
                    <a:pt x="20027" y="7827"/>
                  </a:lnTo>
                  <a:lnTo>
                    <a:pt x="20122" y="7890"/>
                  </a:lnTo>
                  <a:lnTo>
                    <a:pt x="20217" y="7954"/>
                  </a:lnTo>
                  <a:lnTo>
                    <a:pt x="20249" y="8049"/>
                  </a:lnTo>
                  <a:lnTo>
                    <a:pt x="20312" y="8144"/>
                  </a:lnTo>
                  <a:lnTo>
                    <a:pt x="20344" y="8334"/>
                  </a:lnTo>
                  <a:lnTo>
                    <a:pt x="20312" y="8556"/>
                  </a:lnTo>
                  <a:lnTo>
                    <a:pt x="20249" y="8651"/>
                  </a:lnTo>
                  <a:lnTo>
                    <a:pt x="20186" y="8746"/>
                  </a:lnTo>
                  <a:lnTo>
                    <a:pt x="20122" y="8809"/>
                  </a:lnTo>
                  <a:lnTo>
                    <a:pt x="20027" y="8873"/>
                  </a:lnTo>
                  <a:lnTo>
                    <a:pt x="19900" y="8936"/>
                  </a:lnTo>
                  <a:lnTo>
                    <a:pt x="19774" y="8936"/>
                  </a:lnTo>
                  <a:lnTo>
                    <a:pt x="19235" y="8999"/>
                  </a:lnTo>
                  <a:lnTo>
                    <a:pt x="18696" y="9094"/>
                  </a:lnTo>
                  <a:lnTo>
                    <a:pt x="18158" y="9221"/>
                  </a:lnTo>
                  <a:lnTo>
                    <a:pt x="17651" y="9380"/>
                  </a:lnTo>
                  <a:lnTo>
                    <a:pt x="17175" y="9570"/>
                  </a:lnTo>
                  <a:lnTo>
                    <a:pt x="16700" y="9791"/>
                  </a:lnTo>
                  <a:lnTo>
                    <a:pt x="16256" y="10045"/>
                  </a:lnTo>
                  <a:lnTo>
                    <a:pt x="15844" y="10330"/>
                  </a:lnTo>
                  <a:lnTo>
                    <a:pt x="15433" y="10647"/>
                  </a:lnTo>
                  <a:lnTo>
                    <a:pt x="15052" y="10996"/>
                  </a:lnTo>
                  <a:lnTo>
                    <a:pt x="14704" y="11376"/>
                  </a:lnTo>
                  <a:lnTo>
                    <a:pt x="14355" y="11788"/>
                  </a:lnTo>
                  <a:lnTo>
                    <a:pt x="14070" y="12200"/>
                  </a:lnTo>
                  <a:lnTo>
                    <a:pt x="13785" y="12675"/>
                  </a:lnTo>
                  <a:lnTo>
                    <a:pt x="13531" y="13182"/>
                  </a:lnTo>
                  <a:lnTo>
                    <a:pt x="13309" y="13689"/>
                  </a:lnTo>
                  <a:lnTo>
                    <a:pt x="13246" y="13816"/>
                  </a:lnTo>
                  <a:lnTo>
                    <a:pt x="13119" y="13879"/>
                  </a:lnTo>
                  <a:lnTo>
                    <a:pt x="12993" y="13911"/>
                  </a:lnTo>
                  <a:lnTo>
                    <a:pt x="12866" y="13911"/>
                  </a:lnTo>
                  <a:lnTo>
                    <a:pt x="12771" y="13847"/>
                  </a:lnTo>
                  <a:lnTo>
                    <a:pt x="12676" y="13784"/>
                  </a:lnTo>
                  <a:lnTo>
                    <a:pt x="12644" y="13657"/>
                  </a:lnTo>
                  <a:lnTo>
                    <a:pt x="12644" y="13499"/>
                  </a:lnTo>
                  <a:lnTo>
                    <a:pt x="12802" y="12897"/>
                  </a:lnTo>
                  <a:lnTo>
                    <a:pt x="13024" y="12326"/>
                  </a:lnTo>
                  <a:lnTo>
                    <a:pt x="13309" y="11788"/>
                  </a:lnTo>
                  <a:lnTo>
                    <a:pt x="13626" y="11249"/>
                  </a:lnTo>
                  <a:lnTo>
                    <a:pt x="13975" y="10774"/>
                  </a:lnTo>
                  <a:lnTo>
                    <a:pt x="14355" y="10298"/>
                  </a:lnTo>
                  <a:lnTo>
                    <a:pt x="14799" y="9855"/>
                  </a:lnTo>
                  <a:lnTo>
                    <a:pt x="15274" y="9443"/>
                  </a:lnTo>
                  <a:lnTo>
                    <a:pt x="15749" y="9094"/>
                  </a:lnTo>
                  <a:lnTo>
                    <a:pt x="16288" y="8746"/>
                  </a:lnTo>
                  <a:lnTo>
                    <a:pt x="16827" y="8492"/>
                  </a:lnTo>
                  <a:lnTo>
                    <a:pt x="17397" y="8239"/>
                  </a:lnTo>
                  <a:lnTo>
                    <a:pt x="17968" y="8049"/>
                  </a:lnTo>
                  <a:lnTo>
                    <a:pt x="18570" y="7922"/>
                  </a:lnTo>
                  <a:lnTo>
                    <a:pt x="19172" y="7827"/>
                  </a:lnTo>
                  <a:lnTo>
                    <a:pt x="19774" y="7795"/>
                  </a:lnTo>
                  <a:close/>
                  <a:moveTo>
                    <a:pt x="19869" y="11059"/>
                  </a:moveTo>
                  <a:lnTo>
                    <a:pt x="19964" y="11091"/>
                  </a:lnTo>
                  <a:lnTo>
                    <a:pt x="20059" y="11122"/>
                  </a:lnTo>
                  <a:lnTo>
                    <a:pt x="20154" y="11186"/>
                  </a:lnTo>
                  <a:lnTo>
                    <a:pt x="20312" y="11376"/>
                  </a:lnTo>
                  <a:lnTo>
                    <a:pt x="20376" y="11566"/>
                  </a:lnTo>
                  <a:lnTo>
                    <a:pt x="20376" y="11693"/>
                  </a:lnTo>
                  <a:lnTo>
                    <a:pt x="20376" y="11788"/>
                  </a:lnTo>
                  <a:lnTo>
                    <a:pt x="20344" y="11915"/>
                  </a:lnTo>
                  <a:lnTo>
                    <a:pt x="20281" y="12010"/>
                  </a:lnTo>
                  <a:lnTo>
                    <a:pt x="20217" y="12105"/>
                  </a:lnTo>
                  <a:lnTo>
                    <a:pt x="20091" y="12168"/>
                  </a:lnTo>
                  <a:lnTo>
                    <a:pt x="19393" y="12643"/>
                  </a:lnTo>
                  <a:lnTo>
                    <a:pt x="18696" y="13087"/>
                  </a:lnTo>
                  <a:lnTo>
                    <a:pt x="18063" y="13562"/>
                  </a:lnTo>
                  <a:lnTo>
                    <a:pt x="17429" y="14069"/>
                  </a:lnTo>
                  <a:lnTo>
                    <a:pt x="16858" y="14576"/>
                  </a:lnTo>
                  <a:lnTo>
                    <a:pt x="16288" y="15115"/>
                  </a:lnTo>
                  <a:lnTo>
                    <a:pt x="15781" y="15654"/>
                  </a:lnTo>
                  <a:lnTo>
                    <a:pt x="15274" y="16224"/>
                  </a:lnTo>
                  <a:lnTo>
                    <a:pt x="14799" y="16826"/>
                  </a:lnTo>
                  <a:lnTo>
                    <a:pt x="14355" y="17460"/>
                  </a:lnTo>
                  <a:lnTo>
                    <a:pt x="13912" y="18094"/>
                  </a:lnTo>
                  <a:lnTo>
                    <a:pt x="13500" y="18759"/>
                  </a:lnTo>
                  <a:lnTo>
                    <a:pt x="13119" y="19456"/>
                  </a:lnTo>
                  <a:lnTo>
                    <a:pt x="12771" y="20153"/>
                  </a:lnTo>
                  <a:lnTo>
                    <a:pt x="12422" y="20914"/>
                  </a:lnTo>
                  <a:lnTo>
                    <a:pt x="12074" y="21674"/>
                  </a:lnTo>
                  <a:lnTo>
                    <a:pt x="12010" y="21769"/>
                  </a:lnTo>
                  <a:lnTo>
                    <a:pt x="11915" y="21833"/>
                  </a:lnTo>
                  <a:lnTo>
                    <a:pt x="11820" y="21864"/>
                  </a:lnTo>
                  <a:lnTo>
                    <a:pt x="11725" y="21864"/>
                  </a:lnTo>
                  <a:lnTo>
                    <a:pt x="11630" y="21833"/>
                  </a:lnTo>
                  <a:lnTo>
                    <a:pt x="11567" y="21738"/>
                  </a:lnTo>
                  <a:lnTo>
                    <a:pt x="11535" y="21643"/>
                  </a:lnTo>
                  <a:lnTo>
                    <a:pt x="11535" y="21516"/>
                  </a:lnTo>
                  <a:lnTo>
                    <a:pt x="11725" y="20724"/>
                  </a:lnTo>
                  <a:lnTo>
                    <a:pt x="11947" y="19932"/>
                  </a:lnTo>
                  <a:lnTo>
                    <a:pt x="12232" y="19139"/>
                  </a:lnTo>
                  <a:lnTo>
                    <a:pt x="12581" y="18347"/>
                  </a:lnTo>
                  <a:lnTo>
                    <a:pt x="12961" y="17618"/>
                  </a:lnTo>
                  <a:lnTo>
                    <a:pt x="13405" y="16858"/>
                  </a:lnTo>
                  <a:lnTo>
                    <a:pt x="13848" y="16161"/>
                  </a:lnTo>
                  <a:lnTo>
                    <a:pt x="14355" y="15464"/>
                  </a:lnTo>
                  <a:lnTo>
                    <a:pt x="14926" y="14798"/>
                  </a:lnTo>
                  <a:lnTo>
                    <a:pt x="15496" y="14164"/>
                  </a:lnTo>
                  <a:lnTo>
                    <a:pt x="16098" y="13562"/>
                  </a:lnTo>
                  <a:lnTo>
                    <a:pt x="16732" y="12992"/>
                  </a:lnTo>
                  <a:lnTo>
                    <a:pt x="17397" y="12453"/>
                  </a:lnTo>
                  <a:lnTo>
                    <a:pt x="18063" y="11978"/>
                  </a:lnTo>
                  <a:lnTo>
                    <a:pt x="18760" y="11534"/>
                  </a:lnTo>
                  <a:lnTo>
                    <a:pt x="19489" y="11122"/>
                  </a:lnTo>
                  <a:lnTo>
                    <a:pt x="19615" y="11059"/>
                  </a:lnTo>
                  <a:close/>
                  <a:moveTo>
                    <a:pt x="9190" y="0"/>
                  </a:moveTo>
                  <a:lnTo>
                    <a:pt x="8905" y="32"/>
                  </a:lnTo>
                  <a:lnTo>
                    <a:pt x="8620" y="63"/>
                  </a:lnTo>
                  <a:lnTo>
                    <a:pt x="8335" y="127"/>
                  </a:lnTo>
                  <a:lnTo>
                    <a:pt x="8081" y="190"/>
                  </a:lnTo>
                  <a:lnTo>
                    <a:pt x="7859" y="285"/>
                  </a:lnTo>
                  <a:lnTo>
                    <a:pt x="7637" y="380"/>
                  </a:lnTo>
                  <a:lnTo>
                    <a:pt x="7416" y="507"/>
                  </a:lnTo>
                  <a:lnTo>
                    <a:pt x="7225" y="634"/>
                  </a:lnTo>
                  <a:lnTo>
                    <a:pt x="6845" y="982"/>
                  </a:lnTo>
                  <a:lnTo>
                    <a:pt x="6497" y="1363"/>
                  </a:lnTo>
                  <a:lnTo>
                    <a:pt x="6148" y="1806"/>
                  </a:lnTo>
                  <a:lnTo>
                    <a:pt x="5831" y="2313"/>
                  </a:lnTo>
                  <a:lnTo>
                    <a:pt x="5514" y="2884"/>
                  </a:lnTo>
                  <a:lnTo>
                    <a:pt x="4881" y="4119"/>
                  </a:lnTo>
                  <a:lnTo>
                    <a:pt x="4152" y="5545"/>
                  </a:lnTo>
                  <a:lnTo>
                    <a:pt x="3581" y="6623"/>
                  </a:lnTo>
                  <a:lnTo>
                    <a:pt x="3043" y="7700"/>
                  </a:lnTo>
                  <a:lnTo>
                    <a:pt x="1997" y="9855"/>
                  </a:lnTo>
                  <a:lnTo>
                    <a:pt x="983" y="12041"/>
                  </a:lnTo>
                  <a:lnTo>
                    <a:pt x="1" y="14259"/>
                  </a:lnTo>
                  <a:lnTo>
                    <a:pt x="730" y="14323"/>
                  </a:lnTo>
                  <a:lnTo>
                    <a:pt x="1427" y="14481"/>
                  </a:lnTo>
                  <a:lnTo>
                    <a:pt x="1744" y="14576"/>
                  </a:lnTo>
                  <a:lnTo>
                    <a:pt x="2092" y="14703"/>
                  </a:lnTo>
                  <a:lnTo>
                    <a:pt x="2409" y="14830"/>
                  </a:lnTo>
                  <a:lnTo>
                    <a:pt x="2694" y="14957"/>
                  </a:lnTo>
                  <a:lnTo>
                    <a:pt x="2979" y="15147"/>
                  </a:lnTo>
                  <a:lnTo>
                    <a:pt x="3265" y="15337"/>
                  </a:lnTo>
                  <a:lnTo>
                    <a:pt x="3518" y="15527"/>
                  </a:lnTo>
                  <a:lnTo>
                    <a:pt x="3740" y="15780"/>
                  </a:lnTo>
                  <a:lnTo>
                    <a:pt x="3962" y="16002"/>
                  </a:lnTo>
                  <a:lnTo>
                    <a:pt x="4152" y="16287"/>
                  </a:lnTo>
                  <a:lnTo>
                    <a:pt x="4342" y="16604"/>
                  </a:lnTo>
                  <a:lnTo>
                    <a:pt x="4500" y="16921"/>
                  </a:lnTo>
                  <a:lnTo>
                    <a:pt x="5546" y="16699"/>
                  </a:lnTo>
                  <a:lnTo>
                    <a:pt x="5768" y="16668"/>
                  </a:lnTo>
                  <a:lnTo>
                    <a:pt x="5990" y="16699"/>
                  </a:lnTo>
                  <a:lnTo>
                    <a:pt x="6211" y="16763"/>
                  </a:lnTo>
                  <a:lnTo>
                    <a:pt x="6402" y="16858"/>
                  </a:lnTo>
                  <a:lnTo>
                    <a:pt x="6560" y="17016"/>
                  </a:lnTo>
                  <a:lnTo>
                    <a:pt x="6687" y="17206"/>
                  </a:lnTo>
                  <a:lnTo>
                    <a:pt x="6782" y="17428"/>
                  </a:lnTo>
                  <a:lnTo>
                    <a:pt x="6814" y="17650"/>
                  </a:lnTo>
                  <a:lnTo>
                    <a:pt x="6845" y="26586"/>
                  </a:lnTo>
                  <a:lnTo>
                    <a:pt x="6845" y="35522"/>
                  </a:lnTo>
                  <a:lnTo>
                    <a:pt x="8493" y="33240"/>
                  </a:lnTo>
                  <a:lnTo>
                    <a:pt x="10141" y="30959"/>
                  </a:lnTo>
                  <a:lnTo>
                    <a:pt x="10299" y="30769"/>
                  </a:lnTo>
                  <a:lnTo>
                    <a:pt x="10521" y="30642"/>
                  </a:lnTo>
                  <a:lnTo>
                    <a:pt x="10743" y="30579"/>
                  </a:lnTo>
                  <a:lnTo>
                    <a:pt x="10965" y="30579"/>
                  </a:lnTo>
                  <a:lnTo>
                    <a:pt x="11186" y="30610"/>
                  </a:lnTo>
                  <a:lnTo>
                    <a:pt x="11408" y="30737"/>
                  </a:lnTo>
                  <a:lnTo>
                    <a:pt x="11567" y="30927"/>
                  </a:lnTo>
                  <a:lnTo>
                    <a:pt x="11630" y="31022"/>
                  </a:lnTo>
                  <a:lnTo>
                    <a:pt x="11693" y="31149"/>
                  </a:lnTo>
                  <a:lnTo>
                    <a:pt x="11852" y="31656"/>
                  </a:lnTo>
                  <a:lnTo>
                    <a:pt x="12295" y="31497"/>
                  </a:lnTo>
                  <a:lnTo>
                    <a:pt x="12264" y="31371"/>
                  </a:lnTo>
                  <a:lnTo>
                    <a:pt x="12295" y="31244"/>
                  </a:lnTo>
                  <a:lnTo>
                    <a:pt x="12391" y="31149"/>
                  </a:lnTo>
                  <a:lnTo>
                    <a:pt x="12549" y="31086"/>
                  </a:lnTo>
                  <a:lnTo>
                    <a:pt x="13056" y="31054"/>
                  </a:lnTo>
                  <a:lnTo>
                    <a:pt x="13595" y="31054"/>
                  </a:lnTo>
                  <a:lnTo>
                    <a:pt x="14102" y="31086"/>
                  </a:lnTo>
                  <a:lnTo>
                    <a:pt x="14640" y="31149"/>
                  </a:lnTo>
                  <a:lnTo>
                    <a:pt x="14323" y="29058"/>
                  </a:lnTo>
                  <a:lnTo>
                    <a:pt x="14197" y="27980"/>
                  </a:lnTo>
                  <a:lnTo>
                    <a:pt x="14102" y="26903"/>
                  </a:lnTo>
                  <a:lnTo>
                    <a:pt x="14038" y="25794"/>
                  </a:lnTo>
                  <a:lnTo>
                    <a:pt x="14038" y="24748"/>
                  </a:lnTo>
                  <a:lnTo>
                    <a:pt x="14070" y="23702"/>
                  </a:lnTo>
                  <a:lnTo>
                    <a:pt x="14133" y="23195"/>
                  </a:lnTo>
                  <a:lnTo>
                    <a:pt x="14197" y="22688"/>
                  </a:lnTo>
                  <a:lnTo>
                    <a:pt x="14292" y="22213"/>
                  </a:lnTo>
                  <a:lnTo>
                    <a:pt x="14355" y="21801"/>
                  </a:lnTo>
                  <a:lnTo>
                    <a:pt x="14482" y="21453"/>
                  </a:lnTo>
                  <a:lnTo>
                    <a:pt x="14640" y="21136"/>
                  </a:lnTo>
                  <a:lnTo>
                    <a:pt x="14735" y="21009"/>
                  </a:lnTo>
                  <a:lnTo>
                    <a:pt x="14862" y="20914"/>
                  </a:lnTo>
                  <a:lnTo>
                    <a:pt x="15147" y="20692"/>
                  </a:lnTo>
                  <a:lnTo>
                    <a:pt x="15528" y="20502"/>
                  </a:lnTo>
                  <a:lnTo>
                    <a:pt x="16003" y="20343"/>
                  </a:lnTo>
                  <a:lnTo>
                    <a:pt x="16320" y="20280"/>
                  </a:lnTo>
                  <a:lnTo>
                    <a:pt x="16605" y="20248"/>
                  </a:lnTo>
                  <a:lnTo>
                    <a:pt x="16542" y="20090"/>
                  </a:lnTo>
                  <a:lnTo>
                    <a:pt x="16510" y="20027"/>
                  </a:lnTo>
                  <a:lnTo>
                    <a:pt x="16510" y="19932"/>
                  </a:lnTo>
                  <a:lnTo>
                    <a:pt x="16573" y="19139"/>
                  </a:lnTo>
                  <a:lnTo>
                    <a:pt x="16732" y="18442"/>
                  </a:lnTo>
                  <a:lnTo>
                    <a:pt x="16922" y="17808"/>
                  </a:lnTo>
                  <a:lnTo>
                    <a:pt x="17175" y="17238"/>
                  </a:lnTo>
                  <a:lnTo>
                    <a:pt x="17492" y="16699"/>
                  </a:lnTo>
                  <a:lnTo>
                    <a:pt x="17841" y="16256"/>
                  </a:lnTo>
                  <a:lnTo>
                    <a:pt x="18253" y="15844"/>
                  </a:lnTo>
                  <a:lnTo>
                    <a:pt x="18696" y="15527"/>
                  </a:lnTo>
                  <a:lnTo>
                    <a:pt x="19172" y="15210"/>
                  </a:lnTo>
                  <a:lnTo>
                    <a:pt x="19710" y="14957"/>
                  </a:lnTo>
                  <a:lnTo>
                    <a:pt x="20249" y="14766"/>
                  </a:lnTo>
                  <a:lnTo>
                    <a:pt x="20851" y="14608"/>
                  </a:lnTo>
                  <a:lnTo>
                    <a:pt x="21453" y="14481"/>
                  </a:lnTo>
                  <a:lnTo>
                    <a:pt x="22087" y="14418"/>
                  </a:lnTo>
                  <a:lnTo>
                    <a:pt x="22752" y="14354"/>
                  </a:lnTo>
                  <a:lnTo>
                    <a:pt x="23418" y="14323"/>
                  </a:lnTo>
                  <a:lnTo>
                    <a:pt x="23386" y="14196"/>
                  </a:lnTo>
                  <a:lnTo>
                    <a:pt x="23386" y="14069"/>
                  </a:lnTo>
                  <a:lnTo>
                    <a:pt x="23418" y="13911"/>
                  </a:lnTo>
                  <a:lnTo>
                    <a:pt x="23481" y="13752"/>
                  </a:lnTo>
                  <a:lnTo>
                    <a:pt x="24052" y="12707"/>
                  </a:lnTo>
                  <a:lnTo>
                    <a:pt x="24654" y="11693"/>
                  </a:lnTo>
                  <a:lnTo>
                    <a:pt x="25287" y="10710"/>
                  </a:lnTo>
                  <a:lnTo>
                    <a:pt x="25953" y="9760"/>
                  </a:lnTo>
                  <a:lnTo>
                    <a:pt x="26650" y="8841"/>
                  </a:lnTo>
                  <a:lnTo>
                    <a:pt x="27410" y="7954"/>
                  </a:lnTo>
                  <a:lnTo>
                    <a:pt x="28171" y="7066"/>
                  </a:lnTo>
                  <a:lnTo>
                    <a:pt x="28963" y="6211"/>
                  </a:lnTo>
                  <a:lnTo>
                    <a:pt x="27854" y="5894"/>
                  </a:lnTo>
                  <a:lnTo>
                    <a:pt x="26745" y="5577"/>
                  </a:lnTo>
                  <a:lnTo>
                    <a:pt x="24527" y="4880"/>
                  </a:lnTo>
                  <a:lnTo>
                    <a:pt x="22340" y="4119"/>
                  </a:lnTo>
                  <a:lnTo>
                    <a:pt x="20154" y="3359"/>
                  </a:lnTo>
                  <a:lnTo>
                    <a:pt x="17968" y="2567"/>
                  </a:lnTo>
                  <a:lnTo>
                    <a:pt x="15781" y="1806"/>
                  </a:lnTo>
                  <a:lnTo>
                    <a:pt x="13595" y="1077"/>
                  </a:lnTo>
                  <a:lnTo>
                    <a:pt x="11377" y="380"/>
                  </a:lnTo>
                  <a:lnTo>
                    <a:pt x="10553" y="158"/>
                  </a:lnTo>
                  <a:lnTo>
                    <a:pt x="9824" y="63"/>
                  </a:lnTo>
                  <a:lnTo>
                    <a:pt x="9507" y="32"/>
                  </a:lnTo>
                  <a:lnTo>
                    <a:pt x="919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6792430" y="2210027"/>
              <a:ext cx="117038" cy="375184"/>
            </a:xfrm>
            <a:custGeom>
              <a:rect b="b" l="l" r="r" t="t"/>
              <a:pathLst>
                <a:path extrusionOk="0" h="35554" w="11091">
                  <a:moveTo>
                    <a:pt x="3676" y="0"/>
                  </a:moveTo>
                  <a:lnTo>
                    <a:pt x="2725" y="1395"/>
                  </a:lnTo>
                  <a:lnTo>
                    <a:pt x="1775" y="2789"/>
                  </a:lnTo>
                  <a:lnTo>
                    <a:pt x="887" y="4215"/>
                  </a:lnTo>
                  <a:lnTo>
                    <a:pt x="0" y="5641"/>
                  </a:lnTo>
                  <a:lnTo>
                    <a:pt x="159" y="5799"/>
                  </a:lnTo>
                  <a:lnTo>
                    <a:pt x="190" y="5926"/>
                  </a:lnTo>
                  <a:lnTo>
                    <a:pt x="222" y="6053"/>
                  </a:lnTo>
                  <a:lnTo>
                    <a:pt x="570" y="7701"/>
                  </a:lnTo>
                  <a:lnTo>
                    <a:pt x="887" y="9380"/>
                  </a:lnTo>
                  <a:lnTo>
                    <a:pt x="1141" y="11059"/>
                  </a:lnTo>
                  <a:lnTo>
                    <a:pt x="1363" y="12771"/>
                  </a:lnTo>
                  <a:lnTo>
                    <a:pt x="1553" y="14450"/>
                  </a:lnTo>
                  <a:lnTo>
                    <a:pt x="1680" y="16161"/>
                  </a:lnTo>
                  <a:lnTo>
                    <a:pt x="1775" y="17872"/>
                  </a:lnTo>
                  <a:lnTo>
                    <a:pt x="1806" y="19583"/>
                  </a:lnTo>
                  <a:lnTo>
                    <a:pt x="1806" y="21326"/>
                  </a:lnTo>
                  <a:lnTo>
                    <a:pt x="1775" y="23037"/>
                  </a:lnTo>
                  <a:lnTo>
                    <a:pt x="1680" y="24748"/>
                  </a:lnTo>
                  <a:lnTo>
                    <a:pt x="1553" y="26460"/>
                  </a:lnTo>
                  <a:lnTo>
                    <a:pt x="1331" y="28139"/>
                  </a:lnTo>
                  <a:lnTo>
                    <a:pt x="1109" y="29850"/>
                  </a:lnTo>
                  <a:lnTo>
                    <a:pt x="792" y="31530"/>
                  </a:lnTo>
                  <a:lnTo>
                    <a:pt x="444" y="33177"/>
                  </a:lnTo>
                  <a:lnTo>
                    <a:pt x="2915" y="33811"/>
                  </a:lnTo>
                  <a:lnTo>
                    <a:pt x="5355" y="34445"/>
                  </a:lnTo>
                  <a:lnTo>
                    <a:pt x="7859" y="35015"/>
                  </a:lnTo>
                  <a:lnTo>
                    <a:pt x="10330" y="35554"/>
                  </a:lnTo>
                  <a:lnTo>
                    <a:pt x="10520" y="34350"/>
                  </a:lnTo>
                  <a:lnTo>
                    <a:pt x="10679" y="33177"/>
                  </a:lnTo>
                  <a:lnTo>
                    <a:pt x="10806" y="32005"/>
                  </a:lnTo>
                  <a:lnTo>
                    <a:pt x="10901" y="30833"/>
                  </a:lnTo>
                  <a:lnTo>
                    <a:pt x="10996" y="29692"/>
                  </a:lnTo>
                  <a:lnTo>
                    <a:pt x="11059" y="28519"/>
                  </a:lnTo>
                  <a:lnTo>
                    <a:pt x="11091" y="27379"/>
                  </a:lnTo>
                  <a:lnTo>
                    <a:pt x="11091" y="26238"/>
                  </a:lnTo>
                  <a:lnTo>
                    <a:pt x="11091" y="25097"/>
                  </a:lnTo>
                  <a:lnTo>
                    <a:pt x="11059" y="23956"/>
                  </a:lnTo>
                  <a:lnTo>
                    <a:pt x="10996" y="22816"/>
                  </a:lnTo>
                  <a:lnTo>
                    <a:pt x="10901" y="21706"/>
                  </a:lnTo>
                  <a:lnTo>
                    <a:pt x="10774" y="20566"/>
                  </a:lnTo>
                  <a:lnTo>
                    <a:pt x="10647" y="19457"/>
                  </a:lnTo>
                  <a:lnTo>
                    <a:pt x="10489" y="18348"/>
                  </a:lnTo>
                  <a:lnTo>
                    <a:pt x="10299" y="17239"/>
                  </a:lnTo>
                  <a:lnTo>
                    <a:pt x="10077" y="16129"/>
                  </a:lnTo>
                  <a:lnTo>
                    <a:pt x="9855" y="15052"/>
                  </a:lnTo>
                  <a:lnTo>
                    <a:pt x="9570" y="13943"/>
                  </a:lnTo>
                  <a:lnTo>
                    <a:pt x="9285" y="12866"/>
                  </a:lnTo>
                  <a:lnTo>
                    <a:pt x="8968" y="11788"/>
                  </a:lnTo>
                  <a:lnTo>
                    <a:pt x="8619" y="10711"/>
                  </a:lnTo>
                  <a:lnTo>
                    <a:pt x="8271" y="9634"/>
                  </a:lnTo>
                  <a:lnTo>
                    <a:pt x="7859" y="8556"/>
                  </a:lnTo>
                  <a:lnTo>
                    <a:pt x="7447" y="7479"/>
                  </a:lnTo>
                  <a:lnTo>
                    <a:pt x="7003" y="6433"/>
                  </a:lnTo>
                  <a:lnTo>
                    <a:pt x="6528" y="5356"/>
                  </a:lnTo>
                  <a:lnTo>
                    <a:pt x="6021" y="4310"/>
                  </a:lnTo>
                  <a:lnTo>
                    <a:pt x="5482" y="3264"/>
                  </a:lnTo>
                  <a:lnTo>
                    <a:pt x="4943" y="2219"/>
                  </a:lnTo>
                  <a:lnTo>
                    <a:pt x="4341" y="1173"/>
                  </a:lnTo>
                  <a:lnTo>
                    <a:pt x="3739" y="127"/>
                  </a:lnTo>
                  <a:lnTo>
                    <a:pt x="367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774367" y="1695813"/>
              <a:ext cx="93305" cy="114041"/>
            </a:xfrm>
            <a:custGeom>
              <a:rect b="b" l="l" r="r" t="t"/>
              <a:pathLst>
                <a:path extrusionOk="0" h="10807" w="8842">
                  <a:moveTo>
                    <a:pt x="8081" y="1"/>
                  </a:moveTo>
                  <a:lnTo>
                    <a:pt x="7955" y="64"/>
                  </a:lnTo>
                  <a:lnTo>
                    <a:pt x="7226" y="476"/>
                  </a:lnTo>
                  <a:lnTo>
                    <a:pt x="6529" y="920"/>
                  </a:lnTo>
                  <a:lnTo>
                    <a:pt x="5863" y="1395"/>
                  </a:lnTo>
                  <a:lnTo>
                    <a:pt x="5198" y="1934"/>
                  </a:lnTo>
                  <a:lnTo>
                    <a:pt x="4564" y="2504"/>
                  </a:lnTo>
                  <a:lnTo>
                    <a:pt x="3962" y="3106"/>
                  </a:lnTo>
                  <a:lnTo>
                    <a:pt x="3392" y="3740"/>
                  </a:lnTo>
                  <a:lnTo>
                    <a:pt x="2821" y="4406"/>
                  </a:lnTo>
                  <a:lnTo>
                    <a:pt x="2314" y="5103"/>
                  </a:lnTo>
                  <a:lnTo>
                    <a:pt x="1871" y="5800"/>
                  </a:lnTo>
                  <a:lnTo>
                    <a:pt x="1427" y="6560"/>
                  </a:lnTo>
                  <a:lnTo>
                    <a:pt x="1047" y="7289"/>
                  </a:lnTo>
                  <a:lnTo>
                    <a:pt x="698" y="8081"/>
                  </a:lnTo>
                  <a:lnTo>
                    <a:pt x="413" y="8874"/>
                  </a:lnTo>
                  <a:lnTo>
                    <a:pt x="191" y="9666"/>
                  </a:lnTo>
                  <a:lnTo>
                    <a:pt x="1" y="10458"/>
                  </a:lnTo>
                  <a:lnTo>
                    <a:pt x="1" y="10585"/>
                  </a:lnTo>
                  <a:lnTo>
                    <a:pt x="33" y="10680"/>
                  </a:lnTo>
                  <a:lnTo>
                    <a:pt x="96" y="10775"/>
                  </a:lnTo>
                  <a:lnTo>
                    <a:pt x="191" y="10806"/>
                  </a:lnTo>
                  <a:lnTo>
                    <a:pt x="286" y="10806"/>
                  </a:lnTo>
                  <a:lnTo>
                    <a:pt x="381" y="10775"/>
                  </a:lnTo>
                  <a:lnTo>
                    <a:pt x="476" y="10711"/>
                  </a:lnTo>
                  <a:lnTo>
                    <a:pt x="540" y="10616"/>
                  </a:lnTo>
                  <a:lnTo>
                    <a:pt x="888" y="9856"/>
                  </a:lnTo>
                  <a:lnTo>
                    <a:pt x="1237" y="9095"/>
                  </a:lnTo>
                  <a:lnTo>
                    <a:pt x="1585" y="8398"/>
                  </a:lnTo>
                  <a:lnTo>
                    <a:pt x="1966" y="7701"/>
                  </a:lnTo>
                  <a:lnTo>
                    <a:pt x="2378" y="7036"/>
                  </a:lnTo>
                  <a:lnTo>
                    <a:pt x="2821" y="6402"/>
                  </a:lnTo>
                  <a:lnTo>
                    <a:pt x="3265" y="5768"/>
                  </a:lnTo>
                  <a:lnTo>
                    <a:pt x="3740" y="5166"/>
                  </a:lnTo>
                  <a:lnTo>
                    <a:pt x="4247" y="4596"/>
                  </a:lnTo>
                  <a:lnTo>
                    <a:pt x="4754" y="4057"/>
                  </a:lnTo>
                  <a:lnTo>
                    <a:pt x="5324" y="3518"/>
                  </a:lnTo>
                  <a:lnTo>
                    <a:pt x="5895" y="3011"/>
                  </a:lnTo>
                  <a:lnTo>
                    <a:pt x="6529" y="2504"/>
                  </a:lnTo>
                  <a:lnTo>
                    <a:pt x="7162" y="2029"/>
                  </a:lnTo>
                  <a:lnTo>
                    <a:pt x="7859" y="1585"/>
                  </a:lnTo>
                  <a:lnTo>
                    <a:pt x="8557" y="1110"/>
                  </a:lnTo>
                  <a:lnTo>
                    <a:pt x="8683" y="1047"/>
                  </a:lnTo>
                  <a:lnTo>
                    <a:pt x="8747" y="952"/>
                  </a:lnTo>
                  <a:lnTo>
                    <a:pt x="8810" y="857"/>
                  </a:lnTo>
                  <a:lnTo>
                    <a:pt x="8842" y="730"/>
                  </a:lnTo>
                  <a:lnTo>
                    <a:pt x="8842" y="635"/>
                  </a:lnTo>
                  <a:lnTo>
                    <a:pt x="8842" y="508"/>
                  </a:lnTo>
                  <a:lnTo>
                    <a:pt x="8778" y="318"/>
                  </a:lnTo>
                  <a:lnTo>
                    <a:pt x="8620" y="128"/>
                  </a:lnTo>
                  <a:lnTo>
                    <a:pt x="8525" y="64"/>
                  </a:lnTo>
                  <a:lnTo>
                    <a:pt x="8430" y="33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6693125" y="2290932"/>
              <a:ext cx="97991" cy="266187"/>
            </a:xfrm>
            <a:custGeom>
              <a:rect b="b" l="l" r="r" t="t"/>
              <a:pathLst>
                <a:path extrusionOk="0" h="25225" w="9286">
                  <a:moveTo>
                    <a:pt x="8271" y="1"/>
                  </a:moveTo>
                  <a:lnTo>
                    <a:pt x="7543" y="1300"/>
                  </a:lnTo>
                  <a:lnTo>
                    <a:pt x="6877" y="2599"/>
                  </a:lnTo>
                  <a:lnTo>
                    <a:pt x="6212" y="3930"/>
                  </a:lnTo>
                  <a:lnTo>
                    <a:pt x="5578" y="5261"/>
                  </a:lnTo>
                  <a:lnTo>
                    <a:pt x="4976" y="6624"/>
                  </a:lnTo>
                  <a:lnTo>
                    <a:pt x="4374" y="7986"/>
                  </a:lnTo>
                  <a:lnTo>
                    <a:pt x="3835" y="9349"/>
                  </a:lnTo>
                  <a:lnTo>
                    <a:pt x="3296" y="10775"/>
                  </a:lnTo>
                  <a:lnTo>
                    <a:pt x="2789" y="12169"/>
                  </a:lnTo>
                  <a:lnTo>
                    <a:pt x="2314" y="13595"/>
                  </a:lnTo>
                  <a:lnTo>
                    <a:pt x="1839" y="15052"/>
                  </a:lnTo>
                  <a:lnTo>
                    <a:pt x="1427" y="16510"/>
                  </a:lnTo>
                  <a:lnTo>
                    <a:pt x="1015" y="17999"/>
                  </a:lnTo>
                  <a:lnTo>
                    <a:pt x="635" y="19489"/>
                  </a:lnTo>
                  <a:lnTo>
                    <a:pt x="318" y="21041"/>
                  </a:lnTo>
                  <a:lnTo>
                    <a:pt x="1" y="22562"/>
                  </a:lnTo>
                  <a:lnTo>
                    <a:pt x="2156" y="23260"/>
                  </a:lnTo>
                  <a:lnTo>
                    <a:pt x="4342" y="23925"/>
                  </a:lnTo>
                  <a:lnTo>
                    <a:pt x="6560" y="24590"/>
                  </a:lnTo>
                  <a:lnTo>
                    <a:pt x="8747" y="25224"/>
                  </a:lnTo>
                  <a:lnTo>
                    <a:pt x="8968" y="22024"/>
                  </a:lnTo>
                  <a:lnTo>
                    <a:pt x="9159" y="18887"/>
                  </a:lnTo>
                  <a:lnTo>
                    <a:pt x="9222" y="17302"/>
                  </a:lnTo>
                  <a:lnTo>
                    <a:pt x="9254" y="15750"/>
                  </a:lnTo>
                  <a:lnTo>
                    <a:pt x="9285" y="14165"/>
                  </a:lnTo>
                  <a:lnTo>
                    <a:pt x="9254" y="12613"/>
                  </a:lnTo>
                  <a:lnTo>
                    <a:pt x="9222" y="11060"/>
                  </a:lnTo>
                  <a:lnTo>
                    <a:pt x="9190" y="9475"/>
                  </a:lnTo>
                  <a:lnTo>
                    <a:pt x="9095" y="7923"/>
                  </a:lnTo>
                  <a:lnTo>
                    <a:pt x="9000" y="6338"/>
                  </a:lnTo>
                  <a:lnTo>
                    <a:pt x="8842" y="4754"/>
                  </a:lnTo>
                  <a:lnTo>
                    <a:pt x="8683" y="3170"/>
                  </a:lnTo>
                  <a:lnTo>
                    <a:pt x="8493" y="1585"/>
                  </a:lnTo>
                  <a:lnTo>
                    <a:pt x="827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6590160" y="1929856"/>
              <a:ext cx="184584" cy="565445"/>
            </a:xfrm>
            <a:custGeom>
              <a:rect b="b" l="l" r="r" t="t"/>
              <a:pathLst>
                <a:path extrusionOk="0" h="53584" w="17492">
                  <a:moveTo>
                    <a:pt x="16509" y="0"/>
                  </a:moveTo>
                  <a:lnTo>
                    <a:pt x="15147" y="1933"/>
                  </a:lnTo>
                  <a:lnTo>
                    <a:pt x="13784" y="3866"/>
                  </a:lnTo>
                  <a:lnTo>
                    <a:pt x="12485" y="5799"/>
                  </a:lnTo>
                  <a:lnTo>
                    <a:pt x="11186" y="7764"/>
                  </a:lnTo>
                  <a:lnTo>
                    <a:pt x="9950" y="9728"/>
                  </a:lnTo>
                  <a:lnTo>
                    <a:pt x="8746" y="11725"/>
                  </a:lnTo>
                  <a:lnTo>
                    <a:pt x="7605" y="13721"/>
                  </a:lnTo>
                  <a:lnTo>
                    <a:pt x="6496" y="15749"/>
                  </a:lnTo>
                  <a:lnTo>
                    <a:pt x="5450" y="17809"/>
                  </a:lnTo>
                  <a:lnTo>
                    <a:pt x="4468" y="19868"/>
                  </a:lnTo>
                  <a:lnTo>
                    <a:pt x="3517" y="21991"/>
                  </a:lnTo>
                  <a:lnTo>
                    <a:pt x="3106" y="23069"/>
                  </a:lnTo>
                  <a:lnTo>
                    <a:pt x="2662" y="24146"/>
                  </a:lnTo>
                  <a:lnTo>
                    <a:pt x="2282" y="25224"/>
                  </a:lnTo>
                  <a:lnTo>
                    <a:pt x="1870" y="26333"/>
                  </a:lnTo>
                  <a:lnTo>
                    <a:pt x="1521" y="27442"/>
                  </a:lnTo>
                  <a:lnTo>
                    <a:pt x="1173" y="28583"/>
                  </a:lnTo>
                  <a:lnTo>
                    <a:pt x="856" y="29692"/>
                  </a:lnTo>
                  <a:lnTo>
                    <a:pt x="539" y="30832"/>
                  </a:lnTo>
                  <a:lnTo>
                    <a:pt x="254" y="32005"/>
                  </a:lnTo>
                  <a:lnTo>
                    <a:pt x="0" y="33177"/>
                  </a:lnTo>
                  <a:lnTo>
                    <a:pt x="127" y="35712"/>
                  </a:lnTo>
                  <a:lnTo>
                    <a:pt x="222" y="38279"/>
                  </a:lnTo>
                  <a:lnTo>
                    <a:pt x="254" y="40846"/>
                  </a:lnTo>
                  <a:lnTo>
                    <a:pt x="254" y="43412"/>
                  </a:lnTo>
                  <a:lnTo>
                    <a:pt x="222" y="48482"/>
                  </a:lnTo>
                  <a:lnTo>
                    <a:pt x="190" y="50986"/>
                  </a:lnTo>
                  <a:lnTo>
                    <a:pt x="222" y="53457"/>
                  </a:lnTo>
                  <a:lnTo>
                    <a:pt x="571" y="53584"/>
                  </a:lnTo>
                  <a:lnTo>
                    <a:pt x="539" y="52317"/>
                  </a:lnTo>
                  <a:lnTo>
                    <a:pt x="571" y="51049"/>
                  </a:lnTo>
                  <a:lnTo>
                    <a:pt x="602" y="49750"/>
                  </a:lnTo>
                  <a:lnTo>
                    <a:pt x="666" y="48482"/>
                  </a:lnTo>
                  <a:lnTo>
                    <a:pt x="729" y="47215"/>
                  </a:lnTo>
                  <a:lnTo>
                    <a:pt x="856" y="45916"/>
                  </a:lnTo>
                  <a:lnTo>
                    <a:pt x="982" y="44648"/>
                  </a:lnTo>
                  <a:lnTo>
                    <a:pt x="1141" y="43381"/>
                  </a:lnTo>
                  <a:lnTo>
                    <a:pt x="1331" y="42113"/>
                  </a:lnTo>
                  <a:lnTo>
                    <a:pt x="1521" y="40814"/>
                  </a:lnTo>
                  <a:lnTo>
                    <a:pt x="1743" y="39546"/>
                  </a:lnTo>
                  <a:lnTo>
                    <a:pt x="1996" y="38279"/>
                  </a:lnTo>
                  <a:lnTo>
                    <a:pt x="2250" y="37011"/>
                  </a:lnTo>
                  <a:lnTo>
                    <a:pt x="2535" y="35776"/>
                  </a:lnTo>
                  <a:lnTo>
                    <a:pt x="2820" y="34508"/>
                  </a:lnTo>
                  <a:lnTo>
                    <a:pt x="3169" y="33241"/>
                  </a:lnTo>
                  <a:lnTo>
                    <a:pt x="3517" y="32005"/>
                  </a:lnTo>
                  <a:lnTo>
                    <a:pt x="3866" y="30769"/>
                  </a:lnTo>
                  <a:lnTo>
                    <a:pt x="4627" y="28297"/>
                  </a:lnTo>
                  <a:lnTo>
                    <a:pt x="5482" y="25826"/>
                  </a:lnTo>
                  <a:lnTo>
                    <a:pt x="6401" y="23417"/>
                  </a:lnTo>
                  <a:lnTo>
                    <a:pt x="7383" y="21041"/>
                  </a:lnTo>
                  <a:lnTo>
                    <a:pt x="8397" y="18696"/>
                  </a:lnTo>
                  <a:lnTo>
                    <a:pt x="9475" y="16383"/>
                  </a:lnTo>
                  <a:lnTo>
                    <a:pt x="10615" y="14101"/>
                  </a:lnTo>
                  <a:lnTo>
                    <a:pt x="11091" y="13087"/>
                  </a:lnTo>
                  <a:lnTo>
                    <a:pt x="11725" y="11693"/>
                  </a:lnTo>
                  <a:lnTo>
                    <a:pt x="12485" y="10109"/>
                  </a:lnTo>
                  <a:lnTo>
                    <a:pt x="13341" y="8366"/>
                  </a:lnTo>
                  <a:lnTo>
                    <a:pt x="13816" y="7510"/>
                  </a:lnTo>
                  <a:lnTo>
                    <a:pt x="14291" y="6655"/>
                  </a:lnTo>
                  <a:lnTo>
                    <a:pt x="14798" y="5831"/>
                  </a:lnTo>
                  <a:lnTo>
                    <a:pt x="15337" y="5070"/>
                  </a:lnTo>
                  <a:lnTo>
                    <a:pt x="15844" y="4341"/>
                  </a:lnTo>
                  <a:lnTo>
                    <a:pt x="16383" y="3708"/>
                  </a:lnTo>
                  <a:lnTo>
                    <a:pt x="16953" y="3137"/>
                  </a:lnTo>
                  <a:lnTo>
                    <a:pt x="17238" y="2916"/>
                  </a:lnTo>
                  <a:lnTo>
                    <a:pt x="17492" y="2694"/>
                  </a:lnTo>
                  <a:lnTo>
                    <a:pt x="16985" y="1363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6503231" y="1778396"/>
              <a:ext cx="205658" cy="457789"/>
            </a:xfrm>
            <a:custGeom>
              <a:rect b="b" l="l" r="r" t="t"/>
              <a:pathLst>
                <a:path extrusionOk="0" h="43382" w="19489">
                  <a:moveTo>
                    <a:pt x="8366" y="5768"/>
                  </a:moveTo>
                  <a:lnTo>
                    <a:pt x="8524" y="5800"/>
                  </a:lnTo>
                  <a:lnTo>
                    <a:pt x="8651" y="5863"/>
                  </a:lnTo>
                  <a:lnTo>
                    <a:pt x="8778" y="5926"/>
                  </a:lnTo>
                  <a:lnTo>
                    <a:pt x="8873" y="5990"/>
                  </a:lnTo>
                  <a:lnTo>
                    <a:pt x="8968" y="6117"/>
                  </a:lnTo>
                  <a:lnTo>
                    <a:pt x="9063" y="6212"/>
                  </a:lnTo>
                  <a:lnTo>
                    <a:pt x="9126" y="6338"/>
                  </a:lnTo>
                  <a:lnTo>
                    <a:pt x="9158" y="6465"/>
                  </a:lnTo>
                  <a:lnTo>
                    <a:pt x="9158" y="6624"/>
                  </a:lnTo>
                  <a:lnTo>
                    <a:pt x="9126" y="6782"/>
                  </a:lnTo>
                  <a:lnTo>
                    <a:pt x="8778" y="8113"/>
                  </a:lnTo>
                  <a:lnTo>
                    <a:pt x="8493" y="9444"/>
                  </a:lnTo>
                  <a:lnTo>
                    <a:pt x="8239" y="10711"/>
                  </a:lnTo>
                  <a:lnTo>
                    <a:pt x="8049" y="11979"/>
                  </a:lnTo>
                  <a:lnTo>
                    <a:pt x="7954" y="13246"/>
                  </a:lnTo>
                  <a:lnTo>
                    <a:pt x="7891" y="14545"/>
                  </a:lnTo>
                  <a:lnTo>
                    <a:pt x="7922" y="15908"/>
                  </a:lnTo>
                  <a:lnTo>
                    <a:pt x="8049" y="17271"/>
                  </a:lnTo>
                  <a:lnTo>
                    <a:pt x="8049" y="17397"/>
                  </a:lnTo>
                  <a:lnTo>
                    <a:pt x="8017" y="17461"/>
                  </a:lnTo>
                  <a:lnTo>
                    <a:pt x="7986" y="17556"/>
                  </a:lnTo>
                  <a:lnTo>
                    <a:pt x="7954" y="17619"/>
                  </a:lnTo>
                  <a:lnTo>
                    <a:pt x="7796" y="17714"/>
                  </a:lnTo>
                  <a:lnTo>
                    <a:pt x="7637" y="17746"/>
                  </a:lnTo>
                  <a:lnTo>
                    <a:pt x="7479" y="17746"/>
                  </a:lnTo>
                  <a:lnTo>
                    <a:pt x="7320" y="17682"/>
                  </a:lnTo>
                  <a:lnTo>
                    <a:pt x="7162" y="17587"/>
                  </a:lnTo>
                  <a:lnTo>
                    <a:pt x="7130" y="17492"/>
                  </a:lnTo>
                  <a:lnTo>
                    <a:pt x="7067" y="17429"/>
                  </a:lnTo>
                  <a:lnTo>
                    <a:pt x="6908" y="16764"/>
                  </a:lnTo>
                  <a:lnTo>
                    <a:pt x="6750" y="16066"/>
                  </a:lnTo>
                  <a:lnTo>
                    <a:pt x="6623" y="15369"/>
                  </a:lnTo>
                  <a:lnTo>
                    <a:pt x="6496" y="14640"/>
                  </a:lnTo>
                  <a:lnTo>
                    <a:pt x="6433" y="13943"/>
                  </a:lnTo>
                  <a:lnTo>
                    <a:pt x="6401" y="13215"/>
                  </a:lnTo>
                  <a:lnTo>
                    <a:pt x="6401" y="12454"/>
                  </a:lnTo>
                  <a:lnTo>
                    <a:pt x="6401" y="11725"/>
                  </a:lnTo>
                  <a:lnTo>
                    <a:pt x="6465" y="10996"/>
                  </a:lnTo>
                  <a:lnTo>
                    <a:pt x="6528" y="10268"/>
                  </a:lnTo>
                  <a:lnTo>
                    <a:pt x="6655" y="9539"/>
                  </a:lnTo>
                  <a:lnTo>
                    <a:pt x="6782" y="8842"/>
                  </a:lnTo>
                  <a:lnTo>
                    <a:pt x="6972" y="8145"/>
                  </a:lnTo>
                  <a:lnTo>
                    <a:pt x="7162" y="7479"/>
                  </a:lnTo>
                  <a:lnTo>
                    <a:pt x="7415" y="6814"/>
                  </a:lnTo>
                  <a:lnTo>
                    <a:pt x="7700" y="6180"/>
                  </a:lnTo>
                  <a:lnTo>
                    <a:pt x="7764" y="6021"/>
                  </a:lnTo>
                  <a:lnTo>
                    <a:pt x="7891" y="5926"/>
                  </a:lnTo>
                  <a:lnTo>
                    <a:pt x="7986" y="5831"/>
                  </a:lnTo>
                  <a:lnTo>
                    <a:pt x="8112" y="5800"/>
                  </a:lnTo>
                  <a:lnTo>
                    <a:pt x="8239" y="5768"/>
                  </a:lnTo>
                  <a:close/>
                  <a:moveTo>
                    <a:pt x="3518" y="10743"/>
                  </a:moveTo>
                  <a:lnTo>
                    <a:pt x="3613" y="10775"/>
                  </a:lnTo>
                  <a:lnTo>
                    <a:pt x="3708" y="10838"/>
                  </a:lnTo>
                  <a:lnTo>
                    <a:pt x="3803" y="10901"/>
                  </a:lnTo>
                  <a:lnTo>
                    <a:pt x="3866" y="10965"/>
                  </a:lnTo>
                  <a:lnTo>
                    <a:pt x="3961" y="11091"/>
                  </a:lnTo>
                  <a:lnTo>
                    <a:pt x="3993" y="11218"/>
                  </a:lnTo>
                  <a:lnTo>
                    <a:pt x="4025" y="11345"/>
                  </a:lnTo>
                  <a:lnTo>
                    <a:pt x="4088" y="11979"/>
                  </a:lnTo>
                  <a:lnTo>
                    <a:pt x="4088" y="12581"/>
                  </a:lnTo>
                  <a:lnTo>
                    <a:pt x="4088" y="13215"/>
                  </a:lnTo>
                  <a:lnTo>
                    <a:pt x="4056" y="13848"/>
                  </a:lnTo>
                  <a:lnTo>
                    <a:pt x="3993" y="15084"/>
                  </a:lnTo>
                  <a:lnTo>
                    <a:pt x="3930" y="16320"/>
                  </a:lnTo>
                  <a:lnTo>
                    <a:pt x="3835" y="18823"/>
                  </a:lnTo>
                  <a:lnTo>
                    <a:pt x="3803" y="20059"/>
                  </a:lnTo>
                  <a:lnTo>
                    <a:pt x="3708" y="21295"/>
                  </a:lnTo>
                  <a:lnTo>
                    <a:pt x="3644" y="21422"/>
                  </a:lnTo>
                  <a:lnTo>
                    <a:pt x="3581" y="21517"/>
                  </a:lnTo>
                  <a:lnTo>
                    <a:pt x="3486" y="21580"/>
                  </a:lnTo>
                  <a:lnTo>
                    <a:pt x="3391" y="21612"/>
                  </a:lnTo>
                  <a:lnTo>
                    <a:pt x="3296" y="21580"/>
                  </a:lnTo>
                  <a:lnTo>
                    <a:pt x="3201" y="21517"/>
                  </a:lnTo>
                  <a:lnTo>
                    <a:pt x="3137" y="21422"/>
                  </a:lnTo>
                  <a:lnTo>
                    <a:pt x="3106" y="21295"/>
                  </a:lnTo>
                  <a:lnTo>
                    <a:pt x="3011" y="20059"/>
                  </a:lnTo>
                  <a:lnTo>
                    <a:pt x="2947" y="18823"/>
                  </a:lnTo>
                  <a:lnTo>
                    <a:pt x="2884" y="16320"/>
                  </a:lnTo>
                  <a:lnTo>
                    <a:pt x="2821" y="15084"/>
                  </a:lnTo>
                  <a:lnTo>
                    <a:pt x="2726" y="13848"/>
                  </a:lnTo>
                  <a:lnTo>
                    <a:pt x="2694" y="13215"/>
                  </a:lnTo>
                  <a:lnTo>
                    <a:pt x="2694" y="12581"/>
                  </a:lnTo>
                  <a:lnTo>
                    <a:pt x="2726" y="11979"/>
                  </a:lnTo>
                  <a:lnTo>
                    <a:pt x="2757" y="11345"/>
                  </a:lnTo>
                  <a:lnTo>
                    <a:pt x="2789" y="11218"/>
                  </a:lnTo>
                  <a:lnTo>
                    <a:pt x="2852" y="11091"/>
                  </a:lnTo>
                  <a:lnTo>
                    <a:pt x="2916" y="10965"/>
                  </a:lnTo>
                  <a:lnTo>
                    <a:pt x="2979" y="10901"/>
                  </a:lnTo>
                  <a:lnTo>
                    <a:pt x="3074" y="10838"/>
                  </a:lnTo>
                  <a:lnTo>
                    <a:pt x="3169" y="10775"/>
                  </a:lnTo>
                  <a:lnTo>
                    <a:pt x="3296" y="10743"/>
                  </a:lnTo>
                  <a:close/>
                  <a:moveTo>
                    <a:pt x="18981" y="1"/>
                  </a:moveTo>
                  <a:lnTo>
                    <a:pt x="18696" y="33"/>
                  </a:lnTo>
                  <a:lnTo>
                    <a:pt x="18569" y="128"/>
                  </a:lnTo>
                  <a:lnTo>
                    <a:pt x="18379" y="191"/>
                  </a:lnTo>
                  <a:lnTo>
                    <a:pt x="18062" y="191"/>
                  </a:lnTo>
                  <a:lnTo>
                    <a:pt x="8334" y="2187"/>
                  </a:lnTo>
                  <a:lnTo>
                    <a:pt x="7637" y="2314"/>
                  </a:lnTo>
                  <a:lnTo>
                    <a:pt x="6877" y="2441"/>
                  </a:lnTo>
                  <a:lnTo>
                    <a:pt x="5356" y="2694"/>
                  </a:lnTo>
                  <a:lnTo>
                    <a:pt x="4563" y="2821"/>
                  </a:lnTo>
                  <a:lnTo>
                    <a:pt x="3835" y="2979"/>
                  </a:lnTo>
                  <a:lnTo>
                    <a:pt x="3106" y="3170"/>
                  </a:lnTo>
                  <a:lnTo>
                    <a:pt x="2409" y="3391"/>
                  </a:lnTo>
                  <a:lnTo>
                    <a:pt x="1426" y="3772"/>
                  </a:lnTo>
                  <a:lnTo>
                    <a:pt x="1363" y="3898"/>
                  </a:lnTo>
                  <a:lnTo>
                    <a:pt x="1268" y="4025"/>
                  </a:lnTo>
                  <a:lnTo>
                    <a:pt x="1141" y="4120"/>
                  </a:lnTo>
                  <a:lnTo>
                    <a:pt x="1014" y="4215"/>
                  </a:lnTo>
                  <a:lnTo>
                    <a:pt x="888" y="4247"/>
                  </a:lnTo>
                  <a:lnTo>
                    <a:pt x="729" y="4279"/>
                  </a:lnTo>
                  <a:lnTo>
                    <a:pt x="571" y="4279"/>
                  </a:lnTo>
                  <a:lnTo>
                    <a:pt x="412" y="4215"/>
                  </a:lnTo>
                  <a:lnTo>
                    <a:pt x="191" y="4374"/>
                  </a:lnTo>
                  <a:lnTo>
                    <a:pt x="95" y="4532"/>
                  </a:lnTo>
                  <a:lnTo>
                    <a:pt x="0" y="4754"/>
                  </a:lnTo>
                  <a:lnTo>
                    <a:pt x="0" y="5007"/>
                  </a:lnTo>
                  <a:lnTo>
                    <a:pt x="0" y="5324"/>
                  </a:lnTo>
                  <a:lnTo>
                    <a:pt x="64" y="5705"/>
                  </a:lnTo>
                  <a:lnTo>
                    <a:pt x="159" y="6814"/>
                  </a:lnTo>
                  <a:lnTo>
                    <a:pt x="381" y="9159"/>
                  </a:lnTo>
                  <a:lnTo>
                    <a:pt x="666" y="11472"/>
                  </a:lnTo>
                  <a:lnTo>
                    <a:pt x="919" y="13753"/>
                  </a:lnTo>
                  <a:lnTo>
                    <a:pt x="1173" y="16003"/>
                  </a:lnTo>
                  <a:lnTo>
                    <a:pt x="1268" y="17144"/>
                  </a:lnTo>
                  <a:lnTo>
                    <a:pt x="1331" y="18253"/>
                  </a:lnTo>
                  <a:lnTo>
                    <a:pt x="1363" y="19394"/>
                  </a:lnTo>
                  <a:lnTo>
                    <a:pt x="1395" y="20534"/>
                  </a:lnTo>
                  <a:lnTo>
                    <a:pt x="1363" y="21675"/>
                  </a:lnTo>
                  <a:lnTo>
                    <a:pt x="1300" y="22848"/>
                  </a:lnTo>
                  <a:lnTo>
                    <a:pt x="1173" y="24020"/>
                  </a:lnTo>
                  <a:lnTo>
                    <a:pt x="1014" y="25192"/>
                  </a:lnTo>
                  <a:lnTo>
                    <a:pt x="1743" y="26206"/>
                  </a:lnTo>
                  <a:lnTo>
                    <a:pt x="2440" y="27220"/>
                  </a:lnTo>
                  <a:lnTo>
                    <a:pt x="3074" y="28266"/>
                  </a:lnTo>
                  <a:lnTo>
                    <a:pt x="3676" y="29312"/>
                  </a:lnTo>
                  <a:lnTo>
                    <a:pt x="4215" y="30421"/>
                  </a:lnTo>
                  <a:lnTo>
                    <a:pt x="4722" y="31530"/>
                  </a:lnTo>
                  <a:lnTo>
                    <a:pt x="5197" y="32639"/>
                  </a:lnTo>
                  <a:lnTo>
                    <a:pt x="5609" y="33780"/>
                  </a:lnTo>
                  <a:lnTo>
                    <a:pt x="5989" y="34921"/>
                  </a:lnTo>
                  <a:lnTo>
                    <a:pt x="6338" y="36093"/>
                  </a:lnTo>
                  <a:lnTo>
                    <a:pt x="6655" y="37297"/>
                  </a:lnTo>
                  <a:lnTo>
                    <a:pt x="6940" y="38470"/>
                  </a:lnTo>
                  <a:lnTo>
                    <a:pt x="7193" y="39674"/>
                  </a:lnTo>
                  <a:lnTo>
                    <a:pt x="7415" y="40909"/>
                  </a:lnTo>
                  <a:lnTo>
                    <a:pt x="7637" y="42145"/>
                  </a:lnTo>
                  <a:lnTo>
                    <a:pt x="7796" y="43381"/>
                  </a:lnTo>
                  <a:lnTo>
                    <a:pt x="8144" y="41702"/>
                  </a:lnTo>
                  <a:lnTo>
                    <a:pt x="8588" y="40054"/>
                  </a:lnTo>
                  <a:lnTo>
                    <a:pt x="9063" y="38438"/>
                  </a:lnTo>
                  <a:lnTo>
                    <a:pt x="9602" y="36822"/>
                  </a:lnTo>
                  <a:lnTo>
                    <a:pt x="10204" y="35237"/>
                  </a:lnTo>
                  <a:lnTo>
                    <a:pt x="10869" y="33653"/>
                  </a:lnTo>
                  <a:lnTo>
                    <a:pt x="11566" y="32100"/>
                  </a:lnTo>
                  <a:lnTo>
                    <a:pt x="12327" y="30548"/>
                  </a:lnTo>
                  <a:lnTo>
                    <a:pt x="13119" y="29027"/>
                  </a:lnTo>
                  <a:lnTo>
                    <a:pt x="13943" y="27537"/>
                  </a:lnTo>
                  <a:lnTo>
                    <a:pt x="14798" y="26048"/>
                  </a:lnTo>
                  <a:lnTo>
                    <a:pt x="15717" y="24559"/>
                  </a:lnTo>
                  <a:lnTo>
                    <a:pt x="16636" y="23101"/>
                  </a:lnTo>
                  <a:lnTo>
                    <a:pt x="17555" y="21643"/>
                  </a:lnTo>
                  <a:lnTo>
                    <a:pt x="18538" y="20217"/>
                  </a:lnTo>
                  <a:lnTo>
                    <a:pt x="19488" y="18792"/>
                  </a:lnTo>
                  <a:lnTo>
                    <a:pt x="19330" y="18665"/>
                  </a:lnTo>
                  <a:lnTo>
                    <a:pt x="19171" y="18475"/>
                  </a:lnTo>
                  <a:lnTo>
                    <a:pt x="19076" y="18253"/>
                  </a:lnTo>
                  <a:lnTo>
                    <a:pt x="19045" y="18126"/>
                  </a:lnTo>
                  <a:lnTo>
                    <a:pt x="19045" y="17999"/>
                  </a:lnTo>
                  <a:lnTo>
                    <a:pt x="19013" y="13500"/>
                  </a:lnTo>
                  <a:lnTo>
                    <a:pt x="18981" y="9000"/>
                  </a:lnTo>
                  <a:lnTo>
                    <a:pt x="1898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6518941" y="2614573"/>
              <a:ext cx="153497" cy="57522"/>
            </a:xfrm>
            <a:custGeom>
              <a:rect b="b" l="l" r="r" t="t"/>
              <a:pathLst>
                <a:path extrusionOk="0" h="5451" w="14546">
                  <a:moveTo>
                    <a:pt x="444" y="0"/>
                  </a:moveTo>
                  <a:lnTo>
                    <a:pt x="349" y="32"/>
                  </a:lnTo>
                  <a:lnTo>
                    <a:pt x="254" y="96"/>
                  </a:lnTo>
                  <a:lnTo>
                    <a:pt x="159" y="159"/>
                  </a:lnTo>
                  <a:lnTo>
                    <a:pt x="96" y="222"/>
                  </a:lnTo>
                  <a:lnTo>
                    <a:pt x="1" y="412"/>
                  </a:lnTo>
                  <a:lnTo>
                    <a:pt x="1" y="634"/>
                  </a:lnTo>
                  <a:lnTo>
                    <a:pt x="1" y="729"/>
                  </a:lnTo>
                  <a:lnTo>
                    <a:pt x="32" y="856"/>
                  </a:lnTo>
                  <a:lnTo>
                    <a:pt x="96" y="951"/>
                  </a:lnTo>
                  <a:lnTo>
                    <a:pt x="191" y="1014"/>
                  </a:lnTo>
                  <a:lnTo>
                    <a:pt x="286" y="1110"/>
                  </a:lnTo>
                  <a:lnTo>
                    <a:pt x="413" y="1141"/>
                  </a:lnTo>
                  <a:lnTo>
                    <a:pt x="3645" y="2314"/>
                  </a:lnTo>
                  <a:lnTo>
                    <a:pt x="6940" y="3454"/>
                  </a:lnTo>
                  <a:lnTo>
                    <a:pt x="8620" y="4025"/>
                  </a:lnTo>
                  <a:lnTo>
                    <a:pt x="10267" y="4532"/>
                  </a:lnTo>
                  <a:lnTo>
                    <a:pt x="11947" y="5007"/>
                  </a:lnTo>
                  <a:lnTo>
                    <a:pt x="13595" y="5419"/>
                  </a:lnTo>
                  <a:lnTo>
                    <a:pt x="13785" y="5451"/>
                  </a:lnTo>
                  <a:lnTo>
                    <a:pt x="13943" y="5451"/>
                  </a:lnTo>
                  <a:lnTo>
                    <a:pt x="14070" y="5419"/>
                  </a:lnTo>
                  <a:lnTo>
                    <a:pt x="14197" y="5356"/>
                  </a:lnTo>
                  <a:lnTo>
                    <a:pt x="14323" y="5261"/>
                  </a:lnTo>
                  <a:lnTo>
                    <a:pt x="14419" y="5166"/>
                  </a:lnTo>
                  <a:lnTo>
                    <a:pt x="14482" y="5039"/>
                  </a:lnTo>
                  <a:lnTo>
                    <a:pt x="14514" y="4912"/>
                  </a:lnTo>
                  <a:lnTo>
                    <a:pt x="14545" y="4754"/>
                  </a:lnTo>
                  <a:lnTo>
                    <a:pt x="14545" y="4627"/>
                  </a:lnTo>
                  <a:lnTo>
                    <a:pt x="14514" y="4468"/>
                  </a:lnTo>
                  <a:lnTo>
                    <a:pt x="14482" y="4342"/>
                  </a:lnTo>
                  <a:lnTo>
                    <a:pt x="14387" y="4215"/>
                  </a:lnTo>
                  <a:lnTo>
                    <a:pt x="14292" y="4088"/>
                  </a:lnTo>
                  <a:lnTo>
                    <a:pt x="14165" y="3993"/>
                  </a:lnTo>
                  <a:lnTo>
                    <a:pt x="14007" y="3930"/>
                  </a:lnTo>
                  <a:lnTo>
                    <a:pt x="12391" y="3328"/>
                  </a:lnTo>
                  <a:lnTo>
                    <a:pt x="10743" y="2789"/>
                  </a:lnTo>
                  <a:lnTo>
                    <a:pt x="9095" y="2282"/>
                  </a:lnTo>
                  <a:lnTo>
                    <a:pt x="7416" y="1807"/>
                  </a:lnTo>
                  <a:lnTo>
                    <a:pt x="4057" y="919"/>
                  </a:lnTo>
                  <a:lnTo>
                    <a:pt x="698" y="3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6469130" y="2538015"/>
              <a:ext cx="176892" cy="89285"/>
            </a:xfrm>
            <a:custGeom>
              <a:rect b="b" l="l" r="r" t="t"/>
              <a:pathLst>
                <a:path extrusionOk="0" h="8461" w="16763">
                  <a:moveTo>
                    <a:pt x="507" y="0"/>
                  </a:moveTo>
                  <a:lnTo>
                    <a:pt x="412" y="32"/>
                  </a:lnTo>
                  <a:lnTo>
                    <a:pt x="317" y="95"/>
                  </a:lnTo>
                  <a:lnTo>
                    <a:pt x="222" y="127"/>
                  </a:lnTo>
                  <a:lnTo>
                    <a:pt x="95" y="317"/>
                  </a:lnTo>
                  <a:lnTo>
                    <a:pt x="32" y="507"/>
                  </a:lnTo>
                  <a:lnTo>
                    <a:pt x="0" y="602"/>
                  </a:lnTo>
                  <a:lnTo>
                    <a:pt x="32" y="697"/>
                  </a:lnTo>
                  <a:lnTo>
                    <a:pt x="64" y="824"/>
                  </a:lnTo>
                  <a:lnTo>
                    <a:pt x="95" y="919"/>
                  </a:lnTo>
                  <a:lnTo>
                    <a:pt x="159" y="1014"/>
                  </a:lnTo>
                  <a:lnTo>
                    <a:pt x="285" y="1077"/>
                  </a:lnTo>
                  <a:lnTo>
                    <a:pt x="2028" y="2250"/>
                  </a:lnTo>
                  <a:lnTo>
                    <a:pt x="3866" y="3359"/>
                  </a:lnTo>
                  <a:lnTo>
                    <a:pt x="4785" y="3898"/>
                  </a:lnTo>
                  <a:lnTo>
                    <a:pt x="5736" y="4436"/>
                  </a:lnTo>
                  <a:lnTo>
                    <a:pt x="6718" y="4943"/>
                  </a:lnTo>
                  <a:lnTo>
                    <a:pt x="7700" y="5450"/>
                  </a:lnTo>
                  <a:lnTo>
                    <a:pt x="8683" y="5926"/>
                  </a:lnTo>
                  <a:lnTo>
                    <a:pt x="9665" y="6369"/>
                  </a:lnTo>
                  <a:lnTo>
                    <a:pt x="10679" y="6813"/>
                  </a:lnTo>
                  <a:lnTo>
                    <a:pt x="11693" y="7193"/>
                  </a:lnTo>
                  <a:lnTo>
                    <a:pt x="12707" y="7573"/>
                  </a:lnTo>
                  <a:lnTo>
                    <a:pt x="13721" y="7890"/>
                  </a:lnTo>
                  <a:lnTo>
                    <a:pt x="14735" y="8175"/>
                  </a:lnTo>
                  <a:lnTo>
                    <a:pt x="15749" y="8461"/>
                  </a:lnTo>
                  <a:lnTo>
                    <a:pt x="16034" y="8461"/>
                  </a:lnTo>
                  <a:lnTo>
                    <a:pt x="16161" y="8429"/>
                  </a:lnTo>
                  <a:lnTo>
                    <a:pt x="16288" y="8366"/>
                  </a:lnTo>
                  <a:lnTo>
                    <a:pt x="16414" y="8270"/>
                  </a:lnTo>
                  <a:lnTo>
                    <a:pt x="16509" y="8175"/>
                  </a:lnTo>
                  <a:lnTo>
                    <a:pt x="16605" y="8049"/>
                  </a:lnTo>
                  <a:lnTo>
                    <a:pt x="16668" y="7922"/>
                  </a:lnTo>
                  <a:lnTo>
                    <a:pt x="16731" y="7795"/>
                  </a:lnTo>
                  <a:lnTo>
                    <a:pt x="16763" y="7668"/>
                  </a:lnTo>
                  <a:lnTo>
                    <a:pt x="16763" y="7542"/>
                  </a:lnTo>
                  <a:lnTo>
                    <a:pt x="16731" y="7415"/>
                  </a:lnTo>
                  <a:lnTo>
                    <a:pt x="16668" y="7288"/>
                  </a:lnTo>
                  <a:lnTo>
                    <a:pt x="16605" y="7193"/>
                  </a:lnTo>
                  <a:lnTo>
                    <a:pt x="16478" y="7098"/>
                  </a:lnTo>
                  <a:lnTo>
                    <a:pt x="16351" y="7003"/>
                  </a:lnTo>
                  <a:lnTo>
                    <a:pt x="12422" y="5387"/>
                  </a:lnTo>
                  <a:lnTo>
                    <a:pt x="8524" y="3739"/>
                  </a:lnTo>
                  <a:lnTo>
                    <a:pt x="6591" y="2915"/>
                  </a:lnTo>
                  <a:lnTo>
                    <a:pt x="4658" y="2028"/>
                  </a:lnTo>
                  <a:lnTo>
                    <a:pt x="2757" y="1077"/>
                  </a:lnTo>
                  <a:lnTo>
                    <a:pt x="856" y="95"/>
                  </a:lnTo>
                  <a:lnTo>
                    <a:pt x="729" y="3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6458432" y="1749645"/>
              <a:ext cx="220706" cy="49502"/>
            </a:xfrm>
            <a:custGeom>
              <a:rect b="b" l="l" r="r" t="t"/>
              <a:pathLst>
                <a:path extrusionOk="0" h="4691" w="20915">
                  <a:moveTo>
                    <a:pt x="16256" y="1"/>
                  </a:moveTo>
                  <a:lnTo>
                    <a:pt x="15591" y="32"/>
                  </a:lnTo>
                  <a:lnTo>
                    <a:pt x="14893" y="64"/>
                  </a:lnTo>
                  <a:lnTo>
                    <a:pt x="14165" y="96"/>
                  </a:lnTo>
                  <a:lnTo>
                    <a:pt x="12707" y="254"/>
                  </a:lnTo>
                  <a:lnTo>
                    <a:pt x="11186" y="476"/>
                  </a:lnTo>
                  <a:lnTo>
                    <a:pt x="9633" y="761"/>
                  </a:lnTo>
                  <a:lnTo>
                    <a:pt x="8081" y="1046"/>
                  </a:lnTo>
                  <a:lnTo>
                    <a:pt x="6560" y="1395"/>
                  </a:lnTo>
                  <a:lnTo>
                    <a:pt x="5070" y="1712"/>
                  </a:lnTo>
                  <a:lnTo>
                    <a:pt x="2313" y="2377"/>
                  </a:lnTo>
                  <a:lnTo>
                    <a:pt x="0" y="2916"/>
                  </a:lnTo>
                  <a:lnTo>
                    <a:pt x="1078" y="3265"/>
                  </a:lnTo>
                  <a:lnTo>
                    <a:pt x="2123" y="3676"/>
                  </a:lnTo>
                  <a:lnTo>
                    <a:pt x="3137" y="4152"/>
                  </a:lnTo>
                  <a:lnTo>
                    <a:pt x="4120" y="4690"/>
                  </a:lnTo>
                  <a:lnTo>
                    <a:pt x="12517" y="2916"/>
                  </a:lnTo>
                  <a:lnTo>
                    <a:pt x="20914" y="1173"/>
                  </a:lnTo>
                  <a:lnTo>
                    <a:pt x="20534" y="920"/>
                  </a:lnTo>
                  <a:lnTo>
                    <a:pt x="20154" y="698"/>
                  </a:lnTo>
                  <a:lnTo>
                    <a:pt x="19710" y="508"/>
                  </a:lnTo>
                  <a:lnTo>
                    <a:pt x="19203" y="349"/>
                  </a:lnTo>
                  <a:lnTo>
                    <a:pt x="18696" y="223"/>
                  </a:lnTo>
                  <a:lnTo>
                    <a:pt x="18126" y="127"/>
                  </a:lnTo>
                  <a:lnTo>
                    <a:pt x="17555" y="64"/>
                  </a:lnTo>
                  <a:lnTo>
                    <a:pt x="16921" y="32"/>
                  </a:lnTo>
                  <a:lnTo>
                    <a:pt x="16256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6570767" y="1839244"/>
              <a:ext cx="29104" cy="126408"/>
            </a:xfrm>
            <a:custGeom>
              <a:rect b="b" l="l" r="r" t="t"/>
              <a:pathLst>
                <a:path extrusionOk="0" h="11979" w="2758">
                  <a:moveTo>
                    <a:pt x="1838" y="1"/>
                  </a:moveTo>
                  <a:lnTo>
                    <a:pt x="1711" y="33"/>
                  </a:lnTo>
                  <a:lnTo>
                    <a:pt x="1585" y="64"/>
                  </a:lnTo>
                  <a:lnTo>
                    <a:pt x="1490" y="159"/>
                  </a:lnTo>
                  <a:lnTo>
                    <a:pt x="1363" y="254"/>
                  </a:lnTo>
                  <a:lnTo>
                    <a:pt x="1299" y="413"/>
                  </a:lnTo>
                  <a:lnTo>
                    <a:pt x="1014" y="1047"/>
                  </a:lnTo>
                  <a:lnTo>
                    <a:pt x="761" y="1712"/>
                  </a:lnTo>
                  <a:lnTo>
                    <a:pt x="571" y="2378"/>
                  </a:lnTo>
                  <a:lnTo>
                    <a:pt x="381" y="3075"/>
                  </a:lnTo>
                  <a:lnTo>
                    <a:pt x="254" y="3772"/>
                  </a:lnTo>
                  <a:lnTo>
                    <a:pt x="127" y="4501"/>
                  </a:lnTo>
                  <a:lnTo>
                    <a:pt x="64" y="5229"/>
                  </a:lnTo>
                  <a:lnTo>
                    <a:pt x="0" y="5958"/>
                  </a:lnTo>
                  <a:lnTo>
                    <a:pt x="0" y="6687"/>
                  </a:lnTo>
                  <a:lnTo>
                    <a:pt x="0" y="7448"/>
                  </a:lnTo>
                  <a:lnTo>
                    <a:pt x="32" y="8176"/>
                  </a:lnTo>
                  <a:lnTo>
                    <a:pt x="95" y="8873"/>
                  </a:lnTo>
                  <a:lnTo>
                    <a:pt x="222" y="9602"/>
                  </a:lnTo>
                  <a:lnTo>
                    <a:pt x="349" y="10299"/>
                  </a:lnTo>
                  <a:lnTo>
                    <a:pt x="507" y="10997"/>
                  </a:lnTo>
                  <a:lnTo>
                    <a:pt x="666" y="11662"/>
                  </a:lnTo>
                  <a:lnTo>
                    <a:pt x="729" y="11725"/>
                  </a:lnTo>
                  <a:lnTo>
                    <a:pt x="761" y="11820"/>
                  </a:lnTo>
                  <a:lnTo>
                    <a:pt x="919" y="11915"/>
                  </a:lnTo>
                  <a:lnTo>
                    <a:pt x="1078" y="11979"/>
                  </a:lnTo>
                  <a:lnTo>
                    <a:pt x="1236" y="11979"/>
                  </a:lnTo>
                  <a:lnTo>
                    <a:pt x="1395" y="11947"/>
                  </a:lnTo>
                  <a:lnTo>
                    <a:pt x="1553" y="11852"/>
                  </a:lnTo>
                  <a:lnTo>
                    <a:pt x="1585" y="11789"/>
                  </a:lnTo>
                  <a:lnTo>
                    <a:pt x="1616" y="11694"/>
                  </a:lnTo>
                  <a:lnTo>
                    <a:pt x="1648" y="11630"/>
                  </a:lnTo>
                  <a:lnTo>
                    <a:pt x="1648" y="11504"/>
                  </a:lnTo>
                  <a:lnTo>
                    <a:pt x="1521" y="10141"/>
                  </a:lnTo>
                  <a:lnTo>
                    <a:pt x="1490" y="8778"/>
                  </a:lnTo>
                  <a:lnTo>
                    <a:pt x="1553" y="7479"/>
                  </a:lnTo>
                  <a:lnTo>
                    <a:pt x="1648" y="6212"/>
                  </a:lnTo>
                  <a:lnTo>
                    <a:pt x="1838" y="4944"/>
                  </a:lnTo>
                  <a:lnTo>
                    <a:pt x="2092" y="3677"/>
                  </a:lnTo>
                  <a:lnTo>
                    <a:pt x="2377" y="2346"/>
                  </a:lnTo>
                  <a:lnTo>
                    <a:pt x="2725" y="1015"/>
                  </a:lnTo>
                  <a:lnTo>
                    <a:pt x="2757" y="857"/>
                  </a:lnTo>
                  <a:lnTo>
                    <a:pt x="2757" y="698"/>
                  </a:lnTo>
                  <a:lnTo>
                    <a:pt x="2725" y="571"/>
                  </a:lnTo>
                  <a:lnTo>
                    <a:pt x="2662" y="445"/>
                  </a:lnTo>
                  <a:lnTo>
                    <a:pt x="2567" y="350"/>
                  </a:lnTo>
                  <a:lnTo>
                    <a:pt x="2472" y="223"/>
                  </a:lnTo>
                  <a:lnTo>
                    <a:pt x="2377" y="159"/>
                  </a:lnTo>
                  <a:lnTo>
                    <a:pt x="2250" y="96"/>
                  </a:lnTo>
                  <a:lnTo>
                    <a:pt x="2123" y="33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6449400" y="2022799"/>
              <a:ext cx="122061" cy="463128"/>
            </a:xfrm>
            <a:custGeom>
              <a:rect b="b" l="l" r="r" t="t"/>
              <a:pathLst>
                <a:path extrusionOk="0" h="43888" w="11567">
                  <a:moveTo>
                    <a:pt x="2726" y="0"/>
                  </a:moveTo>
                  <a:lnTo>
                    <a:pt x="2219" y="539"/>
                  </a:lnTo>
                  <a:lnTo>
                    <a:pt x="1712" y="1046"/>
                  </a:lnTo>
                  <a:lnTo>
                    <a:pt x="1237" y="1585"/>
                  </a:lnTo>
                  <a:lnTo>
                    <a:pt x="1015" y="1902"/>
                  </a:lnTo>
                  <a:lnTo>
                    <a:pt x="825" y="2219"/>
                  </a:lnTo>
                  <a:lnTo>
                    <a:pt x="571" y="2694"/>
                  </a:lnTo>
                  <a:lnTo>
                    <a:pt x="349" y="3201"/>
                  </a:lnTo>
                  <a:lnTo>
                    <a:pt x="159" y="3740"/>
                  </a:lnTo>
                  <a:lnTo>
                    <a:pt x="1" y="4278"/>
                  </a:lnTo>
                  <a:lnTo>
                    <a:pt x="413" y="4405"/>
                  </a:lnTo>
                  <a:lnTo>
                    <a:pt x="825" y="4563"/>
                  </a:lnTo>
                  <a:lnTo>
                    <a:pt x="1205" y="4785"/>
                  </a:lnTo>
                  <a:lnTo>
                    <a:pt x="1585" y="5007"/>
                  </a:lnTo>
                  <a:lnTo>
                    <a:pt x="1934" y="5261"/>
                  </a:lnTo>
                  <a:lnTo>
                    <a:pt x="2282" y="5577"/>
                  </a:lnTo>
                  <a:lnTo>
                    <a:pt x="2599" y="5926"/>
                  </a:lnTo>
                  <a:lnTo>
                    <a:pt x="2884" y="6306"/>
                  </a:lnTo>
                  <a:lnTo>
                    <a:pt x="3486" y="7257"/>
                  </a:lnTo>
                  <a:lnTo>
                    <a:pt x="4025" y="8208"/>
                  </a:lnTo>
                  <a:lnTo>
                    <a:pt x="4564" y="9222"/>
                  </a:lnTo>
                  <a:lnTo>
                    <a:pt x="5071" y="10236"/>
                  </a:lnTo>
                  <a:lnTo>
                    <a:pt x="5514" y="11313"/>
                  </a:lnTo>
                  <a:lnTo>
                    <a:pt x="5958" y="12390"/>
                  </a:lnTo>
                  <a:lnTo>
                    <a:pt x="6370" y="13499"/>
                  </a:lnTo>
                  <a:lnTo>
                    <a:pt x="6750" y="14608"/>
                  </a:lnTo>
                  <a:lnTo>
                    <a:pt x="7099" y="15781"/>
                  </a:lnTo>
                  <a:lnTo>
                    <a:pt x="7416" y="16953"/>
                  </a:lnTo>
                  <a:lnTo>
                    <a:pt x="7701" y="18126"/>
                  </a:lnTo>
                  <a:lnTo>
                    <a:pt x="7986" y="19330"/>
                  </a:lnTo>
                  <a:lnTo>
                    <a:pt x="8239" y="20534"/>
                  </a:lnTo>
                  <a:lnTo>
                    <a:pt x="8461" y="21770"/>
                  </a:lnTo>
                  <a:lnTo>
                    <a:pt x="8683" y="22974"/>
                  </a:lnTo>
                  <a:lnTo>
                    <a:pt x="8842" y="24241"/>
                  </a:lnTo>
                  <a:lnTo>
                    <a:pt x="9158" y="26713"/>
                  </a:lnTo>
                  <a:lnTo>
                    <a:pt x="9412" y="29216"/>
                  </a:lnTo>
                  <a:lnTo>
                    <a:pt x="9602" y="31688"/>
                  </a:lnTo>
                  <a:lnTo>
                    <a:pt x="9760" y="34128"/>
                  </a:lnTo>
                  <a:lnTo>
                    <a:pt x="9856" y="36536"/>
                  </a:lnTo>
                  <a:lnTo>
                    <a:pt x="9919" y="38881"/>
                  </a:lnTo>
                  <a:lnTo>
                    <a:pt x="9951" y="41131"/>
                  </a:lnTo>
                  <a:lnTo>
                    <a:pt x="9951" y="43317"/>
                  </a:lnTo>
                  <a:lnTo>
                    <a:pt x="11567" y="43888"/>
                  </a:lnTo>
                  <a:lnTo>
                    <a:pt x="11535" y="41004"/>
                  </a:lnTo>
                  <a:lnTo>
                    <a:pt x="11503" y="38121"/>
                  </a:lnTo>
                  <a:lnTo>
                    <a:pt x="11472" y="35237"/>
                  </a:lnTo>
                  <a:lnTo>
                    <a:pt x="11440" y="32353"/>
                  </a:lnTo>
                  <a:lnTo>
                    <a:pt x="11345" y="29470"/>
                  </a:lnTo>
                  <a:lnTo>
                    <a:pt x="11218" y="26618"/>
                  </a:lnTo>
                  <a:lnTo>
                    <a:pt x="11123" y="25192"/>
                  </a:lnTo>
                  <a:lnTo>
                    <a:pt x="10996" y="23798"/>
                  </a:lnTo>
                  <a:lnTo>
                    <a:pt x="10870" y="22372"/>
                  </a:lnTo>
                  <a:lnTo>
                    <a:pt x="10679" y="20978"/>
                  </a:lnTo>
                  <a:lnTo>
                    <a:pt x="10489" y="19583"/>
                  </a:lnTo>
                  <a:lnTo>
                    <a:pt x="10267" y="18189"/>
                  </a:lnTo>
                  <a:lnTo>
                    <a:pt x="10014" y="16827"/>
                  </a:lnTo>
                  <a:lnTo>
                    <a:pt x="9729" y="15464"/>
                  </a:lnTo>
                  <a:lnTo>
                    <a:pt x="9380" y="14101"/>
                  </a:lnTo>
                  <a:lnTo>
                    <a:pt x="9032" y="12739"/>
                  </a:lnTo>
                  <a:lnTo>
                    <a:pt x="8620" y="11408"/>
                  </a:lnTo>
                  <a:lnTo>
                    <a:pt x="8176" y="10077"/>
                  </a:lnTo>
                  <a:lnTo>
                    <a:pt x="7669" y="8778"/>
                  </a:lnTo>
                  <a:lnTo>
                    <a:pt x="7130" y="7479"/>
                  </a:lnTo>
                  <a:lnTo>
                    <a:pt x="6528" y="6180"/>
                  </a:lnTo>
                  <a:lnTo>
                    <a:pt x="5895" y="4912"/>
                  </a:lnTo>
                  <a:lnTo>
                    <a:pt x="5166" y="3676"/>
                  </a:lnTo>
                  <a:lnTo>
                    <a:pt x="4437" y="2440"/>
                  </a:lnTo>
                  <a:lnTo>
                    <a:pt x="3613" y="120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6531644" y="1891735"/>
              <a:ext cx="14731" cy="114706"/>
            </a:xfrm>
            <a:custGeom>
              <a:rect b="b" l="l" r="r" t="t"/>
              <a:pathLst>
                <a:path extrusionOk="0" h="10870" w="1396">
                  <a:moveTo>
                    <a:pt x="603" y="1"/>
                  </a:moveTo>
                  <a:lnTo>
                    <a:pt x="476" y="33"/>
                  </a:lnTo>
                  <a:lnTo>
                    <a:pt x="381" y="96"/>
                  </a:lnTo>
                  <a:lnTo>
                    <a:pt x="286" y="159"/>
                  </a:lnTo>
                  <a:lnTo>
                    <a:pt x="223" y="223"/>
                  </a:lnTo>
                  <a:lnTo>
                    <a:pt x="159" y="349"/>
                  </a:lnTo>
                  <a:lnTo>
                    <a:pt x="96" y="476"/>
                  </a:lnTo>
                  <a:lnTo>
                    <a:pt x="64" y="603"/>
                  </a:lnTo>
                  <a:lnTo>
                    <a:pt x="33" y="1237"/>
                  </a:lnTo>
                  <a:lnTo>
                    <a:pt x="1" y="1839"/>
                  </a:lnTo>
                  <a:lnTo>
                    <a:pt x="1" y="2473"/>
                  </a:lnTo>
                  <a:lnTo>
                    <a:pt x="33" y="3106"/>
                  </a:lnTo>
                  <a:lnTo>
                    <a:pt x="128" y="4342"/>
                  </a:lnTo>
                  <a:lnTo>
                    <a:pt x="191" y="5578"/>
                  </a:lnTo>
                  <a:lnTo>
                    <a:pt x="254" y="8081"/>
                  </a:lnTo>
                  <a:lnTo>
                    <a:pt x="318" y="9317"/>
                  </a:lnTo>
                  <a:lnTo>
                    <a:pt x="413" y="10553"/>
                  </a:lnTo>
                  <a:lnTo>
                    <a:pt x="444" y="10680"/>
                  </a:lnTo>
                  <a:lnTo>
                    <a:pt x="508" y="10775"/>
                  </a:lnTo>
                  <a:lnTo>
                    <a:pt x="603" y="10838"/>
                  </a:lnTo>
                  <a:lnTo>
                    <a:pt x="698" y="10870"/>
                  </a:lnTo>
                  <a:lnTo>
                    <a:pt x="793" y="10838"/>
                  </a:lnTo>
                  <a:lnTo>
                    <a:pt x="888" y="10775"/>
                  </a:lnTo>
                  <a:lnTo>
                    <a:pt x="951" y="10680"/>
                  </a:lnTo>
                  <a:lnTo>
                    <a:pt x="1015" y="10553"/>
                  </a:lnTo>
                  <a:lnTo>
                    <a:pt x="1110" y="9317"/>
                  </a:lnTo>
                  <a:lnTo>
                    <a:pt x="1142" y="8081"/>
                  </a:lnTo>
                  <a:lnTo>
                    <a:pt x="1237" y="5578"/>
                  </a:lnTo>
                  <a:lnTo>
                    <a:pt x="1300" y="4342"/>
                  </a:lnTo>
                  <a:lnTo>
                    <a:pt x="1363" y="3106"/>
                  </a:lnTo>
                  <a:lnTo>
                    <a:pt x="1395" y="2473"/>
                  </a:lnTo>
                  <a:lnTo>
                    <a:pt x="1395" y="1839"/>
                  </a:lnTo>
                  <a:lnTo>
                    <a:pt x="1395" y="1237"/>
                  </a:lnTo>
                  <a:lnTo>
                    <a:pt x="1332" y="603"/>
                  </a:lnTo>
                  <a:lnTo>
                    <a:pt x="1300" y="476"/>
                  </a:lnTo>
                  <a:lnTo>
                    <a:pt x="1268" y="349"/>
                  </a:lnTo>
                  <a:lnTo>
                    <a:pt x="1173" y="223"/>
                  </a:lnTo>
                  <a:lnTo>
                    <a:pt x="1110" y="159"/>
                  </a:lnTo>
                  <a:lnTo>
                    <a:pt x="1015" y="96"/>
                  </a:lnTo>
                  <a:lnTo>
                    <a:pt x="920" y="33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6268527" y="2095348"/>
              <a:ext cx="262842" cy="375194"/>
            </a:xfrm>
            <a:custGeom>
              <a:rect b="b" l="l" r="r" t="t"/>
              <a:pathLst>
                <a:path extrusionOk="0" h="35555" w="24908">
                  <a:moveTo>
                    <a:pt x="15464" y="1"/>
                  </a:moveTo>
                  <a:lnTo>
                    <a:pt x="14989" y="32"/>
                  </a:lnTo>
                  <a:lnTo>
                    <a:pt x="14482" y="96"/>
                  </a:lnTo>
                  <a:lnTo>
                    <a:pt x="14007" y="159"/>
                  </a:lnTo>
                  <a:lnTo>
                    <a:pt x="13500" y="286"/>
                  </a:lnTo>
                  <a:lnTo>
                    <a:pt x="12581" y="508"/>
                  </a:lnTo>
                  <a:lnTo>
                    <a:pt x="11693" y="793"/>
                  </a:lnTo>
                  <a:lnTo>
                    <a:pt x="10965" y="1046"/>
                  </a:lnTo>
                  <a:lnTo>
                    <a:pt x="9507" y="1585"/>
                  </a:lnTo>
                  <a:lnTo>
                    <a:pt x="8081" y="2187"/>
                  </a:lnTo>
                  <a:lnTo>
                    <a:pt x="6687" y="2821"/>
                  </a:lnTo>
                  <a:lnTo>
                    <a:pt x="5293" y="3486"/>
                  </a:lnTo>
                  <a:lnTo>
                    <a:pt x="3962" y="4183"/>
                  </a:lnTo>
                  <a:lnTo>
                    <a:pt x="2631" y="4944"/>
                  </a:lnTo>
                  <a:lnTo>
                    <a:pt x="1300" y="5736"/>
                  </a:lnTo>
                  <a:lnTo>
                    <a:pt x="1" y="6560"/>
                  </a:lnTo>
                  <a:lnTo>
                    <a:pt x="1173" y="7827"/>
                  </a:lnTo>
                  <a:lnTo>
                    <a:pt x="2282" y="9095"/>
                  </a:lnTo>
                  <a:lnTo>
                    <a:pt x="3391" y="10394"/>
                  </a:lnTo>
                  <a:lnTo>
                    <a:pt x="4437" y="11757"/>
                  </a:lnTo>
                  <a:lnTo>
                    <a:pt x="5451" y="13119"/>
                  </a:lnTo>
                  <a:lnTo>
                    <a:pt x="6433" y="14514"/>
                  </a:lnTo>
                  <a:lnTo>
                    <a:pt x="7352" y="15940"/>
                  </a:lnTo>
                  <a:lnTo>
                    <a:pt x="8240" y="17397"/>
                  </a:lnTo>
                  <a:lnTo>
                    <a:pt x="9063" y="18855"/>
                  </a:lnTo>
                  <a:lnTo>
                    <a:pt x="9824" y="20312"/>
                  </a:lnTo>
                  <a:lnTo>
                    <a:pt x="10553" y="21802"/>
                  </a:lnTo>
                  <a:lnTo>
                    <a:pt x="11218" y="23291"/>
                  </a:lnTo>
                  <a:lnTo>
                    <a:pt x="11377" y="23735"/>
                  </a:lnTo>
                  <a:lnTo>
                    <a:pt x="11567" y="24210"/>
                  </a:lnTo>
                  <a:lnTo>
                    <a:pt x="11884" y="25287"/>
                  </a:lnTo>
                  <a:lnTo>
                    <a:pt x="12232" y="26428"/>
                  </a:lnTo>
                  <a:lnTo>
                    <a:pt x="12612" y="27601"/>
                  </a:lnTo>
                  <a:lnTo>
                    <a:pt x="13024" y="28773"/>
                  </a:lnTo>
                  <a:lnTo>
                    <a:pt x="13246" y="29312"/>
                  </a:lnTo>
                  <a:lnTo>
                    <a:pt x="13500" y="29850"/>
                  </a:lnTo>
                  <a:lnTo>
                    <a:pt x="13753" y="30357"/>
                  </a:lnTo>
                  <a:lnTo>
                    <a:pt x="14038" y="30833"/>
                  </a:lnTo>
                  <a:lnTo>
                    <a:pt x="14355" y="31276"/>
                  </a:lnTo>
                  <a:lnTo>
                    <a:pt x="14704" y="31657"/>
                  </a:lnTo>
                  <a:lnTo>
                    <a:pt x="14862" y="31593"/>
                  </a:lnTo>
                  <a:lnTo>
                    <a:pt x="15052" y="31561"/>
                  </a:lnTo>
                  <a:lnTo>
                    <a:pt x="15274" y="31561"/>
                  </a:lnTo>
                  <a:lnTo>
                    <a:pt x="15496" y="31625"/>
                  </a:lnTo>
                  <a:lnTo>
                    <a:pt x="20186" y="33621"/>
                  </a:lnTo>
                  <a:lnTo>
                    <a:pt x="24907" y="35554"/>
                  </a:lnTo>
                  <a:lnTo>
                    <a:pt x="24749" y="32195"/>
                  </a:lnTo>
                  <a:lnTo>
                    <a:pt x="24527" y="28836"/>
                  </a:lnTo>
                  <a:lnTo>
                    <a:pt x="24400" y="27157"/>
                  </a:lnTo>
                  <a:lnTo>
                    <a:pt x="24273" y="25477"/>
                  </a:lnTo>
                  <a:lnTo>
                    <a:pt x="24083" y="23830"/>
                  </a:lnTo>
                  <a:lnTo>
                    <a:pt x="23925" y="22150"/>
                  </a:lnTo>
                  <a:lnTo>
                    <a:pt x="23703" y="20503"/>
                  </a:lnTo>
                  <a:lnTo>
                    <a:pt x="23450" y="18823"/>
                  </a:lnTo>
                  <a:lnTo>
                    <a:pt x="23164" y="17175"/>
                  </a:lnTo>
                  <a:lnTo>
                    <a:pt x="22879" y="15528"/>
                  </a:lnTo>
                  <a:lnTo>
                    <a:pt x="22531" y="13880"/>
                  </a:lnTo>
                  <a:lnTo>
                    <a:pt x="22150" y="12264"/>
                  </a:lnTo>
                  <a:lnTo>
                    <a:pt x="21707" y="10616"/>
                  </a:lnTo>
                  <a:lnTo>
                    <a:pt x="21263" y="9000"/>
                  </a:lnTo>
                  <a:lnTo>
                    <a:pt x="20693" y="7067"/>
                  </a:lnTo>
                  <a:lnTo>
                    <a:pt x="20312" y="5799"/>
                  </a:lnTo>
                  <a:lnTo>
                    <a:pt x="19869" y="4469"/>
                  </a:lnTo>
                  <a:lnTo>
                    <a:pt x="19394" y="3169"/>
                  </a:lnTo>
                  <a:lnTo>
                    <a:pt x="19172" y="2567"/>
                  </a:lnTo>
                  <a:lnTo>
                    <a:pt x="18918" y="2029"/>
                  </a:lnTo>
                  <a:lnTo>
                    <a:pt x="18696" y="1522"/>
                  </a:lnTo>
                  <a:lnTo>
                    <a:pt x="18475" y="1141"/>
                  </a:lnTo>
                  <a:lnTo>
                    <a:pt x="18221" y="825"/>
                  </a:lnTo>
                  <a:lnTo>
                    <a:pt x="17999" y="603"/>
                  </a:lnTo>
                  <a:lnTo>
                    <a:pt x="17651" y="381"/>
                  </a:lnTo>
                  <a:lnTo>
                    <a:pt x="17270" y="222"/>
                  </a:lnTo>
                  <a:lnTo>
                    <a:pt x="16859" y="96"/>
                  </a:lnTo>
                  <a:lnTo>
                    <a:pt x="16415" y="32"/>
                  </a:lnTo>
                  <a:lnTo>
                    <a:pt x="1594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6450403" y="1797789"/>
              <a:ext cx="55517" cy="236418"/>
            </a:xfrm>
            <a:custGeom>
              <a:rect b="b" l="l" r="r" t="t"/>
              <a:pathLst>
                <a:path extrusionOk="0" h="22404" w="5261">
                  <a:moveTo>
                    <a:pt x="1" y="1"/>
                  </a:moveTo>
                  <a:lnTo>
                    <a:pt x="191" y="4786"/>
                  </a:lnTo>
                  <a:lnTo>
                    <a:pt x="381" y="9602"/>
                  </a:lnTo>
                  <a:lnTo>
                    <a:pt x="444" y="12010"/>
                  </a:lnTo>
                  <a:lnTo>
                    <a:pt x="476" y="14387"/>
                  </a:lnTo>
                  <a:lnTo>
                    <a:pt x="476" y="16795"/>
                  </a:lnTo>
                  <a:lnTo>
                    <a:pt x="444" y="19203"/>
                  </a:lnTo>
                  <a:lnTo>
                    <a:pt x="1427" y="18950"/>
                  </a:lnTo>
                  <a:lnTo>
                    <a:pt x="1649" y="18918"/>
                  </a:lnTo>
                  <a:lnTo>
                    <a:pt x="1807" y="18950"/>
                  </a:lnTo>
                  <a:lnTo>
                    <a:pt x="1997" y="18982"/>
                  </a:lnTo>
                  <a:lnTo>
                    <a:pt x="2124" y="19045"/>
                  </a:lnTo>
                  <a:lnTo>
                    <a:pt x="2251" y="19140"/>
                  </a:lnTo>
                  <a:lnTo>
                    <a:pt x="2377" y="19267"/>
                  </a:lnTo>
                  <a:lnTo>
                    <a:pt x="2472" y="19394"/>
                  </a:lnTo>
                  <a:lnTo>
                    <a:pt x="2536" y="19552"/>
                  </a:lnTo>
                  <a:lnTo>
                    <a:pt x="3265" y="20217"/>
                  </a:lnTo>
                  <a:lnTo>
                    <a:pt x="3962" y="20946"/>
                  </a:lnTo>
                  <a:lnTo>
                    <a:pt x="4627" y="21675"/>
                  </a:lnTo>
                  <a:lnTo>
                    <a:pt x="5261" y="22404"/>
                  </a:lnTo>
                  <a:lnTo>
                    <a:pt x="5198" y="19774"/>
                  </a:lnTo>
                  <a:lnTo>
                    <a:pt x="5071" y="17144"/>
                  </a:lnTo>
                  <a:lnTo>
                    <a:pt x="5007" y="15844"/>
                  </a:lnTo>
                  <a:lnTo>
                    <a:pt x="4881" y="14545"/>
                  </a:lnTo>
                  <a:lnTo>
                    <a:pt x="4754" y="13246"/>
                  </a:lnTo>
                  <a:lnTo>
                    <a:pt x="4595" y="11979"/>
                  </a:lnTo>
                  <a:lnTo>
                    <a:pt x="4405" y="10679"/>
                  </a:lnTo>
                  <a:lnTo>
                    <a:pt x="4215" y="9412"/>
                  </a:lnTo>
                  <a:lnTo>
                    <a:pt x="3962" y="8113"/>
                  </a:lnTo>
                  <a:lnTo>
                    <a:pt x="3677" y="6845"/>
                  </a:lnTo>
                  <a:lnTo>
                    <a:pt x="3391" y="5578"/>
                  </a:lnTo>
                  <a:lnTo>
                    <a:pt x="3043" y="4279"/>
                  </a:lnTo>
                  <a:lnTo>
                    <a:pt x="2694" y="2979"/>
                  </a:lnTo>
                  <a:lnTo>
                    <a:pt x="2282" y="1712"/>
                  </a:lnTo>
                  <a:lnTo>
                    <a:pt x="2251" y="1490"/>
                  </a:lnTo>
                  <a:lnTo>
                    <a:pt x="2251" y="1268"/>
                  </a:lnTo>
                  <a:lnTo>
                    <a:pt x="2346" y="1078"/>
                  </a:lnTo>
                  <a:lnTo>
                    <a:pt x="2441" y="888"/>
                  </a:lnTo>
                  <a:lnTo>
                    <a:pt x="1839" y="634"/>
                  </a:lnTo>
                  <a:lnTo>
                    <a:pt x="1237" y="4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6243458" y="2021797"/>
              <a:ext cx="210670" cy="129754"/>
            </a:xfrm>
            <a:custGeom>
              <a:rect b="b" l="l" r="r" t="t"/>
              <a:pathLst>
                <a:path extrusionOk="0" h="12296" w="19964">
                  <a:moveTo>
                    <a:pt x="19963" y="0"/>
                  </a:moveTo>
                  <a:lnTo>
                    <a:pt x="17872" y="602"/>
                  </a:lnTo>
                  <a:lnTo>
                    <a:pt x="15749" y="1173"/>
                  </a:lnTo>
                  <a:lnTo>
                    <a:pt x="13594" y="1743"/>
                  </a:lnTo>
                  <a:lnTo>
                    <a:pt x="11439" y="2250"/>
                  </a:lnTo>
                  <a:lnTo>
                    <a:pt x="9285" y="2757"/>
                  </a:lnTo>
                  <a:lnTo>
                    <a:pt x="7130" y="3233"/>
                  </a:lnTo>
                  <a:lnTo>
                    <a:pt x="4975" y="3676"/>
                  </a:lnTo>
                  <a:lnTo>
                    <a:pt x="2820" y="4088"/>
                  </a:lnTo>
                  <a:lnTo>
                    <a:pt x="2757" y="4183"/>
                  </a:lnTo>
                  <a:lnTo>
                    <a:pt x="2377" y="4595"/>
                  </a:lnTo>
                  <a:lnTo>
                    <a:pt x="1997" y="5007"/>
                  </a:lnTo>
                  <a:lnTo>
                    <a:pt x="1680" y="5451"/>
                  </a:lnTo>
                  <a:lnTo>
                    <a:pt x="1363" y="5926"/>
                  </a:lnTo>
                  <a:lnTo>
                    <a:pt x="1109" y="6370"/>
                  </a:lnTo>
                  <a:lnTo>
                    <a:pt x="856" y="6877"/>
                  </a:lnTo>
                  <a:lnTo>
                    <a:pt x="634" y="7352"/>
                  </a:lnTo>
                  <a:lnTo>
                    <a:pt x="444" y="7859"/>
                  </a:lnTo>
                  <a:lnTo>
                    <a:pt x="317" y="8398"/>
                  </a:lnTo>
                  <a:lnTo>
                    <a:pt x="190" y="8905"/>
                  </a:lnTo>
                  <a:lnTo>
                    <a:pt x="95" y="9443"/>
                  </a:lnTo>
                  <a:lnTo>
                    <a:pt x="32" y="9982"/>
                  </a:lnTo>
                  <a:lnTo>
                    <a:pt x="0" y="10552"/>
                  </a:lnTo>
                  <a:lnTo>
                    <a:pt x="0" y="11091"/>
                  </a:lnTo>
                  <a:lnTo>
                    <a:pt x="32" y="11661"/>
                  </a:lnTo>
                  <a:lnTo>
                    <a:pt x="95" y="12232"/>
                  </a:lnTo>
                  <a:lnTo>
                    <a:pt x="95" y="12295"/>
                  </a:lnTo>
                  <a:lnTo>
                    <a:pt x="1648" y="11249"/>
                  </a:lnTo>
                  <a:lnTo>
                    <a:pt x="3581" y="9982"/>
                  </a:lnTo>
                  <a:lnTo>
                    <a:pt x="4690" y="9285"/>
                  </a:lnTo>
                  <a:lnTo>
                    <a:pt x="5862" y="8588"/>
                  </a:lnTo>
                  <a:lnTo>
                    <a:pt x="7067" y="7891"/>
                  </a:lnTo>
                  <a:lnTo>
                    <a:pt x="8334" y="7193"/>
                  </a:lnTo>
                  <a:lnTo>
                    <a:pt x="9602" y="6560"/>
                  </a:lnTo>
                  <a:lnTo>
                    <a:pt x="10901" y="5958"/>
                  </a:lnTo>
                  <a:lnTo>
                    <a:pt x="12232" y="5419"/>
                  </a:lnTo>
                  <a:lnTo>
                    <a:pt x="12865" y="5165"/>
                  </a:lnTo>
                  <a:lnTo>
                    <a:pt x="13499" y="4944"/>
                  </a:lnTo>
                  <a:lnTo>
                    <a:pt x="14165" y="4754"/>
                  </a:lnTo>
                  <a:lnTo>
                    <a:pt x="14798" y="4595"/>
                  </a:lnTo>
                  <a:lnTo>
                    <a:pt x="15400" y="4437"/>
                  </a:lnTo>
                  <a:lnTo>
                    <a:pt x="16034" y="4310"/>
                  </a:lnTo>
                  <a:lnTo>
                    <a:pt x="16636" y="4247"/>
                  </a:lnTo>
                  <a:lnTo>
                    <a:pt x="17207" y="4183"/>
                  </a:lnTo>
                  <a:lnTo>
                    <a:pt x="18347" y="4183"/>
                  </a:lnTo>
                  <a:lnTo>
                    <a:pt x="18442" y="3644"/>
                  </a:lnTo>
                  <a:lnTo>
                    <a:pt x="18537" y="3074"/>
                  </a:lnTo>
                  <a:lnTo>
                    <a:pt x="18696" y="2535"/>
                  </a:lnTo>
                  <a:lnTo>
                    <a:pt x="18886" y="1997"/>
                  </a:lnTo>
                  <a:lnTo>
                    <a:pt x="19108" y="1458"/>
                  </a:lnTo>
                  <a:lnTo>
                    <a:pt x="19361" y="951"/>
                  </a:lnTo>
                  <a:lnTo>
                    <a:pt x="19646" y="444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3" name="Google Shape;1903;p17"/>
          <p:cNvGrpSpPr/>
          <p:nvPr/>
        </p:nvGrpSpPr>
        <p:grpSpPr>
          <a:xfrm>
            <a:off x="10229353" y="47067"/>
            <a:ext cx="1053048" cy="838261"/>
            <a:chOff x="5320600" y="2423850"/>
            <a:chExt cx="2079479" cy="1473217"/>
          </a:xfrm>
        </p:grpSpPr>
        <p:sp>
          <p:nvSpPr>
            <p:cNvPr id="1904" name="Google Shape;1904;p17"/>
            <p:cNvSpPr/>
            <p:nvPr/>
          </p:nvSpPr>
          <p:spPr>
            <a:xfrm>
              <a:off x="5320600" y="2423850"/>
              <a:ext cx="2079479" cy="1473217"/>
            </a:xfrm>
            <a:custGeom>
              <a:rect b="b" l="l" r="r" t="t"/>
              <a:pathLst>
                <a:path extrusionOk="0" h="30533" w="43098">
                  <a:moveTo>
                    <a:pt x="23461" y="539"/>
                  </a:moveTo>
                  <a:lnTo>
                    <a:pt x="24249" y="558"/>
                  </a:lnTo>
                  <a:lnTo>
                    <a:pt x="25036" y="616"/>
                  </a:lnTo>
                  <a:lnTo>
                    <a:pt x="25824" y="712"/>
                  </a:lnTo>
                  <a:lnTo>
                    <a:pt x="26593" y="846"/>
                  </a:lnTo>
                  <a:lnTo>
                    <a:pt x="27361" y="1019"/>
                  </a:lnTo>
                  <a:lnTo>
                    <a:pt x="28111" y="1211"/>
                  </a:lnTo>
                  <a:lnTo>
                    <a:pt x="28841" y="1461"/>
                  </a:lnTo>
                  <a:lnTo>
                    <a:pt x="29571" y="1730"/>
                  </a:lnTo>
                  <a:lnTo>
                    <a:pt x="30282" y="2037"/>
                  </a:lnTo>
                  <a:lnTo>
                    <a:pt x="30973" y="2383"/>
                  </a:lnTo>
                  <a:lnTo>
                    <a:pt x="31646" y="2768"/>
                  </a:lnTo>
                  <a:lnTo>
                    <a:pt x="32318" y="3190"/>
                  </a:lnTo>
                  <a:lnTo>
                    <a:pt x="32953" y="3651"/>
                  </a:lnTo>
                  <a:lnTo>
                    <a:pt x="33587" y="4132"/>
                  </a:lnTo>
                  <a:lnTo>
                    <a:pt x="34182" y="4670"/>
                  </a:lnTo>
                  <a:lnTo>
                    <a:pt x="34759" y="5227"/>
                  </a:lnTo>
                  <a:lnTo>
                    <a:pt x="35297" y="5803"/>
                  </a:lnTo>
                  <a:lnTo>
                    <a:pt x="35796" y="6399"/>
                  </a:lnTo>
                  <a:lnTo>
                    <a:pt x="36277" y="7014"/>
                  </a:lnTo>
                  <a:lnTo>
                    <a:pt x="36718" y="7648"/>
                  </a:lnTo>
                  <a:lnTo>
                    <a:pt x="37141" y="8301"/>
                  </a:lnTo>
                  <a:lnTo>
                    <a:pt x="37525" y="8974"/>
                  </a:lnTo>
                  <a:lnTo>
                    <a:pt x="37891" y="9666"/>
                  </a:lnTo>
                  <a:lnTo>
                    <a:pt x="38217" y="10376"/>
                  </a:lnTo>
                  <a:lnTo>
                    <a:pt x="38525" y="11087"/>
                  </a:lnTo>
                  <a:lnTo>
                    <a:pt x="38794" y="11817"/>
                  </a:lnTo>
                  <a:lnTo>
                    <a:pt x="39043" y="12567"/>
                  </a:lnTo>
                  <a:lnTo>
                    <a:pt x="39274" y="13316"/>
                  </a:lnTo>
                  <a:lnTo>
                    <a:pt x="39466" y="14066"/>
                  </a:lnTo>
                  <a:lnTo>
                    <a:pt x="39639" y="14834"/>
                  </a:lnTo>
                  <a:lnTo>
                    <a:pt x="39774" y="15603"/>
                  </a:lnTo>
                  <a:lnTo>
                    <a:pt x="35201" y="15776"/>
                  </a:lnTo>
                  <a:lnTo>
                    <a:pt x="32914" y="15833"/>
                  </a:lnTo>
                  <a:lnTo>
                    <a:pt x="30628" y="15891"/>
                  </a:lnTo>
                  <a:lnTo>
                    <a:pt x="28341" y="15929"/>
                  </a:lnTo>
                  <a:lnTo>
                    <a:pt x="26055" y="15949"/>
                  </a:lnTo>
                  <a:lnTo>
                    <a:pt x="23768" y="15949"/>
                  </a:lnTo>
                  <a:lnTo>
                    <a:pt x="21482" y="15910"/>
                  </a:lnTo>
                  <a:lnTo>
                    <a:pt x="20348" y="15891"/>
                  </a:lnTo>
                  <a:lnTo>
                    <a:pt x="19234" y="15852"/>
                  </a:lnTo>
                  <a:lnTo>
                    <a:pt x="18119" y="15795"/>
                  </a:lnTo>
                  <a:lnTo>
                    <a:pt x="17005" y="15737"/>
                  </a:lnTo>
                  <a:lnTo>
                    <a:pt x="15890" y="15641"/>
                  </a:lnTo>
                  <a:lnTo>
                    <a:pt x="14776" y="15545"/>
                  </a:lnTo>
                  <a:lnTo>
                    <a:pt x="13681" y="15411"/>
                  </a:lnTo>
                  <a:lnTo>
                    <a:pt x="12566" y="15276"/>
                  </a:lnTo>
                  <a:lnTo>
                    <a:pt x="11490" y="15103"/>
                  </a:lnTo>
                  <a:lnTo>
                    <a:pt x="10434" y="14911"/>
                  </a:lnTo>
                  <a:lnTo>
                    <a:pt x="9377" y="14680"/>
                  </a:lnTo>
                  <a:lnTo>
                    <a:pt x="8320" y="14431"/>
                  </a:lnTo>
                  <a:lnTo>
                    <a:pt x="7282" y="14162"/>
                  </a:lnTo>
                  <a:lnTo>
                    <a:pt x="6245" y="13893"/>
                  </a:lnTo>
                  <a:lnTo>
                    <a:pt x="4151" y="13316"/>
                  </a:lnTo>
                  <a:lnTo>
                    <a:pt x="4804" y="11875"/>
                  </a:lnTo>
                  <a:lnTo>
                    <a:pt x="5150" y="11183"/>
                  </a:lnTo>
                  <a:lnTo>
                    <a:pt x="5476" y="10473"/>
                  </a:lnTo>
                  <a:lnTo>
                    <a:pt x="5841" y="9800"/>
                  </a:lnTo>
                  <a:lnTo>
                    <a:pt x="6206" y="9128"/>
                  </a:lnTo>
                  <a:lnTo>
                    <a:pt x="6591" y="8474"/>
                  </a:lnTo>
                  <a:lnTo>
                    <a:pt x="6994" y="7840"/>
                  </a:lnTo>
                  <a:lnTo>
                    <a:pt x="7436" y="7225"/>
                  </a:lnTo>
                  <a:lnTo>
                    <a:pt x="7897" y="6630"/>
                  </a:lnTo>
                  <a:lnTo>
                    <a:pt x="8378" y="6053"/>
                  </a:lnTo>
                  <a:lnTo>
                    <a:pt x="8916" y="5515"/>
                  </a:lnTo>
                  <a:lnTo>
                    <a:pt x="9473" y="4977"/>
                  </a:lnTo>
                  <a:lnTo>
                    <a:pt x="9761" y="4727"/>
                  </a:lnTo>
                  <a:lnTo>
                    <a:pt x="10068" y="4478"/>
                  </a:lnTo>
                  <a:lnTo>
                    <a:pt x="10376" y="4247"/>
                  </a:lnTo>
                  <a:lnTo>
                    <a:pt x="10703" y="4017"/>
                  </a:lnTo>
                  <a:lnTo>
                    <a:pt x="11029" y="3786"/>
                  </a:lnTo>
                  <a:lnTo>
                    <a:pt x="11375" y="3575"/>
                  </a:lnTo>
                  <a:lnTo>
                    <a:pt x="12009" y="3190"/>
                  </a:lnTo>
                  <a:lnTo>
                    <a:pt x="12662" y="2864"/>
                  </a:lnTo>
                  <a:lnTo>
                    <a:pt x="13335" y="2537"/>
                  </a:lnTo>
                  <a:lnTo>
                    <a:pt x="14007" y="2249"/>
                  </a:lnTo>
                  <a:lnTo>
                    <a:pt x="14699" y="1980"/>
                  </a:lnTo>
                  <a:lnTo>
                    <a:pt x="15391" y="1749"/>
                  </a:lnTo>
                  <a:lnTo>
                    <a:pt x="16102" y="1519"/>
                  </a:lnTo>
                  <a:lnTo>
                    <a:pt x="16813" y="1327"/>
                  </a:lnTo>
                  <a:lnTo>
                    <a:pt x="17543" y="1154"/>
                  </a:lnTo>
                  <a:lnTo>
                    <a:pt x="18273" y="1000"/>
                  </a:lnTo>
                  <a:lnTo>
                    <a:pt x="18984" y="885"/>
                  </a:lnTo>
                  <a:lnTo>
                    <a:pt x="19733" y="769"/>
                  </a:lnTo>
                  <a:lnTo>
                    <a:pt x="20463" y="692"/>
                  </a:lnTo>
                  <a:lnTo>
                    <a:pt x="21193" y="616"/>
                  </a:lnTo>
                  <a:lnTo>
                    <a:pt x="21924" y="577"/>
                  </a:lnTo>
                  <a:lnTo>
                    <a:pt x="22654" y="539"/>
                  </a:lnTo>
                  <a:close/>
                  <a:moveTo>
                    <a:pt x="3651" y="12317"/>
                  </a:moveTo>
                  <a:lnTo>
                    <a:pt x="3901" y="12355"/>
                  </a:lnTo>
                  <a:lnTo>
                    <a:pt x="4151" y="12413"/>
                  </a:lnTo>
                  <a:lnTo>
                    <a:pt x="3843" y="13220"/>
                  </a:lnTo>
                  <a:lnTo>
                    <a:pt x="3843" y="13239"/>
                  </a:lnTo>
                  <a:lnTo>
                    <a:pt x="3824" y="13239"/>
                  </a:lnTo>
                  <a:lnTo>
                    <a:pt x="3785" y="13259"/>
                  </a:lnTo>
                  <a:lnTo>
                    <a:pt x="3747" y="13316"/>
                  </a:lnTo>
                  <a:lnTo>
                    <a:pt x="3747" y="13374"/>
                  </a:lnTo>
                  <a:lnTo>
                    <a:pt x="3766" y="13393"/>
                  </a:lnTo>
                  <a:lnTo>
                    <a:pt x="3785" y="13412"/>
                  </a:lnTo>
                  <a:lnTo>
                    <a:pt x="4343" y="13681"/>
                  </a:lnTo>
                  <a:lnTo>
                    <a:pt x="4900" y="13931"/>
                  </a:lnTo>
                  <a:lnTo>
                    <a:pt x="5476" y="14162"/>
                  </a:lnTo>
                  <a:lnTo>
                    <a:pt x="6053" y="14373"/>
                  </a:lnTo>
                  <a:lnTo>
                    <a:pt x="6629" y="14565"/>
                  </a:lnTo>
                  <a:lnTo>
                    <a:pt x="7225" y="14757"/>
                  </a:lnTo>
                  <a:lnTo>
                    <a:pt x="7820" y="14930"/>
                  </a:lnTo>
                  <a:lnTo>
                    <a:pt x="8416" y="15084"/>
                  </a:lnTo>
                  <a:lnTo>
                    <a:pt x="9031" y="15238"/>
                  </a:lnTo>
                  <a:lnTo>
                    <a:pt x="9646" y="15372"/>
                  </a:lnTo>
                  <a:lnTo>
                    <a:pt x="10875" y="15603"/>
                  </a:lnTo>
                  <a:lnTo>
                    <a:pt x="12124" y="15814"/>
                  </a:lnTo>
                  <a:lnTo>
                    <a:pt x="13373" y="15968"/>
                  </a:lnTo>
                  <a:lnTo>
                    <a:pt x="13258" y="16121"/>
                  </a:lnTo>
                  <a:lnTo>
                    <a:pt x="13143" y="16275"/>
                  </a:lnTo>
                  <a:lnTo>
                    <a:pt x="13008" y="16390"/>
                  </a:lnTo>
                  <a:lnTo>
                    <a:pt x="12855" y="16487"/>
                  </a:lnTo>
                  <a:lnTo>
                    <a:pt x="12701" y="16583"/>
                  </a:lnTo>
                  <a:lnTo>
                    <a:pt x="12547" y="16640"/>
                  </a:lnTo>
                  <a:lnTo>
                    <a:pt x="12393" y="16698"/>
                  </a:lnTo>
                  <a:lnTo>
                    <a:pt x="12220" y="16736"/>
                  </a:lnTo>
                  <a:lnTo>
                    <a:pt x="12048" y="16736"/>
                  </a:lnTo>
                  <a:lnTo>
                    <a:pt x="11875" y="16717"/>
                  </a:lnTo>
                  <a:lnTo>
                    <a:pt x="11702" y="16698"/>
                  </a:lnTo>
                  <a:lnTo>
                    <a:pt x="11529" y="16640"/>
                  </a:lnTo>
                  <a:lnTo>
                    <a:pt x="11375" y="16563"/>
                  </a:lnTo>
                  <a:lnTo>
                    <a:pt x="11202" y="16467"/>
                  </a:lnTo>
                  <a:lnTo>
                    <a:pt x="11048" y="16352"/>
                  </a:lnTo>
                  <a:lnTo>
                    <a:pt x="10895" y="16198"/>
                  </a:lnTo>
                  <a:lnTo>
                    <a:pt x="10818" y="16160"/>
                  </a:lnTo>
                  <a:lnTo>
                    <a:pt x="10741" y="16141"/>
                  </a:lnTo>
                  <a:lnTo>
                    <a:pt x="10664" y="16160"/>
                  </a:lnTo>
                  <a:lnTo>
                    <a:pt x="10606" y="16198"/>
                  </a:lnTo>
                  <a:lnTo>
                    <a:pt x="10510" y="16294"/>
                  </a:lnTo>
                  <a:lnTo>
                    <a:pt x="10414" y="16352"/>
                  </a:lnTo>
                  <a:lnTo>
                    <a:pt x="10318" y="16410"/>
                  </a:lnTo>
                  <a:lnTo>
                    <a:pt x="10203" y="16448"/>
                  </a:lnTo>
                  <a:lnTo>
                    <a:pt x="10107" y="16487"/>
                  </a:lnTo>
                  <a:lnTo>
                    <a:pt x="9992" y="16506"/>
                  </a:lnTo>
                  <a:lnTo>
                    <a:pt x="9780" y="16506"/>
                  </a:lnTo>
                  <a:lnTo>
                    <a:pt x="9569" y="16487"/>
                  </a:lnTo>
                  <a:lnTo>
                    <a:pt x="9377" y="16410"/>
                  </a:lnTo>
                  <a:lnTo>
                    <a:pt x="9185" y="16294"/>
                  </a:lnTo>
                  <a:lnTo>
                    <a:pt x="9012" y="16141"/>
                  </a:lnTo>
                  <a:lnTo>
                    <a:pt x="9069" y="15987"/>
                  </a:lnTo>
                  <a:lnTo>
                    <a:pt x="9127" y="15833"/>
                  </a:lnTo>
                  <a:lnTo>
                    <a:pt x="9127" y="15756"/>
                  </a:lnTo>
                  <a:lnTo>
                    <a:pt x="9089" y="15699"/>
                  </a:lnTo>
                  <a:lnTo>
                    <a:pt x="9050" y="15660"/>
                  </a:lnTo>
                  <a:lnTo>
                    <a:pt x="9012" y="15622"/>
                  </a:lnTo>
                  <a:lnTo>
                    <a:pt x="8954" y="15603"/>
                  </a:lnTo>
                  <a:lnTo>
                    <a:pt x="8877" y="15603"/>
                  </a:lnTo>
                  <a:lnTo>
                    <a:pt x="8839" y="15641"/>
                  </a:lnTo>
                  <a:lnTo>
                    <a:pt x="8800" y="15699"/>
                  </a:lnTo>
                  <a:lnTo>
                    <a:pt x="8723" y="15833"/>
                  </a:lnTo>
                  <a:lnTo>
                    <a:pt x="8685" y="15833"/>
                  </a:lnTo>
                  <a:lnTo>
                    <a:pt x="8647" y="15852"/>
                  </a:lnTo>
                  <a:lnTo>
                    <a:pt x="8608" y="15891"/>
                  </a:lnTo>
                  <a:lnTo>
                    <a:pt x="8608" y="15949"/>
                  </a:lnTo>
                  <a:lnTo>
                    <a:pt x="8627" y="15968"/>
                  </a:lnTo>
                  <a:lnTo>
                    <a:pt x="8531" y="16102"/>
                  </a:lnTo>
                  <a:lnTo>
                    <a:pt x="8416" y="16198"/>
                  </a:lnTo>
                  <a:lnTo>
                    <a:pt x="8282" y="16294"/>
                  </a:lnTo>
                  <a:lnTo>
                    <a:pt x="8166" y="16371"/>
                  </a:lnTo>
                  <a:lnTo>
                    <a:pt x="8032" y="16410"/>
                  </a:lnTo>
                  <a:lnTo>
                    <a:pt x="7897" y="16448"/>
                  </a:lnTo>
                  <a:lnTo>
                    <a:pt x="7744" y="16467"/>
                  </a:lnTo>
                  <a:lnTo>
                    <a:pt x="7609" y="16467"/>
                  </a:lnTo>
                  <a:lnTo>
                    <a:pt x="7475" y="16448"/>
                  </a:lnTo>
                  <a:lnTo>
                    <a:pt x="7359" y="16410"/>
                  </a:lnTo>
                  <a:lnTo>
                    <a:pt x="7225" y="16333"/>
                  </a:lnTo>
                  <a:lnTo>
                    <a:pt x="7109" y="16256"/>
                  </a:lnTo>
                  <a:lnTo>
                    <a:pt x="7013" y="16141"/>
                  </a:lnTo>
                  <a:lnTo>
                    <a:pt x="6917" y="16006"/>
                  </a:lnTo>
                  <a:lnTo>
                    <a:pt x="6840" y="15852"/>
                  </a:lnTo>
                  <a:lnTo>
                    <a:pt x="6783" y="15680"/>
                  </a:lnTo>
                  <a:lnTo>
                    <a:pt x="6744" y="15622"/>
                  </a:lnTo>
                  <a:lnTo>
                    <a:pt x="6706" y="15564"/>
                  </a:lnTo>
                  <a:lnTo>
                    <a:pt x="6648" y="15545"/>
                  </a:lnTo>
                  <a:lnTo>
                    <a:pt x="6591" y="15526"/>
                  </a:lnTo>
                  <a:lnTo>
                    <a:pt x="6533" y="15545"/>
                  </a:lnTo>
                  <a:lnTo>
                    <a:pt x="6475" y="15564"/>
                  </a:lnTo>
                  <a:lnTo>
                    <a:pt x="6437" y="15603"/>
                  </a:lnTo>
                  <a:lnTo>
                    <a:pt x="6399" y="15680"/>
                  </a:lnTo>
                  <a:lnTo>
                    <a:pt x="6341" y="15795"/>
                  </a:lnTo>
                  <a:lnTo>
                    <a:pt x="6264" y="15929"/>
                  </a:lnTo>
                  <a:lnTo>
                    <a:pt x="6168" y="16025"/>
                  </a:lnTo>
                  <a:lnTo>
                    <a:pt x="6072" y="16102"/>
                  </a:lnTo>
                  <a:lnTo>
                    <a:pt x="5976" y="16179"/>
                  </a:lnTo>
                  <a:lnTo>
                    <a:pt x="5861" y="16237"/>
                  </a:lnTo>
                  <a:lnTo>
                    <a:pt x="5745" y="16275"/>
                  </a:lnTo>
                  <a:lnTo>
                    <a:pt x="5611" y="16314"/>
                  </a:lnTo>
                  <a:lnTo>
                    <a:pt x="5380" y="16390"/>
                  </a:lnTo>
                  <a:lnTo>
                    <a:pt x="5265" y="16410"/>
                  </a:lnTo>
                  <a:lnTo>
                    <a:pt x="5169" y="16410"/>
                  </a:lnTo>
                  <a:lnTo>
                    <a:pt x="5073" y="16390"/>
                  </a:lnTo>
                  <a:lnTo>
                    <a:pt x="4977" y="16371"/>
                  </a:lnTo>
                  <a:lnTo>
                    <a:pt x="4881" y="16352"/>
                  </a:lnTo>
                  <a:lnTo>
                    <a:pt x="4804" y="16294"/>
                  </a:lnTo>
                  <a:lnTo>
                    <a:pt x="4727" y="16237"/>
                  </a:lnTo>
                  <a:lnTo>
                    <a:pt x="4650" y="16160"/>
                  </a:lnTo>
                  <a:lnTo>
                    <a:pt x="4592" y="16083"/>
                  </a:lnTo>
                  <a:lnTo>
                    <a:pt x="4535" y="15987"/>
                  </a:lnTo>
                  <a:lnTo>
                    <a:pt x="4420" y="15756"/>
                  </a:lnTo>
                  <a:lnTo>
                    <a:pt x="4343" y="15468"/>
                  </a:lnTo>
                  <a:lnTo>
                    <a:pt x="4343" y="15430"/>
                  </a:lnTo>
                  <a:lnTo>
                    <a:pt x="4343" y="15411"/>
                  </a:lnTo>
                  <a:lnTo>
                    <a:pt x="4323" y="15353"/>
                  </a:lnTo>
                  <a:lnTo>
                    <a:pt x="4266" y="15314"/>
                  </a:lnTo>
                  <a:lnTo>
                    <a:pt x="4208" y="15314"/>
                  </a:lnTo>
                  <a:lnTo>
                    <a:pt x="4227" y="15257"/>
                  </a:lnTo>
                  <a:lnTo>
                    <a:pt x="4919" y="15507"/>
                  </a:lnTo>
                  <a:lnTo>
                    <a:pt x="4996" y="15507"/>
                  </a:lnTo>
                  <a:lnTo>
                    <a:pt x="5054" y="15468"/>
                  </a:lnTo>
                  <a:lnTo>
                    <a:pt x="5092" y="15430"/>
                  </a:lnTo>
                  <a:lnTo>
                    <a:pt x="5130" y="15372"/>
                  </a:lnTo>
                  <a:lnTo>
                    <a:pt x="5130" y="15295"/>
                  </a:lnTo>
                  <a:lnTo>
                    <a:pt x="5092" y="15238"/>
                  </a:lnTo>
                  <a:lnTo>
                    <a:pt x="5054" y="15180"/>
                  </a:lnTo>
                  <a:lnTo>
                    <a:pt x="4958" y="15161"/>
                  </a:lnTo>
                  <a:lnTo>
                    <a:pt x="4765" y="15142"/>
                  </a:lnTo>
                  <a:lnTo>
                    <a:pt x="4554" y="15103"/>
                  </a:lnTo>
                  <a:lnTo>
                    <a:pt x="4170" y="14988"/>
                  </a:lnTo>
                  <a:lnTo>
                    <a:pt x="3785" y="14834"/>
                  </a:lnTo>
                  <a:lnTo>
                    <a:pt x="3420" y="14661"/>
                  </a:lnTo>
                  <a:lnTo>
                    <a:pt x="3344" y="14661"/>
                  </a:lnTo>
                  <a:lnTo>
                    <a:pt x="3305" y="14680"/>
                  </a:lnTo>
                  <a:lnTo>
                    <a:pt x="3286" y="14700"/>
                  </a:lnTo>
                  <a:lnTo>
                    <a:pt x="3286" y="14738"/>
                  </a:lnTo>
                  <a:lnTo>
                    <a:pt x="3286" y="14776"/>
                  </a:lnTo>
                  <a:lnTo>
                    <a:pt x="3286" y="14815"/>
                  </a:lnTo>
                  <a:lnTo>
                    <a:pt x="3324" y="14834"/>
                  </a:lnTo>
                  <a:lnTo>
                    <a:pt x="3613" y="14988"/>
                  </a:lnTo>
                  <a:lnTo>
                    <a:pt x="3901" y="15122"/>
                  </a:lnTo>
                  <a:lnTo>
                    <a:pt x="3516" y="15334"/>
                  </a:lnTo>
                  <a:lnTo>
                    <a:pt x="3113" y="15545"/>
                  </a:lnTo>
                  <a:lnTo>
                    <a:pt x="2902" y="15641"/>
                  </a:lnTo>
                  <a:lnTo>
                    <a:pt x="2709" y="15699"/>
                  </a:lnTo>
                  <a:lnTo>
                    <a:pt x="2498" y="15737"/>
                  </a:lnTo>
                  <a:lnTo>
                    <a:pt x="2268" y="15737"/>
                  </a:lnTo>
                  <a:lnTo>
                    <a:pt x="2018" y="15680"/>
                  </a:lnTo>
                  <a:lnTo>
                    <a:pt x="1806" y="15603"/>
                  </a:lnTo>
                  <a:lnTo>
                    <a:pt x="1730" y="15545"/>
                  </a:lnTo>
                  <a:lnTo>
                    <a:pt x="1672" y="15487"/>
                  </a:lnTo>
                  <a:lnTo>
                    <a:pt x="1614" y="15430"/>
                  </a:lnTo>
                  <a:lnTo>
                    <a:pt x="1576" y="15372"/>
                  </a:lnTo>
                  <a:lnTo>
                    <a:pt x="1537" y="15295"/>
                  </a:lnTo>
                  <a:lnTo>
                    <a:pt x="1518" y="15238"/>
                  </a:lnTo>
                  <a:lnTo>
                    <a:pt x="1518" y="15084"/>
                  </a:lnTo>
                  <a:lnTo>
                    <a:pt x="1537" y="14911"/>
                  </a:lnTo>
                  <a:lnTo>
                    <a:pt x="1595" y="14757"/>
                  </a:lnTo>
                  <a:lnTo>
                    <a:pt x="1672" y="14584"/>
                  </a:lnTo>
                  <a:lnTo>
                    <a:pt x="1787" y="14411"/>
                  </a:lnTo>
                  <a:lnTo>
                    <a:pt x="1902" y="14258"/>
                  </a:lnTo>
                  <a:lnTo>
                    <a:pt x="2037" y="14085"/>
                  </a:lnTo>
                  <a:lnTo>
                    <a:pt x="2306" y="13816"/>
                  </a:lnTo>
                  <a:lnTo>
                    <a:pt x="2556" y="13604"/>
                  </a:lnTo>
                  <a:lnTo>
                    <a:pt x="2594" y="13566"/>
                  </a:lnTo>
                  <a:lnTo>
                    <a:pt x="2613" y="13508"/>
                  </a:lnTo>
                  <a:lnTo>
                    <a:pt x="2633" y="13451"/>
                  </a:lnTo>
                  <a:lnTo>
                    <a:pt x="2652" y="13393"/>
                  </a:lnTo>
                  <a:lnTo>
                    <a:pt x="2633" y="13335"/>
                  </a:lnTo>
                  <a:lnTo>
                    <a:pt x="2613" y="13297"/>
                  </a:lnTo>
                  <a:lnTo>
                    <a:pt x="2556" y="13259"/>
                  </a:lnTo>
                  <a:lnTo>
                    <a:pt x="2498" y="13220"/>
                  </a:lnTo>
                  <a:lnTo>
                    <a:pt x="2421" y="13047"/>
                  </a:lnTo>
                  <a:lnTo>
                    <a:pt x="2383" y="12893"/>
                  </a:lnTo>
                  <a:lnTo>
                    <a:pt x="2383" y="12778"/>
                  </a:lnTo>
                  <a:lnTo>
                    <a:pt x="2402" y="12663"/>
                  </a:lnTo>
                  <a:lnTo>
                    <a:pt x="2440" y="12567"/>
                  </a:lnTo>
                  <a:lnTo>
                    <a:pt x="2517" y="12490"/>
                  </a:lnTo>
                  <a:lnTo>
                    <a:pt x="2633" y="12432"/>
                  </a:lnTo>
                  <a:lnTo>
                    <a:pt x="2767" y="12394"/>
                  </a:lnTo>
                  <a:lnTo>
                    <a:pt x="2959" y="12355"/>
                  </a:lnTo>
                  <a:lnTo>
                    <a:pt x="3151" y="12336"/>
                  </a:lnTo>
                  <a:lnTo>
                    <a:pt x="3401" y="12317"/>
                  </a:lnTo>
                  <a:close/>
                  <a:moveTo>
                    <a:pt x="15391" y="16160"/>
                  </a:moveTo>
                  <a:lnTo>
                    <a:pt x="16467" y="16237"/>
                  </a:lnTo>
                  <a:lnTo>
                    <a:pt x="17543" y="16314"/>
                  </a:lnTo>
                  <a:lnTo>
                    <a:pt x="17312" y="16448"/>
                  </a:lnTo>
                  <a:lnTo>
                    <a:pt x="17043" y="16583"/>
                  </a:lnTo>
                  <a:lnTo>
                    <a:pt x="16736" y="16717"/>
                  </a:lnTo>
                  <a:lnTo>
                    <a:pt x="16582" y="16756"/>
                  </a:lnTo>
                  <a:lnTo>
                    <a:pt x="16409" y="16794"/>
                  </a:lnTo>
                  <a:lnTo>
                    <a:pt x="16255" y="16813"/>
                  </a:lnTo>
                  <a:lnTo>
                    <a:pt x="16102" y="16794"/>
                  </a:lnTo>
                  <a:lnTo>
                    <a:pt x="15967" y="16775"/>
                  </a:lnTo>
                  <a:lnTo>
                    <a:pt x="15813" y="16717"/>
                  </a:lnTo>
                  <a:lnTo>
                    <a:pt x="15698" y="16621"/>
                  </a:lnTo>
                  <a:lnTo>
                    <a:pt x="15583" y="16506"/>
                  </a:lnTo>
                  <a:lnTo>
                    <a:pt x="15487" y="16352"/>
                  </a:lnTo>
                  <a:lnTo>
                    <a:pt x="15391" y="16160"/>
                  </a:lnTo>
                  <a:close/>
                  <a:moveTo>
                    <a:pt x="41119" y="14507"/>
                  </a:moveTo>
                  <a:lnTo>
                    <a:pt x="41368" y="14527"/>
                  </a:lnTo>
                  <a:lnTo>
                    <a:pt x="41618" y="14584"/>
                  </a:lnTo>
                  <a:lnTo>
                    <a:pt x="41849" y="14661"/>
                  </a:lnTo>
                  <a:lnTo>
                    <a:pt x="41964" y="14719"/>
                  </a:lnTo>
                  <a:lnTo>
                    <a:pt x="42060" y="14776"/>
                  </a:lnTo>
                  <a:lnTo>
                    <a:pt x="42310" y="14969"/>
                  </a:lnTo>
                  <a:lnTo>
                    <a:pt x="42483" y="15161"/>
                  </a:lnTo>
                  <a:lnTo>
                    <a:pt x="42540" y="15257"/>
                  </a:lnTo>
                  <a:lnTo>
                    <a:pt x="42598" y="15353"/>
                  </a:lnTo>
                  <a:lnTo>
                    <a:pt x="42617" y="15430"/>
                  </a:lnTo>
                  <a:lnTo>
                    <a:pt x="42636" y="15526"/>
                  </a:lnTo>
                  <a:lnTo>
                    <a:pt x="42656" y="15622"/>
                  </a:lnTo>
                  <a:lnTo>
                    <a:pt x="42636" y="15699"/>
                  </a:lnTo>
                  <a:lnTo>
                    <a:pt x="42598" y="15795"/>
                  </a:lnTo>
                  <a:lnTo>
                    <a:pt x="42560" y="15891"/>
                  </a:lnTo>
                  <a:lnTo>
                    <a:pt x="42502" y="15968"/>
                  </a:lnTo>
                  <a:lnTo>
                    <a:pt x="42425" y="16064"/>
                  </a:lnTo>
                  <a:lnTo>
                    <a:pt x="42233" y="16237"/>
                  </a:lnTo>
                  <a:lnTo>
                    <a:pt x="42156" y="16410"/>
                  </a:lnTo>
                  <a:lnTo>
                    <a:pt x="42060" y="16563"/>
                  </a:lnTo>
                  <a:lnTo>
                    <a:pt x="41945" y="16679"/>
                  </a:lnTo>
                  <a:lnTo>
                    <a:pt x="41810" y="16756"/>
                  </a:lnTo>
                  <a:lnTo>
                    <a:pt x="41676" y="16794"/>
                  </a:lnTo>
                  <a:lnTo>
                    <a:pt x="41503" y="16794"/>
                  </a:lnTo>
                  <a:lnTo>
                    <a:pt x="41330" y="16775"/>
                  </a:lnTo>
                  <a:lnTo>
                    <a:pt x="41138" y="16698"/>
                  </a:lnTo>
                  <a:lnTo>
                    <a:pt x="40850" y="16698"/>
                  </a:lnTo>
                  <a:lnTo>
                    <a:pt x="40773" y="16717"/>
                  </a:lnTo>
                  <a:lnTo>
                    <a:pt x="40677" y="16775"/>
                  </a:lnTo>
                  <a:lnTo>
                    <a:pt x="40600" y="16832"/>
                  </a:lnTo>
                  <a:lnTo>
                    <a:pt x="40484" y="16948"/>
                  </a:lnTo>
                  <a:lnTo>
                    <a:pt x="40388" y="17101"/>
                  </a:lnTo>
                  <a:lnTo>
                    <a:pt x="40254" y="17274"/>
                  </a:lnTo>
                  <a:lnTo>
                    <a:pt x="40062" y="17486"/>
                  </a:lnTo>
                  <a:lnTo>
                    <a:pt x="39831" y="17659"/>
                  </a:lnTo>
                  <a:lnTo>
                    <a:pt x="39601" y="17793"/>
                  </a:lnTo>
                  <a:lnTo>
                    <a:pt x="39351" y="17870"/>
                  </a:lnTo>
                  <a:lnTo>
                    <a:pt x="39101" y="17908"/>
                  </a:lnTo>
                  <a:lnTo>
                    <a:pt x="38851" y="17908"/>
                  </a:lnTo>
                  <a:lnTo>
                    <a:pt x="38582" y="17870"/>
                  </a:lnTo>
                  <a:lnTo>
                    <a:pt x="38313" y="17774"/>
                  </a:lnTo>
                  <a:lnTo>
                    <a:pt x="38409" y="17620"/>
                  </a:lnTo>
                  <a:lnTo>
                    <a:pt x="38486" y="17428"/>
                  </a:lnTo>
                  <a:lnTo>
                    <a:pt x="38505" y="17236"/>
                  </a:lnTo>
                  <a:lnTo>
                    <a:pt x="38505" y="17025"/>
                  </a:lnTo>
                  <a:lnTo>
                    <a:pt x="38486" y="16832"/>
                  </a:lnTo>
                  <a:lnTo>
                    <a:pt x="38429" y="16621"/>
                  </a:lnTo>
                  <a:lnTo>
                    <a:pt x="38371" y="16410"/>
                  </a:lnTo>
                  <a:lnTo>
                    <a:pt x="38275" y="16198"/>
                  </a:lnTo>
                  <a:lnTo>
                    <a:pt x="40100" y="16121"/>
                  </a:lnTo>
                  <a:lnTo>
                    <a:pt x="40196" y="16102"/>
                  </a:lnTo>
                  <a:lnTo>
                    <a:pt x="40273" y="16064"/>
                  </a:lnTo>
                  <a:lnTo>
                    <a:pt x="40312" y="16006"/>
                  </a:lnTo>
                  <a:lnTo>
                    <a:pt x="40350" y="15949"/>
                  </a:lnTo>
                  <a:lnTo>
                    <a:pt x="40369" y="15872"/>
                  </a:lnTo>
                  <a:lnTo>
                    <a:pt x="40350" y="15795"/>
                  </a:lnTo>
                  <a:lnTo>
                    <a:pt x="40331" y="15718"/>
                  </a:lnTo>
                  <a:lnTo>
                    <a:pt x="40292" y="15660"/>
                  </a:lnTo>
                  <a:lnTo>
                    <a:pt x="40292" y="15603"/>
                  </a:lnTo>
                  <a:lnTo>
                    <a:pt x="40196" y="15084"/>
                  </a:lnTo>
                  <a:lnTo>
                    <a:pt x="40100" y="14584"/>
                  </a:lnTo>
                  <a:lnTo>
                    <a:pt x="40619" y="14527"/>
                  </a:lnTo>
                  <a:lnTo>
                    <a:pt x="40869" y="14507"/>
                  </a:lnTo>
                  <a:close/>
                  <a:moveTo>
                    <a:pt x="37814" y="16218"/>
                  </a:moveTo>
                  <a:lnTo>
                    <a:pt x="37967" y="16525"/>
                  </a:lnTo>
                  <a:lnTo>
                    <a:pt x="38025" y="16698"/>
                  </a:lnTo>
                  <a:lnTo>
                    <a:pt x="38063" y="16852"/>
                  </a:lnTo>
                  <a:lnTo>
                    <a:pt x="38102" y="17005"/>
                  </a:lnTo>
                  <a:lnTo>
                    <a:pt x="38102" y="17178"/>
                  </a:lnTo>
                  <a:lnTo>
                    <a:pt x="38063" y="17332"/>
                  </a:lnTo>
                  <a:lnTo>
                    <a:pt x="38006" y="17466"/>
                  </a:lnTo>
                  <a:lnTo>
                    <a:pt x="37948" y="17524"/>
                  </a:lnTo>
                  <a:lnTo>
                    <a:pt x="37891" y="17582"/>
                  </a:lnTo>
                  <a:lnTo>
                    <a:pt x="37833" y="17620"/>
                  </a:lnTo>
                  <a:lnTo>
                    <a:pt x="37794" y="17659"/>
                  </a:lnTo>
                  <a:lnTo>
                    <a:pt x="37679" y="17716"/>
                  </a:lnTo>
                  <a:lnTo>
                    <a:pt x="37564" y="17735"/>
                  </a:lnTo>
                  <a:lnTo>
                    <a:pt x="37449" y="17755"/>
                  </a:lnTo>
                  <a:lnTo>
                    <a:pt x="37314" y="17755"/>
                  </a:lnTo>
                  <a:lnTo>
                    <a:pt x="37160" y="17735"/>
                  </a:lnTo>
                  <a:lnTo>
                    <a:pt x="36872" y="17678"/>
                  </a:lnTo>
                  <a:lnTo>
                    <a:pt x="36718" y="17620"/>
                  </a:lnTo>
                  <a:lnTo>
                    <a:pt x="36584" y="17582"/>
                  </a:lnTo>
                  <a:lnTo>
                    <a:pt x="36488" y="17524"/>
                  </a:lnTo>
                  <a:lnTo>
                    <a:pt x="36469" y="17486"/>
                  </a:lnTo>
                  <a:lnTo>
                    <a:pt x="36449" y="17466"/>
                  </a:lnTo>
                  <a:lnTo>
                    <a:pt x="36449" y="17447"/>
                  </a:lnTo>
                  <a:lnTo>
                    <a:pt x="36449" y="17428"/>
                  </a:lnTo>
                  <a:lnTo>
                    <a:pt x="36449" y="17409"/>
                  </a:lnTo>
                  <a:lnTo>
                    <a:pt x="36469" y="17370"/>
                  </a:lnTo>
                  <a:lnTo>
                    <a:pt x="36757" y="17313"/>
                  </a:lnTo>
                  <a:lnTo>
                    <a:pt x="37026" y="17197"/>
                  </a:lnTo>
                  <a:lnTo>
                    <a:pt x="37084" y="17140"/>
                  </a:lnTo>
                  <a:lnTo>
                    <a:pt x="37122" y="17082"/>
                  </a:lnTo>
                  <a:lnTo>
                    <a:pt x="37122" y="17025"/>
                  </a:lnTo>
                  <a:lnTo>
                    <a:pt x="37103" y="16948"/>
                  </a:lnTo>
                  <a:lnTo>
                    <a:pt x="37045" y="16890"/>
                  </a:lnTo>
                  <a:lnTo>
                    <a:pt x="36987" y="16852"/>
                  </a:lnTo>
                  <a:lnTo>
                    <a:pt x="36911" y="16852"/>
                  </a:lnTo>
                  <a:lnTo>
                    <a:pt x="36834" y="16871"/>
                  </a:lnTo>
                  <a:lnTo>
                    <a:pt x="36642" y="16948"/>
                  </a:lnTo>
                  <a:lnTo>
                    <a:pt x="36449" y="17005"/>
                  </a:lnTo>
                  <a:lnTo>
                    <a:pt x="36257" y="17044"/>
                  </a:lnTo>
                  <a:lnTo>
                    <a:pt x="36065" y="17063"/>
                  </a:lnTo>
                  <a:lnTo>
                    <a:pt x="35854" y="17082"/>
                  </a:lnTo>
                  <a:lnTo>
                    <a:pt x="35662" y="17063"/>
                  </a:lnTo>
                  <a:lnTo>
                    <a:pt x="35470" y="17044"/>
                  </a:lnTo>
                  <a:lnTo>
                    <a:pt x="35258" y="17005"/>
                  </a:lnTo>
                  <a:lnTo>
                    <a:pt x="35201" y="16986"/>
                  </a:lnTo>
                  <a:lnTo>
                    <a:pt x="35143" y="17005"/>
                  </a:lnTo>
                  <a:lnTo>
                    <a:pt x="35105" y="17044"/>
                  </a:lnTo>
                  <a:lnTo>
                    <a:pt x="35085" y="17101"/>
                  </a:lnTo>
                  <a:lnTo>
                    <a:pt x="35066" y="17159"/>
                  </a:lnTo>
                  <a:lnTo>
                    <a:pt x="35085" y="17217"/>
                  </a:lnTo>
                  <a:lnTo>
                    <a:pt x="35124" y="17255"/>
                  </a:lnTo>
                  <a:lnTo>
                    <a:pt x="35181" y="17294"/>
                  </a:lnTo>
                  <a:lnTo>
                    <a:pt x="35374" y="17351"/>
                  </a:lnTo>
                  <a:lnTo>
                    <a:pt x="35585" y="17390"/>
                  </a:lnTo>
                  <a:lnTo>
                    <a:pt x="35777" y="17428"/>
                  </a:lnTo>
                  <a:lnTo>
                    <a:pt x="35988" y="17428"/>
                  </a:lnTo>
                  <a:lnTo>
                    <a:pt x="35931" y="17582"/>
                  </a:lnTo>
                  <a:lnTo>
                    <a:pt x="35854" y="17735"/>
                  </a:lnTo>
                  <a:lnTo>
                    <a:pt x="35796" y="17851"/>
                  </a:lnTo>
                  <a:lnTo>
                    <a:pt x="35719" y="17966"/>
                  </a:lnTo>
                  <a:lnTo>
                    <a:pt x="35623" y="18062"/>
                  </a:lnTo>
                  <a:lnTo>
                    <a:pt x="35527" y="18139"/>
                  </a:lnTo>
                  <a:lnTo>
                    <a:pt x="35431" y="18216"/>
                  </a:lnTo>
                  <a:lnTo>
                    <a:pt x="35335" y="18254"/>
                  </a:lnTo>
                  <a:lnTo>
                    <a:pt x="35239" y="18293"/>
                  </a:lnTo>
                  <a:lnTo>
                    <a:pt x="35124" y="18331"/>
                  </a:lnTo>
                  <a:lnTo>
                    <a:pt x="34893" y="18350"/>
                  </a:lnTo>
                  <a:lnTo>
                    <a:pt x="34643" y="18331"/>
                  </a:lnTo>
                  <a:lnTo>
                    <a:pt x="34413" y="18273"/>
                  </a:lnTo>
                  <a:lnTo>
                    <a:pt x="34163" y="18197"/>
                  </a:lnTo>
                  <a:lnTo>
                    <a:pt x="33913" y="18081"/>
                  </a:lnTo>
                  <a:lnTo>
                    <a:pt x="33663" y="17966"/>
                  </a:lnTo>
                  <a:lnTo>
                    <a:pt x="33414" y="17812"/>
                  </a:lnTo>
                  <a:lnTo>
                    <a:pt x="32991" y="17524"/>
                  </a:lnTo>
                  <a:lnTo>
                    <a:pt x="32626" y="17255"/>
                  </a:lnTo>
                  <a:lnTo>
                    <a:pt x="32530" y="17197"/>
                  </a:lnTo>
                  <a:lnTo>
                    <a:pt x="32434" y="17197"/>
                  </a:lnTo>
                  <a:lnTo>
                    <a:pt x="32338" y="17236"/>
                  </a:lnTo>
                  <a:lnTo>
                    <a:pt x="32261" y="17313"/>
                  </a:lnTo>
                  <a:lnTo>
                    <a:pt x="32126" y="17466"/>
                  </a:lnTo>
                  <a:lnTo>
                    <a:pt x="31973" y="17620"/>
                  </a:lnTo>
                  <a:lnTo>
                    <a:pt x="31819" y="17755"/>
                  </a:lnTo>
                  <a:lnTo>
                    <a:pt x="31646" y="17851"/>
                  </a:lnTo>
                  <a:lnTo>
                    <a:pt x="31492" y="17947"/>
                  </a:lnTo>
                  <a:lnTo>
                    <a:pt x="31319" y="18004"/>
                  </a:lnTo>
                  <a:lnTo>
                    <a:pt x="31146" y="18043"/>
                  </a:lnTo>
                  <a:lnTo>
                    <a:pt x="30954" y="18081"/>
                  </a:lnTo>
                  <a:lnTo>
                    <a:pt x="30781" y="18081"/>
                  </a:lnTo>
                  <a:lnTo>
                    <a:pt x="30608" y="18062"/>
                  </a:lnTo>
                  <a:lnTo>
                    <a:pt x="30416" y="18043"/>
                  </a:lnTo>
                  <a:lnTo>
                    <a:pt x="30243" y="17985"/>
                  </a:lnTo>
                  <a:lnTo>
                    <a:pt x="30070" y="17928"/>
                  </a:lnTo>
                  <a:lnTo>
                    <a:pt x="29897" y="17851"/>
                  </a:lnTo>
                  <a:lnTo>
                    <a:pt x="29725" y="17755"/>
                  </a:lnTo>
                  <a:lnTo>
                    <a:pt x="29552" y="17639"/>
                  </a:lnTo>
                  <a:lnTo>
                    <a:pt x="29552" y="17582"/>
                  </a:lnTo>
                  <a:lnTo>
                    <a:pt x="29532" y="17543"/>
                  </a:lnTo>
                  <a:lnTo>
                    <a:pt x="29475" y="17466"/>
                  </a:lnTo>
                  <a:lnTo>
                    <a:pt x="29398" y="17409"/>
                  </a:lnTo>
                  <a:lnTo>
                    <a:pt x="29283" y="17409"/>
                  </a:lnTo>
                  <a:lnTo>
                    <a:pt x="29283" y="17390"/>
                  </a:lnTo>
                  <a:lnTo>
                    <a:pt x="29244" y="17370"/>
                  </a:lnTo>
                  <a:lnTo>
                    <a:pt x="29167" y="17370"/>
                  </a:lnTo>
                  <a:lnTo>
                    <a:pt x="29129" y="17390"/>
                  </a:lnTo>
                  <a:lnTo>
                    <a:pt x="29090" y="17409"/>
                  </a:lnTo>
                  <a:lnTo>
                    <a:pt x="29071" y="17447"/>
                  </a:lnTo>
                  <a:lnTo>
                    <a:pt x="29052" y="17486"/>
                  </a:lnTo>
                  <a:lnTo>
                    <a:pt x="29071" y="17524"/>
                  </a:lnTo>
                  <a:lnTo>
                    <a:pt x="28918" y="17620"/>
                  </a:lnTo>
                  <a:lnTo>
                    <a:pt x="28764" y="17697"/>
                  </a:lnTo>
                  <a:lnTo>
                    <a:pt x="28610" y="17755"/>
                  </a:lnTo>
                  <a:lnTo>
                    <a:pt x="28456" y="17812"/>
                  </a:lnTo>
                  <a:lnTo>
                    <a:pt x="28303" y="17851"/>
                  </a:lnTo>
                  <a:lnTo>
                    <a:pt x="28149" y="17870"/>
                  </a:lnTo>
                  <a:lnTo>
                    <a:pt x="27842" y="17870"/>
                  </a:lnTo>
                  <a:lnTo>
                    <a:pt x="27688" y="17851"/>
                  </a:lnTo>
                  <a:lnTo>
                    <a:pt x="27515" y="17812"/>
                  </a:lnTo>
                  <a:lnTo>
                    <a:pt x="27380" y="17774"/>
                  </a:lnTo>
                  <a:lnTo>
                    <a:pt x="27227" y="17716"/>
                  </a:lnTo>
                  <a:lnTo>
                    <a:pt x="27073" y="17639"/>
                  </a:lnTo>
                  <a:lnTo>
                    <a:pt x="26938" y="17563"/>
                  </a:lnTo>
                  <a:lnTo>
                    <a:pt x="26804" y="17466"/>
                  </a:lnTo>
                  <a:lnTo>
                    <a:pt x="26669" y="17351"/>
                  </a:lnTo>
                  <a:lnTo>
                    <a:pt x="26593" y="17313"/>
                  </a:lnTo>
                  <a:lnTo>
                    <a:pt x="26497" y="17294"/>
                  </a:lnTo>
                  <a:lnTo>
                    <a:pt x="26420" y="17313"/>
                  </a:lnTo>
                  <a:lnTo>
                    <a:pt x="26343" y="17351"/>
                  </a:lnTo>
                  <a:lnTo>
                    <a:pt x="26208" y="17505"/>
                  </a:lnTo>
                  <a:lnTo>
                    <a:pt x="26055" y="17620"/>
                  </a:lnTo>
                  <a:lnTo>
                    <a:pt x="25901" y="17735"/>
                  </a:lnTo>
                  <a:lnTo>
                    <a:pt x="25747" y="17812"/>
                  </a:lnTo>
                  <a:lnTo>
                    <a:pt x="25574" y="17889"/>
                  </a:lnTo>
                  <a:lnTo>
                    <a:pt x="25401" y="17947"/>
                  </a:lnTo>
                  <a:lnTo>
                    <a:pt x="25248" y="17985"/>
                  </a:lnTo>
                  <a:lnTo>
                    <a:pt x="25075" y="18004"/>
                  </a:lnTo>
                  <a:lnTo>
                    <a:pt x="24902" y="18004"/>
                  </a:lnTo>
                  <a:lnTo>
                    <a:pt x="24729" y="17985"/>
                  </a:lnTo>
                  <a:lnTo>
                    <a:pt x="24575" y="17947"/>
                  </a:lnTo>
                  <a:lnTo>
                    <a:pt x="24402" y="17908"/>
                  </a:lnTo>
                  <a:lnTo>
                    <a:pt x="24249" y="17832"/>
                  </a:lnTo>
                  <a:lnTo>
                    <a:pt x="24076" y="17755"/>
                  </a:lnTo>
                  <a:lnTo>
                    <a:pt x="23922" y="17659"/>
                  </a:lnTo>
                  <a:lnTo>
                    <a:pt x="23787" y="17563"/>
                  </a:lnTo>
                  <a:lnTo>
                    <a:pt x="23941" y="17524"/>
                  </a:lnTo>
                  <a:lnTo>
                    <a:pt x="24114" y="17486"/>
                  </a:lnTo>
                  <a:lnTo>
                    <a:pt x="24268" y="17409"/>
                  </a:lnTo>
                  <a:lnTo>
                    <a:pt x="24402" y="17332"/>
                  </a:lnTo>
                  <a:lnTo>
                    <a:pt x="24460" y="17294"/>
                  </a:lnTo>
                  <a:lnTo>
                    <a:pt x="24479" y="17236"/>
                  </a:lnTo>
                  <a:lnTo>
                    <a:pt x="24498" y="17178"/>
                  </a:lnTo>
                  <a:lnTo>
                    <a:pt x="24479" y="17101"/>
                  </a:lnTo>
                  <a:lnTo>
                    <a:pt x="24460" y="17044"/>
                  </a:lnTo>
                  <a:lnTo>
                    <a:pt x="24441" y="17005"/>
                  </a:lnTo>
                  <a:lnTo>
                    <a:pt x="24383" y="16967"/>
                  </a:lnTo>
                  <a:lnTo>
                    <a:pt x="24268" y="16967"/>
                  </a:lnTo>
                  <a:lnTo>
                    <a:pt x="24037" y="17063"/>
                  </a:lnTo>
                  <a:lnTo>
                    <a:pt x="23807" y="17121"/>
                  </a:lnTo>
                  <a:lnTo>
                    <a:pt x="23595" y="17178"/>
                  </a:lnTo>
                  <a:lnTo>
                    <a:pt x="23384" y="17197"/>
                  </a:lnTo>
                  <a:lnTo>
                    <a:pt x="23326" y="17178"/>
                  </a:lnTo>
                  <a:lnTo>
                    <a:pt x="23269" y="17197"/>
                  </a:lnTo>
                  <a:lnTo>
                    <a:pt x="23096" y="17178"/>
                  </a:lnTo>
                  <a:lnTo>
                    <a:pt x="22923" y="17140"/>
                  </a:lnTo>
                  <a:lnTo>
                    <a:pt x="22750" y="17082"/>
                  </a:lnTo>
                  <a:lnTo>
                    <a:pt x="22558" y="17005"/>
                  </a:lnTo>
                  <a:lnTo>
                    <a:pt x="22442" y="17005"/>
                  </a:lnTo>
                  <a:lnTo>
                    <a:pt x="22385" y="17025"/>
                  </a:lnTo>
                  <a:lnTo>
                    <a:pt x="22366" y="17063"/>
                  </a:lnTo>
                  <a:lnTo>
                    <a:pt x="22346" y="17121"/>
                  </a:lnTo>
                  <a:lnTo>
                    <a:pt x="22346" y="17178"/>
                  </a:lnTo>
                  <a:lnTo>
                    <a:pt x="22366" y="17217"/>
                  </a:lnTo>
                  <a:lnTo>
                    <a:pt x="22404" y="17274"/>
                  </a:lnTo>
                  <a:lnTo>
                    <a:pt x="22615" y="17390"/>
                  </a:lnTo>
                  <a:lnTo>
                    <a:pt x="22846" y="17466"/>
                  </a:lnTo>
                  <a:lnTo>
                    <a:pt x="22692" y="17601"/>
                  </a:lnTo>
                  <a:lnTo>
                    <a:pt x="22519" y="17735"/>
                  </a:lnTo>
                  <a:lnTo>
                    <a:pt x="22193" y="17947"/>
                  </a:lnTo>
                  <a:lnTo>
                    <a:pt x="21847" y="18120"/>
                  </a:lnTo>
                  <a:lnTo>
                    <a:pt x="21501" y="18254"/>
                  </a:lnTo>
                  <a:lnTo>
                    <a:pt x="21136" y="18331"/>
                  </a:lnTo>
                  <a:lnTo>
                    <a:pt x="20771" y="18389"/>
                  </a:lnTo>
                  <a:lnTo>
                    <a:pt x="20406" y="18370"/>
                  </a:lnTo>
                  <a:lnTo>
                    <a:pt x="20060" y="18331"/>
                  </a:lnTo>
                  <a:lnTo>
                    <a:pt x="19714" y="18235"/>
                  </a:lnTo>
                  <a:lnTo>
                    <a:pt x="19368" y="18120"/>
                  </a:lnTo>
                  <a:lnTo>
                    <a:pt x="19214" y="18024"/>
                  </a:lnTo>
                  <a:lnTo>
                    <a:pt x="19061" y="17928"/>
                  </a:lnTo>
                  <a:lnTo>
                    <a:pt x="18907" y="17832"/>
                  </a:lnTo>
                  <a:lnTo>
                    <a:pt x="18753" y="17716"/>
                  </a:lnTo>
                  <a:lnTo>
                    <a:pt x="18619" y="17601"/>
                  </a:lnTo>
                  <a:lnTo>
                    <a:pt x="18484" y="17466"/>
                  </a:lnTo>
                  <a:lnTo>
                    <a:pt x="18369" y="17313"/>
                  </a:lnTo>
                  <a:lnTo>
                    <a:pt x="18234" y="17159"/>
                  </a:lnTo>
                  <a:lnTo>
                    <a:pt x="18138" y="16986"/>
                  </a:lnTo>
                  <a:lnTo>
                    <a:pt x="18023" y="16813"/>
                  </a:lnTo>
                  <a:lnTo>
                    <a:pt x="17927" y="16621"/>
                  </a:lnTo>
                  <a:lnTo>
                    <a:pt x="17850" y="16429"/>
                  </a:lnTo>
                  <a:lnTo>
                    <a:pt x="17812" y="16371"/>
                  </a:lnTo>
                  <a:lnTo>
                    <a:pt x="17773" y="16314"/>
                  </a:lnTo>
                  <a:lnTo>
                    <a:pt x="17773" y="16314"/>
                  </a:lnTo>
                  <a:lnTo>
                    <a:pt x="19310" y="16390"/>
                  </a:lnTo>
                  <a:lnTo>
                    <a:pt x="20848" y="16429"/>
                  </a:lnTo>
                  <a:lnTo>
                    <a:pt x="22596" y="16467"/>
                  </a:lnTo>
                  <a:lnTo>
                    <a:pt x="24325" y="16487"/>
                  </a:lnTo>
                  <a:lnTo>
                    <a:pt x="27707" y="16487"/>
                  </a:lnTo>
                  <a:lnTo>
                    <a:pt x="31070" y="16429"/>
                  </a:lnTo>
                  <a:lnTo>
                    <a:pt x="34451" y="16352"/>
                  </a:lnTo>
                  <a:lnTo>
                    <a:pt x="37814" y="16218"/>
                  </a:lnTo>
                  <a:close/>
                  <a:moveTo>
                    <a:pt x="40369" y="17793"/>
                  </a:moveTo>
                  <a:lnTo>
                    <a:pt x="40792" y="18197"/>
                  </a:lnTo>
                  <a:lnTo>
                    <a:pt x="41003" y="18408"/>
                  </a:lnTo>
                  <a:lnTo>
                    <a:pt x="41176" y="18639"/>
                  </a:lnTo>
                  <a:lnTo>
                    <a:pt x="41311" y="18869"/>
                  </a:lnTo>
                  <a:lnTo>
                    <a:pt x="41426" y="19100"/>
                  </a:lnTo>
                  <a:lnTo>
                    <a:pt x="41541" y="19330"/>
                  </a:lnTo>
                  <a:lnTo>
                    <a:pt x="41618" y="19580"/>
                  </a:lnTo>
                  <a:lnTo>
                    <a:pt x="40926" y="19349"/>
                  </a:lnTo>
                  <a:lnTo>
                    <a:pt x="40215" y="19138"/>
                  </a:lnTo>
                  <a:lnTo>
                    <a:pt x="39505" y="18965"/>
                  </a:lnTo>
                  <a:lnTo>
                    <a:pt x="38794" y="18811"/>
                  </a:lnTo>
                  <a:lnTo>
                    <a:pt x="38063" y="18677"/>
                  </a:lnTo>
                  <a:lnTo>
                    <a:pt x="37353" y="18581"/>
                  </a:lnTo>
                  <a:lnTo>
                    <a:pt x="36622" y="18504"/>
                  </a:lnTo>
                  <a:lnTo>
                    <a:pt x="35892" y="18466"/>
                  </a:lnTo>
                  <a:lnTo>
                    <a:pt x="36008" y="18350"/>
                  </a:lnTo>
                  <a:lnTo>
                    <a:pt x="36123" y="18216"/>
                  </a:lnTo>
                  <a:lnTo>
                    <a:pt x="36238" y="18043"/>
                  </a:lnTo>
                  <a:lnTo>
                    <a:pt x="36334" y="17870"/>
                  </a:lnTo>
                  <a:lnTo>
                    <a:pt x="36430" y="17928"/>
                  </a:lnTo>
                  <a:lnTo>
                    <a:pt x="36757" y="18043"/>
                  </a:lnTo>
                  <a:lnTo>
                    <a:pt x="36930" y="18101"/>
                  </a:lnTo>
                  <a:lnTo>
                    <a:pt x="37122" y="18139"/>
                  </a:lnTo>
                  <a:lnTo>
                    <a:pt x="37295" y="18158"/>
                  </a:lnTo>
                  <a:lnTo>
                    <a:pt x="37487" y="18158"/>
                  </a:lnTo>
                  <a:lnTo>
                    <a:pt x="37660" y="18139"/>
                  </a:lnTo>
                  <a:lnTo>
                    <a:pt x="37814" y="18101"/>
                  </a:lnTo>
                  <a:lnTo>
                    <a:pt x="37948" y="18062"/>
                  </a:lnTo>
                  <a:lnTo>
                    <a:pt x="38044" y="18004"/>
                  </a:lnTo>
                  <a:lnTo>
                    <a:pt x="38275" y="18120"/>
                  </a:lnTo>
                  <a:lnTo>
                    <a:pt x="38525" y="18216"/>
                  </a:lnTo>
                  <a:lnTo>
                    <a:pt x="38774" y="18273"/>
                  </a:lnTo>
                  <a:lnTo>
                    <a:pt x="39024" y="18293"/>
                  </a:lnTo>
                  <a:lnTo>
                    <a:pt x="39293" y="18293"/>
                  </a:lnTo>
                  <a:lnTo>
                    <a:pt x="39543" y="18235"/>
                  </a:lnTo>
                  <a:lnTo>
                    <a:pt x="39793" y="18158"/>
                  </a:lnTo>
                  <a:lnTo>
                    <a:pt x="40023" y="18043"/>
                  </a:lnTo>
                  <a:lnTo>
                    <a:pt x="40215" y="17908"/>
                  </a:lnTo>
                  <a:lnTo>
                    <a:pt x="40369" y="17793"/>
                  </a:lnTo>
                  <a:close/>
                  <a:moveTo>
                    <a:pt x="4074" y="15449"/>
                  </a:moveTo>
                  <a:lnTo>
                    <a:pt x="4016" y="15545"/>
                  </a:lnTo>
                  <a:lnTo>
                    <a:pt x="3958" y="15641"/>
                  </a:lnTo>
                  <a:lnTo>
                    <a:pt x="3939" y="15737"/>
                  </a:lnTo>
                  <a:lnTo>
                    <a:pt x="3920" y="15833"/>
                  </a:lnTo>
                  <a:lnTo>
                    <a:pt x="3939" y="15929"/>
                  </a:lnTo>
                  <a:lnTo>
                    <a:pt x="3939" y="16006"/>
                  </a:lnTo>
                  <a:lnTo>
                    <a:pt x="3978" y="16102"/>
                  </a:lnTo>
                  <a:lnTo>
                    <a:pt x="4035" y="16179"/>
                  </a:lnTo>
                  <a:lnTo>
                    <a:pt x="4093" y="16256"/>
                  </a:lnTo>
                  <a:lnTo>
                    <a:pt x="4151" y="16314"/>
                  </a:lnTo>
                  <a:lnTo>
                    <a:pt x="4323" y="16448"/>
                  </a:lnTo>
                  <a:lnTo>
                    <a:pt x="4535" y="16544"/>
                  </a:lnTo>
                  <a:lnTo>
                    <a:pt x="4746" y="16640"/>
                  </a:lnTo>
                  <a:lnTo>
                    <a:pt x="4996" y="16698"/>
                  </a:lnTo>
                  <a:lnTo>
                    <a:pt x="5265" y="16717"/>
                  </a:lnTo>
                  <a:lnTo>
                    <a:pt x="5515" y="16717"/>
                  </a:lnTo>
                  <a:lnTo>
                    <a:pt x="5764" y="16698"/>
                  </a:lnTo>
                  <a:lnTo>
                    <a:pt x="6014" y="16621"/>
                  </a:lnTo>
                  <a:lnTo>
                    <a:pt x="6245" y="16525"/>
                  </a:lnTo>
                  <a:lnTo>
                    <a:pt x="6341" y="16467"/>
                  </a:lnTo>
                  <a:lnTo>
                    <a:pt x="6437" y="16390"/>
                  </a:lnTo>
                  <a:lnTo>
                    <a:pt x="6514" y="16314"/>
                  </a:lnTo>
                  <a:lnTo>
                    <a:pt x="6591" y="16218"/>
                  </a:lnTo>
                  <a:lnTo>
                    <a:pt x="6706" y="16371"/>
                  </a:lnTo>
                  <a:lnTo>
                    <a:pt x="6821" y="16487"/>
                  </a:lnTo>
                  <a:lnTo>
                    <a:pt x="6956" y="16602"/>
                  </a:lnTo>
                  <a:lnTo>
                    <a:pt x="7090" y="16698"/>
                  </a:lnTo>
                  <a:lnTo>
                    <a:pt x="7244" y="16775"/>
                  </a:lnTo>
                  <a:lnTo>
                    <a:pt x="7398" y="16832"/>
                  </a:lnTo>
                  <a:lnTo>
                    <a:pt x="7551" y="16871"/>
                  </a:lnTo>
                  <a:lnTo>
                    <a:pt x="7705" y="16890"/>
                  </a:lnTo>
                  <a:lnTo>
                    <a:pt x="7878" y="16909"/>
                  </a:lnTo>
                  <a:lnTo>
                    <a:pt x="8032" y="16890"/>
                  </a:lnTo>
                  <a:lnTo>
                    <a:pt x="8205" y="16852"/>
                  </a:lnTo>
                  <a:lnTo>
                    <a:pt x="8339" y="16813"/>
                  </a:lnTo>
                  <a:lnTo>
                    <a:pt x="8493" y="16736"/>
                  </a:lnTo>
                  <a:lnTo>
                    <a:pt x="8627" y="16640"/>
                  </a:lnTo>
                  <a:lnTo>
                    <a:pt x="8762" y="16544"/>
                  </a:lnTo>
                  <a:lnTo>
                    <a:pt x="8858" y="16410"/>
                  </a:lnTo>
                  <a:lnTo>
                    <a:pt x="9031" y="16563"/>
                  </a:lnTo>
                  <a:lnTo>
                    <a:pt x="9223" y="16698"/>
                  </a:lnTo>
                  <a:lnTo>
                    <a:pt x="9434" y="16794"/>
                  </a:lnTo>
                  <a:lnTo>
                    <a:pt x="9684" y="16852"/>
                  </a:lnTo>
                  <a:lnTo>
                    <a:pt x="9838" y="16871"/>
                  </a:lnTo>
                  <a:lnTo>
                    <a:pt x="9992" y="16852"/>
                  </a:lnTo>
                  <a:lnTo>
                    <a:pt x="10145" y="16832"/>
                  </a:lnTo>
                  <a:lnTo>
                    <a:pt x="10299" y="16794"/>
                  </a:lnTo>
                  <a:lnTo>
                    <a:pt x="10568" y="16717"/>
                  </a:lnTo>
                  <a:lnTo>
                    <a:pt x="10703" y="16698"/>
                  </a:lnTo>
                  <a:lnTo>
                    <a:pt x="10818" y="16717"/>
                  </a:lnTo>
                  <a:lnTo>
                    <a:pt x="10952" y="16736"/>
                  </a:lnTo>
                  <a:lnTo>
                    <a:pt x="11068" y="16794"/>
                  </a:lnTo>
                  <a:lnTo>
                    <a:pt x="11298" y="16928"/>
                  </a:lnTo>
                  <a:lnTo>
                    <a:pt x="11548" y="17082"/>
                  </a:lnTo>
                  <a:lnTo>
                    <a:pt x="11682" y="17121"/>
                  </a:lnTo>
                  <a:lnTo>
                    <a:pt x="11817" y="17159"/>
                  </a:lnTo>
                  <a:lnTo>
                    <a:pt x="12009" y="17178"/>
                  </a:lnTo>
                  <a:lnTo>
                    <a:pt x="12201" y="17178"/>
                  </a:lnTo>
                  <a:lnTo>
                    <a:pt x="12393" y="17159"/>
                  </a:lnTo>
                  <a:lnTo>
                    <a:pt x="12586" y="17121"/>
                  </a:lnTo>
                  <a:lnTo>
                    <a:pt x="12797" y="17044"/>
                  </a:lnTo>
                  <a:lnTo>
                    <a:pt x="12989" y="16948"/>
                  </a:lnTo>
                  <a:lnTo>
                    <a:pt x="13162" y="16832"/>
                  </a:lnTo>
                  <a:lnTo>
                    <a:pt x="13335" y="16698"/>
                  </a:lnTo>
                  <a:lnTo>
                    <a:pt x="13469" y="16563"/>
                  </a:lnTo>
                  <a:lnTo>
                    <a:pt x="13604" y="16390"/>
                  </a:lnTo>
                  <a:lnTo>
                    <a:pt x="13719" y="16218"/>
                  </a:lnTo>
                  <a:lnTo>
                    <a:pt x="13815" y="16025"/>
                  </a:lnTo>
                  <a:lnTo>
                    <a:pt x="15064" y="16141"/>
                  </a:lnTo>
                  <a:lnTo>
                    <a:pt x="15122" y="16333"/>
                  </a:lnTo>
                  <a:lnTo>
                    <a:pt x="15199" y="16525"/>
                  </a:lnTo>
                  <a:lnTo>
                    <a:pt x="15314" y="16679"/>
                  </a:lnTo>
                  <a:lnTo>
                    <a:pt x="15429" y="16794"/>
                  </a:lnTo>
                  <a:lnTo>
                    <a:pt x="15564" y="16890"/>
                  </a:lnTo>
                  <a:lnTo>
                    <a:pt x="15717" y="16986"/>
                  </a:lnTo>
                  <a:lnTo>
                    <a:pt x="15871" y="17044"/>
                  </a:lnTo>
                  <a:lnTo>
                    <a:pt x="16044" y="17063"/>
                  </a:lnTo>
                  <a:lnTo>
                    <a:pt x="16236" y="17082"/>
                  </a:lnTo>
                  <a:lnTo>
                    <a:pt x="16428" y="17082"/>
                  </a:lnTo>
                  <a:lnTo>
                    <a:pt x="16620" y="17063"/>
                  </a:lnTo>
                  <a:lnTo>
                    <a:pt x="16813" y="17044"/>
                  </a:lnTo>
                  <a:lnTo>
                    <a:pt x="17005" y="16986"/>
                  </a:lnTo>
                  <a:lnTo>
                    <a:pt x="17197" y="16928"/>
                  </a:lnTo>
                  <a:lnTo>
                    <a:pt x="17370" y="16852"/>
                  </a:lnTo>
                  <a:lnTo>
                    <a:pt x="17543" y="16775"/>
                  </a:lnTo>
                  <a:lnTo>
                    <a:pt x="17658" y="16986"/>
                  </a:lnTo>
                  <a:lnTo>
                    <a:pt x="17773" y="17178"/>
                  </a:lnTo>
                  <a:lnTo>
                    <a:pt x="17889" y="17351"/>
                  </a:lnTo>
                  <a:lnTo>
                    <a:pt x="18023" y="17543"/>
                  </a:lnTo>
                  <a:lnTo>
                    <a:pt x="18158" y="17697"/>
                  </a:lnTo>
                  <a:lnTo>
                    <a:pt x="18311" y="17851"/>
                  </a:lnTo>
                  <a:lnTo>
                    <a:pt x="18465" y="18004"/>
                  </a:lnTo>
                  <a:lnTo>
                    <a:pt x="18638" y="18139"/>
                  </a:lnTo>
                  <a:lnTo>
                    <a:pt x="18811" y="18254"/>
                  </a:lnTo>
                  <a:lnTo>
                    <a:pt x="18984" y="18370"/>
                  </a:lnTo>
                  <a:lnTo>
                    <a:pt x="19157" y="18466"/>
                  </a:lnTo>
                  <a:lnTo>
                    <a:pt x="19349" y="18562"/>
                  </a:lnTo>
                  <a:lnTo>
                    <a:pt x="19541" y="18639"/>
                  </a:lnTo>
                  <a:lnTo>
                    <a:pt x="19733" y="18696"/>
                  </a:lnTo>
                  <a:lnTo>
                    <a:pt x="19945" y="18754"/>
                  </a:lnTo>
                  <a:lnTo>
                    <a:pt x="20137" y="18792"/>
                  </a:lnTo>
                  <a:lnTo>
                    <a:pt x="20348" y="18831"/>
                  </a:lnTo>
                  <a:lnTo>
                    <a:pt x="20559" y="18850"/>
                  </a:lnTo>
                  <a:lnTo>
                    <a:pt x="20963" y="18850"/>
                  </a:lnTo>
                  <a:lnTo>
                    <a:pt x="21174" y="18831"/>
                  </a:lnTo>
                  <a:lnTo>
                    <a:pt x="21386" y="18792"/>
                  </a:lnTo>
                  <a:lnTo>
                    <a:pt x="21578" y="18735"/>
                  </a:lnTo>
                  <a:lnTo>
                    <a:pt x="21789" y="18677"/>
                  </a:lnTo>
                  <a:lnTo>
                    <a:pt x="21981" y="18600"/>
                  </a:lnTo>
                  <a:lnTo>
                    <a:pt x="22173" y="18523"/>
                  </a:lnTo>
                  <a:lnTo>
                    <a:pt x="22366" y="18408"/>
                  </a:lnTo>
                  <a:lnTo>
                    <a:pt x="22558" y="18293"/>
                  </a:lnTo>
                  <a:lnTo>
                    <a:pt x="22750" y="18158"/>
                  </a:lnTo>
                  <a:lnTo>
                    <a:pt x="22923" y="18024"/>
                  </a:lnTo>
                  <a:lnTo>
                    <a:pt x="23096" y="17851"/>
                  </a:lnTo>
                  <a:lnTo>
                    <a:pt x="23249" y="17678"/>
                  </a:lnTo>
                  <a:lnTo>
                    <a:pt x="23288" y="17620"/>
                  </a:lnTo>
                  <a:lnTo>
                    <a:pt x="23307" y="17563"/>
                  </a:lnTo>
                  <a:lnTo>
                    <a:pt x="23345" y="17563"/>
                  </a:lnTo>
                  <a:lnTo>
                    <a:pt x="23461" y="17735"/>
                  </a:lnTo>
                  <a:lnTo>
                    <a:pt x="23595" y="17870"/>
                  </a:lnTo>
                  <a:lnTo>
                    <a:pt x="23749" y="18004"/>
                  </a:lnTo>
                  <a:lnTo>
                    <a:pt x="23903" y="18120"/>
                  </a:lnTo>
                  <a:lnTo>
                    <a:pt x="24076" y="18216"/>
                  </a:lnTo>
                  <a:lnTo>
                    <a:pt x="24249" y="18293"/>
                  </a:lnTo>
                  <a:lnTo>
                    <a:pt x="24441" y="18350"/>
                  </a:lnTo>
                  <a:lnTo>
                    <a:pt x="24652" y="18408"/>
                  </a:lnTo>
                  <a:lnTo>
                    <a:pt x="24863" y="18427"/>
                  </a:lnTo>
                  <a:lnTo>
                    <a:pt x="25094" y="18446"/>
                  </a:lnTo>
                  <a:lnTo>
                    <a:pt x="25305" y="18427"/>
                  </a:lnTo>
                  <a:lnTo>
                    <a:pt x="25536" y="18370"/>
                  </a:lnTo>
                  <a:lnTo>
                    <a:pt x="25651" y="18331"/>
                  </a:lnTo>
                  <a:lnTo>
                    <a:pt x="25766" y="18273"/>
                  </a:lnTo>
                  <a:lnTo>
                    <a:pt x="25997" y="18139"/>
                  </a:lnTo>
                  <a:lnTo>
                    <a:pt x="26228" y="17985"/>
                  </a:lnTo>
                  <a:lnTo>
                    <a:pt x="26324" y="17947"/>
                  </a:lnTo>
                  <a:lnTo>
                    <a:pt x="26420" y="17908"/>
                  </a:lnTo>
                  <a:lnTo>
                    <a:pt x="26573" y="17908"/>
                  </a:lnTo>
                  <a:lnTo>
                    <a:pt x="26727" y="17947"/>
                  </a:lnTo>
                  <a:lnTo>
                    <a:pt x="26881" y="18004"/>
                  </a:lnTo>
                  <a:lnTo>
                    <a:pt x="27054" y="18081"/>
                  </a:lnTo>
                  <a:lnTo>
                    <a:pt x="27419" y="18235"/>
                  </a:lnTo>
                  <a:lnTo>
                    <a:pt x="27592" y="18293"/>
                  </a:lnTo>
                  <a:lnTo>
                    <a:pt x="27745" y="18331"/>
                  </a:lnTo>
                  <a:lnTo>
                    <a:pt x="27976" y="18350"/>
                  </a:lnTo>
                  <a:lnTo>
                    <a:pt x="28187" y="18331"/>
                  </a:lnTo>
                  <a:lnTo>
                    <a:pt x="28399" y="18293"/>
                  </a:lnTo>
                  <a:lnTo>
                    <a:pt x="28591" y="18254"/>
                  </a:lnTo>
                  <a:lnTo>
                    <a:pt x="28802" y="18177"/>
                  </a:lnTo>
                  <a:lnTo>
                    <a:pt x="28994" y="18101"/>
                  </a:lnTo>
                  <a:lnTo>
                    <a:pt x="29167" y="17985"/>
                  </a:lnTo>
                  <a:lnTo>
                    <a:pt x="29340" y="17870"/>
                  </a:lnTo>
                  <a:lnTo>
                    <a:pt x="29513" y="18024"/>
                  </a:lnTo>
                  <a:lnTo>
                    <a:pt x="29705" y="18158"/>
                  </a:lnTo>
                  <a:lnTo>
                    <a:pt x="29897" y="18273"/>
                  </a:lnTo>
                  <a:lnTo>
                    <a:pt x="30090" y="18370"/>
                  </a:lnTo>
                  <a:lnTo>
                    <a:pt x="30301" y="18427"/>
                  </a:lnTo>
                  <a:lnTo>
                    <a:pt x="30512" y="18466"/>
                  </a:lnTo>
                  <a:lnTo>
                    <a:pt x="30724" y="18485"/>
                  </a:lnTo>
                  <a:lnTo>
                    <a:pt x="30935" y="18485"/>
                  </a:lnTo>
                  <a:lnTo>
                    <a:pt x="31146" y="18466"/>
                  </a:lnTo>
                  <a:lnTo>
                    <a:pt x="31358" y="18427"/>
                  </a:lnTo>
                  <a:lnTo>
                    <a:pt x="31550" y="18370"/>
                  </a:lnTo>
                  <a:lnTo>
                    <a:pt x="31761" y="18273"/>
                  </a:lnTo>
                  <a:lnTo>
                    <a:pt x="31953" y="18177"/>
                  </a:lnTo>
                  <a:lnTo>
                    <a:pt x="32146" y="18043"/>
                  </a:lnTo>
                  <a:lnTo>
                    <a:pt x="32318" y="17908"/>
                  </a:lnTo>
                  <a:lnTo>
                    <a:pt x="32491" y="17735"/>
                  </a:lnTo>
                  <a:lnTo>
                    <a:pt x="32780" y="17947"/>
                  </a:lnTo>
                  <a:lnTo>
                    <a:pt x="33106" y="18139"/>
                  </a:lnTo>
                  <a:lnTo>
                    <a:pt x="33452" y="18331"/>
                  </a:lnTo>
                  <a:lnTo>
                    <a:pt x="33817" y="18485"/>
                  </a:lnTo>
                  <a:lnTo>
                    <a:pt x="32856" y="18581"/>
                  </a:lnTo>
                  <a:lnTo>
                    <a:pt x="32376" y="18639"/>
                  </a:lnTo>
                  <a:lnTo>
                    <a:pt x="31915" y="18715"/>
                  </a:lnTo>
                  <a:lnTo>
                    <a:pt x="31262" y="18831"/>
                  </a:lnTo>
                  <a:lnTo>
                    <a:pt x="30647" y="18965"/>
                  </a:lnTo>
                  <a:lnTo>
                    <a:pt x="30013" y="19119"/>
                  </a:lnTo>
                  <a:lnTo>
                    <a:pt x="29398" y="19311"/>
                  </a:lnTo>
                  <a:lnTo>
                    <a:pt x="28783" y="19503"/>
                  </a:lnTo>
                  <a:lnTo>
                    <a:pt x="28168" y="19715"/>
                  </a:lnTo>
                  <a:lnTo>
                    <a:pt x="27573" y="19964"/>
                  </a:lnTo>
                  <a:lnTo>
                    <a:pt x="26977" y="20233"/>
                  </a:lnTo>
                  <a:lnTo>
                    <a:pt x="26689" y="20368"/>
                  </a:lnTo>
                  <a:lnTo>
                    <a:pt x="26420" y="20522"/>
                  </a:lnTo>
                  <a:lnTo>
                    <a:pt x="25862" y="20867"/>
                  </a:lnTo>
                  <a:lnTo>
                    <a:pt x="25593" y="21040"/>
                  </a:lnTo>
                  <a:lnTo>
                    <a:pt x="25305" y="21194"/>
                  </a:lnTo>
                  <a:lnTo>
                    <a:pt x="25017" y="21329"/>
                  </a:lnTo>
                  <a:lnTo>
                    <a:pt x="24729" y="21444"/>
                  </a:lnTo>
                  <a:lnTo>
                    <a:pt x="24537" y="21501"/>
                  </a:lnTo>
                  <a:lnTo>
                    <a:pt x="24325" y="21540"/>
                  </a:lnTo>
                  <a:lnTo>
                    <a:pt x="24114" y="21540"/>
                  </a:lnTo>
                  <a:lnTo>
                    <a:pt x="23903" y="21501"/>
                  </a:lnTo>
                  <a:lnTo>
                    <a:pt x="23672" y="21463"/>
                  </a:lnTo>
                  <a:lnTo>
                    <a:pt x="23461" y="21405"/>
                  </a:lnTo>
                  <a:lnTo>
                    <a:pt x="23249" y="21329"/>
                  </a:lnTo>
                  <a:lnTo>
                    <a:pt x="23019" y="21232"/>
                  </a:lnTo>
                  <a:lnTo>
                    <a:pt x="22596" y="21040"/>
                  </a:lnTo>
                  <a:lnTo>
                    <a:pt x="22173" y="20810"/>
                  </a:lnTo>
                  <a:lnTo>
                    <a:pt x="21770" y="20618"/>
                  </a:lnTo>
                  <a:lnTo>
                    <a:pt x="21405" y="20425"/>
                  </a:lnTo>
                  <a:lnTo>
                    <a:pt x="20790" y="20176"/>
                  </a:lnTo>
                  <a:lnTo>
                    <a:pt x="20175" y="19926"/>
                  </a:lnTo>
                  <a:lnTo>
                    <a:pt x="19560" y="19676"/>
                  </a:lnTo>
                  <a:lnTo>
                    <a:pt x="18926" y="19465"/>
                  </a:lnTo>
                  <a:lnTo>
                    <a:pt x="18292" y="19253"/>
                  </a:lnTo>
                  <a:lnTo>
                    <a:pt x="17658" y="19061"/>
                  </a:lnTo>
                  <a:lnTo>
                    <a:pt x="17024" y="18869"/>
                  </a:lnTo>
                  <a:lnTo>
                    <a:pt x="16390" y="18696"/>
                  </a:lnTo>
                  <a:lnTo>
                    <a:pt x="15737" y="18542"/>
                  </a:lnTo>
                  <a:lnTo>
                    <a:pt x="15083" y="18408"/>
                  </a:lnTo>
                  <a:lnTo>
                    <a:pt x="14449" y="18273"/>
                  </a:lnTo>
                  <a:lnTo>
                    <a:pt x="13796" y="18158"/>
                  </a:lnTo>
                  <a:lnTo>
                    <a:pt x="13143" y="18043"/>
                  </a:lnTo>
                  <a:lnTo>
                    <a:pt x="12470" y="17947"/>
                  </a:lnTo>
                  <a:lnTo>
                    <a:pt x="11817" y="17870"/>
                  </a:lnTo>
                  <a:lnTo>
                    <a:pt x="11164" y="17812"/>
                  </a:lnTo>
                  <a:lnTo>
                    <a:pt x="10510" y="17755"/>
                  </a:lnTo>
                  <a:lnTo>
                    <a:pt x="9838" y="17716"/>
                  </a:lnTo>
                  <a:lnTo>
                    <a:pt x="9185" y="17697"/>
                  </a:lnTo>
                  <a:lnTo>
                    <a:pt x="8512" y="17678"/>
                  </a:lnTo>
                  <a:lnTo>
                    <a:pt x="7859" y="17678"/>
                  </a:lnTo>
                  <a:lnTo>
                    <a:pt x="7186" y="17697"/>
                  </a:lnTo>
                  <a:lnTo>
                    <a:pt x="6533" y="17716"/>
                  </a:lnTo>
                  <a:lnTo>
                    <a:pt x="5861" y="17774"/>
                  </a:lnTo>
                  <a:lnTo>
                    <a:pt x="5207" y="17812"/>
                  </a:lnTo>
                  <a:lnTo>
                    <a:pt x="4535" y="17889"/>
                  </a:lnTo>
                  <a:lnTo>
                    <a:pt x="3882" y="17966"/>
                  </a:lnTo>
                  <a:lnTo>
                    <a:pt x="3228" y="18062"/>
                  </a:lnTo>
                  <a:lnTo>
                    <a:pt x="2575" y="18177"/>
                  </a:lnTo>
                  <a:lnTo>
                    <a:pt x="1922" y="18293"/>
                  </a:lnTo>
                  <a:lnTo>
                    <a:pt x="1268" y="18427"/>
                  </a:lnTo>
                  <a:lnTo>
                    <a:pt x="615" y="18581"/>
                  </a:lnTo>
                  <a:lnTo>
                    <a:pt x="615" y="18581"/>
                  </a:lnTo>
                  <a:lnTo>
                    <a:pt x="865" y="18197"/>
                  </a:lnTo>
                  <a:lnTo>
                    <a:pt x="1134" y="17832"/>
                  </a:lnTo>
                  <a:lnTo>
                    <a:pt x="1403" y="17486"/>
                  </a:lnTo>
                  <a:lnTo>
                    <a:pt x="1691" y="17159"/>
                  </a:lnTo>
                  <a:lnTo>
                    <a:pt x="2018" y="16852"/>
                  </a:lnTo>
                  <a:lnTo>
                    <a:pt x="2344" y="16544"/>
                  </a:lnTo>
                  <a:lnTo>
                    <a:pt x="2690" y="16275"/>
                  </a:lnTo>
                  <a:lnTo>
                    <a:pt x="3055" y="16006"/>
                  </a:lnTo>
                  <a:lnTo>
                    <a:pt x="3324" y="15872"/>
                  </a:lnTo>
                  <a:lnTo>
                    <a:pt x="3593" y="15737"/>
                  </a:lnTo>
                  <a:lnTo>
                    <a:pt x="3862" y="15583"/>
                  </a:lnTo>
                  <a:lnTo>
                    <a:pt x="4074" y="15449"/>
                  </a:lnTo>
                  <a:close/>
                  <a:moveTo>
                    <a:pt x="8858" y="18139"/>
                  </a:moveTo>
                  <a:lnTo>
                    <a:pt x="9569" y="18177"/>
                  </a:lnTo>
                  <a:lnTo>
                    <a:pt x="10280" y="18216"/>
                  </a:lnTo>
                  <a:lnTo>
                    <a:pt x="10991" y="18254"/>
                  </a:lnTo>
                  <a:lnTo>
                    <a:pt x="11702" y="18331"/>
                  </a:lnTo>
                  <a:lnTo>
                    <a:pt x="12393" y="18408"/>
                  </a:lnTo>
                  <a:lnTo>
                    <a:pt x="13104" y="18523"/>
                  </a:lnTo>
                  <a:lnTo>
                    <a:pt x="13815" y="18619"/>
                  </a:lnTo>
                  <a:lnTo>
                    <a:pt x="14507" y="18754"/>
                  </a:lnTo>
                  <a:lnTo>
                    <a:pt x="15199" y="18908"/>
                  </a:lnTo>
                  <a:lnTo>
                    <a:pt x="15890" y="19061"/>
                  </a:lnTo>
                  <a:lnTo>
                    <a:pt x="16582" y="19234"/>
                  </a:lnTo>
                  <a:lnTo>
                    <a:pt x="17274" y="19426"/>
                  </a:lnTo>
                  <a:lnTo>
                    <a:pt x="17965" y="19638"/>
                  </a:lnTo>
                  <a:lnTo>
                    <a:pt x="18638" y="19849"/>
                  </a:lnTo>
                  <a:lnTo>
                    <a:pt x="19310" y="20099"/>
                  </a:lnTo>
                  <a:lnTo>
                    <a:pt x="19983" y="20349"/>
                  </a:lnTo>
                  <a:lnTo>
                    <a:pt x="20636" y="20618"/>
                  </a:lnTo>
                  <a:lnTo>
                    <a:pt x="21290" y="20906"/>
                  </a:lnTo>
                  <a:lnTo>
                    <a:pt x="21943" y="21194"/>
                  </a:lnTo>
                  <a:lnTo>
                    <a:pt x="22596" y="21501"/>
                  </a:lnTo>
                  <a:lnTo>
                    <a:pt x="23134" y="21809"/>
                  </a:lnTo>
                  <a:lnTo>
                    <a:pt x="23422" y="21943"/>
                  </a:lnTo>
                  <a:lnTo>
                    <a:pt x="23711" y="22078"/>
                  </a:lnTo>
                  <a:lnTo>
                    <a:pt x="23576" y="22424"/>
                  </a:lnTo>
                  <a:lnTo>
                    <a:pt x="22980" y="22039"/>
                  </a:lnTo>
                  <a:lnTo>
                    <a:pt x="22366" y="21674"/>
                  </a:lnTo>
                  <a:lnTo>
                    <a:pt x="21751" y="21367"/>
                  </a:lnTo>
                  <a:lnTo>
                    <a:pt x="21097" y="21079"/>
                  </a:lnTo>
                  <a:lnTo>
                    <a:pt x="20444" y="20810"/>
                  </a:lnTo>
                  <a:lnTo>
                    <a:pt x="19772" y="20579"/>
                  </a:lnTo>
                  <a:lnTo>
                    <a:pt x="19099" y="20368"/>
                  </a:lnTo>
                  <a:lnTo>
                    <a:pt x="18407" y="20176"/>
                  </a:lnTo>
                  <a:lnTo>
                    <a:pt x="17696" y="20022"/>
                  </a:lnTo>
                  <a:lnTo>
                    <a:pt x="17005" y="19868"/>
                  </a:lnTo>
                  <a:lnTo>
                    <a:pt x="16294" y="19734"/>
                  </a:lnTo>
                  <a:lnTo>
                    <a:pt x="15583" y="19618"/>
                  </a:lnTo>
                  <a:lnTo>
                    <a:pt x="14180" y="19426"/>
                  </a:lnTo>
                  <a:lnTo>
                    <a:pt x="12797" y="19253"/>
                  </a:lnTo>
                  <a:lnTo>
                    <a:pt x="11990" y="19157"/>
                  </a:lnTo>
                  <a:lnTo>
                    <a:pt x="11183" y="19080"/>
                  </a:lnTo>
                  <a:lnTo>
                    <a:pt x="10376" y="19023"/>
                  </a:lnTo>
                  <a:lnTo>
                    <a:pt x="9588" y="18984"/>
                  </a:lnTo>
                  <a:lnTo>
                    <a:pt x="8762" y="18946"/>
                  </a:lnTo>
                  <a:lnTo>
                    <a:pt x="7955" y="18927"/>
                  </a:lnTo>
                  <a:lnTo>
                    <a:pt x="7148" y="18946"/>
                  </a:lnTo>
                  <a:lnTo>
                    <a:pt x="6341" y="18965"/>
                  </a:lnTo>
                  <a:lnTo>
                    <a:pt x="5592" y="19004"/>
                  </a:lnTo>
                  <a:lnTo>
                    <a:pt x="4823" y="19061"/>
                  </a:lnTo>
                  <a:lnTo>
                    <a:pt x="4054" y="19119"/>
                  </a:lnTo>
                  <a:lnTo>
                    <a:pt x="3305" y="19215"/>
                  </a:lnTo>
                  <a:lnTo>
                    <a:pt x="2460" y="19349"/>
                  </a:lnTo>
                  <a:lnTo>
                    <a:pt x="1614" y="19484"/>
                  </a:lnTo>
                  <a:lnTo>
                    <a:pt x="1153" y="19561"/>
                  </a:lnTo>
                  <a:lnTo>
                    <a:pt x="961" y="19580"/>
                  </a:lnTo>
                  <a:lnTo>
                    <a:pt x="788" y="19561"/>
                  </a:lnTo>
                  <a:lnTo>
                    <a:pt x="711" y="19542"/>
                  </a:lnTo>
                  <a:lnTo>
                    <a:pt x="634" y="19522"/>
                  </a:lnTo>
                  <a:lnTo>
                    <a:pt x="577" y="19484"/>
                  </a:lnTo>
                  <a:lnTo>
                    <a:pt x="519" y="19426"/>
                  </a:lnTo>
                  <a:lnTo>
                    <a:pt x="461" y="19349"/>
                  </a:lnTo>
                  <a:lnTo>
                    <a:pt x="423" y="19273"/>
                  </a:lnTo>
                  <a:lnTo>
                    <a:pt x="404" y="19177"/>
                  </a:lnTo>
                  <a:lnTo>
                    <a:pt x="365" y="19061"/>
                  </a:lnTo>
                  <a:lnTo>
                    <a:pt x="1076" y="18908"/>
                  </a:lnTo>
                  <a:lnTo>
                    <a:pt x="1768" y="18754"/>
                  </a:lnTo>
                  <a:lnTo>
                    <a:pt x="2479" y="18639"/>
                  </a:lnTo>
                  <a:lnTo>
                    <a:pt x="3171" y="18523"/>
                  </a:lnTo>
                  <a:lnTo>
                    <a:pt x="3882" y="18408"/>
                  </a:lnTo>
                  <a:lnTo>
                    <a:pt x="4592" y="18331"/>
                  </a:lnTo>
                  <a:lnTo>
                    <a:pt x="5303" y="18254"/>
                  </a:lnTo>
                  <a:lnTo>
                    <a:pt x="6014" y="18216"/>
                  </a:lnTo>
                  <a:lnTo>
                    <a:pt x="6725" y="18177"/>
                  </a:lnTo>
                  <a:lnTo>
                    <a:pt x="7436" y="18139"/>
                  </a:lnTo>
                  <a:close/>
                  <a:moveTo>
                    <a:pt x="35585" y="18946"/>
                  </a:moveTo>
                  <a:lnTo>
                    <a:pt x="36238" y="18984"/>
                  </a:lnTo>
                  <a:lnTo>
                    <a:pt x="36891" y="19023"/>
                  </a:lnTo>
                  <a:lnTo>
                    <a:pt x="37545" y="19100"/>
                  </a:lnTo>
                  <a:lnTo>
                    <a:pt x="38217" y="19196"/>
                  </a:lnTo>
                  <a:lnTo>
                    <a:pt x="38851" y="19311"/>
                  </a:lnTo>
                  <a:lnTo>
                    <a:pt x="39505" y="19465"/>
                  </a:lnTo>
                  <a:lnTo>
                    <a:pt x="40158" y="19618"/>
                  </a:lnTo>
                  <a:lnTo>
                    <a:pt x="40792" y="19811"/>
                  </a:lnTo>
                  <a:lnTo>
                    <a:pt x="41426" y="20022"/>
                  </a:lnTo>
                  <a:lnTo>
                    <a:pt x="41368" y="20137"/>
                  </a:lnTo>
                  <a:lnTo>
                    <a:pt x="41272" y="20214"/>
                  </a:lnTo>
                  <a:lnTo>
                    <a:pt x="41195" y="20272"/>
                  </a:lnTo>
                  <a:lnTo>
                    <a:pt x="41080" y="20310"/>
                  </a:lnTo>
                  <a:lnTo>
                    <a:pt x="40965" y="20329"/>
                  </a:lnTo>
                  <a:lnTo>
                    <a:pt x="40850" y="20329"/>
                  </a:lnTo>
                  <a:lnTo>
                    <a:pt x="40715" y="20310"/>
                  </a:lnTo>
                  <a:lnTo>
                    <a:pt x="40581" y="20291"/>
                  </a:lnTo>
                  <a:lnTo>
                    <a:pt x="40292" y="20214"/>
                  </a:lnTo>
                  <a:lnTo>
                    <a:pt x="40004" y="20099"/>
                  </a:lnTo>
                  <a:lnTo>
                    <a:pt x="39735" y="20003"/>
                  </a:lnTo>
                  <a:lnTo>
                    <a:pt x="39466" y="19945"/>
                  </a:lnTo>
                  <a:lnTo>
                    <a:pt x="38928" y="19811"/>
                  </a:lnTo>
                  <a:lnTo>
                    <a:pt x="38371" y="19715"/>
                  </a:lnTo>
                  <a:lnTo>
                    <a:pt x="37833" y="19618"/>
                  </a:lnTo>
                  <a:lnTo>
                    <a:pt x="37276" y="19542"/>
                  </a:lnTo>
                  <a:lnTo>
                    <a:pt x="36718" y="19484"/>
                  </a:lnTo>
                  <a:lnTo>
                    <a:pt x="36161" y="19465"/>
                  </a:lnTo>
                  <a:lnTo>
                    <a:pt x="35604" y="19446"/>
                  </a:lnTo>
                  <a:lnTo>
                    <a:pt x="35047" y="19465"/>
                  </a:lnTo>
                  <a:lnTo>
                    <a:pt x="34509" y="19522"/>
                  </a:lnTo>
                  <a:lnTo>
                    <a:pt x="33952" y="19580"/>
                  </a:lnTo>
                  <a:lnTo>
                    <a:pt x="33394" y="19676"/>
                  </a:lnTo>
                  <a:lnTo>
                    <a:pt x="32856" y="19772"/>
                  </a:lnTo>
                  <a:lnTo>
                    <a:pt x="31704" y="20041"/>
                  </a:lnTo>
                  <a:lnTo>
                    <a:pt x="30570" y="20329"/>
                  </a:lnTo>
                  <a:lnTo>
                    <a:pt x="29417" y="20656"/>
                  </a:lnTo>
                  <a:lnTo>
                    <a:pt x="28283" y="21002"/>
                  </a:lnTo>
                  <a:lnTo>
                    <a:pt x="27150" y="21386"/>
                  </a:lnTo>
                  <a:lnTo>
                    <a:pt x="26035" y="21790"/>
                  </a:lnTo>
                  <a:lnTo>
                    <a:pt x="24940" y="22232"/>
                  </a:lnTo>
                  <a:lnTo>
                    <a:pt x="23883" y="22712"/>
                  </a:lnTo>
                  <a:lnTo>
                    <a:pt x="24095" y="22155"/>
                  </a:lnTo>
                  <a:lnTo>
                    <a:pt x="24306" y="22155"/>
                  </a:lnTo>
                  <a:lnTo>
                    <a:pt x="24518" y="22116"/>
                  </a:lnTo>
                  <a:lnTo>
                    <a:pt x="24729" y="22039"/>
                  </a:lnTo>
                  <a:lnTo>
                    <a:pt x="24940" y="21924"/>
                  </a:lnTo>
                  <a:lnTo>
                    <a:pt x="25152" y="21809"/>
                  </a:lnTo>
                  <a:lnTo>
                    <a:pt x="25536" y="21540"/>
                  </a:lnTo>
                  <a:lnTo>
                    <a:pt x="25728" y="21405"/>
                  </a:lnTo>
                  <a:lnTo>
                    <a:pt x="25920" y="21309"/>
                  </a:lnTo>
                  <a:lnTo>
                    <a:pt x="26516" y="20983"/>
                  </a:lnTo>
                  <a:lnTo>
                    <a:pt x="27131" y="20694"/>
                  </a:lnTo>
                  <a:lnTo>
                    <a:pt x="27745" y="20406"/>
                  </a:lnTo>
                  <a:lnTo>
                    <a:pt x="28380" y="20156"/>
                  </a:lnTo>
                  <a:lnTo>
                    <a:pt x="29014" y="19926"/>
                  </a:lnTo>
                  <a:lnTo>
                    <a:pt x="29648" y="19734"/>
                  </a:lnTo>
                  <a:lnTo>
                    <a:pt x="30301" y="19542"/>
                  </a:lnTo>
                  <a:lnTo>
                    <a:pt x="30954" y="19388"/>
                  </a:lnTo>
                  <a:lnTo>
                    <a:pt x="31608" y="19253"/>
                  </a:lnTo>
                  <a:lnTo>
                    <a:pt x="32280" y="19138"/>
                  </a:lnTo>
                  <a:lnTo>
                    <a:pt x="32933" y="19061"/>
                  </a:lnTo>
                  <a:lnTo>
                    <a:pt x="33587" y="19004"/>
                  </a:lnTo>
                  <a:lnTo>
                    <a:pt x="34259" y="18965"/>
                  </a:lnTo>
                  <a:lnTo>
                    <a:pt x="34912" y="18946"/>
                  </a:lnTo>
                  <a:close/>
                  <a:moveTo>
                    <a:pt x="8166" y="19349"/>
                  </a:moveTo>
                  <a:lnTo>
                    <a:pt x="9261" y="19369"/>
                  </a:lnTo>
                  <a:lnTo>
                    <a:pt x="10357" y="19426"/>
                  </a:lnTo>
                  <a:lnTo>
                    <a:pt x="11471" y="19503"/>
                  </a:lnTo>
                  <a:lnTo>
                    <a:pt x="12586" y="19618"/>
                  </a:lnTo>
                  <a:lnTo>
                    <a:pt x="14007" y="19791"/>
                  </a:lnTo>
                  <a:lnTo>
                    <a:pt x="15429" y="20003"/>
                  </a:lnTo>
                  <a:lnTo>
                    <a:pt x="16159" y="20118"/>
                  </a:lnTo>
                  <a:lnTo>
                    <a:pt x="16870" y="20253"/>
                  </a:lnTo>
                  <a:lnTo>
                    <a:pt x="17581" y="20406"/>
                  </a:lnTo>
                  <a:lnTo>
                    <a:pt x="18292" y="20579"/>
                  </a:lnTo>
                  <a:lnTo>
                    <a:pt x="19003" y="20771"/>
                  </a:lnTo>
                  <a:lnTo>
                    <a:pt x="19695" y="21002"/>
                  </a:lnTo>
                  <a:lnTo>
                    <a:pt x="20386" y="21232"/>
                  </a:lnTo>
                  <a:lnTo>
                    <a:pt x="21059" y="21501"/>
                  </a:lnTo>
                  <a:lnTo>
                    <a:pt x="21712" y="21809"/>
                  </a:lnTo>
                  <a:lnTo>
                    <a:pt x="22346" y="22136"/>
                  </a:lnTo>
                  <a:lnTo>
                    <a:pt x="22961" y="22501"/>
                  </a:lnTo>
                  <a:lnTo>
                    <a:pt x="23557" y="22904"/>
                  </a:lnTo>
                  <a:lnTo>
                    <a:pt x="23614" y="22923"/>
                  </a:lnTo>
                  <a:lnTo>
                    <a:pt x="23672" y="22923"/>
                  </a:lnTo>
                  <a:lnTo>
                    <a:pt x="23711" y="22962"/>
                  </a:lnTo>
                  <a:lnTo>
                    <a:pt x="23730" y="23000"/>
                  </a:lnTo>
                  <a:lnTo>
                    <a:pt x="23826" y="23000"/>
                  </a:lnTo>
                  <a:lnTo>
                    <a:pt x="25882" y="22328"/>
                  </a:lnTo>
                  <a:lnTo>
                    <a:pt x="27938" y="21636"/>
                  </a:lnTo>
                  <a:lnTo>
                    <a:pt x="28975" y="21290"/>
                  </a:lnTo>
                  <a:lnTo>
                    <a:pt x="30013" y="20963"/>
                  </a:lnTo>
                  <a:lnTo>
                    <a:pt x="31050" y="20675"/>
                  </a:lnTo>
                  <a:lnTo>
                    <a:pt x="32107" y="20387"/>
                  </a:lnTo>
                  <a:lnTo>
                    <a:pt x="32664" y="20253"/>
                  </a:lnTo>
                  <a:lnTo>
                    <a:pt x="33222" y="20156"/>
                  </a:lnTo>
                  <a:lnTo>
                    <a:pt x="33779" y="20080"/>
                  </a:lnTo>
                  <a:lnTo>
                    <a:pt x="34317" y="20022"/>
                  </a:lnTo>
                  <a:lnTo>
                    <a:pt x="34855" y="19984"/>
                  </a:lnTo>
                  <a:lnTo>
                    <a:pt x="35393" y="19964"/>
                  </a:lnTo>
                  <a:lnTo>
                    <a:pt x="35931" y="19984"/>
                  </a:lnTo>
                  <a:lnTo>
                    <a:pt x="36449" y="20003"/>
                  </a:lnTo>
                  <a:lnTo>
                    <a:pt x="36987" y="20041"/>
                  </a:lnTo>
                  <a:lnTo>
                    <a:pt x="37525" y="20099"/>
                  </a:lnTo>
                  <a:lnTo>
                    <a:pt x="38044" y="20156"/>
                  </a:lnTo>
                  <a:lnTo>
                    <a:pt x="38582" y="20253"/>
                  </a:lnTo>
                  <a:lnTo>
                    <a:pt x="39658" y="20464"/>
                  </a:lnTo>
                  <a:lnTo>
                    <a:pt x="40734" y="20694"/>
                  </a:lnTo>
                  <a:lnTo>
                    <a:pt x="40830" y="20906"/>
                  </a:lnTo>
                  <a:lnTo>
                    <a:pt x="40888" y="21117"/>
                  </a:lnTo>
                  <a:lnTo>
                    <a:pt x="40926" y="21329"/>
                  </a:lnTo>
                  <a:lnTo>
                    <a:pt x="40965" y="21521"/>
                  </a:lnTo>
                  <a:lnTo>
                    <a:pt x="40965" y="21713"/>
                  </a:lnTo>
                  <a:lnTo>
                    <a:pt x="40965" y="21905"/>
                  </a:lnTo>
                  <a:lnTo>
                    <a:pt x="40946" y="22097"/>
                  </a:lnTo>
                  <a:lnTo>
                    <a:pt x="40907" y="22270"/>
                  </a:lnTo>
                  <a:lnTo>
                    <a:pt x="40869" y="22443"/>
                  </a:lnTo>
                  <a:lnTo>
                    <a:pt x="40792" y="22616"/>
                  </a:lnTo>
                  <a:lnTo>
                    <a:pt x="40715" y="22789"/>
                  </a:lnTo>
                  <a:lnTo>
                    <a:pt x="40638" y="22943"/>
                  </a:lnTo>
                  <a:lnTo>
                    <a:pt x="40523" y="23096"/>
                  </a:lnTo>
                  <a:lnTo>
                    <a:pt x="40427" y="23250"/>
                  </a:lnTo>
                  <a:lnTo>
                    <a:pt x="40177" y="23538"/>
                  </a:lnTo>
                  <a:lnTo>
                    <a:pt x="39889" y="23807"/>
                  </a:lnTo>
                  <a:lnTo>
                    <a:pt x="39581" y="24057"/>
                  </a:lnTo>
                  <a:lnTo>
                    <a:pt x="39236" y="24288"/>
                  </a:lnTo>
                  <a:lnTo>
                    <a:pt x="38890" y="24499"/>
                  </a:lnTo>
                  <a:lnTo>
                    <a:pt x="38544" y="24672"/>
                  </a:lnTo>
                  <a:lnTo>
                    <a:pt x="38179" y="24845"/>
                  </a:lnTo>
                  <a:lnTo>
                    <a:pt x="37814" y="24979"/>
                  </a:lnTo>
                  <a:lnTo>
                    <a:pt x="37468" y="25095"/>
                  </a:lnTo>
                  <a:lnTo>
                    <a:pt x="36795" y="25287"/>
                  </a:lnTo>
                  <a:lnTo>
                    <a:pt x="36123" y="25460"/>
                  </a:lnTo>
                  <a:lnTo>
                    <a:pt x="35431" y="25594"/>
                  </a:lnTo>
                  <a:lnTo>
                    <a:pt x="34759" y="25729"/>
                  </a:lnTo>
                  <a:lnTo>
                    <a:pt x="34067" y="25825"/>
                  </a:lnTo>
                  <a:lnTo>
                    <a:pt x="33375" y="25921"/>
                  </a:lnTo>
                  <a:lnTo>
                    <a:pt x="32684" y="25978"/>
                  </a:lnTo>
                  <a:lnTo>
                    <a:pt x="31992" y="26036"/>
                  </a:lnTo>
                  <a:lnTo>
                    <a:pt x="30628" y="26132"/>
                  </a:lnTo>
                  <a:lnTo>
                    <a:pt x="29263" y="26171"/>
                  </a:lnTo>
                  <a:lnTo>
                    <a:pt x="27899" y="26209"/>
                  </a:lnTo>
                  <a:lnTo>
                    <a:pt x="25171" y="26209"/>
                  </a:lnTo>
                  <a:lnTo>
                    <a:pt x="23807" y="26190"/>
                  </a:lnTo>
                  <a:lnTo>
                    <a:pt x="21078" y="26132"/>
                  </a:lnTo>
                  <a:lnTo>
                    <a:pt x="19676" y="26094"/>
                  </a:lnTo>
                  <a:lnTo>
                    <a:pt x="18273" y="26036"/>
                  </a:lnTo>
                  <a:lnTo>
                    <a:pt x="16889" y="25959"/>
                  </a:lnTo>
                  <a:lnTo>
                    <a:pt x="15487" y="25882"/>
                  </a:lnTo>
                  <a:lnTo>
                    <a:pt x="14084" y="25767"/>
                  </a:lnTo>
                  <a:lnTo>
                    <a:pt x="12701" y="25613"/>
                  </a:lnTo>
                  <a:lnTo>
                    <a:pt x="11317" y="25421"/>
                  </a:lnTo>
                  <a:lnTo>
                    <a:pt x="9934" y="25210"/>
                  </a:lnTo>
                  <a:lnTo>
                    <a:pt x="8627" y="24979"/>
                  </a:lnTo>
                  <a:lnTo>
                    <a:pt x="7955" y="24845"/>
                  </a:lnTo>
                  <a:lnTo>
                    <a:pt x="7282" y="24710"/>
                  </a:lnTo>
                  <a:lnTo>
                    <a:pt x="6629" y="24557"/>
                  </a:lnTo>
                  <a:lnTo>
                    <a:pt x="5976" y="24364"/>
                  </a:lnTo>
                  <a:lnTo>
                    <a:pt x="5342" y="24134"/>
                  </a:lnTo>
                  <a:lnTo>
                    <a:pt x="5034" y="23999"/>
                  </a:lnTo>
                  <a:lnTo>
                    <a:pt x="4746" y="23865"/>
                  </a:lnTo>
                  <a:lnTo>
                    <a:pt x="4458" y="23711"/>
                  </a:lnTo>
                  <a:lnTo>
                    <a:pt x="4189" y="23538"/>
                  </a:lnTo>
                  <a:lnTo>
                    <a:pt x="3920" y="23308"/>
                  </a:lnTo>
                  <a:lnTo>
                    <a:pt x="3670" y="23077"/>
                  </a:lnTo>
                  <a:lnTo>
                    <a:pt x="3440" y="22808"/>
                  </a:lnTo>
                  <a:lnTo>
                    <a:pt x="3247" y="22539"/>
                  </a:lnTo>
                  <a:lnTo>
                    <a:pt x="3075" y="22251"/>
                  </a:lnTo>
                  <a:lnTo>
                    <a:pt x="2940" y="21943"/>
                  </a:lnTo>
                  <a:lnTo>
                    <a:pt x="2844" y="21636"/>
                  </a:lnTo>
                  <a:lnTo>
                    <a:pt x="2825" y="21482"/>
                  </a:lnTo>
                  <a:lnTo>
                    <a:pt x="2806" y="21329"/>
                  </a:lnTo>
                  <a:lnTo>
                    <a:pt x="2786" y="21175"/>
                  </a:lnTo>
                  <a:lnTo>
                    <a:pt x="2806" y="21021"/>
                  </a:lnTo>
                  <a:lnTo>
                    <a:pt x="2825" y="20867"/>
                  </a:lnTo>
                  <a:lnTo>
                    <a:pt x="2863" y="20714"/>
                  </a:lnTo>
                  <a:lnTo>
                    <a:pt x="2902" y="20560"/>
                  </a:lnTo>
                  <a:lnTo>
                    <a:pt x="2978" y="20425"/>
                  </a:lnTo>
                  <a:lnTo>
                    <a:pt x="3055" y="20272"/>
                  </a:lnTo>
                  <a:lnTo>
                    <a:pt x="3151" y="20137"/>
                  </a:lnTo>
                  <a:lnTo>
                    <a:pt x="3267" y="20003"/>
                  </a:lnTo>
                  <a:lnTo>
                    <a:pt x="3401" y="19868"/>
                  </a:lnTo>
                  <a:lnTo>
                    <a:pt x="3555" y="19753"/>
                  </a:lnTo>
                  <a:lnTo>
                    <a:pt x="3709" y="19638"/>
                  </a:lnTo>
                  <a:lnTo>
                    <a:pt x="3766" y="19580"/>
                  </a:lnTo>
                  <a:lnTo>
                    <a:pt x="4861" y="19484"/>
                  </a:lnTo>
                  <a:lnTo>
                    <a:pt x="5957" y="19407"/>
                  </a:lnTo>
                  <a:lnTo>
                    <a:pt x="7052" y="19369"/>
                  </a:lnTo>
                  <a:lnTo>
                    <a:pt x="8166" y="19349"/>
                  </a:lnTo>
                  <a:close/>
                  <a:moveTo>
                    <a:pt x="40773" y="23596"/>
                  </a:moveTo>
                  <a:lnTo>
                    <a:pt x="40773" y="23615"/>
                  </a:lnTo>
                  <a:lnTo>
                    <a:pt x="40869" y="23980"/>
                  </a:lnTo>
                  <a:lnTo>
                    <a:pt x="40907" y="24307"/>
                  </a:lnTo>
                  <a:lnTo>
                    <a:pt x="40946" y="24633"/>
                  </a:lnTo>
                  <a:lnTo>
                    <a:pt x="40926" y="24960"/>
                  </a:lnTo>
                  <a:lnTo>
                    <a:pt x="40907" y="25248"/>
                  </a:lnTo>
                  <a:lnTo>
                    <a:pt x="40850" y="25556"/>
                  </a:lnTo>
                  <a:lnTo>
                    <a:pt x="40753" y="25825"/>
                  </a:lnTo>
                  <a:lnTo>
                    <a:pt x="40657" y="26094"/>
                  </a:lnTo>
                  <a:lnTo>
                    <a:pt x="40523" y="26343"/>
                  </a:lnTo>
                  <a:lnTo>
                    <a:pt x="40369" y="26593"/>
                  </a:lnTo>
                  <a:lnTo>
                    <a:pt x="40215" y="26824"/>
                  </a:lnTo>
                  <a:lnTo>
                    <a:pt x="40023" y="27054"/>
                  </a:lnTo>
                  <a:lnTo>
                    <a:pt x="39812" y="27266"/>
                  </a:lnTo>
                  <a:lnTo>
                    <a:pt x="39601" y="27458"/>
                  </a:lnTo>
                  <a:lnTo>
                    <a:pt x="39370" y="27650"/>
                  </a:lnTo>
                  <a:lnTo>
                    <a:pt x="39120" y="27842"/>
                  </a:lnTo>
                  <a:lnTo>
                    <a:pt x="38870" y="28015"/>
                  </a:lnTo>
                  <a:lnTo>
                    <a:pt x="38601" y="28169"/>
                  </a:lnTo>
                  <a:lnTo>
                    <a:pt x="38313" y="28322"/>
                  </a:lnTo>
                  <a:lnTo>
                    <a:pt x="38044" y="28476"/>
                  </a:lnTo>
                  <a:lnTo>
                    <a:pt x="37449" y="28726"/>
                  </a:lnTo>
                  <a:lnTo>
                    <a:pt x="36853" y="28957"/>
                  </a:lnTo>
                  <a:lnTo>
                    <a:pt x="36238" y="29129"/>
                  </a:lnTo>
                  <a:lnTo>
                    <a:pt x="35623" y="29302"/>
                  </a:lnTo>
                  <a:lnTo>
                    <a:pt x="35047" y="29418"/>
                  </a:lnTo>
                  <a:lnTo>
                    <a:pt x="34470" y="29514"/>
                  </a:lnTo>
                  <a:lnTo>
                    <a:pt x="33779" y="29610"/>
                  </a:lnTo>
                  <a:lnTo>
                    <a:pt x="33068" y="29706"/>
                  </a:lnTo>
                  <a:lnTo>
                    <a:pt x="31665" y="29840"/>
                  </a:lnTo>
                  <a:lnTo>
                    <a:pt x="30243" y="29936"/>
                  </a:lnTo>
                  <a:lnTo>
                    <a:pt x="28841" y="29994"/>
                  </a:lnTo>
                  <a:lnTo>
                    <a:pt x="27419" y="30033"/>
                  </a:lnTo>
                  <a:lnTo>
                    <a:pt x="25997" y="30033"/>
                  </a:lnTo>
                  <a:lnTo>
                    <a:pt x="24575" y="30013"/>
                  </a:lnTo>
                  <a:lnTo>
                    <a:pt x="23173" y="29975"/>
                  </a:lnTo>
                  <a:lnTo>
                    <a:pt x="20406" y="29860"/>
                  </a:lnTo>
                  <a:lnTo>
                    <a:pt x="17639" y="29725"/>
                  </a:lnTo>
                  <a:lnTo>
                    <a:pt x="14872" y="29533"/>
                  </a:lnTo>
                  <a:lnTo>
                    <a:pt x="12124" y="29283"/>
                  </a:lnTo>
                  <a:lnTo>
                    <a:pt x="11510" y="29226"/>
                  </a:lnTo>
                  <a:lnTo>
                    <a:pt x="10856" y="29149"/>
                  </a:lnTo>
                  <a:lnTo>
                    <a:pt x="10165" y="29053"/>
                  </a:lnTo>
                  <a:lnTo>
                    <a:pt x="9454" y="28918"/>
                  </a:lnTo>
                  <a:lnTo>
                    <a:pt x="8762" y="28764"/>
                  </a:lnTo>
                  <a:lnTo>
                    <a:pt x="8051" y="28591"/>
                  </a:lnTo>
                  <a:lnTo>
                    <a:pt x="7705" y="28476"/>
                  </a:lnTo>
                  <a:lnTo>
                    <a:pt x="7359" y="28361"/>
                  </a:lnTo>
                  <a:lnTo>
                    <a:pt x="7033" y="28226"/>
                  </a:lnTo>
                  <a:lnTo>
                    <a:pt x="6706" y="28092"/>
                  </a:lnTo>
                  <a:lnTo>
                    <a:pt x="6399" y="27938"/>
                  </a:lnTo>
                  <a:lnTo>
                    <a:pt x="6091" y="27765"/>
                  </a:lnTo>
                  <a:lnTo>
                    <a:pt x="5822" y="27592"/>
                  </a:lnTo>
                  <a:lnTo>
                    <a:pt x="5534" y="27400"/>
                  </a:lnTo>
                  <a:lnTo>
                    <a:pt x="5284" y="27208"/>
                  </a:lnTo>
                  <a:lnTo>
                    <a:pt x="5054" y="26977"/>
                  </a:lnTo>
                  <a:lnTo>
                    <a:pt x="4823" y="26747"/>
                  </a:lnTo>
                  <a:lnTo>
                    <a:pt x="4631" y="26497"/>
                  </a:lnTo>
                  <a:lnTo>
                    <a:pt x="4439" y="26247"/>
                  </a:lnTo>
                  <a:lnTo>
                    <a:pt x="4285" y="25959"/>
                  </a:lnTo>
                  <a:lnTo>
                    <a:pt x="4170" y="25652"/>
                  </a:lnTo>
                  <a:lnTo>
                    <a:pt x="4054" y="25344"/>
                  </a:lnTo>
                  <a:lnTo>
                    <a:pt x="3997" y="25018"/>
                  </a:lnTo>
                  <a:lnTo>
                    <a:pt x="3939" y="24672"/>
                  </a:lnTo>
                  <a:lnTo>
                    <a:pt x="3920" y="24288"/>
                  </a:lnTo>
                  <a:lnTo>
                    <a:pt x="3939" y="23903"/>
                  </a:lnTo>
                  <a:lnTo>
                    <a:pt x="3958" y="23922"/>
                  </a:lnTo>
                  <a:lnTo>
                    <a:pt x="4208" y="24076"/>
                  </a:lnTo>
                  <a:lnTo>
                    <a:pt x="4458" y="24211"/>
                  </a:lnTo>
                  <a:lnTo>
                    <a:pt x="4727" y="24326"/>
                  </a:lnTo>
                  <a:lnTo>
                    <a:pt x="4977" y="24441"/>
                  </a:lnTo>
                  <a:lnTo>
                    <a:pt x="5534" y="24653"/>
                  </a:lnTo>
                  <a:lnTo>
                    <a:pt x="6091" y="24826"/>
                  </a:lnTo>
                  <a:lnTo>
                    <a:pt x="6648" y="24979"/>
                  </a:lnTo>
                  <a:lnTo>
                    <a:pt x="7225" y="25095"/>
                  </a:lnTo>
                  <a:lnTo>
                    <a:pt x="8339" y="25344"/>
                  </a:lnTo>
                  <a:lnTo>
                    <a:pt x="9684" y="25594"/>
                  </a:lnTo>
                  <a:lnTo>
                    <a:pt x="11029" y="25825"/>
                  </a:lnTo>
                  <a:lnTo>
                    <a:pt x="12374" y="25998"/>
                  </a:lnTo>
                  <a:lnTo>
                    <a:pt x="13719" y="26151"/>
                  </a:lnTo>
                  <a:lnTo>
                    <a:pt x="15160" y="26286"/>
                  </a:lnTo>
                  <a:lnTo>
                    <a:pt x="16582" y="26401"/>
                  </a:lnTo>
                  <a:lnTo>
                    <a:pt x="18023" y="26478"/>
                  </a:lnTo>
                  <a:lnTo>
                    <a:pt x="19445" y="26536"/>
                  </a:lnTo>
                  <a:lnTo>
                    <a:pt x="20886" y="26574"/>
                  </a:lnTo>
                  <a:lnTo>
                    <a:pt x="22327" y="26612"/>
                  </a:lnTo>
                  <a:lnTo>
                    <a:pt x="25190" y="26651"/>
                  </a:lnTo>
                  <a:lnTo>
                    <a:pt x="29340" y="26651"/>
                  </a:lnTo>
                  <a:lnTo>
                    <a:pt x="30724" y="26593"/>
                  </a:lnTo>
                  <a:lnTo>
                    <a:pt x="31435" y="26574"/>
                  </a:lnTo>
                  <a:lnTo>
                    <a:pt x="32107" y="26516"/>
                  </a:lnTo>
                  <a:lnTo>
                    <a:pt x="32799" y="26459"/>
                  </a:lnTo>
                  <a:lnTo>
                    <a:pt x="33491" y="26382"/>
                  </a:lnTo>
                  <a:lnTo>
                    <a:pt x="34182" y="26305"/>
                  </a:lnTo>
                  <a:lnTo>
                    <a:pt x="34874" y="26190"/>
                  </a:lnTo>
                  <a:lnTo>
                    <a:pt x="35546" y="26074"/>
                  </a:lnTo>
                  <a:lnTo>
                    <a:pt x="36219" y="25921"/>
                  </a:lnTo>
                  <a:lnTo>
                    <a:pt x="36795" y="25786"/>
                  </a:lnTo>
                  <a:lnTo>
                    <a:pt x="37410" y="25594"/>
                  </a:lnTo>
                  <a:lnTo>
                    <a:pt x="38044" y="25364"/>
                  </a:lnTo>
                  <a:lnTo>
                    <a:pt x="38659" y="25095"/>
                  </a:lnTo>
                  <a:lnTo>
                    <a:pt x="38967" y="24960"/>
                  </a:lnTo>
                  <a:lnTo>
                    <a:pt x="39274" y="24787"/>
                  </a:lnTo>
                  <a:lnTo>
                    <a:pt x="39562" y="24614"/>
                  </a:lnTo>
                  <a:lnTo>
                    <a:pt x="39831" y="24441"/>
                  </a:lnTo>
                  <a:lnTo>
                    <a:pt x="40100" y="24230"/>
                  </a:lnTo>
                  <a:lnTo>
                    <a:pt x="40331" y="24038"/>
                  </a:lnTo>
                  <a:lnTo>
                    <a:pt x="40561" y="23807"/>
                  </a:lnTo>
                  <a:lnTo>
                    <a:pt x="40773" y="23596"/>
                  </a:lnTo>
                  <a:close/>
                  <a:moveTo>
                    <a:pt x="23115" y="1"/>
                  </a:moveTo>
                  <a:lnTo>
                    <a:pt x="22462" y="20"/>
                  </a:lnTo>
                  <a:lnTo>
                    <a:pt x="21808" y="58"/>
                  </a:lnTo>
                  <a:lnTo>
                    <a:pt x="21155" y="97"/>
                  </a:lnTo>
                  <a:lnTo>
                    <a:pt x="20521" y="154"/>
                  </a:lnTo>
                  <a:lnTo>
                    <a:pt x="19868" y="251"/>
                  </a:lnTo>
                  <a:lnTo>
                    <a:pt x="19234" y="327"/>
                  </a:lnTo>
                  <a:lnTo>
                    <a:pt x="18600" y="443"/>
                  </a:lnTo>
                  <a:lnTo>
                    <a:pt x="18004" y="558"/>
                  </a:lnTo>
                  <a:lnTo>
                    <a:pt x="17408" y="673"/>
                  </a:lnTo>
                  <a:lnTo>
                    <a:pt x="16813" y="827"/>
                  </a:lnTo>
                  <a:lnTo>
                    <a:pt x="16217" y="981"/>
                  </a:lnTo>
                  <a:lnTo>
                    <a:pt x="15641" y="1134"/>
                  </a:lnTo>
                  <a:lnTo>
                    <a:pt x="15064" y="1327"/>
                  </a:lnTo>
                  <a:lnTo>
                    <a:pt x="14488" y="1519"/>
                  </a:lnTo>
                  <a:lnTo>
                    <a:pt x="13911" y="1749"/>
                  </a:lnTo>
                  <a:lnTo>
                    <a:pt x="13354" y="1980"/>
                  </a:lnTo>
                  <a:lnTo>
                    <a:pt x="12797" y="2230"/>
                  </a:lnTo>
                  <a:lnTo>
                    <a:pt x="12259" y="2499"/>
                  </a:lnTo>
                  <a:lnTo>
                    <a:pt x="11721" y="2787"/>
                  </a:lnTo>
                  <a:lnTo>
                    <a:pt x="11202" y="3075"/>
                  </a:lnTo>
                  <a:lnTo>
                    <a:pt x="10683" y="3402"/>
                  </a:lnTo>
                  <a:lnTo>
                    <a:pt x="10184" y="3748"/>
                  </a:lnTo>
                  <a:lnTo>
                    <a:pt x="9703" y="4113"/>
                  </a:lnTo>
                  <a:lnTo>
                    <a:pt x="9204" y="4497"/>
                  </a:lnTo>
                  <a:lnTo>
                    <a:pt x="8743" y="4920"/>
                  </a:lnTo>
                  <a:lnTo>
                    <a:pt x="8301" y="5362"/>
                  </a:lnTo>
                  <a:lnTo>
                    <a:pt x="7878" y="5803"/>
                  </a:lnTo>
                  <a:lnTo>
                    <a:pt x="7475" y="6265"/>
                  </a:lnTo>
                  <a:lnTo>
                    <a:pt x="7109" y="6745"/>
                  </a:lnTo>
                  <a:lnTo>
                    <a:pt x="6744" y="7245"/>
                  </a:lnTo>
                  <a:lnTo>
                    <a:pt x="6399" y="7763"/>
                  </a:lnTo>
                  <a:lnTo>
                    <a:pt x="6091" y="8282"/>
                  </a:lnTo>
                  <a:lnTo>
                    <a:pt x="5784" y="8801"/>
                  </a:lnTo>
                  <a:lnTo>
                    <a:pt x="5495" y="9358"/>
                  </a:lnTo>
                  <a:lnTo>
                    <a:pt x="5227" y="9896"/>
                  </a:lnTo>
                  <a:lnTo>
                    <a:pt x="4958" y="10453"/>
                  </a:lnTo>
                  <a:lnTo>
                    <a:pt x="4708" y="11030"/>
                  </a:lnTo>
                  <a:lnTo>
                    <a:pt x="4247" y="12183"/>
                  </a:lnTo>
                  <a:lnTo>
                    <a:pt x="4131" y="12106"/>
                  </a:lnTo>
                  <a:lnTo>
                    <a:pt x="3997" y="12067"/>
                  </a:lnTo>
                  <a:lnTo>
                    <a:pt x="3709" y="11971"/>
                  </a:lnTo>
                  <a:lnTo>
                    <a:pt x="3401" y="11933"/>
                  </a:lnTo>
                  <a:lnTo>
                    <a:pt x="3094" y="11933"/>
                  </a:lnTo>
                  <a:lnTo>
                    <a:pt x="2940" y="11952"/>
                  </a:lnTo>
                  <a:lnTo>
                    <a:pt x="2786" y="11971"/>
                  </a:lnTo>
                  <a:lnTo>
                    <a:pt x="2633" y="12010"/>
                  </a:lnTo>
                  <a:lnTo>
                    <a:pt x="2498" y="12067"/>
                  </a:lnTo>
                  <a:lnTo>
                    <a:pt x="2364" y="12125"/>
                  </a:lnTo>
                  <a:lnTo>
                    <a:pt x="2248" y="12202"/>
                  </a:lnTo>
                  <a:lnTo>
                    <a:pt x="2133" y="12279"/>
                  </a:lnTo>
                  <a:lnTo>
                    <a:pt x="2037" y="12375"/>
                  </a:lnTo>
                  <a:lnTo>
                    <a:pt x="1941" y="12509"/>
                  </a:lnTo>
                  <a:lnTo>
                    <a:pt x="1864" y="12644"/>
                  </a:lnTo>
                  <a:lnTo>
                    <a:pt x="1826" y="12797"/>
                  </a:lnTo>
                  <a:lnTo>
                    <a:pt x="1826" y="12951"/>
                  </a:lnTo>
                  <a:lnTo>
                    <a:pt x="1845" y="13105"/>
                  </a:lnTo>
                  <a:lnTo>
                    <a:pt x="1883" y="13239"/>
                  </a:lnTo>
                  <a:lnTo>
                    <a:pt x="1960" y="13355"/>
                  </a:lnTo>
                  <a:lnTo>
                    <a:pt x="2056" y="13470"/>
                  </a:lnTo>
                  <a:lnTo>
                    <a:pt x="1806" y="13700"/>
                  </a:lnTo>
                  <a:lnTo>
                    <a:pt x="1576" y="13950"/>
                  </a:lnTo>
                  <a:lnTo>
                    <a:pt x="1364" y="14219"/>
                  </a:lnTo>
                  <a:lnTo>
                    <a:pt x="1288" y="14354"/>
                  </a:lnTo>
                  <a:lnTo>
                    <a:pt x="1211" y="14507"/>
                  </a:lnTo>
                  <a:lnTo>
                    <a:pt x="1153" y="14661"/>
                  </a:lnTo>
                  <a:lnTo>
                    <a:pt x="1115" y="14815"/>
                  </a:lnTo>
                  <a:lnTo>
                    <a:pt x="1095" y="14969"/>
                  </a:lnTo>
                  <a:lnTo>
                    <a:pt x="1095" y="15122"/>
                  </a:lnTo>
                  <a:lnTo>
                    <a:pt x="1134" y="15276"/>
                  </a:lnTo>
                  <a:lnTo>
                    <a:pt x="1172" y="15430"/>
                  </a:lnTo>
                  <a:lnTo>
                    <a:pt x="1268" y="15583"/>
                  </a:lnTo>
                  <a:lnTo>
                    <a:pt x="1364" y="15737"/>
                  </a:lnTo>
                  <a:lnTo>
                    <a:pt x="1461" y="15852"/>
                  </a:lnTo>
                  <a:lnTo>
                    <a:pt x="1576" y="15929"/>
                  </a:lnTo>
                  <a:lnTo>
                    <a:pt x="1672" y="16006"/>
                  </a:lnTo>
                  <a:lnTo>
                    <a:pt x="1787" y="16064"/>
                  </a:lnTo>
                  <a:lnTo>
                    <a:pt x="1902" y="16102"/>
                  </a:lnTo>
                  <a:lnTo>
                    <a:pt x="2018" y="16141"/>
                  </a:lnTo>
                  <a:lnTo>
                    <a:pt x="2152" y="16160"/>
                  </a:lnTo>
                  <a:lnTo>
                    <a:pt x="2268" y="16160"/>
                  </a:lnTo>
                  <a:lnTo>
                    <a:pt x="1922" y="16429"/>
                  </a:lnTo>
                  <a:lnTo>
                    <a:pt x="1614" y="16717"/>
                  </a:lnTo>
                  <a:lnTo>
                    <a:pt x="1307" y="17025"/>
                  </a:lnTo>
                  <a:lnTo>
                    <a:pt x="1019" y="17332"/>
                  </a:lnTo>
                  <a:lnTo>
                    <a:pt x="730" y="17678"/>
                  </a:lnTo>
                  <a:lnTo>
                    <a:pt x="481" y="18024"/>
                  </a:lnTo>
                  <a:lnTo>
                    <a:pt x="231" y="18408"/>
                  </a:lnTo>
                  <a:lnTo>
                    <a:pt x="19" y="18792"/>
                  </a:lnTo>
                  <a:lnTo>
                    <a:pt x="0" y="18869"/>
                  </a:lnTo>
                  <a:lnTo>
                    <a:pt x="0" y="18946"/>
                  </a:lnTo>
                  <a:lnTo>
                    <a:pt x="39" y="19023"/>
                  </a:lnTo>
                  <a:lnTo>
                    <a:pt x="96" y="19061"/>
                  </a:lnTo>
                  <a:lnTo>
                    <a:pt x="96" y="19292"/>
                  </a:lnTo>
                  <a:lnTo>
                    <a:pt x="116" y="19522"/>
                  </a:lnTo>
                  <a:lnTo>
                    <a:pt x="154" y="19753"/>
                  </a:lnTo>
                  <a:lnTo>
                    <a:pt x="231" y="19984"/>
                  </a:lnTo>
                  <a:lnTo>
                    <a:pt x="269" y="20060"/>
                  </a:lnTo>
                  <a:lnTo>
                    <a:pt x="308" y="20099"/>
                  </a:lnTo>
                  <a:lnTo>
                    <a:pt x="385" y="20118"/>
                  </a:lnTo>
                  <a:lnTo>
                    <a:pt x="442" y="20118"/>
                  </a:lnTo>
                  <a:lnTo>
                    <a:pt x="1134" y="19984"/>
                  </a:lnTo>
                  <a:lnTo>
                    <a:pt x="1826" y="19868"/>
                  </a:lnTo>
                  <a:lnTo>
                    <a:pt x="2498" y="19753"/>
                  </a:lnTo>
                  <a:lnTo>
                    <a:pt x="3190" y="19657"/>
                  </a:lnTo>
                  <a:lnTo>
                    <a:pt x="3075" y="19753"/>
                  </a:lnTo>
                  <a:lnTo>
                    <a:pt x="2959" y="19849"/>
                  </a:lnTo>
                  <a:lnTo>
                    <a:pt x="2844" y="19964"/>
                  </a:lnTo>
                  <a:lnTo>
                    <a:pt x="2767" y="20080"/>
                  </a:lnTo>
                  <a:lnTo>
                    <a:pt x="2690" y="20195"/>
                  </a:lnTo>
                  <a:lnTo>
                    <a:pt x="2613" y="20310"/>
                  </a:lnTo>
                  <a:lnTo>
                    <a:pt x="2517" y="20579"/>
                  </a:lnTo>
                  <a:lnTo>
                    <a:pt x="2460" y="20848"/>
                  </a:lnTo>
                  <a:lnTo>
                    <a:pt x="2440" y="21136"/>
                  </a:lnTo>
                  <a:lnTo>
                    <a:pt x="2440" y="21425"/>
                  </a:lnTo>
                  <a:lnTo>
                    <a:pt x="2498" y="21713"/>
                  </a:lnTo>
                  <a:lnTo>
                    <a:pt x="2556" y="22001"/>
                  </a:lnTo>
                  <a:lnTo>
                    <a:pt x="2671" y="22289"/>
                  </a:lnTo>
                  <a:lnTo>
                    <a:pt x="2806" y="22577"/>
                  </a:lnTo>
                  <a:lnTo>
                    <a:pt x="2959" y="22846"/>
                  </a:lnTo>
                  <a:lnTo>
                    <a:pt x="3132" y="23096"/>
                  </a:lnTo>
                  <a:lnTo>
                    <a:pt x="3305" y="23346"/>
                  </a:lnTo>
                  <a:lnTo>
                    <a:pt x="3516" y="23557"/>
                  </a:lnTo>
                  <a:lnTo>
                    <a:pt x="3747" y="23750"/>
                  </a:lnTo>
                  <a:lnTo>
                    <a:pt x="3670" y="24095"/>
                  </a:lnTo>
                  <a:lnTo>
                    <a:pt x="3632" y="24422"/>
                  </a:lnTo>
                  <a:lnTo>
                    <a:pt x="3613" y="24729"/>
                  </a:lnTo>
                  <a:lnTo>
                    <a:pt x="3632" y="25037"/>
                  </a:lnTo>
                  <a:lnTo>
                    <a:pt x="3670" y="25325"/>
                  </a:lnTo>
                  <a:lnTo>
                    <a:pt x="3728" y="25613"/>
                  </a:lnTo>
                  <a:lnTo>
                    <a:pt x="3824" y="25882"/>
                  </a:lnTo>
                  <a:lnTo>
                    <a:pt x="3939" y="26132"/>
                  </a:lnTo>
                  <a:lnTo>
                    <a:pt x="4074" y="26382"/>
                  </a:lnTo>
                  <a:lnTo>
                    <a:pt x="4227" y="26612"/>
                  </a:lnTo>
                  <a:lnTo>
                    <a:pt x="4400" y="26843"/>
                  </a:lnTo>
                  <a:lnTo>
                    <a:pt x="4573" y="27054"/>
                  </a:lnTo>
                  <a:lnTo>
                    <a:pt x="4785" y="27266"/>
                  </a:lnTo>
                  <a:lnTo>
                    <a:pt x="5015" y="27458"/>
                  </a:lnTo>
                  <a:lnTo>
                    <a:pt x="5246" y="27650"/>
                  </a:lnTo>
                  <a:lnTo>
                    <a:pt x="5495" y="27823"/>
                  </a:lnTo>
                  <a:lnTo>
                    <a:pt x="5745" y="27996"/>
                  </a:lnTo>
                  <a:lnTo>
                    <a:pt x="6014" y="28150"/>
                  </a:lnTo>
                  <a:lnTo>
                    <a:pt x="6571" y="28438"/>
                  </a:lnTo>
                  <a:lnTo>
                    <a:pt x="7148" y="28688"/>
                  </a:lnTo>
                  <a:lnTo>
                    <a:pt x="7744" y="28918"/>
                  </a:lnTo>
                  <a:lnTo>
                    <a:pt x="8339" y="29091"/>
                  </a:lnTo>
                  <a:lnTo>
                    <a:pt x="8916" y="29264"/>
                  </a:lnTo>
                  <a:lnTo>
                    <a:pt x="9492" y="29379"/>
                  </a:lnTo>
                  <a:lnTo>
                    <a:pt x="10030" y="29475"/>
                  </a:lnTo>
                  <a:lnTo>
                    <a:pt x="10856" y="29610"/>
                  </a:lnTo>
                  <a:lnTo>
                    <a:pt x="11682" y="29725"/>
                  </a:lnTo>
                  <a:lnTo>
                    <a:pt x="13335" y="29898"/>
                  </a:lnTo>
                  <a:lnTo>
                    <a:pt x="15007" y="30052"/>
                  </a:lnTo>
                  <a:lnTo>
                    <a:pt x="16697" y="30186"/>
                  </a:lnTo>
                  <a:lnTo>
                    <a:pt x="18369" y="30263"/>
                  </a:lnTo>
                  <a:lnTo>
                    <a:pt x="20060" y="30340"/>
                  </a:lnTo>
                  <a:lnTo>
                    <a:pt x="23384" y="30455"/>
                  </a:lnTo>
                  <a:lnTo>
                    <a:pt x="24979" y="30494"/>
                  </a:lnTo>
                  <a:lnTo>
                    <a:pt x="26593" y="30532"/>
                  </a:lnTo>
                  <a:lnTo>
                    <a:pt x="28226" y="30532"/>
                  </a:lnTo>
                  <a:lnTo>
                    <a:pt x="29033" y="30513"/>
                  </a:lnTo>
                  <a:lnTo>
                    <a:pt x="29840" y="30494"/>
                  </a:lnTo>
                  <a:lnTo>
                    <a:pt x="30666" y="30455"/>
                  </a:lnTo>
                  <a:lnTo>
                    <a:pt x="31473" y="30398"/>
                  </a:lnTo>
                  <a:lnTo>
                    <a:pt x="32280" y="30340"/>
                  </a:lnTo>
                  <a:lnTo>
                    <a:pt x="33087" y="30244"/>
                  </a:lnTo>
                  <a:lnTo>
                    <a:pt x="33894" y="30129"/>
                  </a:lnTo>
                  <a:lnTo>
                    <a:pt x="34682" y="29994"/>
                  </a:lnTo>
                  <a:lnTo>
                    <a:pt x="35470" y="29840"/>
                  </a:lnTo>
                  <a:lnTo>
                    <a:pt x="36238" y="29667"/>
                  </a:lnTo>
                  <a:lnTo>
                    <a:pt x="36738" y="29533"/>
                  </a:lnTo>
                  <a:lnTo>
                    <a:pt x="37256" y="29341"/>
                  </a:lnTo>
                  <a:lnTo>
                    <a:pt x="37794" y="29129"/>
                  </a:lnTo>
                  <a:lnTo>
                    <a:pt x="38313" y="28880"/>
                  </a:lnTo>
                  <a:lnTo>
                    <a:pt x="38813" y="28591"/>
                  </a:lnTo>
                  <a:lnTo>
                    <a:pt x="39293" y="28284"/>
                  </a:lnTo>
                  <a:lnTo>
                    <a:pt x="39754" y="27938"/>
                  </a:lnTo>
                  <a:lnTo>
                    <a:pt x="39966" y="27746"/>
                  </a:lnTo>
                  <a:lnTo>
                    <a:pt x="40177" y="27554"/>
                  </a:lnTo>
                  <a:lnTo>
                    <a:pt x="40369" y="27362"/>
                  </a:lnTo>
                  <a:lnTo>
                    <a:pt x="40542" y="27150"/>
                  </a:lnTo>
                  <a:lnTo>
                    <a:pt x="40715" y="26939"/>
                  </a:lnTo>
                  <a:lnTo>
                    <a:pt x="40869" y="26709"/>
                  </a:lnTo>
                  <a:lnTo>
                    <a:pt x="41003" y="26478"/>
                  </a:lnTo>
                  <a:lnTo>
                    <a:pt x="41119" y="26247"/>
                  </a:lnTo>
                  <a:lnTo>
                    <a:pt x="41234" y="25998"/>
                  </a:lnTo>
                  <a:lnTo>
                    <a:pt x="41311" y="25748"/>
                  </a:lnTo>
                  <a:lnTo>
                    <a:pt x="41368" y="25498"/>
                  </a:lnTo>
                  <a:lnTo>
                    <a:pt x="41426" y="25229"/>
                  </a:lnTo>
                  <a:lnTo>
                    <a:pt x="41445" y="24960"/>
                  </a:lnTo>
                  <a:lnTo>
                    <a:pt x="41445" y="24672"/>
                  </a:lnTo>
                  <a:lnTo>
                    <a:pt x="41426" y="24403"/>
                  </a:lnTo>
                  <a:lnTo>
                    <a:pt x="41368" y="24095"/>
                  </a:lnTo>
                  <a:lnTo>
                    <a:pt x="41291" y="23807"/>
                  </a:lnTo>
                  <a:lnTo>
                    <a:pt x="41195" y="23500"/>
                  </a:lnTo>
                  <a:lnTo>
                    <a:pt x="41138" y="23442"/>
                  </a:lnTo>
                  <a:lnTo>
                    <a:pt x="41080" y="23384"/>
                  </a:lnTo>
                  <a:lnTo>
                    <a:pt x="41022" y="23365"/>
                  </a:lnTo>
                  <a:lnTo>
                    <a:pt x="40946" y="23365"/>
                  </a:lnTo>
                  <a:lnTo>
                    <a:pt x="41119" y="23096"/>
                  </a:lnTo>
                  <a:lnTo>
                    <a:pt x="41253" y="22808"/>
                  </a:lnTo>
                  <a:lnTo>
                    <a:pt x="41349" y="22520"/>
                  </a:lnTo>
                  <a:lnTo>
                    <a:pt x="41426" y="22212"/>
                  </a:lnTo>
                  <a:lnTo>
                    <a:pt x="41445" y="21886"/>
                  </a:lnTo>
                  <a:lnTo>
                    <a:pt x="41445" y="21559"/>
                  </a:lnTo>
                  <a:lnTo>
                    <a:pt x="41388" y="21194"/>
                  </a:lnTo>
                  <a:lnTo>
                    <a:pt x="41272" y="20829"/>
                  </a:lnTo>
                  <a:lnTo>
                    <a:pt x="41484" y="20887"/>
                  </a:lnTo>
                  <a:lnTo>
                    <a:pt x="41560" y="20887"/>
                  </a:lnTo>
                  <a:lnTo>
                    <a:pt x="41637" y="20867"/>
                  </a:lnTo>
                  <a:lnTo>
                    <a:pt x="41695" y="20810"/>
                  </a:lnTo>
                  <a:lnTo>
                    <a:pt x="41733" y="20733"/>
                  </a:lnTo>
                  <a:lnTo>
                    <a:pt x="41868" y="20003"/>
                  </a:lnTo>
                  <a:lnTo>
                    <a:pt x="41887" y="19945"/>
                  </a:lnTo>
                  <a:lnTo>
                    <a:pt x="41906" y="19868"/>
                  </a:lnTo>
                  <a:lnTo>
                    <a:pt x="41945" y="19830"/>
                  </a:lnTo>
                  <a:lnTo>
                    <a:pt x="41964" y="19791"/>
                  </a:lnTo>
                  <a:lnTo>
                    <a:pt x="41964" y="19753"/>
                  </a:lnTo>
                  <a:lnTo>
                    <a:pt x="41906" y="19446"/>
                  </a:lnTo>
                  <a:lnTo>
                    <a:pt x="41829" y="19119"/>
                  </a:lnTo>
                  <a:lnTo>
                    <a:pt x="41714" y="18811"/>
                  </a:lnTo>
                  <a:lnTo>
                    <a:pt x="41560" y="18504"/>
                  </a:lnTo>
                  <a:lnTo>
                    <a:pt x="41368" y="18216"/>
                  </a:lnTo>
                  <a:lnTo>
                    <a:pt x="41157" y="17947"/>
                  </a:lnTo>
                  <a:lnTo>
                    <a:pt x="40907" y="17716"/>
                  </a:lnTo>
                  <a:lnTo>
                    <a:pt x="40773" y="17620"/>
                  </a:lnTo>
                  <a:lnTo>
                    <a:pt x="40638" y="17524"/>
                  </a:lnTo>
                  <a:lnTo>
                    <a:pt x="40773" y="17428"/>
                  </a:lnTo>
                  <a:lnTo>
                    <a:pt x="40926" y="17332"/>
                  </a:lnTo>
                  <a:lnTo>
                    <a:pt x="41099" y="17255"/>
                  </a:lnTo>
                  <a:lnTo>
                    <a:pt x="41330" y="17197"/>
                  </a:lnTo>
                  <a:lnTo>
                    <a:pt x="41657" y="17159"/>
                  </a:lnTo>
                  <a:lnTo>
                    <a:pt x="41964" y="17140"/>
                  </a:lnTo>
                  <a:lnTo>
                    <a:pt x="42098" y="17101"/>
                  </a:lnTo>
                  <a:lnTo>
                    <a:pt x="42252" y="17063"/>
                  </a:lnTo>
                  <a:lnTo>
                    <a:pt x="42387" y="16986"/>
                  </a:lnTo>
                  <a:lnTo>
                    <a:pt x="42540" y="16890"/>
                  </a:lnTo>
                  <a:lnTo>
                    <a:pt x="42656" y="16794"/>
                  </a:lnTo>
                  <a:lnTo>
                    <a:pt x="42752" y="16679"/>
                  </a:lnTo>
                  <a:lnTo>
                    <a:pt x="42848" y="16563"/>
                  </a:lnTo>
                  <a:lnTo>
                    <a:pt x="42925" y="16429"/>
                  </a:lnTo>
                  <a:lnTo>
                    <a:pt x="42982" y="16294"/>
                  </a:lnTo>
                  <a:lnTo>
                    <a:pt x="43021" y="16160"/>
                  </a:lnTo>
                  <a:lnTo>
                    <a:pt x="43059" y="16006"/>
                  </a:lnTo>
                  <a:lnTo>
                    <a:pt x="43078" y="15872"/>
                  </a:lnTo>
                  <a:lnTo>
                    <a:pt x="43098" y="15718"/>
                  </a:lnTo>
                  <a:lnTo>
                    <a:pt x="43078" y="15583"/>
                  </a:lnTo>
                  <a:lnTo>
                    <a:pt x="43059" y="15430"/>
                  </a:lnTo>
                  <a:lnTo>
                    <a:pt x="43040" y="15295"/>
                  </a:lnTo>
                  <a:lnTo>
                    <a:pt x="42982" y="15142"/>
                  </a:lnTo>
                  <a:lnTo>
                    <a:pt x="42925" y="15007"/>
                  </a:lnTo>
                  <a:lnTo>
                    <a:pt x="42848" y="14892"/>
                  </a:lnTo>
                  <a:lnTo>
                    <a:pt x="42752" y="14757"/>
                  </a:lnTo>
                  <a:lnTo>
                    <a:pt x="42636" y="14623"/>
                  </a:lnTo>
                  <a:lnTo>
                    <a:pt x="42483" y="14507"/>
                  </a:lnTo>
                  <a:lnTo>
                    <a:pt x="42348" y="14392"/>
                  </a:lnTo>
                  <a:lnTo>
                    <a:pt x="42195" y="14315"/>
                  </a:lnTo>
                  <a:lnTo>
                    <a:pt x="42022" y="14238"/>
                  </a:lnTo>
                  <a:lnTo>
                    <a:pt x="41849" y="14162"/>
                  </a:lnTo>
                  <a:lnTo>
                    <a:pt x="41676" y="14123"/>
                  </a:lnTo>
                  <a:lnTo>
                    <a:pt x="41503" y="14085"/>
                  </a:lnTo>
                  <a:lnTo>
                    <a:pt x="41311" y="14066"/>
                  </a:lnTo>
                  <a:lnTo>
                    <a:pt x="41119" y="14046"/>
                  </a:lnTo>
                  <a:lnTo>
                    <a:pt x="40753" y="14046"/>
                  </a:lnTo>
                  <a:lnTo>
                    <a:pt x="40369" y="14104"/>
                  </a:lnTo>
                  <a:lnTo>
                    <a:pt x="40023" y="14181"/>
                  </a:lnTo>
                  <a:lnTo>
                    <a:pt x="39889" y="13624"/>
                  </a:lnTo>
                  <a:lnTo>
                    <a:pt x="39735" y="13066"/>
                  </a:lnTo>
                  <a:lnTo>
                    <a:pt x="39581" y="12528"/>
                  </a:lnTo>
                  <a:lnTo>
                    <a:pt x="39389" y="11971"/>
                  </a:lnTo>
                  <a:lnTo>
                    <a:pt x="39197" y="11452"/>
                  </a:lnTo>
                  <a:lnTo>
                    <a:pt x="39005" y="10914"/>
                  </a:lnTo>
                  <a:lnTo>
                    <a:pt x="38774" y="10396"/>
                  </a:lnTo>
                  <a:lnTo>
                    <a:pt x="38544" y="9877"/>
                  </a:lnTo>
                  <a:lnTo>
                    <a:pt x="38294" y="9358"/>
                  </a:lnTo>
                  <a:lnTo>
                    <a:pt x="38025" y="8859"/>
                  </a:lnTo>
                  <a:lnTo>
                    <a:pt x="37756" y="8378"/>
                  </a:lnTo>
                  <a:lnTo>
                    <a:pt x="37468" y="7898"/>
                  </a:lnTo>
                  <a:lnTo>
                    <a:pt x="37160" y="7417"/>
                  </a:lnTo>
                  <a:lnTo>
                    <a:pt x="36834" y="6956"/>
                  </a:lnTo>
                  <a:lnTo>
                    <a:pt x="36507" y="6495"/>
                  </a:lnTo>
                  <a:lnTo>
                    <a:pt x="36161" y="6053"/>
                  </a:lnTo>
                  <a:lnTo>
                    <a:pt x="35796" y="5631"/>
                  </a:lnTo>
                  <a:lnTo>
                    <a:pt x="35431" y="5208"/>
                  </a:lnTo>
                  <a:lnTo>
                    <a:pt x="35047" y="4804"/>
                  </a:lnTo>
                  <a:lnTo>
                    <a:pt x="34643" y="4401"/>
                  </a:lnTo>
                  <a:lnTo>
                    <a:pt x="34221" y="4017"/>
                  </a:lnTo>
                  <a:lnTo>
                    <a:pt x="33798" y="3651"/>
                  </a:lnTo>
                  <a:lnTo>
                    <a:pt x="33375" y="3306"/>
                  </a:lnTo>
                  <a:lnTo>
                    <a:pt x="32914" y="2960"/>
                  </a:lnTo>
                  <a:lnTo>
                    <a:pt x="32453" y="2652"/>
                  </a:lnTo>
                  <a:lnTo>
                    <a:pt x="31973" y="2345"/>
                  </a:lnTo>
                  <a:lnTo>
                    <a:pt x="31492" y="2057"/>
                  </a:lnTo>
                  <a:lnTo>
                    <a:pt x="30993" y="1768"/>
                  </a:lnTo>
                  <a:lnTo>
                    <a:pt x="30474" y="1519"/>
                  </a:lnTo>
                  <a:lnTo>
                    <a:pt x="29955" y="1288"/>
                  </a:lnTo>
                  <a:lnTo>
                    <a:pt x="29417" y="1058"/>
                  </a:lnTo>
                  <a:lnTo>
                    <a:pt x="28860" y="865"/>
                  </a:lnTo>
                  <a:lnTo>
                    <a:pt x="28245" y="673"/>
                  </a:lnTo>
                  <a:lnTo>
                    <a:pt x="27611" y="500"/>
                  </a:lnTo>
                  <a:lnTo>
                    <a:pt x="26977" y="347"/>
                  </a:lnTo>
                  <a:lnTo>
                    <a:pt x="26343" y="231"/>
                  </a:lnTo>
                  <a:lnTo>
                    <a:pt x="25709" y="154"/>
                  </a:lnTo>
                  <a:lnTo>
                    <a:pt x="25055" y="78"/>
                  </a:lnTo>
                  <a:lnTo>
                    <a:pt x="24421" y="39"/>
                  </a:lnTo>
                  <a:lnTo>
                    <a:pt x="23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7167304" y="3123803"/>
              <a:ext cx="211432" cy="164147"/>
            </a:xfrm>
            <a:custGeom>
              <a:rect b="b" l="l" r="r" t="t"/>
              <a:pathLst>
                <a:path extrusionOk="0" h="3402" w="4382">
                  <a:moveTo>
                    <a:pt x="2595" y="0"/>
                  </a:moveTo>
                  <a:lnTo>
                    <a:pt x="2345" y="20"/>
                  </a:lnTo>
                  <a:lnTo>
                    <a:pt x="1826" y="77"/>
                  </a:lnTo>
                  <a:lnTo>
                    <a:pt x="1922" y="577"/>
                  </a:lnTo>
                  <a:lnTo>
                    <a:pt x="2018" y="1096"/>
                  </a:lnTo>
                  <a:lnTo>
                    <a:pt x="2018" y="1153"/>
                  </a:lnTo>
                  <a:lnTo>
                    <a:pt x="2057" y="1211"/>
                  </a:lnTo>
                  <a:lnTo>
                    <a:pt x="2076" y="1288"/>
                  </a:lnTo>
                  <a:lnTo>
                    <a:pt x="2095" y="1365"/>
                  </a:lnTo>
                  <a:lnTo>
                    <a:pt x="2076" y="1442"/>
                  </a:lnTo>
                  <a:lnTo>
                    <a:pt x="2038" y="1499"/>
                  </a:lnTo>
                  <a:lnTo>
                    <a:pt x="1999" y="1557"/>
                  </a:lnTo>
                  <a:lnTo>
                    <a:pt x="1922" y="1595"/>
                  </a:lnTo>
                  <a:lnTo>
                    <a:pt x="1826" y="1614"/>
                  </a:lnTo>
                  <a:lnTo>
                    <a:pt x="1" y="1691"/>
                  </a:lnTo>
                  <a:lnTo>
                    <a:pt x="97" y="1903"/>
                  </a:lnTo>
                  <a:lnTo>
                    <a:pt x="155" y="2114"/>
                  </a:lnTo>
                  <a:lnTo>
                    <a:pt x="212" y="2325"/>
                  </a:lnTo>
                  <a:lnTo>
                    <a:pt x="231" y="2518"/>
                  </a:lnTo>
                  <a:lnTo>
                    <a:pt x="231" y="2729"/>
                  </a:lnTo>
                  <a:lnTo>
                    <a:pt x="212" y="2921"/>
                  </a:lnTo>
                  <a:lnTo>
                    <a:pt x="135" y="3113"/>
                  </a:lnTo>
                  <a:lnTo>
                    <a:pt x="39" y="3267"/>
                  </a:lnTo>
                  <a:lnTo>
                    <a:pt x="308" y="3363"/>
                  </a:lnTo>
                  <a:lnTo>
                    <a:pt x="577" y="3401"/>
                  </a:lnTo>
                  <a:lnTo>
                    <a:pt x="827" y="3401"/>
                  </a:lnTo>
                  <a:lnTo>
                    <a:pt x="1077" y="3363"/>
                  </a:lnTo>
                  <a:lnTo>
                    <a:pt x="1327" y="3286"/>
                  </a:lnTo>
                  <a:lnTo>
                    <a:pt x="1557" y="3152"/>
                  </a:lnTo>
                  <a:lnTo>
                    <a:pt x="1788" y="2979"/>
                  </a:lnTo>
                  <a:lnTo>
                    <a:pt x="1980" y="2767"/>
                  </a:lnTo>
                  <a:lnTo>
                    <a:pt x="2114" y="2594"/>
                  </a:lnTo>
                  <a:lnTo>
                    <a:pt x="2210" y="2441"/>
                  </a:lnTo>
                  <a:lnTo>
                    <a:pt x="2326" y="2325"/>
                  </a:lnTo>
                  <a:lnTo>
                    <a:pt x="2403" y="2268"/>
                  </a:lnTo>
                  <a:lnTo>
                    <a:pt x="2499" y="2210"/>
                  </a:lnTo>
                  <a:lnTo>
                    <a:pt x="2576" y="2191"/>
                  </a:lnTo>
                  <a:lnTo>
                    <a:pt x="2864" y="2191"/>
                  </a:lnTo>
                  <a:lnTo>
                    <a:pt x="3056" y="2268"/>
                  </a:lnTo>
                  <a:lnTo>
                    <a:pt x="3229" y="2287"/>
                  </a:lnTo>
                  <a:lnTo>
                    <a:pt x="3402" y="2287"/>
                  </a:lnTo>
                  <a:lnTo>
                    <a:pt x="3536" y="2249"/>
                  </a:lnTo>
                  <a:lnTo>
                    <a:pt x="3671" y="2172"/>
                  </a:lnTo>
                  <a:lnTo>
                    <a:pt x="3786" y="2056"/>
                  </a:lnTo>
                  <a:lnTo>
                    <a:pt x="3882" y="1903"/>
                  </a:lnTo>
                  <a:lnTo>
                    <a:pt x="3959" y="1730"/>
                  </a:lnTo>
                  <a:lnTo>
                    <a:pt x="4151" y="1557"/>
                  </a:lnTo>
                  <a:lnTo>
                    <a:pt x="4228" y="1461"/>
                  </a:lnTo>
                  <a:lnTo>
                    <a:pt x="4286" y="1384"/>
                  </a:lnTo>
                  <a:lnTo>
                    <a:pt x="4324" y="1288"/>
                  </a:lnTo>
                  <a:lnTo>
                    <a:pt x="4362" y="1192"/>
                  </a:lnTo>
                  <a:lnTo>
                    <a:pt x="4382" y="1115"/>
                  </a:lnTo>
                  <a:lnTo>
                    <a:pt x="4362" y="1019"/>
                  </a:lnTo>
                  <a:lnTo>
                    <a:pt x="4343" y="923"/>
                  </a:lnTo>
                  <a:lnTo>
                    <a:pt x="4324" y="846"/>
                  </a:lnTo>
                  <a:lnTo>
                    <a:pt x="4266" y="750"/>
                  </a:lnTo>
                  <a:lnTo>
                    <a:pt x="4209" y="654"/>
                  </a:lnTo>
                  <a:lnTo>
                    <a:pt x="4036" y="462"/>
                  </a:lnTo>
                  <a:lnTo>
                    <a:pt x="3786" y="269"/>
                  </a:lnTo>
                  <a:lnTo>
                    <a:pt x="3690" y="212"/>
                  </a:lnTo>
                  <a:lnTo>
                    <a:pt x="3575" y="154"/>
                  </a:lnTo>
                  <a:lnTo>
                    <a:pt x="3344" y="77"/>
                  </a:lnTo>
                  <a:lnTo>
                    <a:pt x="3094" y="2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7052373" y="3282350"/>
              <a:ext cx="276328" cy="86271"/>
            </a:xfrm>
            <a:custGeom>
              <a:rect b="b" l="l" r="r" t="t"/>
              <a:pathLst>
                <a:path extrusionOk="0" h="1788" w="5727">
                  <a:moveTo>
                    <a:pt x="4477" y="0"/>
                  </a:moveTo>
                  <a:lnTo>
                    <a:pt x="4323" y="115"/>
                  </a:lnTo>
                  <a:lnTo>
                    <a:pt x="4131" y="250"/>
                  </a:lnTo>
                  <a:lnTo>
                    <a:pt x="3901" y="365"/>
                  </a:lnTo>
                  <a:lnTo>
                    <a:pt x="3651" y="442"/>
                  </a:lnTo>
                  <a:lnTo>
                    <a:pt x="3401" y="500"/>
                  </a:lnTo>
                  <a:lnTo>
                    <a:pt x="3132" y="500"/>
                  </a:lnTo>
                  <a:lnTo>
                    <a:pt x="2882" y="480"/>
                  </a:lnTo>
                  <a:lnTo>
                    <a:pt x="2633" y="423"/>
                  </a:lnTo>
                  <a:lnTo>
                    <a:pt x="2383" y="327"/>
                  </a:lnTo>
                  <a:lnTo>
                    <a:pt x="2152" y="211"/>
                  </a:lnTo>
                  <a:lnTo>
                    <a:pt x="2056" y="269"/>
                  </a:lnTo>
                  <a:lnTo>
                    <a:pt x="1922" y="308"/>
                  </a:lnTo>
                  <a:lnTo>
                    <a:pt x="1768" y="346"/>
                  </a:lnTo>
                  <a:lnTo>
                    <a:pt x="1595" y="365"/>
                  </a:lnTo>
                  <a:lnTo>
                    <a:pt x="1403" y="365"/>
                  </a:lnTo>
                  <a:lnTo>
                    <a:pt x="1230" y="346"/>
                  </a:lnTo>
                  <a:lnTo>
                    <a:pt x="1038" y="308"/>
                  </a:lnTo>
                  <a:lnTo>
                    <a:pt x="865" y="250"/>
                  </a:lnTo>
                  <a:lnTo>
                    <a:pt x="538" y="135"/>
                  </a:lnTo>
                  <a:lnTo>
                    <a:pt x="442" y="77"/>
                  </a:lnTo>
                  <a:lnTo>
                    <a:pt x="346" y="250"/>
                  </a:lnTo>
                  <a:lnTo>
                    <a:pt x="231" y="423"/>
                  </a:lnTo>
                  <a:lnTo>
                    <a:pt x="116" y="557"/>
                  </a:lnTo>
                  <a:lnTo>
                    <a:pt x="0" y="673"/>
                  </a:lnTo>
                  <a:lnTo>
                    <a:pt x="730" y="711"/>
                  </a:lnTo>
                  <a:lnTo>
                    <a:pt x="1461" y="788"/>
                  </a:lnTo>
                  <a:lnTo>
                    <a:pt x="2171" y="884"/>
                  </a:lnTo>
                  <a:lnTo>
                    <a:pt x="2902" y="1018"/>
                  </a:lnTo>
                  <a:lnTo>
                    <a:pt x="3613" y="1172"/>
                  </a:lnTo>
                  <a:lnTo>
                    <a:pt x="4323" y="1345"/>
                  </a:lnTo>
                  <a:lnTo>
                    <a:pt x="5034" y="1556"/>
                  </a:lnTo>
                  <a:lnTo>
                    <a:pt x="5726" y="1787"/>
                  </a:lnTo>
                  <a:lnTo>
                    <a:pt x="5649" y="1537"/>
                  </a:lnTo>
                  <a:lnTo>
                    <a:pt x="5534" y="1307"/>
                  </a:lnTo>
                  <a:lnTo>
                    <a:pt x="5419" y="1076"/>
                  </a:lnTo>
                  <a:lnTo>
                    <a:pt x="5284" y="846"/>
                  </a:lnTo>
                  <a:lnTo>
                    <a:pt x="5111" y="615"/>
                  </a:lnTo>
                  <a:lnTo>
                    <a:pt x="4900" y="404"/>
                  </a:lnTo>
                  <a:lnTo>
                    <a:pt x="4477" y="0"/>
                  </a:lnTo>
                  <a:close/>
                </a:path>
              </a:pathLst>
            </a:custGeom>
            <a:solidFill>
              <a:srgbClr val="FB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6472944" y="3337933"/>
              <a:ext cx="846450" cy="181758"/>
            </a:xfrm>
            <a:custGeom>
              <a:rect b="b" l="l" r="r" t="t"/>
              <a:pathLst>
                <a:path extrusionOk="0" h="3767" w="17543">
                  <a:moveTo>
                    <a:pt x="11029" y="1"/>
                  </a:moveTo>
                  <a:lnTo>
                    <a:pt x="10376" y="20"/>
                  </a:lnTo>
                  <a:lnTo>
                    <a:pt x="9704" y="59"/>
                  </a:lnTo>
                  <a:lnTo>
                    <a:pt x="9050" y="116"/>
                  </a:lnTo>
                  <a:lnTo>
                    <a:pt x="8397" y="193"/>
                  </a:lnTo>
                  <a:lnTo>
                    <a:pt x="7725" y="308"/>
                  </a:lnTo>
                  <a:lnTo>
                    <a:pt x="7071" y="443"/>
                  </a:lnTo>
                  <a:lnTo>
                    <a:pt x="6418" y="597"/>
                  </a:lnTo>
                  <a:lnTo>
                    <a:pt x="5765" y="789"/>
                  </a:lnTo>
                  <a:lnTo>
                    <a:pt x="5131" y="981"/>
                  </a:lnTo>
                  <a:lnTo>
                    <a:pt x="4497" y="1211"/>
                  </a:lnTo>
                  <a:lnTo>
                    <a:pt x="3862" y="1461"/>
                  </a:lnTo>
                  <a:lnTo>
                    <a:pt x="3248" y="1749"/>
                  </a:lnTo>
                  <a:lnTo>
                    <a:pt x="2633" y="2038"/>
                  </a:lnTo>
                  <a:lnTo>
                    <a:pt x="2037" y="2364"/>
                  </a:lnTo>
                  <a:lnTo>
                    <a:pt x="1845" y="2460"/>
                  </a:lnTo>
                  <a:lnTo>
                    <a:pt x="1653" y="2595"/>
                  </a:lnTo>
                  <a:lnTo>
                    <a:pt x="1269" y="2864"/>
                  </a:lnTo>
                  <a:lnTo>
                    <a:pt x="1057" y="2979"/>
                  </a:lnTo>
                  <a:lnTo>
                    <a:pt x="846" y="3094"/>
                  </a:lnTo>
                  <a:lnTo>
                    <a:pt x="635" y="3171"/>
                  </a:lnTo>
                  <a:lnTo>
                    <a:pt x="423" y="3210"/>
                  </a:lnTo>
                  <a:lnTo>
                    <a:pt x="212" y="3210"/>
                  </a:lnTo>
                  <a:lnTo>
                    <a:pt x="0" y="3767"/>
                  </a:lnTo>
                  <a:lnTo>
                    <a:pt x="1057" y="3287"/>
                  </a:lnTo>
                  <a:lnTo>
                    <a:pt x="2152" y="2845"/>
                  </a:lnTo>
                  <a:lnTo>
                    <a:pt x="3267" y="2441"/>
                  </a:lnTo>
                  <a:lnTo>
                    <a:pt x="4400" y="2057"/>
                  </a:lnTo>
                  <a:lnTo>
                    <a:pt x="5534" y="1711"/>
                  </a:lnTo>
                  <a:lnTo>
                    <a:pt x="6687" y="1384"/>
                  </a:lnTo>
                  <a:lnTo>
                    <a:pt x="7821" y="1096"/>
                  </a:lnTo>
                  <a:lnTo>
                    <a:pt x="8973" y="827"/>
                  </a:lnTo>
                  <a:lnTo>
                    <a:pt x="9511" y="731"/>
                  </a:lnTo>
                  <a:lnTo>
                    <a:pt x="10069" y="635"/>
                  </a:lnTo>
                  <a:lnTo>
                    <a:pt x="10626" y="577"/>
                  </a:lnTo>
                  <a:lnTo>
                    <a:pt x="11164" y="520"/>
                  </a:lnTo>
                  <a:lnTo>
                    <a:pt x="11721" y="501"/>
                  </a:lnTo>
                  <a:lnTo>
                    <a:pt x="12278" y="520"/>
                  </a:lnTo>
                  <a:lnTo>
                    <a:pt x="12835" y="539"/>
                  </a:lnTo>
                  <a:lnTo>
                    <a:pt x="13393" y="597"/>
                  </a:lnTo>
                  <a:lnTo>
                    <a:pt x="13950" y="673"/>
                  </a:lnTo>
                  <a:lnTo>
                    <a:pt x="14488" y="770"/>
                  </a:lnTo>
                  <a:lnTo>
                    <a:pt x="15045" y="866"/>
                  </a:lnTo>
                  <a:lnTo>
                    <a:pt x="15583" y="1000"/>
                  </a:lnTo>
                  <a:lnTo>
                    <a:pt x="15852" y="1058"/>
                  </a:lnTo>
                  <a:lnTo>
                    <a:pt x="16121" y="1154"/>
                  </a:lnTo>
                  <a:lnTo>
                    <a:pt x="16409" y="1269"/>
                  </a:lnTo>
                  <a:lnTo>
                    <a:pt x="16698" y="1346"/>
                  </a:lnTo>
                  <a:lnTo>
                    <a:pt x="16832" y="1365"/>
                  </a:lnTo>
                  <a:lnTo>
                    <a:pt x="16967" y="1384"/>
                  </a:lnTo>
                  <a:lnTo>
                    <a:pt x="17082" y="1384"/>
                  </a:lnTo>
                  <a:lnTo>
                    <a:pt x="17197" y="1365"/>
                  </a:lnTo>
                  <a:lnTo>
                    <a:pt x="17312" y="1327"/>
                  </a:lnTo>
                  <a:lnTo>
                    <a:pt x="17389" y="1269"/>
                  </a:lnTo>
                  <a:lnTo>
                    <a:pt x="17485" y="1192"/>
                  </a:lnTo>
                  <a:lnTo>
                    <a:pt x="17543" y="1077"/>
                  </a:lnTo>
                  <a:lnTo>
                    <a:pt x="16909" y="866"/>
                  </a:lnTo>
                  <a:lnTo>
                    <a:pt x="16275" y="673"/>
                  </a:lnTo>
                  <a:lnTo>
                    <a:pt x="15622" y="520"/>
                  </a:lnTo>
                  <a:lnTo>
                    <a:pt x="14968" y="366"/>
                  </a:lnTo>
                  <a:lnTo>
                    <a:pt x="14334" y="251"/>
                  </a:lnTo>
                  <a:lnTo>
                    <a:pt x="13662" y="155"/>
                  </a:lnTo>
                  <a:lnTo>
                    <a:pt x="13008" y="78"/>
                  </a:lnTo>
                  <a:lnTo>
                    <a:pt x="12355" y="39"/>
                  </a:lnTo>
                  <a:lnTo>
                    <a:pt x="117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5509690" y="3562293"/>
              <a:ext cx="1786553" cy="310633"/>
            </a:xfrm>
            <a:custGeom>
              <a:rect b="b" l="l" r="r" t="t"/>
              <a:pathLst>
                <a:path extrusionOk="0" h="6438" w="37027">
                  <a:moveTo>
                    <a:pt x="20733" y="3402"/>
                  </a:moveTo>
                  <a:lnTo>
                    <a:pt x="21079" y="3421"/>
                  </a:lnTo>
                  <a:lnTo>
                    <a:pt x="21405" y="3440"/>
                  </a:lnTo>
                  <a:lnTo>
                    <a:pt x="21463" y="3459"/>
                  </a:lnTo>
                  <a:lnTo>
                    <a:pt x="21502" y="3479"/>
                  </a:lnTo>
                  <a:lnTo>
                    <a:pt x="21521" y="3517"/>
                  </a:lnTo>
                  <a:lnTo>
                    <a:pt x="21521" y="3555"/>
                  </a:lnTo>
                  <a:lnTo>
                    <a:pt x="21521" y="3594"/>
                  </a:lnTo>
                  <a:lnTo>
                    <a:pt x="21502" y="3632"/>
                  </a:lnTo>
                  <a:lnTo>
                    <a:pt x="21463" y="3671"/>
                  </a:lnTo>
                  <a:lnTo>
                    <a:pt x="21405" y="3671"/>
                  </a:lnTo>
                  <a:lnTo>
                    <a:pt x="21079" y="3709"/>
                  </a:lnTo>
                  <a:lnTo>
                    <a:pt x="20041" y="3709"/>
                  </a:lnTo>
                  <a:lnTo>
                    <a:pt x="18677" y="3651"/>
                  </a:lnTo>
                  <a:lnTo>
                    <a:pt x="18639" y="3651"/>
                  </a:lnTo>
                  <a:lnTo>
                    <a:pt x="18600" y="3632"/>
                  </a:lnTo>
                  <a:lnTo>
                    <a:pt x="18581" y="3594"/>
                  </a:lnTo>
                  <a:lnTo>
                    <a:pt x="18581" y="3555"/>
                  </a:lnTo>
                  <a:lnTo>
                    <a:pt x="18581" y="3517"/>
                  </a:lnTo>
                  <a:lnTo>
                    <a:pt x="18600" y="3498"/>
                  </a:lnTo>
                  <a:lnTo>
                    <a:pt x="18639" y="3459"/>
                  </a:lnTo>
                  <a:lnTo>
                    <a:pt x="18677" y="3459"/>
                  </a:lnTo>
                  <a:lnTo>
                    <a:pt x="20041" y="3402"/>
                  </a:lnTo>
                  <a:close/>
                  <a:moveTo>
                    <a:pt x="18927" y="3882"/>
                  </a:moveTo>
                  <a:lnTo>
                    <a:pt x="19523" y="3959"/>
                  </a:lnTo>
                  <a:lnTo>
                    <a:pt x="20118" y="3978"/>
                  </a:lnTo>
                  <a:lnTo>
                    <a:pt x="20695" y="3959"/>
                  </a:lnTo>
                  <a:lnTo>
                    <a:pt x="21290" y="3901"/>
                  </a:lnTo>
                  <a:lnTo>
                    <a:pt x="21348" y="3901"/>
                  </a:lnTo>
                  <a:lnTo>
                    <a:pt x="21405" y="3920"/>
                  </a:lnTo>
                  <a:lnTo>
                    <a:pt x="21425" y="3978"/>
                  </a:lnTo>
                  <a:lnTo>
                    <a:pt x="21444" y="4017"/>
                  </a:lnTo>
                  <a:lnTo>
                    <a:pt x="21444" y="4074"/>
                  </a:lnTo>
                  <a:lnTo>
                    <a:pt x="21425" y="4132"/>
                  </a:lnTo>
                  <a:lnTo>
                    <a:pt x="21386" y="4170"/>
                  </a:lnTo>
                  <a:lnTo>
                    <a:pt x="21329" y="4189"/>
                  </a:lnTo>
                  <a:lnTo>
                    <a:pt x="21021" y="4228"/>
                  </a:lnTo>
                  <a:lnTo>
                    <a:pt x="20714" y="4247"/>
                  </a:lnTo>
                  <a:lnTo>
                    <a:pt x="20099" y="4247"/>
                  </a:lnTo>
                  <a:lnTo>
                    <a:pt x="19792" y="4228"/>
                  </a:lnTo>
                  <a:lnTo>
                    <a:pt x="19484" y="4189"/>
                  </a:lnTo>
                  <a:lnTo>
                    <a:pt x="19177" y="4151"/>
                  </a:lnTo>
                  <a:lnTo>
                    <a:pt x="18888" y="4093"/>
                  </a:lnTo>
                  <a:lnTo>
                    <a:pt x="18831" y="4074"/>
                  </a:lnTo>
                  <a:lnTo>
                    <a:pt x="18812" y="4036"/>
                  </a:lnTo>
                  <a:lnTo>
                    <a:pt x="18812" y="4017"/>
                  </a:lnTo>
                  <a:lnTo>
                    <a:pt x="18812" y="3978"/>
                  </a:lnTo>
                  <a:lnTo>
                    <a:pt x="18831" y="3940"/>
                  </a:lnTo>
                  <a:lnTo>
                    <a:pt x="18850" y="3901"/>
                  </a:lnTo>
                  <a:lnTo>
                    <a:pt x="18888" y="3882"/>
                  </a:lnTo>
                  <a:close/>
                  <a:moveTo>
                    <a:pt x="36854" y="1"/>
                  </a:moveTo>
                  <a:lnTo>
                    <a:pt x="36642" y="212"/>
                  </a:lnTo>
                  <a:lnTo>
                    <a:pt x="36412" y="443"/>
                  </a:lnTo>
                  <a:lnTo>
                    <a:pt x="36181" y="635"/>
                  </a:lnTo>
                  <a:lnTo>
                    <a:pt x="35912" y="846"/>
                  </a:lnTo>
                  <a:lnTo>
                    <a:pt x="35643" y="1019"/>
                  </a:lnTo>
                  <a:lnTo>
                    <a:pt x="35355" y="1192"/>
                  </a:lnTo>
                  <a:lnTo>
                    <a:pt x="35048" y="1365"/>
                  </a:lnTo>
                  <a:lnTo>
                    <a:pt x="34740" y="1500"/>
                  </a:lnTo>
                  <a:lnTo>
                    <a:pt x="34125" y="1769"/>
                  </a:lnTo>
                  <a:lnTo>
                    <a:pt x="33491" y="1999"/>
                  </a:lnTo>
                  <a:lnTo>
                    <a:pt x="32876" y="2191"/>
                  </a:lnTo>
                  <a:lnTo>
                    <a:pt x="32300" y="2326"/>
                  </a:lnTo>
                  <a:lnTo>
                    <a:pt x="31627" y="2479"/>
                  </a:lnTo>
                  <a:lnTo>
                    <a:pt x="30955" y="2595"/>
                  </a:lnTo>
                  <a:lnTo>
                    <a:pt x="30263" y="2710"/>
                  </a:lnTo>
                  <a:lnTo>
                    <a:pt x="29572" y="2787"/>
                  </a:lnTo>
                  <a:lnTo>
                    <a:pt x="28880" y="2864"/>
                  </a:lnTo>
                  <a:lnTo>
                    <a:pt x="28188" y="2921"/>
                  </a:lnTo>
                  <a:lnTo>
                    <a:pt x="27516" y="2979"/>
                  </a:lnTo>
                  <a:lnTo>
                    <a:pt x="26805" y="2998"/>
                  </a:lnTo>
                  <a:lnTo>
                    <a:pt x="25421" y="3056"/>
                  </a:lnTo>
                  <a:lnTo>
                    <a:pt x="21271" y="3056"/>
                  </a:lnTo>
                  <a:lnTo>
                    <a:pt x="18408" y="3017"/>
                  </a:lnTo>
                  <a:lnTo>
                    <a:pt x="16967" y="2979"/>
                  </a:lnTo>
                  <a:lnTo>
                    <a:pt x="15526" y="2941"/>
                  </a:lnTo>
                  <a:lnTo>
                    <a:pt x="14104" y="2883"/>
                  </a:lnTo>
                  <a:lnTo>
                    <a:pt x="12663" y="2806"/>
                  </a:lnTo>
                  <a:lnTo>
                    <a:pt x="11241" y="2691"/>
                  </a:lnTo>
                  <a:lnTo>
                    <a:pt x="9800" y="2556"/>
                  </a:lnTo>
                  <a:lnTo>
                    <a:pt x="8455" y="2403"/>
                  </a:lnTo>
                  <a:lnTo>
                    <a:pt x="7110" y="2230"/>
                  </a:lnTo>
                  <a:lnTo>
                    <a:pt x="5765" y="1999"/>
                  </a:lnTo>
                  <a:lnTo>
                    <a:pt x="4420" y="1749"/>
                  </a:lnTo>
                  <a:lnTo>
                    <a:pt x="3306" y="1500"/>
                  </a:lnTo>
                  <a:lnTo>
                    <a:pt x="2729" y="1384"/>
                  </a:lnTo>
                  <a:lnTo>
                    <a:pt x="2172" y="1231"/>
                  </a:lnTo>
                  <a:lnTo>
                    <a:pt x="1615" y="1058"/>
                  </a:lnTo>
                  <a:lnTo>
                    <a:pt x="1058" y="846"/>
                  </a:lnTo>
                  <a:lnTo>
                    <a:pt x="808" y="731"/>
                  </a:lnTo>
                  <a:lnTo>
                    <a:pt x="539" y="616"/>
                  </a:lnTo>
                  <a:lnTo>
                    <a:pt x="289" y="481"/>
                  </a:lnTo>
                  <a:lnTo>
                    <a:pt x="39" y="327"/>
                  </a:lnTo>
                  <a:lnTo>
                    <a:pt x="20" y="308"/>
                  </a:lnTo>
                  <a:lnTo>
                    <a:pt x="1" y="693"/>
                  </a:lnTo>
                  <a:lnTo>
                    <a:pt x="20" y="1077"/>
                  </a:lnTo>
                  <a:lnTo>
                    <a:pt x="78" y="1423"/>
                  </a:lnTo>
                  <a:lnTo>
                    <a:pt x="135" y="1749"/>
                  </a:lnTo>
                  <a:lnTo>
                    <a:pt x="251" y="2057"/>
                  </a:lnTo>
                  <a:lnTo>
                    <a:pt x="366" y="2364"/>
                  </a:lnTo>
                  <a:lnTo>
                    <a:pt x="520" y="2652"/>
                  </a:lnTo>
                  <a:lnTo>
                    <a:pt x="712" y="2902"/>
                  </a:lnTo>
                  <a:lnTo>
                    <a:pt x="904" y="3152"/>
                  </a:lnTo>
                  <a:lnTo>
                    <a:pt x="1135" y="3382"/>
                  </a:lnTo>
                  <a:lnTo>
                    <a:pt x="1365" y="3613"/>
                  </a:lnTo>
                  <a:lnTo>
                    <a:pt x="1615" y="3805"/>
                  </a:lnTo>
                  <a:lnTo>
                    <a:pt x="1903" y="3997"/>
                  </a:lnTo>
                  <a:lnTo>
                    <a:pt x="2172" y="4170"/>
                  </a:lnTo>
                  <a:lnTo>
                    <a:pt x="2480" y="4343"/>
                  </a:lnTo>
                  <a:lnTo>
                    <a:pt x="2787" y="4497"/>
                  </a:lnTo>
                  <a:lnTo>
                    <a:pt x="3114" y="4631"/>
                  </a:lnTo>
                  <a:lnTo>
                    <a:pt x="3440" y="4766"/>
                  </a:lnTo>
                  <a:lnTo>
                    <a:pt x="3786" y="4881"/>
                  </a:lnTo>
                  <a:lnTo>
                    <a:pt x="4132" y="4996"/>
                  </a:lnTo>
                  <a:lnTo>
                    <a:pt x="4843" y="5169"/>
                  </a:lnTo>
                  <a:lnTo>
                    <a:pt x="5535" y="5323"/>
                  </a:lnTo>
                  <a:lnTo>
                    <a:pt x="6246" y="5458"/>
                  </a:lnTo>
                  <a:lnTo>
                    <a:pt x="6937" y="5554"/>
                  </a:lnTo>
                  <a:lnTo>
                    <a:pt x="7591" y="5631"/>
                  </a:lnTo>
                  <a:lnTo>
                    <a:pt x="8205" y="5688"/>
                  </a:lnTo>
                  <a:lnTo>
                    <a:pt x="10953" y="5938"/>
                  </a:lnTo>
                  <a:lnTo>
                    <a:pt x="13720" y="6130"/>
                  </a:lnTo>
                  <a:lnTo>
                    <a:pt x="16487" y="6265"/>
                  </a:lnTo>
                  <a:lnTo>
                    <a:pt x="19254" y="6380"/>
                  </a:lnTo>
                  <a:lnTo>
                    <a:pt x="20656" y="6418"/>
                  </a:lnTo>
                  <a:lnTo>
                    <a:pt x="22078" y="6438"/>
                  </a:lnTo>
                  <a:lnTo>
                    <a:pt x="23500" y="6438"/>
                  </a:lnTo>
                  <a:lnTo>
                    <a:pt x="24922" y="6399"/>
                  </a:lnTo>
                  <a:lnTo>
                    <a:pt x="26324" y="6341"/>
                  </a:lnTo>
                  <a:lnTo>
                    <a:pt x="27746" y="6245"/>
                  </a:lnTo>
                  <a:lnTo>
                    <a:pt x="29149" y="6111"/>
                  </a:lnTo>
                  <a:lnTo>
                    <a:pt x="29860" y="6015"/>
                  </a:lnTo>
                  <a:lnTo>
                    <a:pt x="30551" y="5919"/>
                  </a:lnTo>
                  <a:lnTo>
                    <a:pt x="31128" y="5823"/>
                  </a:lnTo>
                  <a:lnTo>
                    <a:pt x="31704" y="5707"/>
                  </a:lnTo>
                  <a:lnTo>
                    <a:pt x="32319" y="5534"/>
                  </a:lnTo>
                  <a:lnTo>
                    <a:pt x="32934" y="5362"/>
                  </a:lnTo>
                  <a:lnTo>
                    <a:pt x="33530" y="5131"/>
                  </a:lnTo>
                  <a:lnTo>
                    <a:pt x="34125" y="4881"/>
                  </a:lnTo>
                  <a:lnTo>
                    <a:pt x="34394" y="4727"/>
                  </a:lnTo>
                  <a:lnTo>
                    <a:pt x="34682" y="4574"/>
                  </a:lnTo>
                  <a:lnTo>
                    <a:pt x="34951" y="4420"/>
                  </a:lnTo>
                  <a:lnTo>
                    <a:pt x="35201" y="4247"/>
                  </a:lnTo>
                  <a:lnTo>
                    <a:pt x="35451" y="4055"/>
                  </a:lnTo>
                  <a:lnTo>
                    <a:pt x="35682" y="3863"/>
                  </a:lnTo>
                  <a:lnTo>
                    <a:pt x="35893" y="3671"/>
                  </a:lnTo>
                  <a:lnTo>
                    <a:pt x="36104" y="3459"/>
                  </a:lnTo>
                  <a:lnTo>
                    <a:pt x="36296" y="3229"/>
                  </a:lnTo>
                  <a:lnTo>
                    <a:pt x="36450" y="2998"/>
                  </a:lnTo>
                  <a:lnTo>
                    <a:pt x="36604" y="2748"/>
                  </a:lnTo>
                  <a:lnTo>
                    <a:pt x="36738" y="2499"/>
                  </a:lnTo>
                  <a:lnTo>
                    <a:pt x="36834" y="2230"/>
                  </a:lnTo>
                  <a:lnTo>
                    <a:pt x="36931" y="1961"/>
                  </a:lnTo>
                  <a:lnTo>
                    <a:pt x="36988" y="1653"/>
                  </a:lnTo>
                  <a:lnTo>
                    <a:pt x="37007" y="1365"/>
                  </a:lnTo>
                  <a:lnTo>
                    <a:pt x="37027" y="1038"/>
                  </a:lnTo>
                  <a:lnTo>
                    <a:pt x="36988" y="712"/>
                  </a:lnTo>
                  <a:lnTo>
                    <a:pt x="36950" y="385"/>
                  </a:lnTo>
                  <a:lnTo>
                    <a:pt x="36854" y="20"/>
                  </a:lnTo>
                  <a:lnTo>
                    <a:pt x="36854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5455023" y="3357426"/>
              <a:ext cx="1842137" cy="330995"/>
            </a:xfrm>
            <a:custGeom>
              <a:rect b="b" l="l" r="r" t="t"/>
              <a:pathLst>
                <a:path extrusionOk="0" h="6860" w="38179">
                  <a:moveTo>
                    <a:pt x="31819" y="827"/>
                  </a:moveTo>
                  <a:lnTo>
                    <a:pt x="31857" y="865"/>
                  </a:lnTo>
                  <a:lnTo>
                    <a:pt x="31896" y="904"/>
                  </a:lnTo>
                  <a:lnTo>
                    <a:pt x="31896" y="961"/>
                  </a:lnTo>
                  <a:lnTo>
                    <a:pt x="31877" y="1019"/>
                  </a:lnTo>
                  <a:lnTo>
                    <a:pt x="31857" y="1057"/>
                  </a:lnTo>
                  <a:lnTo>
                    <a:pt x="31819" y="1096"/>
                  </a:lnTo>
                  <a:lnTo>
                    <a:pt x="31761" y="1115"/>
                  </a:lnTo>
                  <a:lnTo>
                    <a:pt x="31339" y="1153"/>
                  </a:lnTo>
                  <a:lnTo>
                    <a:pt x="30935" y="1192"/>
                  </a:lnTo>
                  <a:lnTo>
                    <a:pt x="30551" y="1249"/>
                  </a:lnTo>
                  <a:lnTo>
                    <a:pt x="30147" y="1326"/>
                  </a:lnTo>
                  <a:lnTo>
                    <a:pt x="29763" y="1422"/>
                  </a:lnTo>
                  <a:lnTo>
                    <a:pt x="29379" y="1518"/>
                  </a:lnTo>
                  <a:lnTo>
                    <a:pt x="28975" y="1634"/>
                  </a:lnTo>
                  <a:lnTo>
                    <a:pt x="28591" y="1749"/>
                  </a:lnTo>
                  <a:lnTo>
                    <a:pt x="28553" y="1768"/>
                  </a:lnTo>
                  <a:lnTo>
                    <a:pt x="28514" y="1749"/>
                  </a:lnTo>
                  <a:lnTo>
                    <a:pt x="28495" y="1730"/>
                  </a:lnTo>
                  <a:lnTo>
                    <a:pt x="28476" y="1691"/>
                  </a:lnTo>
                  <a:lnTo>
                    <a:pt x="28476" y="1653"/>
                  </a:lnTo>
                  <a:lnTo>
                    <a:pt x="28476" y="1634"/>
                  </a:lnTo>
                  <a:lnTo>
                    <a:pt x="28476" y="1595"/>
                  </a:lnTo>
                  <a:lnTo>
                    <a:pt x="28514" y="1576"/>
                  </a:lnTo>
                  <a:lnTo>
                    <a:pt x="28898" y="1403"/>
                  </a:lnTo>
                  <a:lnTo>
                    <a:pt x="29283" y="1269"/>
                  </a:lnTo>
                  <a:lnTo>
                    <a:pt x="29686" y="1134"/>
                  </a:lnTo>
                  <a:lnTo>
                    <a:pt x="30090" y="1038"/>
                  </a:lnTo>
                  <a:lnTo>
                    <a:pt x="30512" y="961"/>
                  </a:lnTo>
                  <a:lnTo>
                    <a:pt x="30916" y="884"/>
                  </a:lnTo>
                  <a:lnTo>
                    <a:pt x="31339" y="846"/>
                  </a:lnTo>
                  <a:lnTo>
                    <a:pt x="31761" y="827"/>
                  </a:lnTo>
                  <a:close/>
                  <a:moveTo>
                    <a:pt x="32011" y="1192"/>
                  </a:moveTo>
                  <a:lnTo>
                    <a:pt x="32050" y="1211"/>
                  </a:lnTo>
                  <a:lnTo>
                    <a:pt x="32088" y="1249"/>
                  </a:lnTo>
                  <a:lnTo>
                    <a:pt x="32107" y="1288"/>
                  </a:lnTo>
                  <a:lnTo>
                    <a:pt x="32126" y="1345"/>
                  </a:lnTo>
                  <a:lnTo>
                    <a:pt x="32107" y="1403"/>
                  </a:lnTo>
                  <a:lnTo>
                    <a:pt x="32069" y="1442"/>
                  </a:lnTo>
                  <a:lnTo>
                    <a:pt x="32011" y="1461"/>
                  </a:lnTo>
                  <a:lnTo>
                    <a:pt x="31512" y="1557"/>
                  </a:lnTo>
                  <a:lnTo>
                    <a:pt x="30993" y="1653"/>
                  </a:lnTo>
                  <a:lnTo>
                    <a:pt x="29955" y="1826"/>
                  </a:lnTo>
                  <a:lnTo>
                    <a:pt x="29917" y="1807"/>
                  </a:lnTo>
                  <a:lnTo>
                    <a:pt x="29878" y="1807"/>
                  </a:lnTo>
                  <a:lnTo>
                    <a:pt x="29840" y="1749"/>
                  </a:lnTo>
                  <a:lnTo>
                    <a:pt x="29840" y="1711"/>
                  </a:lnTo>
                  <a:lnTo>
                    <a:pt x="29840" y="1691"/>
                  </a:lnTo>
                  <a:lnTo>
                    <a:pt x="29859" y="1653"/>
                  </a:lnTo>
                  <a:lnTo>
                    <a:pt x="29898" y="1653"/>
                  </a:lnTo>
                  <a:lnTo>
                    <a:pt x="30916" y="1403"/>
                  </a:lnTo>
                  <a:lnTo>
                    <a:pt x="31435" y="1288"/>
                  </a:lnTo>
                  <a:lnTo>
                    <a:pt x="31934" y="1192"/>
                  </a:lnTo>
                  <a:close/>
                  <a:moveTo>
                    <a:pt x="692" y="2883"/>
                  </a:moveTo>
                  <a:lnTo>
                    <a:pt x="711" y="2921"/>
                  </a:lnTo>
                  <a:lnTo>
                    <a:pt x="884" y="3152"/>
                  </a:lnTo>
                  <a:lnTo>
                    <a:pt x="1096" y="3344"/>
                  </a:lnTo>
                  <a:lnTo>
                    <a:pt x="1288" y="3536"/>
                  </a:lnTo>
                  <a:lnTo>
                    <a:pt x="1518" y="3709"/>
                  </a:lnTo>
                  <a:lnTo>
                    <a:pt x="1749" y="3843"/>
                  </a:lnTo>
                  <a:lnTo>
                    <a:pt x="1999" y="3978"/>
                  </a:lnTo>
                  <a:lnTo>
                    <a:pt x="2268" y="4074"/>
                  </a:lnTo>
                  <a:lnTo>
                    <a:pt x="2556" y="4170"/>
                  </a:lnTo>
                  <a:lnTo>
                    <a:pt x="2594" y="4189"/>
                  </a:lnTo>
                  <a:lnTo>
                    <a:pt x="2633" y="4228"/>
                  </a:lnTo>
                  <a:lnTo>
                    <a:pt x="2633" y="4266"/>
                  </a:lnTo>
                  <a:lnTo>
                    <a:pt x="2633" y="4304"/>
                  </a:lnTo>
                  <a:lnTo>
                    <a:pt x="2613" y="4343"/>
                  </a:lnTo>
                  <a:lnTo>
                    <a:pt x="2575" y="4381"/>
                  </a:lnTo>
                  <a:lnTo>
                    <a:pt x="2537" y="4401"/>
                  </a:lnTo>
                  <a:lnTo>
                    <a:pt x="2479" y="4401"/>
                  </a:lnTo>
                  <a:lnTo>
                    <a:pt x="2191" y="4324"/>
                  </a:lnTo>
                  <a:lnTo>
                    <a:pt x="1903" y="4208"/>
                  </a:lnTo>
                  <a:lnTo>
                    <a:pt x="1634" y="4074"/>
                  </a:lnTo>
                  <a:lnTo>
                    <a:pt x="1384" y="3901"/>
                  </a:lnTo>
                  <a:lnTo>
                    <a:pt x="1153" y="3709"/>
                  </a:lnTo>
                  <a:lnTo>
                    <a:pt x="923" y="3478"/>
                  </a:lnTo>
                  <a:lnTo>
                    <a:pt x="750" y="3248"/>
                  </a:lnTo>
                  <a:lnTo>
                    <a:pt x="577" y="2979"/>
                  </a:lnTo>
                  <a:lnTo>
                    <a:pt x="577" y="2959"/>
                  </a:lnTo>
                  <a:lnTo>
                    <a:pt x="577" y="2921"/>
                  </a:lnTo>
                  <a:lnTo>
                    <a:pt x="615" y="2883"/>
                  </a:lnTo>
                  <a:close/>
                  <a:moveTo>
                    <a:pt x="1134" y="3094"/>
                  </a:moveTo>
                  <a:lnTo>
                    <a:pt x="1172" y="3113"/>
                  </a:lnTo>
                  <a:lnTo>
                    <a:pt x="1787" y="3440"/>
                  </a:lnTo>
                  <a:lnTo>
                    <a:pt x="2421" y="3728"/>
                  </a:lnTo>
                  <a:lnTo>
                    <a:pt x="3055" y="3997"/>
                  </a:lnTo>
                  <a:lnTo>
                    <a:pt x="3709" y="4228"/>
                  </a:lnTo>
                  <a:lnTo>
                    <a:pt x="3747" y="4266"/>
                  </a:lnTo>
                  <a:lnTo>
                    <a:pt x="3785" y="4304"/>
                  </a:lnTo>
                  <a:lnTo>
                    <a:pt x="3785" y="4343"/>
                  </a:lnTo>
                  <a:lnTo>
                    <a:pt x="3785" y="4401"/>
                  </a:lnTo>
                  <a:lnTo>
                    <a:pt x="3766" y="4439"/>
                  </a:lnTo>
                  <a:lnTo>
                    <a:pt x="3728" y="4477"/>
                  </a:lnTo>
                  <a:lnTo>
                    <a:pt x="3632" y="4477"/>
                  </a:lnTo>
                  <a:lnTo>
                    <a:pt x="3305" y="4381"/>
                  </a:lnTo>
                  <a:lnTo>
                    <a:pt x="2959" y="4247"/>
                  </a:lnTo>
                  <a:lnTo>
                    <a:pt x="2633" y="4112"/>
                  </a:lnTo>
                  <a:lnTo>
                    <a:pt x="2325" y="3959"/>
                  </a:lnTo>
                  <a:lnTo>
                    <a:pt x="1999" y="3786"/>
                  </a:lnTo>
                  <a:lnTo>
                    <a:pt x="1691" y="3613"/>
                  </a:lnTo>
                  <a:lnTo>
                    <a:pt x="1096" y="3248"/>
                  </a:lnTo>
                  <a:lnTo>
                    <a:pt x="1076" y="3209"/>
                  </a:lnTo>
                  <a:lnTo>
                    <a:pt x="1057" y="3190"/>
                  </a:lnTo>
                  <a:lnTo>
                    <a:pt x="1076" y="3132"/>
                  </a:lnTo>
                  <a:lnTo>
                    <a:pt x="1115" y="3094"/>
                  </a:lnTo>
                  <a:close/>
                  <a:moveTo>
                    <a:pt x="5380" y="0"/>
                  </a:moveTo>
                  <a:lnTo>
                    <a:pt x="4266" y="20"/>
                  </a:lnTo>
                  <a:lnTo>
                    <a:pt x="3171" y="58"/>
                  </a:lnTo>
                  <a:lnTo>
                    <a:pt x="2075" y="135"/>
                  </a:lnTo>
                  <a:lnTo>
                    <a:pt x="980" y="231"/>
                  </a:lnTo>
                  <a:lnTo>
                    <a:pt x="923" y="289"/>
                  </a:lnTo>
                  <a:lnTo>
                    <a:pt x="769" y="404"/>
                  </a:lnTo>
                  <a:lnTo>
                    <a:pt x="615" y="519"/>
                  </a:lnTo>
                  <a:lnTo>
                    <a:pt x="481" y="654"/>
                  </a:lnTo>
                  <a:lnTo>
                    <a:pt x="365" y="788"/>
                  </a:lnTo>
                  <a:lnTo>
                    <a:pt x="269" y="923"/>
                  </a:lnTo>
                  <a:lnTo>
                    <a:pt x="192" y="1076"/>
                  </a:lnTo>
                  <a:lnTo>
                    <a:pt x="116" y="1211"/>
                  </a:lnTo>
                  <a:lnTo>
                    <a:pt x="77" y="1365"/>
                  </a:lnTo>
                  <a:lnTo>
                    <a:pt x="39" y="1518"/>
                  </a:lnTo>
                  <a:lnTo>
                    <a:pt x="20" y="1672"/>
                  </a:lnTo>
                  <a:lnTo>
                    <a:pt x="0" y="1826"/>
                  </a:lnTo>
                  <a:lnTo>
                    <a:pt x="20" y="1980"/>
                  </a:lnTo>
                  <a:lnTo>
                    <a:pt x="39" y="2133"/>
                  </a:lnTo>
                  <a:lnTo>
                    <a:pt x="58" y="2287"/>
                  </a:lnTo>
                  <a:lnTo>
                    <a:pt x="154" y="2594"/>
                  </a:lnTo>
                  <a:lnTo>
                    <a:pt x="289" y="2902"/>
                  </a:lnTo>
                  <a:lnTo>
                    <a:pt x="461" y="3190"/>
                  </a:lnTo>
                  <a:lnTo>
                    <a:pt x="654" y="3459"/>
                  </a:lnTo>
                  <a:lnTo>
                    <a:pt x="884" y="3728"/>
                  </a:lnTo>
                  <a:lnTo>
                    <a:pt x="1134" y="3959"/>
                  </a:lnTo>
                  <a:lnTo>
                    <a:pt x="1403" y="4189"/>
                  </a:lnTo>
                  <a:lnTo>
                    <a:pt x="1672" y="4362"/>
                  </a:lnTo>
                  <a:lnTo>
                    <a:pt x="1960" y="4516"/>
                  </a:lnTo>
                  <a:lnTo>
                    <a:pt x="2248" y="4650"/>
                  </a:lnTo>
                  <a:lnTo>
                    <a:pt x="2556" y="4785"/>
                  </a:lnTo>
                  <a:lnTo>
                    <a:pt x="3190" y="5015"/>
                  </a:lnTo>
                  <a:lnTo>
                    <a:pt x="3843" y="5208"/>
                  </a:lnTo>
                  <a:lnTo>
                    <a:pt x="4496" y="5361"/>
                  </a:lnTo>
                  <a:lnTo>
                    <a:pt x="5169" y="5496"/>
                  </a:lnTo>
                  <a:lnTo>
                    <a:pt x="5841" y="5630"/>
                  </a:lnTo>
                  <a:lnTo>
                    <a:pt x="7148" y="5861"/>
                  </a:lnTo>
                  <a:lnTo>
                    <a:pt x="8531" y="6072"/>
                  </a:lnTo>
                  <a:lnTo>
                    <a:pt x="9915" y="6264"/>
                  </a:lnTo>
                  <a:lnTo>
                    <a:pt x="11298" y="6418"/>
                  </a:lnTo>
                  <a:lnTo>
                    <a:pt x="12701" y="6533"/>
                  </a:lnTo>
                  <a:lnTo>
                    <a:pt x="14103" y="6610"/>
                  </a:lnTo>
                  <a:lnTo>
                    <a:pt x="15487" y="6687"/>
                  </a:lnTo>
                  <a:lnTo>
                    <a:pt x="16890" y="6745"/>
                  </a:lnTo>
                  <a:lnTo>
                    <a:pt x="18292" y="6783"/>
                  </a:lnTo>
                  <a:lnTo>
                    <a:pt x="21021" y="6841"/>
                  </a:lnTo>
                  <a:lnTo>
                    <a:pt x="22385" y="6860"/>
                  </a:lnTo>
                  <a:lnTo>
                    <a:pt x="25113" y="6860"/>
                  </a:lnTo>
                  <a:lnTo>
                    <a:pt x="26477" y="6822"/>
                  </a:lnTo>
                  <a:lnTo>
                    <a:pt x="27842" y="6783"/>
                  </a:lnTo>
                  <a:lnTo>
                    <a:pt x="29206" y="6687"/>
                  </a:lnTo>
                  <a:lnTo>
                    <a:pt x="29898" y="6629"/>
                  </a:lnTo>
                  <a:lnTo>
                    <a:pt x="30589" y="6572"/>
                  </a:lnTo>
                  <a:lnTo>
                    <a:pt x="31281" y="6476"/>
                  </a:lnTo>
                  <a:lnTo>
                    <a:pt x="31973" y="6380"/>
                  </a:lnTo>
                  <a:lnTo>
                    <a:pt x="32645" y="6245"/>
                  </a:lnTo>
                  <a:lnTo>
                    <a:pt x="33337" y="6111"/>
                  </a:lnTo>
                  <a:lnTo>
                    <a:pt x="34009" y="5938"/>
                  </a:lnTo>
                  <a:lnTo>
                    <a:pt x="34682" y="5746"/>
                  </a:lnTo>
                  <a:lnTo>
                    <a:pt x="35028" y="5630"/>
                  </a:lnTo>
                  <a:lnTo>
                    <a:pt x="35393" y="5496"/>
                  </a:lnTo>
                  <a:lnTo>
                    <a:pt x="35758" y="5323"/>
                  </a:lnTo>
                  <a:lnTo>
                    <a:pt x="36104" y="5150"/>
                  </a:lnTo>
                  <a:lnTo>
                    <a:pt x="36450" y="4939"/>
                  </a:lnTo>
                  <a:lnTo>
                    <a:pt x="36795" y="4708"/>
                  </a:lnTo>
                  <a:lnTo>
                    <a:pt x="37103" y="4458"/>
                  </a:lnTo>
                  <a:lnTo>
                    <a:pt x="37391" y="4189"/>
                  </a:lnTo>
                  <a:lnTo>
                    <a:pt x="37641" y="3901"/>
                  </a:lnTo>
                  <a:lnTo>
                    <a:pt x="37737" y="3747"/>
                  </a:lnTo>
                  <a:lnTo>
                    <a:pt x="37852" y="3594"/>
                  </a:lnTo>
                  <a:lnTo>
                    <a:pt x="37929" y="3440"/>
                  </a:lnTo>
                  <a:lnTo>
                    <a:pt x="38006" y="3267"/>
                  </a:lnTo>
                  <a:lnTo>
                    <a:pt x="38083" y="3094"/>
                  </a:lnTo>
                  <a:lnTo>
                    <a:pt x="38121" y="2921"/>
                  </a:lnTo>
                  <a:lnTo>
                    <a:pt x="38160" y="2748"/>
                  </a:lnTo>
                  <a:lnTo>
                    <a:pt x="38179" y="2556"/>
                  </a:lnTo>
                  <a:lnTo>
                    <a:pt x="38179" y="2364"/>
                  </a:lnTo>
                  <a:lnTo>
                    <a:pt x="38179" y="2172"/>
                  </a:lnTo>
                  <a:lnTo>
                    <a:pt x="38140" y="1980"/>
                  </a:lnTo>
                  <a:lnTo>
                    <a:pt x="38102" y="1768"/>
                  </a:lnTo>
                  <a:lnTo>
                    <a:pt x="38044" y="1557"/>
                  </a:lnTo>
                  <a:lnTo>
                    <a:pt x="37948" y="1345"/>
                  </a:lnTo>
                  <a:lnTo>
                    <a:pt x="36872" y="1115"/>
                  </a:lnTo>
                  <a:lnTo>
                    <a:pt x="35796" y="904"/>
                  </a:lnTo>
                  <a:lnTo>
                    <a:pt x="35258" y="807"/>
                  </a:lnTo>
                  <a:lnTo>
                    <a:pt x="34739" y="750"/>
                  </a:lnTo>
                  <a:lnTo>
                    <a:pt x="34201" y="692"/>
                  </a:lnTo>
                  <a:lnTo>
                    <a:pt x="33663" y="654"/>
                  </a:lnTo>
                  <a:lnTo>
                    <a:pt x="33145" y="635"/>
                  </a:lnTo>
                  <a:lnTo>
                    <a:pt x="32607" y="615"/>
                  </a:lnTo>
                  <a:lnTo>
                    <a:pt x="32069" y="635"/>
                  </a:lnTo>
                  <a:lnTo>
                    <a:pt x="31531" y="673"/>
                  </a:lnTo>
                  <a:lnTo>
                    <a:pt x="30993" y="731"/>
                  </a:lnTo>
                  <a:lnTo>
                    <a:pt x="30436" y="807"/>
                  </a:lnTo>
                  <a:lnTo>
                    <a:pt x="29878" y="904"/>
                  </a:lnTo>
                  <a:lnTo>
                    <a:pt x="29321" y="1038"/>
                  </a:lnTo>
                  <a:lnTo>
                    <a:pt x="28264" y="1326"/>
                  </a:lnTo>
                  <a:lnTo>
                    <a:pt x="27227" y="1614"/>
                  </a:lnTo>
                  <a:lnTo>
                    <a:pt x="26189" y="1941"/>
                  </a:lnTo>
                  <a:lnTo>
                    <a:pt x="25152" y="2287"/>
                  </a:lnTo>
                  <a:lnTo>
                    <a:pt x="23096" y="2979"/>
                  </a:lnTo>
                  <a:lnTo>
                    <a:pt x="21040" y="3651"/>
                  </a:lnTo>
                  <a:lnTo>
                    <a:pt x="20944" y="3651"/>
                  </a:lnTo>
                  <a:lnTo>
                    <a:pt x="20925" y="3613"/>
                  </a:lnTo>
                  <a:lnTo>
                    <a:pt x="20886" y="3574"/>
                  </a:lnTo>
                  <a:lnTo>
                    <a:pt x="20828" y="3574"/>
                  </a:lnTo>
                  <a:lnTo>
                    <a:pt x="20771" y="3555"/>
                  </a:lnTo>
                  <a:lnTo>
                    <a:pt x="20175" y="3152"/>
                  </a:lnTo>
                  <a:lnTo>
                    <a:pt x="19560" y="2787"/>
                  </a:lnTo>
                  <a:lnTo>
                    <a:pt x="18926" y="2460"/>
                  </a:lnTo>
                  <a:lnTo>
                    <a:pt x="18273" y="2152"/>
                  </a:lnTo>
                  <a:lnTo>
                    <a:pt x="17600" y="1883"/>
                  </a:lnTo>
                  <a:lnTo>
                    <a:pt x="16909" y="1653"/>
                  </a:lnTo>
                  <a:lnTo>
                    <a:pt x="16217" y="1422"/>
                  </a:lnTo>
                  <a:lnTo>
                    <a:pt x="15506" y="1230"/>
                  </a:lnTo>
                  <a:lnTo>
                    <a:pt x="14795" y="1057"/>
                  </a:lnTo>
                  <a:lnTo>
                    <a:pt x="14084" y="904"/>
                  </a:lnTo>
                  <a:lnTo>
                    <a:pt x="13373" y="769"/>
                  </a:lnTo>
                  <a:lnTo>
                    <a:pt x="12643" y="654"/>
                  </a:lnTo>
                  <a:lnTo>
                    <a:pt x="11221" y="442"/>
                  </a:lnTo>
                  <a:lnTo>
                    <a:pt x="9800" y="269"/>
                  </a:lnTo>
                  <a:lnTo>
                    <a:pt x="8685" y="154"/>
                  </a:lnTo>
                  <a:lnTo>
                    <a:pt x="7571" y="77"/>
                  </a:lnTo>
                  <a:lnTo>
                    <a:pt x="6475" y="20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5520836" y="2449808"/>
              <a:ext cx="1718858" cy="743581"/>
            </a:xfrm>
            <a:custGeom>
              <a:rect b="b" l="l" r="r" t="t"/>
              <a:pathLst>
                <a:path extrusionOk="0" h="15411" w="35624">
                  <a:moveTo>
                    <a:pt x="24921" y="2134"/>
                  </a:moveTo>
                  <a:lnTo>
                    <a:pt x="25171" y="2153"/>
                  </a:lnTo>
                  <a:lnTo>
                    <a:pt x="25536" y="2191"/>
                  </a:lnTo>
                  <a:lnTo>
                    <a:pt x="25959" y="2287"/>
                  </a:lnTo>
                  <a:lnTo>
                    <a:pt x="26170" y="2345"/>
                  </a:lnTo>
                  <a:lnTo>
                    <a:pt x="26382" y="2403"/>
                  </a:lnTo>
                  <a:lnTo>
                    <a:pt x="26574" y="2479"/>
                  </a:lnTo>
                  <a:lnTo>
                    <a:pt x="26747" y="2575"/>
                  </a:lnTo>
                  <a:lnTo>
                    <a:pt x="26881" y="2672"/>
                  </a:lnTo>
                  <a:lnTo>
                    <a:pt x="26996" y="2787"/>
                  </a:lnTo>
                  <a:lnTo>
                    <a:pt x="27035" y="2844"/>
                  </a:lnTo>
                  <a:lnTo>
                    <a:pt x="27054" y="2921"/>
                  </a:lnTo>
                  <a:lnTo>
                    <a:pt x="27054" y="2979"/>
                  </a:lnTo>
                  <a:lnTo>
                    <a:pt x="27054" y="3056"/>
                  </a:lnTo>
                  <a:lnTo>
                    <a:pt x="27035" y="3133"/>
                  </a:lnTo>
                  <a:lnTo>
                    <a:pt x="27016" y="3210"/>
                  </a:lnTo>
                  <a:lnTo>
                    <a:pt x="26958" y="3286"/>
                  </a:lnTo>
                  <a:lnTo>
                    <a:pt x="26900" y="3363"/>
                  </a:lnTo>
                  <a:lnTo>
                    <a:pt x="26785" y="3459"/>
                  </a:lnTo>
                  <a:lnTo>
                    <a:pt x="26651" y="3517"/>
                  </a:lnTo>
                  <a:lnTo>
                    <a:pt x="26516" y="3555"/>
                  </a:lnTo>
                  <a:lnTo>
                    <a:pt x="26362" y="3555"/>
                  </a:lnTo>
                  <a:lnTo>
                    <a:pt x="26209" y="3536"/>
                  </a:lnTo>
                  <a:lnTo>
                    <a:pt x="26055" y="3498"/>
                  </a:lnTo>
                  <a:lnTo>
                    <a:pt x="25920" y="3440"/>
                  </a:lnTo>
                  <a:lnTo>
                    <a:pt x="25786" y="3382"/>
                  </a:lnTo>
                  <a:lnTo>
                    <a:pt x="25613" y="3306"/>
                  </a:lnTo>
                  <a:lnTo>
                    <a:pt x="25459" y="3190"/>
                  </a:lnTo>
                  <a:lnTo>
                    <a:pt x="25306" y="3075"/>
                  </a:lnTo>
                  <a:lnTo>
                    <a:pt x="25171" y="2941"/>
                  </a:lnTo>
                  <a:lnTo>
                    <a:pt x="25056" y="2806"/>
                  </a:lnTo>
                  <a:lnTo>
                    <a:pt x="24940" y="2652"/>
                  </a:lnTo>
                  <a:lnTo>
                    <a:pt x="24844" y="2499"/>
                  </a:lnTo>
                  <a:lnTo>
                    <a:pt x="24768" y="2326"/>
                  </a:lnTo>
                  <a:lnTo>
                    <a:pt x="24768" y="2287"/>
                  </a:lnTo>
                  <a:lnTo>
                    <a:pt x="24768" y="2249"/>
                  </a:lnTo>
                  <a:lnTo>
                    <a:pt x="24806" y="2210"/>
                  </a:lnTo>
                  <a:lnTo>
                    <a:pt x="24864" y="2153"/>
                  </a:lnTo>
                  <a:lnTo>
                    <a:pt x="24921" y="2134"/>
                  </a:lnTo>
                  <a:close/>
                  <a:moveTo>
                    <a:pt x="23826" y="2095"/>
                  </a:moveTo>
                  <a:lnTo>
                    <a:pt x="23864" y="2134"/>
                  </a:lnTo>
                  <a:lnTo>
                    <a:pt x="24057" y="2345"/>
                  </a:lnTo>
                  <a:lnTo>
                    <a:pt x="24153" y="2460"/>
                  </a:lnTo>
                  <a:lnTo>
                    <a:pt x="24249" y="2575"/>
                  </a:lnTo>
                  <a:lnTo>
                    <a:pt x="24306" y="2710"/>
                  </a:lnTo>
                  <a:lnTo>
                    <a:pt x="24364" y="2844"/>
                  </a:lnTo>
                  <a:lnTo>
                    <a:pt x="24402" y="2979"/>
                  </a:lnTo>
                  <a:lnTo>
                    <a:pt x="24402" y="3133"/>
                  </a:lnTo>
                  <a:lnTo>
                    <a:pt x="24402" y="3248"/>
                  </a:lnTo>
                  <a:lnTo>
                    <a:pt x="24364" y="3344"/>
                  </a:lnTo>
                  <a:lnTo>
                    <a:pt x="24306" y="3459"/>
                  </a:lnTo>
                  <a:lnTo>
                    <a:pt x="24249" y="3536"/>
                  </a:lnTo>
                  <a:lnTo>
                    <a:pt x="24172" y="3613"/>
                  </a:lnTo>
                  <a:lnTo>
                    <a:pt x="24076" y="3690"/>
                  </a:lnTo>
                  <a:lnTo>
                    <a:pt x="23980" y="3748"/>
                  </a:lnTo>
                  <a:lnTo>
                    <a:pt x="23864" y="3767"/>
                  </a:lnTo>
                  <a:lnTo>
                    <a:pt x="23749" y="3786"/>
                  </a:lnTo>
                  <a:lnTo>
                    <a:pt x="23634" y="3748"/>
                  </a:lnTo>
                  <a:lnTo>
                    <a:pt x="23538" y="3709"/>
                  </a:lnTo>
                  <a:lnTo>
                    <a:pt x="23461" y="3632"/>
                  </a:lnTo>
                  <a:lnTo>
                    <a:pt x="23384" y="3555"/>
                  </a:lnTo>
                  <a:lnTo>
                    <a:pt x="23326" y="3459"/>
                  </a:lnTo>
                  <a:lnTo>
                    <a:pt x="23288" y="3344"/>
                  </a:lnTo>
                  <a:lnTo>
                    <a:pt x="23269" y="3229"/>
                  </a:lnTo>
                  <a:lnTo>
                    <a:pt x="23269" y="3094"/>
                  </a:lnTo>
                  <a:lnTo>
                    <a:pt x="23288" y="2941"/>
                  </a:lnTo>
                  <a:lnTo>
                    <a:pt x="23307" y="2806"/>
                  </a:lnTo>
                  <a:lnTo>
                    <a:pt x="23346" y="2672"/>
                  </a:lnTo>
                  <a:lnTo>
                    <a:pt x="23403" y="2537"/>
                  </a:lnTo>
                  <a:lnTo>
                    <a:pt x="23461" y="2422"/>
                  </a:lnTo>
                  <a:lnTo>
                    <a:pt x="23538" y="2306"/>
                  </a:lnTo>
                  <a:lnTo>
                    <a:pt x="23634" y="2191"/>
                  </a:lnTo>
                  <a:lnTo>
                    <a:pt x="23653" y="2134"/>
                  </a:lnTo>
                  <a:lnTo>
                    <a:pt x="23711" y="2095"/>
                  </a:lnTo>
                  <a:close/>
                  <a:moveTo>
                    <a:pt x="28149" y="3517"/>
                  </a:moveTo>
                  <a:lnTo>
                    <a:pt x="28188" y="3536"/>
                  </a:lnTo>
                  <a:lnTo>
                    <a:pt x="28226" y="3575"/>
                  </a:lnTo>
                  <a:lnTo>
                    <a:pt x="28245" y="3613"/>
                  </a:lnTo>
                  <a:lnTo>
                    <a:pt x="28245" y="3651"/>
                  </a:lnTo>
                  <a:lnTo>
                    <a:pt x="28207" y="3690"/>
                  </a:lnTo>
                  <a:lnTo>
                    <a:pt x="28092" y="3844"/>
                  </a:lnTo>
                  <a:lnTo>
                    <a:pt x="27957" y="3978"/>
                  </a:lnTo>
                  <a:lnTo>
                    <a:pt x="27784" y="4093"/>
                  </a:lnTo>
                  <a:lnTo>
                    <a:pt x="27611" y="4170"/>
                  </a:lnTo>
                  <a:lnTo>
                    <a:pt x="27438" y="4247"/>
                  </a:lnTo>
                  <a:lnTo>
                    <a:pt x="27246" y="4286"/>
                  </a:lnTo>
                  <a:lnTo>
                    <a:pt x="27054" y="4324"/>
                  </a:lnTo>
                  <a:lnTo>
                    <a:pt x="26823" y="4324"/>
                  </a:lnTo>
                  <a:lnTo>
                    <a:pt x="26785" y="4305"/>
                  </a:lnTo>
                  <a:lnTo>
                    <a:pt x="26766" y="4266"/>
                  </a:lnTo>
                  <a:lnTo>
                    <a:pt x="26747" y="4228"/>
                  </a:lnTo>
                  <a:lnTo>
                    <a:pt x="26766" y="4189"/>
                  </a:lnTo>
                  <a:lnTo>
                    <a:pt x="26785" y="4151"/>
                  </a:lnTo>
                  <a:lnTo>
                    <a:pt x="26823" y="4132"/>
                  </a:lnTo>
                  <a:lnTo>
                    <a:pt x="26862" y="4113"/>
                  </a:lnTo>
                  <a:lnTo>
                    <a:pt x="27035" y="4093"/>
                  </a:lnTo>
                  <a:lnTo>
                    <a:pt x="27189" y="4055"/>
                  </a:lnTo>
                  <a:lnTo>
                    <a:pt x="27342" y="3997"/>
                  </a:lnTo>
                  <a:lnTo>
                    <a:pt x="27496" y="3940"/>
                  </a:lnTo>
                  <a:lnTo>
                    <a:pt x="27630" y="3863"/>
                  </a:lnTo>
                  <a:lnTo>
                    <a:pt x="27765" y="3767"/>
                  </a:lnTo>
                  <a:lnTo>
                    <a:pt x="28015" y="3555"/>
                  </a:lnTo>
                  <a:lnTo>
                    <a:pt x="28053" y="3517"/>
                  </a:lnTo>
                  <a:close/>
                  <a:moveTo>
                    <a:pt x="9723" y="2825"/>
                  </a:moveTo>
                  <a:lnTo>
                    <a:pt x="10050" y="2941"/>
                  </a:lnTo>
                  <a:lnTo>
                    <a:pt x="10203" y="2998"/>
                  </a:lnTo>
                  <a:lnTo>
                    <a:pt x="10357" y="3075"/>
                  </a:lnTo>
                  <a:lnTo>
                    <a:pt x="10491" y="3171"/>
                  </a:lnTo>
                  <a:lnTo>
                    <a:pt x="10626" y="3286"/>
                  </a:lnTo>
                  <a:lnTo>
                    <a:pt x="10722" y="3421"/>
                  </a:lnTo>
                  <a:lnTo>
                    <a:pt x="10799" y="3555"/>
                  </a:lnTo>
                  <a:lnTo>
                    <a:pt x="10837" y="3671"/>
                  </a:lnTo>
                  <a:lnTo>
                    <a:pt x="10876" y="3786"/>
                  </a:lnTo>
                  <a:lnTo>
                    <a:pt x="10876" y="3920"/>
                  </a:lnTo>
                  <a:lnTo>
                    <a:pt x="10857" y="4036"/>
                  </a:lnTo>
                  <a:lnTo>
                    <a:pt x="10837" y="4151"/>
                  </a:lnTo>
                  <a:lnTo>
                    <a:pt x="10799" y="4247"/>
                  </a:lnTo>
                  <a:lnTo>
                    <a:pt x="10722" y="4362"/>
                  </a:lnTo>
                  <a:lnTo>
                    <a:pt x="10645" y="4439"/>
                  </a:lnTo>
                  <a:lnTo>
                    <a:pt x="10530" y="4516"/>
                  </a:lnTo>
                  <a:lnTo>
                    <a:pt x="10395" y="4555"/>
                  </a:lnTo>
                  <a:lnTo>
                    <a:pt x="10280" y="4555"/>
                  </a:lnTo>
                  <a:lnTo>
                    <a:pt x="10165" y="4535"/>
                  </a:lnTo>
                  <a:lnTo>
                    <a:pt x="10030" y="4497"/>
                  </a:lnTo>
                  <a:lnTo>
                    <a:pt x="9934" y="4439"/>
                  </a:lnTo>
                  <a:lnTo>
                    <a:pt x="9819" y="4362"/>
                  </a:lnTo>
                  <a:lnTo>
                    <a:pt x="9723" y="4286"/>
                  </a:lnTo>
                  <a:lnTo>
                    <a:pt x="9646" y="4151"/>
                  </a:lnTo>
                  <a:lnTo>
                    <a:pt x="9569" y="4017"/>
                  </a:lnTo>
                  <a:lnTo>
                    <a:pt x="9550" y="3863"/>
                  </a:lnTo>
                  <a:lnTo>
                    <a:pt x="9531" y="3709"/>
                  </a:lnTo>
                  <a:lnTo>
                    <a:pt x="9531" y="3555"/>
                  </a:lnTo>
                  <a:lnTo>
                    <a:pt x="9550" y="3402"/>
                  </a:lnTo>
                  <a:lnTo>
                    <a:pt x="9627" y="3094"/>
                  </a:lnTo>
                  <a:lnTo>
                    <a:pt x="9588" y="3075"/>
                  </a:lnTo>
                  <a:lnTo>
                    <a:pt x="9550" y="3017"/>
                  </a:lnTo>
                  <a:lnTo>
                    <a:pt x="9550" y="2979"/>
                  </a:lnTo>
                  <a:lnTo>
                    <a:pt x="9550" y="2921"/>
                  </a:lnTo>
                  <a:lnTo>
                    <a:pt x="9588" y="2883"/>
                  </a:lnTo>
                  <a:lnTo>
                    <a:pt x="9627" y="2844"/>
                  </a:lnTo>
                  <a:lnTo>
                    <a:pt x="9665" y="2825"/>
                  </a:lnTo>
                  <a:close/>
                  <a:moveTo>
                    <a:pt x="28745" y="3997"/>
                  </a:moveTo>
                  <a:lnTo>
                    <a:pt x="28783" y="4017"/>
                  </a:lnTo>
                  <a:lnTo>
                    <a:pt x="28822" y="4036"/>
                  </a:lnTo>
                  <a:lnTo>
                    <a:pt x="28841" y="4055"/>
                  </a:lnTo>
                  <a:lnTo>
                    <a:pt x="28860" y="4113"/>
                  </a:lnTo>
                  <a:lnTo>
                    <a:pt x="28860" y="4151"/>
                  </a:lnTo>
                  <a:lnTo>
                    <a:pt x="28803" y="4305"/>
                  </a:lnTo>
                  <a:lnTo>
                    <a:pt x="28706" y="4458"/>
                  </a:lnTo>
                  <a:lnTo>
                    <a:pt x="28591" y="4593"/>
                  </a:lnTo>
                  <a:lnTo>
                    <a:pt x="28437" y="4708"/>
                  </a:lnTo>
                  <a:lnTo>
                    <a:pt x="28284" y="4804"/>
                  </a:lnTo>
                  <a:lnTo>
                    <a:pt x="28130" y="4862"/>
                  </a:lnTo>
                  <a:lnTo>
                    <a:pt x="27957" y="4920"/>
                  </a:lnTo>
                  <a:lnTo>
                    <a:pt x="27784" y="4958"/>
                  </a:lnTo>
                  <a:lnTo>
                    <a:pt x="27765" y="4958"/>
                  </a:lnTo>
                  <a:lnTo>
                    <a:pt x="27727" y="4939"/>
                  </a:lnTo>
                  <a:lnTo>
                    <a:pt x="27688" y="4881"/>
                  </a:lnTo>
                  <a:lnTo>
                    <a:pt x="27688" y="4862"/>
                  </a:lnTo>
                  <a:lnTo>
                    <a:pt x="27688" y="4824"/>
                  </a:lnTo>
                  <a:lnTo>
                    <a:pt x="27707" y="4804"/>
                  </a:lnTo>
                  <a:lnTo>
                    <a:pt x="27746" y="4785"/>
                  </a:lnTo>
                  <a:lnTo>
                    <a:pt x="27899" y="4747"/>
                  </a:lnTo>
                  <a:lnTo>
                    <a:pt x="28034" y="4689"/>
                  </a:lnTo>
                  <a:lnTo>
                    <a:pt x="28168" y="4631"/>
                  </a:lnTo>
                  <a:lnTo>
                    <a:pt x="28303" y="4535"/>
                  </a:lnTo>
                  <a:lnTo>
                    <a:pt x="28399" y="4420"/>
                  </a:lnTo>
                  <a:lnTo>
                    <a:pt x="28476" y="4305"/>
                  </a:lnTo>
                  <a:lnTo>
                    <a:pt x="28630" y="4055"/>
                  </a:lnTo>
                  <a:lnTo>
                    <a:pt x="28668" y="4017"/>
                  </a:lnTo>
                  <a:lnTo>
                    <a:pt x="28706" y="4017"/>
                  </a:lnTo>
                  <a:lnTo>
                    <a:pt x="28745" y="3997"/>
                  </a:lnTo>
                  <a:close/>
                  <a:moveTo>
                    <a:pt x="25171" y="3555"/>
                  </a:moveTo>
                  <a:lnTo>
                    <a:pt x="25209" y="3594"/>
                  </a:lnTo>
                  <a:lnTo>
                    <a:pt x="25306" y="3709"/>
                  </a:lnTo>
                  <a:lnTo>
                    <a:pt x="25421" y="3824"/>
                  </a:lnTo>
                  <a:lnTo>
                    <a:pt x="25498" y="3978"/>
                  </a:lnTo>
                  <a:lnTo>
                    <a:pt x="25575" y="4113"/>
                  </a:lnTo>
                  <a:lnTo>
                    <a:pt x="25632" y="4266"/>
                  </a:lnTo>
                  <a:lnTo>
                    <a:pt x="25671" y="4420"/>
                  </a:lnTo>
                  <a:lnTo>
                    <a:pt x="25690" y="4593"/>
                  </a:lnTo>
                  <a:lnTo>
                    <a:pt x="25671" y="4747"/>
                  </a:lnTo>
                  <a:lnTo>
                    <a:pt x="25632" y="4843"/>
                  </a:lnTo>
                  <a:lnTo>
                    <a:pt x="25575" y="4958"/>
                  </a:lnTo>
                  <a:lnTo>
                    <a:pt x="25517" y="5035"/>
                  </a:lnTo>
                  <a:lnTo>
                    <a:pt x="25440" y="5131"/>
                  </a:lnTo>
                  <a:lnTo>
                    <a:pt x="25344" y="5189"/>
                  </a:lnTo>
                  <a:lnTo>
                    <a:pt x="25248" y="5246"/>
                  </a:lnTo>
                  <a:lnTo>
                    <a:pt x="25152" y="5285"/>
                  </a:lnTo>
                  <a:lnTo>
                    <a:pt x="25037" y="5304"/>
                  </a:lnTo>
                  <a:lnTo>
                    <a:pt x="24921" y="5304"/>
                  </a:lnTo>
                  <a:lnTo>
                    <a:pt x="24825" y="5285"/>
                  </a:lnTo>
                  <a:lnTo>
                    <a:pt x="24729" y="5246"/>
                  </a:lnTo>
                  <a:lnTo>
                    <a:pt x="24652" y="5208"/>
                  </a:lnTo>
                  <a:lnTo>
                    <a:pt x="24575" y="5131"/>
                  </a:lnTo>
                  <a:lnTo>
                    <a:pt x="24518" y="5035"/>
                  </a:lnTo>
                  <a:lnTo>
                    <a:pt x="24479" y="4939"/>
                  </a:lnTo>
                  <a:lnTo>
                    <a:pt x="24460" y="4843"/>
                  </a:lnTo>
                  <a:lnTo>
                    <a:pt x="24460" y="4689"/>
                  </a:lnTo>
                  <a:lnTo>
                    <a:pt x="24479" y="4555"/>
                  </a:lnTo>
                  <a:lnTo>
                    <a:pt x="24518" y="4401"/>
                  </a:lnTo>
                  <a:lnTo>
                    <a:pt x="24595" y="4266"/>
                  </a:lnTo>
                  <a:lnTo>
                    <a:pt x="24729" y="3997"/>
                  </a:lnTo>
                  <a:lnTo>
                    <a:pt x="24787" y="3863"/>
                  </a:lnTo>
                  <a:lnTo>
                    <a:pt x="24844" y="3728"/>
                  </a:lnTo>
                  <a:lnTo>
                    <a:pt x="24864" y="3690"/>
                  </a:lnTo>
                  <a:lnTo>
                    <a:pt x="24902" y="3671"/>
                  </a:lnTo>
                  <a:lnTo>
                    <a:pt x="24940" y="3671"/>
                  </a:lnTo>
                  <a:lnTo>
                    <a:pt x="24979" y="3690"/>
                  </a:lnTo>
                  <a:lnTo>
                    <a:pt x="25017" y="3613"/>
                  </a:lnTo>
                  <a:lnTo>
                    <a:pt x="25056" y="3555"/>
                  </a:lnTo>
                  <a:close/>
                  <a:moveTo>
                    <a:pt x="8935" y="3344"/>
                  </a:moveTo>
                  <a:lnTo>
                    <a:pt x="8954" y="3363"/>
                  </a:lnTo>
                  <a:lnTo>
                    <a:pt x="8954" y="3402"/>
                  </a:lnTo>
                  <a:lnTo>
                    <a:pt x="8954" y="3440"/>
                  </a:lnTo>
                  <a:lnTo>
                    <a:pt x="8993" y="3402"/>
                  </a:lnTo>
                  <a:lnTo>
                    <a:pt x="9146" y="3402"/>
                  </a:lnTo>
                  <a:lnTo>
                    <a:pt x="9185" y="3440"/>
                  </a:lnTo>
                  <a:lnTo>
                    <a:pt x="9204" y="3479"/>
                  </a:lnTo>
                  <a:lnTo>
                    <a:pt x="9204" y="3536"/>
                  </a:lnTo>
                  <a:lnTo>
                    <a:pt x="9185" y="3728"/>
                  </a:lnTo>
                  <a:lnTo>
                    <a:pt x="9146" y="3940"/>
                  </a:lnTo>
                  <a:lnTo>
                    <a:pt x="9070" y="4132"/>
                  </a:lnTo>
                  <a:lnTo>
                    <a:pt x="8993" y="4324"/>
                  </a:lnTo>
                  <a:lnTo>
                    <a:pt x="8916" y="4516"/>
                  </a:lnTo>
                  <a:lnTo>
                    <a:pt x="8801" y="4689"/>
                  </a:lnTo>
                  <a:lnTo>
                    <a:pt x="8685" y="4843"/>
                  </a:lnTo>
                  <a:lnTo>
                    <a:pt x="8532" y="4996"/>
                  </a:lnTo>
                  <a:lnTo>
                    <a:pt x="8301" y="5208"/>
                  </a:lnTo>
                  <a:lnTo>
                    <a:pt x="8167" y="5323"/>
                  </a:lnTo>
                  <a:lnTo>
                    <a:pt x="8032" y="5400"/>
                  </a:lnTo>
                  <a:lnTo>
                    <a:pt x="7878" y="5477"/>
                  </a:lnTo>
                  <a:lnTo>
                    <a:pt x="7725" y="5496"/>
                  </a:lnTo>
                  <a:lnTo>
                    <a:pt x="7475" y="5496"/>
                  </a:lnTo>
                  <a:lnTo>
                    <a:pt x="7398" y="5458"/>
                  </a:lnTo>
                  <a:lnTo>
                    <a:pt x="7321" y="5419"/>
                  </a:lnTo>
                  <a:lnTo>
                    <a:pt x="7263" y="5362"/>
                  </a:lnTo>
                  <a:lnTo>
                    <a:pt x="7206" y="5304"/>
                  </a:lnTo>
                  <a:lnTo>
                    <a:pt x="7187" y="5246"/>
                  </a:lnTo>
                  <a:lnTo>
                    <a:pt x="7167" y="5189"/>
                  </a:lnTo>
                  <a:lnTo>
                    <a:pt x="7167" y="5112"/>
                  </a:lnTo>
                  <a:lnTo>
                    <a:pt x="7206" y="4958"/>
                  </a:lnTo>
                  <a:lnTo>
                    <a:pt x="7263" y="4804"/>
                  </a:lnTo>
                  <a:lnTo>
                    <a:pt x="7340" y="4670"/>
                  </a:lnTo>
                  <a:lnTo>
                    <a:pt x="7513" y="4420"/>
                  </a:lnTo>
                  <a:lnTo>
                    <a:pt x="7705" y="4209"/>
                  </a:lnTo>
                  <a:lnTo>
                    <a:pt x="7898" y="4017"/>
                  </a:lnTo>
                  <a:lnTo>
                    <a:pt x="8128" y="3844"/>
                  </a:lnTo>
                  <a:lnTo>
                    <a:pt x="8359" y="3690"/>
                  </a:lnTo>
                  <a:lnTo>
                    <a:pt x="8359" y="3671"/>
                  </a:lnTo>
                  <a:lnTo>
                    <a:pt x="8301" y="3671"/>
                  </a:lnTo>
                  <a:lnTo>
                    <a:pt x="8282" y="3651"/>
                  </a:lnTo>
                  <a:lnTo>
                    <a:pt x="8301" y="3613"/>
                  </a:lnTo>
                  <a:lnTo>
                    <a:pt x="8416" y="3498"/>
                  </a:lnTo>
                  <a:lnTo>
                    <a:pt x="8570" y="3421"/>
                  </a:lnTo>
                  <a:lnTo>
                    <a:pt x="8724" y="3363"/>
                  </a:lnTo>
                  <a:lnTo>
                    <a:pt x="8897" y="3344"/>
                  </a:lnTo>
                  <a:close/>
                  <a:moveTo>
                    <a:pt x="7091" y="5189"/>
                  </a:moveTo>
                  <a:lnTo>
                    <a:pt x="7110" y="5208"/>
                  </a:lnTo>
                  <a:lnTo>
                    <a:pt x="7129" y="5246"/>
                  </a:lnTo>
                  <a:lnTo>
                    <a:pt x="7129" y="5285"/>
                  </a:lnTo>
                  <a:lnTo>
                    <a:pt x="7091" y="5323"/>
                  </a:lnTo>
                  <a:lnTo>
                    <a:pt x="6994" y="5362"/>
                  </a:lnTo>
                  <a:lnTo>
                    <a:pt x="6937" y="5438"/>
                  </a:lnTo>
                  <a:lnTo>
                    <a:pt x="6879" y="5515"/>
                  </a:lnTo>
                  <a:lnTo>
                    <a:pt x="6860" y="5611"/>
                  </a:lnTo>
                  <a:lnTo>
                    <a:pt x="6860" y="5707"/>
                  </a:lnTo>
                  <a:lnTo>
                    <a:pt x="6879" y="5803"/>
                  </a:lnTo>
                  <a:lnTo>
                    <a:pt x="6918" y="5900"/>
                  </a:lnTo>
                  <a:lnTo>
                    <a:pt x="6956" y="5976"/>
                  </a:lnTo>
                  <a:lnTo>
                    <a:pt x="7033" y="6053"/>
                  </a:lnTo>
                  <a:lnTo>
                    <a:pt x="7110" y="6111"/>
                  </a:lnTo>
                  <a:lnTo>
                    <a:pt x="7302" y="6207"/>
                  </a:lnTo>
                  <a:lnTo>
                    <a:pt x="7494" y="6265"/>
                  </a:lnTo>
                  <a:lnTo>
                    <a:pt x="7686" y="6322"/>
                  </a:lnTo>
                  <a:lnTo>
                    <a:pt x="7725" y="6341"/>
                  </a:lnTo>
                  <a:lnTo>
                    <a:pt x="7744" y="6380"/>
                  </a:lnTo>
                  <a:lnTo>
                    <a:pt x="7763" y="6418"/>
                  </a:lnTo>
                  <a:lnTo>
                    <a:pt x="7763" y="6476"/>
                  </a:lnTo>
                  <a:lnTo>
                    <a:pt x="7744" y="6495"/>
                  </a:lnTo>
                  <a:lnTo>
                    <a:pt x="7705" y="6534"/>
                  </a:lnTo>
                  <a:lnTo>
                    <a:pt x="7667" y="6553"/>
                  </a:lnTo>
                  <a:lnTo>
                    <a:pt x="7629" y="6553"/>
                  </a:lnTo>
                  <a:lnTo>
                    <a:pt x="7321" y="6457"/>
                  </a:lnTo>
                  <a:lnTo>
                    <a:pt x="7187" y="6399"/>
                  </a:lnTo>
                  <a:lnTo>
                    <a:pt x="7052" y="6322"/>
                  </a:lnTo>
                  <a:lnTo>
                    <a:pt x="6918" y="6245"/>
                  </a:lnTo>
                  <a:lnTo>
                    <a:pt x="6802" y="6130"/>
                  </a:lnTo>
                  <a:lnTo>
                    <a:pt x="6725" y="6015"/>
                  </a:lnTo>
                  <a:lnTo>
                    <a:pt x="6668" y="5861"/>
                  </a:lnTo>
                  <a:lnTo>
                    <a:pt x="6649" y="5746"/>
                  </a:lnTo>
                  <a:lnTo>
                    <a:pt x="6668" y="5631"/>
                  </a:lnTo>
                  <a:lnTo>
                    <a:pt x="6687" y="5534"/>
                  </a:lnTo>
                  <a:lnTo>
                    <a:pt x="6725" y="5438"/>
                  </a:lnTo>
                  <a:lnTo>
                    <a:pt x="6783" y="5342"/>
                  </a:lnTo>
                  <a:lnTo>
                    <a:pt x="6860" y="5265"/>
                  </a:lnTo>
                  <a:lnTo>
                    <a:pt x="6956" y="5227"/>
                  </a:lnTo>
                  <a:lnTo>
                    <a:pt x="7071" y="5189"/>
                  </a:lnTo>
                  <a:close/>
                  <a:moveTo>
                    <a:pt x="6149" y="6188"/>
                  </a:moveTo>
                  <a:lnTo>
                    <a:pt x="6187" y="6207"/>
                  </a:lnTo>
                  <a:lnTo>
                    <a:pt x="6207" y="6226"/>
                  </a:lnTo>
                  <a:lnTo>
                    <a:pt x="6207" y="6245"/>
                  </a:lnTo>
                  <a:lnTo>
                    <a:pt x="6207" y="6361"/>
                  </a:lnTo>
                  <a:lnTo>
                    <a:pt x="6226" y="6457"/>
                  </a:lnTo>
                  <a:lnTo>
                    <a:pt x="6303" y="6630"/>
                  </a:lnTo>
                  <a:lnTo>
                    <a:pt x="6399" y="6783"/>
                  </a:lnTo>
                  <a:lnTo>
                    <a:pt x="6553" y="6918"/>
                  </a:lnTo>
                  <a:lnTo>
                    <a:pt x="6706" y="7014"/>
                  </a:lnTo>
                  <a:lnTo>
                    <a:pt x="6879" y="7072"/>
                  </a:lnTo>
                  <a:lnTo>
                    <a:pt x="7071" y="7091"/>
                  </a:lnTo>
                  <a:lnTo>
                    <a:pt x="7167" y="7072"/>
                  </a:lnTo>
                  <a:lnTo>
                    <a:pt x="7263" y="7052"/>
                  </a:lnTo>
                  <a:lnTo>
                    <a:pt x="7321" y="7052"/>
                  </a:lnTo>
                  <a:lnTo>
                    <a:pt x="7360" y="7072"/>
                  </a:lnTo>
                  <a:lnTo>
                    <a:pt x="7379" y="7091"/>
                  </a:lnTo>
                  <a:lnTo>
                    <a:pt x="7398" y="7129"/>
                  </a:lnTo>
                  <a:lnTo>
                    <a:pt x="7398" y="7168"/>
                  </a:lnTo>
                  <a:lnTo>
                    <a:pt x="7398" y="7206"/>
                  </a:lnTo>
                  <a:lnTo>
                    <a:pt x="7379" y="7245"/>
                  </a:lnTo>
                  <a:lnTo>
                    <a:pt x="7321" y="7264"/>
                  </a:lnTo>
                  <a:lnTo>
                    <a:pt x="7206" y="7302"/>
                  </a:lnTo>
                  <a:lnTo>
                    <a:pt x="7091" y="7321"/>
                  </a:lnTo>
                  <a:lnTo>
                    <a:pt x="6975" y="7302"/>
                  </a:lnTo>
                  <a:lnTo>
                    <a:pt x="6860" y="7283"/>
                  </a:lnTo>
                  <a:lnTo>
                    <a:pt x="6745" y="7264"/>
                  </a:lnTo>
                  <a:lnTo>
                    <a:pt x="6649" y="7206"/>
                  </a:lnTo>
                  <a:lnTo>
                    <a:pt x="6533" y="7148"/>
                  </a:lnTo>
                  <a:lnTo>
                    <a:pt x="6437" y="7091"/>
                  </a:lnTo>
                  <a:lnTo>
                    <a:pt x="6360" y="6995"/>
                  </a:lnTo>
                  <a:lnTo>
                    <a:pt x="6284" y="6918"/>
                  </a:lnTo>
                  <a:lnTo>
                    <a:pt x="6207" y="6822"/>
                  </a:lnTo>
                  <a:lnTo>
                    <a:pt x="6149" y="6707"/>
                  </a:lnTo>
                  <a:lnTo>
                    <a:pt x="6111" y="6610"/>
                  </a:lnTo>
                  <a:lnTo>
                    <a:pt x="6091" y="6495"/>
                  </a:lnTo>
                  <a:lnTo>
                    <a:pt x="6072" y="6380"/>
                  </a:lnTo>
                  <a:lnTo>
                    <a:pt x="6072" y="6245"/>
                  </a:lnTo>
                  <a:lnTo>
                    <a:pt x="6111" y="6207"/>
                  </a:lnTo>
                  <a:lnTo>
                    <a:pt x="6149" y="6188"/>
                  </a:lnTo>
                  <a:close/>
                  <a:moveTo>
                    <a:pt x="32434" y="8359"/>
                  </a:moveTo>
                  <a:lnTo>
                    <a:pt x="32472" y="8378"/>
                  </a:lnTo>
                  <a:lnTo>
                    <a:pt x="32645" y="8551"/>
                  </a:lnTo>
                  <a:lnTo>
                    <a:pt x="32799" y="8743"/>
                  </a:lnTo>
                  <a:lnTo>
                    <a:pt x="32934" y="8955"/>
                  </a:lnTo>
                  <a:lnTo>
                    <a:pt x="33068" y="9166"/>
                  </a:lnTo>
                  <a:lnTo>
                    <a:pt x="33183" y="9397"/>
                  </a:lnTo>
                  <a:lnTo>
                    <a:pt x="33299" y="9627"/>
                  </a:lnTo>
                  <a:lnTo>
                    <a:pt x="33375" y="9858"/>
                  </a:lnTo>
                  <a:lnTo>
                    <a:pt x="33452" y="10088"/>
                  </a:lnTo>
                  <a:lnTo>
                    <a:pt x="33472" y="10146"/>
                  </a:lnTo>
                  <a:lnTo>
                    <a:pt x="33452" y="10184"/>
                  </a:lnTo>
                  <a:lnTo>
                    <a:pt x="33414" y="10223"/>
                  </a:lnTo>
                  <a:lnTo>
                    <a:pt x="33375" y="10242"/>
                  </a:lnTo>
                  <a:lnTo>
                    <a:pt x="33279" y="10242"/>
                  </a:lnTo>
                  <a:lnTo>
                    <a:pt x="33241" y="10204"/>
                  </a:lnTo>
                  <a:lnTo>
                    <a:pt x="33222" y="10165"/>
                  </a:lnTo>
                  <a:lnTo>
                    <a:pt x="33030" y="9704"/>
                  </a:lnTo>
                  <a:lnTo>
                    <a:pt x="32818" y="9300"/>
                  </a:lnTo>
                  <a:lnTo>
                    <a:pt x="32588" y="8897"/>
                  </a:lnTo>
                  <a:lnTo>
                    <a:pt x="32319" y="8493"/>
                  </a:lnTo>
                  <a:lnTo>
                    <a:pt x="32299" y="8474"/>
                  </a:lnTo>
                  <a:lnTo>
                    <a:pt x="32299" y="8436"/>
                  </a:lnTo>
                  <a:lnTo>
                    <a:pt x="32319" y="8397"/>
                  </a:lnTo>
                  <a:lnTo>
                    <a:pt x="32338" y="8378"/>
                  </a:lnTo>
                  <a:lnTo>
                    <a:pt x="32396" y="8359"/>
                  </a:lnTo>
                  <a:close/>
                  <a:moveTo>
                    <a:pt x="31896" y="9128"/>
                  </a:moveTo>
                  <a:lnTo>
                    <a:pt x="31934" y="9147"/>
                  </a:lnTo>
                  <a:lnTo>
                    <a:pt x="32088" y="9281"/>
                  </a:lnTo>
                  <a:lnTo>
                    <a:pt x="32242" y="9435"/>
                  </a:lnTo>
                  <a:lnTo>
                    <a:pt x="32376" y="9589"/>
                  </a:lnTo>
                  <a:lnTo>
                    <a:pt x="32492" y="9762"/>
                  </a:lnTo>
                  <a:lnTo>
                    <a:pt x="32588" y="9954"/>
                  </a:lnTo>
                  <a:lnTo>
                    <a:pt x="32665" y="10146"/>
                  </a:lnTo>
                  <a:lnTo>
                    <a:pt x="32741" y="10338"/>
                  </a:lnTo>
                  <a:lnTo>
                    <a:pt x="32799" y="10549"/>
                  </a:lnTo>
                  <a:lnTo>
                    <a:pt x="32799" y="10607"/>
                  </a:lnTo>
                  <a:lnTo>
                    <a:pt x="32780" y="10645"/>
                  </a:lnTo>
                  <a:lnTo>
                    <a:pt x="32741" y="10684"/>
                  </a:lnTo>
                  <a:lnTo>
                    <a:pt x="32684" y="10703"/>
                  </a:lnTo>
                  <a:lnTo>
                    <a:pt x="32645" y="10703"/>
                  </a:lnTo>
                  <a:lnTo>
                    <a:pt x="32607" y="10684"/>
                  </a:lnTo>
                  <a:lnTo>
                    <a:pt x="32568" y="10665"/>
                  </a:lnTo>
                  <a:lnTo>
                    <a:pt x="32549" y="10607"/>
                  </a:lnTo>
                  <a:lnTo>
                    <a:pt x="32492" y="10415"/>
                  </a:lnTo>
                  <a:lnTo>
                    <a:pt x="32434" y="10242"/>
                  </a:lnTo>
                  <a:lnTo>
                    <a:pt x="32376" y="10050"/>
                  </a:lnTo>
                  <a:lnTo>
                    <a:pt x="32280" y="9877"/>
                  </a:lnTo>
                  <a:lnTo>
                    <a:pt x="32184" y="9723"/>
                  </a:lnTo>
                  <a:lnTo>
                    <a:pt x="32069" y="9569"/>
                  </a:lnTo>
                  <a:lnTo>
                    <a:pt x="31934" y="9416"/>
                  </a:lnTo>
                  <a:lnTo>
                    <a:pt x="31800" y="9281"/>
                  </a:lnTo>
                  <a:lnTo>
                    <a:pt x="31761" y="9243"/>
                  </a:lnTo>
                  <a:lnTo>
                    <a:pt x="31761" y="9224"/>
                  </a:lnTo>
                  <a:lnTo>
                    <a:pt x="31761" y="9185"/>
                  </a:lnTo>
                  <a:lnTo>
                    <a:pt x="31800" y="9147"/>
                  </a:lnTo>
                  <a:lnTo>
                    <a:pt x="31819" y="9128"/>
                  </a:lnTo>
                  <a:close/>
                  <a:moveTo>
                    <a:pt x="21443" y="12163"/>
                  </a:moveTo>
                  <a:lnTo>
                    <a:pt x="21482" y="12202"/>
                  </a:lnTo>
                  <a:lnTo>
                    <a:pt x="21501" y="12259"/>
                  </a:lnTo>
                  <a:lnTo>
                    <a:pt x="21520" y="12432"/>
                  </a:lnTo>
                  <a:lnTo>
                    <a:pt x="21501" y="12605"/>
                  </a:lnTo>
                  <a:lnTo>
                    <a:pt x="21443" y="12778"/>
                  </a:lnTo>
                  <a:lnTo>
                    <a:pt x="21347" y="12913"/>
                  </a:lnTo>
                  <a:lnTo>
                    <a:pt x="21213" y="13047"/>
                  </a:lnTo>
                  <a:lnTo>
                    <a:pt x="21059" y="13124"/>
                  </a:lnTo>
                  <a:lnTo>
                    <a:pt x="20905" y="13182"/>
                  </a:lnTo>
                  <a:lnTo>
                    <a:pt x="20675" y="13182"/>
                  </a:lnTo>
                  <a:lnTo>
                    <a:pt x="20656" y="13143"/>
                  </a:lnTo>
                  <a:lnTo>
                    <a:pt x="20637" y="13124"/>
                  </a:lnTo>
                  <a:lnTo>
                    <a:pt x="20637" y="13086"/>
                  </a:lnTo>
                  <a:lnTo>
                    <a:pt x="20637" y="13047"/>
                  </a:lnTo>
                  <a:lnTo>
                    <a:pt x="20656" y="13028"/>
                  </a:lnTo>
                  <a:lnTo>
                    <a:pt x="20675" y="13009"/>
                  </a:lnTo>
                  <a:lnTo>
                    <a:pt x="20713" y="13009"/>
                  </a:lnTo>
                  <a:lnTo>
                    <a:pt x="20848" y="12990"/>
                  </a:lnTo>
                  <a:lnTo>
                    <a:pt x="20963" y="12951"/>
                  </a:lnTo>
                  <a:lnTo>
                    <a:pt x="21059" y="12874"/>
                  </a:lnTo>
                  <a:lnTo>
                    <a:pt x="21155" y="12797"/>
                  </a:lnTo>
                  <a:lnTo>
                    <a:pt x="21213" y="12682"/>
                  </a:lnTo>
                  <a:lnTo>
                    <a:pt x="21251" y="12567"/>
                  </a:lnTo>
                  <a:lnTo>
                    <a:pt x="21271" y="12452"/>
                  </a:lnTo>
                  <a:lnTo>
                    <a:pt x="21251" y="12336"/>
                  </a:lnTo>
                  <a:lnTo>
                    <a:pt x="21232" y="12279"/>
                  </a:lnTo>
                  <a:lnTo>
                    <a:pt x="21251" y="12221"/>
                  </a:lnTo>
                  <a:lnTo>
                    <a:pt x="21290" y="12183"/>
                  </a:lnTo>
                  <a:lnTo>
                    <a:pt x="21347" y="12163"/>
                  </a:lnTo>
                  <a:close/>
                  <a:moveTo>
                    <a:pt x="20329" y="12144"/>
                  </a:moveTo>
                  <a:lnTo>
                    <a:pt x="20368" y="12163"/>
                  </a:lnTo>
                  <a:lnTo>
                    <a:pt x="20387" y="12221"/>
                  </a:lnTo>
                  <a:lnTo>
                    <a:pt x="20444" y="12355"/>
                  </a:lnTo>
                  <a:lnTo>
                    <a:pt x="20444" y="12528"/>
                  </a:lnTo>
                  <a:lnTo>
                    <a:pt x="20444" y="12682"/>
                  </a:lnTo>
                  <a:lnTo>
                    <a:pt x="20387" y="12836"/>
                  </a:lnTo>
                  <a:lnTo>
                    <a:pt x="20329" y="12970"/>
                  </a:lnTo>
                  <a:lnTo>
                    <a:pt x="20233" y="13105"/>
                  </a:lnTo>
                  <a:lnTo>
                    <a:pt x="20118" y="13220"/>
                  </a:lnTo>
                  <a:lnTo>
                    <a:pt x="19983" y="13316"/>
                  </a:lnTo>
                  <a:lnTo>
                    <a:pt x="19906" y="13316"/>
                  </a:lnTo>
                  <a:lnTo>
                    <a:pt x="19868" y="13297"/>
                  </a:lnTo>
                  <a:lnTo>
                    <a:pt x="19849" y="13278"/>
                  </a:lnTo>
                  <a:lnTo>
                    <a:pt x="19849" y="13239"/>
                  </a:lnTo>
                  <a:lnTo>
                    <a:pt x="19849" y="13201"/>
                  </a:lnTo>
                  <a:lnTo>
                    <a:pt x="19849" y="13162"/>
                  </a:lnTo>
                  <a:lnTo>
                    <a:pt x="19887" y="13124"/>
                  </a:lnTo>
                  <a:lnTo>
                    <a:pt x="19983" y="13047"/>
                  </a:lnTo>
                  <a:lnTo>
                    <a:pt x="20060" y="12970"/>
                  </a:lnTo>
                  <a:lnTo>
                    <a:pt x="20118" y="12874"/>
                  </a:lnTo>
                  <a:lnTo>
                    <a:pt x="20156" y="12759"/>
                  </a:lnTo>
                  <a:lnTo>
                    <a:pt x="20175" y="12663"/>
                  </a:lnTo>
                  <a:lnTo>
                    <a:pt x="20175" y="12548"/>
                  </a:lnTo>
                  <a:lnTo>
                    <a:pt x="20156" y="12317"/>
                  </a:lnTo>
                  <a:lnTo>
                    <a:pt x="20156" y="12259"/>
                  </a:lnTo>
                  <a:lnTo>
                    <a:pt x="20175" y="12221"/>
                  </a:lnTo>
                  <a:lnTo>
                    <a:pt x="20195" y="12183"/>
                  </a:lnTo>
                  <a:lnTo>
                    <a:pt x="20233" y="12163"/>
                  </a:lnTo>
                  <a:lnTo>
                    <a:pt x="20271" y="12144"/>
                  </a:lnTo>
                  <a:close/>
                  <a:moveTo>
                    <a:pt x="16736" y="11587"/>
                  </a:moveTo>
                  <a:lnTo>
                    <a:pt x="16967" y="11625"/>
                  </a:lnTo>
                  <a:lnTo>
                    <a:pt x="17197" y="11683"/>
                  </a:lnTo>
                  <a:lnTo>
                    <a:pt x="17428" y="11741"/>
                  </a:lnTo>
                  <a:lnTo>
                    <a:pt x="17658" y="11837"/>
                  </a:lnTo>
                  <a:lnTo>
                    <a:pt x="17889" y="11933"/>
                  </a:lnTo>
                  <a:lnTo>
                    <a:pt x="18100" y="12048"/>
                  </a:lnTo>
                  <a:lnTo>
                    <a:pt x="18292" y="12183"/>
                  </a:lnTo>
                  <a:lnTo>
                    <a:pt x="18485" y="12317"/>
                  </a:lnTo>
                  <a:lnTo>
                    <a:pt x="18581" y="12413"/>
                  </a:lnTo>
                  <a:lnTo>
                    <a:pt x="18657" y="12528"/>
                  </a:lnTo>
                  <a:lnTo>
                    <a:pt x="18715" y="12644"/>
                  </a:lnTo>
                  <a:lnTo>
                    <a:pt x="18734" y="12778"/>
                  </a:lnTo>
                  <a:lnTo>
                    <a:pt x="18734" y="12893"/>
                  </a:lnTo>
                  <a:lnTo>
                    <a:pt x="18677" y="13009"/>
                  </a:lnTo>
                  <a:lnTo>
                    <a:pt x="18600" y="13124"/>
                  </a:lnTo>
                  <a:lnTo>
                    <a:pt x="18485" y="13220"/>
                  </a:lnTo>
                  <a:lnTo>
                    <a:pt x="18331" y="13297"/>
                  </a:lnTo>
                  <a:lnTo>
                    <a:pt x="18177" y="13355"/>
                  </a:lnTo>
                  <a:lnTo>
                    <a:pt x="18023" y="13374"/>
                  </a:lnTo>
                  <a:lnTo>
                    <a:pt x="17870" y="13355"/>
                  </a:lnTo>
                  <a:lnTo>
                    <a:pt x="17716" y="13316"/>
                  </a:lnTo>
                  <a:lnTo>
                    <a:pt x="17581" y="13259"/>
                  </a:lnTo>
                  <a:lnTo>
                    <a:pt x="17447" y="13182"/>
                  </a:lnTo>
                  <a:lnTo>
                    <a:pt x="17312" y="13086"/>
                  </a:lnTo>
                  <a:lnTo>
                    <a:pt x="17197" y="12951"/>
                  </a:lnTo>
                  <a:lnTo>
                    <a:pt x="17101" y="12836"/>
                  </a:lnTo>
                  <a:lnTo>
                    <a:pt x="17005" y="12682"/>
                  </a:lnTo>
                  <a:lnTo>
                    <a:pt x="16928" y="12528"/>
                  </a:lnTo>
                  <a:lnTo>
                    <a:pt x="16871" y="12375"/>
                  </a:lnTo>
                  <a:lnTo>
                    <a:pt x="16832" y="12221"/>
                  </a:lnTo>
                  <a:lnTo>
                    <a:pt x="16813" y="12067"/>
                  </a:lnTo>
                  <a:lnTo>
                    <a:pt x="16832" y="11914"/>
                  </a:lnTo>
                  <a:lnTo>
                    <a:pt x="16698" y="11875"/>
                  </a:lnTo>
                  <a:lnTo>
                    <a:pt x="16640" y="11856"/>
                  </a:lnTo>
                  <a:lnTo>
                    <a:pt x="16621" y="11817"/>
                  </a:lnTo>
                  <a:lnTo>
                    <a:pt x="16602" y="11760"/>
                  </a:lnTo>
                  <a:lnTo>
                    <a:pt x="16602" y="11702"/>
                  </a:lnTo>
                  <a:lnTo>
                    <a:pt x="16602" y="11664"/>
                  </a:lnTo>
                  <a:lnTo>
                    <a:pt x="16640" y="11625"/>
                  </a:lnTo>
                  <a:lnTo>
                    <a:pt x="16678" y="11587"/>
                  </a:lnTo>
                  <a:close/>
                  <a:moveTo>
                    <a:pt x="16236" y="12144"/>
                  </a:moveTo>
                  <a:lnTo>
                    <a:pt x="16275" y="12183"/>
                  </a:lnTo>
                  <a:lnTo>
                    <a:pt x="16294" y="12221"/>
                  </a:lnTo>
                  <a:lnTo>
                    <a:pt x="16371" y="12375"/>
                  </a:lnTo>
                  <a:lnTo>
                    <a:pt x="16448" y="12548"/>
                  </a:lnTo>
                  <a:lnTo>
                    <a:pt x="16486" y="12721"/>
                  </a:lnTo>
                  <a:lnTo>
                    <a:pt x="16525" y="12893"/>
                  </a:lnTo>
                  <a:lnTo>
                    <a:pt x="16525" y="13066"/>
                  </a:lnTo>
                  <a:lnTo>
                    <a:pt x="16525" y="13259"/>
                  </a:lnTo>
                  <a:lnTo>
                    <a:pt x="16486" y="13431"/>
                  </a:lnTo>
                  <a:lnTo>
                    <a:pt x="16429" y="13604"/>
                  </a:lnTo>
                  <a:lnTo>
                    <a:pt x="16371" y="13720"/>
                  </a:lnTo>
                  <a:lnTo>
                    <a:pt x="16294" y="13816"/>
                  </a:lnTo>
                  <a:lnTo>
                    <a:pt x="16217" y="13912"/>
                  </a:lnTo>
                  <a:lnTo>
                    <a:pt x="16121" y="13969"/>
                  </a:lnTo>
                  <a:lnTo>
                    <a:pt x="16006" y="14027"/>
                  </a:lnTo>
                  <a:lnTo>
                    <a:pt x="15891" y="14046"/>
                  </a:lnTo>
                  <a:lnTo>
                    <a:pt x="15756" y="14046"/>
                  </a:lnTo>
                  <a:lnTo>
                    <a:pt x="15622" y="13989"/>
                  </a:lnTo>
                  <a:lnTo>
                    <a:pt x="15526" y="13931"/>
                  </a:lnTo>
                  <a:lnTo>
                    <a:pt x="15429" y="13835"/>
                  </a:lnTo>
                  <a:lnTo>
                    <a:pt x="15353" y="13720"/>
                  </a:lnTo>
                  <a:lnTo>
                    <a:pt x="15295" y="13604"/>
                  </a:lnTo>
                  <a:lnTo>
                    <a:pt x="15237" y="13489"/>
                  </a:lnTo>
                  <a:lnTo>
                    <a:pt x="15237" y="13355"/>
                  </a:lnTo>
                  <a:lnTo>
                    <a:pt x="15237" y="13220"/>
                  </a:lnTo>
                  <a:lnTo>
                    <a:pt x="15257" y="13086"/>
                  </a:lnTo>
                  <a:lnTo>
                    <a:pt x="15314" y="12951"/>
                  </a:lnTo>
                  <a:lnTo>
                    <a:pt x="15372" y="12836"/>
                  </a:lnTo>
                  <a:lnTo>
                    <a:pt x="15468" y="12721"/>
                  </a:lnTo>
                  <a:lnTo>
                    <a:pt x="15564" y="12605"/>
                  </a:lnTo>
                  <a:lnTo>
                    <a:pt x="15795" y="12432"/>
                  </a:lnTo>
                  <a:lnTo>
                    <a:pt x="16044" y="12259"/>
                  </a:lnTo>
                  <a:lnTo>
                    <a:pt x="16064" y="12221"/>
                  </a:lnTo>
                  <a:lnTo>
                    <a:pt x="16083" y="12183"/>
                  </a:lnTo>
                  <a:lnTo>
                    <a:pt x="16160" y="12144"/>
                  </a:lnTo>
                  <a:close/>
                  <a:moveTo>
                    <a:pt x="14123" y="13105"/>
                  </a:moveTo>
                  <a:lnTo>
                    <a:pt x="14181" y="13124"/>
                  </a:lnTo>
                  <a:lnTo>
                    <a:pt x="14200" y="13162"/>
                  </a:lnTo>
                  <a:lnTo>
                    <a:pt x="14219" y="13201"/>
                  </a:lnTo>
                  <a:lnTo>
                    <a:pt x="14219" y="13393"/>
                  </a:lnTo>
                  <a:lnTo>
                    <a:pt x="14277" y="13566"/>
                  </a:lnTo>
                  <a:lnTo>
                    <a:pt x="14353" y="13720"/>
                  </a:lnTo>
                  <a:lnTo>
                    <a:pt x="14469" y="13854"/>
                  </a:lnTo>
                  <a:lnTo>
                    <a:pt x="14603" y="13969"/>
                  </a:lnTo>
                  <a:lnTo>
                    <a:pt x="14776" y="14046"/>
                  </a:lnTo>
                  <a:lnTo>
                    <a:pt x="14949" y="14085"/>
                  </a:lnTo>
                  <a:lnTo>
                    <a:pt x="15141" y="14085"/>
                  </a:lnTo>
                  <a:lnTo>
                    <a:pt x="15199" y="14104"/>
                  </a:lnTo>
                  <a:lnTo>
                    <a:pt x="15237" y="14123"/>
                  </a:lnTo>
                  <a:lnTo>
                    <a:pt x="15276" y="14162"/>
                  </a:lnTo>
                  <a:lnTo>
                    <a:pt x="15276" y="14200"/>
                  </a:lnTo>
                  <a:lnTo>
                    <a:pt x="15276" y="14258"/>
                  </a:lnTo>
                  <a:lnTo>
                    <a:pt x="15257" y="14296"/>
                  </a:lnTo>
                  <a:lnTo>
                    <a:pt x="15237" y="14335"/>
                  </a:lnTo>
                  <a:lnTo>
                    <a:pt x="15180" y="14354"/>
                  </a:lnTo>
                  <a:lnTo>
                    <a:pt x="15064" y="14373"/>
                  </a:lnTo>
                  <a:lnTo>
                    <a:pt x="14949" y="14373"/>
                  </a:lnTo>
                  <a:lnTo>
                    <a:pt x="14815" y="14354"/>
                  </a:lnTo>
                  <a:lnTo>
                    <a:pt x="14699" y="14315"/>
                  </a:lnTo>
                  <a:lnTo>
                    <a:pt x="14603" y="14277"/>
                  </a:lnTo>
                  <a:lnTo>
                    <a:pt x="14488" y="14219"/>
                  </a:lnTo>
                  <a:lnTo>
                    <a:pt x="14392" y="14142"/>
                  </a:lnTo>
                  <a:lnTo>
                    <a:pt x="14296" y="14046"/>
                  </a:lnTo>
                  <a:lnTo>
                    <a:pt x="14219" y="13969"/>
                  </a:lnTo>
                  <a:lnTo>
                    <a:pt x="14142" y="13873"/>
                  </a:lnTo>
                  <a:lnTo>
                    <a:pt x="14084" y="13758"/>
                  </a:lnTo>
                  <a:lnTo>
                    <a:pt x="14046" y="13643"/>
                  </a:lnTo>
                  <a:lnTo>
                    <a:pt x="14008" y="13528"/>
                  </a:lnTo>
                  <a:lnTo>
                    <a:pt x="13988" y="13412"/>
                  </a:lnTo>
                  <a:lnTo>
                    <a:pt x="14008" y="13297"/>
                  </a:lnTo>
                  <a:lnTo>
                    <a:pt x="14027" y="13162"/>
                  </a:lnTo>
                  <a:lnTo>
                    <a:pt x="14027" y="13124"/>
                  </a:lnTo>
                  <a:lnTo>
                    <a:pt x="14065" y="13105"/>
                  </a:lnTo>
                  <a:close/>
                  <a:moveTo>
                    <a:pt x="13316" y="13720"/>
                  </a:moveTo>
                  <a:lnTo>
                    <a:pt x="13354" y="13758"/>
                  </a:lnTo>
                  <a:lnTo>
                    <a:pt x="13470" y="13912"/>
                  </a:lnTo>
                  <a:lnTo>
                    <a:pt x="13604" y="14066"/>
                  </a:lnTo>
                  <a:lnTo>
                    <a:pt x="13758" y="14200"/>
                  </a:lnTo>
                  <a:lnTo>
                    <a:pt x="13931" y="14296"/>
                  </a:lnTo>
                  <a:lnTo>
                    <a:pt x="14104" y="14392"/>
                  </a:lnTo>
                  <a:lnTo>
                    <a:pt x="14277" y="14469"/>
                  </a:lnTo>
                  <a:lnTo>
                    <a:pt x="14488" y="14507"/>
                  </a:lnTo>
                  <a:lnTo>
                    <a:pt x="14699" y="14527"/>
                  </a:lnTo>
                  <a:lnTo>
                    <a:pt x="14757" y="14527"/>
                  </a:lnTo>
                  <a:lnTo>
                    <a:pt x="14795" y="14565"/>
                  </a:lnTo>
                  <a:lnTo>
                    <a:pt x="14815" y="14604"/>
                  </a:lnTo>
                  <a:lnTo>
                    <a:pt x="14815" y="14661"/>
                  </a:lnTo>
                  <a:lnTo>
                    <a:pt x="14815" y="14719"/>
                  </a:lnTo>
                  <a:lnTo>
                    <a:pt x="14795" y="14757"/>
                  </a:lnTo>
                  <a:lnTo>
                    <a:pt x="14757" y="14776"/>
                  </a:lnTo>
                  <a:lnTo>
                    <a:pt x="14699" y="14796"/>
                  </a:lnTo>
                  <a:lnTo>
                    <a:pt x="14469" y="14757"/>
                  </a:lnTo>
                  <a:lnTo>
                    <a:pt x="14238" y="14700"/>
                  </a:lnTo>
                  <a:lnTo>
                    <a:pt x="14027" y="14623"/>
                  </a:lnTo>
                  <a:lnTo>
                    <a:pt x="13815" y="14507"/>
                  </a:lnTo>
                  <a:lnTo>
                    <a:pt x="13623" y="14373"/>
                  </a:lnTo>
                  <a:lnTo>
                    <a:pt x="13470" y="14219"/>
                  </a:lnTo>
                  <a:lnTo>
                    <a:pt x="13316" y="14027"/>
                  </a:lnTo>
                  <a:lnTo>
                    <a:pt x="13220" y="13835"/>
                  </a:lnTo>
                  <a:lnTo>
                    <a:pt x="13201" y="13797"/>
                  </a:lnTo>
                  <a:lnTo>
                    <a:pt x="13201" y="13758"/>
                  </a:lnTo>
                  <a:lnTo>
                    <a:pt x="13239" y="13720"/>
                  </a:lnTo>
                  <a:close/>
                  <a:moveTo>
                    <a:pt x="18504" y="1"/>
                  </a:moveTo>
                  <a:lnTo>
                    <a:pt x="17774" y="39"/>
                  </a:lnTo>
                  <a:lnTo>
                    <a:pt x="17043" y="78"/>
                  </a:lnTo>
                  <a:lnTo>
                    <a:pt x="16313" y="154"/>
                  </a:lnTo>
                  <a:lnTo>
                    <a:pt x="15583" y="231"/>
                  </a:lnTo>
                  <a:lnTo>
                    <a:pt x="14834" y="347"/>
                  </a:lnTo>
                  <a:lnTo>
                    <a:pt x="14123" y="462"/>
                  </a:lnTo>
                  <a:lnTo>
                    <a:pt x="13393" y="616"/>
                  </a:lnTo>
                  <a:lnTo>
                    <a:pt x="12663" y="789"/>
                  </a:lnTo>
                  <a:lnTo>
                    <a:pt x="11952" y="981"/>
                  </a:lnTo>
                  <a:lnTo>
                    <a:pt x="11241" y="1211"/>
                  </a:lnTo>
                  <a:lnTo>
                    <a:pt x="10549" y="1442"/>
                  </a:lnTo>
                  <a:lnTo>
                    <a:pt x="9857" y="1711"/>
                  </a:lnTo>
                  <a:lnTo>
                    <a:pt x="9185" y="1999"/>
                  </a:lnTo>
                  <a:lnTo>
                    <a:pt x="8512" y="2326"/>
                  </a:lnTo>
                  <a:lnTo>
                    <a:pt x="7859" y="2652"/>
                  </a:lnTo>
                  <a:lnTo>
                    <a:pt x="7225" y="3037"/>
                  </a:lnTo>
                  <a:lnTo>
                    <a:pt x="6879" y="3248"/>
                  </a:lnTo>
                  <a:lnTo>
                    <a:pt x="6553" y="3479"/>
                  </a:lnTo>
                  <a:lnTo>
                    <a:pt x="6226" y="3709"/>
                  </a:lnTo>
                  <a:lnTo>
                    <a:pt x="5918" y="3940"/>
                  </a:lnTo>
                  <a:lnTo>
                    <a:pt x="5611" y="4189"/>
                  </a:lnTo>
                  <a:lnTo>
                    <a:pt x="5323" y="4439"/>
                  </a:lnTo>
                  <a:lnTo>
                    <a:pt x="4766" y="4977"/>
                  </a:lnTo>
                  <a:lnTo>
                    <a:pt x="4228" y="5515"/>
                  </a:lnTo>
                  <a:lnTo>
                    <a:pt x="3747" y="6092"/>
                  </a:lnTo>
                  <a:lnTo>
                    <a:pt x="3286" y="6687"/>
                  </a:lnTo>
                  <a:lnTo>
                    <a:pt x="2844" y="7302"/>
                  </a:lnTo>
                  <a:lnTo>
                    <a:pt x="2441" y="7936"/>
                  </a:lnTo>
                  <a:lnTo>
                    <a:pt x="2056" y="8590"/>
                  </a:lnTo>
                  <a:lnTo>
                    <a:pt x="1691" y="9262"/>
                  </a:lnTo>
                  <a:lnTo>
                    <a:pt x="1326" y="9935"/>
                  </a:lnTo>
                  <a:lnTo>
                    <a:pt x="1000" y="10645"/>
                  </a:lnTo>
                  <a:lnTo>
                    <a:pt x="654" y="11337"/>
                  </a:lnTo>
                  <a:lnTo>
                    <a:pt x="1" y="12778"/>
                  </a:lnTo>
                  <a:lnTo>
                    <a:pt x="2095" y="13355"/>
                  </a:lnTo>
                  <a:lnTo>
                    <a:pt x="3132" y="13624"/>
                  </a:lnTo>
                  <a:lnTo>
                    <a:pt x="4170" y="13893"/>
                  </a:lnTo>
                  <a:lnTo>
                    <a:pt x="5227" y="14142"/>
                  </a:lnTo>
                  <a:lnTo>
                    <a:pt x="6284" y="14373"/>
                  </a:lnTo>
                  <a:lnTo>
                    <a:pt x="7340" y="14565"/>
                  </a:lnTo>
                  <a:lnTo>
                    <a:pt x="8416" y="14738"/>
                  </a:lnTo>
                  <a:lnTo>
                    <a:pt x="9531" y="14873"/>
                  </a:lnTo>
                  <a:lnTo>
                    <a:pt x="10626" y="15007"/>
                  </a:lnTo>
                  <a:lnTo>
                    <a:pt x="11740" y="15103"/>
                  </a:lnTo>
                  <a:lnTo>
                    <a:pt x="12855" y="15199"/>
                  </a:lnTo>
                  <a:lnTo>
                    <a:pt x="13969" y="15257"/>
                  </a:lnTo>
                  <a:lnTo>
                    <a:pt x="15084" y="15314"/>
                  </a:lnTo>
                  <a:lnTo>
                    <a:pt x="16198" y="15353"/>
                  </a:lnTo>
                  <a:lnTo>
                    <a:pt x="17332" y="15372"/>
                  </a:lnTo>
                  <a:lnTo>
                    <a:pt x="19618" y="15411"/>
                  </a:lnTo>
                  <a:lnTo>
                    <a:pt x="21905" y="15411"/>
                  </a:lnTo>
                  <a:lnTo>
                    <a:pt x="24191" y="15391"/>
                  </a:lnTo>
                  <a:lnTo>
                    <a:pt x="26478" y="15353"/>
                  </a:lnTo>
                  <a:lnTo>
                    <a:pt x="28764" y="15295"/>
                  </a:lnTo>
                  <a:lnTo>
                    <a:pt x="31051" y="15238"/>
                  </a:lnTo>
                  <a:lnTo>
                    <a:pt x="35624" y="15065"/>
                  </a:lnTo>
                  <a:lnTo>
                    <a:pt x="35489" y="14296"/>
                  </a:lnTo>
                  <a:lnTo>
                    <a:pt x="35316" y="13528"/>
                  </a:lnTo>
                  <a:lnTo>
                    <a:pt x="35124" y="12778"/>
                  </a:lnTo>
                  <a:lnTo>
                    <a:pt x="34893" y="12029"/>
                  </a:lnTo>
                  <a:lnTo>
                    <a:pt x="34644" y="11279"/>
                  </a:lnTo>
                  <a:lnTo>
                    <a:pt x="34375" y="10549"/>
                  </a:lnTo>
                  <a:lnTo>
                    <a:pt x="34067" y="9838"/>
                  </a:lnTo>
                  <a:lnTo>
                    <a:pt x="33741" y="9128"/>
                  </a:lnTo>
                  <a:lnTo>
                    <a:pt x="33375" y="8436"/>
                  </a:lnTo>
                  <a:lnTo>
                    <a:pt x="32991" y="7763"/>
                  </a:lnTo>
                  <a:lnTo>
                    <a:pt x="32568" y="7110"/>
                  </a:lnTo>
                  <a:lnTo>
                    <a:pt x="32127" y="6476"/>
                  </a:lnTo>
                  <a:lnTo>
                    <a:pt x="31646" y="5861"/>
                  </a:lnTo>
                  <a:lnTo>
                    <a:pt x="31147" y="5265"/>
                  </a:lnTo>
                  <a:lnTo>
                    <a:pt x="30609" y="4689"/>
                  </a:lnTo>
                  <a:lnTo>
                    <a:pt x="30032" y="4132"/>
                  </a:lnTo>
                  <a:lnTo>
                    <a:pt x="29437" y="3594"/>
                  </a:lnTo>
                  <a:lnTo>
                    <a:pt x="28803" y="3113"/>
                  </a:lnTo>
                  <a:lnTo>
                    <a:pt x="28168" y="2652"/>
                  </a:lnTo>
                  <a:lnTo>
                    <a:pt x="27496" y="2230"/>
                  </a:lnTo>
                  <a:lnTo>
                    <a:pt x="26823" y="1845"/>
                  </a:lnTo>
                  <a:lnTo>
                    <a:pt x="26132" y="1499"/>
                  </a:lnTo>
                  <a:lnTo>
                    <a:pt x="25421" y="1192"/>
                  </a:lnTo>
                  <a:lnTo>
                    <a:pt x="24691" y="923"/>
                  </a:lnTo>
                  <a:lnTo>
                    <a:pt x="23961" y="673"/>
                  </a:lnTo>
                  <a:lnTo>
                    <a:pt x="23211" y="481"/>
                  </a:lnTo>
                  <a:lnTo>
                    <a:pt x="22443" y="308"/>
                  </a:lnTo>
                  <a:lnTo>
                    <a:pt x="21674" y="174"/>
                  </a:lnTo>
                  <a:lnTo>
                    <a:pt x="20886" y="78"/>
                  </a:lnTo>
                  <a:lnTo>
                    <a:pt x="20099" y="20"/>
                  </a:lnTo>
                  <a:lnTo>
                    <a:pt x="1931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6468312" y="3206309"/>
              <a:ext cx="690699" cy="102966"/>
            </a:xfrm>
            <a:custGeom>
              <a:rect b="b" l="l" r="r" t="t"/>
              <a:pathLst>
                <a:path extrusionOk="0" h="2134" w="14315">
                  <a:moveTo>
                    <a:pt x="14027" y="1"/>
                  </a:moveTo>
                  <a:lnTo>
                    <a:pt x="10664" y="135"/>
                  </a:lnTo>
                  <a:lnTo>
                    <a:pt x="7283" y="212"/>
                  </a:lnTo>
                  <a:lnTo>
                    <a:pt x="3920" y="270"/>
                  </a:lnTo>
                  <a:lnTo>
                    <a:pt x="538" y="270"/>
                  </a:lnTo>
                  <a:lnTo>
                    <a:pt x="538" y="750"/>
                  </a:lnTo>
                  <a:lnTo>
                    <a:pt x="596" y="750"/>
                  </a:lnTo>
                  <a:lnTo>
                    <a:pt x="654" y="788"/>
                  </a:lnTo>
                  <a:lnTo>
                    <a:pt x="673" y="827"/>
                  </a:lnTo>
                  <a:lnTo>
                    <a:pt x="692" y="884"/>
                  </a:lnTo>
                  <a:lnTo>
                    <a:pt x="711" y="961"/>
                  </a:lnTo>
                  <a:lnTo>
                    <a:pt x="692" y="1019"/>
                  </a:lnTo>
                  <a:lnTo>
                    <a:pt x="673" y="1077"/>
                  </a:lnTo>
                  <a:lnTo>
                    <a:pt x="615" y="1115"/>
                  </a:lnTo>
                  <a:lnTo>
                    <a:pt x="481" y="1192"/>
                  </a:lnTo>
                  <a:lnTo>
                    <a:pt x="327" y="1269"/>
                  </a:lnTo>
                  <a:lnTo>
                    <a:pt x="154" y="1307"/>
                  </a:lnTo>
                  <a:lnTo>
                    <a:pt x="0" y="1346"/>
                  </a:lnTo>
                  <a:lnTo>
                    <a:pt x="135" y="1442"/>
                  </a:lnTo>
                  <a:lnTo>
                    <a:pt x="289" y="1538"/>
                  </a:lnTo>
                  <a:lnTo>
                    <a:pt x="462" y="1615"/>
                  </a:lnTo>
                  <a:lnTo>
                    <a:pt x="615" y="1691"/>
                  </a:lnTo>
                  <a:lnTo>
                    <a:pt x="788" y="1730"/>
                  </a:lnTo>
                  <a:lnTo>
                    <a:pt x="942" y="1768"/>
                  </a:lnTo>
                  <a:lnTo>
                    <a:pt x="1115" y="1787"/>
                  </a:lnTo>
                  <a:lnTo>
                    <a:pt x="1288" y="1787"/>
                  </a:lnTo>
                  <a:lnTo>
                    <a:pt x="1461" y="1768"/>
                  </a:lnTo>
                  <a:lnTo>
                    <a:pt x="1614" y="1730"/>
                  </a:lnTo>
                  <a:lnTo>
                    <a:pt x="1787" y="1672"/>
                  </a:lnTo>
                  <a:lnTo>
                    <a:pt x="1960" y="1595"/>
                  </a:lnTo>
                  <a:lnTo>
                    <a:pt x="2114" y="1518"/>
                  </a:lnTo>
                  <a:lnTo>
                    <a:pt x="2268" y="1403"/>
                  </a:lnTo>
                  <a:lnTo>
                    <a:pt x="2421" y="1288"/>
                  </a:lnTo>
                  <a:lnTo>
                    <a:pt x="2556" y="1134"/>
                  </a:lnTo>
                  <a:lnTo>
                    <a:pt x="2633" y="1096"/>
                  </a:lnTo>
                  <a:lnTo>
                    <a:pt x="2710" y="1077"/>
                  </a:lnTo>
                  <a:lnTo>
                    <a:pt x="2806" y="1096"/>
                  </a:lnTo>
                  <a:lnTo>
                    <a:pt x="2882" y="1134"/>
                  </a:lnTo>
                  <a:lnTo>
                    <a:pt x="3017" y="1249"/>
                  </a:lnTo>
                  <a:lnTo>
                    <a:pt x="3151" y="1346"/>
                  </a:lnTo>
                  <a:lnTo>
                    <a:pt x="3286" y="1422"/>
                  </a:lnTo>
                  <a:lnTo>
                    <a:pt x="3440" y="1499"/>
                  </a:lnTo>
                  <a:lnTo>
                    <a:pt x="3593" y="1557"/>
                  </a:lnTo>
                  <a:lnTo>
                    <a:pt x="3728" y="1595"/>
                  </a:lnTo>
                  <a:lnTo>
                    <a:pt x="3901" y="1634"/>
                  </a:lnTo>
                  <a:lnTo>
                    <a:pt x="4055" y="1653"/>
                  </a:lnTo>
                  <a:lnTo>
                    <a:pt x="4362" y="1653"/>
                  </a:lnTo>
                  <a:lnTo>
                    <a:pt x="4516" y="1634"/>
                  </a:lnTo>
                  <a:lnTo>
                    <a:pt x="4669" y="1595"/>
                  </a:lnTo>
                  <a:lnTo>
                    <a:pt x="4823" y="1538"/>
                  </a:lnTo>
                  <a:lnTo>
                    <a:pt x="4977" y="1480"/>
                  </a:lnTo>
                  <a:lnTo>
                    <a:pt x="5131" y="1403"/>
                  </a:lnTo>
                  <a:lnTo>
                    <a:pt x="5284" y="1307"/>
                  </a:lnTo>
                  <a:lnTo>
                    <a:pt x="5265" y="1269"/>
                  </a:lnTo>
                  <a:lnTo>
                    <a:pt x="5284" y="1230"/>
                  </a:lnTo>
                  <a:lnTo>
                    <a:pt x="5303" y="1192"/>
                  </a:lnTo>
                  <a:lnTo>
                    <a:pt x="5342" y="1173"/>
                  </a:lnTo>
                  <a:lnTo>
                    <a:pt x="5380" y="1153"/>
                  </a:lnTo>
                  <a:lnTo>
                    <a:pt x="5457" y="1153"/>
                  </a:lnTo>
                  <a:lnTo>
                    <a:pt x="5496" y="1173"/>
                  </a:lnTo>
                  <a:lnTo>
                    <a:pt x="5496" y="1192"/>
                  </a:lnTo>
                  <a:lnTo>
                    <a:pt x="5611" y="1192"/>
                  </a:lnTo>
                  <a:lnTo>
                    <a:pt x="5688" y="1249"/>
                  </a:lnTo>
                  <a:lnTo>
                    <a:pt x="5745" y="1326"/>
                  </a:lnTo>
                  <a:lnTo>
                    <a:pt x="5765" y="1365"/>
                  </a:lnTo>
                  <a:lnTo>
                    <a:pt x="5765" y="1422"/>
                  </a:lnTo>
                  <a:lnTo>
                    <a:pt x="5938" y="1538"/>
                  </a:lnTo>
                  <a:lnTo>
                    <a:pt x="6110" y="1634"/>
                  </a:lnTo>
                  <a:lnTo>
                    <a:pt x="6283" y="1711"/>
                  </a:lnTo>
                  <a:lnTo>
                    <a:pt x="6456" y="1768"/>
                  </a:lnTo>
                  <a:lnTo>
                    <a:pt x="6629" y="1826"/>
                  </a:lnTo>
                  <a:lnTo>
                    <a:pt x="6821" y="1845"/>
                  </a:lnTo>
                  <a:lnTo>
                    <a:pt x="6994" y="1864"/>
                  </a:lnTo>
                  <a:lnTo>
                    <a:pt x="7167" y="1864"/>
                  </a:lnTo>
                  <a:lnTo>
                    <a:pt x="7359" y="1826"/>
                  </a:lnTo>
                  <a:lnTo>
                    <a:pt x="7532" y="1787"/>
                  </a:lnTo>
                  <a:lnTo>
                    <a:pt x="7705" y="1730"/>
                  </a:lnTo>
                  <a:lnTo>
                    <a:pt x="7859" y="1634"/>
                  </a:lnTo>
                  <a:lnTo>
                    <a:pt x="8032" y="1538"/>
                  </a:lnTo>
                  <a:lnTo>
                    <a:pt x="8186" y="1403"/>
                  </a:lnTo>
                  <a:lnTo>
                    <a:pt x="8339" y="1249"/>
                  </a:lnTo>
                  <a:lnTo>
                    <a:pt x="8474" y="1096"/>
                  </a:lnTo>
                  <a:lnTo>
                    <a:pt x="8551" y="1019"/>
                  </a:lnTo>
                  <a:lnTo>
                    <a:pt x="8647" y="980"/>
                  </a:lnTo>
                  <a:lnTo>
                    <a:pt x="8743" y="980"/>
                  </a:lnTo>
                  <a:lnTo>
                    <a:pt x="8839" y="1038"/>
                  </a:lnTo>
                  <a:lnTo>
                    <a:pt x="9204" y="1307"/>
                  </a:lnTo>
                  <a:lnTo>
                    <a:pt x="9627" y="1595"/>
                  </a:lnTo>
                  <a:lnTo>
                    <a:pt x="9876" y="1749"/>
                  </a:lnTo>
                  <a:lnTo>
                    <a:pt x="10126" y="1864"/>
                  </a:lnTo>
                  <a:lnTo>
                    <a:pt x="10376" y="1980"/>
                  </a:lnTo>
                  <a:lnTo>
                    <a:pt x="10626" y="2056"/>
                  </a:lnTo>
                  <a:lnTo>
                    <a:pt x="10856" y="2114"/>
                  </a:lnTo>
                  <a:lnTo>
                    <a:pt x="11106" y="2133"/>
                  </a:lnTo>
                  <a:lnTo>
                    <a:pt x="11337" y="2114"/>
                  </a:lnTo>
                  <a:lnTo>
                    <a:pt x="11452" y="2076"/>
                  </a:lnTo>
                  <a:lnTo>
                    <a:pt x="11548" y="2037"/>
                  </a:lnTo>
                  <a:lnTo>
                    <a:pt x="11644" y="1999"/>
                  </a:lnTo>
                  <a:lnTo>
                    <a:pt x="11740" y="1922"/>
                  </a:lnTo>
                  <a:lnTo>
                    <a:pt x="11836" y="1845"/>
                  </a:lnTo>
                  <a:lnTo>
                    <a:pt x="11932" y="1749"/>
                  </a:lnTo>
                  <a:lnTo>
                    <a:pt x="12009" y="1634"/>
                  </a:lnTo>
                  <a:lnTo>
                    <a:pt x="12067" y="1518"/>
                  </a:lnTo>
                  <a:lnTo>
                    <a:pt x="12144" y="1365"/>
                  </a:lnTo>
                  <a:lnTo>
                    <a:pt x="12201" y="1211"/>
                  </a:lnTo>
                  <a:lnTo>
                    <a:pt x="11990" y="1211"/>
                  </a:lnTo>
                  <a:lnTo>
                    <a:pt x="11798" y="1173"/>
                  </a:lnTo>
                  <a:lnTo>
                    <a:pt x="11587" y="1134"/>
                  </a:lnTo>
                  <a:lnTo>
                    <a:pt x="11394" y="1077"/>
                  </a:lnTo>
                  <a:lnTo>
                    <a:pt x="11337" y="1038"/>
                  </a:lnTo>
                  <a:lnTo>
                    <a:pt x="11298" y="1000"/>
                  </a:lnTo>
                  <a:lnTo>
                    <a:pt x="11279" y="942"/>
                  </a:lnTo>
                  <a:lnTo>
                    <a:pt x="11298" y="884"/>
                  </a:lnTo>
                  <a:lnTo>
                    <a:pt x="11318" y="827"/>
                  </a:lnTo>
                  <a:lnTo>
                    <a:pt x="11356" y="788"/>
                  </a:lnTo>
                  <a:lnTo>
                    <a:pt x="11414" y="769"/>
                  </a:lnTo>
                  <a:lnTo>
                    <a:pt x="11471" y="788"/>
                  </a:lnTo>
                  <a:lnTo>
                    <a:pt x="11683" y="827"/>
                  </a:lnTo>
                  <a:lnTo>
                    <a:pt x="11875" y="846"/>
                  </a:lnTo>
                  <a:lnTo>
                    <a:pt x="12067" y="865"/>
                  </a:lnTo>
                  <a:lnTo>
                    <a:pt x="12278" y="846"/>
                  </a:lnTo>
                  <a:lnTo>
                    <a:pt x="12470" y="827"/>
                  </a:lnTo>
                  <a:lnTo>
                    <a:pt x="12662" y="788"/>
                  </a:lnTo>
                  <a:lnTo>
                    <a:pt x="12855" y="731"/>
                  </a:lnTo>
                  <a:lnTo>
                    <a:pt x="13047" y="654"/>
                  </a:lnTo>
                  <a:lnTo>
                    <a:pt x="13124" y="635"/>
                  </a:lnTo>
                  <a:lnTo>
                    <a:pt x="13200" y="635"/>
                  </a:lnTo>
                  <a:lnTo>
                    <a:pt x="13258" y="673"/>
                  </a:lnTo>
                  <a:lnTo>
                    <a:pt x="13316" y="731"/>
                  </a:lnTo>
                  <a:lnTo>
                    <a:pt x="13335" y="808"/>
                  </a:lnTo>
                  <a:lnTo>
                    <a:pt x="13335" y="865"/>
                  </a:lnTo>
                  <a:lnTo>
                    <a:pt x="13297" y="923"/>
                  </a:lnTo>
                  <a:lnTo>
                    <a:pt x="13239" y="980"/>
                  </a:lnTo>
                  <a:lnTo>
                    <a:pt x="12970" y="1096"/>
                  </a:lnTo>
                  <a:lnTo>
                    <a:pt x="12682" y="1153"/>
                  </a:lnTo>
                  <a:lnTo>
                    <a:pt x="12662" y="1192"/>
                  </a:lnTo>
                  <a:lnTo>
                    <a:pt x="12662" y="1211"/>
                  </a:lnTo>
                  <a:lnTo>
                    <a:pt x="12662" y="1230"/>
                  </a:lnTo>
                  <a:lnTo>
                    <a:pt x="12662" y="1249"/>
                  </a:lnTo>
                  <a:lnTo>
                    <a:pt x="12682" y="1269"/>
                  </a:lnTo>
                  <a:lnTo>
                    <a:pt x="12701" y="1307"/>
                  </a:lnTo>
                  <a:lnTo>
                    <a:pt x="12797" y="1365"/>
                  </a:lnTo>
                  <a:lnTo>
                    <a:pt x="12931" y="1403"/>
                  </a:lnTo>
                  <a:lnTo>
                    <a:pt x="13085" y="1461"/>
                  </a:lnTo>
                  <a:lnTo>
                    <a:pt x="13373" y="1518"/>
                  </a:lnTo>
                  <a:lnTo>
                    <a:pt x="13527" y="1538"/>
                  </a:lnTo>
                  <a:lnTo>
                    <a:pt x="13662" y="1538"/>
                  </a:lnTo>
                  <a:lnTo>
                    <a:pt x="13777" y="1518"/>
                  </a:lnTo>
                  <a:lnTo>
                    <a:pt x="13892" y="1499"/>
                  </a:lnTo>
                  <a:lnTo>
                    <a:pt x="14007" y="1442"/>
                  </a:lnTo>
                  <a:lnTo>
                    <a:pt x="14046" y="1403"/>
                  </a:lnTo>
                  <a:lnTo>
                    <a:pt x="14104" y="1365"/>
                  </a:lnTo>
                  <a:lnTo>
                    <a:pt x="14161" y="1307"/>
                  </a:lnTo>
                  <a:lnTo>
                    <a:pt x="14219" y="1249"/>
                  </a:lnTo>
                  <a:lnTo>
                    <a:pt x="14276" y="1115"/>
                  </a:lnTo>
                  <a:lnTo>
                    <a:pt x="14315" y="961"/>
                  </a:lnTo>
                  <a:lnTo>
                    <a:pt x="14315" y="788"/>
                  </a:lnTo>
                  <a:lnTo>
                    <a:pt x="14276" y="635"/>
                  </a:lnTo>
                  <a:lnTo>
                    <a:pt x="14238" y="481"/>
                  </a:lnTo>
                  <a:lnTo>
                    <a:pt x="14180" y="308"/>
                  </a:lnTo>
                  <a:lnTo>
                    <a:pt x="14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7079248" y="2853076"/>
              <a:ext cx="56597" cy="90903"/>
            </a:xfrm>
            <a:custGeom>
              <a:rect b="b" l="l" r="r" t="t"/>
              <a:pathLst>
                <a:path extrusionOk="0" h="1884" w="1173">
                  <a:moveTo>
                    <a:pt x="97" y="1"/>
                  </a:moveTo>
                  <a:lnTo>
                    <a:pt x="39" y="20"/>
                  </a:lnTo>
                  <a:lnTo>
                    <a:pt x="20" y="39"/>
                  </a:lnTo>
                  <a:lnTo>
                    <a:pt x="0" y="78"/>
                  </a:lnTo>
                  <a:lnTo>
                    <a:pt x="0" y="116"/>
                  </a:lnTo>
                  <a:lnTo>
                    <a:pt x="20" y="135"/>
                  </a:lnTo>
                  <a:lnTo>
                    <a:pt x="289" y="539"/>
                  </a:lnTo>
                  <a:lnTo>
                    <a:pt x="519" y="942"/>
                  </a:lnTo>
                  <a:lnTo>
                    <a:pt x="731" y="1346"/>
                  </a:lnTo>
                  <a:lnTo>
                    <a:pt x="923" y="1807"/>
                  </a:lnTo>
                  <a:lnTo>
                    <a:pt x="942" y="1846"/>
                  </a:lnTo>
                  <a:lnTo>
                    <a:pt x="980" y="1884"/>
                  </a:lnTo>
                  <a:lnTo>
                    <a:pt x="1076" y="1884"/>
                  </a:lnTo>
                  <a:lnTo>
                    <a:pt x="1115" y="1865"/>
                  </a:lnTo>
                  <a:lnTo>
                    <a:pt x="1153" y="1826"/>
                  </a:lnTo>
                  <a:lnTo>
                    <a:pt x="1173" y="1788"/>
                  </a:lnTo>
                  <a:lnTo>
                    <a:pt x="1153" y="1730"/>
                  </a:lnTo>
                  <a:lnTo>
                    <a:pt x="1076" y="1500"/>
                  </a:lnTo>
                  <a:lnTo>
                    <a:pt x="1000" y="1269"/>
                  </a:lnTo>
                  <a:lnTo>
                    <a:pt x="884" y="1039"/>
                  </a:lnTo>
                  <a:lnTo>
                    <a:pt x="769" y="808"/>
                  </a:lnTo>
                  <a:lnTo>
                    <a:pt x="635" y="597"/>
                  </a:lnTo>
                  <a:lnTo>
                    <a:pt x="500" y="385"/>
                  </a:lnTo>
                  <a:lnTo>
                    <a:pt x="346" y="193"/>
                  </a:lnTo>
                  <a:lnTo>
                    <a:pt x="17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7053290" y="2890179"/>
              <a:ext cx="50132" cy="76090"/>
            </a:xfrm>
            <a:custGeom>
              <a:rect b="b" l="l" r="r" t="t"/>
              <a:pathLst>
                <a:path extrusionOk="0" h="1577" w="1039">
                  <a:moveTo>
                    <a:pt x="58" y="1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97"/>
                  </a:lnTo>
                  <a:lnTo>
                    <a:pt x="0" y="116"/>
                  </a:lnTo>
                  <a:lnTo>
                    <a:pt x="39" y="154"/>
                  </a:lnTo>
                  <a:lnTo>
                    <a:pt x="173" y="289"/>
                  </a:lnTo>
                  <a:lnTo>
                    <a:pt x="308" y="442"/>
                  </a:lnTo>
                  <a:lnTo>
                    <a:pt x="423" y="596"/>
                  </a:lnTo>
                  <a:lnTo>
                    <a:pt x="519" y="750"/>
                  </a:lnTo>
                  <a:lnTo>
                    <a:pt x="615" y="923"/>
                  </a:lnTo>
                  <a:lnTo>
                    <a:pt x="673" y="1115"/>
                  </a:lnTo>
                  <a:lnTo>
                    <a:pt x="731" y="1288"/>
                  </a:lnTo>
                  <a:lnTo>
                    <a:pt x="788" y="1480"/>
                  </a:lnTo>
                  <a:lnTo>
                    <a:pt x="807" y="1538"/>
                  </a:lnTo>
                  <a:lnTo>
                    <a:pt x="846" y="1557"/>
                  </a:lnTo>
                  <a:lnTo>
                    <a:pt x="884" y="1576"/>
                  </a:lnTo>
                  <a:lnTo>
                    <a:pt x="923" y="1576"/>
                  </a:lnTo>
                  <a:lnTo>
                    <a:pt x="980" y="1557"/>
                  </a:lnTo>
                  <a:lnTo>
                    <a:pt x="1019" y="1518"/>
                  </a:lnTo>
                  <a:lnTo>
                    <a:pt x="1038" y="1480"/>
                  </a:lnTo>
                  <a:lnTo>
                    <a:pt x="1038" y="1422"/>
                  </a:lnTo>
                  <a:lnTo>
                    <a:pt x="980" y="1211"/>
                  </a:lnTo>
                  <a:lnTo>
                    <a:pt x="904" y="1019"/>
                  </a:lnTo>
                  <a:lnTo>
                    <a:pt x="827" y="827"/>
                  </a:lnTo>
                  <a:lnTo>
                    <a:pt x="731" y="635"/>
                  </a:lnTo>
                  <a:lnTo>
                    <a:pt x="615" y="462"/>
                  </a:lnTo>
                  <a:lnTo>
                    <a:pt x="481" y="308"/>
                  </a:lnTo>
                  <a:lnTo>
                    <a:pt x="327" y="154"/>
                  </a:lnTo>
                  <a:lnTo>
                    <a:pt x="17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6894742" y="3414891"/>
              <a:ext cx="110396" cy="30639"/>
            </a:xfrm>
            <a:custGeom>
              <a:rect b="b" l="l" r="r" t="t"/>
              <a:pathLst>
                <a:path extrusionOk="0" h="635" w="2288">
                  <a:moveTo>
                    <a:pt x="2095" y="1"/>
                  </a:moveTo>
                  <a:lnTo>
                    <a:pt x="1596" y="97"/>
                  </a:lnTo>
                  <a:lnTo>
                    <a:pt x="1077" y="212"/>
                  </a:lnTo>
                  <a:lnTo>
                    <a:pt x="59" y="462"/>
                  </a:lnTo>
                  <a:lnTo>
                    <a:pt x="20" y="462"/>
                  </a:lnTo>
                  <a:lnTo>
                    <a:pt x="1" y="500"/>
                  </a:lnTo>
                  <a:lnTo>
                    <a:pt x="1" y="520"/>
                  </a:lnTo>
                  <a:lnTo>
                    <a:pt x="1" y="558"/>
                  </a:lnTo>
                  <a:lnTo>
                    <a:pt x="39" y="616"/>
                  </a:lnTo>
                  <a:lnTo>
                    <a:pt x="78" y="616"/>
                  </a:lnTo>
                  <a:lnTo>
                    <a:pt x="116" y="635"/>
                  </a:lnTo>
                  <a:lnTo>
                    <a:pt x="1154" y="462"/>
                  </a:lnTo>
                  <a:lnTo>
                    <a:pt x="1673" y="366"/>
                  </a:lnTo>
                  <a:lnTo>
                    <a:pt x="2172" y="270"/>
                  </a:lnTo>
                  <a:lnTo>
                    <a:pt x="2230" y="251"/>
                  </a:lnTo>
                  <a:lnTo>
                    <a:pt x="2268" y="212"/>
                  </a:lnTo>
                  <a:lnTo>
                    <a:pt x="2287" y="154"/>
                  </a:lnTo>
                  <a:lnTo>
                    <a:pt x="2268" y="97"/>
                  </a:lnTo>
                  <a:lnTo>
                    <a:pt x="2249" y="58"/>
                  </a:lnTo>
                  <a:lnTo>
                    <a:pt x="2211" y="20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6828930" y="3397280"/>
              <a:ext cx="165063" cy="45500"/>
            </a:xfrm>
            <a:custGeom>
              <a:rect b="b" l="l" r="r" t="t"/>
              <a:pathLst>
                <a:path extrusionOk="0" h="943" w="3421">
                  <a:moveTo>
                    <a:pt x="3286" y="1"/>
                  </a:moveTo>
                  <a:lnTo>
                    <a:pt x="2864" y="20"/>
                  </a:lnTo>
                  <a:lnTo>
                    <a:pt x="2441" y="58"/>
                  </a:lnTo>
                  <a:lnTo>
                    <a:pt x="2037" y="135"/>
                  </a:lnTo>
                  <a:lnTo>
                    <a:pt x="1615" y="212"/>
                  </a:lnTo>
                  <a:lnTo>
                    <a:pt x="1211" y="308"/>
                  </a:lnTo>
                  <a:lnTo>
                    <a:pt x="808" y="443"/>
                  </a:lnTo>
                  <a:lnTo>
                    <a:pt x="423" y="577"/>
                  </a:lnTo>
                  <a:lnTo>
                    <a:pt x="39" y="750"/>
                  </a:lnTo>
                  <a:lnTo>
                    <a:pt x="1" y="769"/>
                  </a:lnTo>
                  <a:lnTo>
                    <a:pt x="1" y="808"/>
                  </a:lnTo>
                  <a:lnTo>
                    <a:pt x="1" y="827"/>
                  </a:lnTo>
                  <a:lnTo>
                    <a:pt x="1" y="865"/>
                  </a:lnTo>
                  <a:lnTo>
                    <a:pt x="20" y="904"/>
                  </a:lnTo>
                  <a:lnTo>
                    <a:pt x="39" y="923"/>
                  </a:lnTo>
                  <a:lnTo>
                    <a:pt x="78" y="942"/>
                  </a:lnTo>
                  <a:lnTo>
                    <a:pt x="116" y="923"/>
                  </a:lnTo>
                  <a:lnTo>
                    <a:pt x="500" y="808"/>
                  </a:lnTo>
                  <a:lnTo>
                    <a:pt x="904" y="692"/>
                  </a:lnTo>
                  <a:lnTo>
                    <a:pt x="1288" y="596"/>
                  </a:lnTo>
                  <a:lnTo>
                    <a:pt x="1672" y="500"/>
                  </a:lnTo>
                  <a:lnTo>
                    <a:pt x="2076" y="423"/>
                  </a:lnTo>
                  <a:lnTo>
                    <a:pt x="2460" y="366"/>
                  </a:lnTo>
                  <a:lnTo>
                    <a:pt x="2864" y="327"/>
                  </a:lnTo>
                  <a:lnTo>
                    <a:pt x="3286" y="289"/>
                  </a:lnTo>
                  <a:lnTo>
                    <a:pt x="3344" y="270"/>
                  </a:lnTo>
                  <a:lnTo>
                    <a:pt x="3382" y="231"/>
                  </a:lnTo>
                  <a:lnTo>
                    <a:pt x="3402" y="193"/>
                  </a:lnTo>
                  <a:lnTo>
                    <a:pt x="3421" y="135"/>
                  </a:lnTo>
                  <a:lnTo>
                    <a:pt x="3421" y="78"/>
                  </a:lnTo>
                  <a:lnTo>
                    <a:pt x="3382" y="39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6856770" y="2642660"/>
              <a:ext cx="56597" cy="46417"/>
            </a:xfrm>
            <a:custGeom>
              <a:rect b="b" l="l" r="r" t="t"/>
              <a:pathLst>
                <a:path extrusionOk="0" h="962" w="1173">
                  <a:moveTo>
                    <a:pt x="1057" y="0"/>
                  </a:moveTo>
                  <a:lnTo>
                    <a:pt x="1018" y="20"/>
                  </a:lnTo>
                  <a:lnTo>
                    <a:pt x="980" y="20"/>
                  </a:lnTo>
                  <a:lnTo>
                    <a:pt x="942" y="58"/>
                  </a:lnTo>
                  <a:lnTo>
                    <a:pt x="788" y="308"/>
                  </a:lnTo>
                  <a:lnTo>
                    <a:pt x="711" y="423"/>
                  </a:lnTo>
                  <a:lnTo>
                    <a:pt x="615" y="538"/>
                  </a:lnTo>
                  <a:lnTo>
                    <a:pt x="480" y="634"/>
                  </a:lnTo>
                  <a:lnTo>
                    <a:pt x="346" y="692"/>
                  </a:lnTo>
                  <a:lnTo>
                    <a:pt x="211" y="750"/>
                  </a:lnTo>
                  <a:lnTo>
                    <a:pt x="58" y="788"/>
                  </a:lnTo>
                  <a:lnTo>
                    <a:pt x="19" y="807"/>
                  </a:lnTo>
                  <a:lnTo>
                    <a:pt x="0" y="827"/>
                  </a:lnTo>
                  <a:lnTo>
                    <a:pt x="0" y="865"/>
                  </a:lnTo>
                  <a:lnTo>
                    <a:pt x="0" y="884"/>
                  </a:lnTo>
                  <a:lnTo>
                    <a:pt x="39" y="942"/>
                  </a:lnTo>
                  <a:lnTo>
                    <a:pt x="77" y="961"/>
                  </a:lnTo>
                  <a:lnTo>
                    <a:pt x="96" y="961"/>
                  </a:lnTo>
                  <a:lnTo>
                    <a:pt x="269" y="923"/>
                  </a:lnTo>
                  <a:lnTo>
                    <a:pt x="442" y="865"/>
                  </a:lnTo>
                  <a:lnTo>
                    <a:pt x="596" y="807"/>
                  </a:lnTo>
                  <a:lnTo>
                    <a:pt x="749" y="711"/>
                  </a:lnTo>
                  <a:lnTo>
                    <a:pt x="903" y="596"/>
                  </a:lnTo>
                  <a:lnTo>
                    <a:pt x="1018" y="461"/>
                  </a:lnTo>
                  <a:lnTo>
                    <a:pt x="1115" y="308"/>
                  </a:lnTo>
                  <a:lnTo>
                    <a:pt x="1172" y="154"/>
                  </a:lnTo>
                  <a:lnTo>
                    <a:pt x="1172" y="116"/>
                  </a:lnTo>
                  <a:lnTo>
                    <a:pt x="1153" y="58"/>
                  </a:lnTo>
                  <a:lnTo>
                    <a:pt x="1134" y="39"/>
                  </a:lnTo>
                  <a:lnTo>
                    <a:pt x="1095" y="20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5350273" y="3169205"/>
              <a:ext cx="1602045" cy="293939"/>
            </a:xfrm>
            <a:custGeom>
              <a:rect b="b" l="l" r="r" t="t"/>
              <a:pathLst>
                <a:path extrusionOk="0" h="6092" w="33203">
                  <a:moveTo>
                    <a:pt x="22020" y="3901"/>
                  </a:moveTo>
                  <a:lnTo>
                    <a:pt x="22903" y="4382"/>
                  </a:lnTo>
                  <a:lnTo>
                    <a:pt x="23326" y="4632"/>
                  </a:lnTo>
                  <a:lnTo>
                    <a:pt x="23749" y="4881"/>
                  </a:lnTo>
                  <a:lnTo>
                    <a:pt x="23787" y="4920"/>
                  </a:lnTo>
                  <a:lnTo>
                    <a:pt x="23806" y="4958"/>
                  </a:lnTo>
                  <a:lnTo>
                    <a:pt x="23806" y="5016"/>
                  </a:lnTo>
                  <a:lnTo>
                    <a:pt x="23787" y="5054"/>
                  </a:lnTo>
                  <a:lnTo>
                    <a:pt x="23768" y="5093"/>
                  </a:lnTo>
                  <a:lnTo>
                    <a:pt x="23730" y="5112"/>
                  </a:lnTo>
                  <a:lnTo>
                    <a:pt x="23672" y="5112"/>
                  </a:lnTo>
                  <a:lnTo>
                    <a:pt x="23634" y="5093"/>
                  </a:lnTo>
                  <a:lnTo>
                    <a:pt x="23115" y="4785"/>
                  </a:lnTo>
                  <a:lnTo>
                    <a:pt x="23134" y="4824"/>
                  </a:lnTo>
                  <a:lnTo>
                    <a:pt x="23134" y="4862"/>
                  </a:lnTo>
                  <a:lnTo>
                    <a:pt x="23115" y="4939"/>
                  </a:lnTo>
                  <a:lnTo>
                    <a:pt x="23096" y="4977"/>
                  </a:lnTo>
                  <a:lnTo>
                    <a:pt x="23057" y="4997"/>
                  </a:lnTo>
                  <a:lnTo>
                    <a:pt x="22961" y="4997"/>
                  </a:lnTo>
                  <a:lnTo>
                    <a:pt x="22730" y="4939"/>
                  </a:lnTo>
                  <a:lnTo>
                    <a:pt x="22500" y="4881"/>
                  </a:lnTo>
                  <a:lnTo>
                    <a:pt x="22020" y="4708"/>
                  </a:lnTo>
                  <a:lnTo>
                    <a:pt x="21578" y="4497"/>
                  </a:lnTo>
                  <a:lnTo>
                    <a:pt x="21136" y="4286"/>
                  </a:lnTo>
                  <a:lnTo>
                    <a:pt x="21097" y="4247"/>
                  </a:lnTo>
                  <a:lnTo>
                    <a:pt x="21097" y="4228"/>
                  </a:lnTo>
                  <a:lnTo>
                    <a:pt x="21097" y="4190"/>
                  </a:lnTo>
                  <a:lnTo>
                    <a:pt x="21097" y="4151"/>
                  </a:lnTo>
                  <a:lnTo>
                    <a:pt x="21116" y="4132"/>
                  </a:lnTo>
                  <a:lnTo>
                    <a:pt x="21155" y="4113"/>
                  </a:lnTo>
                  <a:lnTo>
                    <a:pt x="21232" y="4113"/>
                  </a:lnTo>
                  <a:lnTo>
                    <a:pt x="21674" y="4305"/>
                  </a:lnTo>
                  <a:lnTo>
                    <a:pt x="22116" y="4478"/>
                  </a:lnTo>
                  <a:lnTo>
                    <a:pt x="22577" y="4612"/>
                  </a:lnTo>
                  <a:lnTo>
                    <a:pt x="23038" y="4747"/>
                  </a:lnTo>
                  <a:lnTo>
                    <a:pt x="22481" y="4401"/>
                  </a:lnTo>
                  <a:lnTo>
                    <a:pt x="21943" y="4036"/>
                  </a:lnTo>
                  <a:lnTo>
                    <a:pt x="21923" y="4017"/>
                  </a:lnTo>
                  <a:lnTo>
                    <a:pt x="21904" y="3978"/>
                  </a:lnTo>
                  <a:lnTo>
                    <a:pt x="21923" y="3940"/>
                  </a:lnTo>
                  <a:lnTo>
                    <a:pt x="21962" y="3901"/>
                  </a:lnTo>
                  <a:close/>
                  <a:moveTo>
                    <a:pt x="3459" y="1"/>
                  </a:moveTo>
                  <a:lnTo>
                    <a:pt x="3247" y="135"/>
                  </a:lnTo>
                  <a:lnTo>
                    <a:pt x="2978" y="289"/>
                  </a:lnTo>
                  <a:lnTo>
                    <a:pt x="2709" y="424"/>
                  </a:lnTo>
                  <a:lnTo>
                    <a:pt x="2440" y="558"/>
                  </a:lnTo>
                  <a:lnTo>
                    <a:pt x="2075" y="827"/>
                  </a:lnTo>
                  <a:lnTo>
                    <a:pt x="1729" y="1096"/>
                  </a:lnTo>
                  <a:lnTo>
                    <a:pt x="1403" y="1404"/>
                  </a:lnTo>
                  <a:lnTo>
                    <a:pt x="1076" y="1711"/>
                  </a:lnTo>
                  <a:lnTo>
                    <a:pt x="788" y="2038"/>
                  </a:lnTo>
                  <a:lnTo>
                    <a:pt x="519" y="2384"/>
                  </a:lnTo>
                  <a:lnTo>
                    <a:pt x="250" y="2749"/>
                  </a:lnTo>
                  <a:lnTo>
                    <a:pt x="0" y="3133"/>
                  </a:lnTo>
                  <a:lnTo>
                    <a:pt x="0" y="3133"/>
                  </a:lnTo>
                  <a:lnTo>
                    <a:pt x="653" y="2979"/>
                  </a:lnTo>
                  <a:lnTo>
                    <a:pt x="1307" y="2845"/>
                  </a:lnTo>
                  <a:lnTo>
                    <a:pt x="1960" y="2729"/>
                  </a:lnTo>
                  <a:lnTo>
                    <a:pt x="2613" y="2614"/>
                  </a:lnTo>
                  <a:lnTo>
                    <a:pt x="3267" y="2518"/>
                  </a:lnTo>
                  <a:lnTo>
                    <a:pt x="3920" y="2441"/>
                  </a:lnTo>
                  <a:lnTo>
                    <a:pt x="4592" y="2364"/>
                  </a:lnTo>
                  <a:lnTo>
                    <a:pt x="5246" y="2326"/>
                  </a:lnTo>
                  <a:lnTo>
                    <a:pt x="5918" y="2268"/>
                  </a:lnTo>
                  <a:lnTo>
                    <a:pt x="6571" y="2249"/>
                  </a:lnTo>
                  <a:lnTo>
                    <a:pt x="7244" y="2230"/>
                  </a:lnTo>
                  <a:lnTo>
                    <a:pt x="7897" y="2230"/>
                  </a:lnTo>
                  <a:lnTo>
                    <a:pt x="8570" y="2249"/>
                  </a:lnTo>
                  <a:lnTo>
                    <a:pt x="9223" y="2268"/>
                  </a:lnTo>
                  <a:lnTo>
                    <a:pt x="9895" y="2307"/>
                  </a:lnTo>
                  <a:lnTo>
                    <a:pt x="10549" y="2364"/>
                  </a:lnTo>
                  <a:lnTo>
                    <a:pt x="11202" y="2422"/>
                  </a:lnTo>
                  <a:lnTo>
                    <a:pt x="11855" y="2499"/>
                  </a:lnTo>
                  <a:lnTo>
                    <a:pt x="12528" y="2595"/>
                  </a:lnTo>
                  <a:lnTo>
                    <a:pt x="13181" y="2710"/>
                  </a:lnTo>
                  <a:lnTo>
                    <a:pt x="13834" y="2825"/>
                  </a:lnTo>
                  <a:lnTo>
                    <a:pt x="14468" y="2960"/>
                  </a:lnTo>
                  <a:lnTo>
                    <a:pt x="15122" y="3094"/>
                  </a:lnTo>
                  <a:lnTo>
                    <a:pt x="15775" y="3248"/>
                  </a:lnTo>
                  <a:lnTo>
                    <a:pt x="16409" y="3421"/>
                  </a:lnTo>
                  <a:lnTo>
                    <a:pt x="17043" y="3613"/>
                  </a:lnTo>
                  <a:lnTo>
                    <a:pt x="17677" y="3805"/>
                  </a:lnTo>
                  <a:lnTo>
                    <a:pt x="18311" y="4017"/>
                  </a:lnTo>
                  <a:lnTo>
                    <a:pt x="18945" y="4228"/>
                  </a:lnTo>
                  <a:lnTo>
                    <a:pt x="19560" y="4478"/>
                  </a:lnTo>
                  <a:lnTo>
                    <a:pt x="20175" y="4728"/>
                  </a:lnTo>
                  <a:lnTo>
                    <a:pt x="20790" y="4977"/>
                  </a:lnTo>
                  <a:lnTo>
                    <a:pt x="21155" y="5170"/>
                  </a:lnTo>
                  <a:lnTo>
                    <a:pt x="21558" y="5362"/>
                  </a:lnTo>
                  <a:lnTo>
                    <a:pt x="21981" y="5592"/>
                  </a:lnTo>
                  <a:lnTo>
                    <a:pt x="22404" y="5784"/>
                  </a:lnTo>
                  <a:lnTo>
                    <a:pt x="22634" y="5881"/>
                  </a:lnTo>
                  <a:lnTo>
                    <a:pt x="22846" y="5957"/>
                  </a:lnTo>
                  <a:lnTo>
                    <a:pt x="23057" y="6015"/>
                  </a:lnTo>
                  <a:lnTo>
                    <a:pt x="23288" y="6053"/>
                  </a:lnTo>
                  <a:lnTo>
                    <a:pt x="23499" y="6092"/>
                  </a:lnTo>
                  <a:lnTo>
                    <a:pt x="23710" y="6092"/>
                  </a:lnTo>
                  <a:lnTo>
                    <a:pt x="23922" y="6053"/>
                  </a:lnTo>
                  <a:lnTo>
                    <a:pt x="24114" y="5996"/>
                  </a:lnTo>
                  <a:lnTo>
                    <a:pt x="24402" y="5881"/>
                  </a:lnTo>
                  <a:lnTo>
                    <a:pt x="24690" y="5746"/>
                  </a:lnTo>
                  <a:lnTo>
                    <a:pt x="24978" y="5592"/>
                  </a:lnTo>
                  <a:lnTo>
                    <a:pt x="25247" y="5419"/>
                  </a:lnTo>
                  <a:lnTo>
                    <a:pt x="25805" y="5074"/>
                  </a:lnTo>
                  <a:lnTo>
                    <a:pt x="26074" y="4920"/>
                  </a:lnTo>
                  <a:lnTo>
                    <a:pt x="26362" y="4785"/>
                  </a:lnTo>
                  <a:lnTo>
                    <a:pt x="26958" y="4516"/>
                  </a:lnTo>
                  <a:lnTo>
                    <a:pt x="27553" y="4267"/>
                  </a:lnTo>
                  <a:lnTo>
                    <a:pt x="28168" y="4055"/>
                  </a:lnTo>
                  <a:lnTo>
                    <a:pt x="28783" y="3863"/>
                  </a:lnTo>
                  <a:lnTo>
                    <a:pt x="29398" y="3671"/>
                  </a:lnTo>
                  <a:lnTo>
                    <a:pt x="30032" y="3517"/>
                  </a:lnTo>
                  <a:lnTo>
                    <a:pt x="30647" y="3383"/>
                  </a:lnTo>
                  <a:lnTo>
                    <a:pt x="31300" y="3267"/>
                  </a:lnTo>
                  <a:lnTo>
                    <a:pt x="31761" y="3191"/>
                  </a:lnTo>
                  <a:lnTo>
                    <a:pt x="32241" y="3133"/>
                  </a:lnTo>
                  <a:lnTo>
                    <a:pt x="33202" y="3037"/>
                  </a:lnTo>
                  <a:lnTo>
                    <a:pt x="32837" y="2883"/>
                  </a:lnTo>
                  <a:lnTo>
                    <a:pt x="32491" y="2691"/>
                  </a:lnTo>
                  <a:lnTo>
                    <a:pt x="32165" y="2499"/>
                  </a:lnTo>
                  <a:lnTo>
                    <a:pt x="31876" y="2287"/>
                  </a:lnTo>
                  <a:lnTo>
                    <a:pt x="31703" y="2460"/>
                  </a:lnTo>
                  <a:lnTo>
                    <a:pt x="31531" y="2595"/>
                  </a:lnTo>
                  <a:lnTo>
                    <a:pt x="31338" y="2729"/>
                  </a:lnTo>
                  <a:lnTo>
                    <a:pt x="31146" y="2825"/>
                  </a:lnTo>
                  <a:lnTo>
                    <a:pt x="30935" y="2922"/>
                  </a:lnTo>
                  <a:lnTo>
                    <a:pt x="30743" y="2979"/>
                  </a:lnTo>
                  <a:lnTo>
                    <a:pt x="30531" y="3018"/>
                  </a:lnTo>
                  <a:lnTo>
                    <a:pt x="30320" y="3037"/>
                  </a:lnTo>
                  <a:lnTo>
                    <a:pt x="30109" y="3037"/>
                  </a:lnTo>
                  <a:lnTo>
                    <a:pt x="29897" y="3018"/>
                  </a:lnTo>
                  <a:lnTo>
                    <a:pt x="29686" y="2979"/>
                  </a:lnTo>
                  <a:lnTo>
                    <a:pt x="29475" y="2922"/>
                  </a:lnTo>
                  <a:lnTo>
                    <a:pt x="29282" y="2825"/>
                  </a:lnTo>
                  <a:lnTo>
                    <a:pt x="29090" y="2710"/>
                  </a:lnTo>
                  <a:lnTo>
                    <a:pt x="28898" y="2576"/>
                  </a:lnTo>
                  <a:lnTo>
                    <a:pt x="28725" y="2422"/>
                  </a:lnTo>
                  <a:lnTo>
                    <a:pt x="28552" y="2537"/>
                  </a:lnTo>
                  <a:lnTo>
                    <a:pt x="28379" y="2653"/>
                  </a:lnTo>
                  <a:lnTo>
                    <a:pt x="28187" y="2729"/>
                  </a:lnTo>
                  <a:lnTo>
                    <a:pt x="27976" y="2806"/>
                  </a:lnTo>
                  <a:lnTo>
                    <a:pt x="27784" y="2845"/>
                  </a:lnTo>
                  <a:lnTo>
                    <a:pt x="27572" y="2883"/>
                  </a:lnTo>
                  <a:lnTo>
                    <a:pt x="27361" y="2902"/>
                  </a:lnTo>
                  <a:lnTo>
                    <a:pt x="27130" y="2883"/>
                  </a:lnTo>
                  <a:lnTo>
                    <a:pt x="26977" y="2845"/>
                  </a:lnTo>
                  <a:lnTo>
                    <a:pt x="26804" y="2787"/>
                  </a:lnTo>
                  <a:lnTo>
                    <a:pt x="26439" y="2633"/>
                  </a:lnTo>
                  <a:lnTo>
                    <a:pt x="26266" y="2556"/>
                  </a:lnTo>
                  <a:lnTo>
                    <a:pt x="26112" y="2499"/>
                  </a:lnTo>
                  <a:lnTo>
                    <a:pt x="25958" y="2460"/>
                  </a:lnTo>
                  <a:lnTo>
                    <a:pt x="25805" y="2460"/>
                  </a:lnTo>
                  <a:lnTo>
                    <a:pt x="25709" y="2499"/>
                  </a:lnTo>
                  <a:lnTo>
                    <a:pt x="25613" y="2537"/>
                  </a:lnTo>
                  <a:lnTo>
                    <a:pt x="25382" y="2691"/>
                  </a:lnTo>
                  <a:lnTo>
                    <a:pt x="25151" y="2825"/>
                  </a:lnTo>
                  <a:lnTo>
                    <a:pt x="25036" y="2883"/>
                  </a:lnTo>
                  <a:lnTo>
                    <a:pt x="24921" y="2922"/>
                  </a:lnTo>
                  <a:lnTo>
                    <a:pt x="24690" y="2979"/>
                  </a:lnTo>
                  <a:lnTo>
                    <a:pt x="24479" y="2998"/>
                  </a:lnTo>
                  <a:lnTo>
                    <a:pt x="24248" y="2979"/>
                  </a:lnTo>
                  <a:lnTo>
                    <a:pt x="24037" y="2960"/>
                  </a:lnTo>
                  <a:lnTo>
                    <a:pt x="23826" y="2902"/>
                  </a:lnTo>
                  <a:lnTo>
                    <a:pt x="23634" y="2845"/>
                  </a:lnTo>
                  <a:lnTo>
                    <a:pt x="23461" y="2768"/>
                  </a:lnTo>
                  <a:lnTo>
                    <a:pt x="23288" y="2672"/>
                  </a:lnTo>
                  <a:lnTo>
                    <a:pt x="23134" y="2556"/>
                  </a:lnTo>
                  <a:lnTo>
                    <a:pt x="22980" y="2422"/>
                  </a:lnTo>
                  <a:lnTo>
                    <a:pt x="22846" y="2287"/>
                  </a:lnTo>
                  <a:lnTo>
                    <a:pt x="22730" y="2115"/>
                  </a:lnTo>
                  <a:lnTo>
                    <a:pt x="22692" y="2115"/>
                  </a:lnTo>
                  <a:lnTo>
                    <a:pt x="22673" y="2172"/>
                  </a:lnTo>
                  <a:lnTo>
                    <a:pt x="22634" y="2230"/>
                  </a:lnTo>
                  <a:lnTo>
                    <a:pt x="22481" y="2403"/>
                  </a:lnTo>
                  <a:lnTo>
                    <a:pt x="22308" y="2576"/>
                  </a:lnTo>
                  <a:lnTo>
                    <a:pt x="22135" y="2710"/>
                  </a:lnTo>
                  <a:lnTo>
                    <a:pt x="21943" y="2845"/>
                  </a:lnTo>
                  <a:lnTo>
                    <a:pt x="21751" y="2960"/>
                  </a:lnTo>
                  <a:lnTo>
                    <a:pt x="21558" y="3075"/>
                  </a:lnTo>
                  <a:lnTo>
                    <a:pt x="21366" y="3152"/>
                  </a:lnTo>
                  <a:lnTo>
                    <a:pt x="21174" y="3229"/>
                  </a:lnTo>
                  <a:lnTo>
                    <a:pt x="20963" y="3287"/>
                  </a:lnTo>
                  <a:lnTo>
                    <a:pt x="20771" y="3344"/>
                  </a:lnTo>
                  <a:lnTo>
                    <a:pt x="20559" y="3383"/>
                  </a:lnTo>
                  <a:lnTo>
                    <a:pt x="20348" y="3402"/>
                  </a:lnTo>
                  <a:lnTo>
                    <a:pt x="19944" y="3402"/>
                  </a:lnTo>
                  <a:lnTo>
                    <a:pt x="19733" y="3383"/>
                  </a:lnTo>
                  <a:lnTo>
                    <a:pt x="19522" y="3344"/>
                  </a:lnTo>
                  <a:lnTo>
                    <a:pt x="19330" y="3306"/>
                  </a:lnTo>
                  <a:lnTo>
                    <a:pt x="19118" y="3248"/>
                  </a:lnTo>
                  <a:lnTo>
                    <a:pt x="18926" y="3191"/>
                  </a:lnTo>
                  <a:lnTo>
                    <a:pt x="18734" y="3114"/>
                  </a:lnTo>
                  <a:lnTo>
                    <a:pt x="18542" y="3018"/>
                  </a:lnTo>
                  <a:lnTo>
                    <a:pt x="18369" y="2922"/>
                  </a:lnTo>
                  <a:lnTo>
                    <a:pt x="18196" y="2806"/>
                  </a:lnTo>
                  <a:lnTo>
                    <a:pt x="18023" y="2691"/>
                  </a:lnTo>
                  <a:lnTo>
                    <a:pt x="17850" y="2556"/>
                  </a:lnTo>
                  <a:lnTo>
                    <a:pt x="17696" y="2403"/>
                  </a:lnTo>
                  <a:lnTo>
                    <a:pt x="17543" y="2249"/>
                  </a:lnTo>
                  <a:lnTo>
                    <a:pt x="17408" y="2095"/>
                  </a:lnTo>
                  <a:lnTo>
                    <a:pt x="17274" y="1903"/>
                  </a:lnTo>
                  <a:lnTo>
                    <a:pt x="17158" y="1730"/>
                  </a:lnTo>
                  <a:lnTo>
                    <a:pt x="17043" y="1538"/>
                  </a:lnTo>
                  <a:lnTo>
                    <a:pt x="16928" y="1327"/>
                  </a:lnTo>
                  <a:lnTo>
                    <a:pt x="16755" y="1404"/>
                  </a:lnTo>
                  <a:lnTo>
                    <a:pt x="16582" y="1480"/>
                  </a:lnTo>
                  <a:lnTo>
                    <a:pt x="16390" y="1538"/>
                  </a:lnTo>
                  <a:lnTo>
                    <a:pt x="16198" y="1596"/>
                  </a:lnTo>
                  <a:lnTo>
                    <a:pt x="16005" y="1615"/>
                  </a:lnTo>
                  <a:lnTo>
                    <a:pt x="15813" y="1634"/>
                  </a:lnTo>
                  <a:lnTo>
                    <a:pt x="15621" y="1634"/>
                  </a:lnTo>
                  <a:lnTo>
                    <a:pt x="15429" y="1615"/>
                  </a:lnTo>
                  <a:lnTo>
                    <a:pt x="15256" y="1596"/>
                  </a:lnTo>
                  <a:lnTo>
                    <a:pt x="15102" y="1538"/>
                  </a:lnTo>
                  <a:lnTo>
                    <a:pt x="14949" y="1442"/>
                  </a:lnTo>
                  <a:lnTo>
                    <a:pt x="14814" y="1346"/>
                  </a:lnTo>
                  <a:lnTo>
                    <a:pt x="14699" y="1231"/>
                  </a:lnTo>
                  <a:lnTo>
                    <a:pt x="14584" y="1077"/>
                  </a:lnTo>
                  <a:lnTo>
                    <a:pt x="14507" y="885"/>
                  </a:lnTo>
                  <a:lnTo>
                    <a:pt x="14449" y="693"/>
                  </a:lnTo>
                  <a:lnTo>
                    <a:pt x="13200" y="577"/>
                  </a:lnTo>
                  <a:lnTo>
                    <a:pt x="13104" y="770"/>
                  </a:lnTo>
                  <a:lnTo>
                    <a:pt x="12989" y="942"/>
                  </a:lnTo>
                  <a:lnTo>
                    <a:pt x="12854" y="1115"/>
                  </a:lnTo>
                  <a:lnTo>
                    <a:pt x="12720" y="1250"/>
                  </a:lnTo>
                  <a:lnTo>
                    <a:pt x="12547" y="1384"/>
                  </a:lnTo>
                  <a:lnTo>
                    <a:pt x="12374" y="1500"/>
                  </a:lnTo>
                  <a:lnTo>
                    <a:pt x="12182" y="1596"/>
                  </a:lnTo>
                  <a:lnTo>
                    <a:pt x="11971" y="1673"/>
                  </a:lnTo>
                  <a:lnTo>
                    <a:pt x="11778" y="1711"/>
                  </a:lnTo>
                  <a:lnTo>
                    <a:pt x="11586" y="1730"/>
                  </a:lnTo>
                  <a:lnTo>
                    <a:pt x="11394" y="1730"/>
                  </a:lnTo>
                  <a:lnTo>
                    <a:pt x="11202" y="1711"/>
                  </a:lnTo>
                  <a:lnTo>
                    <a:pt x="11067" y="1673"/>
                  </a:lnTo>
                  <a:lnTo>
                    <a:pt x="10933" y="1634"/>
                  </a:lnTo>
                  <a:lnTo>
                    <a:pt x="10683" y="1480"/>
                  </a:lnTo>
                  <a:lnTo>
                    <a:pt x="10453" y="1346"/>
                  </a:lnTo>
                  <a:lnTo>
                    <a:pt x="10337" y="1288"/>
                  </a:lnTo>
                  <a:lnTo>
                    <a:pt x="10203" y="1269"/>
                  </a:lnTo>
                  <a:lnTo>
                    <a:pt x="10088" y="1250"/>
                  </a:lnTo>
                  <a:lnTo>
                    <a:pt x="9953" y="1269"/>
                  </a:lnTo>
                  <a:lnTo>
                    <a:pt x="9684" y="1346"/>
                  </a:lnTo>
                  <a:lnTo>
                    <a:pt x="9530" y="1384"/>
                  </a:lnTo>
                  <a:lnTo>
                    <a:pt x="9377" y="1404"/>
                  </a:lnTo>
                  <a:lnTo>
                    <a:pt x="9223" y="1423"/>
                  </a:lnTo>
                  <a:lnTo>
                    <a:pt x="9069" y="1404"/>
                  </a:lnTo>
                  <a:lnTo>
                    <a:pt x="8819" y="1346"/>
                  </a:lnTo>
                  <a:lnTo>
                    <a:pt x="8608" y="1250"/>
                  </a:lnTo>
                  <a:lnTo>
                    <a:pt x="8416" y="1115"/>
                  </a:lnTo>
                  <a:lnTo>
                    <a:pt x="8243" y="962"/>
                  </a:lnTo>
                  <a:lnTo>
                    <a:pt x="8147" y="1096"/>
                  </a:lnTo>
                  <a:lnTo>
                    <a:pt x="8012" y="1192"/>
                  </a:lnTo>
                  <a:lnTo>
                    <a:pt x="7878" y="1288"/>
                  </a:lnTo>
                  <a:lnTo>
                    <a:pt x="7724" y="1365"/>
                  </a:lnTo>
                  <a:lnTo>
                    <a:pt x="7590" y="1404"/>
                  </a:lnTo>
                  <a:lnTo>
                    <a:pt x="7417" y="1442"/>
                  </a:lnTo>
                  <a:lnTo>
                    <a:pt x="7263" y="1461"/>
                  </a:lnTo>
                  <a:lnTo>
                    <a:pt x="7090" y="1442"/>
                  </a:lnTo>
                  <a:lnTo>
                    <a:pt x="6936" y="1423"/>
                  </a:lnTo>
                  <a:lnTo>
                    <a:pt x="6783" y="1384"/>
                  </a:lnTo>
                  <a:lnTo>
                    <a:pt x="6629" y="1327"/>
                  </a:lnTo>
                  <a:lnTo>
                    <a:pt x="6475" y="1250"/>
                  </a:lnTo>
                  <a:lnTo>
                    <a:pt x="6341" y="1154"/>
                  </a:lnTo>
                  <a:lnTo>
                    <a:pt x="6206" y="1039"/>
                  </a:lnTo>
                  <a:lnTo>
                    <a:pt x="6091" y="923"/>
                  </a:lnTo>
                  <a:lnTo>
                    <a:pt x="5976" y="770"/>
                  </a:lnTo>
                  <a:lnTo>
                    <a:pt x="5899" y="866"/>
                  </a:lnTo>
                  <a:lnTo>
                    <a:pt x="5822" y="942"/>
                  </a:lnTo>
                  <a:lnTo>
                    <a:pt x="5726" y="1019"/>
                  </a:lnTo>
                  <a:lnTo>
                    <a:pt x="5630" y="1077"/>
                  </a:lnTo>
                  <a:lnTo>
                    <a:pt x="5399" y="1173"/>
                  </a:lnTo>
                  <a:lnTo>
                    <a:pt x="5149" y="1250"/>
                  </a:lnTo>
                  <a:lnTo>
                    <a:pt x="4900" y="1269"/>
                  </a:lnTo>
                  <a:lnTo>
                    <a:pt x="4650" y="1269"/>
                  </a:lnTo>
                  <a:lnTo>
                    <a:pt x="4381" y="1250"/>
                  </a:lnTo>
                  <a:lnTo>
                    <a:pt x="4131" y="1192"/>
                  </a:lnTo>
                  <a:lnTo>
                    <a:pt x="3920" y="1096"/>
                  </a:lnTo>
                  <a:lnTo>
                    <a:pt x="3708" y="1000"/>
                  </a:lnTo>
                  <a:lnTo>
                    <a:pt x="3536" y="866"/>
                  </a:lnTo>
                  <a:lnTo>
                    <a:pt x="3478" y="808"/>
                  </a:lnTo>
                  <a:lnTo>
                    <a:pt x="3420" y="731"/>
                  </a:lnTo>
                  <a:lnTo>
                    <a:pt x="3363" y="654"/>
                  </a:lnTo>
                  <a:lnTo>
                    <a:pt x="3324" y="558"/>
                  </a:lnTo>
                  <a:lnTo>
                    <a:pt x="3324" y="481"/>
                  </a:lnTo>
                  <a:lnTo>
                    <a:pt x="3305" y="385"/>
                  </a:lnTo>
                  <a:lnTo>
                    <a:pt x="3324" y="289"/>
                  </a:lnTo>
                  <a:lnTo>
                    <a:pt x="3343" y="193"/>
                  </a:lnTo>
                  <a:lnTo>
                    <a:pt x="3401" y="97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6811319" y="2619453"/>
              <a:ext cx="72375" cy="38986"/>
            </a:xfrm>
            <a:custGeom>
              <a:rect b="b" l="l" r="r" t="t"/>
              <a:pathLst>
                <a:path extrusionOk="0" h="808" w="1500">
                  <a:moveTo>
                    <a:pt x="1307" y="1"/>
                  </a:moveTo>
                  <a:lnTo>
                    <a:pt x="1269" y="39"/>
                  </a:lnTo>
                  <a:lnTo>
                    <a:pt x="1019" y="251"/>
                  </a:lnTo>
                  <a:lnTo>
                    <a:pt x="884" y="347"/>
                  </a:lnTo>
                  <a:lnTo>
                    <a:pt x="750" y="424"/>
                  </a:lnTo>
                  <a:lnTo>
                    <a:pt x="596" y="481"/>
                  </a:lnTo>
                  <a:lnTo>
                    <a:pt x="443" y="539"/>
                  </a:lnTo>
                  <a:lnTo>
                    <a:pt x="289" y="577"/>
                  </a:lnTo>
                  <a:lnTo>
                    <a:pt x="116" y="597"/>
                  </a:lnTo>
                  <a:lnTo>
                    <a:pt x="77" y="616"/>
                  </a:lnTo>
                  <a:lnTo>
                    <a:pt x="39" y="635"/>
                  </a:lnTo>
                  <a:lnTo>
                    <a:pt x="20" y="673"/>
                  </a:lnTo>
                  <a:lnTo>
                    <a:pt x="1" y="712"/>
                  </a:lnTo>
                  <a:lnTo>
                    <a:pt x="20" y="750"/>
                  </a:lnTo>
                  <a:lnTo>
                    <a:pt x="39" y="789"/>
                  </a:lnTo>
                  <a:lnTo>
                    <a:pt x="77" y="808"/>
                  </a:lnTo>
                  <a:lnTo>
                    <a:pt x="308" y="808"/>
                  </a:lnTo>
                  <a:lnTo>
                    <a:pt x="500" y="770"/>
                  </a:lnTo>
                  <a:lnTo>
                    <a:pt x="692" y="731"/>
                  </a:lnTo>
                  <a:lnTo>
                    <a:pt x="865" y="654"/>
                  </a:lnTo>
                  <a:lnTo>
                    <a:pt x="1038" y="577"/>
                  </a:lnTo>
                  <a:lnTo>
                    <a:pt x="1211" y="462"/>
                  </a:lnTo>
                  <a:lnTo>
                    <a:pt x="1346" y="328"/>
                  </a:lnTo>
                  <a:lnTo>
                    <a:pt x="1461" y="174"/>
                  </a:lnTo>
                  <a:lnTo>
                    <a:pt x="1499" y="135"/>
                  </a:lnTo>
                  <a:lnTo>
                    <a:pt x="1499" y="97"/>
                  </a:lnTo>
                  <a:lnTo>
                    <a:pt x="1480" y="59"/>
                  </a:lnTo>
                  <a:lnTo>
                    <a:pt x="1442" y="20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6715833" y="2552724"/>
              <a:ext cx="110396" cy="68660"/>
            </a:xfrm>
            <a:custGeom>
              <a:rect b="b" l="l" r="r" t="t"/>
              <a:pathLst>
                <a:path extrusionOk="0" h="1423" w="2288">
                  <a:moveTo>
                    <a:pt x="308" y="289"/>
                  </a:moveTo>
                  <a:lnTo>
                    <a:pt x="692" y="308"/>
                  </a:lnTo>
                  <a:lnTo>
                    <a:pt x="884" y="327"/>
                  </a:lnTo>
                  <a:lnTo>
                    <a:pt x="1057" y="366"/>
                  </a:lnTo>
                  <a:lnTo>
                    <a:pt x="1307" y="442"/>
                  </a:lnTo>
                  <a:lnTo>
                    <a:pt x="1538" y="539"/>
                  </a:lnTo>
                  <a:lnTo>
                    <a:pt x="1768" y="673"/>
                  </a:lnTo>
                  <a:lnTo>
                    <a:pt x="1807" y="904"/>
                  </a:lnTo>
                  <a:lnTo>
                    <a:pt x="1787" y="980"/>
                  </a:lnTo>
                  <a:lnTo>
                    <a:pt x="1768" y="1057"/>
                  </a:lnTo>
                  <a:lnTo>
                    <a:pt x="1730" y="1096"/>
                  </a:lnTo>
                  <a:lnTo>
                    <a:pt x="1691" y="1134"/>
                  </a:lnTo>
                  <a:lnTo>
                    <a:pt x="1557" y="1134"/>
                  </a:lnTo>
                  <a:lnTo>
                    <a:pt x="1365" y="1115"/>
                  </a:lnTo>
                  <a:lnTo>
                    <a:pt x="1192" y="1057"/>
                  </a:lnTo>
                  <a:lnTo>
                    <a:pt x="1019" y="980"/>
                  </a:lnTo>
                  <a:lnTo>
                    <a:pt x="846" y="865"/>
                  </a:lnTo>
                  <a:lnTo>
                    <a:pt x="692" y="731"/>
                  </a:lnTo>
                  <a:lnTo>
                    <a:pt x="558" y="596"/>
                  </a:lnTo>
                  <a:lnTo>
                    <a:pt x="423" y="442"/>
                  </a:lnTo>
                  <a:lnTo>
                    <a:pt x="308" y="289"/>
                  </a:lnTo>
                  <a:close/>
                  <a:moveTo>
                    <a:pt x="154" y="1"/>
                  </a:moveTo>
                  <a:lnTo>
                    <a:pt x="97" y="20"/>
                  </a:lnTo>
                  <a:lnTo>
                    <a:pt x="39" y="77"/>
                  </a:lnTo>
                  <a:lnTo>
                    <a:pt x="1" y="116"/>
                  </a:lnTo>
                  <a:lnTo>
                    <a:pt x="1" y="154"/>
                  </a:lnTo>
                  <a:lnTo>
                    <a:pt x="1" y="193"/>
                  </a:lnTo>
                  <a:lnTo>
                    <a:pt x="77" y="366"/>
                  </a:lnTo>
                  <a:lnTo>
                    <a:pt x="173" y="519"/>
                  </a:lnTo>
                  <a:lnTo>
                    <a:pt x="289" y="673"/>
                  </a:lnTo>
                  <a:lnTo>
                    <a:pt x="404" y="808"/>
                  </a:lnTo>
                  <a:lnTo>
                    <a:pt x="539" y="942"/>
                  </a:lnTo>
                  <a:lnTo>
                    <a:pt x="692" y="1057"/>
                  </a:lnTo>
                  <a:lnTo>
                    <a:pt x="846" y="1173"/>
                  </a:lnTo>
                  <a:lnTo>
                    <a:pt x="1019" y="1249"/>
                  </a:lnTo>
                  <a:lnTo>
                    <a:pt x="1153" y="1307"/>
                  </a:lnTo>
                  <a:lnTo>
                    <a:pt x="1288" y="1365"/>
                  </a:lnTo>
                  <a:lnTo>
                    <a:pt x="1442" y="1403"/>
                  </a:lnTo>
                  <a:lnTo>
                    <a:pt x="1595" y="1422"/>
                  </a:lnTo>
                  <a:lnTo>
                    <a:pt x="1749" y="1422"/>
                  </a:lnTo>
                  <a:lnTo>
                    <a:pt x="1884" y="1384"/>
                  </a:lnTo>
                  <a:lnTo>
                    <a:pt x="2018" y="1326"/>
                  </a:lnTo>
                  <a:lnTo>
                    <a:pt x="2133" y="1230"/>
                  </a:lnTo>
                  <a:lnTo>
                    <a:pt x="2191" y="1153"/>
                  </a:lnTo>
                  <a:lnTo>
                    <a:pt x="2249" y="1077"/>
                  </a:lnTo>
                  <a:lnTo>
                    <a:pt x="2268" y="1000"/>
                  </a:lnTo>
                  <a:lnTo>
                    <a:pt x="2287" y="923"/>
                  </a:lnTo>
                  <a:lnTo>
                    <a:pt x="2287" y="846"/>
                  </a:lnTo>
                  <a:lnTo>
                    <a:pt x="2287" y="788"/>
                  </a:lnTo>
                  <a:lnTo>
                    <a:pt x="2268" y="711"/>
                  </a:lnTo>
                  <a:lnTo>
                    <a:pt x="2229" y="654"/>
                  </a:lnTo>
                  <a:lnTo>
                    <a:pt x="2114" y="539"/>
                  </a:lnTo>
                  <a:lnTo>
                    <a:pt x="1980" y="442"/>
                  </a:lnTo>
                  <a:lnTo>
                    <a:pt x="1807" y="346"/>
                  </a:lnTo>
                  <a:lnTo>
                    <a:pt x="1615" y="270"/>
                  </a:lnTo>
                  <a:lnTo>
                    <a:pt x="1403" y="212"/>
                  </a:lnTo>
                  <a:lnTo>
                    <a:pt x="1192" y="154"/>
                  </a:lnTo>
                  <a:lnTo>
                    <a:pt x="769" y="58"/>
                  </a:lnTo>
                  <a:lnTo>
                    <a:pt x="404" y="2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6730645" y="2566620"/>
              <a:ext cx="72375" cy="40868"/>
            </a:xfrm>
            <a:custGeom>
              <a:rect b="b" l="l" r="r" t="t"/>
              <a:pathLst>
                <a:path extrusionOk="0" h="847" w="1500">
                  <a:moveTo>
                    <a:pt x="1" y="1"/>
                  </a:moveTo>
                  <a:lnTo>
                    <a:pt x="116" y="154"/>
                  </a:lnTo>
                  <a:lnTo>
                    <a:pt x="251" y="308"/>
                  </a:lnTo>
                  <a:lnTo>
                    <a:pt x="385" y="443"/>
                  </a:lnTo>
                  <a:lnTo>
                    <a:pt x="539" y="577"/>
                  </a:lnTo>
                  <a:lnTo>
                    <a:pt x="712" y="692"/>
                  </a:lnTo>
                  <a:lnTo>
                    <a:pt x="885" y="769"/>
                  </a:lnTo>
                  <a:lnTo>
                    <a:pt x="1058" y="827"/>
                  </a:lnTo>
                  <a:lnTo>
                    <a:pt x="1250" y="846"/>
                  </a:lnTo>
                  <a:lnTo>
                    <a:pt x="1384" y="846"/>
                  </a:lnTo>
                  <a:lnTo>
                    <a:pt x="1423" y="808"/>
                  </a:lnTo>
                  <a:lnTo>
                    <a:pt x="1461" y="769"/>
                  </a:lnTo>
                  <a:lnTo>
                    <a:pt x="1480" y="692"/>
                  </a:lnTo>
                  <a:lnTo>
                    <a:pt x="1500" y="616"/>
                  </a:lnTo>
                  <a:lnTo>
                    <a:pt x="1461" y="385"/>
                  </a:lnTo>
                  <a:lnTo>
                    <a:pt x="1231" y="251"/>
                  </a:lnTo>
                  <a:lnTo>
                    <a:pt x="1000" y="154"/>
                  </a:lnTo>
                  <a:lnTo>
                    <a:pt x="750" y="78"/>
                  </a:lnTo>
                  <a:lnTo>
                    <a:pt x="577" y="39"/>
                  </a:lnTo>
                  <a:lnTo>
                    <a:pt x="385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6701020" y="2621334"/>
              <a:ext cx="59348" cy="84389"/>
            </a:xfrm>
            <a:custGeom>
              <a:rect b="b" l="l" r="r" t="t"/>
              <a:pathLst>
                <a:path extrusionOk="0" h="1749" w="1230">
                  <a:moveTo>
                    <a:pt x="557" y="231"/>
                  </a:moveTo>
                  <a:lnTo>
                    <a:pt x="692" y="404"/>
                  </a:lnTo>
                  <a:lnTo>
                    <a:pt x="826" y="596"/>
                  </a:lnTo>
                  <a:lnTo>
                    <a:pt x="884" y="692"/>
                  </a:lnTo>
                  <a:lnTo>
                    <a:pt x="922" y="807"/>
                  </a:lnTo>
                  <a:lnTo>
                    <a:pt x="942" y="903"/>
                  </a:lnTo>
                  <a:lnTo>
                    <a:pt x="942" y="1019"/>
                  </a:lnTo>
                  <a:lnTo>
                    <a:pt x="942" y="1115"/>
                  </a:lnTo>
                  <a:lnTo>
                    <a:pt x="903" y="1192"/>
                  </a:lnTo>
                  <a:lnTo>
                    <a:pt x="865" y="1288"/>
                  </a:lnTo>
                  <a:lnTo>
                    <a:pt x="807" y="1365"/>
                  </a:lnTo>
                  <a:lnTo>
                    <a:pt x="749" y="1422"/>
                  </a:lnTo>
                  <a:lnTo>
                    <a:pt x="653" y="1461"/>
                  </a:lnTo>
                  <a:lnTo>
                    <a:pt x="577" y="1480"/>
                  </a:lnTo>
                  <a:lnTo>
                    <a:pt x="480" y="1499"/>
                  </a:lnTo>
                  <a:lnTo>
                    <a:pt x="384" y="1480"/>
                  </a:lnTo>
                  <a:lnTo>
                    <a:pt x="327" y="1441"/>
                  </a:lnTo>
                  <a:lnTo>
                    <a:pt x="288" y="1384"/>
                  </a:lnTo>
                  <a:lnTo>
                    <a:pt x="250" y="1307"/>
                  </a:lnTo>
                  <a:lnTo>
                    <a:pt x="250" y="1230"/>
                  </a:lnTo>
                  <a:lnTo>
                    <a:pt x="250" y="1134"/>
                  </a:lnTo>
                  <a:lnTo>
                    <a:pt x="288" y="942"/>
                  </a:lnTo>
                  <a:lnTo>
                    <a:pt x="365" y="731"/>
                  </a:lnTo>
                  <a:lnTo>
                    <a:pt x="442" y="538"/>
                  </a:lnTo>
                  <a:lnTo>
                    <a:pt x="519" y="346"/>
                  </a:lnTo>
                  <a:lnTo>
                    <a:pt x="557" y="231"/>
                  </a:lnTo>
                  <a:close/>
                  <a:moveTo>
                    <a:pt x="596" y="0"/>
                  </a:moveTo>
                  <a:lnTo>
                    <a:pt x="557" y="58"/>
                  </a:lnTo>
                  <a:lnTo>
                    <a:pt x="519" y="135"/>
                  </a:lnTo>
                  <a:lnTo>
                    <a:pt x="480" y="116"/>
                  </a:lnTo>
                  <a:lnTo>
                    <a:pt x="442" y="116"/>
                  </a:lnTo>
                  <a:lnTo>
                    <a:pt x="404" y="135"/>
                  </a:lnTo>
                  <a:lnTo>
                    <a:pt x="384" y="173"/>
                  </a:lnTo>
                  <a:lnTo>
                    <a:pt x="327" y="308"/>
                  </a:lnTo>
                  <a:lnTo>
                    <a:pt x="269" y="442"/>
                  </a:lnTo>
                  <a:lnTo>
                    <a:pt x="135" y="711"/>
                  </a:lnTo>
                  <a:lnTo>
                    <a:pt x="58" y="846"/>
                  </a:lnTo>
                  <a:lnTo>
                    <a:pt x="19" y="1000"/>
                  </a:lnTo>
                  <a:lnTo>
                    <a:pt x="0" y="1134"/>
                  </a:lnTo>
                  <a:lnTo>
                    <a:pt x="0" y="1288"/>
                  </a:lnTo>
                  <a:lnTo>
                    <a:pt x="19" y="1384"/>
                  </a:lnTo>
                  <a:lnTo>
                    <a:pt x="58" y="1480"/>
                  </a:lnTo>
                  <a:lnTo>
                    <a:pt x="115" y="1576"/>
                  </a:lnTo>
                  <a:lnTo>
                    <a:pt x="192" y="1653"/>
                  </a:lnTo>
                  <a:lnTo>
                    <a:pt x="269" y="1691"/>
                  </a:lnTo>
                  <a:lnTo>
                    <a:pt x="365" y="1730"/>
                  </a:lnTo>
                  <a:lnTo>
                    <a:pt x="461" y="1749"/>
                  </a:lnTo>
                  <a:lnTo>
                    <a:pt x="577" y="1749"/>
                  </a:lnTo>
                  <a:lnTo>
                    <a:pt x="692" y="1730"/>
                  </a:lnTo>
                  <a:lnTo>
                    <a:pt x="788" y="1691"/>
                  </a:lnTo>
                  <a:lnTo>
                    <a:pt x="884" y="1634"/>
                  </a:lnTo>
                  <a:lnTo>
                    <a:pt x="980" y="1576"/>
                  </a:lnTo>
                  <a:lnTo>
                    <a:pt x="1057" y="1480"/>
                  </a:lnTo>
                  <a:lnTo>
                    <a:pt x="1115" y="1403"/>
                  </a:lnTo>
                  <a:lnTo>
                    <a:pt x="1172" y="1288"/>
                  </a:lnTo>
                  <a:lnTo>
                    <a:pt x="1211" y="1192"/>
                  </a:lnTo>
                  <a:lnTo>
                    <a:pt x="1230" y="1038"/>
                  </a:lnTo>
                  <a:lnTo>
                    <a:pt x="1211" y="865"/>
                  </a:lnTo>
                  <a:lnTo>
                    <a:pt x="1172" y="711"/>
                  </a:lnTo>
                  <a:lnTo>
                    <a:pt x="1115" y="558"/>
                  </a:lnTo>
                  <a:lnTo>
                    <a:pt x="1038" y="423"/>
                  </a:lnTo>
                  <a:lnTo>
                    <a:pt x="961" y="269"/>
                  </a:lnTo>
                  <a:lnTo>
                    <a:pt x="846" y="154"/>
                  </a:lnTo>
                  <a:lnTo>
                    <a:pt x="749" y="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6713034" y="2632432"/>
              <a:ext cx="33437" cy="61278"/>
            </a:xfrm>
            <a:custGeom>
              <a:rect b="b" l="l" r="r" t="t"/>
              <a:pathLst>
                <a:path extrusionOk="0" h="1270" w="693">
                  <a:moveTo>
                    <a:pt x="308" y="1"/>
                  </a:moveTo>
                  <a:lnTo>
                    <a:pt x="270" y="116"/>
                  </a:lnTo>
                  <a:lnTo>
                    <a:pt x="193" y="308"/>
                  </a:lnTo>
                  <a:lnTo>
                    <a:pt x="116" y="501"/>
                  </a:lnTo>
                  <a:lnTo>
                    <a:pt x="39" y="712"/>
                  </a:lnTo>
                  <a:lnTo>
                    <a:pt x="1" y="904"/>
                  </a:lnTo>
                  <a:lnTo>
                    <a:pt x="1" y="1000"/>
                  </a:lnTo>
                  <a:lnTo>
                    <a:pt x="1" y="1077"/>
                  </a:lnTo>
                  <a:lnTo>
                    <a:pt x="39" y="1154"/>
                  </a:lnTo>
                  <a:lnTo>
                    <a:pt x="78" y="1211"/>
                  </a:lnTo>
                  <a:lnTo>
                    <a:pt x="135" y="1250"/>
                  </a:lnTo>
                  <a:lnTo>
                    <a:pt x="231" y="1269"/>
                  </a:lnTo>
                  <a:lnTo>
                    <a:pt x="328" y="1250"/>
                  </a:lnTo>
                  <a:lnTo>
                    <a:pt x="404" y="1231"/>
                  </a:lnTo>
                  <a:lnTo>
                    <a:pt x="500" y="1192"/>
                  </a:lnTo>
                  <a:lnTo>
                    <a:pt x="558" y="1135"/>
                  </a:lnTo>
                  <a:lnTo>
                    <a:pt x="616" y="1058"/>
                  </a:lnTo>
                  <a:lnTo>
                    <a:pt x="654" y="962"/>
                  </a:lnTo>
                  <a:lnTo>
                    <a:pt x="693" y="885"/>
                  </a:lnTo>
                  <a:lnTo>
                    <a:pt x="693" y="789"/>
                  </a:lnTo>
                  <a:lnTo>
                    <a:pt x="693" y="673"/>
                  </a:lnTo>
                  <a:lnTo>
                    <a:pt x="673" y="577"/>
                  </a:lnTo>
                  <a:lnTo>
                    <a:pt x="635" y="462"/>
                  </a:lnTo>
                  <a:lnTo>
                    <a:pt x="577" y="366"/>
                  </a:lnTo>
                  <a:lnTo>
                    <a:pt x="443" y="174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6643507" y="2550890"/>
              <a:ext cx="54764" cy="81591"/>
            </a:xfrm>
            <a:custGeom>
              <a:rect b="b" l="l" r="r" t="t"/>
              <a:pathLst>
                <a:path extrusionOk="0" h="1691" w="1135">
                  <a:moveTo>
                    <a:pt x="481" y="327"/>
                  </a:moveTo>
                  <a:lnTo>
                    <a:pt x="673" y="577"/>
                  </a:lnTo>
                  <a:lnTo>
                    <a:pt x="750" y="711"/>
                  </a:lnTo>
                  <a:lnTo>
                    <a:pt x="827" y="865"/>
                  </a:lnTo>
                  <a:lnTo>
                    <a:pt x="846" y="999"/>
                  </a:lnTo>
                  <a:lnTo>
                    <a:pt x="846" y="1076"/>
                  </a:lnTo>
                  <a:lnTo>
                    <a:pt x="846" y="1134"/>
                  </a:lnTo>
                  <a:lnTo>
                    <a:pt x="808" y="1211"/>
                  </a:lnTo>
                  <a:lnTo>
                    <a:pt x="769" y="1268"/>
                  </a:lnTo>
                  <a:lnTo>
                    <a:pt x="712" y="1307"/>
                  </a:lnTo>
                  <a:lnTo>
                    <a:pt x="635" y="1364"/>
                  </a:lnTo>
                  <a:lnTo>
                    <a:pt x="520" y="1384"/>
                  </a:lnTo>
                  <a:lnTo>
                    <a:pt x="443" y="1384"/>
                  </a:lnTo>
                  <a:lnTo>
                    <a:pt x="385" y="1326"/>
                  </a:lnTo>
                  <a:lnTo>
                    <a:pt x="327" y="1268"/>
                  </a:lnTo>
                  <a:lnTo>
                    <a:pt x="308" y="1172"/>
                  </a:lnTo>
                  <a:lnTo>
                    <a:pt x="289" y="1076"/>
                  </a:lnTo>
                  <a:lnTo>
                    <a:pt x="270" y="884"/>
                  </a:lnTo>
                  <a:lnTo>
                    <a:pt x="308" y="730"/>
                  </a:lnTo>
                  <a:lnTo>
                    <a:pt x="347" y="596"/>
                  </a:lnTo>
                  <a:lnTo>
                    <a:pt x="404" y="461"/>
                  </a:lnTo>
                  <a:lnTo>
                    <a:pt x="481" y="327"/>
                  </a:lnTo>
                  <a:close/>
                  <a:moveTo>
                    <a:pt x="443" y="0"/>
                  </a:moveTo>
                  <a:lnTo>
                    <a:pt x="385" y="39"/>
                  </a:lnTo>
                  <a:lnTo>
                    <a:pt x="366" y="96"/>
                  </a:lnTo>
                  <a:lnTo>
                    <a:pt x="270" y="211"/>
                  </a:lnTo>
                  <a:lnTo>
                    <a:pt x="193" y="327"/>
                  </a:lnTo>
                  <a:lnTo>
                    <a:pt x="135" y="442"/>
                  </a:lnTo>
                  <a:lnTo>
                    <a:pt x="78" y="577"/>
                  </a:lnTo>
                  <a:lnTo>
                    <a:pt x="39" y="711"/>
                  </a:lnTo>
                  <a:lnTo>
                    <a:pt x="20" y="846"/>
                  </a:lnTo>
                  <a:lnTo>
                    <a:pt x="1" y="999"/>
                  </a:lnTo>
                  <a:lnTo>
                    <a:pt x="1" y="1134"/>
                  </a:lnTo>
                  <a:lnTo>
                    <a:pt x="20" y="1249"/>
                  </a:lnTo>
                  <a:lnTo>
                    <a:pt x="58" y="1364"/>
                  </a:lnTo>
                  <a:lnTo>
                    <a:pt x="116" y="1460"/>
                  </a:lnTo>
                  <a:lnTo>
                    <a:pt x="193" y="1537"/>
                  </a:lnTo>
                  <a:lnTo>
                    <a:pt x="270" y="1614"/>
                  </a:lnTo>
                  <a:lnTo>
                    <a:pt x="366" y="1653"/>
                  </a:lnTo>
                  <a:lnTo>
                    <a:pt x="481" y="1691"/>
                  </a:lnTo>
                  <a:lnTo>
                    <a:pt x="596" y="1672"/>
                  </a:lnTo>
                  <a:lnTo>
                    <a:pt x="712" y="1653"/>
                  </a:lnTo>
                  <a:lnTo>
                    <a:pt x="808" y="1595"/>
                  </a:lnTo>
                  <a:lnTo>
                    <a:pt x="904" y="1518"/>
                  </a:lnTo>
                  <a:lnTo>
                    <a:pt x="981" y="1441"/>
                  </a:lnTo>
                  <a:lnTo>
                    <a:pt x="1038" y="1364"/>
                  </a:lnTo>
                  <a:lnTo>
                    <a:pt x="1096" y="1249"/>
                  </a:lnTo>
                  <a:lnTo>
                    <a:pt x="1134" y="1153"/>
                  </a:lnTo>
                  <a:lnTo>
                    <a:pt x="1134" y="1038"/>
                  </a:lnTo>
                  <a:lnTo>
                    <a:pt x="1134" y="884"/>
                  </a:lnTo>
                  <a:lnTo>
                    <a:pt x="1096" y="749"/>
                  </a:lnTo>
                  <a:lnTo>
                    <a:pt x="1038" y="615"/>
                  </a:lnTo>
                  <a:lnTo>
                    <a:pt x="981" y="480"/>
                  </a:lnTo>
                  <a:lnTo>
                    <a:pt x="885" y="365"/>
                  </a:lnTo>
                  <a:lnTo>
                    <a:pt x="789" y="250"/>
                  </a:lnTo>
                  <a:lnTo>
                    <a:pt x="596" y="3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6656486" y="2566620"/>
              <a:ext cx="27888" cy="51049"/>
            </a:xfrm>
            <a:custGeom>
              <a:rect b="b" l="l" r="r" t="t"/>
              <a:pathLst>
                <a:path extrusionOk="0" h="1058" w="578">
                  <a:moveTo>
                    <a:pt x="212" y="1"/>
                  </a:moveTo>
                  <a:lnTo>
                    <a:pt x="135" y="135"/>
                  </a:lnTo>
                  <a:lnTo>
                    <a:pt x="78" y="270"/>
                  </a:lnTo>
                  <a:lnTo>
                    <a:pt x="39" y="404"/>
                  </a:lnTo>
                  <a:lnTo>
                    <a:pt x="1" y="558"/>
                  </a:lnTo>
                  <a:lnTo>
                    <a:pt x="20" y="750"/>
                  </a:lnTo>
                  <a:lnTo>
                    <a:pt x="39" y="846"/>
                  </a:lnTo>
                  <a:lnTo>
                    <a:pt x="58" y="942"/>
                  </a:lnTo>
                  <a:lnTo>
                    <a:pt x="116" y="1000"/>
                  </a:lnTo>
                  <a:lnTo>
                    <a:pt x="174" y="1058"/>
                  </a:lnTo>
                  <a:lnTo>
                    <a:pt x="251" y="1058"/>
                  </a:lnTo>
                  <a:lnTo>
                    <a:pt x="366" y="1038"/>
                  </a:lnTo>
                  <a:lnTo>
                    <a:pt x="443" y="981"/>
                  </a:lnTo>
                  <a:lnTo>
                    <a:pt x="500" y="942"/>
                  </a:lnTo>
                  <a:lnTo>
                    <a:pt x="539" y="885"/>
                  </a:lnTo>
                  <a:lnTo>
                    <a:pt x="577" y="808"/>
                  </a:lnTo>
                  <a:lnTo>
                    <a:pt x="577" y="750"/>
                  </a:lnTo>
                  <a:lnTo>
                    <a:pt x="577" y="673"/>
                  </a:lnTo>
                  <a:lnTo>
                    <a:pt x="558" y="539"/>
                  </a:lnTo>
                  <a:lnTo>
                    <a:pt x="481" y="385"/>
                  </a:lnTo>
                  <a:lnTo>
                    <a:pt x="404" y="25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6516514" y="3036664"/>
              <a:ext cx="42701" cy="49167"/>
            </a:xfrm>
            <a:custGeom>
              <a:rect b="b" l="l" r="r" t="t"/>
              <a:pathLst>
                <a:path extrusionOk="0" h="1019" w="885">
                  <a:moveTo>
                    <a:pt x="711" y="0"/>
                  </a:moveTo>
                  <a:lnTo>
                    <a:pt x="654" y="20"/>
                  </a:lnTo>
                  <a:lnTo>
                    <a:pt x="615" y="58"/>
                  </a:lnTo>
                  <a:lnTo>
                    <a:pt x="596" y="116"/>
                  </a:lnTo>
                  <a:lnTo>
                    <a:pt x="615" y="173"/>
                  </a:lnTo>
                  <a:lnTo>
                    <a:pt x="635" y="289"/>
                  </a:lnTo>
                  <a:lnTo>
                    <a:pt x="615" y="404"/>
                  </a:lnTo>
                  <a:lnTo>
                    <a:pt x="577" y="519"/>
                  </a:lnTo>
                  <a:lnTo>
                    <a:pt x="519" y="634"/>
                  </a:lnTo>
                  <a:lnTo>
                    <a:pt x="423" y="711"/>
                  </a:lnTo>
                  <a:lnTo>
                    <a:pt x="327" y="788"/>
                  </a:lnTo>
                  <a:lnTo>
                    <a:pt x="212" y="827"/>
                  </a:lnTo>
                  <a:lnTo>
                    <a:pt x="77" y="846"/>
                  </a:lnTo>
                  <a:lnTo>
                    <a:pt x="39" y="846"/>
                  </a:lnTo>
                  <a:lnTo>
                    <a:pt x="20" y="865"/>
                  </a:lnTo>
                  <a:lnTo>
                    <a:pt x="1" y="884"/>
                  </a:lnTo>
                  <a:lnTo>
                    <a:pt x="1" y="923"/>
                  </a:lnTo>
                  <a:lnTo>
                    <a:pt x="1" y="961"/>
                  </a:lnTo>
                  <a:lnTo>
                    <a:pt x="20" y="980"/>
                  </a:lnTo>
                  <a:lnTo>
                    <a:pt x="39" y="1019"/>
                  </a:lnTo>
                  <a:lnTo>
                    <a:pt x="269" y="1019"/>
                  </a:lnTo>
                  <a:lnTo>
                    <a:pt x="423" y="961"/>
                  </a:lnTo>
                  <a:lnTo>
                    <a:pt x="577" y="884"/>
                  </a:lnTo>
                  <a:lnTo>
                    <a:pt x="711" y="750"/>
                  </a:lnTo>
                  <a:lnTo>
                    <a:pt x="807" y="615"/>
                  </a:lnTo>
                  <a:lnTo>
                    <a:pt x="865" y="442"/>
                  </a:lnTo>
                  <a:lnTo>
                    <a:pt x="884" y="269"/>
                  </a:lnTo>
                  <a:lnTo>
                    <a:pt x="865" y="96"/>
                  </a:lnTo>
                  <a:lnTo>
                    <a:pt x="846" y="3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6406215" y="3726388"/>
              <a:ext cx="141855" cy="14909"/>
            </a:xfrm>
            <a:custGeom>
              <a:rect b="b" l="l" r="r" t="t"/>
              <a:pathLst>
                <a:path extrusionOk="0" h="309" w="2940">
                  <a:moveTo>
                    <a:pt x="1460" y="1"/>
                  </a:moveTo>
                  <a:lnTo>
                    <a:pt x="96" y="58"/>
                  </a:lnTo>
                  <a:lnTo>
                    <a:pt x="58" y="58"/>
                  </a:lnTo>
                  <a:lnTo>
                    <a:pt x="19" y="97"/>
                  </a:lnTo>
                  <a:lnTo>
                    <a:pt x="0" y="116"/>
                  </a:lnTo>
                  <a:lnTo>
                    <a:pt x="0" y="154"/>
                  </a:lnTo>
                  <a:lnTo>
                    <a:pt x="0" y="193"/>
                  </a:lnTo>
                  <a:lnTo>
                    <a:pt x="19" y="231"/>
                  </a:lnTo>
                  <a:lnTo>
                    <a:pt x="58" y="250"/>
                  </a:lnTo>
                  <a:lnTo>
                    <a:pt x="96" y="250"/>
                  </a:lnTo>
                  <a:lnTo>
                    <a:pt x="1460" y="308"/>
                  </a:lnTo>
                  <a:lnTo>
                    <a:pt x="2498" y="308"/>
                  </a:lnTo>
                  <a:lnTo>
                    <a:pt x="2824" y="270"/>
                  </a:lnTo>
                  <a:lnTo>
                    <a:pt x="2882" y="270"/>
                  </a:lnTo>
                  <a:lnTo>
                    <a:pt x="2921" y="231"/>
                  </a:lnTo>
                  <a:lnTo>
                    <a:pt x="2940" y="193"/>
                  </a:lnTo>
                  <a:lnTo>
                    <a:pt x="2940" y="154"/>
                  </a:lnTo>
                  <a:lnTo>
                    <a:pt x="2940" y="116"/>
                  </a:lnTo>
                  <a:lnTo>
                    <a:pt x="2921" y="78"/>
                  </a:lnTo>
                  <a:lnTo>
                    <a:pt x="2882" y="58"/>
                  </a:lnTo>
                  <a:lnTo>
                    <a:pt x="2824" y="39"/>
                  </a:lnTo>
                  <a:lnTo>
                    <a:pt x="2498" y="20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6417313" y="3749596"/>
              <a:ext cx="127042" cy="17660"/>
            </a:xfrm>
            <a:custGeom>
              <a:rect b="b" l="l" r="r" t="t"/>
              <a:pathLst>
                <a:path extrusionOk="0" h="366" w="2633">
                  <a:moveTo>
                    <a:pt x="77" y="0"/>
                  </a:moveTo>
                  <a:lnTo>
                    <a:pt x="39" y="19"/>
                  </a:lnTo>
                  <a:lnTo>
                    <a:pt x="20" y="58"/>
                  </a:lnTo>
                  <a:lnTo>
                    <a:pt x="1" y="96"/>
                  </a:lnTo>
                  <a:lnTo>
                    <a:pt x="1" y="135"/>
                  </a:lnTo>
                  <a:lnTo>
                    <a:pt x="1" y="154"/>
                  </a:lnTo>
                  <a:lnTo>
                    <a:pt x="20" y="192"/>
                  </a:lnTo>
                  <a:lnTo>
                    <a:pt x="77" y="211"/>
                  </a:lnTo>
                  <a:lnTo>
                    <a:pt x="366" y="269"/>
                  </a:lnTo>
                  <a:lnTo>
                    <a:pt x="673" y="307"/>
                  </a:lnTo>
                  <a:lnTo>
                    <a:pt x="981" y="346"/>
                  </a:lnTo>
                  <a:lnTo>
                    <a:pt x="1288" y="365"/>
                  </a:lnTo>
                  <a:lnTo>
                    <a:pt x="1903" y="365"/>
                  </a:lnTo>
                  <a:lnTo>
                    <a:pt x="2210" y="346"/>
                  </a:lnTo>
                  <a:lnTo>
                    <a:pt x="2518" y="307"/>
                  </a:lnTo>
                  <a:lnTo>
                    <a:pt x="2575" y="288"/>
                  </a:lnTo>
                  <a:lnTo>
                    <a:pt x="2614" y="250"/>
                  </a:lnTo>
                  <a:lnTo>
                    <a:pt x="2633" y="192"/>
                  </a:lnTo>
                  <a:lnTo>
                    <a:pt x="2633" y="135"/>
                  </a:lnTo>
                  <a:lnTo>
                    <a:pt x="2614" y="96"/>
                  </a:lnTo>
                  <a:lnTo>
                    <a:pt x="2594" y="38"/>
                  </a:lnTo>
                  <a:lnTo>
                    <a:pt x="2537" y="19"/>
                  </a:lnTo>
                  <a:lnTo>
                    <a:pt x="2479" y="19"/>
                  </a:lnTo>
                  <a:lnTo>
                    <a:pt x="1884" y="77"/>
                  </a:lnTo>
                  <a:lnTo>
                    <a:pt x="1307" y="96"/>
                  </a:lnTo>
                  <a:lnTo>
                    <a:pt x="712" y="7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6478493" y="3035748"/>
              <a:ext cx="28805" cy="56597"/>
            </a:xfrm>
            <a:custGeom>
              <a:rect b="b" l="l" r="r" t="t"/>
              <a:pathLst>
                <a:path extrusionOk="0" h="1173" w="597">
                  <a:moveTo>
                    <a:pt x="423" y="0"/>
                  </a:moveTo>
                  <a:lnTo>
                    <a:pt x="385" y="19"/>
                  </a:lnTo>
                  <a:lnTo>
                    <a:pt x="347" y="39"/>
                  </a:lnTo>
                  <a:lnTo>
                    <a:pt x="327" y="77"/>
                  </a:lnTo>
                  <a:lnTo>
                    <a:pt x="308" y="115"/>
                  </a:lnTo>
                  <a:lnTo>
                    <a:pt x="308" y="173"/>
                  </a:lnTo>
                  <a:lnTo>
                    <a:pt x="327" y="404"/>
                  </a:lnTo>
                  <a:lnTo>
                    <a:pt x="327" y="519"/>
                  </a:lnTo>
                  <a:lnTo>
                    <a:pt x="308" y="615"/>
                  </a:lnTo>
                  <a:lnTo>
                    <a:pt x="270" y="730"/>
                  </a:lnTo>
                  <a:lnTo>
                    <a:pt x="212" y="826"/>
                  </a:lnTo>
                  <a:lnTo>
                    <a:pt x="135" y="903"/>
                  </a:lnTo>
                  <a:lnTo>
                    <a:pt x="39" y="980"/>
                  </a:lnTo>
                  <a:lnTo>
                    <a:pt x="1" y="1018"/>
                  </a:lnTo>
                  <a:lnTo>
                    <a:pt x="1" y="1057"/>
                  </a:lnTo>
                  <a:lnTo>
                    <a:pt x="1" y="1095"/>
                  </a:lnTo>
                  <a:lnTo>
                    <a:pt x="1" y="1134"/>
                  </a:lnTo>
                  <a:lnTo>
                    <a:pt x="20" y="1153"/>
                  </a:lnTo>
                  <a:lnTo>
                    <a:pt x="58" y="1172"/>
                  </a:lnTo>
                  <a:lnTo>
                    <a:pt x="135" y="1172"/>
                  </a:lnTo>
                  <a:lnTo>
                    <a:pt x="270" y="1076"/>
                  </a:lnTo>
                  <a:lnTo>
                    <a:pt x="385" y="961"/>
                  </a:lnTo>
                  <a:lnTo>
                    <a:pt x="481" y="826"/>
                  </a:lnTo>
                  <a:lnTo>
                    <a:pt x="539" y="692"/>
                  </a:lnTo>
                  <a:lnTo>
                    <a:pt x="596" y="538"/>
                  </a:lnTo>
                  <a:lnTo>
                    <a:pt x="596" y="384"/>
                  </a:lnTo>
                  <a:lnTo>
                    <a:pt x="596" y="211"/>
                  </a:lnTo>
                  <a:lnTo>
                    <a:pt x="539" y="77"/>
                  </a:lnTo>
                  <a:lnTo>
                    <a:pt x="520" y="1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6368195" y="3357426"/>
              <a:ext cx="130757" cy="58431"/>
            </a:xfrm>
            <a:custGeom>
              <a:rect b="b" l="l" r="r" t="t"/>
              <a:pathLst>
                <a:path extrusionOk="0" h="1211" w="2710">
                  <a:moveTo>
                    <a:pt x="865" y="0"/>
                  </a:moveTo>
                  <a:lnTo>
                    <a:pt x="826" y="39"/>
                  </a:lnTo>
                  <a:lnTo>
                    <a:pt x="807" y="77"/>
                  </a:lnTo>
                  <a:lnTo>
                    <a:pt x="826" y="116"/>
                  </a:lnTo>
                  <a:lnTo>
                    <a:pt x="846" y="135"/>
                  </a:lnTo>
                  <a:lnTo>
                    <a:pt x="1384" y="500"/>
                  </a:lnTo>
                  <a:lnTo>
                    <a:pt x="1941" y="846"/>
                  </a:lnTo>
                  <a:lnTo>
                    <a:pt x="1480" y="711"/>
                  </a:lnTo>
                  <a:lnTo>
                    <a:pt x="1019" y="577"/>
                  </a:lnTo>
                  <a:lnTo>
                    <a:pt x="577" y="404"/>
                  </a:lnTo>
                  <a:lnTo>
                    <a:pt x="135" y="212"/>
                  </a:lnTo>
                  <a:lnTo>
                    <a:pt x="58" y="212"/>
                  </a:lnTo>
                  <a:lnTo>
                    <a:pt x="19" y="231"/>
                  </a:lnTo>
                  <a:lnTo>
                    <a:pt x="0" y="250"/>
                  </a:lnTo>
                  <a:lnTo>
                    <a:pt x="0" y="289"/>
                  </a:lnTo>
                  <a:lnTo>
                    <a:pt x="0" y="327"/>
                  </a:lnTo>
                  <a:lnTo>
                    <a:pt x="0" y="346"/>
                  </a:lnTo>
                  <a:lnTo>
                    <a:pt x="39" y="385"/>
                  </a:lnTo>
                  <a:lnTo>
                    <a:pt x="481" y="596"/>
                  </a:lnTo>
                  <a:lnTo>
                    <a:pt x="923" y="807"/>
                  </a:lnTo>
                  <a:lnTo>
                    <a:pt x="1403" y="980"/>
                  </a:lnTo>
                  <a:lnTo>
                    <a:pt x="1633" y="1038"/>
                  </a:lnTo>
                  <a:lnTo>
                    <a:pt x="1864" y="1096"/>
                  </a:lnTo>
                  <a:lnTo>
                    <a:pt x="1960" y="1096"/>
                  </a:lnTo>
                  <a:lnTo>
                    <a:pt x="1999" y="1076"/>
                  </a:lnTo>
                  <a:lnTo>
                    <a:pt x="2018" y="1038"/>
                  </a:lnTo>
                  <a:lnTo>
                    <a:pt x="2037" y="961"/>
                  </a:lnTo>
                  <a:lnTo>
                    <a:pt x="2037" y="923"/>
                  </a:lnTo>
                  <a:lnTo>
                    <a:pt x="2018" y="884"/>
                  </a:lnTo>
                  <a:lnTo>
                    <a:pt x="2537" y="1192"/>
                  </a:lnTo>
                  <a:lnTo>
                    <a:pt x="2575" y="1211"/>
                  </a:lnTo>
                  <a:lnTo>
                    <a:pt x="2633" y="1211"/>
                  </a:lnTo>
                  <a:lnTo>
                    <a:pt x="2671" y="1192"/>
                  </a:lnTo>
                  <a:lnTo>
                    <a:pt x="2690" y="1153"/>
                  </a:lnTo>
                  <a:lnTo>
                    <a:pt x="2709" y="1115"/>
                  </a:lnTo>
                  <a:lnTo>
                    <a:pt x="2709" y="1057"/>
                  </a:lnTo>
                  <a:lnTo>
                    <a:pt x="2690" y="1019"/>
                  </a:lnTo>
                  <a:lnTo>
                    <a:pt x="2652" y="980"/>
                  </a:lnTo>
                  <a:lnTo>
                    <a:pt x="2229" y="731"/>
                  </a:lnTo>
                  <a:lnTo>
                    <a:pt x="1806" y="481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6178140" y="3210941"/>
              <a:ext cx="316182" cy="100167"/>
            </a:xfrm>
            <a:custGeom>
              <a:rect b="b" l="l" r="r" t="t"/>
              <a:pathLst>
                <a:path extrusionOk="0" h="2076" w="6553">
                  <a:moveTo>
                    <a:pt x="0" y="1"/>
                  </a:moveTo>
                  <a:lnTo>
                    <a:pt x="39" y="58"/>
                  </a:lnTo>
                  <a:lnTo>
                    <a:pt x="77" y="116"/>
                  </a:lnTo>
                  <a:lnTo>
                    <a:pt x="154" y="308"/>
                  </a:lnTo>
                  <a:lnTo>
                    <a:pt x="250" y="500"/>
                  </a:lnTo>
                  <a:lnTo>
                    <a:pt x="365" y="673"/>
                  </a:lnTo>
                  <a:lnTo>
                    <a:pt x="461" y="846"/>
                  </a:lnTo>
                  <a:lnTo>
                    <a:pt x="596" y="1000"/>
                  </a:lnTo>
                  <a:lnTo>
                    <a:pt x="711" y="1153"/>
                  </a:lnTo>
                  <a:lnTo>
                    <a:pt x="846" y="1288"/>
                  </a:lnTo>
                  <a:lnTo>
                    <a:pt x="980" y="1403"/>
                  </a:lnTo>
                  <a:lnTo>
                    <a:pt x="1134" y="1519"/>
                  </a:lnTo>
                  <a:lnTo>
                    <a:pt x="1288" y="1615"/>
                  </a:lnTo>
                  <a:lnTo>
                    <a:pt x="1441" y="1711"/>
                  </a:lnTo>
                  <a:lnTo>
                    <a:pt x="1595" y="1807"/>
                  </a:lnTo>
                  <a:lnTo>
                    <a:pt x="1941" y="1922"/>
                  </a:lnTo>
                  <a:lnTo>
                    <a:pt x="2287" y="2018"/>
                  </a:lnTo>
                  <a:lnTo>
                    <a:pt x="2633" y="2057"/>
                  </a:lnTo>
                  <a:lnTo>
                    <a:pt x="2998" y="2076"/>
                  </a:lnTo>
                  <a:lnTo>
                    <a:pt x="3363" y="2018"/>
                  </a:lnTo>
                  <a:lnTo>
                    <a:pt x="3728" y="1941"/>
                  </a:lnTo>
                  <a:lnTo>
                    <a:pt x="4074" y="1807"/>
                  </a:lnTo>
                  <a:lnTo>
                    <a:pt x="4420" y="1634"/>
                  </a:lnTo>
                  <a:lnTo>
                    <a:pt x="4746" y="1422"/>
                  </a:lnTo>
                  <a:lnTo>
                    <a:pt x="4919" y="1288"/>
                  </a:lnTo>
                  <a:lnTo>
                    <a:pt x="5073" y="1153"/>
                  </a:lnTo>
                  <a:lnTo>
                    <a:pt x="4842" y="1077"/>
                  </a:lnTo>
                  <a:lnTo>
                    <a:pt x="4631" y="961"/>
                  </a:lnTo>
                  <a:lnTo>
                    <a:pt x="4593" y="904"/>
                  </a:lnTo>
                  <a:lnTo>
                    <a:pt x="4573" y="865"/>
                  </a:lnTo>
                  <a:lnTo>
                    <a:pt x="4573" y="808"/>
                  </a:lnTo>
                  <a:lnTo>
                    <a:pt x="4593" y="750"/>
                  </a:lnTo>
                  <a:lnTo>
                    <a:pt x="4612" y="712"/>
                  </a:lnTo>
                  <a:lnTo>
                    <a:pt x="4669" y="692"/>
                  </a:lnTo>
                  <a:lnTo>
                    <a:pt x="4785" y="692"/>
                  </a:lnTo>
                  <a:lnTo>
                    <a:pt x="4977" y="769"/>
                  </a:lnTo>
                  <a:lnTo>
                    <a:pt x="5150" y="827"/>
                  </a:lnTo>
                  <a:lnTo>
                    <a:pt x="5323" y="865"/>
                  </a:lnTo>
                  <a:lnTo>
                    <a:pt x="5496" y="884"/>
                  </a:lnTo>
                  <a:lnTo>
                    <a:pt x="5553" y="865"/>
                  </a:lnTo>
                  <a:lnTo>
                    <a:pt x="5611" y="884"/>
                  </a:lnTo>
                  <a:lnTo>
                    <a:pt x="5822" y="865"/>
                  </a:lnTo>
                  <a:lnTo>
                    <a:pt x="6034" y="808"/>
                  </a:lnTo>
                  <a:lnTo>
                    <a:pt x="6264" y="750"/>
                  </a:lnTo>
                  <a:lnTo>
                    <a:pt x="6495" y="654"/>
                  </a:lnTo>
                  <a:lnTo>
                    <a:pt x="6552" y="654"/>
                  </a:lnTo>
                  <a:lnTo>
                    <a:pt x="6552" y="174"/>
                  </a:lnTo>
                  <a:lnTo>
                    <a:pt x="4823" y="154"/>
                  </a:lnTo>
                  <a:lnTo>
                    <a:pt x="3075" y="116"/>
                  </a:lnTo>
                  <a:lnTo>
                    <a:pt x="1537" y="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5338211" y="3298996"/>
              <a:ext cx="1126445" cy="206800"/>
            </a:xfrm>
            <a:custGeom>
              <a:rect b="b" l="l" r="r" t="t"/>
              <a:pathLst>
                <a:path extrusionOk="0" h="4286" w="23346">
                  <a:moveTo>
                    <a:pt x="7071" y="1"/>
                  </a:moveTo>
                  <a:lnTo>
                    <a:pt x="6360" y="39"/>
                  </a:lnTo>
                  <a:lnTo>
                    <a:pt x="5649" y="78"/>
                  </a:lnTo>
                  <a:lnTo>
                    <a:pt x="4938" y="116"/>
                  </a:lnTo>
                  <a:lnTo>
                    <a:pt x="4227" y="193"/>
                  </a:lnTo>
                  <a:lnTo>
                    <a:pt x="3517" y="270"/>
                  </a:lnTo>
                  <a:lnTo>
                    <a:pt x="2806" y="385"/>
                  </a:lnTo>
                  <a:lnTo>
                    <a:pt x="2114" y="501"/>
                  </a:lnTo>
                  <a:lnTo>
                    <a:pt x="1403" y="616"/>
                  </a:lnTo>
                  <a:lnTo>
                    <a:pt x="711" y="770"/>
                  </a:lnTo>
                  <a:lnTo>
                    <a:pt x="0" y="923"/>
                  </a:lnTo>
                  <a:lnTo>
                    <a:pt x="39" y="1039"/>
                  </a:lnTo>
                  <a:lnTo>
                    <a:pt x="58" y="1135"/>
                  </a:lnTo>
                  <a:lnTo>
                    <a:pt x="96" y="1211"/>
                  </a:lnTo>
                  <a:lnTo>
                    <a:pt x="154" y="1288"/>
                  </a:lnTo>
                  <a:lnTo>
                    <a:pt x="212" y="1346"/>
                  </a:lnTo>
                  <a:lnTo>
                    <a:pt x="269" y="1384"/>
                  </a:lnTo>
                  <a:lnTo>
                    <a:pt x="346" y="1404"/>
                  </a:lnTo>
                  <a:lnTo>
                    <a:pt x="423" y="1423"/>
                  </a:lnTo>
                  <a:lnTo>
                    <a:pt x="596" y="1442"/>
                  </a:lnTo>
                  <a:lnTo>
                    <a:pt x="788" y="1423"/>
                  </a:lnTo>
                  <a:lnTo>
                    <a:pt x="1249" y="1346"/>
                  </a:lnTo>
                  <a:lnTo>
                    <a:pt x="2095" y="1211"/>
                  </a:lnTo>
                  <a:lnTo>
                    <a:pt x="2940" y="1077"/>
                  </a:lnTo>
                  <a:lnTo>
                    <a:pt x="3689" y="981"/>
                  </a:lnTo>
                  <a:lnTo>
                    <a:pt x="4458" y="923"/>
                  </a:lnTo>
                  <a:lnTo>
                    <a:pt x="5227" y="866"/>
                  </a:lnTo>
                  <a:lnTo>
                    <a:pt x="5976" y="827"/>
                  </a:lnTo>
                  <a:lnTo>
                    <a:pt x="6783" y="808"/>
                  </a:lnTo>
                  <a:lnTo>
                    <a:pt x="7590" y="789"/>
                  </a:lnTo>
                  <a:lnTo>
                    <a:pt x="8397" y="808"/>
                  </a:lnTo>
                  <a:lnTo>
                    <a:pt x="9223" y="846"/>
                  </a:lnTo>
                  <a:lnTo>
                    <a:pt x="10011" y="885"/>
                  </a:lnTo>
                  <a:lnTo>
                    <a:pt x="10818" y="942"/>
                  </a:lnTo>
                  <a:lnTo>
                    <a:pt x="11625" y="1019"/>
                  </a:lnTo>
                  <a:lnTo>
                    <a:pt x="12432" y="1115"/>
                  </a:lnTo>
                  <a:lnTo>
                    <a:pt x="13815" y="1288"/>
                  </a:lnTo>
                  <a:lnTo>
                    <a:pt x="15218" y="1480"/>
                  </a:lnTo>
                  <a:lnTo>
                    <a:pt x="15929" y="1596"/>
                  </a:lnTo>
                  <a:lnTo>
                    <a:pt x="16640" y="1730"/>
                  </a:lnTo>
                  <a:lnTo>
                    <a:pt x="17331" y="1884"/>
                  </a:lnTo>
                  <a:lnTo>
                    <a:pt x="18042" y="2038"/>
                  </a:lnTo>
                  <a:lnTo>
                    <a:pt x="18734" y="2230"/>
                  </a:lnTo>
                  <a:lnTo>
                    <a:pt x="19407" y="2441"/>
                  </a:lnTo>
                  <a:lnTo>
                    <a:pt x="20079" y="2672"/>
                  </a:lnTo>
                  <a:lnTo>
                    <a:pt x="20732" y="2941"/>
                  </a:lnTo>
                  <a:lnTo>
                    <a:pt x="21386" y="3229"/>
                  </a:lnTo>
                  <a:lnTo>
                    <a:pt x="22001" y="3536"/>
                  </a:lnTo>
                  <a:lnTo>
                    <a:pt x="22615" y="3901"/>
                  </a:lnTo>
                  <a:lnTo>
                    <a:pt x="23211" y="4286"/>
                  </a:lnTo>
                  <a:lnTo>
                    <a:pt x="23346" y="3940"/>
                  </a:lnTo>
                  <a:lnTo>
                    <a:pt x="23057" y="3805"/>
                  </a:lnTo>
                  <a:lnTo>
                    <a:pt x="22769" y="3671"/>
                  </a:lnTo>
                  <a:lnTo>
                    <a:pt x="22231" y="3363"/>
                  </a:lnTo>
                  <a:lnTo>
                    <a:pt x="21578" y="3056"/>
                  </a:lnTo>
                  <a:lnTo>
                    <a:pt x="20925" y="2768"/>
                  </a:lnTo>
                  <a:lnTo>
                    <a:pt x="20271" y="2480"/>
                  </a:lnTo>
                  <a:lnTo>
                    <a:pt x="19618" y="2211"/>
                  </a:lnTo>
                  <a:lnTo>
                    <a:pt x="18945" y="1961"/>
                  </a:lnTo>
                  <a:lnTo>
                    <a:pt x="18273" y="1711"/>
                  </a:lnTo>
                  <a:lnTo>
                    <a:pt x="17600" y="1500"/>
                  </a:lnTo>
                  <a:lnTo>
                    <a:pt x="16909" y="1288"/>
                  </a:lnTo>
                  <a:lnTo>
                    <a:pt x="16217" y="1096"/>
                  </a:lnTo>
                  <a:lnTo>
                    <a:pt x="15525" y="923"/>
                  </a:lnTo>
                  <a:lnTo>
                    <a:pt x="14834" y="770"/>
                  </a:lnTo>
                  <a:lnTo>
                    <a:pt x="14142" y="616"/>
                  </a:lnTo>
                  <a:lnTo>
                    <a:pt x="13450" y="481"/>
                  </a:lnTo>
                  <a:lnTo>
                    <a:pt x="12739" y="385"/>
                  </a:lnTo>
                  <a:lnTo>
                    <a:pt x="12028" y="270"/>
                  </a:lnTo>
                  <a:lnTo>
                    <a:pt x="11337" y="193"/>
                  </a:lnTo>
                  <a:lnTo>
                    <a:pt x="10626" y="116"/>
                  </a:lnTo>
                  <a:lnTo>
                    <a:pt x="9915" y="78"/>
                  </a:lnTo>
                  <a:lnTo>
                    <a:pt x="9204" y="39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6321827" y="3008825"/>
              <a:ext cx="102965" cy="86271"/>
            </a:xfrm>
            <a:custGeom>
              <a:rect b="b" l="l" r="r" t="t"/>
              <a:pathLst>
                <a:path extrusionOk="0" h="1788" w="2134">
                  <a:moveTo>
                    <a:pt x="366" y="366"/>
                  </a:moveTo>
                  <a:lnTo>
                    <a:pt x="615" y="443"/>
                  </a:lnTo>
                  <a:lnTo>
                    <a:pt x="904" y="558"/>
                  </a:lnTo>
                  <a:lnTo>
                    <a:pt x="1192" y="673"/>
                  </a:lnTo>
                  <a:lnTo>
                    <a:pt x="1461" y="808"/>
                  </a:lnTo>
                  <a:lnTo>
                    <a:pt x="1576" y="885"/>
                  </a:lnTo>
                  <a:lnTo>
                    <a:pt x="1672" y="962"/>
                  </a:lnTo>
                  <a:lnTo>
                    <a:pt x="1749" y="1038"/>
                  </a:lnTo>
                  <a:lnTo>
                    <a:pt x="1787" y="1115"/>
                  </a:lnTo>
                  <a:lnTo>
                    <a:pt x="1807" y="1192"/>
                  </a:lnTo>
                  <a:lnTo>
                    <a:pt x="1807" y="1269"/>
                  </a:lnTo>
                  <a:lnTo>
                    <a:pt x="1749" y="1346"/>
                  </a:lnTo>
                  <a:lnTo>
                    <a:pt x="1672" y="1423"/>
                  </a:lnTo>
                  <a:lnTo>
                    <a:pt x="1557" y="1480"/>
                  </a:lnTo>
                  <a:lnTo>
                    <a:pt x="1422" y="1519"/>
                  </a:lnTo>
                  <a:lnTo>
                    <a:pt x="1288" y="1500"/>
                  </a:lnTo>
                  <a:lnTo>
                    <a:pt x="1153" y="1461"/>
                  </a:lnTo>
                  <a:lnTo>
                    <a:pt x="1038" y="1404"/>
                  </a:lnTo>
                  <a:lnTo>
                    <a:pt x="904" y="1346"/>
                  </a:lnTo>
                  <a:lnTo>
                    <a:pt x="808" y="1269"/>
                  </a:lnTo>
                  <a:lnTo>
                    <a:pt x="711" y="1173"/>
                  </a:lnTo>
                  <a:lnTo>
                    <a:pt x="577" y="1000"/>
                  </a:lnTo>
                  <a:lnTo>
                    <a:pt x="462" y="808"/>
                  </a:lnTo>
                  <a:lnTo>
                    <a:pt x="404" y="597"/>
                  </a:lnTo>
                  <a:lnTo>
                    <a:pt x="366" y="366"/>
                  </a:lnTo>
                  <a:close/>
                  <a:moveTo>
                    <a:pt x="77" y="1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174"/>
                  </a:lnTo>
                  <a:lnTo>
                    <a:pt x="20" y="231"/>
                  </a:lnTo>
                  <a:lnTo>
                    <a:pt x="39" y="270"/>
                  </a:lnTo>
                  <a:lnTo>
                    <a:pt x="97" y="289"/>
                  </a:lnTo>
                  <a:lnTo>
                    <a:pt x="231" y="328"/>
                  </a:lnTo>
                  <a:lnTo>
                    <a:pt x="212" y="481"/>
                  </a:lnTo>
                  <a:lnTo>
                    <a:pt x="231" y="635"/>
                  </a:lnTo>
                  <a:lnTo>
                    <a:pt x="270" y="789"/>
                  </a:lnTo>
                  <a:lnTo>
                    <a:pt x="327" y="942"/>
                  </a:lnTo>
                  <a:lnTo>
                    <a:pt x="404" y="1096"/>
                  </a:lnTo>
                  <a:lnTo>
                    <a:pt x="500" y="1250"/>
                  </a:lnTo>
                  <a:lnTo>
                    <a:pt x="596" y="1365"/>
                  </a:lnTo>
                  <a:lnTo>
                    <a:pt x="711" y="1500"/>
                  </a:lnTo>
                  <a:lnTo>
                    <a:pt x="846" y="1596"/>
                  </a:lnTo>
                  <a:lnTo>
                    <a:pt x="980" y="1673"/>
                  </a:lnTo>
                  <a:lnTo>
                    <a:pt x="1115" y="1730"/>
                  </a:lnTo>
                  <a:lnTo>
                    <a:pt x="1269" y="1769"/>
                  </a:lnTo>
                  <a:lnTo>
                    <a:pt x="1422" y="1788"/>
                  </a:lnTo>
                  <a:lnTo>
                    <a:pt x="1576" y="1769"/>
                  </a:lnTo>
                  <a:lnTo>
                    <a:pt x="1730" y="1711"/>
                  </a:lnTo>
                  <a:lnTo>
                    <a:pt x="1884" y="1634"/>
                  </a:lnTo>
                  <a:lnTo>
                    <a:pt x="1999" y="1538"/>
                  </a:lnTo>
                  <a:lnTo>
                    <a:pt x="2076" y="1423"/>
                  </a:lnTo>
                  <a:lnTo>
                    <a:pt x="2133" y="1307"/>
                  </a:lnTo>
                  <a:lnTo>
                    <a:pt x="2133" y="1192"/>
                  </a:lnTo>
                  <a:lnTo>
                    <a:pt x="2114" y="1058"/>
                  </a:lnTo>
                  <a:lnTo>
                    <a:pt x="2056" y="942"/>
                  </a:lnTo>
                  <a:lnTo>
                    <a:pt x="1980" y="827"/>
                  </a:lnTo>
                  <a:lnTo>
                    <a:pt x="1884" y="731"/>
                  </a:lnTo>
                  <a:lnTo>
                    <a:pt x="1691" y="597"/>
                  </a:lnTo>
                  <a:lnTo>
                    <a:pt x="1499" y="462"/>
                  </a:lnTo>
                  <a:lnTo>
                    <a:pt x="1288" y="347"/>
                  </a:lnTo>
                  <a:lnTo>
                    <a:pt x="1057" y="251"/>
                  </a:lnTo>
                  <a:lnTo>
                    <a:pt x="827" y="155"/>
                  </a:lnTo>
                  <a:lnTo>
                    <a:pt x="596" y="97"/>
                  </a:lnTo>
                  <a:lnTo>
                    <a:pt x="366" y="3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6339438" y="3026436"/>
              <a:ext cx="69576" cy="55681"/>
            </a:xfrm>
            <a:custGeom>
              <a:rect b="b" l="l" r="r" t="t"/>
              <a:pathLst>
                <a:path extrusionOk="0" h="1154" w="1442">
                  <a:moveTo>
                    <a:pt x="1" y="1"/>
                  </a:moveTo>
                  <a:lnTo>
                    <a:pt x="39" y="232"/>
                  </a:lnTo>
                  <a:lnTo>
                    <a:pt x="97" y="443"/>
                  </a:lnTo>
                  <a:lnTo>
                    <a:pt x="212" y="635"/>
                  </a:lnTo>
                  <a:lnTo>
                    <a:pt x="346" y="808"/>
                  </a:lnTo>
                  <a:lnTo>
                    <a:pt x="443" y="904"/>
                  </a:lnTo>
                  <a:lnTo>
                    <a:pt x="539" y="981"/>
                  </a:lnTo>
                  <a:lnTo>
                    <a:pt x="673" y="1039"/>
                  </a:lnTo>
                  <a:lnTo>
                    <a:pt x="788" y="1096"/>
                  </a:lnTo>
                  <a:lnTo>
                    <a:pt x="923" y="1135"/>
                  </a:lnTo>
                  <a:lnTo>
                    <a:pt x="1057" y="1154"/>
                  </a:lnTo>
                  <a:lnTo>
                    <a:pt x="1192" y="1115"/>
                  </a:lnTo>
                  <a:lnTo>
                    <a:pt x="1307" y="1058"/>
                  </a:lnTo>
                  <a:lnTo>
                    <a:pt x="1384" y="981"/>
                  </a:lnTo>
                  <a:lnTo>
                    <a:pt x="1442" y="904"/>
                  </a:lnTo>
                  <a:lnTo>
                    <a:pt x="1442" y="827"/>
                  </a:lnTo>
                  <a:lnTo>
                    <a:pt x="1422" y="750"/>
                  </a:lnTo>
                  <a:lnTo>
                    <a:pt x="1384" y="673"/>
                  </a:lnTo>
                  <a:lnTo>
                    <a:pt x="1307" y="597"/>
                  </a:lnTo>
                  <a:lnTo>
                    <a:pt x="1211" y="520"/>
                  </a:lnTo>
                  <a:lnTo>
                    <a:pt x="1096" y="443"/>
                  </a:lnTo>
                  <a:lnTo>
                    <a:pt x="827" y="308"/>
                  </a:lnTo>
                  <a:lnTo>
                    <a:pt x="539" y="193"/>
                  </a:lnTo>
                  <a:lnTo>
                    <a:pt x="250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6256014" y="3035748"/>
              <a:ext cx="62146" cy="91820"/>
            </a:xfrm>
            <a:custGeom>
              <a:rect b="b" l="l" r="r" t="t"/>
              <a:pathLst>
                <a:path extrusionOk="0" h="1903" w="1288">
                  <a:moveTo>
                    <a:pt x="846" y="269"/>
                  </a:moveTo>
                  <a:lnTo>
                    <a:pt x="923" y="461"/>
                  </a:lnTo>
                  <a:lnTo>
                    <a:pt x="980" y="653"/>
                  </a:lnTo>
                  <a:lnTo>
                    <a:pt x="999" y="846"/>
                  </a:lnTo>
                  <a:lnTo>
                    <a:pt x="999" y="1038"/>
                  </a:lnTo>
                  <a:lnTo>
                    <a:pt x="980" y="1153"/>
                  </a:lnTo>
                  <a:lnTo>
                    <a:pt x="942" y="1287"/>
                  </a:lnTo>
                  <a:lnTo>
                    <a:pt x="903" y="1422"/>
                  </a:lnTo>
                  <a:lnTo>
                    <a:pt x="827" y="1537"/>
                  </a:lnTo>
                  <a:lnTo>
                    <a:pt x="730" y="1614"/>
                  </a:lnTo>
                  <a:lnTo>
                    <a:pt x="692" y="1633"/>
                  </a:lnTo>
                  <a:lnTo>
                    <a:pt x="577" y="1633"/>
                  </a:lnTo>
                  <a:lnTo>
                    <a:pt x="519" y="1614"/>
                  </a:lnTo>
                  <a:lnTo>
                    <a:pt x="442" y="1576"/>
                  </a:lnTo>
                  <a:lnTo>
                    <a:pt x="385" y="1518"/>
                  </a:lnTo>
                  <a:lnTo>
                    <a:pt x="308" y="1441"/>
                  </a:lnTo>
                  <a:lnTo>
                    <a:pt x="250" y="1345"/>
                  </a:lnTo>
                  <a:lnTo>
                    <a:pt x="231" y="1268"/>
                  </a:lnTo>
                  <a:lnTo>
                    <a:pt x="212" y="1172"/>
                  </a:lnTo>
                  <a:lnTo>
                    <a:pt x="212" y="1095"/>
                  </a:lnTo>
                  <a:lnTo>
                    <a:pt x="231" y="999"/>
                  </a:lnTo>
                  <a:lnTo>
                    <a:pt x="250" y="922"/>
                  </a:lnTo>
                  <a:lnTo>
                    <a:pt x="289" y="846"/>
                  </a:lnTo>
                  <a:lnTo>
                    <a:pt x="404" y="673"/>
                  </a:lnTo>
                  <a:lnTo>
                    <a:pt x="538" y="519"/>
                  </a:lnTo>
                  <a:lnTo>
                    <a:pt x="692" y="384"/>
                  </a:lnTo>
                  <a:lnTo>
                    <a:pt x="846" y="269"/>
                  </a:lnTo>
                  <a:close/>
                  <a:moveTo>
                    <a:pt x="923" y="0"/>
                  </a:moveTo>
                  <a:lnTo>
                    <a:pt x="846" y="39"/>
                  </a:lnTo>
                  <a:lnTo>
                    <a:pt x="827" y="77"/>
                  </a:lnTo>
                  <a:lnTo>
                    <a:pt x="807" y="115"/>
                  </a:lnTo>
                  <a:lnTo>
                    <a:pt x="558" y="288"/>
                  </a:lnTo>
                  <a:lnTo>
                    <a:pt x="327" y="461"/>
                  </a:lnTo>
                  <a:lnTo>
                    <a:pt x="231" y="577"/>
                  </a:lnTo>
                  <a:lnTo>
                    <a:pt x="135" y="692"/>
                  </a:lnTo>
                  <a:lnTo>
                    <a:pt x="77" y="807"/>
                  </a:lnTo>
                  <a:lnTo>
                    <a:pt x="20" y="942"/>
                  </a:lnTo>
                  <a:lnTo>
                    <a:pt x="0" y="1076"/>
                  </a:lnTo>
                  <a:lnTo>
                    <a:pt x="0" y="1211"/>
                  </a:lnTo>
                  <a:lnTo>
                    <a:pt x="0" y="1345"/>
                  </a:lnTo>
                  <a:lnTo>
                    <a:pt x="58" y="1460"/>
                  </a:lnTo>
                  <a:lnTo>
                    <a:pt x="116" y="1576"/>
                  </a:lnTo>
                  <a:lnTo>
                    <a:pt x="192" y="1691"/>
                  </a:lnTo>
                  <a:lnTo>
                    <a:pt x="289" y="1787"/>
                  </a:lnTo>
                  <a:lnTo>
                    <a:pt x="385" y="1845"/>
                  </a:lnTo>
                  <a:lnTo>
                    <a:pt x="519" y="1902"/>
                  </a:lnTo>
                  <a:lnTo>
                    <a:pt x="654" y="1902"/>
                  </a:lnTo>
                  <a:lnTo>
                    <a:pt x="769" y="1883"/>
                  </a:lnTo>
                  <a:lnTo>
                    <a:pt x="884" y="1825"/>
                  </a:lnTo>
                  <a:lnTo>
                    <a:pt x="980" y="1768"/>
                  </a:lnTo>
                  <a:lnTo>
                    <a:pt x="1057" y="1672"/>
                  </a:lnTo>
                  <a:lnTo>
                    <a:pt x="1134" y="1576"/>
                  </a:lnTo>
                  <a:lnTo>
                    <a:pt x="1192" y="1460"/>
                  </a:lnTo>
                  <a:lnTo>
                    <a:pt x="1249" y="1287"/>
                  </a:lnTo>
                  <a:lnTo>
                    <a:pt x="1288" y="1115"/>
                  </a:lnTo>
                  <a:lnTo>
                    <a:pt x="1288" y="922"/>
                  </a:lnTo>
                  <a:lnTo>
                    <a:pt x="1288" y="749"/>
                  </a:lnTo>
                  <a:lnTo>
                    <a:pt x="1249" y="577"/>
                  </a:lnTo>
                  <a:lnTo>
                    <a:pt x="1211" y="404"/>
                  </a:lnTo>
                  <a:lnTo>
                    <a:pt x="1134" y="231"/>
                  </a:lnTo>
                  <a:lnTo>
                    <a:pt x="1057" y="77"/>
                  </a:lnTo>
                  <a:lnTo>
                    <a:pt x="1038" y="39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6266195" y="3048727"/>
              <a:ext cx="38069" cy="65861"/>
            </a:xfrm>
            <a:custGeom>
              <a:rect b="b" l="l" r="r" t="t"/>
              <a:pathLst>
                <a:path extrusionOk="0" h="1365" w="789">
                  <a:moveTo>
                    <a:pt x="635" y="0"/>
                  </a:moveTo>
                  <a:lnTo>
                    <a:pt x="481" y="115"/>
                  </a:lnTo>
                  <a:lnTo>
                    <a:pt x="327" y="250"/>
                  </a:lnTo>
                  <a:lnTo>
                    <a:pt x="193" y="404"/>
                  </a:lnTo>
                  <a:lnTo>
                    <a:pt x="78" y="577"/>
                  </a:lnTo>
                  <a:lnTo>
                    <a:pt x="39" y="653"/>
                  </a:lnTo>
                  <a:lnTo>
                    <a:pt x="20" y="730"/>
                  </a:lnTo>
                  <a:lnTo>
                    <a:pt x="1" y="826"/>
                  </a:lnTo>
                  <a:lnTo>
                    <a:pt x="1" y="903"/>
                  </a:lnTo>
                  <a:lnTo>
                    <a:pt x="20" y="999"/>
                  </a:lnTo>
                  <a:lnTo>
                    <a:pt x="39" y="1076"/>
                  </a:lnTo>
                  <a:lnTo>
                    <a:pt x="97" y="1172"/>
                  </a:lnTo>
                  <a:lnTo>
                    <a:pt x="174" y="1249"/>
                  </a:lnTo>
                  <a:lnTo>
                    <a:pt x="231" y="1307"/>
                  </a:lnTo>
                  <a:lnTo>
                    <a:pt x="308" y="1345"/>
                  </a:lnTo>
                  <a:lnTo>
                    <a:pt x="366" y="1364"/>
                  </a:lnTo>
                  <a:lnTo>
                    <a:pt x="481" y="1364"/>
                  </a:lnTo>
                  <a:lnTo>
                    <a:pt x="519" y="1345"/>
                  </a:lnTo>
                  <a:lnTo>
                    <a:pt x="616" y="1268"/>
                  </a:lnTo>
                  <a:lnTo>
                    <a:pt x="692" y="1153"/>
                  </a:lnTo>
                  <a:lnTo>
                    <a:pt x="731" y="1018"/>
                  </a:lnTo>
                  <a:lnTo>
                    <a:pt x="769" y="884"/>
                  </a:lnTo>
                  <a:lnTo>
                    <a:pt x="788" y="769"/>
                  </a:lnTo>
                  <a:lnTo>
                    <a:pt x="788" y="577"/>
                  </a:lnTo>
                  <a:lnTo>
                    <a:pt x="769" y="384"/>
                  </a:lnTo>
                  <a:lnTo>
                    <a:pt x="712" y="19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6195751" y="3082067"/>
              <a:ext cx="62146" cy="61229"/>
            </a:xfrm>
            <a:custGeom>
              <a:rect b="b" l="l" r="r" t="t"/>
              <a:pathLst>
                <a:path extrusionOk="0" h="1269" w="1288">
                  <a:moveTo>
                    <a:pt x="77" y="1"/>
                  </a:moveTo>
                  <a:lnTo>
                    <a:pt x="39" y="20"/>
                  </a:lnTo>
                  <a:lnTo>
                    <a:pt x="39" y="58"/>
                  </a:lnTo>
                  <a:lnTo>
                    <a:pt x="20" y="193"/>
                  </a:lnTo>
                  <a:lnTo>
                    <a:pt x="0" y="308"/>
                  </a:lnTo>
                  <a:lnTo>
                    <a:pt x="20" y="424"/>
                  </a:lnTo>
                  <a:lnTo>
                    <a:pt x="58" y="539"/>
                  </a:lnTo>
                  <a:lnTo>
                    <a:pt x="96" y="654"/>
                  </a:lnTo>
                  <a:lnTo>
                    <a:pt x="154" y="769"/>
                  </a:lnTo>
                  <a:lnTo>
                    <a:pt x="231" y="865"/>
                  </a:lnTo>
                  <a:lnTo>
                    <a:pt x="308" y="942"/>
                  </a:lnTo>
                  <a:lnTo>
                    <a:pt x="404" y="1038"/>
                  </a:lnTo>
                  <a:lnTo>
                    <a:pt x="500" y="1115"/>
                  </a:lnTo>
                  <a:lnTo>
                    <a:pt x="615" y="1173"/>
                  </a:lnTo>
                  <a:lnTo>
                    <a:pt x="711" y="1211"/>
                  </a:lnTo>
                  <a:lnTo>
                    <a:pt x="827" y="1250"/>
                  </a:lnTo>
                  <a:lnTo>
                    <a:pt x="961" y="1269"/>
                  </a:lnTo>
                  <a:lnTo>
                    <a:pt x="1076" y="1269"/>
                  </a:lnTo>
                  <a:lnTo>
                    <a:pt x="1192" y="1250"/>
                  </a:lnTo>
                  <a:lnTo>
                    <a:pt x="1249" y="1231"/>
                  </a:lnTo>
                  <a:lnTo>
                    <a:pt x="1269" y="1192"/>
                  </a:lnTo>
                  <a:lnTo>
                    <a:pt x="1288" y="1154"/>
                  </a:lnTo>
                  <a:lnTo>
                    <a:pt x="1288" y="1096"/>
                  </a:lnTo>
                  <a:lnTo>
                    <a:pt x="1288" y="1058"/>
                  </a:lnTo>
                  <a:lnTo>
                    <a:pt x="1249" y="1019"/>
                  </a:lnTo>
                  <a:lnTo>
                    <a:pt x="1211" y="1000"/>
                  </a:lnTo>
                  <a:lnTo>
                    <a:pt x="1153" y="981"/>
                  </a:lnTo>
                  <a:lnTo>
                    <a:pt x="961" y="981"/>
                  </a:lnTo>
                  <a:lnTo>
                    <a:pt x="788" y="942"/>
                  </a:lnTo>
                  <a:lnTo>
                    <a:pt x="615" y="865"/>
                  </a:lnTo>
                  <a:lnTo>
                    <a:pt x="481" y="750"/>
                  </a:lnTo>
                  <a:lnTo>
                    <a:pt x="365" y="616"/>
                  </a:lnTo>
                  <a:lnTo>
                    <a:pt x="289" y="462"/>
                  </a:lnTo>
                  <a:lnTo>
                    <a:pt x="231" y="289"/>
                  </a:lnTo>
                  <a:lnTo>
                    <a:pt x="231" y="97"/>
                  </a:lnTo>
                  <a:lnTo>
                    <a:pt x="212" y="58"/>
                  </a:lnTo>
                  <a:lnTo>
                    <a:pt x="19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6157730" y="3111740"/>
              <a:ext cx="77924" cy="51965"/>
            </a:xfrm>
            <a:custGeom>
              <a:rect b="b" l="l" r="r" t="t"/>
              <a:pathLst>
                <a:path extrusionOk="0" h="1077" w="1615">
                  <a:moveTo>
                    <a:pt x="39" y="1"/>
                  </a:moveTo>
                  <a:lnTo>
                    <a:pt x="1" y="39"/>
                  </a:lnTo>
                  <a:lnTo>
                    <a:pt x="1" y="78"/>
                  </a:lnTo>
                  <a:lnTo>
                    <a:pt x="20" y="116"/>
                  </a:lnTo>
                  <a:lnTo>
                    <a:pt x="116" y="308"/>
                  </a:lnTo>
                  <a:lnTo>
                    <a:pt x="270" y="500"/>
                  </a:lnTo>
                  <a:lnTo>
                    <a:pt x="423" y="654"/>
                  </a:lnTo>
                  <a:lnTo>
                    <a:pt x="615" y="788"/>
                  </a:lnTo>
                  <a:lnTo>
                    <a:pt x="827" y="904"/>
                  </a:lnTo>
                  <a:lnTo>
                    <a:pt x="1038" y="981"/>
                  </a:lnTo>
                  <a:lnTo>
                    <a:pt x="1269" y="1038"/>
                  </a:lnTo>
                  <a:lnTo>
                    <a:pt x="1499" y="1077"/>
                  </a:lnTo>
                  <a:lnTo>
                    <a:pt x="1557" y="1057"/>
                  </a:lnTo>
                  <a:lnTo>
                    <a:pt x="1595" y="1038"/>
                  </a:lnTo>
                  <a:lnTo>
                    <a:pt x="1615" y="1000"/>
                  </a:lnTo>
                  <a:lnTo>
                    <a:pt x="1615" y="942"/>
                  </a:lnTo>
                  <a:lnTo>
                    <a:pt x="1615" y="885"/>
                  </a:lnTo>
                  <a:lnTo>
                    <a:pt x="1595" y="846"/>
                  </a:lnTo>
                  <a:lnTo>
                    <a:pt x="1557" y="808"/>
                  </a:lnTo>
                  <a:lnTo>
                    <a:pt x="1499" y="808"/>
                  </a:lnTo>
                  <a:lnTo>
                    <a:pt x="1288" y="788"/>
                  </a:lnTo>
                  <a:lnTo>
                    <a:pt x="1077" y="750"/>
                  </a:lnTo>
                  <a:lnTo>
                    <a:pt x="904" y="673"/>
                  </a:lnTo>
                  <a:lnTo>
                    <a:pt x="731" y="577"/>
                  </a:lnTo>
                  <a:lnTo>
                    <a:pt x="558" y="481"/>
                  </a:lnTo>
                  <a:lnTo>
                    <a:pt x="404" y="347"/>
                  </a:lnTo>
                  <a:lnTo>
                    <a:pt x="270" y="193"/>
                  </a:lnTo>
                  <a:lnTo>
                    <a:pt x="154" y="3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6063161" y="3203511"/>
              <a:ext cx="103882" cy="31604"/>
            </a:xfrm>
            <a:custGeom>
              <a:rect b="b" l="l" r="r" t="t"/>
              <a:pathLst>
                <a:path extrusionOk="0" h="655" w="2153">
                  <a:moveTo>
                    <a:pt x="1" y="1"/>
                  </a:moveTo>
                  <a:lnTo>
                    <a:pt x="97" y="193"/>
                  </a:lnTo>
                  <a:lnTo>
                    <a:pt x="193" y="347"/>
                  </a:lnTo>
                  <a:lnTo>
                    <a:pt x="308" y="462"/>
                  </a:lnTo>
                  <a:lnTo>
                    <a:pt x="423" y="558"/>
                  </a:lnTo>
                  <a:lnTo>
                    <a:pt x="577" y="616"/>
                  </a:lnTo>
                  <a:lnTo>
                    <a:pt x="712" y="635"/>
                  </a:lnTo>
                  <a:lnTo>
                    <a:pt x="865" y="654"/>
                  </a:lnTo>
                  <a:lnTo>
                    <a:pt x="1019" y="635"/>
                  </a:lnTo>
                  <a:lnTo>
                    <a:pt x="1192" y="597"/>
                  </a:lnTo>
                  <a:lnTo>
                    <a:pt x="1346" y="558"/>
                  </a:lnTo>
                  <a:lnTo>
                    <a:pt x="1653" y="424"/>
                  </a:lnTo>
                  <a:lnTo>
                    <a:pt x="1922" y="289"/>
                  </a:lnTo>
                  <a:lnTo>
                    <a:pt x="2153" y="155"/>
                  </a:lnTo>
                  <a:lnTo>
                    <a:pt x="1077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5980654" y="2586112"/>
              <a:ext cx="64944" cy="83472"/>
            </a:xfrm>
            <a:custGeom>
              <a:rect b="b" l="l" r="r" t="t"/>
              <a:pathLst>
                <a:path extrusionOk="0" h="1730" w="1346">
                  <a:moveTo>
                    <a:pt x="251" y="346"/>
                  </a:moveTo>
                  <a:lnTo>
                    <a:pt x="423" y="404"/>
                  </a:lnTo>
                  <a:lnTo>
                    <a:pt x="577" y="461"/>
                  </a:lnTo>
                  <a:lnTo>
                    <a:pt x="731" y="557"/>
                  </a:lnTo>
                  <a:lnTo>
                    <a:pt x="865" y="654"/>
                  </a:lnTo>
                  <a:lnTo>
                    <a:pt x="923" y="711"/>
                  </a:lnTo>
                  <a:lnTo>
                    <a:pt x="961" y="788"/>
                  </a:lnTo>
                  <a:lnTo>
                    <a:pt x="1000" y="865"/>
                  </a:lnTo>
                  <a:lnTo>
                    <a:pt x="1038" y="961"/>
                  </a:lnTo>
                  <a:lnTo>
                    <a:pt x="1058" y="1038"/>
                  </a:lnTo>
                  <a:lnTo>
                    <a:pt x="1058" y="1134"/>
                  </a:lnTo>
                  <a:lnTo>
                    <a:pt x="1038" y="1211"/>
                  </a:lnTo>
                  <a:lnTo>
                    <a:pt x="1000" y="1307"/>
                  </a:lnTo>
                  <a:lnTo>
                    <a:pt x="923" y="1384"/>
                  </a:lnTo>
                  <a:lnTo>
                    <a:pt x="846" y="1422"/>
                  </a:lnTo>
                  <a:lnTo>
                    <a:pt x="750" y="1441"/>
                  </a:lnTo>
                  <a:lnTo>
                    <a:pt x="673" y="1422"/>
                  </a:lnTo>
                  <a:lnTo>
                    <a:pt x="577" y="1384"/>
                  </a:lnTo>
                  <a:lnTo>
                    <a:pt x="481" y="1345"/>
                  </a:lnTo>
                  <a:lnTo>
                    <a:pt x="404" y="1268"/>
                  </a:lnTo>
                  <a:lnTo>
                    <a:pt x="347" y="1192"/>
                  </a:lnTo>
                  <a:lnTo>
                    <a:pt x="308" y="1095"/>
                  </a:lnTo>
                  <a:lnTo>
                    <a:pt x="270" y="999"/>
                  </a:lnTo>
                  <a:lnTo>
                    <a:pt x="251" y="903"/>
                  </a:lnTo>
                  <a:lnTo>
                    <a:pt x="231" y="788"/>
                  </a:lnTo>
                  <a:lnTo>
                    <a:pt x="231" y="557"/>
                  </a:lnTo>
                  <a:lnTo>
                    <a:pt x="251" y="346"/>
                  </a:lnTo>
                  <a:close/>
                  <a:moveTo>
                    <a:pt x="135" y="0"/>
                  </a:moveTo>
                  <a:lnTo>
                    <a:pt x="97" y="19"/>
                  </a:lnTo>
                  <a:lnTo>
                    <a:pt x="58" y="58"/>
                  </a:lnTo>
                  <a:lnTo>
                    <a:pt x="20" y="96"/>
                  </a:lnTo>
                  <a:lnTo>
                    <a:pt x="20" y="154"/>
                  </a:lnTo>
                  <a:lnTo>
                    <a:pt x="20" y="192"/>
                  </a:lnTo>
                  <a:lnTo>
                    <a:pt x="58" y="250"/>
                  </a:lnTo>
                  <a:lnTo>
                    <a:pt x="97" y="269"/>
                  </a:lnTo>
                  <a:lnTo>
                    <a:pt x="20" y="577"/>
                  </a:lnTo>
                  <a:lnTo>
                    <a:pt x="1" y="730"/>
                  </a:lnTo>
                  <a:lnTo>
                    <a:pt x="1" y="884"/>
                  </a:lnTo>
                  <a:lnTo>
                    <a:pt x="20" y="1038"/>
                  </a:lnTo>
                  <a:lnTo>
                    <a:pt x="39" y="1192"/>
                  </a:lnTo>
                  <a:lnTo>
                    <a:pt x="116" y="1326"/>
                  </a:lnTo>
                  <a:lnTo>
                    <a:pt x="193" y="1461"/>
                  </a:lnTo>
                  <a:lnTo>
                    <a:pt x="289" y="1537"/>
                  </a:lnTo>
                  <a:lnTo>
                    <a:pt x="404" y="1614"/>
                  </a:lnTo>
                  <a:lnTo>
                    <a:pt x="500" y="1672"/>
                  </a:lnTo>
                  <a:lnTo>
                    <a:pt x="635" y="1710"/>
                  </a:lnTo>
                  <a:lnTo>
                    <a:pt x="750" y="1730"/>
                  </a:lnTo>
                  <a:lnTo>
                    <a:pt x="865" y="1730"/>
                  </a:lnTo>
                  <a:lnTo>
                    <a:pt x="1000" y="1691"/>
                  </a:lnTo>
                  <a:lnTo>
                    <a:pt x="1115" y="1614"/>
                  </a:lnTo>
                  <a:lnTo>
                    <a:pt x="1192" y="1537"/>
                  </a:lnTo>
                  <a:lnTo>
                    <a:pt x="1269" y="1422"/>
                  </a:lnTo>
                  <a:lnTo>
                    <a:pt x="1307" y="1326"/>
                  </a:lnTo>
                  <a:lnTo>
                    <a:pt x="1327" y="1211"/>
                  </a:lnTo>
                  <a:lnTo>
                    <a:pt x="1346" y="1095"/>
                  </a:lnTo>
                  <a:lnTo>
                    <a:pt x="1346" y="961"/>
                  </a:lnTo>
                  <a:lnTo>
                    <a:pt x="1307" y="846"/>
                  </a:lnTo>
                  <a:lnTo>
                    <a:pt x="1269" y="730"/>
                  </a:lnTo>
                  <a:lnTo>
                    <a:pt x="1192" y="596"/>
                  </a:lnTo>
                  <a:lnTo>
                    <a:pt x="1096" y="461"/>
                  </a:lnTo>
                  <a:lnTo>
                    <a:pt x="961" y="346"/>
                  </a:lnTo>
                  <a:lnTo>
                    <a:pt x="827" y="250"/>
                  </a:lnTo>
                  <a:lnTo>
                    <a:pt x="673" y="173"/>
                  </a:lnTo>
                  <a:lnTo>
                    <a:pt x="520" y="11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5991800" y="2602807"/>
              <a:ext cx="39903" cy="52882"/>
            </a:xfrm>
            <a:custGeom>
              <a:rect b="b" l="l" r="r" t="t"/>
              <a:pathLst>
                <a:path extrusionOk="0" h="1096" w="827">
                  <a:moveTo>
                    <a:pt x="20" y="0"/>
                  </a:moveTo>
                  <a:lnTo>
                    <a:pt x="0" y="211"/>
                  </a:lnTo>
                  <a:lnTo>
                    <a:pt x="0" y="442"/>
                  </a:lnTo>
                  <a:lnTo>
                    <a:pt x="20" y="557"/>
                  </a:lnTo>
                  <a:lnTo>
                    <a:pt x="39" y="653"/>
                  </a:lnTo>
                  <a:lnTo>
                    <a:pt x="77" y="749"/>
                  </a:lnTo>
                  <a:lnTo>
                    <a:pt x="116" y="846"/>
                  </a:lnTo>
                  <a:lnTo>
                    <a:pt x="173" y="922"/>
                  </a:lnTo>
                  <a:lnTo>
                    <a:pt x="250" y="999"/>
                  </a:lnTo>
                  <a:lnTo>
                    <a:pt x="346" y="1038"/>
                  </a:lnTo>
                  <a:lnTo>
                    <a:pt x="442" y="1076"/>
                  </a:lnTo>
                  <a:lnTo>
                    <a:pt x="519" y="1095"/>
                  </a:lnTo>
                  <a:lnTo>
                    <a:pt x="615" y="1076"/>
                  </a:lnTo>
                  <a:lnTo>
                    <a:pt x="692" y="1038"/>
                  </a:lnTo>
                  <a:lnTo>
                    <a:pt x="769" y="961"/>
                  </a:lnTo>
                  <a:lnTo>
                    <a:pt x="807" y="865"/>
                  </a:lnTo>
                  <a:lnTo>
                    <a:pt x="827" y="788"/>
                  </a:lnTo>
                  <a:lnTo>
                    <a:pt x="827" y="692"/>
                  </a:lnTo>
                  <a:lnTo>
                    <a:pt x="807" y="615"/>
                  </a:lnTo>
                  <a:lnTo>
                    <a:pt x="769" y="519"/>
                  </a:lnTo>
                  <a:lnTo>
                    <a:pt x="730" y="442"/>
                  </a:lnTo>
                  <a:lnTo>
                    <a:pt x="692" y="365"/>
                  </a:lnTo>
                  <a:lnTo>
                    <a:pt x="634" y="308"/>
                  </a:lnTo>
                  <a:lnTo>
                    <a:pt x="500" y="211"/>
                  </a:lnTo>
                  <a:lnTo>
                    <a:pt x="346" y="115"/>
                  </a:lnTo>
                  <a:lnTo>
                    <a:pt x="192" y="5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5866640" y="2611154"/>
              <a:ext cx="98333" cy="103882"/>
            </a:xfrm>
            <a:custGeom>
              <a:rect b="b" l="l" r="r" t="t"/>
              <a:pathLst>
                <a:path extrusionOk="0" h="2153" w="2038">
                  <a:moveTo>
                    <a:pt x="1730" y="0"/>
                  </a:moveTo>
                  <a:lnTo>
                    <a:pt x="1557" y="19"/>
                  </a:lnTo>
                  <a:lnTo>
                    <a:pt x="1403" y="77"/>
                  </a:lnTo>
                  <a:lnTo>
                    <a:pt x="1249" y="154"/>
                  </a:lnTo>
                  <a:lnTo>
                    <a:pt x="1134" y="269"/>
                  </a:lnTo>
                  <a:lnTo>
                    <a:pt x="1115" y="307"/>
                  </a:lnTo>
                  <a:lnTo>
                    <a:pt x="1134" y="327"/>
                  </a:lnTo>
                  <a:lnTo>
                    <a:pt x="1192" y="327"/>
                  </a:lnTo>
                  <a:lnTo>
                    <a:pt x="1307" y="231"/>
                  </a:lnTo>
                  <a:lnTo>
                    <a:pt x="1441" y="173"/>
                  </a:lnTo>
                  <a:lnTo>
                    <a:pt x="1576" y="135"/>
                  </a:lnTo>
                  <a:lnTo>
                    <a:pt x="1749" y="135"/>
                  </a:lnTo>
                  <a:lnTo>
                    <a:pt x="1730" y="192"/>
                  </a:lnTo>
                  <a:lnTo>
                    <a:pt x="1691" y="461"/>
                  </a:lnTo>
                  <a:lnTo>
                    <a:pt x="1614" y="711"/>
                  </a:lnTo>
                  <a:lnTo>
                    <a:pt x="1499" y="961"/>
                  </a:lnTo>
                  <a:lnTo>
                    <a:pt x="1365" y="1191"/>
                  </a:lnTo>
                  <a:lnTo>
                    <a:pt x="1211" y="1383"/>
                  </a:lnTo>
                  <a:lnTo>
                    <a:pt x="1019" y="1595"/>
                  </a:lnTo>
                  <a:lnTo>
                    <a:pt x="903" y="1691"/>
                  </a:lnTo>
                  <a:lnTo>
                    <a:pt x="788" y="1768"/>
                  </a:lnTo>
                  <a:lnTo>
                    <a:pt x="673" y="1825"/>
                  </a:lnTo>
                  <a:lnTo>
                    <a:pt x="558" y="1845"/>
                  </a:lnTo>
                  <a:lnTo>
                    <a:pt x="462" y="1845"/>
                  </a:lnTo>
                  <a:lnTo>
                    <a:pt x="423" y="1806"/>
                  </a:lnTo>
                  <a:lnTo>
                    <a:pt x="385" y="1749"/>
                  </a:lnTo>
                  <a:lnTo>
                    <a:pt x="385" y="1672"/>
                  </a:lnTo>
                  <a:lnTo>
                    <a:pt x="385" y="1595"/>
                  </a:lnTo>
                  <a:lnTo>
                    <a:pt x="404" y="1518"/>
                  </a:lnTo>
                  <a:lnTo>
                    <a:pt x="462" y="1383"/>
                  </a:lnTo>
                  <a:lnTo>
                    <a:pt x="615" y="1153"/>
                  </a:lnTo>
                  <a:lnTo>
                    <a:pt x="788" y="942"/>
                  </a:lnTo>
                  <a:lnTo>
                    <a:pt x="961" y="749"/>
                  </a:lnTo>
                  <a:lnTo>
                    <a:pt x="1172" y="576"/>
                  </a:lnTo>
                  <a:lnTo>
                    <a:pt x="1384" y="423"/>
                  </a:lnTo>
                  <a:lnTo>
                    <a:pt x="1614" y="288"/>
                  </a:lnTo>
                  <a:lnTo>
                    <a:pt x="1634" y="250"/>
                  </a:lnTo>
                  <a:lnTo>
                    <a:pt x="1634" y="211"/>
                  </a:lnTo>
                  <a:lnTo>
                    <a:pt x="1614" y="173"/>
                  </a:lnTo>
                  <a:lnTo>
                    <a:pt x="1557" y="173"/>
                  </a:lnTo>
                  <a:lnTo>
                    <a:pt x="1384" y="250"/>
                  </a:lnTo>
                  <a:lnTo>
                    <a:pt x="1192" y="346"/>
                  </a:lnTo>
                  <a:lnTo>
                    <a:pt x="961" y="500"/>
                  </a:lnTo>
                  <a:lnTo>
                    <a:pt x="731" y="673"/>
                  </a:lnTo>
                  <a:lnTo>
                    <a:pt x="538" y="865"/>
                  </a:lnTo>
                  <a:lnTo>
                    <a:pt x="346" y="1076"/>
                  </a:lnTo>
                  <a:lnTo>
                    <a:pt x="173" y="1326"/>
                  </a:lnTo>
                  <a:lnTo>
                    <a:pt x="96" y="1460"/>
                  </a:lnTo>
                  <a:lnTo>
                    <a:pt x="39" y="1614"/>
                  </a:lnTo>
                  <a:lnTo>
                    <a:pt x="0" y="1768"/>
                  </a:lnTo>
                  <a:lnTo>
                    <a:pt x="0" y="1845"/>
                  </a:lnTo>
                  <a:lnTo>
                    <a:pt x="20" y="1902"/>
                  </a:lnTo>
                  <a:lnTo>
                    <a:pt x="39" y="1960"/>
                  </a:lnTo>
                  <a:lnTo>
                    <a:pt x="96" y="2018"/>
                  </a:lnTo>
                  <a:lnTo>
                    <a:pt x="154" y="2075"/>
                  </a:lnTo>
                  <a:lnTo>
                    <a:pt x="231" y="2114"/>
                  </a:lnTo>
                  <a:lnTo>
                    <a:pt x="308" y="2152"/>
                  </a:lnTo>
                  <a:lnTo>
                    <a:pt x="558" y="2152"/>
                  </a:lnTo>
                  <a:lnTo>
                    <a:pt x="711" y="2133"/>
                  </a:lnTo>
                  <a:lnTo>
                    <a:pt x="865" y="2056"/>
                  </a:lnTo>
                  <a:lnTo>
                    <a:pt x="1000" y="1979"/>
                  </a:lnTo>
                  <a:lnTo>
                    <a:pt x="1134" y="1864"/>
                  </a:lnTo>
                  <a:lnTo>
                    <a:pt x="1365" y="1652"/>
                  </a:lnTo>
                  <a:lnTo>
                    <a:pt x="1518" y="1499"/>
                  </a:lnTo>
                  <a:lnTo>
                    <a:pt x="1634" y="1345"/>
                  </a:lnTo>
                  <a:lnTo>
                    <a:pt x="1749" y="1172"/>
                  </a:lnTo>
                  <a:lnTo>
                    <a:pt x="1826" y="980"/>
                  </a:lnTo>
                  <a:lnTo>
                    <a:pt x="1903" y="788"/>
                  </a:lnTo>
                  <a:lnTo>
                    <a:pt x="1979" y="596"/>
                  </a:lnTo>
                  <a:lnTo>
                    <a:pt x="2018" y="384"/>
                  </a:lnTo>
                  <a:lnTo>
                    <a:pt x="2037" y="192"/>
                  </a:lnTo>
                  <a:lnTo>
                    <a:pt x="2037" y="135"/>
                  </a:lnTo>
                  <a:lnTo>
                    <a:pt x="2018" y="96"/>
                  </a:lnTo>
                  <a:lnTo>
                    <a:pt x="1979" y="58"/>
                  </a:lnTo>
                  <a:lnTo>
                    <a:pt x="1826" y="58"/>
                  </a:lnTo>
                  <a:lnTo>
                    <a:pt x="1787" y="96"/>
                  </a:lnTo>
                  <a:lnTo>
                    <a:pt x="1787" y="58"/>
                  </a:lnTo>
                  <a:lnTo>
                    <a:pt x="1787" y="1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5885168" y="2617619"/>
              <a:ext cx="65861" cy="82556"/>
            </a:xfrm>
            <a:custGeom>
              <a:rect b="b" l="l" r="r" t="t"/>
              <a:pathLst>
                <a:path extrusionOk="0" h="1711" w="1365">
                  <a:moveTo>
                    <a:pt x="1192" y="1"/>
                  </a:moveTo>
                  <a:lnTo>
                    <a:pt x="1057" y="39"/>
                  </a:lnTo>
                  <a:lnTo>
                    <a:pt x="923" y="97"/>
                  </a:lnTo>
                  <a:lnTo>
                    <a:pt x="808" y="193"/>
                  </a:lnTo>
                  <a:lnTo>
                    <a:pt x="808" y="212"/>
                  </a:lnTo>
                  <a:lnTo>
                    <a:pt x="1000" y="116"/>
                  </a:lnTo>
                  <a:lnTo>
                    <a:pt x="1173" y="39"/>
                  </a:lnTo>
                  <a:lnTo>
                    <a:pt x="1230" y="39"/>
                  </a:lnTo>
                  <a:lnTo>
                    <a:pt x="1250" y="77"/>
                  </a:lnTo>
                  <a:lnTo>
                    <a:pt x="1250" y="116"/>
                  </a:lnTo>
                  <a:lnTo>
                    <a:pt x="1230" y="154"/>
                  </a:lnTo>
                  <a:lnTo>
                    <a:pt x="1000" y="289"/>
                  </a:lnTo>
                  <a:lnTo>
                    <a:pt x="788" y="442"/>
                  </a:lnTo>
                  <a:lnTo>
                    <a:pt x="577" y="615"/>
                  </a:lnTo>
                  <a:lnTo>
                    <a:pt x="404" y="808"/>
                  </a:lnTo>
                  <a:lnTo>
                    <a:pt x="231" y="1019"/>
                  </a:lnTo>
                  <a:lnTo>
                    <a:pt x="78" y="1249"/>
                  </a:lnTo>
                  <a:lnTo>
                    <a:pt x="20" y="1384"/>
                  </a:lnTo>
                  <a:lnTo>
                    <a:pt x="1" y="1461"/>
                  </a:lnTo>
                  <a:lnTo>
                    <a:pt x="1" y="1538"/>
                  </a:lnTo>
                  <a:lnTo>
                    <a:pt x="1" y="1615"/>
                  </a:lnTo>
                  <a:lnTo>
                    <a:pt x="39" y="1672"/>
                  </a:lnTo>
                  <a:lnTo>
                    <a:pt x="78" y="1711"/>
                  </a:lnTo>
                  <a:lnTo>
                    <a:pt x="174" y="1711"/>
                  </a:lnTo>
                  <a:lnTo>
                    <a:pt x="289" y="1691"/>
                  </a:lnTo>
                  <a:lnTo>
                    <a:pt x="404" y="1634"/>
                  </a:lnTo>
                  <a:lnTo>
                    <a:pt x="519" y="1557"/>
                  </a:lnTo>
                  <a:lnTo>
                    <a:pt x="635" y="1461"/>
                  </a:lnTo>
                  <a:lnTo>
                    <a:pt x="827" y="1249"/>
                  </a:lnTo>
                  <a:lnTo>
                    <a:pt x="981" y="1057"/>
                  </a:lnTo>
                  <a:lnTo>
                    <a:pt x="1115" y="827"/>
                  </a:lnTo>
                  <a:lnTo>
                    <a:pt x="1230" y="577"/>
                  </a:lnTo>
                  <a:lnTo>
                    <a:pt x="1307" y="327"/>
                  </a:lnTo>
                  <a:lnTo>
                    <a:pt x="1346" y="58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5393843" y="3018137"/>
              <a:ext cx="572052" cy="213265"/>
            </a:xfrm>
            <a:custGeom>
              <a:rect b="b" l="l" r="r" t="t"/>
              <a:pathLst>
                <a:path extrusionOk="0" h="4420" w="11856">
                  <a:moveTo>
                    <a:pt x="1883" y="0"/>
                  </a:moveTo>
                  <a:lnTo>
                    <a:pt x="1633" y="19"/>
                  </a:lnTo>
                  <a:lnTo>
                    <a:pt x="1441" y="38"/>
                  </a:lnTo>
                  <a:lnTo>
                    <a:pt x="1249" y="77"/>
                  </a:lnTo>
                  <a:lnTo>
                    <a:pt x="1115" y="115"/>
                  </a:lnTo>
                  <a:lnTo>
                    <a:pt x="999" y="173"/>
                  </a:lnTo>
                  <a:lnTo>
                    <a:pt x="922" y="250"/>
                  </a:lnTo>
                  <a:lnTo>
                    <a:pt x="884" y="346"/>
                  </a:lnTo>
                  <a:lnTo>
                    <a:pt x="865" y="461"/>
                  </a:lnTo>
                  <a:lnTo>
                    <a:pt x="865" y="576"/>
                  </a:lnTo>
                  <a:lnTo>
                    <a:pt x="903" y="730"/>
                  </a:lnTo>
                  <a:lnTo>
                    <a:pt x="980" y="903"/>
                  </a:lnTo>
                  <a:lnTo>
                    <a:pt x="1038" y="942"/>
                  </a:lnTo>
                  <a:lnTo>
                    <a:pt x="1095" y="980"/>
                  </a:lnTo>
                  <a:lnTo>
                    <a:pt x="1115" y="1018"/>
                  </a:lnTo>
                  <a:lnTo>
                    <a:pt x="1134" y="1076"/>
                  </a:lnTo>
                  <a:lnTo>
                    <a:pt x="1115" y="1134"/>
                  </a:lnTo>
                  <a:lnTo>
                    <a:pt x="1095" y="1191"/>
                  </a:lnTo>
                  <a:lnTo>
                    <a:pt x="1076" y="1249"/>
                  </a:lnTo>
                  <a:lnTo>
                    <a:pt x="1038" y="1287"/>
                  </a:lnTo>
                  <a:lnTo>
                    <a:pt x="788" y="1499"/>
                  </a:lnTo>
                  <a:lnTo>
                    <a:pt x="519" y="1768"/>
                  </a:lnTo>
                  <a:lnTo>
                    <a:pt x="384" y="1941"/>
                  </a:lnTo>
                  <a:lnTo>
                    <a:pt x="269" y="2094"/>
                  </a:lnTo>
                  <a:lnTo>
                    <a:pt x="154" y="2267"/>
                  </a:lnTo>
                  <a:lnTo>
                    <a:pt x="77" y="2440"/>
                  </a:lnTo>
                  <a:lnTo>
                    <a:pt x="19" y="2594"/>
                  </a:lnTo>
                  <a:lnTo>
                    <a:pt x="0" y="2767"/>
                  </a:lnTo>
                  <a:lnTo>
                    <a:pt x="0" y="2921"/>
                  </a:lnTo>
                  <a:lnTo>
                    <a:pt x="19" y="2978"/>
                  </a:lnTo>
                  <a:lnTo>
                    <a:pt x="58" y="3055"/>
                  </a:lnTo>
                  <a:lnTo>
                    <a:pt x="96" y="3113"/>
                  </a:lnTo>
                  <a:lnTo>
                    <a:pt x="154" y="3170"/>
                  </a:lnTo>
                  <a:lnTo>
                    <a:pt x="212" y="3228"/>
                  </a:lnTo>
                  <a:lnTo>
                    <a:pt x="288" y="3286"/>
                  </a:lnTo>
                  <a:lnTo>
                    <a:pt x="500" y="3363"/>
                  </a:lnTo>
                  <a:lnTo>
                    <a:pt x="750" y="3420"/>
                  </a:lnTo>
                  <a:lnTo>
                    <a:pt x="980" y="3420"/>
                  </a:lnTo>
                  <a:lnTo>
                    <a:pt x="1191" y="3382"/>
                  </a:lnTo>
                  <a:lnTo>
                    <a:pt x="1384" y="3324"/>
                  </a:lnTo>
                  <a:lnTo>
                    <a:pt x="1595" y="3228"/>
                  </a:lnTo>
                  <a:lnTo>
                    <a:pt x="1998" y="3017"/>
                  </a:lnTo>
                  <a:lnTo>
                    <a:pt x="2383" y="2805"/>
                  </a:lnTo>
                  <a:lnTo>
                    <a:pt x="2095" y="2671"/>
                  </a:lnTo>
                  <a:lnTo>
                    <a:pt x="1806" y="2517"/>
                  </a:lnTo>
                  <a:lnTo>
                    <a:pt x="1768" y="2498"/>
                  </a:lnTo>
                  <a:lnTo>
                    <a:pt x="1768" y="2459"/>
                  </a:lnTo>
                  <a:lnTo>
                    <a:pt x="1768" y="2421"/>
                  </a:lnTo>
                  <a:lnTo>
                    <a:pt x="1768" y="2383"/>
                  </a:lnTo>
                  <a:lnTo>
                    <a:pt x="1787" y="2363"/>
                  </a:lnTo>
                  <a:lnTo>
                    <a:pt x="1826" y="2344"/>
                  </a:lnTo>
                  <a:lnTo>
                    <a:pt x="1902" y="2344"/>
                  </a:lnTo>
                  <a:lnTo>
                    <a:pt x="2267" y="2517"/>
                  </a:lnTo>
                  <a:lnTo>
                    <a:pt x="2652" y="2671"/>
                  </a:lnTo>
                  <a:lnTo>
                    <a:pt x="3036" y="2786"/>
                  </a:lnTo>
                  <a:lnTo>
                    <a:pt x="3247" y="2825"/>
                  </a:lnTo>
                  <a:lnTo>
                    <a:pt x="3440" y="2844"/>
                  </a:lnTo>
                  <a:lnTo>
                    <a:pt x="3536" y="2863"/>
                  </a:lnTo>
                  <a:lnTo>
                    <a:pt x="3574" y="2921"/>
                  </a:lnTo>
                  <a:lnTo>
                    <a:pt x="3612" y="2978"/>
                  </a:lnTo>
                  <a:lnTo>
                    <a:pt x="3612" y="3055"/>
                  </a:lnTo>
                  <a:lnTo>
                    <a:pt x="3574" y="3113"/>
                  </a:lnTo>
                  <a:lnTo>
                    <a:pt x="3536" y="3151"/>
                  </a:lnTo>
                  <a:lnTo>
                    <a:pt x="3478" y="3190"/>
                  </a:lnTo>
                  <a:lnTo>
                    <a:pt x="3401" y="3190"/>
                  </a:lnTo>
                  <a:lnTo>
                    <a:pt x="2709" y="2940"/>
                  </a:lnTo>
                  <a:lnTo>
                    <a:pt x="2690" y="2997"/>
                  </a:lnTo>
                  <a:lnTo>
                    <a:pt x="2748" y="2997"/>
                  </a:lnTo>
                  <a:lnTo>
                    <a:pt x="2805" y="3036"/>
                  </a:lnTo>
                  <a:lnTo>
                    <a:pt x="2825" y="3094"/>
                  </a:lnTo>
                  <a:lnTo>
                    <a:pt x="2825" y="3113"/>
                  </a:lnTo>
                  <a:lnTo>
                    <a:pt x="2825" y="3151"/>
                  </a:lnTo>
                  <a:lnTo>
                    <a:pt x="2902" y="3439"/>
                  </a:lnTo>
                  <a:lnTo>
                    <a:pt x="3017" y="3670"/>
                  </a:lnTo>
                  <a:lnTo>
                    <a:pt x="3074" y="3766"/>
                  </a:lnTo>
                  <a:lnTo>
                    <a:pt x="3132" y="3843"/>
                  </a:lnTo>
                  <a:lnTo>
                    <a:pt x="3209" y="3920"/>
                  </a:lnTo>
                  <a:lnTo>
                    <a:pt x="3286" y="3977"/>
                  </a:lnTo>
                  <a:lnTo>
                    <a:pt x="3363" y="4035"/>
                  </a:lnTo>
                  <a:lnTo>
                    <a:pt x="3459" y="4054"/>
                  </a:lnTo>
                  <a:lnTo>
                    <a:pt x="3555" y="4073"/>
                  </a:lnTo>
                  <a:lnTo>
                    <a:pt x="3651" y="4093"/>
                  </a:lnTo>
                  <a:lnTo>
                    <a:pt x="3747" y="4093"/>
                  </a:lnTo>
                  <a:lnTo>
                    <a:pt x="3862" y="4073"/>
                  </a:lnTo>
                  <a:lnTo>
                    <a:pt x="4093" y="3997"/>
                  </a:lnTo>
                  <a:lnTo>
                    <a:pt x="4227" y="3958"/>
                  </a:lnTo>
                  <a:lnTo>
                    <a:pt x="4343" y="3920"/>
                  </a:lnTo>
                  <a:lnTo>
                    <a:pt x="4458" y="3862"/>
                  </a:lnTo>
                  <a:lnTo>
                    <a:pt x="4554" y="3785"/>
                  </a:lnTo>
                  <a:lnTo>
                    <a:pt x="4650" y="3708"/>
                  </a:lnTo>
                  <a:lnTo>
                    <a:pt x="4746" y="3612"/>
                  </a:lnTo>
                  <a:lnTo>
                    <a:pt x="4823" y="3478"/>
                  </a:lnTo>
                  <a:lnTo>
                    <a:pt x="4881" y="3363"/>
                  </a:lnTo>
                  <a:lnTo>
                    <a:pt x="4919" y="3286"/>
                  </a:lnTo>
                  <a:lnTo>
                    <a:pt x="4957" y="3247"/>
                  </a:lnTo>
                  <a:lnTo>
                    <a:pt x="5015" y="3228"/>
                  </a:lnTo>
                  <a:lnTo>
                    <a:pt x="5073" y="3209"/>
                  </a:lnTo>
                  <a:lnTo>
                    <a:pt x="5130" y="3228"/>
                  </a:lnTo>
                  <a:lnTo>
                    <a:pt x="5188" y="3247"/>
                  </a:lnTo>
                  <a:lnTo>
                    <a:pt x="5226" y="3305"/>
                  </a:lnTo>
                  <a:lnTo>
                    <a:pt x="5265" y="3363"/>
                  </a:lnTo>
                  <a:lnTo>
                    <a:pt x="5322" y="3535"/>
                  </a:lnTo>
                  <a:lnTo>
                    <a:pt x="5399" y="3689"/>
                  </a:lnTo>
                  <a:lnTo>
                    <a:pt x="5495" y="3824"/>
                  </a:lnTo>
                  <a:lnTo>
                    <a:pt x="5591" y="3939"/>
                  </a:lnTo>
                  <a:lnTo>
                    <a:pt x="5707" y="4016"/>
                  </a:lnTo>
                  <a:lnTo>
                    <a:pt x="5841" y="4093"/>
                  </a:lnTo>
                  <a:lnTo>
                    <a:pt x="5957" y="4131"/>
                  </a:lnTo>
                  <a:lnTo>
                    <a:pt x="6091" y="4150"/>
                  </a:lnTo>
                  <a:lnTo>
                    <a:pt x="6226" y="4150"/>
                  </a:lnTo>
                  <a:lnTo>
                    <a:pt x="6379" y="4131"/>
                  </a:lnTo>
                  <a:lnTo>
                    <a:pt x="6514" y="4093"/>
                  </a:lnTo>
                  <a:lnTo>
                    <a:pt x="6648" y="4054"/>
                  </a:lnTo>
                  <a:lnTo>
                    <a:pt x="6764" y="3977"/>
                  </a:lnTo>
                  <a:lnTo>
                    <a:pt x="6898" y="3881"/>
                  </a:lnTo>
                  <a:lnTo>
                    <a:pt x="7013" y="3785"/>
                  </a:lnTo>
                  <a:lnTo>
                    <a:pt x="7109" y="3651"/>
                  </a:lnTo>
                  <a:lnTo>
                    <a:pt x="7090" y="3632"/>
                  </a:lnTo>
                  <a:lnTo>
                    <a:pt x="7090" y="3574"/>
                  </a:lnTo>
                  <a:lnTo>
                    <a:pt x="7129" y="3535"/>
                  </a:lnTo>
                  <a:lnTo>
                    <a:pt x="7167" y="3516"/>
                  </a:lnTo>
                  <a:lnTo>
                    <a:pt x="7205" y="3516"/>
                  </a:lnTo>
                  <a:lnTo>
                    <a:pt x="7282" y="3382"/>
                  </a:lnTo>
                  <a:lnTo>
                    <a:pt x="7321" y="3324"/>
                  </a:lnTo>
                  <a:lnTo>
                    <a:pt x="7359" y="3286"/>
                  </a:lnTo>
                  <a:lnTo>
                    <a:pt x="7436" y="3286"/>
                  </a:lnTo>
                  <a:lnTo>
                    <a:pt x="7494" y="3305"/>
                  </a:lnTo>
                  <a:lnTo>
                    <a:pt x="7532" y="3343"/>
                  </a:lnTo>
                  <a:lnTo>
                    <a:pt x="7571" y="3382"/>
                  </a:lnTo>
                  <a:lnTo>
                    <a:pt x="7609" y="3439"/>
                  </a:lnTo>
                  <a:lnTo>
                    <a:pt x="7609" y="3516"/>
                  </a:lnTo>
                  <a:lnTo>
                    <a:pt x="7551" y="3670"/>
                  </a:lnTo>
                  <a:lnTo>
                    <a:pt x="7494" y="3824"/>
                  </a:lnTo>
                  <a:lnTo>
                    <a:pt x="7667" y="3977"/>
                  </a:lnTo>
                  <a:lnTo>
                    <a:pt x="7859" y="4093"/>
                  </a:lnTo>
                  <a:lnTo>
                    <a:pt x="8051" y="4170"/>
                  </a:lnTo>
                  <a:lnTo>
                    <a:pt x="8262" y="4189"/>
                  </a:lnTo>
                  <a:lnTo>
                    <a:pt x="8474" y="4189"/>
                  </a:lnTo>
                  <a:lnTo>
                    <a:pt x="8589" y="4170"/>
                  </a:lnTo>
                  <a:lnTo>
                    <a:pt x="8685" y="4131"/>
                  </a:lnTo>
                  <a:lnTo>
                    <a:pt x="8800" y="4093"/>
                  </a:lnTo>
                  <a:lnTo>
                    <a:pt x="8896" y="4035"/>
                  </a:lnTo>
                  <a:lnTo>
                    <a:pt x="8992" y="3977"/>
                  </a:lnTo>
                  <a:lnTo>
                    <a:pt x="9088" y="3881"/>
                  </a:lnTo>
                  <a:lnTo>
                    <a:pt x="9146" y="3843"/>
                  </a:lnTo>
                  <a:lnTo>
                    <a:pt x="9223" y="3824"/>
                  </a:lnTo>
                  <a:lnTo>
                    <a:pt x="9300" y="3843"/>
                  </a:lnTo>
                  <a:lnTo>
                    <a:pt x="9377" y="3881"/>
                  </a:lnTo>
                  <a:lnTo>
                    <a:pt x="9530" y="4035"/>
                  </a:lnTo>
                  <a:lnTo>
                    <a:pt x="9684" y="4150"/>
                  </a:lnTo>
                  <a:lnTo>
                    <a:pt x="9857" y="4246"/>
                  </a:lnTo>
                  <a:lnTo>
                    <a:pt x="10011" y="4323"/>
                  </a:lnTo>
                  <a:lnTo>
                    <a:pt x="10184" y="4381"/>
                  </a:lnTo>
                  <a:lnTo>
                    <a:pt x="10357" y="4400"/>
                  </a:lnTo>
                  <a:lnTo>
                    <a:pt x="10530" y="4419"/>
                  </a:lnTo>
                  <a:lnTo>
                    <a:pt x="10702" y="4419"/>
                  </a:lnTo>
                  <a:lnTo>
                    <a:pt x="10875" y="4381"/>
                  </a:lnTo>
                  <a:lnTo>
                    <a:pt x="11029" y="4323"/>
                  </a:lnTo>
                  <a:lnTo>
                    <a:pt x="11183" y="4266"/>
                  </a:lnTo>
                  <a:lnTo>
                    <a:pt x="11337" y="4170"/>
                  </a:lnTo>
                  <a:lnTo>
                    <a:pt x="11490" y="4073"/>
                  </a:lnTo>
                  <a:lnTo>
                    <a:pt x="11625" y="3958"/>
                  </a:lnTo>
                  <a:lnTo>
                    <a:pt x="11740" y="3804"/>
                  </a:lnTo>
                  <a:lnTo>
                    <a:pt x="11855" y="3651"/>
                  </a:lnTo>
                  <a:lnTo>
                    <a:pt x="10606" y="3497"/>
                  </a:lnTo>
                  <a:lnTo>
                    <a:pt x="9357" y="3286"/>
                  </a:lnTo>
                  <a:lnTo>
                    <a:pt x="8128" y="3055"/>
                  </a:lnTo>
                  <a:lnTo>
                    <a:pt x="7513" y="2921"/>
                  </a:lnTo>
                  <a:lnTo>
                    <a:pt x="6898" y="2767"/>
                  </a:lnTo>
                  <a:lnTo>
                    <a:pt x="6302" y="2613"/>
                  </a:lnTo>
                  <a:lnTo>
                    <a:pt x="5707" y="2440"/>
                  </a:lnTo>
                  <a:lnTo>
                    <a:pt x="5111" y="2248"/>
                  </a:lnTo>
                  <a:lnTo>
                    <a:pt x="4535" y="2056"/>
                  </a:lnTo>
                  <a:lnTo>
                    <a:pt x="3958" y="1845"/>
                  </a:lnTo>
                  <a:lnTo>
                    <a:pt x="3382" y="1614"/>
                  </a:lnTo>
                  <a:lnTo>
                    <a:pt x="2825" y="1364"/>
                  </a:lnTo>
                  <a:lnTo>
                    <a:pt x="2267" y="1095"/>
                  </a:lnTo>
                  <a:lnTo>
                    <a:pt x="2248" y="1076"/>
                  </a:lnTo>
                  <a:lnTo>
                    <a:pt x="2229" y="1057"/>
                  </a:lnTo>
                  <a:lnTo>
                    <a:pt x="2229" y="999"/>
                  </a:lnTo>
                  <a:lnTo>
                    <a:pt x="2267" y="942"/>
                  </a:lnTo>
                  <a:lnTo>
                    <a:pt x="2306" y="922"/>
                  </a:lnTo>
                  <a:lnTo>
                    <a:pt x="2325" y="922"/>
                  </a:lnTo>
                  <a:lnTo>
                    <a:pt x="2325" y="903"/>
                  </a:lnTo>
                  <a:lnTo>
                    <a:pt x="2633" y="96"/>
                  </a:lnTo>
                  <a:lnTo>
                    <a:pt x="2383" y="3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5841599" y="2700125"/>
              <a:ext cx="53847" cy="65861"/>
            </a:xfrm>
            <a:custGeom>
              <a:rect b="b" l="l" r="r" t="t"/>
              <a:pathLst>
                <a:path extrusionOk="0" h="1365" w="1116">
                  <a:moveTo>
                    <a:pt x="423" y="1"/>
                  </a:moveTo>
                  <a:lnTo>
                    <a:pt x="308" y="39"/>
                  </a:lnTo>
                  <a:lnTo>
                    <a:pt x="212" y="77"/>
                  </a:lnTo>
                  <a:lnTo>
                    <a:pt x="135" y="154"/>
                  </a:lnTo>
                  <a:lnTo>
                    <a:pt x="77" y="250"/>
                  </a:lnTo>
                  <a:lnTo>
                    <a:pt x="39" y="346"/>
                  </a:lnTo>
                  <a:lnTo>
                    <a:pt x="20" y="443"/>
                  </a:lnTo>
                  <a:lnTo>
                    <a:pt x="1" y="558"/>
                  </a:lnTo>
                  <a:lnTo>
                    <a:pt x="20" y="673"/>
                  </a:lnTo>
                  <a:lnTo>
                    <a:pt x="77" y="827"/>
                  </a:lnTo>
                  <a:lnTo>
                    <a:pt x="154" y="942"/>
                  </a:lnTo>
                  <a:lnTo>
                    <a:pt x="270" y="1057"/>
                  </a:lnTo>
                  <a:lnTo>
                    <a:pt x="404" y="1134"/>
                  </a:lnTo>
                  <a:lnTo>
                    <a:pt x="539" y="1211"/>
                  </a:lnTo>
                  <a:lnTo>
                    <a:pt x="673" y="1269"/>
                  </a:lnTo>
                  <a:lnTo>
                    <a:pt x="981" y="1365"/>
                  </a:lnTo>
                  <a:lnTo>
                    <a:pt x="1019" y="1365"/>
                  </a:lnTo>
                  <a:lnTo>
                    <a:pt x="1057" y="1346"/>
                  </a:lnTo>
                  <a:lnTo>
                    <a:pt x="1096" y="1307"/>
                  </a:lnTo>
                  <a:lnTo>
                    <a:pt x="1115" y="1288"/>
                  </a:lnTo>
                  <a:lnTo>
                    <a:pt x="1115" y="1230"/>
                  </a:lnTo>
                  <a:lnTo>
                    <a:pt x="1096" y="1192"/>
                  </a:lnTo>
                  <a:lnTo>
                    <a:pt x="1077" y="1153"/>
                  </a:lnTo>
                  <a:lnTo>
                    <a:pt x="1038" y="1134"/>
                  </a:lnTo>
                  <a:lnTo>
                    <a:pt x="846" y="1077"/>
                  </a:lnTo>
                  <a:lnTo>
                    <a:pt x="654" y="1019"/>
                  </a:lnTo>
                  <a:lnTo>
                    <a:pt x="462" y="923"/>
                  </a:lnTo>
                  <a:lnTo>
                    <a:pt x="385" y="865"/>
                  </a:lnTo>
                  <a:lnTo>
                    <a:pt x="308" y="788"/>
                  </a:lnTo>
                  <a:lnTo>
                    <a:pt x="270" y="712"/>
                  </a:lnTo>
                  <a:lnTo>
                    <a:pt x="231" y="615"/>
                  </a:lnTo>
                  <a:lnTo>
                    <a:pt x="212" y="519"/>
                  </a:lnTo>
                  <a:lnTo>
                    <a:pt x="212" y="423"/>
                  </a:lnTo>
                  <a:lnTo>
                    <a:pt x="231" y="327"/>
                  </a:lnTo>
                  <a:lnTo>
                    <a:pt x="289" y="250"/>
                  </a:lnTo>
                  <a:lnTo>
                    <a:pt x="346" y="174"/>
                  </a:lnTo>
                  <a:lnTo>
                    <a:pt x="443" y="135"/>
                  </a:lnTo>
                  <a:lnTo>
                    <a:pt x="481" y="97"/>
                  </a:lnTo>
                  <a:lnTo>
                    <a:pt x="481" y="58"/>
                  </a:lnTo>
                  <a:lnTo>
                    <a:pt x="462" y="20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5813807" y="2748326"/>
              <a:ext cx="63979" cy="54764"/>
            </a:xfrm>
            <a:custGeom>
              <a:rect b="b" l="l" r="r" t="t"/>
              <a:pathLst>
                <a:path extrusionOk="0" h="1135" w="1326">
                  <a:moveTo>
                    <a:pt x="77" y="1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193"/>
                  </a:lnTo>
                  <a:lnTo>
                    <a:pt x="19" y="308"/>
                  </a:lnTo>
                  <a:lnTo>
                    <a:pt x="39" y="423"/>
                  </a:lnTo>
                  <a:lnTo>
                    <a:pt x="77" y="520"/>
                  </a:lnTo>
                  <a:lnTo>
                    <a:pt x="135" y="635"/>
                  </a:lnTo>
                  <a:lnTo>
                    <a:pt x="212" y="731"/>
                  </a:lnTo>
                  <a:lnTo>
                    <a:pt x="288" y="808"/>
                  </a:lnTo>
                  <a:lnTo>
                    <a:pt x="365" y="904"/>
                  </a:lnTo>
                  <a:lnTo>
                    <a:pt x="461" y="961"/>
                  </a:lnTo>
                  <a:lnTo>
                    <a:pt x="577" y="1019"/>
                  </a:lnTo>
                  <a:lnTo>
                    <a:pt x="673" y="1077"/>
                  </a:lnTo>
                  <a:lnTo>
                    <a:pt x="788" y="1096"/>
                  </a:lnTo>
                  <a:lnTo>
                    <a:pt x="903" y="1115"/>
                  </a:lnTo>
                  <a:lnTo>
                    <a:pt x="1019" y="1134"/>
                  </a:lnTo>
                  <a:lnTo>
                    <a:pt x="1134" y="1115"/>
                  </a:lnTo>
                  <a:lnTo>
                    <a:pt x="1249" y="1077"/>
                  </a:lnTo>
                  <a:lnTo>
                    <a:pt x="1307" y="1058"/>
                  </a:lnTo>
                  <a:lnTo>
                    <a:pt x="1326" y="1019"/>
                  </a:lnTo>
                  <a:lnTo>
                    <a:pt x="1326" y="981"/>
                  </a:lnTo>
                  <a:lnTo>
                    <a:pt x="1326" y="942"/>
                  </a:lnTo>
                  <a:lnTo>
                    <a:pt x="1307" y="904"/>
                  </a:lnTo>
                  <a:lnTo>
                    <a:pt x="1288" y="885"/>
                  </a:lnTo>
                  <a:lnTo>
                    <a:pt x="1249" y="865"/>
                  </a:lnTo>
                  <a:lnTo>
                    <a:pt x="1191" y="865"/>
                  </a:lnTo>
                  <a:lnTo>
                    <a:pt x="1095" y="885"/>
                  </a:lnTo>
                  <a:lnTo>
                    <a:pt x="999" y="904"/>
                  </a:lnTo>
                  <a:lnTo>
                    <a:pt x="807" y="885"/>
                  </a:lnTo>
                  <a:lnTo>
                    <a:pt x="634" y="827"/>
                  </a:lnTo>
                  <a:lnTo>
                    <a:pt x="481" y="731"/>
                  </a:lnTo>
                  <a:lnTo>
                    <a:pt x="327" y="596"/>
                  </a:lnTo>
                  <a:lnTo>
                    <a:pt x="231" y="443"/>
                  </a:lnTo>
                  <a:lnTo>
                    <a:pt x="154" y="270"/>
                  </a:lnTo>
                  <a:lnTo>
                    <a:pt x="135" y="174"/>
                  </a:lnTo>
                  <a:lnTo>
                    <a:pt x="135" y="58"/>
                  </a:lnTo>
                  <a:lnTo>
                    <a:pt x="135" y="39"/>
                  </a:lnTo>
                  <a:lnTo>
                    <a:pt x="115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5506023" y="3506661"/>
              <a:ext cx="131674" cy="66826"/>
            </a:xfrm>
            <a:custGeom>
              <a:rect b="b" l="l" r="r" t="t"/>
              <a:pathLst>
                <a:path extrusionOk="0" h="1385" w="2729">
                  <a:moveTo>
                    <a:pt x="58" y="1"/>
                  </a:moveTo>
                  <a:lnTo>
                    <a:pt x="19" y="39"/>
                  </a:lnTo>
                  <a:lnTo>
                    <a:pt x="0" y="97"/>
                  </a:lnTo>
                  <a:lnTo>
                    <a:pt x="19" y="116"/>
                  </a:lnTo>
                  <a:lnTo>
                    <a:pt x="39" y="155"/>
                  </a:lnTo>
                  <a:lnTo>
                    <a:pt x="634" y="520"/>
                  </a:lnTo>
                  <a:lnTo>
                    <a:pt x="942" y="693"/>
                  </a:lnTo>
                  <a:lnTo>
                    <a:pt x="1268" y="866"/>
                  </a:lnTo>
                  <a:lnTo>
                    <a:pt x="1576" y="1019"/>
                  </a:lnTo>
                  <a:lnTo>
                    <a:pt x="1902" y="1154"/>
                  </a:lnTo>
                  <a:lnTo>
                    <a:pt x="2248" y="1288"/>
                  </a:lnTo>
                  <a:lnTo>
                    <a:pt x="2575" y="1384"/>
                  </a:lnTo>
                  <a:lnTo>
                    <a:pt x="2671" y="1384"/>
                  </a:lnTo>
                  <a:lnTo>
                    <a:pt x="2709" y="1346"/>
                  </a:lnTo>
                  <a:lnTo>
                    <a:pt x="2728" y="1308"/>
                  </a:lnTo>
                  <a:lnTo>
                    <a:pt x="2728" y="1250"/>
                  </a:lnTo>
                  <a:lnTo>
                    <a:pt x="2728" y="1211"/>
                  </a:lnTo>
                  <a:lnTo>
                    <a:pt x="2690" y="1173"/>
                  </a:lnTo>
                  <a:lnTo>
                    <a:pt x="2652" y="1135"/>
                  </a:lnTo>
                  <a:lnTo>
                    <a:pt x="1998" y="904"/>
                  </a:lnTo>
                  <a:lnTo>
                    <a:pt x="1364" y="635"/>
                  </a:lnTo>
                  <a:lnTo>
                    <a:pt x="730" y="347"/>
                  </a:lnTo>
                  <a:lnTo>
                    <a:pt x="115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5482815" y="3496480"/>
              <a:ext cx="99250" cy="73292"/>
            </a:xfrm>
            <a:custGeom>
              <a:rect b="b" l="l" r="r" t="t"/>
              <a:pathLst>
                <a:path extrusionOk="0" h="1519" w="2057">
                  <a:moveTo>
                    <a:pt x="39" y="1"/>
                  </a:moveTo>
                  <a:lnTo>
                    <a:pt x="1" y="39"/>
                  </a:lnTo>
                  <a:lnTo>
                    <a:pt x="1" y="77"/>
                  </a:lnTo>
                  <a:lnTo>
                    <a:pt x="1" y="97"/>
                  </a:lnTo>
                  <a:lnTo>
                    <a:pt x="174" y="366"/>
                  </a:lnTo>
                  <a:lnTo>
                    <a:pt x="347" y="596"/>
                  </a:lnTo>
                  <a:lnTo>
                    <a:pt x="577" y="827"/>
                  </a:lnTo>
                  <a:lnTo>
                    <a:pt x="808" y="1019"/>
                  </a:lnTo>
                  <a:lnTo>
                    <a:pt x="1058" y="1192"/>
                  </a:lnTo>
                  <a:lnTo>
                    <a:pt x="1327" y="1326"/>
                  </a:lnTo>
                  <a:lnTo>
                    <a:pt x="1615" y="1442"/>
                  </a:lnTo>
                  <a:lnTo>
                    <a:pt x="1903" y="1519"/>
                  </a:lnTo>
                  <a:lnTo>
                    <a:pt x="1961" y="1519"/>
                  </a:lnTo>
                  <a:lnTo>
                    <a:pt x="1999" y="1499"/>
                  </a:lnTo>
                  <a:lnTo>
                    <a:pt x="2037" y="1461"/>
                  </a:lnTo>
                  <a:lnTo>
                    <a:pt x="2057" y="1422"/>
                  </a:lnTo>
                  <a:lnTo>
                    <a:pt x="2057" y="1384"/>
                  </a:lnTo>
                  <a:lnTo>
                    <a:pt x="2057" y="1346"/>
                  </a:lnTo>
                  <a:lnTo>
                    <a:pt x="2018" y="1307"/>
                  </a:lnTo>
                  <a:lnTo>
                    <a:pt x="1980" y="1288"/>
                  </a:lnTo>
                  <a:lnTo>
                    <a:pt x="1692" y="1192"/>
                  </a:lnTo>
                  <a:lnTo>
                    <a:pt x="1423" y="1096"/>
                  </a:lnTo>
                  <a:lnTo>
                    <a:pt x="1173" y="961"/>
                  </a:lnTo>
                  <a:lnTo>
                    <a:pt x="942" y="827"/>
                  </a:lnTo>
                  <a:lnTo>
                    <a:pt x="712" y="654"/>
                  </a:lnTo>
                  <a:lnTo>
                    <a:pt x="520" y="462"/>
                  </a:lnTo>
                  <a:lnTo>
                    <a:pt x="308" y="270"/>
                  </a:lnTo>
                  <a:lnTo>
                    <a:pt x="135" y="3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8" name="Google Shape;1948;p17"/>
          <p:cNvPicPr preferRelativeResize="0"/>
          <p:nvPr/>
        </p:nvPicPr>
        <p:blipFill rotWithShape="1">
          <a:blip r:embed="rId3">
            <a:alphaModFix/>
          </a:blip>
          <a:srcRect b="3348" l="2264" r="3785" t="1783"/>
          <a:stretch/>
        </p:blipFill>
        <p:spPr>
          <a:xfrm>
            <a:off x="1633200" y="1080900"/>
            <a:ext cx="5728749" cy="3655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8"/>
          <p:cNvSpPr txBox="1"/>
          <p:nvPr>
            <p:ph type="title"/>
          </p:nvPr>
        </p:nvSpPr>
        <p:spPr>
          <a:xfrm>
            <a:off x="-2252975" y="-1319650"/>
            <a:ext cx="4221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54" name="Google Shape;1954;p18"/>
          <p:cNvSpPr/>
          <p:nvPr/>
        </p:nvSpPr>
        <p:spPr>
          <a:xfrm rot="-5400000">
            <a:off x="2848018" y="2836722"/>
            <a:ext cx="3447960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5" name="Google Shape;1955;p18"/>
          <p:cNvGrpSpPr/>
          <p:nvPr/>
        </p:nvGrpSpPr>
        <p:grpSpPr>
          <a:xfrm>
            <a:off x="-67288" y="-115978"/>
            <a:ext cx="9113214" cy="522120"/>
            <a:chOff x="-67288" y="-115978"/>
            <a:chExt cx="9113214" cy="522120"/>
          </a:xfrm>
        </p:grpSpPr>
        <p:grpSp>
          <p:nvGrpSpPr>
            <p:cNvPr id="1956" name="Google Shape;1956;p18"/>
            <p:cNvGrpSpPr/>
            <p:nvPr/>
          </p:nvGrpSpPr>
          <p:grpSpPr>
            <a:xfrm flipH="1">
              <a:off x="-67288" y="-28240"/>
              <a:ext cx="864242" cy="434382"/>
              <a:chOff x="-520650" y="4377063"/>
              <a:chExt cx="635425" cy="319375"/>
            </a:xfrm>
          </p:grpSpPr>
          <p:sp>
            <p:nvSpPr>
              <p:cNvPr id="1957" name="Google Shape;1957;p18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8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18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18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18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18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8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8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8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8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8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18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8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8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8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18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18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18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18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18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18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18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18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18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18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18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18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18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18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18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18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18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9" name="Google Shape;1989;p18"/>
            <p:cNvGrpSpPr/>
            <p:nvPr/>
          </p:nvGrpSpPr>
          <p:grpSpPr>
            <a:xfrm>
              <a:off x="8494201" y="-115978"/>
              <a:ext cx="551725" cy="484026"/>
              <a:chOff x="734050" y="4906100"/>
              <a:chExt cx="405650" cy="355875"/>
            </a:xfrm>
          </p:grpSpPr>
          <p:sp>
            <p:nvSpPr>
              <p:cNvPr id="1990" name="Google Shape;1990;p18"/>
              <p:cNvSpPr/>
              <p:nvPr/>
            </p:nvSpPr>
            <p:spPr>
              <a:xfrm>
                <a:off x="763450" y="4906100"/>
                <a:ext cx="337375" cy="227475"/>
              </a:xfrm>
              <a:custGeom>
                <a:rect b="b" l="l" r="r" t="t"/>
                <a:pathLst>
                  <a:path extrusionOk="0" h="9099" w="13495">
                    <a:moveTo>
                      <a:pt x="6918" y="0"/>
                    </a:moveTo>
                    <a:lnTo>
                      <a:pt x="6747" y="19"/>
                    </a:lnTo>
                    <a:lnTo>
                      <a:pt x="6539" y="57"/>
                    </a:lnTo>
                    <a:lnTo>
                      <a:pt x="6349" y="114"/>
                    </a:lnTo>
                    <a:lnTo>
                      <a:pt x="6160" y="190"/>
                    </a:lnTo>
                    <a:lnTo>
                      <a:pt x="5781" y="379"/>
                    </a:lnTo>
                    <a:lnTo>
                      <a:pt x="5421" y="531"/>
                    </a:lnTo>
                    <a:lnTo>
                      <a:pt x="4928" y="759"/>
                    </a:lnTo>
                    <a:lnTo>
                      <a:pt x="4435" y="1005"/>
                    </a:lnTo>
                    <a:lnTo>
                      <a:pt x="3961" y="1251"/>
                    </a:lnTo>
                    <a:lnTo>
                      <a:pt x="3487" y="1517"/>
                    </a:lnTo>
                    <a:lnTo>
                      <a:pt x="3014" y="1820"/>
                    </a:lnTo>
                    <a:lnTo>
                      <a:pt x="2559" y="2123"/>
                    </a:lnTo>
                    <a:lnTo>
                      <a:pt x="2104" y="2426"/>
                    </a:lnTo>
                    <a:lnTo>
                      <a:pt x="1668" y="2768"/>
                    </a:lnTo>
                    <a:lnTo>
                      <a:pt x="1251" y="3109"/>
                    </a:lnTo>
                    <a:lnTo>
                      <a:pt x="834" y="3469"/>
                    </a:lnTo>
                    <a:lnTo>
                      <a:pt x="436" y="3848"/>
                    </a:lnTo>
                    <a:lnTo>
                      <a:pt x="38" y="4227"/>
                    </a:lnTo>
                    <a:lnTo>
                      <a:pt x="0" y="4284"/>
                    </a:lnTo>
                    <a:lnTo>
                      <a:pt x="0" y="4322"/>
                    </a:lnTo>
                    <a:lnTo>
                      <a:pt x="0" y="4379"/>
                    </a:lnTo>
                    <a:lnTo>
                      <a:pt x="19" y="4417"/>
                    </a:lnTo>
                    <a:lnTo>
                      <a:pt x="38" y="4454"/>
                    </a:lnTo>
                    <a:lnTo>
                      <a:pt x="76" y="4492"/>
                    </a:lnTo>
                    <a:lnTo>
                      <a:pt x="114" y="4511"/>
                    </a:lnTo>
                    <a:lnTo>
                      <a:pt x="227" y="4511"/>
                    </a:lnTo>
                    <a:lnTo>
                      <a:pt x="265" y="4473"/>
                    </a:lnTo>
                    <a:lnTo>
                      <a:pt x="910" y="3867"/>
                    </a:lnTo>
                    <a:lnTo>
                      <a:pt x="1573" y="3298"/>
                    </a:lnTo>
                    <a:lnTo>
                      <a:pt x="2255" y="2749"/>
                    </a:lnTo>
                    <a:lnTo>
                      <a:pt x="2976" y="2256"/>
                    </a:lnTo>
                    <a:lnTo>
                      <a:pt x="3696" y="1782"/>
                    </a:lnTo>
                    <a:lnTo>
                      <a:pt x="4473" y="1365"/>
                    </a:lnTo>
                    <a:lnTo>
                      <a:pt x="5250" y="986"/>
                    </a:lnTo>
                    <a:lnTo>
                      <a:pt x="6046" y="626"/>
                    </a:lnTo>
                    <a:lnTo>
                      <a:pt x="6293" y="550"/>
                    </a:lnTo>
                    <a:lnTo>
                      <a:pt x="6501" y="493"/>
                    </a:lnTo>
                    <a:lnTo>
                      <a:pt x="6710" y="455"/>
                    </a:lnTo>
                    <a:lnTo>
                      <a:pt x="6918" y="436"/>
                    </a:lnTo>
                    <a:lnTo>
                      <a:pt x="7202" y="455"/>
                    </a:lnTo>
                    <a:lnTo>
                      <a:pt x="7468" y="531"/>
                    </a:lnTo>
                    <a:lnTo>
                      <a:pt x="7752" y="645"/>
                    </a:lnTo>
                    <a:lnTo>
                      <a:pt x="8055" y="796"/>
                    </a:lnTo>
                    <a:lnTo>
                      <a:pt x="8756" y="1251"/>
                    </a:lnTo>
                    <a:lnTo>
                      <a:pt x="9439" y="1725"/>
                    </a:lnTo>
                    <a:lnTo>
                      <a:pt x="9837" y="2009"/>
                    </a:lnTo>
                    <a:lnTo>
                      <a:pt x="10216" y="2313"/>
                    </a:lnTo>
                    <a:lnTo>
                      <a:pt x="10595" y="2616"/>
                    </a:lnTo>
                    <a:lnTo>
                      <a:pt x="10955" y="2938"/>
                    </a:lnTo>
                    <a:lnTo>
                      <a:pt x="11656" y="3583"/>
                    </a:lnTo>
                    <a:lnTo>
                      <a:pt x="12339" y="4265"/>
                    </a:lnTo>
                    <a:lnTo>
                      <a:pt x="12907" y="4890"/>
                    </a:lnTo>
                    <a:lnTo>
                      <a:pt x="12983" y="4985"/>
                    </a:lnTo>
                    <a:lnTo>
                      <a:pt x="13040" y="5080"/>
                    </a:lnTo>
                    <a:lnTo>
                      <a:pt x="13059" y="5175"/>
                    </a:lnTo>
                    <a:lnTo>
                      <a:pt x="13078" y="5251"/>
                    </a:lnTo>
                    <a:lnTo>
                      <a:pt x="13059" y="5326"/>
                    </a:lnTo>
                    <a:lnTo>
                      <a:pt x="13040" y="5402"/>
                    </a:lnTo>
                    <a:lnTo>
                      <a:pt x="13002" y="5459"/>
                    </a:lnTo>
                    <a:lnTo>
                      <a:pt x="12945" y="5516"/>
                    </a:lnTo>
                    <a:lnTo>
                      <a:pt x="12813" y="5630"/>
                    </a:lnTo>
                    <a:lnTo>
                      <a:pt x="12680" y="5724"/>
                    </a:lnTo>
                    <a:lnTo>
                      <a:pt x="12396" y="5876"/>
                    </a:lnTo>
                    <a:lnTo>
                      <a:pt x="11600" y="6350"/>
                    </a:lnTo>
                    <a:lnTo>
                      <a:pt x="10803" y="6824"/>
                    </a:lnTo>
                    <a:lnTo>
                      <a:pt x="9913" y="7335"/>
                    </a:lnTo>
                    <a:lnTo>
                      <a:pt x="9003" y="7847"/>
                    </a:lnTo>
                    <a:lnTo>
                      <a:pt x="8529" y="8075"/>
                    </a:lnTo>
                    <a:lnTo>
                      <a:pt x="8074" y="8321"/>
                    </a:lnTo>
                    <a:lnTo>
                      <a:pt x="7600" y="8529"/>
                    </a:lnTo>
                    <a:lnTo>
                      <a:pt x="7127" y="8719"/>
                    </a:lnTo>
                    <a:lnTo>
                      <a:pt x="6937" y="8776"/>
                    </a:lnTo>
                    <a:lnTo>
                      <a:pt x="6766" y="8795"/>
                    </a:lnTo>
                    <a:lnTo>
                      <a:pt x="6558" y="8776"/>
                    </a:lnTo>
                    <a:lnTo>
                      <a:pt x="6349" y="8719"/>
                    </a:lnTo>
                    <a:lnTo>
                      <a:pt x="6141" y="8624"/>
                    </a:lnTo>
                    <a:lnTo>
                      <a:pt x="5932" y="8529"/>
                    </a:lnTo>
                    <a:lnTo>
                      <a:pt x="5534" y="8302"/>
                    </a:lnTo>
                    <a:lnTo>
                      <a:pt x="5155" y="8075"/>
                    </a:lnTo>
                    <a:lnTo>
                      <a:pt x="4416" y="7620"/>
                    </a:lnTo>
                    <a:lnTo>
                      <a:pt x="3658" y="7127"/>
                    </a:lnTo>
                    <a:lnTo>
                      <a:pt x="3241" y="6824"/>
                    </a:lnTo>
                    <a:lnTo>
                      <a:pt x="2824" y="6520"/>
                    </a:lnTo>
                    <a:lnTo>
                      <a:pt x="2028" y="5895"/>
                    </a:lnTo>
                    <a:lnTo>
                      <a:pt x="1232" y="5232"/>
                    </a:lnTo>
                    <a:lnTo>
                      <a:pt x="474" y="4549"/>
                    </a:lnTo>
                    <a:lnTo>
                      <a:pt x="417" y="4511"/>
                    </a:lnTo>
                    <a:lnTo>
                      <a:pt x="360" y="4492"/>
                    </a:lnTo>
                    <a:lnTo>
                      <a:pt x="322" y="4511"/>
                    </a:lnTo>
                    <a:lnTo>
                      <a:pt x="265" y="4530"/>
                    </a:lnTo>
                    <a:lnTo>
                      <a:pt x="227" y="4549"/>
                    </a:lnTo>
                    <a:lnTo>
                      <a:pt x="209" y="4587"/>
                    </a:lnTo>
                    <a:lnTo>
                      <a:pt x="190" y="4644"/>
                    </a:lnTo>
                    <a:lnTo>
                      <a:pt x="190" y="4682"/>
                    </a:lnTo>
                    <a:lnTo>
                      <a:pt x="209" y="4739"/>
                    </a:lnTo>
                    <a:lnTo>
                      <a:pt x="246" y="4777"/>
                    </a:lnTo>
                    <a:lnTo>
                      <a:pt x="1080" y="5535"/>
                    </a:lnTo>
                    <a:lnTo>
                      <a:pt x="1933" y="6236"/>
                    </a:lnTo>
                    <a:lnTo>
                      <a:pt x="2824" y="6918"/>
                    </a:lnTo>
                    <a:lnTo>
                      <a:pt x="3753" y="7582"/>
                    </a:lnTo>
                    <a:lnTo>
                      <a:pt x="4416" y="8056"/>
                    </a:lnTo>
                    <a:lnTo>
                      <a:pt x="4776" y="8302"/>
                    </a:lnTo>
                    <a:lnTo>
                      <a:pt x="5174" y="8548"/>
                    </a:lnTo>
                    <a:lnTo>
                      <a:pt x="5553" y="8757"/>
                    </a:lnTo>
                    <a:lnTo>
                      <a:pt x="5762" y="8852"/>
                    </a:lnTo>
                    <a:lnTo>
                      <a:pt x="5970" y="8928"/>
                    </a:lnTo>
                    <a:lnTo>
                      <a:pt x="6160" y="9003"/>
                    </a:lnTo>
                    <a:lnTo>
                      <a:pt x="6368" y="9060"/>
                    </a:lnTo>
                    <a:lnTo>
                      <a:pt x="6577" y="9079"/>
                    </a:lnTo>
                    <a:lnTo>
                      <a:pt x="6785" y="9098"/>
                    </a:lnTo>
                    <a:lnTo>
                      <a:pt x="6994" y="9079"/>
                    </a:lnTo>
                    <a:lnTo>
                      <a:pt x="7202" y="9041"/>
                    </a:lnTo>
                    <a:lnTo>
                      <a:pt x="7449" y="8965"/>
                    </a:lnTo>
                    <a:lnTo>
                      <a:pt x="7676" y="8871"/>
                    </a:lnTo>
                    <a:lnTo>
                      <a:pt x="7923" y="8757"/>
                    </a:lnTo>
                    <a:lnTo>
                      <a:pt x="8150" y="8643"/>
                    </a:lnTo>
                    <a:lnTo>
                      <a:pt x="8624" y="8397"/>
                    </a:lnTo>
                    <a:lnTo>
                      <a:pt x="9060" y="8150"/>
                    </a:lnTo>
                    <a:lnTo>
                      <a:pt x="10159" y="7563"/>
                    </a:lnTo>
                    <a:lnTo>
                      <a:pt x="11239" y="6956"/>
                    </a:lnTo>
                    <a:lnTo>
                      <a:pt x="12263" y="6369"/>
                    </a:lnTo>
                    <a:lnTo>
                      <a:pt x="12775" y="6047"/>
                    </a:lnTo>
                    <a:lnTo>
                      <a:pt x="13267" y="5705"/>
                    </a:lnTo>
                    <a:lnTo>
                      <a:pt x="13362" y="5611"/>
                    </a:lnTo>
                    <a:lnTo>
                      <a:pt x="13438" y="5516"/>
                    </a:lnTo>
                    <a:lnTo>
                      <a:pt x="13476" y="5421"/>
                    </a:lnTo>
                    <a:lnTo>
                      <a:pt x="13495" y="5326"/>
                    </a:lnTo>
                    <a:lnTo>
                      <a:pt x="13476" y="5213"/>
                    </a:lnTo>
                    <a:lnTo>
                      <a:pt x="13457" y="5118"/>
                    </a:lnTo>
                    <a:lnTo>
                      <a:pt x="13400" y="5004"/>
                    </a:lnTo>
                    <a:lnTo>
                      <a:pt x="13343" y="4909"/>
                    </a:lnTo>
                    <a:lnTo>
                      <a:pt x="13211" y="4701"/>
                    </a:lnTo>
                    <a:lnTo>
                      <a:pt x="13059" y="4511"/>
                    </a:lnTo>
                    <a:lnTo>
                      <a:pt x="12888" y="4322"/>
                    </a:lnTo>
                    <a:lnTo>
                      <a:pt x="12718" y="4132"/>
                    </a:lnTo>
                    <a:lnTo>
                      <a:pt x="11998" y="3450"/>
                    </a:lnTo>
                    <a:lnTo>
                      <a:pt x="11581" y="3052"/>
                    </a:lnTo>
                    <a:lnTo>
                      <a:pt x="11164" y="2692"/>
                    </a:lnTo>
                    <a:lnTo>
                      <a:pt x="10747" y="2332"/>
                    </a:lnTo>
                    <a:lnTo>
                      <a:pt x="10311" y="1972"/>
                    </a:lnTo>
                    <a:lnTo>
                      <a:pt x="9913" y="1668"/>
                    </a:lnTo>
                    <a:lnTo>
                      <a:pt x="9515" y="1365"/>
                    </a:lnTo>
                    <a:lnTo>
                      <a:pt x="8681" y="815"/>
                    </a:lnTo>
                    <a:lnTo>
                      <a:pt x="8283" y="531"/>
                    </a:lnTo>
                    <a:lnTo>
                      <a:pt x="8074" y="398"/>
                    </a:lnTo>
                    <a:lnTo>
                      <a:pt x="7866" y="285"/>
                    </a:lnTo>
                    <a:lnTo>
                      <a:pt x="7638" y="171"/>
                    </a:lnTo>
                    <a:lnTo>
                      <a:pt x="7411" y="76"/>
                    </a:lnTo>
                    <a:lnTo>
                      <a:pt x="7183" y="19"/>
                    </a:lnTo>
                    <a:lnTo>
                      <a:pt x="6937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18"/>
              <p:cNvSpPr/>
              <p:nvPr/>
            </p:nvSpPr>
            <p:spPr>
              <a:xfrm>
                <a:off x="763450" y="4906100"/>
                <a:ext cx="337375" cy="227475"/>
              </a:xfrm>
              <a:custGeom>
                <a:rect b="b" l="l" r="r" t="t"/>
                <a:pathLst>
                  <a:path extrusionOk="0" fill="none" h="9099" w="13495">
                    <a:moveTo>
                      <a:pt x="6937" y="0"/>
                    </a:moveTo>
                    <a:lnTo>
                      <a:pt x="6937" y="0"/>
                    </a:lnTo>
                    <a:lnTo>
                      <a:pt x="6918" y="0"/>
                    </a:lnTo>
                    <a:lnTo>
                      <a:pt x="6918" y="0"/>
                    </a:lnTo>
                    <a:lnTo>
                      <a:pt x="6747" y="19"/>
                    </a:lnTo>
                    <a:lnTo>
                      <a:pt x="6539" y="57"/>
                    </a:lnTo>
                    <a:lnTo>
                      <a:pt x="6349" y="114"/>
                    </a:lnTo>
                    <a:lnTo>
                      <a:pt x="6160" y="190"/>
                    </a:lnTo>
                    <a:lnTo>
                      <a:pt x="5781" y="379"/>
                    </a:lnTo>
                    <a:lnTo>
                      <a:pt x="5421" y="531"/>
                    </a:lnTo>
                    <a:lnTo>
                      <a:pt x="5421" y="531"/>
                    </a:lnTo>
                    <a:lnTo>
                      <a:pt x="4928" y="759"/>
                    </a:lnTo>
                    <a:lnTo>
                      <a:pt x="4435" y="1005"/>
                    </a:lnTo>
                    <a:lnTo>
                      <a:pt x="3961" y="1251"/>
                    </a:lnTo>
                    <a:lnTo>
                      <a:pt x="3487" y="1517"/>
                    </a:lnTo>
                    <a:lnTo>
                      <a:pt x="3487" y="1517"/>
                    </a:lnTo>
                    <a:lnTo>
                      <a:pt x="3014" y="1820"/>
                    </a:lnTo>
                    <a:lnTo>
                      <a:pt x="2559" y="2123"/>
                    </a:lnTo>
                    <a:lnTo>
                      <a:pt x="2104" y="2426"/>
                    </a:lnTo>
                    <a:lnTo>
                      <a:pt x="1668" y="2768"/>
                    </a:lnTo>
                    <a:lnTo>
                      <a:pt x="1251" y="3109"/>
                    </a:lnTo>
                    <a:lnTo>
                      <a:pt x="834" y="3469"/>
                    </a:lnTo>
                    <a:lnTo>
                      <a:pt x="436" y="3848"/>
                    </a:lnTo>
                    <a:lnTo>
                      <a:pt x="38" y="4227"/>
                    </a:lnTo>
                    <a:lnTo>
                      <a:pt x="38" y="4227"/>
                    </a:lnTo>
                    <a:lnTo>
                      <a:pt x="0" y="4284"/>
                    </a:lnTo>
                    <a:lnTo>
                      <a:pt x="0" y="4322"/>
                    </a:lnTo>
                    <a:lnTo>
                      <a:pt x="0" y="4379"/>
                    </a:lnTo>
                    <a:lnTo>
                      <a:pt x="19" y="4417"/>
                    </a:lnTo>
                    <a:lnTo>
                      <a:pt x="38" y="4454"/>
                    </a:lnTo>
                    <a:lnTo>
                      <a:pt x="76" y="4492"/>
                    </a:lnTo>
                    <a:lnTo>
                      <a:pt x="114" y="4511"/>
                    </a:lnTo>
                    <a:lnTo>
                      <a:pt x="171" y="4511"/>
                    </a:lnTo>
                    <a:lnTo>
                      <a:pt x="171" y="4511"/>
                    </a:lnTo>
                    <a:lnTo>
                      <a:pt x="227" y="4511"/>
                    </a:lnTo>
                    <a:lnTo>
                      <a:pt x="265" y="4473"/>
                    </a:lnTo>
                    <a:lnTo>
                      <a:pt x="265" y="4473"/>
                    </a:lnTo>
                    <a:lnTo>
                      <a:pt x="910" y="3867"/>
                    </a:lnTo>
                    <a:lnTo>
                      <a:pt x="1573" y="3298"/>
                    </a:lnTo>
                    <a:lnTo>
                      <a:pt x="2255" y="2749"/>
                    </a:lnTo>
                    <a:lnTo>
                      <a:pt x="2976" y="2256"/>
                    </a:lnTo>
                    <a:lnTo>
                      <a:pt x="3696" y="1782"/>
                    </a:lnTo>
                    <a:lnTo>
                      <a:pt x="4473" y="1365"/>
                    </a:lnTo>
                    <a:lnTo>
                      <a:pt x="5250" y="986"/>
                    </a:lnTo>
                    <a:lnTo>
                      <a:pt x="6046" y="626"/>
                    </a:lnTo>
                    <a:lnTo>
                      <a:pt x="6046" y="626"/>
                    </a:lnTo>
                    <a:lnTo>
                      <a:pt x="6293" y="550"/>
                    </a:lnTo>
                    <a:lnTo>
                      <a:pt x="6501" y="493"/>
                    </a:lnTo>
                    <a:lnTo>
                      <a:pt x="6710" y="455"/>
                    </a:lnTo>
                    <a:lnTo>
                      <a:pt x="6918" y="436"/>
                    </a:lnTo>
                    <a:lnTo>
                      <a:pt x="6918" y="436"/>
                    </a:lnTo>
                    <a:lnTo>
                      <a:pt x="7202" y="455"/>
                    </a:lnTo>
                    <a:lnTo>
                      <a:pt x="7468" y="531"/>
                    </a:lnTo>
                    <a:lnTo>
                      <a:pt x="7752" y="645"/>
                    </a:lnTo>
                    <a:lnTo>
                      <a:pt x="8055" y="796"/>
                    </a:lnTo>
                    <a:lnTo>
                      <a:pt x="8055" y="796"/>
                    </a:lnTo>
                    <a:lnTo>
                      <a:pt x="8756" y="1251"/>
                    </a:lnTo>
                    <a:lnTo>
                      <a:pt x="9439" y="1725"/>
                    </a:lnTo>
                    <a:lnTo>
                      <a:pt x="9439" y="1725"/>
                    </a:lnTo>
                    <a:lnTo>
                      <a:pt x="9837" y="2009"/>
                    </a:lnTo>
                    <a:lnTo>
                      <a:pt x="10216" y="2313"/>
                    </a:lnTo>
                    <a:lnTo>
                      <a:pt x="10595" y="2616"/>
                    </a:lnTo>
                    <a:lnTo>
                      <a:pt x="10955" y="2938"/>
                    </a:lnTo>
                    <a:lnTo>
                      <a:pt x="11656" y="3583"/>
                    </a:lnTo>
                    <a:lnTo>
                      <a:pt x="12339" y="4265"/>
                    </a:lnTo>
                    <a:lnTo>
                      <a:pt x="12339" y="4265"/>
                    </a:lnTo>
                    <a:lnTo>
                      <a:pt x="12907" y="4890"/>
                    </a:lnTo>
                    <a:lnTo>
                      <a:pt x="12907" y="4890"/>
                    </a:lnTo>
                    <a:lnTo>
                      <a:pt x="12983" y="4985"/>
                    </a:lnTo>
                    <a:lnTo>
                      <a:pt x="13040" y="5080"/>
                    </a:lnTo>
                    <a:lnTo>
                      <a:pt x="13059" y="5175"/>
                    </a:lnTo>
                    <a:lnTo>
                      <a:pt x="13078" y="5251"/>
                    </a:lnTo>
                    <a:lnTo>
                      <a:pt x="13059" y="5326"/>
                    </a:lnTo>
                    <a:lnTo>
                      <a:pt x="13040" y="5402"/>
                    </a:lnTo>
                    <a:lnTo>
                      <a:pt x="13002" y="5459"/>
                    </a:lnTo>
                    <a:lnTo>
                      <a:pt x="12945" y="5516"/>
                    </a:lnTo>
                    <a:lnTo>
                      <a:pt x="12813" y="5630"/>
                    </a:lnTo>
                    <a:lnTo>
                      <a:pt x="12680" y="5724"/>
                    </a:lnTo>
                    <a:lnTo>
                      <a:pt x="12396" y="5876"/>
                    </a:lnTo>
                    <a:lnTo>
                      <a:pt x="12396" y="5876"/>
                    </a:lnTo>
                    <a:lnTo>
                      <a:pt x="11600" y="6350"/>
                    </a:lnTo>
                    <a:lnTo>
                      <a:pt x="10803" y="6824"/>
                    </a:lnTo>
                    <a:lnTo>
                      <a:pt x="10803" y="6824"/>
                    </a:lnTo>
                    <a:lnTo>
                      <a:pt x="9913" y="7335"/>
                    </a:lnTo>
                    <a:lnTo>
                      <a:pt x="9003" y="7847"/>
                    </a:lnTo>
                    <a:lnTo>
                      <a:pt x="8529" y="8075"/>
                    </a:lnTo>
                    <a:lnTo>
                      <a:pt x="8074" y="8321"/>
                    </a:lnTo>
                    <a:lnTo>
                      <a:pt x="7600" y="8529"/>
                    </a:lnTo>
                    <a:lnTo>
                      <a:pt x="7127" y="8719"/>
                    </a:lnTo>
                    <a:lnTo>
                      <a:pt x="7127" y="8719"/>
                    </a:lnTo>
                    <a:lnTo>
                      <a:pt x="6937" y="8776"/>
                    </a:lnTo>
                    <a:lnTo>
                      <a:pt x="6766" y="8795"/>
                    </a:lnTo>
                    <a:lnTo>
                      <a:pt x="6766" y="8795"/>
                    </a:lnTo>
                    <a:lnTo>
                      <a:pt x="6558" y="8776"/>
                    </a:lnTo>
                    <a:lnTo>
                      <a:pt x="6349" y="8719"/>
                    </a:lnTo>
                    <a:lnTo>
                      <a:pt x="6141" y="8624"/>
                    </a:lnTo>
                    <a:lnTo>
                      <a:pt x="5932" y="8529"/>
                    </a:lnTo>
                    <a:lnTo>
                      <a:pt x="5534" y="8302"/>
                    </a:lnTo>
                    <a:lnTo>
                      <a:pt x="5155" y="8075"/>
                    </a:lnTo>
                    <a:lnTo>
                      <a:pt x="5155" y="8075"/>
                    </a:lnTo>
                    <a:lnTo>
                      <a:pt x="4416" y="7620"/>
                    </a:lnTo>
                    <a:lnTo>
                      <a:pt x="3658" y="7127"/>
                    </a:lnTo>
                    <a:lnTo>
                      <a:pt x="3658" y="7127"/>
                    </a:lnTo>
                    <a:lnTo>
                      <a:pt x="3241" y="6824"/>
                    </a:lnTo>
                    <a:lnTo>
                      <a:pt x="2824" y="6520"/>
                    </a:lnTo>
                    <a:lnTo>
                      <a:pt x="2028" y="5895"/>
                    </a:lnTo>
                    <a:lnTo>
                      <a:pt x="1232" y="5232"/>
                    </a:lnTo>
                    <a:lnTo>
                      <a:pt x="474" y="4549"/>
                    </a:lnTo>
                    <a:lnTo>
                      <a:pt x="474" y="4549"/>
                    </a:lnTo>
                    <a:lnTo>
                      <a:pt x="417" y="4511"/>
                    </a:lnTo>
                    <a:lnTo>
                      <a:pt x="360" y="4492"/>
                    </a:lnTo>
                    <a:lnTo>
                      <a:pt x="360" y="4492"/>
                    </a:lnTo>
                    <a:lnTo>
                      <a:pt x="322" y="4511"/>
                    </a:lnTo>
                    <a:lnTo>
                      <a:pt x="265" y="4530"/>
                    </a:lnTo>
                    <a:lnTo>
                      <a:pt x="227" y="4549"/>
                    </a:lnTo>
                    <a:lnTo>
                      <a:pt x="209" y="4587"/>
                    </a:lnTo>
                    <a:lnTo>
                      <a:pt x="190" y="4644"/>
                    </a:lnTo>
                    <a:lnTo>
                      <a:pt x="190" y="4682"/>
                    </a:lnTo>
                    <a:lnTo>
                      <a:pt x="209" y="4739"/>
                    </a:lnTo>
                    <a:lnTo>
                      <a:pt x="246" y="4777"/>
                    </a:lnTo>
                    <a:lnTo>
                      <a:pt x="246" y="4777"/>
                    </a:lnTo>
                    <a:lnTo>
                      <a:pt x="1080" y="5535"/>
                    </a:lnTo>
                    <a:lnTo>
                      <a:pt x="1933" y="6236"/>
                    </a:lnTo>
                    <a:lnTo>
                      <a:pt x="2824" y="6918"/>
                    </a:lnTo>
                    <a:lnTo>
                      <a:pt x="3753" y="7582"/>
                    </a:lnTo>
                    <a:lnTo>
                      <a:pt x="3753" y="7582"/>
                    </a:lnTo>
                    <a:lnTo>
                      <a:pt x="4416" y="8056"/>
                    </a:lnTo>
                    <a:lnTo>
                      <a:pt x="4776" y="8302"/>
                    </a:lnTo>
                    <a:lnTo>
                      <a:pt x="5174" y="8548"/>
                    </a:lnTo>
                    <a:lnTo>
                      <a:pt x="5553" y="8757"/>
                    </a:lnTo>
                    <a:lnTo>
                      <a:pt x="5762" y="8852"/>
                    </a:lnTo>
                    <a:lnTo>
                      <a:pt x="5970" y="8928"/>
                    </a:lnTo>
                    <a:lnTo>
                      <a:pt x="6160" y="9003"/>
                    </a:lnTo>
                    <a:lnTo>
                      <a:pt x="6368" y="9060"/>
                    </a:lnTo>
                    <a:lnTo>
                      <a:pt x="6577" y="9079"/>
                    </a:lnTo>
                    <a:lnTo>
                      <a:pt x="6785" y="9098"/>
                    </a:lnTo>
                    <a:lnTo>
                      <a:pt x="6785" y="9098"/>
                    </a:lnTo>
                    <a:lnTo>
                      <a:pt x="6994" y="9079"/>
                    </a:lnTo>
                    <a:lnTo>
                      <a:pt x="7202" y="9041"/>
                    </a:lnTo>
                    <a:lnTo>
                      <a:pt x="7202" y="9041"/>
                    </a:lnTo>
                    <a:lnTo>
                      <a:pt x="7449" y="8965"/>
                    </a:lnTo>
                    <a:lnTo>
                      <a:pt x="7676" y="8871"/>
                    </a:lnTo>
                    <a:lnTo>
                      <a:pt x="7923" y="8757"/>
                    </a:lnTo>
                    <a:lnTo>
                      <a:pt x="8150" y="8643"/>
                    </a:lnTo>
                    <a:lnTo>
                      <a:pt x="8624" y="8397"/>
                    </a:lnTo>
                    <a:lnTo>
                      <a:pt x="9060" y="8150"/>
                    </a:lnTo>
                    <a:lnTo>
                      <a:pt x="9060" y="8150"/>
                    </a:lnTo>
                    <a:lnTo>
                      <a:pt x="10159" y="7563"/>
                    </a:lnTo>
                    <a:lnTo>
                      <a:pt x="11239" y="6956"/>
                    </a:lnTo>
                    <a:lnTo>
                      <a:pt x="11239" y="6956"/>
                    </a:lnTo>
                    <a:lnTo>
                      <a:pt x="12263" y="6369"/>
                    </a:lnTo>
                    <a:lnTo>
                      <a:pt x="12775" y="6047"/>
                    </a:lnTo>
                    <a:lnTo>
                      <a:pt x="13267" y="5705"/>
                    </a:lnTo>
                    <a:lnTo>
                      <a:pt x="13267" y="5705"/>
                    </a:lnTo>
                    <a:lnTo>
                      <a:pt x="13362" y="5611"/>
                    </a:lnTo>
                    <a:lnTo>
                      <a:pt x="13438" y="5516"/>
                    </a:lnTo>
                    <a:lnTo>
                      <a:pt x="13476" y="5421"/>
                    </a:lnTo>
                    <a:lnTo>
                      <a:pt x="13495" y="5326"/>
                    </a:lnTo>
                    <a:lnTo>
                      <a:pt x="13476" y="5213"/>
                    </a:lnTo>
                    <a:lnTo>
                      <a:pt x="13457" y="5118"/>
                    </a:lnTo>
                    <a:lnTo>
                      <a:pt x="13400" y="5004"/>
                    </a:lnTo>
                    <a:lnTo>
                      <a:pt x="13343" y="4909"/>
                    </a:lnTo>
                    <a:lnTo>
                      <a:pt x="13343" y="4909"/>
                    </a:lnTo>
                    <a:lnTo>
                      <a:pt x="13211" y="4701"/>
                    </a:lnTo>
                    <a:lnTo>
                      <a:pt x="13059" y="4511"/>
                    </a:lnTo>
                    <a:lnTo>
                      <a:pt x="12888" y="4322"/>
                    </a:lnTo>
                    <a:lnTo>
                      <a:pt x="12718" y="4132"/>
                    </a:lnTo>
                    <a:lnTo>
                      <a:pt x="11998" y="3450"/>
                    </a:lnTo>
                    <a:lnTo>
                      <a:pt x="11998" y="3450"/>
                    </a:lnTo>
                    <a:lnTo>
                      <a:pt x="11581" y="3052"/>
                    </a:lnTo>
                    <a:lnTo>
                      <a:pt x="11164" y="2692"/>
                    </a:lnTo>
                    <a:lnTo>
                      <a:pt x="10747" y="2332"/>
                    </a:lnTo>
                    <a:lnTo>
                      <a:pt x="10311" y="1972"/>
                    </a:lnTo>
                    <a:lnTo>
                      <a:pt x="10311" y="1972"/>
                    </a:lnTo>
                    <a:lnTo>
                      <a:pt x="9913" y="1668"/>
                    </a:lnTo>
                    <a:lnTo>
                      <a:pt x="9515" y="1365"/>
                    </a:lnTo>
                    <a:lnTo>
                      <a:pt x="8681" y="815"/>
                    </a:lnTo>
                    <a:lnTo>
                      <a:pt x="8681" y="815"/>
                    </a:lnTo>
                    <a:lnTo>
                      <a:pt x="8283" y="531"/>
                    </a:lnTo>
                    <a:lnTo>
                      <a:pt x="8074" y="398"/>
                    </a:lnTo>
                    <a:lnTo>
                      <a:pt x="7866" y="285"/>
                    </a:lnTo>
                    <a:lnTo>
                      <a:pt x="7638" y="171"/>
                    </a:lnTo>
                    <a:lnTo>
                      <a:pt x="7411" y="76"/>
                    </a:lnTo>
                    <a:lnTo>
                      <a:pt x="7183" y="19"/>
                    </a:lnTo>
                    <a:lnTo>
                      <a:pt x="6937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8"/>
              <p:cNvSpPr/>
              <p:nvPr/>
            </p:nvSpPr>
            <p:spPr>
              <a:xfrm>
                <a:off x="753950" y="5029300"/>
                <a:ext cx="340250" cy="155925"/>
              </a:xfrm>
              <a:custGeom>
                <a:rect b="b" l="l" r="r" t="t"/>
                <a:pathLst>
                  <a:path extrusionOk="0" h="6237" w="13610">
                    <a:moveTo>
                      <a:pt x="513" y="0"/>
                    </a:moveTo>
                    <a:lnTo>
                      <a:pt x="475" y="19"/>
                    </a:lnTo>
                    <a:lnTo>
                      <a:pt x="437" y="57"/>
                    </a:lnTo>
                    <a:lnTo>
                      <a:pt x="399" y="114"/>
                    </a:lnTo>
                    <a:lnTo>
                      <a:pt x="247" y="512"/>
                    </a:lnTo>
                    <a:lnTo>
                      <a:pt x="172" y="758"/>
                    </a:lnTo>
                    <a:lnTo>
                      <a:pt x="96" y="1024"/>
                    </a:lnTo>
                    <a:lnTo>
                      <a:pt x="20" y="1308"/>
                    </a:lnTo>
                    <a:lnTo>
                      <a:pt x="1" y="1573"/>
                    </a:lnTo>
                    <a:lnTo>
                      <a:pt x="1" y="1687"/>
                    </a:lnTo>
                    <a:lnTo>
                      <a:pt x="1" y="1801"/>
                    </a:lnTo>
                    <a:lnTo>
                      <a:pt x="20" y="1896"/>
                    </a:lnTo>
                    <a:lnTo>
                      <a:pt x="58" y="1971"/>
                    </a:lnTo>
                    <a:lnTo>
                      <a:pt x="134" y="2066"/>
                    </a:lnTo>
                    <a:lnTo>
                      <a:pt x="228" y="2142"/>
                    </a:lnTo>
                    <a:lnTo>
                      <a:pt x="456" y="2313"/>
                    </a:lnTo>
                    <a:lnTo>
                      <a:pt x="702" y="2445"/>
                    </a:lnTo>
                    <a:lnTo>
                      <a:pt x="892" y="2578"/>
                    </a:lnTo>
                    <a:lnTo>
                      <a:pt x="2200" y="3469"/>
                    </a:lnTo>
                    <a:lnTo>
                      <a:pt x="4531" y="5080"/>
                    </a:lnTo>
                    <a:lnTo>
                      <a:pt x="5024" y="5421"/>
                    </a:lnTo>
                    <a:lnTo>
                      <a:pt x="5270" y="5573"/>
                    </a:lnTo>
                    <a:lnTo>
                      <a:pt x="5535" y="5724"/>
                    </a:lnTo>
                    <a:lnTo>
                      <a:pt x="5801" y="5876"/>
                    </a:lnTo>
                    <a:lnTo>
                      <a:pt x="6066" y="5990"/>
                    </a:lnTo>
                    <a:lnTo>
                      <a:pt x="6350" y="6103"/>
                    </a:lnTo>
                    <a:lnTo>
                      <a:pt x="6635" y="6179"/>
                    </a:lnTo>
                    <a:lnTo>
                      <a:pt x="6900" y="6217"/>
                    </a:lnTo>
                    <a:lnTo>
                      <a:pt x="7184" y="6236"/>
                    </a:lnTo>
                    <a:lnTo>
                      <a:pt x="7431" y="6236"/>
                    </a:lnTo>
                    <a:lnTo>
                      <a:pt x="7677" y="6198"/>
                    </a:lnTo>
                    <a:lnTo>
                      <a:pt x="7923" y="6160"/>
                    </a:lnTo>
                    <a:lnTo>
                      <a:pt x="8189" y="6084"/>
                    </a:lnTo>
                    <a:lnTo>
                      <a:pt x="8435" y="6009"/>
                    </a:lnTo>
                    <a:lnTo>
                      <a:pt x="8682" y="5933"/>
                    </a:lnTo>
                    <a:lnTo>
                      <a:pt x="9193" y="5724"/>
                    </a:lnTo>
                    <a:lnTo>
                      <a:pt x="9686" y="5478"/>
                    </a:lnTo>
                    <a:lnTo>
                      <a:pt x="10141" y="5231"/>
                    </a:lnTo>
                    <a:lnTo>
                      <a:pt x="10975" y="4758"/>
                    </a:lnTo>
                    <a:lnTo>
                      <a:pt x="11411" y="4492"/>
                    </a:lnTo>
                    <a:lnTo>
                      <a:pt x="11866" y="4189"/>
                    </a:lnTo>
                    <a:lnTo>
                      <a:pt x="12321" y="3867"/>
                    </a:lnTo>
                    <a:lnTo>
                      <a:pt x="12529" y="3696"/>
                    </a:lnTo>
                    <a:lnTo>
                      <a:pt x="12738" y="3507"/>
                    </a:lnTo>
                    <a:lnTo>
                      <a:pt x="12927" y="3298"/>
                    </a:lnTo>
                    <a:lnTo>
                      <a:pt x="13098" y="3090"/>
                    </a:lnTo>
                    <a:lnTo>
                      <a:pt x="13249" y="2881"/>
                    </a:lnTo>
                    <a:lnTo>
                      <a:pt x="13382" y="2654"/>
                    </a:lnTo>
                    <a:lnTo>
                      <a:pt x="13477" y="2426"/>
                    </a:lnTo>
                    <a:lnTo>
                      <a:pt x="13553" y="2161"/>
                    </a:lnTo>
                    <a:lnTo>
                      <a:pt x="13591" y="1915"/>
                    </a:lnTo>
                    <a:lnTo>
                      <a:pt x="13610" y="1649"/>
                    </a:lnTo>
                    <a:lnTo>
                      <a:pt x="13591" y="1573"/>
                    </a:lnTo>
                    <a:lnTo>
                      <a:pt x="13553" y="1517"/>
                    </a:lnTo>
                    <a:lnTo>
                      <a:pt x="13496" y="1498"/>
                    </a:lnTo>
                    <a:lnTo>
                      <a:pt x="13420" y="1479"/>
                    </a:lnTo>
                    <a:lnTo>
                      <a:pt x="13363" y="1498"/>
                    </a:lnTo>
                    <a:lnTo>
                      <a:pt x="13325" y="1517"/>
                    </a:lnTo>
                    <a:lnTo>
                      <a:pt x="13287" y="1573"/>
                    </a:lnTo>
                    <a:lnTo>
                      <a:pt x="13268" y="1649"/>
                    </a:lnTo>
                    <a:lnTo>
                      <a:pt x="13268" y="1896"/>
                    </a:lnTo>
                    <a:lnTo>
                      <a:pt x="13211" y="2161"/>
                    </a:lnTo>
                    <a:lnTo>
                      <a:pt x="13136" y="2388"/>
                    </a:lnTo>
                    <a:lnTo>
                      <a:pt x="13022" y="2616"/>
                    </a:lnTo>
                    <a:lnTo>
                      <a:pt x="12889" y="2843"/>
                    </a:lnTo>
                    <a:lnTo>
                      <a:pt x="12719" y="3033"/>
                    </a:lnTo>
                    <a:lnTo>
                      <a:pt x="12548" y="3241"/>
                    </a:lnTo>
                    <a:lnTo>
                      <a:pt x="12340" y="3431"/>
                    </a:lnTo>
                    <a:lnTo>
                      <a:pt x="12131" y="3601"/>
                    </a:lnTo>
                    <a:lnTo>
                      <a:pt x="11904" y="3772"/>
                    </a:lnTo>
                    <a:lnTo>
                      <a:pt x="11449" y="4075"/>
                    </a:lnTo>
                    <a:lnTo>
                      <a:pt x="10994" y="4360"/>
                    </a:lnTo>
                    <a:lnTo>
                      <a:pt x="10577" y="4606"/>
                    </a:lnTo>
                    <a:lnTo>
                      <a:pt x="10198" y="4833"/>
                    </a:lnTo>
                    <a:lnTo>
                      <a:pt x="9781" y="5042"/>
                    </a:lnTo>
                    <a:lnTo>
                      <a:pt x="9364" y="5250"/>
                    </a:lnTo>
                    <a:lnTo>
                      <a:pt x="8928" y="5440"/>
                    </a:lnTo>
                    <a:lnTo>
                      <a:pt x="8492" y="5611"/>
                    </a:lnTo>
                    <a:lnTo>
                      <a:pt x="8037" y="5743"/>
                    </a:lnTo>
                    <a:lnTo>
                      <a:pt x="7810" y="5781"/>
                    </a:lnTo>
                    <a:lnTo>
                      <a:pt x="7582" y="5819"/>
                    </a:lnTo>
                    <a:lnTo>
                      <a:pt x="7355" y="5838"/>
                    </a:lnTo>
                    <a:lnTo>
                      <a:pt x="7146" y="5857"/>
                    </a:lnTo>
                    <a:lnTo>
                      <a:pt x="6862" y="5838"/>
                    </a:lnTo>
                    <a:lnTo>
                      <a:pt x="6578" y="5800"/>
                    </a:lnTo>
                    <a:lnTo>
                      <a:pt x="6312" y="5743"/>
                    </a:lnTo>
                    <a:lnTo>
                      <a:pt x="6047" y="5648"/>
                    </a:lnTo>
                    <a:lnTo>
                      <a:pt x="5630" y="5440"/>
                    </a:lnTo>
                    <a:lnTo>
                      <a:pt x="5213" y="5213"/>
                    </a:lnTo>
                    <a:lnTo>
                      <a:pt x="4815" y="4947"/>
                    </a:lnTo>
                    <a:lnTo>
                      <a:pt x="4417" y="4663"/>
                    </a:lnTo>
                    <a:lnTo>
                      <a:pt x="3640" y="4094"/>
                    </a:lnTo>
                    <a:lnTo>
                      <a:pt x="2882" y="3545"/>
                    </a:lnTo>
                    <a:lnTo>
                      <a:pt x="1062" y="2294"/>
                    </a:lnTo>
                    <a:lnTo>
                      <a:pt x="873" y="2161"/>
                    </a:lnTo>
                    <a:lnTo>
                      <a:pt x="645" y="2009"/>
                    </a:lnTo>
                    <a:lnTo>
                      <a:pt x="532" y="1934"/>
                    </a:lnTo>
                    <a:lnTo>
                      <a:pt x="456" y="1820"/>
                    </a:lnTo>
                    <a:lnTo>
                      <a:pt x="399" y="1725"/>
                    </a:lnTo>
                    <a:lnTo>
                      <a:pt x="380" y="1592"/>
                    </a:lnTo>
                    <a:lnTo>
                      <a:pt x="399" y="1422"/>
                    </a:lnTo>
                    <a:lnTo>
                      <a:pt x="418" y="1232"/>
                    </a:lnTo>
                    <a:lnTo>
                      <a:pt x="494" y="891"/>
                    </a:lnTo>
                    <a:lnTo>
                      <a:pt x="589" y="531"/>
                    </a:lnTo>
                    <a:lnTo>
                      <a:pt x="721" y="190"/>
                    </a:lnTo>
                    <a:lnTo>
                      <a:pt x="740" y="152"/>
                    </a:lnTo>
                    <a:lnTo>
                      <a:pt x="740" y="114"/>
                    </a:lnTo>
                    <a:lnTo>
                      <a:pt x="702" y="57"/>
                    </a:lnTo>
                    <a:lnTo>
                      <a:pt x="645" y="19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18"/>
              <p:cNvSpPr/>
              <p:nvPr/>
            </p:nvSpPr>
            <p:spPr>
              <a:xfrm>
                <a:off x="753950" y="5029300"/>
                <a:ext cx="340250" cy="155925"/>
              </a:xfrm>
              <a:custGeom>
                <a:rect b="b" l="l" r="r" t="t"/>
                <a:pathLst>
                  <a:path extrusionOk="0" fill="none" h="6237" w="13610">
                    <a:moveTo>
                      <a:pt x="570" y="0"/>
                    </a:moveTo>
                    <a:lnTo>
                      <a:pt x="570" y="0"/>
                    </a:lnTo>
                    <a:lnTo>
                      <a:pt x="513" y="0"/>
                    </a:lnTo>
                    <a:lnTo>
                      <a:pt x="475" y="19"/>
                    </a:lnTo>
                    <a:lnTo>
                      <a:pt x="437" y="57"/>
                    </a:lnTo>
                    <a:lnTo>
                      <a:pt x="399" y="114"/>
                    </a:lnTo>
                    <a:lnTo>
                      <a:pt x="399" y="114"/>
                    </a:lnTo>
                    <a:lnTo>
                      <a:pt x="247" y="512"/>
                    </a:lnTo>
                    <a:lnTo>
                      <a:pt x="172" y="758"/>
                    </a:lnTo>
                    <a:lnTo>
                      <a:pt x="96" y="1024"/>
                    </a:lnTo>
                    <a:lnTo>
                      <a:pt x="20" y="1308"/>
                    </a:lnTo>
                    <a:lnTo>
                      <a:pt x="1" y="1573"/>
                    </a:lnTo>
                    <a:lnTo>
                      <a:pt x="1" y="1687"/>
                    </a:lnTo>
                    <a:lnTo>
                      <a:pt x="1" y="1801"/>
                    </a:lnTo>
                    <a:lnTo>
                      <a:pt x="20" y="1896"/>
                    </a:lnTo>
                    <a:lnTo>
                      <a:pt x="58" y="1971"/>
                    </a:lnTo>
                    <a:lnTo>
                      <a:pt x="58" y="1971"/>
                    </a:lnTo>
                    <a:lnTo>
                      <a:pt x="134" y="2066"/>
                    </a:lnTo>
                    <a:lnTo>
                      <a:pt x="228" y="2142"/>
                    </a:lnTo>
                    <a:lnTo>
                      <a:pt x="456" y="2313"/>
                    </a:lnTo>
                    <a:lnTo>
                      <a:pt x="702" y="2445"/>
                    </a:lnTo>
                    <a:lnTo>
                      <a:pt x="892" y="2578"/>
                    </a:lnTo>
                    <a:lnTo>
                      <a:pt x="2200" y="3469"/>
                    </a:lnTo>
                    <a:lnTo>
                      <a:pt x="2200" y="3469"/>
                    </a:lnTo>
                    <a:lnTo>
                      <a:pt x="4531" y="5080"/>
                    </a:lnTo>
                    <a:lnTo>
                      <a:pt x="4531" y="5080"/>
                    </a:lnTo>
                    <a:lnTo>
                      <a:pt x="5024" y="5421"/>
                    </a:lnTo>
                    <a:lnTo>
                      <a:pt x="5270" y="5573"/>
                    </a:lnTo>
                    <a:lnTo>
                      <a:pt x="5535" y="5724"/>
                    </a:lnTo>
                    <a:lnTo>
                      <a:pt x="5801" y="5876"/>
                    </a:lnTo>
                    <a:lnTo>
                      <a:pt x="6066" y="5990"/>
                    </a:lnTo>
                    <a:lnTo>
                      <a:pt x="6350" y="6103"/>
                    </a:lnTo>
                    <a:lnTo>
                      <a:pt x="6635" y="6179"/>
                    </a:lnTo>
                    <a:lnTo>
                      <a:pt x="6635" y="6179"/>
                    </a:lnTo>
                    <a:lnTo>
                      <a:pt x="6900" y="6217"/>
                    </a:lnTo>
                    <a:lnTo>
                      <a:pt x="7184" y="6236"/>
                    </a:lnTo>
                    <a:lnTo>
                      <a:pt x="7184" y="6236"/>
                    </a:lnTo>
                    <a:lnTo>
                      <a:pt x="7431" y="6236"/>
                    </a:lnTo>
                    <a:lnTo>
                      <a:pt x="7677" y="6198"/>
                    </a:lnTo>
                    <a:lnTo>
                      <a:pt x="7923" y="6160"/>
                    </a:lnTo>
                    <a:lnTo>
                      <a:pt x="8189" y="6084"/>
                    </a:lnTo>
                    <a:lnTo>
                      <a:pt x="8435" y="6009"/>
                    </a:lnTo>
                    <a:lnTo>
                      <a:pt x="8682" y="5933"/>
                    </a:lnTo>
                    <a:lnTo>
                      <a:pt x="9193" y="5724"/>
                    </a:lnTo>
                    <a:lnTo>
                      <a:pt x="9686" y="5478"/>
                    </a:lnTo>
                    <a:lnTo>
                      <a:pt x="10141" y="5231"/>
                    </a:lnTo>
                    <a:lnTo>
                      <a:pt x="10975" y="4758"/>
                    </a:lnTo>
                    <a:lnTo>
                      <a:pt x="10975" y="4758"/>
                    </a:lnTo>
                    <a:lnTo>
                      <a:pt x="11411" y="4492"/>
                    </a:lnTo>
                    <a:lnTo>
                      <a:pt x="11866" y="4189"/>
                    </a:lnTo>
                    <a:lnTo>
                      <a:pt x="12321" y="3867"/>
                    </a:lnTo>
                    <a:lnTo>
                      <a:pt x="12529" y="3696"/>
                    </a:lnTo>
                    <a:lnTo>
                      <a:pt x="12738" y="3507"/>
                    </a:lnTo>
                    <a:lnTo>
                      <a:pt x="12927" y="3298"/>
                    </a:lnTo>
                    <a:lnTo>
                      <a:pt x="13098" y="3090"/>
                    </a:lnTo>
                    <a:lnTo>
                      <a:pt x="13249" y="2881"/>
                    </a:lnTo>
                    <a:lnTo>
                      <a:pt x="13382" y="2654"/>
                    </a:lnTo>
                    <a:lnTo>
                      <a:pt x="13477" y="2426"/>
                    </a:lnTo>
                    <a:lnTo>
                      <a:pt x="13553" y="2161"/>
                    </a:lnTo>
                    <a:lnTo>
                      <a:pt x="13591" y="1915"/>
                    </a:lnTo>
                    <a:lnTo>
                      <a:pt x="13610" y="1649"/>
                    </a:lnTo>
                    <a:lnTo>
                      <a:pt x="13610" y="1649"/>
                    </a:lnTo>
                    <a:lnTo>
                      <a:pt x="13591" y="1573"/>
                    </a:lnTo>
                    <a:lnTo>
                      <a:pt x="13553" y="1517"/>
                    </a:lnTo>
                    <a:lnTo>
                      <a:pt x="13496" y="1498"/>
                    </a:lnTo>
                    <a:lnTo>
                      <a:pt x="13420" y="1479"/>
                    </a:lnTo>
                    <a:lnTo>
                      <a:pt x="13420" y="1479"/>
                    </a:lnTo>
                    <a:lnTo>
                      <a:pt x="13363" y="1498"/>
                    </a:lnTo>
                    <a:lnTo>
                      <a:pt x="13325" y="1517"/>
                    </a:lnTo>
                    <a:lnTo>
                      <a:pt x="13287" y="1573"/>
                    </a:lnTo>
                    <a:lnTo>
                      <a:pt x="13268" y="1649"/>
                    </a:lnTo>
                    <a:lnTo>
                      <a:pt x="13268" y="1649"/>
                    </a:lnTo>
                    <a:lnTo>
                      <a:pt x="13268" y="1896"/>
                    </a:lnTo>
                    <a:lnTo>
                      <a:pt x="13211" y="2161"/>
                    </a:lnTo>
                    <a:lnTo>
                      <a:pt x="13136" y="2388"/>
                    </a:lnTo>
                    <a:lnTo>
                      <a:pt x="13022" y="2616"/>
                    </a:lnTo>
                    <a:lnTo>
                      <a:pt x="12889" y="2843"/>
                    </a:lnTo>
                    <a:lnTo>
                      <a:pt x="12719" y="3033"/>
                    </a:lnTo>
                    <a:lnTo>
                      <a:pt x="12548" y="3241"/>
                    </a:lnTo>
                    <a:lnTo>
                      <a:pt x="12340" y="3431"/>
                    </a:lnTo>
                    <a:lnTo>
                      <a:pt x="12131" y="3601"/>
                    </a:lnTo>
                    <a:lnTo>
                      <a:pt x="11904" y="3772"/>
                    </a:lnTo>
                    <a:lnTo>
                      <a:pt x="11449" y="4075"/>
                    </a:lnTo>
                    <a:lnTo>
                      <a:pt x="10994" y="4360"/>
                    </a:lnTo>
                    <a:lnTo>
                      <a:pt x="10577" y="4606"/>
                    </a:lnTo>
                    <a:lnTo>
                      <a:pt x="10577" y="4606"/>
                    </a:lnTo>
                    <a:lnTo>
                      <a:pt x="10198" y="4833"/>
                    </a:lnTo>
                    <a:lnTo>
                      <a:pt x="9781" y="5042"/>
                    </a:lnTo>
                    <a:lnTo>
                      <a:pt x="9364" y="5250"/>
                    </a:lnTo>
                    <a:lnTo>
                      <a:pt x="8928" y="5440"/>
                    </a:lnTo>
                    <a:lnTo>
                      <a:pt x="8492" y="5611"/>
                    </a:lnTo>
                    <a:lnTo>
                      <a:pt x="8037" y="5743"/>
                    </a:lnTo>
                    <a:lnTo>
                      <a:pt x="7810" y="5781"/>
                    </a:lnTo>
                    <a:lnTo>
                      <a:pt x="7582" y="5819"/>
                    </a:lnTo>
                    <a:lnTo>
                      <a:pt x="7355" y="5838"/>
                    </a:lnTo>
                    <a:lnTo>
                      <a:pt x="7146" y="5857"/>
                    </a:lnTo>
                    <a:lnTo>
                      <a:pt x="7146" y="5857"/>
                    </a:lnTo>
                    <a:lnTo>
                      <a:pt x="6862" y="5838"/>
                    </a:lnTo>
                    <a:lnTo>
                      <a:pt x="6578" y="5800"/>
                    </a:lnTo>
                    <a:lnTo>
                      <a:pt x="6312" y="5743"/>
                    </a:lnTo>
                    <a:lnTo>
                      <a:pt x="6047" y="5648"/>
                    </a:lnTo>
                    <a:lnTo>
                      <a:pt x="6047" y="5648"/>
                    </a:lnTo>
                    <a:lnTo>
                      <a:pt x="5630" y="5440"/>
                    </a:lnTo>
                    <a:lnTo>
                      <a:pt x="5213" y="5213"/>
                    </a:lnTo>
                    <a:lnTo>
                      <a:pt x="4815" y="4947"/>
                    </a:lnTo>
                    <a:lnTo>
                      <a:pt x="4417" y="4663"/>
                    </a:lnTo>
                    <a:lnTo>
                      <a:pt x="3640" y="4094"/>
                    </a:lnTo>
                    <a:lnTo>
                      <a:pt x="2882" y="3545"/>
                    </a:lnTo>
                    <a:lnTo>
                      <a:pt x="1062" y="2294"/>
                    </a:lnTo>
                    <a:lnTo>
                      <a:pt x="1062" y="2294"/>
                    </a:lnTo>
                    <a:lnTo>
                      <a:pt x="873" y="2161"/>
                    </a:lnTo>
                    <a:lnTo>
                      <a:pt x="645" y="2009"/>
                    </a:lnTo>
                    <a:lnTo>
                      <a:pt x="532" y="1934"/>
                    </a:lnTo>
                    <a:lnTo>
                      <a:pt x="456" y="1820"/>
                    </a:lnTo>
                    <a:lnTo>
                      <a:pt x="399" y="1725"/>
                    </a:lnTo>
                    <a:lnTo>
                      <a:pt x="380" y="1592"/>
                    </a:lnTo>
                    <a:lnTo>
                      <a:pt x="380" y="1592"/>
                    </a:lnTo>
                    <a:lnTo>
                      <a:pt x="399" y="1422"/>
                    </a:lnTo>
                    <a:lnTo>
                      <a:pt x="418" y="1232"/>
                    </a:lnTo>
                    <a:lnTo>
                      <a:pt x="494" y="891"/>
                    </a:lnTo>
                    <a:lnTo>
                      <a:pt x="589" y="531"/>
                    </a:lnTo>
                    <a:lnTo>
                      <a:pt x="721" y="190"/>
                    </a:lnTo>
                    <a:lnTo>
                      <a:pt x="721" y="190"/>
                    </a:lnTo>
                    <a:lnTo>
                      <a:pt x="740" y="152"/>
                    </a:lnTo>
                    <a:lnTo>
                      <a:pt x="740" y="114"/>
                    </a:lnTo>
                    <a:lnTo>
                      <a:pt x="702" y="57"/>
                    </a:lnTo>
                    <a:lnTo>
                      <a:pt x="645" y="19"/>
                    </a:lnTo>
                    <a:lnTo>
                      <a:pt x="570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18"/>
              <p:cNvSpPr/>
              <p:nvPr/>
            </p:nvSpPr>
            <p:spPr>
              <a:xfrm>
                <a:off x="943500" y="5000875"/>
                <a:ext cx="32725" cy="35550"/>
              </a:xfrm>
              <a:custGeom>
                <a:rect b="b" l="l" r="r" t="t"/>
                <a:pathLst>
                  <a:path extrusionOk="0" h="1422" w="1309">
                    <a:moveTo>
                      <a:pt x="607" y="0"/>
                    </a:moveTo>
                    <a:lnTo>
                      <a:pt x="512" y="38"/>
                    </a:lnTo>
                    <a:lnTo>
                      <a:pt x="417" y="76"/>
                    </a:lnTo>
                    <a:lnTo>
                      <a:pt x="341" y="114"/>
                    </a:lnTo>
                    <a:lnTo>
                      <a:pt x="171" y="246"/>
                    </a:lnTo>
                    <a:lnTo>
                      <a:pt x="38" y="379"/>
                    </a:lnTo>
                    <a:lnTo>
                      <a:pt x="19" y="436"/>
                    </a:lnTo>
                    <a:lnTo>
                      <a:pt x="0" y="474"/>
                    </a:lnTo>
                    <a:lnTo>
                      <a:pt x="0" y="531"/>
                    </a:lnTo>
                    <a:lnTo>
                      <a:pt x="19" y="569"/>
                    </a:lnTo>
                    <a:lnTo>
                      <a:pt x="57" y="626"/>
                    </a:lnTo>
                    <a:lnTo>
                      <a:pt x="95" y="645"/>
                    </a:lnTo>
                    <a:lnTo>
                      <a:pt x="133" y="663"/>
                    </a:lnTo>
                    <a:lnTo>
                      <a:pt x="171" y="682"/>
                    </a:lnTo>
                    <a:lnTo>
                      <a:pt x="228" y="663"/>
                    </a:lnTo>
                    <a:lnTo>
                      <a:pt x="285" y="626"/>
                    </a:lnTo>
                    <a:lnTo>
                      <a:pt x="360" y="531"/>
                    </a:lnTo>
                    <a:lnTo>
                      <a:pt x="436" y="455"/>
                    </a:lnTo>
                    <a:lnTo>
                      <a:pt x="531" y="398"/>
                    </a:lnTo>
                    <a:lnTo>
                      <a:pt x="626" y="341"/>
                    </a:lnTo>
                    <a:lnTo>
                      <a:pt x="740" y="322"/>
                    </a:lnTo>
                    <a:lnTo>
                      <a:pt x="834" y="341"/>
                    </a:lnTo>
                    <a:lnTo>
                      <a:pt x="910" y="398"/>
                    </a:lnTo>
                    <a:lnTo>
                      <a:pt x="967" y="474"/>
                    </a:lnTo>
                    <a:lnTo>
                      <a:pt x="986" y="569"/>
                    </a:lnTo>
                    <a:lnTo>
                      <a:pt x="986" y="645"/>
                    </a:lnTo>
                    <a:lnTo>
                      <a:pt x="967" y="701"/>
                    </a:lnTo>
                    <a:lnTo>
                      <a:pt x="910" y="796"/>
                    </a:lnTo>
                    <a:lnTo>
                      <a:pt x="834" y="891"/>
                    </a:lnTo>
                    <a:lnTo>
                      <a:pt x="721" y="948"/>
                    </a:lnTo>
                    <a:lnTo>
                      <a:pt x="588" y="1005"/>
                    </a:lnTo>
                    <a:lnTo>
                      <a:pt x="474" y="1043"/>
                    </a:lnTo>
                    <a:lnTo>
                      <a:pt x="247" y="1099"/>
                    </a:lnTo>
                    <a:lnTo>
                      <a:pt x="171" y="1137"/>
                    </a:lnTo>
                    <a:lnTo>
                      <a:pt x="133" y="1175"/>
                    </a:lnTo>
                    <a:lnTo>
                      <a:pt x="133" y="1232"/>
                    </a:lnTo>
                    <a:lnTo>
                      <a:pt x="133" y="1289"/>
                    </a:lnTo>
                    <a:lnTo>
                      <a:pt x="152" y="1327"/>
                    </a:lnTo>
                    <a:lnTo>
                      <a:pt x="171" y="1384"/>
                    </a:lnTo>
                    <a:lnTo>
                      <a:pt x="228" y="1422"/>
                    </a:lnTo>
                    <a:lnTo>
                      <a:pt x="323" y="1422"/>
                    </a:lnTo>
                    <a:lnTo>
                      <a:pt x="512" y="1365"/>
                    </a:lnTo>
                    <a:lnTo>
                      <a:pt x="702" y="1308"/>
                    </a:lnTo>
                    <a:lnTo>
                      <a:pt x="891" y="1213"/>
                    </a:lnTo>
                    <a:lnTo>
                      <a:pt x="1043" y="1118"/>
                    </a:lnTo>
                    <a:lnTo>
                      <a:pt x="1175" y="986"/>
                    </a:lnTo>
                    <a:lnTo>
                      <a:pt x="1232" y="910"/>
                    </a:lnTo>
                    <a:lnTo>
                      <a:pt x="1270" y="815"/>
                    </a:lnTo>
                    <a:lnTo>
                      <a:pt x="1289" y="739"/>
                    </a:lnTo>
                    <a:lnTo>
                      <a:pt x="1308" y="645"/>
                    </a:lnTo>
                    <a:lnTo>
                      <a:pt x="1308" y="531"/>
                    </a:lnTo>
                    <a:lnTo>
                      <a:pt x="1308" y="417"/>
                    </a:lnTo>
                    <a:lnTo>
                      <a:pt x="1289" y="322"/>
                    </a:lnTo>
                    <a:lnTo>
                      <a:pt x="1232" y="246"/>
                    </a:lnTo>
                    <a:lnTo>
                      <a:pt x="1175" y="171"/>
                    </a:lnTo>
                    <a:lnTo>
                      <a:pt x="1100" y="114"/>
                    </a:lnTo>
                    <a:lnTo>
                      <a:pt x="1024" y="76"/>
                    </a:lnTo>
                    <a:lnTo>
                      <a:pt x="948" y="38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18"/>
              <p:cNvSpPr/>
              <p:nvPr/>
            </p:nvSpPr>
            <p:spPr>
              <a:xfrm>
                <a:off x="943500" y="5000875"/>
                <a:ext cx="32725" cy="35550"/>
              </a:xfrm>
              <a:custGeom>
                <a:rect b="b" l="l" r="r" t="t"/>
                <a:pathLst>
                  <a:path extrusionOk="0" fill="none" h="1422" w="1309">
                    <a:moveTo>
                      <a:pt x="702" y="0"/>
                    </a:moveTo>
                    <a:lnTo>
                      <a:pt x="702" y="0"/>
                    </a:lnTo>
                    <a:lnTo>
                      <a:pt x="607" y="0"/>
                    </a:lnTo>
                    <a:lnTo>
                      <a:pt x="512" y="38"/>
                    </a:lnTo>
                    <a:lnTo>
                      <a:pt x="417" y="76"/>
                    </a:lnTo>
                    <a:lnTo>
                      <a:pt x="341" y="114"/>
                    </a:lnTo>
                    <a:lnTo>
                      <a:pt x="171" y="246"/>
                    </a:lnTo>
                    <a:lnTo>
                      <a:pt x="38" y="379"/>
                    </a:lnTo>
                    <a:lnTo>
                      <a:pt x="38" y="379"/>
                    </a:lnTo>
                    <a:lnTo>
                      <a:pt x="19" y="436"/>
                    </a:lnTo>
                    <a:lnTo>
                      <a:pt x="0" y="474"/>
                    </a:lnTo>
                    <a:lnTo>
                      <a:pt x="0" y="531"/>
                    </a:lnTo>
                    <a:lnTo>
                      <a:pt x="19" y="569"/>
                    </a:lnTo>
                    <a:lnTo>
                      <a:pt x="57" y="626"/>
                    </a:lnTo>
                    <a:lnTo>
                      <a:pt x="95" y="645"/>
                    </a:lnTo>
                    <a:lnTo>
                      <a:pt x="133" y="663"/>
                    </a:lnTo>
                    <a:lnTo>
                      <a:pt x="171" y="682"/>
                    </a:lnTo>
                    <a:lnTo>
                      <a:pt x="171" y="682"/>
                    </a:lnTo>
                    <a:lnTo>
                      <a:pt x="228" y="663"/>
                    </a:lnTo>
                    <a:lnTo>
                      <a:pt x="285" y="626"/>
                    </a:lnTo>
                    <a:lnTo>
                      <a:pt x="285" y="626"/>
                    </a:lnTo>
                    <a:lnTo>
                      <a:pt x="360" y="531"/>
                    </a:lnTo>
                    <a:lnTo>
                      <a:pt x="436" y="455"/>
                    </a:lnTo>
                    <a:lnTo>
                      <a:pt x="531" y="398"/>
                    </a:lnTo>
                    <a:lnTo>
                      <a:pt x="626" y="341"/>
                    </a:lnTo>
                    <a:lnTo>
                      <a:pt x="626" y="341"/>
                    </a:lnTo>
                    <a:lnTo>
                      <a:pt x="740" y="322"/>
                    </a:lnTo>
                    <a:lnTo>
                      <a:pt x="740" y="322"/>
                    </a:lnTo>
                    <a:lnTo>
                      <a:pt x="834" y="341"/>
                    </a:lnTo>
                    <a:lnTo>
                      <a:pt x="910" y="398"/>
                    </a:lnTo>
                    <a:lnTo>
                      <a:pt x="967" y="474"/>
                    </a:lnTo>
                    <a:lnTo>
                      <a:pt x="986" y="569"/>
                    </a:lnTo>
                    <a:lnTo>
                      <a:pt x="986" y="569"/>
                    </a:lnTo>
                    <a:lnTo>
                      <a:pt x="986" y="645"/>
                    </a:lnTo>
                    <a:lnTo>
                      <a:pt x="967" y="701"/>
                    </a:lnTo>
                    <a:lnTo>
                      <a:pt x="910" y="796"/>
                    </a:lnTo>
                    <a:lnTo>
                      <a:pt x="834" y="891"/>
                    </a:lnTo>
                    <a:lnTo>
                      <a:pt x="721" y="948"/>
                    </a:lnTo>
                    <a:lnTo>
                      <a:pt x="588" y="1005"/>
                    </a:lnTo>
                    <a:lnTo>
                      <a:pt x="474" y="1043"/>
                    </a:lnTo>
                    <a:lnTo>
                      <a:pt x="247" y="1099"/>
                    </a:lnTo>
                    <a:lnTo>
                      <a:pt x="247" y="1099"/>
                    </a:lnTo>
                    <a:lnTo>
                      <a:pt x="171" y="1137"/>
                    </a:lnTo>
                    <a:lnTo>
                      <a:pt x="133" y="1175"/>
                    </a:lnTo>
                    <a:lnTo>
                      <a:pt x="133" y="1232"/>
                    </a:lnTo>
                    <a:lnTo>
                      <a:pt x="133" y="1289"/>
                    </a:lnTo>
                    <a:lnTo>
                      <a:pt x="152" y="1327"/>
                    </a:lnTo>
                    <a:lnTo>
                      <a:pt x="171" y="1384"/>
                    </a:lnTo>
                    <a:lnTo>
                      <a:pt x="228" y="1422"/>
                    </a:lnTo>
                    <a:lnTo>
                      <a:pt x="285" y="1422"/>
                    </a:lnTo>
                    <a:lnTo>
                      <a:pt x="285" y="1422"/>
                    </a:lnTo>
                    <a:lnTo>
                      <a:pt x="323" y="1422"/>
                    </a:lnTo>
                    <a:lnTo>
                      <a:pt x="323" y="1422"/>
                    </a:lnTo>
                    <a:lnTo>
                      <a:pt x="512" y="1365"/>
                    </a:lnTo>
                    <a:lnTo>
                      <a:pt x="702" y="1308"/>
                    </a:lnTo>
                    <a:lnTo>
                      <a:pt x="891" y="1213"/>
                    </a:lnTo>
                    <a:lnTo>
                      <a:pt x="1043" y="1118"/>
                    </a:lnTo>
                    <a:lnTo>
                      <a:pt x="1175" y="986"/>
                    </a:lnTo>
                    <a:lnTo>
                      <a:pt x="1232" y="910"/>
                    </a:lnTo>
                    <a:lnTo>
                      <a:pt x="1270" y="815"/>
                    </a:lnTo>
                    <a:lnTo>
                      <a:pt x="1289" y="739"/>
                    </a:lnTo>
                    <a:lnTo>
                      <a:pt x="1308" y="645"/>
                    </a:lnTo>
                    <a:lnTo>
                      <a:pt x="1308" y="531"/>
                    </a:lnTo>
                    <a:lnTo>
                      <a:pt x="1308" y="417"/>
                    </a:lnTo>
                    <a:lnTo>
                      <a:pt x="1308" y="417"/>
                    </a:lnTo>
                    <a:lnTo>
                      <a:pt x="1289" y="322"/>
                    </a:lnTo>
                    <a:lnTo>
                      <a:pt x="1232" y="246"/>
                    </a:lnTo>
                    <a:lnTo>
                      <a:pt x="1175" y="171"/>
                    </a:lnTo>
                    <a:lnTo>
                      <a:pt x="1100" y="114"/>
                    </a:lnTo>
                    <a:lnTo>
                      <a:pt x="1024" y="76"/>
                    </a:lnTo>
                    <a:lnTo>
                      <a:pt x="948" y="38"/>
                    </a:lnTo>
                    <a:lnTo>
                      <a:pt x="758" y="0"/>
                    </a:lnTo>
                    <a:lnTo>
                      <a:pt x="758" y="0"/>
                    </a:lnTo>
                    <a:lnTo>
                      <a:pt x="702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18"/>
              <p:cNvSpPr/>
              <p:nvPr/>
            </p:nvSpPr>
            <p:spPr>
              <a:xfrm>
                <a:off x="1021200" y="5020300"/>
                <a:ext cx="24200" cy="23700"/>
              </a:xfrm>
              <a:custGeom>
                <a:rect b="b" l="l" r="r" t="t"/>
                <a:pathLst>
                  <a:path extrusionOk="0" h="948" w="968">
                    <a:moveTo>
                      <a:pt x="569" y="341"/>
                    </a:moveTo>
                    <a:lnTo>
                      <a:pt x="607" y="360"/>
                    </a:lnTo>
                    <a:lnTo>
                      <a:pt x="645" y="398"/>
                    </a:lnTo>
                    <a:lnTo>
                      <a:pt x="645" y="455"/>
                    </a:lnTo>
                    <a:lnTo>
                      <a:pt x="626" y="512"/>
                    </a:lnTo>
                    <a:lnTo>
                      <a:pt x="607" y="550"/>
                    </a:lnTo>
                    <a:lnTo>
                      <a:pt x="569" y="569"/>
                    </a:lnTo>
                    <a:lnTo>
                      <a:pt x="456" y="607"/>
                    </a:lnTo>
                    <a:lnTo>
                      <a:pt x="361" y="626"/>
                    </a:lnTo>
                    <a:lnTo>
                      <a:pt x="304" y="626"/>
                    </a:lnTo>
                    <a:lnTo>
                      <a:pt x="380" y="569"/>
                    </a:lnTo>
                    <a:lnTo>
                      <a:pt x="418" y="493"/>
                    </a:lnTo>
                    <a:lnTo>
                      <a:pt x="418" y="436"/>
                    </a:lnTo>
                    <a:lnTo>
                      <a:pt x="418" y="398"/>
                    </a:lnTo>
                    <a:lnTo>
                      <a:pt x="493" y="360"/>
                    </a:lnTo>
                    <a:lnTo>
                      <a:pt x="569" y="341"/>
                    </a:lnTo>
                    <a:close/>
                    <a:moveTo>
                      <a:pt x="569" y="0"/>
                    </a:moveTo>
                    <a:lnTo>
                      <a:pt x="437" y="19"/>
                    </a:lnTo>
                    <a:lnTo>
                      <a:pt x="323" y="76"/>
                    </a:lnTo>
                    <a:lnTo>
                      <a:pt x="209" y="152"/>
                    </a:lnTo>
                    <a:lnTo>
                      <a:pt x="95" y="228"/>
                    </a:lnTo>
                    <a:lnTo>
                      <a:pt x="20" y="322"/>
                    </a:lnTo>
                    <a:lnTo>
                      <a:pt x="1" y="398"/>
                    </a:lnTo>
                    <a:lnTo>
                      <a:pt x="1" y="493"/>
                    </a:lnTo>
                    <a:lnTo>
                      <a:pt x="58" y="569"/>
                    </a:lnTo>
                    <a:lnTo>
                      <a:pt x="114" y="607"/>
                    </a:lnTo>
                    <a:lnTo>
                      <a:pt x="171" y="626"/>
                    </a:lnTo>
                    <a:lnTo>
                      <a:pt x="133" y="664"/>
                    </a:lnTo>
                    <a:lnTo>
                      <a:pt x="95" y="739"/>
                    </a:lnTo>
                    <a:lnTo>
                      <a:pt x="95" y="796"/>
                    </a:lnTo>
                    <a:lnTo>
                      <a:pt x="114" y="853"/>
                    </a:lnTo>
                    <a:lnTo>
                      <a:pt x="152" y="910"/>
                    </a:lnTo>
                    <a:lnTo>
                      <a:pt x="209" y="929"/>
                    </a:lnTo>
                    <a:lnTo>
                      <a:pt x="361" y="948"/>
                    </a:lnTo>
                    <a:lnTo>
                      <a:pt x="512" y="929"/>
                    </a:lnTo>
                    <a:lnTo>
                      <a:pt x="664" y="891"/>
                    </a:lnTo>
                    <a:lnTo>
                      <a:pt x="778" y="815"/>
                    </a:lnTo>
                    <a:lnTo>
                      <a:pt x="835" y="777"/>
                    </a:lnTo>
                    <a:lnTo>
                      <a:pt x="891" y="701"/>
                    </a:lnTo>
                    <a:lnTo>
                      <a:pt x="929" y="626"/>
                    </a:lnTo>
                    <a:lnTo>
                      <a:pt x="967" y="550"/>
                    </a:lnTo>
                    <a:lnTo>
                      <a:pt x="967" y="455"/>
                    </a:lnTo>
                    <a:lnTo>
                      <a:pt x="967" y="379"/>
                    </a:lnTo>
                    <a:lnTo>
                      <a:pt x="948" y="284"/>
                    </a:lnTo>
                    <a:lnTo>
                      <a:pt x="929" y="209"/>
                    </a:lnTo>
                    <a:lnTo>
                      <a:pt x="873" y="133"/>
                    </a:lnTo>
                    <a:lnTo>
                      <a:pt x="797" y="76"/>
                    </a:lnTo>
                    <a:lnTo>
                      <a:pt x="683" y="19"/>
                    </a:ln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18"/>
              <p:cNvSpPr/>
              <p:nvPr/>
            </p:nvSpPr>
            <p:spPr>
              <a:xfrm>
                <a:off x="1028775" y="5028825"/>
                <a:ext cx="8575" cy="7125"/>
              </a:xfrm>
              <a:custGeom>
                <a:rect b="b" l="l" r="r" t="t"/>
                <a:pathLst>
                  <a:path extrusionOk="0" fill="none" h="285" w="343">
                    <a:moveTo>
                      <a:pt x="58" y="285"/>
                    </a:moveTo>
                    <a:lnTo>
                      <a:pt x="58" y="285"/>
                    </a:lnTo>
                    <a:lnTo>
                      <a:pt x="1" y="285"/>
                    </a:lnTo>
                    <a:lnTo>
                      <a:pt x="1" y="285"/>
                    </a:lnTo>
                    <a:lnTo>
                      <a:pt x="77" y="228"/>
                    </a:lnTo>
                    <a:lnTo>
                      <a:pt x="77" y="228"/>
                    </a:lnTo>
                    <a:lnTo>
                      <a:pt x="115" y="152"/>
                    </a:lnTo>
                    <a:lnTo>
                      <a:pt x="115" y="95"/>
                    </a:lnTo>
                    <a:lnTo>
                      <a:pt x="115" y="57"/>
                    </a:lnTo>
                    <a:lnTo>
                      <a:pt x="115" y="57"/>
                    </a:lnTo>
                    <a:lnTo>
                      <a:pt x="190" y="19"/>
                    </a:lnTo>
                    <a:lnTo>
                      <a:pt x="190" y="19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304" y="19"/>
                    </a:lnTo>
                    <a:lnTo>
                      <a:pt x="342" y="57"/>
                    </a:lnTo>
                    <a:lnTo>
                      <a:pt x="342" y="57"/>
                    </a:lnTo>
                    <a:lnTo>
                      <a:pt x="342" y="114"/>
                    </a:lnTo>
                    <a:lnTo>
                      <a:pt x="323" y="171"/>
                    </a:lnTo>
                    <a:lnTo>
                      <a:pt x="304" y="209"/>
                    </a:lnTo>
                    <a:lnTo>
                      <a:pt x="266" y="228"/>
                    </a:lnTo>
                    <a:lnTo>
                      <a:pt x="153" y="266"/>
                    </a:lnTo>
                    <a:lnTo>
                      <a:pt x="58" y="2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18"/>
              <p:cNvSpPr/>
              <p:nvPr/>
            </p:nvSpPr>
            <p:spPr>
              <a:xfrm>
                <a:off x="1021200" y="5020300"/>
                <a:ext cx="24200" cy="23700"/>
              </a:xfrm>
              <a:custGeom>
                <a:rect b="b" l="l" r="r" t="t"/>
                <a:pathLst>
                  <a:path extrusionOk="0" fill="none" h="948" w="968">
                    <a:moveTo>
                      <a:pt x="569" y="0"/>
                    </a:moveTo>
                    <a:lnTo>
                      <a:pt x="569" y="0"/>
                    </a:lnTo>
                    <a:lnTo>
                      <a:pt x="437" y="19"/>
                    </a:lnTo>
                    <a:lnTo>
                      <a:pt x="323" y="76"/>
                    </a:lnTo>
                    <a:lnTo>
                      <a:pt x="209" y="152"/>
                    </a:lnTo>
                    <a:lnTo>
                      <a:pt x="95" y="228"/>
                    </a:lnTo>
                    <a:lnTo>
                      <a:pt x="95" y="228"/>
                    </a:lnTo>
                    <a:lnTo>
                      <a:pt x="20" y="322"/>
                    </a:lnTo>
                    <a:lnTo>
                      <a:pt x="1" y="398"/>
                    </a:lnTo>
                    <a:lnTo>
                      <a:pt x="1" y="493"/>
                    </a:lnTo>
                    <a:lnTo>
                      <a:pt x="58" y="569"/>
                    </a:lnTo>
                    <a:lnTo>
                      <a:pt x="58" y="569"/>
                    </a:lnTo>
                    <a:lnTo>
                      <a:pt x="114" y="607"/>
                    </a:lnTo>
                    <a:lnTo>
                      <a:pt x="171" y="626"/>
                    </a:lnTo>
                    <a:lnTo>
                      <a:pt x="171" y="626"/>
                    </a:lnTo>
                    <a:lnTo>
                      <a:pt x="133" y="664"/>
                    </a:lnTo>
                    <a:lnTo>
                      <a:pt x="95" y="739"/>
                    </a:lnTo>
                    <a:lnTo>
                      <a:pt x="95" y="739"/>
                    </a:lnTo>
                    <a:lnTo>
                      <a:pt x="95" y="796"/>
                    </a:lnTo>
                    <a:lnTo>
                      <a:pt x="114" y="853"/>
                    </a:lnTo>
                    <a:lnTo>
                      <a:pt x="152" y="910"/>
                    </a:lnTo>
                    <a:lnTo>
                      <a:pt x="209" y="929"/>
                    </a:lnTo>
                    <a:lnTo>
                      <a:pt x="209" y="929"/>
                    </a:lnTo>
                    <a:lnTo>
                      <a:pt x="361" y="948"/>
                    </a:lnTo>
                    <a:lnTo>
                      <a:pt x="361" y="948"/>
                    </a:lnTo>
                    <a:lnTo>
                      <a:pt x="512" y="929"/>
                    </a:lnTo>
                    <a:lnTo>
                      <a:pt x="664" y="891"/>
                    </a:lnTo>
                    <a:lnTo>
                      <a:pt x="778" y="815"/>
                    </a:lnTo>
                    <a:lnTo>
                      <a:pt x="835" y="777"/>
                    </a:lnTo>
                    <a:lnTo>
                      <a:pt x="891" y="701"/>
                    </a:lnTo>
                    <a:lnTo>
                      <a:pt x="891" y="701"/>
                    </a:lnTo>
                    <a:lnTo>
                      <a:pt x="929" y="626"/>
                    </a:lnTo>
                    <a:lnTo>
                      <a:pt x="967" y="550"/>
                    </a:lnTo>
                    <a:lnTo>
                      <a:pt x="967" y="455"/>
                    </a:lnTo>
                    <a:lnTo>
                      <a:pt x="967" y="379"/>
                    </a:lnTo>
                    <a:lnTo>
                      <a:pt x="948" y="284"/>
                    </a:lnTo>
                    <a:lnTo>
                      <a:pt x="929" y="209"/>
                    </a:lnTo>
                    <a:lnTo>
                      <a:pt x="873" y="133"/>
                    </a:lnTo>
                    <a:lnTo>
                      <a:pt x="797" y="76"/>
                    </a:lnTo>
                    <a:lnTo>
                      <a:pt x="797" y="76"/>
                    </a:lnTo>
                    <a:lnTo>
                      <a:pt x="683" y="19"/>
                    </a:lnTo>
                    <a:lnTo>
                      <a:pt x="569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18"/>
              <p:cNvSpPr/>
              <p:nvPr/>
            </p:nvSpPr>
            <p:spPr>
              <a:xfrm>
                <a:off x="734050" y="5070525"/>
                <a:ext cx="405650" cy="191450"/>
              </a:xfrm>
              <a:custGeom>
                <a:rect b="b" l="l" r="r" t="t"/>
                <a:pathLst>
                  <a:path extrusionOk="0" h="7658" w="16226">
                    <a:moveTo>
                      <a:pt x="14690" y="2995"/>
                    </a:moveTo>
                    <a:lnTo>
                      <a:pt x="14766" y="3147"/>
                    </a:lnTo>
                    <a:lnTo>
                      <a:pt x="14785" y="3298"/>
                    </a:lnTo>
                    <a:lnTo>
                      <a:pt x="14785" y="3431"/>
                    </a:lnTo>
                    <a:lnTo>
                      <a:pt x="14766" y="3564"/>
                    </a:lnTo>
                    <a:lnTo>
                      <a:pt x="14690" y="3696"/>
                    </a:lnTo>
                    <a:lnTo>
                      <a:pt x="14614" y="3829"/>
                    </a:lnTo>
                    <a:lnTo>
                      <a:pt x="14500" y="3924"/>
                    </a:lnTo>
                    <a:lnTo>
                      <a:pt x="14368" y="4018"/>
                    </a:lnTo>
                    <a:lnTo>
                      <a:pt x="14197" y="4094"/>
                    </a:lnTo>
                    <a:lnTo>
                      <a:pt x="14045" y="4170"/>
                    </a:lnTo>
                    <a:lnTo>
                      <a:pt x="13723" y="4303"/>
                    </a:lnTo>
                    <a:lnTo>
                      <a:pt x="13780" y="3943"/>
                    </a:lnTo>
                    <a:lnTo>
                      <a:pt x="13780" y="3867"/>
                    </a:lnTo>
                    <a:lnTo>
                      <a:pt x="13723" y="3791"/>
                    </a:lnTo>
                    <a:lnTo>
                      <a:pt x="13666" y="3753"/>
                    </a:lnTo>
                    <a:lnTo>
                      <a:pt x="13591" y="3734"/>
                    </a:lnTo>
                    <a:lnTo>
                      <a:pt x="13553" y="3753"/>
                    </a:lnTo>
                    <a:lnTo>
                      <a:pt x="13515" y="3772"/>
                    </a:lnTo>
                    <a:lnTo>
                      <a:pt x="13477" y="3810"/>
                    </a:lnTo>
                    <a:lnTo>
                      <a:pt x="13458" y="3867"/>
                    </a:lnTo>
                    <a:lnTo>
                      <a:pt x="13382" y="4379"/>
                    </a:lnTo>
                    <a:lnTo>
                      <a:pt x="13325" y="4644"/>
                    </a:lnTo>
                    <a:lnTo>
                      <a:pt x="13249" y="4909"/>
                    </a:lnTo>
                    <a:lnTo>
                      <a:pt x="13192" y="5023"/>
                    </a:lnTo>
                    <a:lnTo>
                      <a:pt x="13136" y="5118"/>
                    </a:lnTo>
                    <a:lnTo>
                      <a:pt x="13060" y="5212"/>
                    </a:lnTo>
                    <a:lnTo>
                      <a:pt x="12984" y="5307"/>
                    </a:lnTo>
                    <a:lnTo>
                      <a:pt x="12889" y="5364"/>
                    </a:lnTo>
                    <a:lnTo>
                      <a:pt x="12794" y="5421"/>
                    </a:lnTo>
                    <a:lnTo>
                      <a:pt x="12662" y="5459"/>
                    </a:lnTo>
                    <a:lnTo>
                      <a:pt x="12415" y="5459"/>
                    </a:lnTo>
                    <a:lnTo>
                      <a:pt x="12302" y="5440"/>
                    </a:lnTo>
                    <a:lnTo>
                      <a:pt x="11866" y="5326"/>
                    </a:lnTo>
                    <a:lnTo>
                      <a:pt x="11449" y="5212"/>
                    </a:lnTo>
                    <a:lnTo>
                      <a:pt x="11032" y="5061"/>
                    </a:lnTo>
                    <a:lnTo>
                      <a:pt x="10615" y="4909"/>
                    </a:lnTo>
                    <a:lnTo>
                      <a:pt x="10804" y="4833"/>
                    </a:lnTo>
                    <a:lnTo>
                      <a:pt x="11013" y="4777"/>
                    </a:lnTo>
                    <a:lnTo>
                      <a:pt x="11449" y="4701"/>
                    </a:lnTo>
                    <a:lnTo>
                      <a:pt x="11866" y="4606"/>
                    </a:lnTo>
                    <a:lnTo>
                      <a:pt x="12036" y="4549"/>
                    </a:lnTo>
                    <a:lnTo>
                      <a:pt x="12207" y="4473"/>
                    </a:lnTo>
                    <a:lnTo>
                      <a:pt x="12359" y="4379"/>
                    </a:lnTo>
                    <a:lnTo>
                      <a:pt x="12510" y="4246"/>
                    </a:lnTo>
                    <a:lnTo>
                      <a:pt x="12662" y="4113"/>
                    </a:lnTo>
                    <a:lnTo>
                      <a:pt x="12794" y="3962"/>
                    </a:lnTo>
                    <a:lnTo>
                      <a:pt x="12927" y="3810"/>
                    </a:lnTo>
                    <a:lnTo>
                      <a:pt x="13079" y="3677"/>
                    </a:lnTo>
                    <a:lnTo>
                      <a:pt x="13230" y="3564"/>
                    </a:lnTo>
                    <a:lnTo>
                      <a:pt x="13382" y="3469"/>
                    </a:lnTo>
                    <a:lnTo>
                      <a:pt x="13553" y="3393"/>
                    </a:lnTo>
                    <a:lnTo>
                      <a:pt x="13742" y="3317"/>
                    </a:lnTo>
                    <a:lnTo>
                      <a:pt x="13932" y="3260"/>
                    </a:lnTo>
                    <a:lnTo>
                      <a:pt x="14140" y="3203"/>
                    </a:lnTo>
                    <a:lnTo>
                      <a:pt x="14406" y="3128"/>
                    </a:lnTo>
                    <a:lnTo>
                      <a:pt x="14557" y="3071"/>
                    </a:lnTo>
                    <a:lnTo>
                      <a:pt x="14690" y="2995"/>
                    </a:lnTo>
                    <a:close/>
                    <a:moveTo>
                      <a:pt x="1043" y="1839"/>
                    </a:moveTo>
                    <a:lnTo>
                      <a:pt x="1138" y="1877"/>
                    </a:lnTo>
                    <a:lnTo>
                      <a:pt x="1233" y="1915"/>
                    </a:lnTo>
                    <a:lnTo>
                      <a:pt x="1309" y="1971"/>
                    </a:lnTo>
                    <a:lnTo>
                      <a:pt x="1366" y="2047"/>
                    </a:lnTo>
                    <a:lnTo>
                      <a:pt x="1422" y="2161"/>
                    </a:lnTo>
                    <a:lnTo>
                      <a:pt x="1441" y="2294"/>
                    </a:lnTo>
                    <a:lnTo>
                      <a:pt x="1441" y="2445"/>
                    </a:lnTo>
                    <a:lnTo>
                      <a:pt x="1422" y="2654"/>
                    </a:lnTo>
                    <a:lnTo>
                      <a:pt x="1422" y="2767"/>
                    </a:lnTo>
                    <a:lnTo>
                      <a:pt x="1441" y="2862"/>
                    </a:lnTo>
                    <a:lnTo>
                      <a:pt x="1479" y="2938"/>
                    </a:lnTo>
                    <a:lnTo>
                      <a:pt x="1536" y="3014"/>
                    </a:lnTo>
                    <a:lnTo>
                      <a:pt x="1593" y="3090"/>
                    </a:lnTo>
                    <a:lnTo>
                      <a:pt x="1688" y="3147"/>
                    </a:lnTo>
                    <a:lnTo>
                      <a:pt x="1858" y="3222"/>
                    </a:lnTo>
                    <a:lnTo>
                      <a:pt x="1953" y="3241"/>
                    </a:lnTo>
                    <a:lnTo>
                      <a:pt x="2029" y="3241"/>
                    </a:lnTo>
                    <a:lnTo>
                      <a:pt x="2256" y="3222"/>
                    </a:lnTo>
                    <a:lnTo>
                      <a:pt x="2484" y="3203"/>
                    </a:lnTo>
                    <a:lnTo>
                      <a:pt x="2598" y="3184"/>
                    </a:lnTo>
                    <a:lnTo>
                      <a:pt x="2711" y="3203"/>
                    </a:lnTo>
                    <a:lnTo>
                      <a:pt x="2825" y="3222"/>
                    </a:lnTo>
                    <a:lnTo>
                      <a:pt x="2939" y="3260"/>
                    </a:lnTo>
                    <a:lnTo>
                      <a:pt x="3033" y="3317"/>
                    </a:lnTo>
                    <a:lnTo>
                      <a:pt x="3128" y="3374"/>
                    </a:lnTo>
                    <a:lnTo>
                      <a:pt x="3204" y="3450"/>
                    </a:lnTo>
                    <a:lnTo>
                      <a:pt x="3356" y="3620"/>
                    </a:lnTo>
                    <a:lnTo>
                      <a:pt x="3488" y="3829"/>
                    </a:lnTo>
                    <a:lnTo>
                      <a:pt x="3602" y="4037"/>
                    </a:lnTo>
                    <a:lnTo>
                      <a:pt x="3811" y="4454"/>
                    </a:lnTo>
                    <a:lnTo>
                      <a:pt x="3905" y="4644"/>
                    </a:lnTo>
                    <a:lnTo>
                      <a:pt x="3981" y="4758"/>
                    </a:lnTo>
                    <a:lnTo>
                      <a:pt x="4038" y="4852"/>
                    </a:lnTo>
                    <a:lnTo>
                      <a:pt x="4133" y="4928"/>
                    </a:lnTo>
                    <a:lnTo>
                      <a:pt x="4228" y="5004"/>
                    </a:lnTo>
                    <a:lnTo>
                      <a:pt x="4322" y="5042"/>
                    </a:lnTo>
                    <a:lnTo>
                      <a:pt x="4436" y="5061"/>
                    </a:lnTo>
                    <a:lnTo>
                      <a:pt x="4531" y="5042"/>
                    </a:lnTo>
                    <a:lnTo>
                      <a:pt x="4701" y="5004"/>
                    </a:lnTo>
                    <a:lnTo>
                      <a:pt x="4872" y="4947"/>
                    </a:lnTo>
                    <a:lnTo>
                      <a:pt x="5024" y="4890"/>
                    </a:lnTo>
                    <a:lnTo>
                      <a:pt x="5175" y="4871"/>
                    </a:lnTo>
                    <a:lnTo>
                      <a:pt x="5308" y="4890"/>
                    </a:lnTo>
                    <a:lnTo>
                      <a:pt x="5422" y="4947"/>
                    </a:lnTo>
                    <a:lnTo>
                      <a:pt x="5554" y="5061"/>
                    </a:lnTo>
                    <a:lnTo>
                      <a:pt x="5668" y="5250"/>
                    </a:lnTo>
                    <a:lnTo>
                      <a:pt x="5763" y="5440"/>
                    </a:lnTo>
                    <a:lnTo>
                      <a:pt x="5839" y="5648"/>
                    </a:lnTo>
                    <a:lnTo>
                      <a:pt x="5914" y="5857"/>
                    </a:lnTo>
                    <a:lnTo>
                      <a:pt x="5971" y="5952"/>
                    </a:lnTo>
                    <a:lnTo>
                      <a:pt x="6047" y="6046"/>
                    </a:lnTo>
                    <a:lnTo>
                      <a:pt x="6199" y="6198"/>
                    </a:lnTo>
                    <a:lnTo>
                      <a:pt x="6369" y="6312"/>
                    </a:lnTo>
                    <a:lnTo>
                      <a:pt x="6540" y="6369"/>
                    </a:lnTo>
                    <a:lnTo>
                      <a:pt x="6710" y="6388"/>
                    </a:lnTo>
                    <a:lnTo>
                      <a:pt x="6900" y="6369"/>
                    </a:lnTo>
                    <a:lnTo>
                      <a:pt x="7108" y="6312"/>
                    </a:lnTo>
                    <a:lnTo>
                      <a:pt x="7393" y="6217"/>
                    </a:lnTo>
                    <a:lnTo>
                      <a:pt x="7620" y="6103"/>
                    </a:lnTo>
                    <a:lnTo>
                      <a:pt x="7886" y="6009"/>
                    </a:lnTo>
                    <a:lnTo>
                      <a:pt x="8018" y="5971"/>
                    </a:lnTo>
                    <a:lnTo>
                      <a:pt x="8189" y="5952"/>
                    </a:lnTo>
                    <a:lnTo>
                      <a:pt x="8530" y="5952"/>
                    </a:lnTo>
                    <a:lnTo>
                      <a:pt x="8757" y="5990"/>
                    </a:lnTo>
                    <a:lnTo>
                      <a:pt x="8966" y="6009"/>
                    </a:lnTo>
                    <a:lnTo>
                      <a:pt x="9193" y="6027"/>
                    </a:lnTo>
                    <a:lnTo>
                      <a:pt x="9364" y="6009"/>
                    </a:lnTo>
                    <a:lnTo>
                      <a:pt x="9497" y="5990"/>
                    </a:lnTo>
                    <a:lnTo>
                      <a:pt x="9629" y="5933"/>
                    </a:lnTo>
                    <a:lnTo>
                      <a:pt x="9743" y="5876"/>
                    </a:lnTo>
                    <a:lnTo>
                      <a:pt x="9838" y="5781"/>
                    </a:lnTo>
                    <a:lnTo>
                      <a:pt x="9932" y="5686"/>
                    </a:lnTo>
                    <a:lnTo>
                      <a:pt x="9989" y="5592"/>
                    </a:lnTo>
                    <a:lnTo>
                      <a:pt x="10122" y="5326"/>
                    </a:lnTo>
                    <a:lnTo>
                      <a:pt x="10179" y="5231"/>
                    </a:lnTo>
                    <a:lnTo>
                      <a:pt x="10236" y="5156"/>
                    </a:lnTo>
                    <a:lnTo>
                      <a:pt x="10312" y="5080"/>
                    </a:lnTo>
                    <a:lnTo>
                      <a:pt x="10406" y="5023"/>
                    </a:lnTo>
                    <a:lnTo>
                      <a:pt x="10406" y="5080"/>
                    </a:lnTo>
                    <a:lnTo>
                      <a:pt x="10425" y="5137"/>
                    </a:lnTo>
                    <a:lnTo>
                      <a:pt x="10444" y="5175"/>
                    </a:lnTo>
                    <a:lnTo>
                      <a:pt x="10501" y="5212"/>
                    </a:lnTo>
                    <a:lnTo>
                      <a:pt x="10918" y="5364"/>
                    </a:lnTo>
                    <a:lnTo>
                      <a:pt x="11335" y="5516"/>
                    </a:lnTo>
                    <a:lnTo>
                      <a:pt x="10823" y="5857"/>
                    </a:lnTo>
                    <a:lnTo>
                      <a:pt x="10293" y="6198"/>
                    </a:lnTo>
                    <a:lnTo>
                      <a:pt x="9762" y="6501"/>
                    </a:lnTo>
                    <a:lnTo>
                      <a:pt x="9231" y="6767"/>
                    </a:lnTo>
                    <a:lnTo>
                      <a:pt x="8966" y="6880"/>
                    </a:lnTo>
                    <a:lnTo>
                      <a:pt x="8701" y="6975"/>
                    </a:lnTo>
                    <a:lnTo>
                      <a:pt x="8435" y="7070"/>
                    </a:lnTo>
                    <a:lnTo>
                      <a:pt x="8151" y="7146"/>
                    </a:lnTo>
                    <a:lnTo>
                      <a:pt x="7886" y="7203"/>
                    </a:lnTo>
                    <a:lnTo>
                      <a:pt x="7601" y="7259"/>
                    </a:lnTo>
                    <a:lnTo>
                      <a:pt x="7336" y="7278"/>
                    </a:lnTo>
                    <a:lnTo>
                      <a:pt x="7052" y="7297"/>
                    </a:lnTo>
                    <a:lnTo>
                      <a:pt x="6786" y="7278"/>
                    </a:lnTo>
                    <a:lnTo>
                      <a:pt x="6521" y="7259"/>
                    </a:lnTo>
                    <a:lnTo>
                      <a:pt x="6237" y="7203"/>
                    </a:lnTo>
                    <a:lnTo>
                      <a:pt x="5971" y="7146"/>
                    </a:lnTo>
                    <a:lnTo>
                      <a:pt x="5687" y="7051"/>
                    </a:lnTo>
                    <a:lnTo>
                      <a:pt x="5403" y="6956"/>
                    </a:lnTo>
                    <a:lnTo>
                      <a:pt x="5137" y="6824"/>
                    </a:lnTo>
                    <a:lnTo>
                      <a:pt x="4853" y="6672"/>
                    </a:lnTo>
                    <a:lnTo>
                      <a:pt x="4436" y="6407"/>
                    </a:lnTo>
                    <a:lnTo>
                      <a:pt x="4019" y="6122"/>
                    </a:lnTo>
                    <a:lnTo>
                      <a:pt x="3621" y="5838"/>
                    </a:lnTo>
                    <a:lnTo>
                      <a:pt x="3242" y="5535"/>
                    </a:lnTo>
                    <a:lnTo>
                      <a:pt x="3450" y="5592"/>
                    </a:lnTo>
                    <a:lnTo>
                      <a:pt x="3678" y="5648"/>
                    </a:lnTo>
                    <a:lnTo>
                      <a:pt x="3905" y="5667"/>
                    </a:lnTo>
                    <a:lnTo>
                      <a:pt x="4417" y="5667"/>
                    </a:lnTo>
                    <a:lnTo>
                      <a:pt x="4682" y="5648"/>
                    </a:lnTo>
                    <a:lnTo>
                      <a:pt x="4929" y="5611"/>
                    </a:lnTo>
                    <a:lnTo>
                      <a:pt x="5175" y="5554"/>
                    </a:lnTo>
                    <a:lnTo>
                      <a:pt x="5232" y="5535"/>
                    </a:lnTo>
                    <a:lnTo>
                      <a:pt x="5270" y="5478"/>
                    </a:lnTo>
                    <a:lnTo>
                      <a:pt x="5289" y="5440"/>
                    </a:lnTo>
                    <a:lnTo>
                      <a:pt x="5289" y="5383"/>
                    </a:lnTo>
                    <a:lnTo>
                      <a:pt x="5270" y="5326"/>
                    </a:lnTo>
                    <a:lnTo>
                      <a:pt x="5232" y="5269"/>
                    </a:lnTo>
                    <a:lnTo>
                      <a:pt x="5194" y="5250"/>
                    </a:lnTo>
                    <a:lnTo>
                      <a:pt x="5137" y="5231"/>
                    </a:lnTo>
                    <a:lnTo>
                      <a:pt x="5099" y="5231"/>
                    </a:lnTo>
                    <a:lnTo>
                      <a:pt x="4644" y="5307"/>
                    </a:lnTo>
                    <a:lnTo>
                      <a:pt x="4417" y="5326"/>
                    </a:lnTo>
                    <a:lnTo>
                      <a:pt x="4171" y="5345"/>
                    </a:lnTo>
                    <a:lnTo>
                      <a:pt x="3905" y="5326"/>
                    </a:lnTo>
                    <a:lnTo>
                      <a:pt x="3640" y="5288"/>
                    </a:lnTo>
                    <a:lnTo>
                      <a:pt x="3375" y="5231"/>
                    </a:lnTo>
                    <a:lnTo>
                      <a:pt x="3128" y="5137"/>
                    </a:lnTo>
                    <a:lnTo>
                      <a:pt x="3033" y="5080"/>
                    </a:lnTo>
                    <a:lnTo>
                      <a:pt x="2958" y="5004"/>
                    </a:lnTo>
                    <a:lnTo>
                      <a:pt x="2901" y="4909"/>
                    </a:lnTo>
                    <a:lnTo>
                      <a:pt x="2863" y="4814"/>
                    </a:lnTo>
                    <a:lnTo>
                      <a:pt x="2825" y="4701"/>
                    </a:lnTo>
                    <a:lnTo>
                      <a:pt x="2806" y="4587"/>
                    </a:lnTo>
                    <a:lnTo>
                      <a:pt x="2768" y="4322"/>
                    </a:lnTo>
                    <a:lnTo>
                      <a:pt x="2768" y="3791"/>
                    </a:lnTo>
                    <a:lnTo>
                      <a:pt x="2749" y="3564"/>
                    </a:lnTo>
                    <a:lnTo>
                      <a:pt x="2730" y="3469"/>
                    </a:lnTo>
                    <a:lnTo>
                      <a:pt x="2711" y="3374"/>
                    </a:lnTo>
                    <a:lnTo>
                      <a:pt x="2673" y="3317"/>
                    </a:lnTo>
                    <a:lnTo>
                      <a:pt x="2654" y="3279"/>
                    </a:lnTo>
                    <a:lnTo>
                      <a:pt x="2598" y="3260"/>
                    </a:lnTo>
                    <a:lnTo>
                      <a:pt x="2541" y="3241"/>
                    </a:lnTo>
                    <a:lnTo>
                      <a:pt x="2503" y="3241"/>
                    </a:lnTo>
                    <a:lnTo>
                      <a:pt x="2427" y="3260"/>
                    </a:lnTo>
                    <a:lnTo>
                      <a:pt x="2389" y="3298"/>
                    </a:lnTo>
                    <a:lnTo>
                      <a:pt x="2351" y="3336"/>
                    </a:lnTo>
                    <a:lnTo>
                      <a:pt x="2351" y="3355"/>
                    </a:lnTo>
                    <a:lnTo>
                      <a:pt x="2332" y="3431"/>
                    </a:lnTo>
                    <a:lnTo>
                      <a:pt x="2332" y="3507"/>
                    </a:lnTo>
                    <a:lnTo>
                      <a:pt x="2370" y="3564"/>
                    </a:lnTo>
                    <a:lnTo>
                      <a:pt x="2427" y="3601"/>
                    </a:lnTo>
                    <a:lnTo>
                      <a:pt x="2446" y="3753"/>
                    </a:lnTo>
                    <a:lnTo>
                      <a:pt x="2465" y="3943"/>
                    </a:lnTo>
                    <a:lnTo>
                      <a:pt x="2465" y="4322"/>
                    </a:lnTo>
                    <a:lnTo>
                      <a:pt x="2484" y="4492"/>
                    </a:lnTo>
                    <a:lnTo>
                      <a:pt x="2503" y="4682"/>
                    </a:lnTo>
                    <a:lnTo>
                      <a:pt x="2522" y="4852"/>
                    </a:lnTo>
                    <a:lnTo>
                      <a:pt x="2579" y="5023"/>
                    </a:lnTo>
                    <a:lnTo>
                      <a:pt x="2579" y="5023"/>
                    </a:lnTo>
                    <a:lnTo>
                      <a:pt x="2294" y="4796"/>
                    </a:lnTo>
                    <a:lnTo>
                      <a:pt x="1783" y="4416"/>
                    </a:lnTo>
                    <a:lnTo>
                      <a:pt x="1536" y="4227"/>
                    </a:lnTo>
                    <a:lnTo>
                      <a:pt x="1328" y="4018"/>
                    </a:lnTo>
                    <a:lnTo>
                      <a:pt x="1252" y="3905"/>
                    </a:lnTo>
                    <a:lnTo>
                      <a:pt x="1176" y="3791"/>
                    </a:lnTo>
                    <a:lnTo>
                      <a:pt x="1100" y="3658"/>
                    </a:lnTo>
                    <a:lnTo>
                      <a:pt x="1062" y="3526"/>
                    </a:lnTo>
                    <a:lnTo>
                      <a:pt x="1024" y="3393"/>
                    </a:lnTo>
                    <a:lnTo>
                      <a:pt x="1005" y="3222"/>
                    </a:lnTo>
                    <a:lnTo>
                      <a:pt x="1005" y="3052"/>
                    </a:lnTo>
                    <a:lnTo>
                      <a:pt x="1024" y="2881"/>
                    </a:lnTo>
                    <a:lnTo>
                      <a:pt x="1062" y="2616"/>
                    </a:lnTo>
                    <a:lnTo>
                      <a:pt x="1081" y="2369"/>
                    </a:lnTo>
                    <a:lnTo>
                      <a:pt x="1081" y="2123"/>
                    </a:lnTo>
                    <a:lnTo>
                      <a:pt x="1043" y="1877"/>
                    </a:lnTo>
                    <a:lnTo>
                      <a:pt x="1043" y="1839"/>
                    </a:lnTo>
                    <a:close/>
                    <a:moveTo>
                      <a:pt x="15353" y="0"/>
                    </a:moveTo>
                    <a:lnTo>
                      <a:pt x="15296" y="19"/>
                    </a:lnTo>
                    <a:lnTo>
                      <a:pt x="15258" y="38"/>
                    </a:lnTo>
                    <a:lnTo>
                      <a:pt x="15239" y="95"/>
                    </a:lnTo>
                    <a:lnTo>
                      <a:pt x="15221" y="133"/>
                    </a:lnTo>
                    <a:lnTo>
                      <a:pt x="15221" y="190"/>
                    </a:lnTo>
                    <a:lnTo>
                      <a:pt x="15239" y="247"/>
                    </a:lnTo>
                    <a:lnTo>
                      <a:pt x="15277" y="304"/>
                    </a:lnTo>
                    <a:lnTo>
                      <a:pt x="15334" y="341"/>
                    </a:lnTo>
                    <a:lnTo>
                      <a:pt x="15486" y="417"/>
                    </a:lnTo>
                    <a:lnTo>
                      <a:pt x="15619" y="512"/>
                    </a:lnTo>
                    <a:lnTo>
                      <a:pt x="15732" y="626"/>
                    </a:lnTo>
                    <a:lnTo>
                      <a:pt x="15808" y="739"/>
                    </a:lnTo>
                    <a:lnTo>
                      <a:pt x="15846" y="872"/>
                    </a:lnTo>
                    <a:lnTo>
                      <a:pt x="15884" y="986"/>
                    </a:lnTo>
                    <a:lnTo>
                      <a:pt x="15884" y="1119"/>
                    </a:lnTo>
                    <a:lnTo>
                      <a:pt x="15846" y="1251"/>
                    </a:lnTo>
                    <a:lnTo>
                      <a:pt x="15808" y="1384"/>
                    </a:lnTo>
                    <a:lnTo>
                      <a:pt x="15751" y="1498"/>
                    </a:lnTo>
                    <a:lnTo>
                      <a:pt x="15656" y="1611"/>
                    </a:lnTo>
                    <a:lnTo>
                      <a:pt x="15562" y="1706"/>
                    </a:lnTo>
                    <a:lnTo>
                      <a:pt x="15448" y="1782"/>
                    </a:lnTo>
                    <a:lnTo>
                      <a:pt x="15315" y="1839"/>
                    </a:lnTo>
                    <a:lnTo>
                      <a:pt x="15183" y="1877"/>
                    </a:lnTo>
                    <a:lnTo>
                      <a:pt x="15012" y="1896"/>
                    </a:lnTo>
                    <a:lnTo>
                      <a:pt x="14955" y="1915"/>
                    </a:lnTo>
                    <a:lnTo>
                      <a:pt x="14898" y="1952"/>
                    </a:lnTo>
                    <a:lnTo>
                      <a:pt x="14860" y="2009"/>
                    </a:lnTo>
                    <a:lnTo>
                      <a:pt x="14860" y="2066"/>
                    </a:lnTo>
                    <a:lnTo>
                      <a:pt x="14860" y="2218"/>
                    </a:lnTo>
                    <a:lnTo>
                      <a:pt x="14822" y="2351"/>
                    </a:lnTo>
                    <a:lnTo>
                      <a:pt x="14785" y="2445"/>
                    </a:lnTo>
                    <a:lnTo>
                      <a:pt x="14709" y="2559"/>
                    </a:lnTo>
                    <a:lnTo>
                      <a:pt x="14633" y="2635"/>
                    </a:lnTo>
                    <a:lnTo>
                      <a:pt x="14538" y="2711"/>
                    </a:lnTo>
                    <a:lnTo>
                      <a:pt x="14424" y="2767"/>
                    </a:lnTo>
                    <a:lnTo>
                      <a:pt x="14292" y="2824"/>
                    </a:lnTo>
                    <a:lnTo>
                      <a:pt x="14045" y="2900"/>
                    </a:lnTo>
                    <a:lnTo>
                      <a:pt x="13780" y="2976"/>
                    </a:lnTo>
                    <a:lnTo>
                      <a:pt x="13515" y="3014"/>
                    </a:lnTo>
                    <a:lnTo>
                      <a:pt x="13306" y="3090"/>
                    </a:lnTo>
                    <a:lnTo>
                      <a:pt x="13136" y="3166"/>
                    </a:lnTo>
                    <a:lnTo>
                      <a:pt x="12965" y="3279"/>
                    </a:lnTo>
                    <a:lnTo>
                      <a:pt x="12832" y="3412"/>
                    </a:lnTo>
                    <a:lnTo>
                      <a:pt x="12700" y="3545"/>
                    </a:lnTo>
                    <a:lnTo>
                      <a:pt x="12377" y="3886"/>
                    </a:lnTo>
                    <a:lnTo>
                      <a:pt x="12207" y="4037"/>
                    </a:lnTo>
                    <a:lnTo>
                      <a:pt x="12036" y="4151"/>
                    </a:lnTo>
                    <a:lnTo>
                      <a:pt x="11847" y="4265"/>
                    </a:lnTo>
                    <a:lnTo>
                      <a:pt x="11657" y="4360"/>
                    </a:lnTo>
                    <a:lnTo>
                      <a:pt x="11430" y="4416"/>
                    </a:lnTo>
                    <a:lnTo>
                      <a:pt x="11183" y="4454"/>
                    </a:lnTo>
                    <a:lnTo>
                      <a:pt x="10729" y="4511"/>
                    </a:lnTo>
                    <a:lnTo>
                      <a:pt x="10482" y="4549"/>
                    </a:lnTo>
                    <a:lnTo>
                      <a:pt x="10368" y="4587"/>
                    </a:lnTo>
                    <a:lnTo>
                      <a:pt x="10274" y="4644"/>
                    </a:lnTo>
                    <a:lnTo>
                      <a:pt x="10160" y="4720"/>
                    </a:lnTo>
                    <a:lnTo>
                      <a:pt x="10065" y="4796"/>
                    </a:lnTo>
                    <a:lnTo>
                      <a:pt x="9970" y="4871"/>
                    </a:lnTo>
                    <a:lnTo>
                      <a:pt x="9914" y="4985"/>
                    </a:lnTo>
                    <a:lnTo>
                      <a:pt x="9819" y="5194"/>
                    </a:lnTo>
                    <a:lnTo>
                      <a:pt x="9705" y="5345"/>
                    </a:lnTo>
                    <a:lnTo>
                      <a:pt x="9591" y="5478"/>
                    </a:lnTo>
                    <a:lnTo>
                      <a:pt x="9478" y="5573"/>
                    </a:lnTo>
                    <a:lnTo>
                      <a:pt x="9364" y="5629"/>
                    </a:lnTo>
                    <a:lnTo>
                      <a:pt x="9231" y="5667"/>
                    </a:lnTo>
                    <a:lnTo>
                      <a:pt x="9099" y="5686"/>
                    </a:lnTo>
                    <a:lnTo>
                      <a:pt x="8966" y="5705"/>
                    </a:lnTo>
                    <a:lnTo>
                      <a:pt x="8757" y="5686"/>
                    </a:lnTo>
                    <a:lnTo>
                      <a:pt x="8549" y="5667"/>
                    </a:lnTo>
                    <a:lnTo>
                      <a:pt x="8321" y="5648"/>
                    </a:lnTo>
                    <a:lnTo>
                      <a:pt x="8113" y="5629"/>
                    </a:lnTo>
                    <a:lnTo>
                      <a:pt x="7923" y="5648"/>
                    </a:lnTo>
                    <a:lnTo>
                      <a:pt x="7734" y="5686"/>
                    </a:lnTo>
                    <a:lnTo>
                      <a:pt x="7544" y="5762"/>
                    </a:lnTo>
                    <a:lnTo>
                      <a:pt x="7203" y="5933"/>
                    </a:lnTo>
                    <a:lnTo>
                      <a:pt x="7071" y="5990"/>
                    </a:lnTo>
                    <a:lnTo>
                      <a:pt x="6938" y="6027"/>
                    </a:lnTo>
                    <a:lnTo>
                      <a:pt x="6824" y="6046"/>
                    </a:lnTo>
                    <a:lnTo>
                      <a:pt x="6729" y="6065"/>
                    </a:lnTo>
                    <a:lnTo>
                      <a:pt x="6616" y="6046"/>
                    </a:lnTo>
                    <a:lnTo>
                      <a:pt x="6521" y="6027"/>
                    </a:lnTo>
                    <a:lnTo>
                      <a:pt x="6445" y="5971"/>
                    </a:lnTo>
                    <a:lnTo>
                      <a:pt x="6369" y="5914"/>
                    </a:lnTo>
                    <a:lnTo>
                      <a:pt x="6312" y="5857"/>
                    </a:lnTo>
                    <a:lnTo>
                      <a:pt x="6256" y="5781"/>
                    </a:lnTo>
                    <a:lnTo>
                      <a:pt x="6161" y="5592"/>
                    </a:lnTo>
                    <a:lnTo>
                      <a:pt x="6009" y="5194"/>
                    </a:lnTo>
                    <a:lnTo>
                      <a:pt x="5933" y="5023"/>
                    </a:lnTo>
                    <a:lnTo>
                      <a:pt x="5820" y="4871"/>
                    </a:lnTo>
                    <a:lnTo>
                      <a:pt x="5706" y="4739"/>
                    </a:lnTo>
                    <a:lnTo>
                      <a:pt x="5573" y="4644"/>
                    </a:lnTo>
                    <a:lnTo>
                      <a:pt x="5441" y="4568"/>
                    </a:lnTo>
                    <a:lnTo>
                      <a:pt x="5270" y="4530"/>
                    </a:lnTo>
                    <a:lnTo>
                      <a:pt x="5194" y="4511"/>
                    </a:lnTo>
                    <a:lnTo>
                      <a:pt x="5118" y="4530"/>
                    </a:lnTo>
                    <a:lnTo>
                      <a:pt x="5024" y="4549"/>
                    </a:lnTo>
                    <a:lnTo>
                      <a:pt x="4853" y="4606"/>
                    </a:lnTo>
                    <a:lnTo>
                      <a:pt x="4682" y="4682"/>
                    </a:lnTo>
                    <a:lnTo>
                      <a:pt x="4607" y="4701"/>
                    </a:lnTo>
                    <a:lnTo>
                      <a:pt x="4436" y="4701"/>
                    </a:lnTo>
                    <a:lnTo>
                      <a:pt x="4360" y="4663"/>
                    </a:lnTo>
                    <a:lnTo>
                      <a:pt x="4284" y="4606"/>
                    </a:lnTo>
                    <a:lnTo>
                      <a:pt x="4228" y="4530"/>
                    </a:lnTo>
                    <a:lnTo>
                      <a:pt x="4095" y="4322"/>
                    </a:lnTo>
                    <a:lnTo>
                      <a:pt x="3981" y="4075"/>
                    </a:lnTo>
                    <a:lnTo>
                      <a:pt x="3848" y="3829"/>
                    </a:lnTo>
                    <a:lnTo>
                      <a:pt x="3716" y="3582"/>
                    </a:lnTo>
                    <a:lnTo>
                      <a:pt x="3564" y="3336"/>
                    </a:lnTo>
                    <a:lnTo>
                      <a:pt x="3488" y="3222"/>
                    </a:lnTo>
                    <a:lnTo>
                      <a:pt x="3394" y="3128"/>
                    </a:lnTo>
                    <a:lnTo>
                      <a:pt x="3299" y="3052"/>
                    </a:lnTo>
                    <a:lnTo>
                      <a:pt x="3185" y="2976"/>
                    </a:lnTo>
                    <a:lnTo>
                      <a:pt x="3052" y="2938"/>
                    </a:lnTo>
                    <a:lnTo>
                      <a:pt x="2920" y="2900"/>
                    </a:lnTo>
                    <a:lnTo>
                      <a:pt x="2768" y="2881"/>
                    </a:lnTo>
                    <a:lnTo>
                      <a:pt x="2598" y="2862"/>
                    </a:lnTo>
                    <a:lnTo>
                      <a:pt x="2351" y="2881"/>
                    </a:lnTo>
                    <a:lnTo>
                      <a:pt x="2086" y="2900"/>
                    </a:lnTo>
                    <a:lnTo>
                      <a:pt x="2048" y="2919"/>
                    </a:lnTo>
                    <a:lnTo>
                      <a:pt x="1972" y="2900"/>
                    </a:lnTo>
                    <a:lnTo>
                      <a:pt x="1915" y="2881"/>
                    </a:lnTo>
                    <a:lnTo>
                      <a:pt x="1877" y="2843"/>
                    </a:lnTo>
                    <a:lnTo>
                      <a:pt x="1839" y="2786"/>
                    </a:lnTo>
                    <a:lnTo>
                      <a:pt x="1801" y="2654"/>
                    </a:lnTo>
                    <a:lnTo>
                      <a:pt x="1801" y="2483"/>
                    </a:lnTo>
                    <a:lnTo>
                      <a:pt x="1820" y="2161"/>
                    </a:lnTo>
                    <a:lnTo>
                      <a:pt x="1820" y="2028"/>
                    </a:lnTo>
                    <a:lnTo>
                      <a:pt x="1801" y="1915"/>
                    </a:lnTo>
                    <a:lnTo>
                      <a:pt x="1726" y="1801"/>
                    </a:lnTo>
                    <a:lnTo>
                      <a:pt x="1650" y="1706"/>
                    </a:lnTo>
                    <a:lnTo>
                      <a:pt x="1555" y="1630"/>
                    </a:lnTo>
                    <a:lnTo>
                      <a:pt x="1441" y="1573"/>
                    </a:lnTo>
                    <a:lnTo>
                      <a:pt x="1366" y="1536"/>
                    </a:lnTo>
                    <a:lnTo>
                      <a:pt x="1271" y="1517"/>
                    </a:lnTo>
                    <a:lnTo>
                      <a:pt x="1081" y="1479"/>
                    </a:lnTo>
                    <a:lnTo>
                      <a:pt x="911" y="1441"/>
                    </a:lnTo>
                    <a:lnTo>
                      <a:pt x="797" y="1441"/>
                    </a:lnTo>
                    <a:lnTo>
                      <a:pt x="702" y="1384"/>
                    </a:lnTo>
                    <a:lnTo>
                      <a:pt x="645" y="1327"/>
                    </a:lnTo>
                    <a:lnTo>
                      <a:pt x="607" y="1251"/>
                    </a:lnTo>
                    <a:lnTo>
                      <a:pt x="588" y="1137"/>
                    </a:lnTo>
                    <a:lnTo>
                      <a:pt x="607" y="1005"/>
                    </a:lnTo>
                    <a:lnTo>
                      <a:pt x="645" y="853"/>
                    </a:lnTo>
                    <a:lnTo>
                      <a:pt x="721" y="664"/>
                    </a:lnTo>
                    <a:lnTo>
                      <a:pt x="797" y="645"/>
                    </a:lnTo>
                    <a:lnTo>
                      <a:pt x="835" y="607"/>
                    </a:lnTo>
                    <a:lnTo>
                      <a:pt x="873" y="550"/>
                    </a:lnTo>
                    <a:lnTo>
                      <a:pt x="873" y="493"/>
                    </a:lnTo>
                    <a:lnTo>
                      <a:pt x="873" y="436"/>
                    </a:lnTo>
                    <a:lnTo>
                      <a:pt x="854" y="379"/>
                    </a:lnTo>
                    <a:lnTo>
                      <a:pt x="797" y="341"/>
                    </a:lnTo>
                    <a:lnTo>
                      <a:pt x="607" y="341"/>
                    </a:lnTo>
                    <a:lnTo>
                      <a:pt x="494" y="379"/>
                    </a:lnTo>
                    <a:lnTo>
                      <a:pt x="399" y="417"/>
                    </a:lnTo>
                    <a:lnTo>
                      <a:pt x="304" y="474"/>
                    </a:lnTo>
                    <a:lnTo>
                      <a:pt x="228" y="550"/>
                    </a:lnTo>
                    <a:lnTo>
                      <a:pt x="153" y="626"/>
                    </a:lnTo>
                    <a:lnTo>
                      <a:pt x="96" y="721"/>
                    </a:lnTo>
                    <a:lnTo>
                      <a:pt x="58" y="815"/>
                    </a:lnTo>
                    <a:lnTo>
                      <a:pt x="20" y="910"/>
                    </a:lnTo>
                    <a:lnTo>
                      <a:pt x="1" y="1005"/>
                    </a:lnTo>
                    <a:lnTo>
                      <a:pt x="1" y="1100"/>
                    </a:lnTo>
                    <a:lnTo>
                      <a:pt x="20" y="1213"/>
                    </a:lnTo>
                    <a:lnTo>
                      <a:pt x="58" y="1308"/>
                    </a:lnTo>
                    <a:lnTo>
                      <a:pt x="115" y="1403"/>
                    </a:lnTo>
                    <a:lnTo>
                      <a:pt x="190" y="1498"/>
                    </a:lnTo>
                    <a:lnTo>
                      <a:pt x="285" y="1573"/>
                    </a:lnTo>
                    <a:lnTo>
                      <a:pt x="399" y="1649"/>
                    </a:lnTo>
                    <a:lnTo>
                      <a:pt x="532" y="1706"/>
                    </a:lnTo>
                    <a:lnTo>
                      <a:pt x="664" y="1763"/>
                    </a:lnTo>
                    <a:lnTo>
                      <a:pt x="797" y="1782"/>
                    </a:lnTo>
                    <a:lnTo>
                      <a:pt x="778" y="1820"/>
                    </a:lnTo>
                    <a:lnTo>
                      <a:pt x="740" y="1858"/>
                    </a:lnTo>
                    <a:lnTo>
                      <a:pt x="721" y="1896"/>
                    </a:lnTo>
                    <a:lnTo>
                      <a:pt x="740" y="1952"/>
                    </a:lnTo>
                    <a:lnTo>
                      <a:pt x="759" y="2161"/>
                    </a:lnTo>
                    <a:lnTo>
                      <a:pt x="740" y="2369"/>
                    </a:lnTo>
                    <a:lnTo>
                      <a:pt x="721" y="2559"/>
                    </a:lnTo>
                    <a:lnTo>
                      <a:pt x="683" y="2767"/>
                    </a:lnTo>
                    <a:lnTo>
                      <a:pt x="645" y="2976"/>
                    </a:lnTo>
                    <a:lnTo>
                      <a:pt x="626" y="3166"/>
                    </a:lnTo>
                    <a:lnTo>
                      <a:pt x="626" y="3374"/>
                    </a:lnTo>
                    <a:lnTo>
                      <a:pt x="664" y="3564"/>
                    </a:lnTo>
                    <a:lnTo>
                      <a:pt x="702" y="3715"/>
                    </a:lnTo>
                    <a:lnTo>
                      <a:pt x="778" y="3848"/>
                    </a:lnTo>
                    <a:lnTo>
                      <a:pt x="854" y="3981"/>
                    </a:lnTo>
                    <a:lnTo>
                      <a:pt x="930" y="4094"/>
                    </a:lnTo>
                    <a:lnTo>
                      <a:pt x="1024" y="4208"/>
                    </a:lnTo>
                    <a:lnTo>
                      <a:pt x="1138" y="4303"/>
                    </a:lnTo>
                    <a:lnTo>
                      <a:pt x="1366" y="4511"/>
                    </a:lnTo>
                    <a:lnTo>
                      <a:pt x="2237" y="5175"/>
                    </a:lnTo>
                    <a:lnTo>
                      <a:pt x="3109" y="5857"/>
                    </a:lnTo>
                    <a:lnTo>
                      <a:pt x="3545" y="6179"/>
                    </a:lnTo>
                    <a:lnTo>
                      <a:pt x="3981" y="6501"/>
                    </a:lnTo>
                    <a:lnTo>
                      <a:pt x="4436" y="6805"/>
                    </a:lnTo>
                    <a:lnTo>
                      <a:pt x="4910" y="7089"/>
                    </a:lnTo>
                    <a:lnTo>
                      <a:pt x="5175" y="7222"/>
                    </a:lnTo>
                    <a:lnTo>
                      <a:pt x="5441" y="7354"/>
                    </a:lnTo>
                    <a:lnTo>
                      <a:pt x="5706" y="7449"/>
                    </a:lnTo>
                    <a:lnTo>
                      <a:pt x="5952" y="7525"/>
                    </a:lnTo>
                    <a:lnTo>
                      <a:pt x="6218" y="7582"/>
                    </a:lnTo>
                    <a:lnTo>
                      <a:pt x="6483" y="7639"/>
                    </a:lnTo>
                    <a:lnTo>
                      <a:pt x="6748" y="7657"/>
                    </a:lnTo>
                    <a:lnTo>
                      <a:pt x="7298" y="7657"/>
                    </a:lnTo>
                    <a:lnTo>
                      <a:pt x="7601" y="7620"/>
                    </a:lnTo>
                    <a:lnTo>
                      <a:pt x="7886" y="7563"/>
                    </a:lnTo>
                    <a:lnTo>
                      <a:pt x="8189" y="7506"/>
                    </a:lnTo>
                    <a:lnTo>
                      <a:pt x="8473" y="7411"/>
                    </a:lnTo>
                    <a:lnTo>
                      <a:pt x="8776" y="7316"/>
                    </a:lnTo>
                    <a:lnTo>
                      <a:pt x="9061" y="7203"/>
                    </a:lnTo>
                    <a:lnTo>
                      <a:pt x="9345" y="7089"/>
                    </a:lnTo>
                    <a:lnTo>
                      <a:pt x="9914" y="6805"/>
                    </a:lnTo>
                    <a:lnTo>
                      <a:pt x="10463" y="6482"/>
                    </a:lnTo>
                    <a:lnTo>
                      <a:pt x="10994" y="6141"/>
                    </a:lnTo>
                    <a:lnTo>
                      <a:pt x="11525" y="5781"/>
                    </a:lnTo>
                    <a:lnTo>
                      <a:pt x="11562" y="5743"/>
                    </a:lnTo>
                    <a:lnTo>
                      <a:pt x="11581" y="5686"/>
                    </a:lnTo>
                    <a:lnTo>
                      <a:pt x="11600" y="5629"/>
                    </a:lnTo>
                    <a:lnTo>
                      <a:pt x="11581" y="5592"/>
                    </a:lnTo>
                    <a:lnTo>
                      <a:pt x="11998" y="5705"/>
                    </a:lnTo>
                    <a:lnTo>
                      <a:pt x="12321" y="5781"/>
                    </a:lnTo>
                    <a:lnTo>
                      <a:pt x="12510" y="5819"/>
                    </a:lnTo>
                    <a:lnTo>
                      <a:pt x="12700" y="5838"/>
                    </a:lnTo>
                    <a:lnTo>
                      <a:pt x="12813" y="5819"/>
                    </a:lnTo>
                    <a:lnTo>
                      <a:pt x="12927" y="5800"/>
                    </a:lnTo>
                    <a:lnTo>
                      <a:pt x="13098" y="5724"/>
                    </a:lnTo>
                    <a:lnTo>
                      <a:pt x="13230" y="5629"/>
                    </a:lnTo>
                    <a:lnTo>
                      <a:pt x="13344" y="5516"/>
                    </a:lnTo>
                    <a:lnTo>
                      <a:pt x="13439" y="5383"/>
                    </a:lnTo>
                    <a:lnTo>
                      <a:pt x="13515" y="5231"/>
                    </a:lnTo>
                    <a:lnTo>
                      <a:pt x="13572" y="5080"/>
                    </a:lnTo>
                    <a:lnTo>
                      <a:pt x="13628" y="4909"/>
                    </a:lnTo>
                    <a:lnTo>
                      <a:pt x="13666" y="4739"/>
                    </a:lnTo>
                    <a:lnTo>
                      <a:pt x="13704" y="4720"/>
                    </a:lnTo>
                    <a:lnTo>
                      <a:pt x="13837" y="4606"/>
                    </a:lnTo>
                    <a:lnTo>
                      <a:pt x="14007" y="4511"/>
                    </a:lnTo>
                    <a:lnTo>
                      <a:pt x="14349" y="4379"/>
                    </a:lnTo>
                    <a:lnTo>
                      <a:pt x="14538" y="4303"/>
                    </a:lnTo>
                    <a:lnTo>
                      <a:pt x="14690" y="4208"/>
                    </a:lnTo>
                    <a:lnTo>
                      <a:pt x="14822" y="4094"/>
                    </a:lnTo>
                    <a:lnTo>
                      <a:pt x="14898" y="4018"/>
                    </a:lnTo>
                    <a:lnTo>
                      <a:pt x="14955" y="3943"/>
                    </a:lnTo>
                    <a:lnTo>
                      <a:pt x="15031" y="3810"/>
                    </a:lnTo>
                    <a:lnTo>
                      <a:pt x="15088" y="3658"/>
                    </a:lnTo>
                    <a:lnTo>
                      <a:pt x="15107" y="3526"/>
                    </a:lnTo>
                    <a:lnTo>
                      <a:pt x="15126" y="3374"/>
                    </a:lnTo>
                    <a:lnTo>
                      <a:pt x="15126" y="3222"/>
                    </a:lnTo>
                    <a:lnTo>
                      <a:pt x="15088" y="3071"/>
                    </a:lnTo>
                    <a:lnTo>
                      <a:pt x="15031" y="2938"/>
                    </a:lnTo>
                    <a:lnTo>
                      <a:pt x="14974" y="2786"/>
                    </a:lnTo>
                    <a:lnTo>
                      <a:pt x="15069" y="2654"/>
                    </a:lnTo>
                    <a:lnTo>
                      <a:pt x="15107" y="2578"/>
                    </a:lnTo>
                    <a:lnTo>
                      <a:pt x="15145" y="2502"/>
                    </a:lnTo>
                    <a:lnTo>
                      <a:pt x="15202" y="2369"/>
                    </a:lnTo>
                    <a:lnTo>
                      <a:pt x="15277" y="2275"/>
                    </a:lnTo>
                    <a:lnTo>
                      <a:pt x="15353" y="2218"/>
                    </a:lnTo>
                    <a:lnTo>
                      <a:pt x="15448" y="2180"/>
                    </a:lnTo>
                    <a:lnTo>
                      <a:pt x="15656" y="2085"/>
                    </a:lnTo>
                    <a:lnTo>
                      <a:pt x="15770" y="2028"/>
                    </a:lnTo>
                    <a:lnTo>
                      <a:pt x="15884" y="1915"/>
                    </a:lnTo>
                    <a:lnTo>
                      <a:pt x="15979" y="1782"/>
                    </a:lnTo>
                    <a:lnTo>
                      <a:pt x="16073" y="1649"/>
                    </a:lnTo>
                    <a:lnTo>
                      <a:pt x="16130" y="1517"/>
                    </a:lnTo>
                    <a:lnTo>
                      <a:pt x="16187" y="1384"/>
                    </a:lnTo>
                    <a:lnTo>
                      <a:pt x="16206" y="1251"/>
                    </a:lnTo>
                    <a:lnTo>
                      <a:pt x="16225" y="1100"/>
                    </a:lnTo>
                    <a:lnTo>
                      <a:pt x="16206" y="967"/>
                    </a:lnTo>
                    <a:lnTo>
                      <a:pt x="16187" y="834"/>
                    </a:lnTo>
                    <a:lnTo>
                      <a:pt x="16149" y="702"/>
                    </a:lnTo>
                    <a:lnTo>
                      <a:pt x="16092" y="588"/>
                    </a:lnTo>
                    <a:lnTo>
                      <a:pt x="16017" y="474"/>
                    </a:lnTo>
                    <a:lnTo>
                      <a:pt x="15922" y="360"/>
                    </a:lnTo>
                    <a:lnTo>
                      <a:pt x="15808" y="266"/>
                    </a:lnTo>
                    <a:lnTo>
                      <a:pt x="15694" y="171"/>
                    </a:lnTo>
                    <a:lnTo>
                      <a:pt x="15562" y="76"/>
                    </a:lnTo>
                    <a:lnTo>
                      <a:pt x="15410" y="19"/>
                    </a:lnTo>
                    <a:lnTo>
                      <a:pt x="15353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18"/>
              <p:cNvSpPr/>
              <p:nvPr/>
            </p:nvSpPr>
            <p:spPr>
              <a:xfrm>
                <a:off x="999400" y="5145375"/>
                <a:ext cx="104275" cy="61625"/>
              </a:xfrm>
              <a:custGeom>
                <a:rect b="b" l="l" r="r" t="t"/>
                <a:pathLst>
                  <a:path extrusionOk="0" fill="none" h="2465" w="4171">
                    <a:moveTo>
                      <a:pt x="1915" y="2465"/>
                    </a:moveTo>
                    <a:lnTo>
                      <a:pt x="1915" y="2465"/>
                    </a:lnTo>
                    <a:lnTo>
                      <a:pt x="1801" y="2465"/>
                    </a:lnTo>
                    <a:lnTo>
                      <a:pt x="1688" y="2446"/>
                    </a:lnTo>
                    <a:lnTo>
                      <a:pt x="1688" y="2446"/>
                    </a:lnTo>
                    <a:lnTo>
                      <a:pt x="1252" y="2332"/>
                    </a:lnTo>
                    <a:lnTo>
                      <a:pt x="835" y="2218"/>
                    </a:lnTo>
                    <a:lnTo>
                      <a:pt x="418" y="2067"/>
                    </a:lnTo>
                    <a:lnTo>
                      <a:pt x="1" y="1915"/>
                    </a:lnTo>
                    <a:lnTo>
                      <a:pt x="1" y="1915"/>
                    </a:lnTo>
                    <a:lnTo>
                      <a:pt x="190" y="1839"/>
                    </a:lnTo>
                    <a:lnTo>
                      <a:pt x="399" y="1783"/>
                    </a:lnTo>
                    <a:lnTo>
                      <a:pt x="835" y="1707"/>
                    </a:lnTo>
                    <a:lnTo>
                      <a:pt x="1252" y="1612"/>
                    </a:lnTo>
                    <a:lnTo>
                      <a:pt x="1422" y="1555"/>
                    </a:lnTo>
                    <a:lnTo>
                      <a:pt x="1593" y="1479"/>
                    </a:lnTo>
                    <a:lnTo>
                      <a:pt x="1593" y="1479"/>
                    </a:lnTo>
                    <a:lnTo>
                      <a:pt x="1745" y="1385"/>
                    </a:lnTo>
                    <a:lnTo>
                      <a:pt x="1896" y="1252"/>
                    </a:lnTo>
                    <a:lnTo>
                      <a:pt x="2048" y="1119"/>
                    </a:lnTo>
                    <a:lnTo>
                      <a:pt x="2180" y="968"/>
                    </a:lnTo>
                    <a:lnTo>
                      <a:pt x="2180" y="968"/>
                    </a:lnTo>
                    <a:lnTo>
                      <a:pt x="2313" y="816"/>
                    </a:lnTo>
                    <a:lnTo>
                      <a:pt x="2465" y="683"/>
                    </a:lnTo>
                    <a:lnTo>
                      <a:pt x="2616" y="570"/>
                    </a:lnTo>
                    <a:lnTo>
                      <a:pt x="2768" y="475"/>
                    </a:lnTo>
                    <a:lnTo>
                      <a:pt x="2939" y="399"/>
                    </a:lnTo>
                    <a:lnTo>
                      <a:pt x="3128" y="323"/>
                    </a:lnTo>
                    <a:lnTo>
                      <a:pt x="3318" y="266"/>
                    </a:lnTo>
                    <a:lnTo>
                      <a:pt x="3526" y="209"/>
                    </a:lnTo>
                    <a:lnTo>
                      <a:pt x="3526" y="209"/>
                    </a:lnTo>
                    <a:lnTo>
                      <a:pt x="3792" y="134"/>
                    </a:lnTo>
                    <a:lnTo>
                      <a:pt x="3943" y="77"/>
                    </a:lnTo>
                    <a:lnTo>
                      <a:pt x="4076" y="1"/>
                    </a:lnTo>
                    <a:lnTo>
                      <a:pt x="4076" y="1"/>
                    </a:lnTo>
                    <a:lnTo>
                      <a:pt x="4152" y="153"/>
                    </a:lnTo>
                    <a:lnTo>
                      <a:pt x="4171" y="304"/>
                    </a:lnTo>
                    <a:lnTo>
                      <a:pt x="4171" y="437"/>
                    </a:lnTo>
                    <a:lnTo>
                      <a:pt x="4152" y="570"/>
                    </a:lnTo>
                    <a:lnTo>
                      <a:pt x="4076" y="702"/>
                    </a:lnTo>
                    <a:lnTo>
                      <a:pt x="4000" y="835"/>
                    </a:lnTo>
                    <a:lnTo>
                      <a:pt x="3886" y="930"/>
                    </a:lnTo>
                    <a:lnTo>
                      <a:pt x="3754" y="1024"/>
                    </a:lnTo>
                    <a:lnTo>
                      <a:pt x="3754" y="1024"/>
                    </a:lnTo>
                    <a:lnTo>
                      <a:pt x="3583" y="1100"/>
                    </a:lnTo>
                    <a:lnTo>
                      <a:pt x="3431" y="1176"/>
                    </a:lnTo>
                    <a:lnTo>
                      <a:pt x="3109" y="1309"/>
                    </a:lnTo>
                    <a:lnTo>
                      <a:pt x="3109" y="1309"/>
                    </a:lnTo>
                    <a:lnTo>
                      <a:pt x="3166" y="949"/>
                    </a:lnTo>
                    <a:lnTo>
                      <a:pt x="3166" y="949"/>
                    </a:lnTo>
                    <a:lnTo>
                      <a:pt x="3166" y="873"/>
                    </a:lnTo>
                    <a:lnTo>
                      <a:pt x="3109" y="797"/>
                    </a:lnTo>
                    <a:lnTo>
                      <a:pt x="3052" y="759"/>
                    </a:lnTo>
                    <a:lnTo>
                      <a:pt x="2977" y="740"/>
                    </a:lnTo>
                    <a:lnTo>
                      <a:pt x="2977" y="740"/>
                    </a:lnTo>
                    <a:lnTo>
                      <a:pt x="2939" y="759"/>
                    </a:lnTo>
                    <a:lnTo>
                      <a:pt x="2901" y="778"/>
                    </a:lnTo>
                    <a:lnTo>
                      <a:pt x="2863" y="816"/>
                    </a:lnTo>
                    <a:lnTo>
                      <a:pt x="2844" y="873"/>
                    </a:lnTo>
                    <a:lnTo>
                      <a:pt x="2844" y="873"/>
                    </a:lnTo>
                    <a:lnTo>
                      <a:pt x="2768" y="1385"/>
                    </a:lnTo>
                    <a:lnTo>
                      <a:pt x="2711" y="1650"/>
                    </a:lnTo>
                    <a:lnTo>
                      <a:pt x="2635" y="1915"/>
                    </a:lnTo>
                    <a:lnTo>
                      <a:pt x="2578" y="2029"/>
                    </a:lnTo>
                    <a:lnTo>
                      <a:pt x="2522" y="2124"/>
                    </a:lnTo>
                    <a:lnTo>
                      <a:pt x="2446" y="2218"/>
                    </a:lnTo>
                    <a:lnTo>
                      <a:pt x="2370" y="2313"/>
                    </a:lnTo>
                    <a:lnTo>
                      <a:pt x="2275" y="2370"/>
                    </a:lnTo>
                    <a:lnTo>
                      <a:pt x="2180" y="2427"/>
                    </a:lnTo>
                    <a:lnTo>
                      <a:pt x="2048" y="2465"/>
                    </a:lnTo>
                    <a:lnTo>
                      <a:pt x="1915" y="246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18"/>
              <p:cNvSpPr/>
              <p:nvPr/>
            </p:nvSpPr>
            <p:spPr>
              <a:xfrm>
                <a:off x="759175" y="5116475"/>
                <a:ext cx="258275" cy="136500"/>
              </a:xfrm>
              <a:custGeom>
                <a:rect b="b" l="l" r="r" t="t"/>
                <a:pathLst>
                  <a:path extrusionOk="0" fill="none" h="5460" w="10331">
                    <a:moveTo>
                      <a:pt x="1574" y="3185"/>
                    </a:moveTo>
                    <a:lnTo>
                      <a:pt x="1574" y="3185"/>
                    </a:lnTo>
                    <a:lnTo>
                      <a:pt x="1289" y="2958"/>
                    </a:lnTo>
                    <a:lnTo>
                      <a:pt x="1289" y="2958"/>
                    </a:lnTo>
                    <a:lnTo>
                      <a:pt x="778" y="2578"/>
                    </a:lnTo>
                    <a:lnTo>
                      <a:pt x="531" y="2389"/>
                    </a:lnTo>
                    <a:lnTo>
                      <a:pt x="323" y="2180"/>
                    </a:lnTo>
                    <a:lnTo>
                      <a:pt x="247" y="2067"/>
                    </a:lnTo>
                    <a:lnTo>
                      <a:pt x="171" y="1953"/>
                    </a:lnTo>
                    <a:lnTo>
                      <a:pt x="95" y="1820"/>
                    </a:lnTo>
                    <a:lnTo>
                      <a:pt x="57" y="1688"/>
                    </a:lnTo>
                    <a:lnTo>
                      <a:pt x="19" y="1555"/>
                    </a:lnTo>
                    <a:lnTo>
                      <a:pt x="0" y="1384"/>
                    </a:lnTo>
                    <a:lnTo>
                      <a:pt x="0" y="1214"/>
                    </a:lnTo>
                    <a:lnTo>
                      <a:pt x="19" y="1043"/>
                    </a:lnTo>
                    <a:lnTo>
                      <a:pt x="19" y="1043"/>
                    </a:lnTo>
                    <a:lnTo>
                      <a:pt x="57" y="778"/>
                    </a:lnTo>
                    <a:lnTo>
                      <a:pt x="76" y="531"/>
                    </a:lnTo>
                    <a:lnTo>
                      <a:pt x="76" y="285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8" y="1"/>
                    </a:lnTo>
                    <a:lnTo>
                      <a:pt x="38" y="1"/>
                    </a:lnTo>
                    <a:lnTo>
                      <a:pt x="133" y="39"/>
                    </a:lnTo>
                    <a:lnTo>
                      <a:pt x="228" y="77"/>
                    </a:lnTo>
                    <a:lnTo>
                      <a:pt x="304" y="133"/>
                    </a:lnTo>
                    <a:lnTo>
                      <a:pt x="361" y="209"/>
                    </a:lnTo>
                    <a:lnTo>
                      <a:pt x="417" y="323"/>
                    </a:lnTo>
                    <a:lnTo>
                      <a:pt x="436" y="456"/>
                    </a:lnTo>
                    <a:lnTo>
                      <a:pt x="436" y="607"/>
                    </a:lnTo>
                    <a:lnTo>
                      <a:pt x="417" y="816"/>
                    </a:lnTo>
                    <a:lnTo>
                      <a:pt x="417" y="816"/>
                    </a:lnTo>
                    <a:lnTo>
                      <a:pt x="417" y="929"/>
                    </a:lnTo>
                    <a:lnTo>
                      <a:pt x="436" y="1024"/>
                    </a:lnTo>
                    <a:lnTo>
                      <a:pt x="474" y="1100"/>
                    </a:lnTo>
                    <a:lnTo>
                      <a:pt x="531" y="1176"/>
                    </a:lnTo>
                    <a:lnTo>
                      <a:pt x="588" y="1252"/>
                    </a:lnTo>
                    <a:lnTo>
                      <a:pt x="683" y="1309"/>
                    </a:lnTo>
                    <a:lnTo>
                      <a:pt x="853" y="1384"/>
                    </a:lnTo>
                    <a:lnTo>
                      <a:pt x="853" y="1384"/>
                    </a:lnTo>
                    <a:lnTo>
                      <a:pt x="948" y="1403"/>
                    </a:lnTo>
                    <a:lnTo>
                      <a:pt x="1024" y="1403"/>
                    </a:lnTo>
                    <a:lnTo>
                      <a:pt x="1024" y="1403"/>
                    </a:lnTo>
                    <a:lnTo>
                      <a:pt x="1251" y="1384"/>
                    </a:lnTo>
                    <a:lnTo>
                      <a:pt x="1479" y="1365"/>
                    </a:lnTo>
                    <a:lnTo>
                      <a:pt x="1479" y="1365"/>
                    </a:lnTo>
                    <a:lnTo>
                      <a:pt x="1593" y="1346"/>
                    </a:lnTo>
                    <a:lnTo>
                      <a:pt x="1593" y="1346"/>
                    </a:lnTo>
                    <a:lnTo>
                      <a:pt x="1706" y="1365"/>
                    </a:lnTo>
                    <a:lnTo>
                      <a:pt x="1820" y="1384"/>
                    </a:lnTo>
                    <a:lnTo>
                      <a:pt x="1934" y="1422"/>
                    </a:lnTo>
                    <a:lnTo>
                      <a:pt x="2028" y="1479"/>
                    </a:lnTo>
                    <a:lnTo>
                      <a:pt x="2123" y="1536"/>
                    </a:lnTo>
                    <a:lnTo>
                      <a:pt x="2199" y="1612"/>
                    </a:lnTo>
                    <a:lnTo>
                      <a:pt x="2351" y="1782"/>
                    </a:lnTo>
                    <a:lnTo>
                      <a:pt x="2483" y="1991"/>
                    </a:lnTo>
                    <a:lnTo>
                      <a:pt x="2597" y="2199"/>
                    </a:lnTo>
                    <a:lnTo>
                      <a:pt x="2806" y="2616"/>
                    </a:lnTo>
                    <a:lnTo>
                      <a:pt x="2806" y="2616"/>
                    </a:lnTo>
                    <a:lnTo>
                      <a:pt x="2900" y="2806"/>
                    </a:lnTo>
                    <a:lnTo>
                      <a:pt x="2976" y="2920"/>
                    </a:lnTo>
                    <a:lnTo>
                      <a:pt x="3033" y="3014"/>
                    </a:lnTo>
                    <a:lnTo>
                      <a:pt x="3128" y="3090"/>
                    </a:lnTo>
                    <a:lnTo>
                      <a:pt x="3223" y="3166"/>
                    </a:lnTo>
                    <a:lnTo>
                      <a:pt x="3317" y="3204"/>
                    </a:lnTo>
                    <a:lnTo>
                      <a:pt x="3431" y="3223"/>
                    </a:lnTo>
                    <a:lnTo>
                      <a:pt x="3431" y="3223"/>
                    </a:lnTo>
                    <a:lnTo>
                      <a:pt x="3526" y="3204"/>
                    </a:lnTo>
                    <a:lnTo>
                      <a:pt x="3526" y="3204"/>
                    </a:lnTo>
                    <a:lnTo>
                      <a:pt x="3696" y="3166"/>
                    </a:lnTo>
                    <a:lnTo>
                      <a:pt x="3867" y="3109"/>
                    </a:lnTo>
                    <a:lnTo>
                      <a:pt x="4019" y="3052"/>
                    </a:lnTo>
                    <a:lnTo>
                      <a:pt x="4170" y="3033"/>
                    </a:lnTo>
                    <a:lnTo>
                      <a:pt x="4170" y="3033"/>
                    </a:lnTo>
                    <a:lnTo>
                      <a:pt x="4303" y="3052"/>
                    </a:lnTo>
                    <a:lnTo>
                      <a:pt x="4417" y="3109"/>
                    </a:lnTo>
                    <a:lnTo>
                      <a:pt x="4549" y="3223"/>
                    </a:lnTo>
                    <a:lnTo>
                      <a:pt x="4663" y="3412"/>
                    </a:lnTo>
                    <a:lnTo>
                      <a:pt x="4663" y="3412"/>
                    </a:lnTo>
                    <a:lnTo>
                      <a:pt x="4758" y="3602"/>
                    </a:lnTo>
                    <a:lnTo>
                      <a:pt x="4834" y="3810"/>
                    </a:lnTo>
                    <a:lnTo>
                      <a:pt x="4909" y="4019"/>
                    </a:lnTo>
                    <a:lnTo>
                      <a:pt x="4966" y="4114"/>
                    </a:lnTo>
                    <a:lnTo>
                      <a:pt x="5042" y="4208"/>
                    </a:lnTo>
                    <a:lnTo>
                      <a:pt x="5042" y="4208"/>
                    </a:lnTo>
                    <a:lnTo>
                      <a:pt x="5194" y="4360"/>
                    </a:lnTo>
                    <a:lnTo>
                      <a:pt x="5364" y="4474"/>
                    </a:lnTo>
                    <a:lnTo>
                      <a:pt x="5535" y="4531"/>
                    </a:lnTo>
                    <a:lnTo>
                      <a:pt x="5705" y="4550"/>
                    </a:lnTo>
                    <a:lnTo>
                      <a:pt x="5705" y="4550"/>
                    </a:lnTo>
                    <a:lnTo>
                      <a:pt x="5895" y="4531"/>
                    </a:lnTo>
                    <a:lnTo>
                      <a:pt x="6103" y="4474"/>
                    </a:lnTo>
                    <a:lnTo>
                      <a:pt x="6103" y="4474"/>
                    </a:lnTo>
                    <a:lnTo>
                      <a:pt x="6388" y="4379"/>
                    </a:lnTo>
                    <a:lnTo>
                      <a:pt x="6615" y="4265"/>
                    </a:lnTo>
                    <a:lnTo>
                      <a:pt x="6881" y="4171"/>
                    </a:lnTo>
                    <a:lnTo>
                      <a:pt x="7013" y="4133"/>
                    </a:lnTo>
                    <a:lnTo>
                      <a:pt x="7184" y="4114"/>
                    </a:lnTo>
                    <a:lnTo>
                      <a:pt x="7184" y="4114"/>
                    </a:lnTo>
                    <a:lnTo>
                      <a:pt x="7316" y="4114"/>
                    </a:lnTo>
                    <a:lnTo>
                      <a:pt x="7316" y="4114"/>
                    </a:lnTo>
                    <a:lnTo>
                      <a:pt x="7525" y="4114"/>
                    </a:lnTo>
                    <a:lnTo>
                      <a:pt x="7752" y="4152"/>
                    </a:lnTo>
                    <a:lnTo>
                      <a:pt x="7752" y="4152"/>
                    </a:lnTo>
                    <a:lnTo>
                      <a:pt x="7961" y="4171"/>
                    </a:lnTo>
                    <a:lnTo>
                      <a:pt x="8188" y="4189"/>
                    </a:lnTo>
                    <a:lnTo>
                      <a:pt x="8188" y="4189"/>
                    </a:lnTo>
                    <a:lnTo>
                      <a:pt x="8359" y="4171"/>
                    </a:lnTo>
                    <a:lnTo>
                      <a:pt x="8359" y="4171"/>
                    </a:lnTo>
                    <a:lnTo>
                      <a:pt x="8492" y="4152"/>
                    </a:lnTo>
                    <a:lnTo>
                      <a:pt x="8624" y="4095"/>
                    </a:lnTo>
                    <a:lnTo>
                      <a:pt x="8738" y="4038"/>
                    </a:lnTo>
                    <a:lnTo>
                      <a:pt x="8833" y="3943"/>
                    </a:lnTo>
                    <a:lnTo>
                      <a:pt x="8927" y="3848"/>
                    </a:lnTo>
                    <a:lnTo>
                      <a:pt x="8984" y="3754"/>
                    </a:lnTo>
                    <a:lnTo>
                      <a:pt x="9117" y="3488"/>
                    </a:lnTo>
                    <a:lnTo>
                      <a:pt x="9117" y="3488"/>
                    </a:lnTo>
                    <a:lnTo>
                      <a:pt x="9174" y="3393"/>
                    </a:lnTo>
                    <a:lnTo>
                      <a:pt x="9231" y="3318"/>
                    </a:lnTo>
                    <a:lnTo>
                      <a:pt x="9307" y="3242"/>
                    </a:lnTo>
                    <a:lnTo>
                      <a:pt x="9401" y="3185"/>
                    </a:lnTo>
                    <a:lnTo>
                      <a:pt x="9401" y="3185"/>
                    </a:lnTo>
                    <a:lnTo>
                      <a:pt x="9401" y="3242"/>
                    </a:lnTo>
                    <a:lnTo>
                      <a:pt x="9420" y="3299"/>
                    </a:lnTo>
                    <a:lnTo>
                      <a:pt x="9439" y="3337"/>
                    </a:lnTo>
                    <a:lnTo>
                      <a:pt x="9496" y="3374"/>
                    </a:lnTo>
                    <a:lnTo>
                      <a:pt x="9496" y="3374"/>
                    </a:lnTo>
                    <a:lnTo>
                      <a:pt x="9913" y="3526"/>
                    </a:lnTo>
                    <a:lnTo>
                      <a:pt x="10330" y="3678"/>
                    </a:lnTo>
                    <a:lnTo>
                      <a:pt x="10330" y="3678"/>
                    </a:lnTo>
                    <a:lnTo>
                      <a:pt x="9818" y="4019"/>
                    </a:lnTo>
                    <a:lnTo>
                      <a:pt x="9288" y="4360"/>
                    </a:lnTo>
                    <a:lnTo>
                      <a:pt x="8757" y="4663"/>
                    </a:lnTo>
                    <a:lnTo>
                      <a:pt x="8226" y="4929"/>
                    </a:lnTo>
                    <a:lnTo>
                      <a:pt x="7961" y="5042"/>
                    </a:lnTo>
                    <a:lnTo>
                      <a:pt x="7696" y="5137"/>
                    </a:lnTo>
                    <a:lnTo>
                      <a:pt x="7430" y="5232"/>
                    </a:lnTo>
                    <a:lnTo>
                      <a:pt x="7146" y="5308"/>
                    </a:lnTo>
                    <a:lnTo>
                      <a:pt x="6881" y="5365"/>
                    </a:lnTo>
                    <a:lnTo>
                      <a:pt x="6596" y="5421"/>
                    </a:lnTo>
                    <a:lnTo>
                      <a:pt x="6331" y="5440"/>
                    </a:lnTo>
                    <a:lnTo>
                      <a:pt x="6047" y="5459"/>
                    </a:lnTo>
                    <a:lnTo>
                      <a:pt x="6047" y="5459"/>
                    </a:lnTo>
                    <a:lnTo>
                      <a:pt x="5781" y="5440"/>
                    </a:lnTo>
                    <a:lnTo>
                      <a:pt x="5516" y="5421"/>
                    </a:lnTo>
                    <a:lnTo>
                      <a:pt x="5232" y="5365"/>
                    </a:lnTo>
                    <a:lnTo>
                      <a:pt x="4966" y="5308"/>
                    </a:lnTo>
                    <a:lnTo>
                      <a:pt x="4682" y="5213"/>
                    </a:lnTo>
                    <a:lnTo>
                      <a:pt x="4398" y="5118"/>
                    </a:lnTo>
                    <a:lnTo>
                      <a:pt x="4132" y="4986"/>
                    </a:lnTo>
                    <a:lnTo>
                      <a:pt x="3848" y="4834"/>
                    </a:lnTo>
                    <a:lnTo>
                      <a:pt x="3848" y="4834"/>
                    </a:lnTo>
                    <a:lnTo>
                      <a:pt x="3431" y="4569"/>
                    </a:lnTo>
                    <a:lnTo>
                      <a:pt x="3014" y="4284"/>
                    </a:lnTo>
                    <a:lnTo>
                      <a:pt x="2616" y="4000"/>
                    </a:lnTo>
                    <a:lnTo>
                      <a:pt x="2237" y="3697"/>
                    </a:lnTo>
                    <a:lnTo>
                      <a:pt x="2237" y="3697"/>
                    </a:lnTo>
                    <a:lnTo>
                      <a:pt x="2445" y="3754"/>
                    </a:lnTo>
                    <a:lnTo>
                      <a:pt x="2673" y="3810"/>
                    </a:lnTo>
                    <a:lnTo>
                      <a:pt x="2900" y="3829"/>
                    </a:lnTo>
                    <a:lnTo>
                      <a:pt x="3147" y="3829"/>
                    </a:lnTo>
                    <a:lnTo>
                      <a:pt x="3147" y="3829"/>
                    </a:lnTo>
                    <a:lnTo>
                      <a:pt x="3412" y="3829"/>
                    </a:lnTo>
                    <a:lnTo>
                      <a:pt x="3677" y="3810"/>
                    </a:lnTo>
                    <a:lnTo>
                      <a:pt x="3924" y="3773"/>
                    </a:lnTo>
                    <a:lnTo>
                      <a:pt x="4170" y="3716"/>
                    </a:lnTo>
                    <a:lnTo>
                      <a:pt x="4170" y="3716"/>
                    </a:lnTo>
                    <a:lnTo>
                      <a:pt x="4227" y="3697"/>
                    </a:lnTo>
                    <a:lnTo>
                      <a:pt x="4265" y="3640"/>
                    </a:lnTo>
                    <a:lnTo>
                      <a:pt x="4284" y="3602"/>
                    </a:lnTo>
                    <a:lnTo>
                      <a:pt x="4284" y="3545"/>
                    </a:lnTo>
                    <a:lnTo>
                      <a:pt x="4265" y="3488"/>
                    </a:lnTo>
                    <a:lnTo>
                      <a:pt x="4227" y="3431"/>
                    </a:lnTo>
                    <a:lnTo>
                      <a:pt x="4189" y="3412"/>
                    </a:lnTo>
                    <a:lnTo>
                      <a:pt x="4132" y="3393"/>
                    </a:lnTo>
                    <a:lnTo>
                      <a:pt x="4132" y="3393"/>
                    </a:lnTo>
                    <a:lnTo>
                      <a:pt x="4094" y="3393"/>
                    </a:lnTo>
                    <a:lnTo>
                      <a:pt x="4094" y="3393"/>
                    </a:lnTo>
                    <a:lnTo>
                      <a:pt x="3639" y="3469"/>
                    </a:lnTo>
                    <a:lnTo>
                      <a:pt x="3412" y="3488"/>
                    </a:lnTo>
                    <a:lnTo>
                      <a:pt x="3166" y="3507"/>
                    </a:lnTo>
                    <a:lnTo>
                      <a:pt x="3166" y="3507"/>
                    </a:lnTo>
                    <a:lnTo>
                      <a:pt x="2900" y="3488"/>
                    </a:lnTo>
                    <a:lnTo>
                      <a:pt x="2635" y="3450"/>
                    </a:lnTo>
                    <a:lnTo>
                      <a:pt x="2370" y="3393"/>
                    </a:lnTo>
                    <a:lnTo>
                      <a:pt x="2123" y="3299"/>
                    </a:lnTo>
                    <a:lnTo>
                      <a:pt x="2123" y="3299"/>
                    </a:lnTo>
                    <a:lnTo>
                      <a:pt x="2028" y="3242"/>
                    </a:lnTo>
                    <a:lnTo>
                      <a:pt x="1953" y="3166"/>
                    </a:lnTo>
                    <a:lnTo>
                      <a:pt x="1896" y="3071"/>
                    </a:lnTo>
                    <a:lnTo>
                      <a:pt x="1858" y="2976"/>
                    </a:lnTo>
                    <a:lnTo>
                      <a:pt x="1820" y="2863"/>
                    </a:lnTo>
                    <a:lnTo>
                      <a:pt x="1801" y="2749"/>
                    </a:lnTo>
                    <a:lnTo>
                      <a:pt x="1763" y="2484"/>
                    </a:lnTo>
                    <a:lnTo>
                      <a:pt x="1763" y="1953"/>
                    </a:lnTo>
                    <a:lnTo>
                      <a:pt x="1744" y="1726"/>
                    </a:lnTo>
                    <a:lnTo>
                      <a:pt x="1725" y="1631"/>
                    </a:lnTo>
                    <a:lnTo>
                      <a:pt x="1706" y="1536"/>
                    </a:lnTo>
                    <a:lnTo>
                      <a:pt x="1706" y="1536"/>
                    </a:lnTo>
                    <a:lnTo>
                      <a:pt x="1668" y="1479"/>
                    </a:lnTo>
                    <a:lnTo>
                      <a:pt x="1649" y="1441"/>
                    </a:lnTo>
                    <a:lnTo>
                      <a:pt x="1593" y="1422"/>
                    </a:lnTo>
                    <a:lnTo>
                      <a:pt x="1536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22" y="1422"/>
                    </a:lnTo>
                    <a:lnTo>
                      <a:pt x="1384" y="1460"/>
                    </a:lnTo>
                    <a:lnTo>
                      <a:pt x="1346" y="1498"/>
                    </a:lnTo>
                    <a:lnTo>
                      <a:pt x="1346" y="1498"/>
                    </a:lnTo>
                    <a:lnTo>
                      <a:pt x="1346" y="1517"/>
                    </a:lnTo>
                    <a:lnTo>
                      <a:pt x="1346" y="1517"/>
                    </a:lnTo>
                    <a:lnTo>
                      <a:pt x="1327" y="1593"/>
                    </a:lnTo>
                    <a:lnTo>
                      <a:pt x="1327" y="1669"/>
                    </a:lnTo>
                    <a:lnTo>
                      <a:pt x="1365" y="1726"/>
                    </a:lnTo>
                    <a:lnTo>
                      <a:pt x="1422" y="1763"/>
                    </a:lnTo>
                    <a:lnTo>
                      <a:pt x="1422" y="1763"/>
                    </a:lnTo>
                    <a:lnTo>
                      <a:pt x="1441" y="1915"/>
                    </a:lnTo>
                    <a:lnTo>
                      <a:pt x="1460" y="2105"/>
                    </a:lnTo>
                    <a:lnTo>
                      <a:pt x="1460" y="2484"/>
                    </a:lnTo>
                    <a:lnTo>
                      <a:pt x="1479" y="2654"/>
                    </a:lnTo>
                    <a:lnTo>
                      <a:pt x="1498" y="2844"/>
                    </a:lnTo>
                    <a:lnTo>
                      <a:pt x="1517" y="3014"/>
                    </a:lnTo>
                    <a:lnTo>
                      <a:pt x="1574" y="31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18"/>
              <p:cNvSpPr/>
              <p:nvPr/>
            </p:nvSpPr>
            <p:spPr>
              <a:xfrm>
                <a:off x="734050" y="5070525"/>
                <a:ext cx="405650" cy="191450"/>
              </a:xfrm>
              <a:custGeom>
                <a:rect b="b" l="l" r="r" t="t"/>
                <a:pathLst>
                  <a:path extrusionOk="0" fill="none" h="7658" w="16226">
                    <a:moveTo>
                      <a:pt x="15353" y="0"/>
                    </a:moveTo>
                    <a:lnTo>
                      <a:pt x="15353" y="0"/>
                    </a:lnTo>
                    <a:lnTo>
                      <a:pt x="15296" y="19"/>
                    </a:lnTo>
                    <a:lnTo>
                      <a:pt x="15258" y="38"/>
                    </a:lnTo>
                    <a:lnTo>
                      <a:pt x="15239" y="95"/>
                    </a:lnTo>
                    <a:lnTo>
                      <a:pt x="15221" y="133"/>
                    </a:lnTo>
                    <a:lnTo>
                      <a:pt x="15221" y="190"/>
                    </a:lnTo>
                    <a:lnTo>
                      <a:pt x="15239" y="247"/>
                    </a:lnTo>
                    <a:lnTo>
                      <a:pt x="15277" y="304"/>
                    </a:lnTo>
                    <a:lnTo>
                      <a:pt x="15334" y="341"/>
                    </a:lnTo>
                    <a:lnTo>
                      <a:pt x="15334" y="341"/>
                    </a:lnTo>
                    <a:lnTo>
                      <a:pt x="15486" y="417"/>
                    </a:lnTo>
                    <a:lnTo>
                      <a:pt x="15619" y="512"/>
                    </a:lnTo>
                    <a:lnTo>
                      <a:pt x="15732" y="626"/>
                    </a:lnTo>
                    <a:lnTo>
                      <a:pt x="15808" y="739"/>
                    </a:lnTo>
                    <a:lnTo>
                      <a:pt x="15846" y="872"/>
                    </a:lnTo>
                    <a:lnTo>
                      <a:pt x="15884" y="986"/>
                    </a:lnTo>
                    <a:lnTo>
                      <a:pt x="15884" y="1119"/>
                    </a:lnTo>
                    <a:lnTo>
                      <a:pt x="15846" y="1251"/>
                    </a:lnTo>
                    <a:lnTo>
                      <a:pt x="15808" y="1384"/>
                    </a:lnTo>
                    <a:lnTo>
                      <a:pt x="15751" y="1498"/>
                    </a:lnTo>
                    <a:lnTo>
                      <a:pt x="15656" y="1611"/>
                    </a:lnTo>
                    <a:lnTo>
                      <a:pt x="15562" y="1706"/>
                    </a:lnTo>
                    <a:lnTo>
                      <a:pt x="15448" y="1782"/>
                    </a:lnTo>
                    <a:lnTo>
                      <a:pt x="15315" y="1839"/>
                    </a:lnTo>
                    <a:lnTo>
                      <a:pt x="15183" y="1877"/>
                    </a:lnTo>
                    <a:lnTo>
                      <a:pt x="15012" y="1896"/>
                    </a:lnTo>
                    <a:lnTo>
                      <a:pt x="15012" y="1896"/>
                    </a:lnTo>
                    <a:lnTo>
                      <a:pt x="14955" y="1915"/>
                    </a:lnTo>
                    <a:lnTo>
                      <a:pt x="14898" y="1952"/>
                    </a:lnTo>
                    <a:lnTo>
                      <a:pt x="14860" y="2009"/>
                    </a:lnTo>
                    <a:lnTo>
                      <a:pt x="14860" y="2066"/>
                    </a:lnTo>
                    <a:lnTo>
                      <a:pt x="14860" y="2066"/>
                    </a:lnTo>
                    <a:lnTo>
                      <a:pt x="14860" y="2218"/>
                    </a:lnTo>
                    <a:lnTo>
                      <a:pt x="14822" y="2351"/>
                    </a:lnTo>
                    <a:lnTo>
                      <a:pt x="14785" y="2445"/>
                    </a:lnTo>
                    <a:lnTo>
                      <a:pt x="14709" y="2559"/>
                    </a:lnTo>
                    <a:lnTo>
                      <a:pt x="14633" y="2635"/>
                    </a:lnTo>
                    <a:lnTo>
                      <a:pt x="14538" y="2711"/>
                    </a:lnTo>
                    <a:lnTo>
                      <a:pt x="14424" y="2767"/>
                    </a:lnTo>
                    <a:lnTo>
                      <a:pt x="14292" y="2824"/>
                    </a:lnTo>
                    <a:lnTo>
                      <a:pt x="14045" y="2900"/>
                    </a:lnTo>
                    <a:lnTo>
                      <a:pt x="13780" y="2976"/>
                    </a:lnTo>
                    <a:lnTo>
                      <a:pt x="13515" y="3014"/>
                    </a:lnTo>
                    <a:lnTo>
                      <a:pt x="13306" y="3090"/>
                    </a:lnTo>
                    <a:lnTo>
                      <a:pt x="13306" y="3090"/>
                    </a:lnTo>
                    <a:lnTo>
                      <a:pt x="13136" y="3166"/>
                    </a:lnTo>
                    <a:lnTo>
                      <a:pt x="12965" y="3279"/>
                    </a:lnTo>
                    <a:lnTo>
                      <a:pt x="12832" y="3412"/>
                    </a:lnTo>
                    <a:lnTo>
                      <a:pt x="12700" y="3545"/>
                    </a:lnTo>
                    <a:lnTo>
                      <a:pt x="12700" y="3545"/>
                    </a:lnTo>
                    <a:lnTo>
                      <a:pt x="12377" y="3886"/>
                    </a:lnTo>
                    <a:lnTo>
                      <a:pt x="12207" y="4037"/>
                    </a:lnTo>
                    <a:lnTo>
                      <a:pt x="12036" y="4151"/>
                    </a:lnTo>
                    <a:lnTo>
                      <a:pt x="11847" y="4265"/>
                    </a:lnTo>
                    <a:lnTo>
                      <a:pt x="11657" y="4360"/>
                    </a:lnTo>
                    <a:lnTo>
                      <a:pt x="11430" y="4416"/>
                    </a:lnTo>
                    <a:lnTo>
                      <a:pt x="11183" y="4454"/>
                    </a:lnTo>
                    <a:lnTo>
                      <a:pt x="11183" y="4454"/>
                    </a:lnTo>
                    <a:lnTo>
                      <a:pt x="10729" y="4511"/>
                    </a:lnTo>
                    <a:lnTo>
                      <a:pt x="10482" y="4549"/>
                    </a:lnTo>
                    <a:lnTo>
                      <a:pt x="10368" y="4587"/>
                    </a:lnTo>
                    <a:lnTo>
                      <a:pt x="10274" y="4644"/>
                    </a:lnTo>
                    <a:lnTo>
                      <a:pt x="10274" y="4644"/>
                    </a:lnTo>
                    <a:lnTo>
                      <a:pt x="10160" y="4720"/>
                    </a:lnTo>
                    <a:lnTo>
                      <a:pt x="10065" y="4796"/>
                    </a:lnTo>
                    <a:lnTo>
                      <a:pt x="9970" y="4871"/>
                    </a:lnTo>
                    <a:lnTo>
                      <a:pt x="9914" y="4985"/>
                    </a:lnTo>
                    <a:lnTo>
                      <a:pt x="9914" y="4985"/>
                    </a:lnTo>
                    <a:lnTo>
                      <a:pt x="9819" y="5194"/>
                    </a:lnTo>
                    <a:lnTo>
                      <a:pt x="9705" y="5345"/>
                    </a:lnTo>
                    <a:lnTo>
                      <a:pt x="9591" y="5478"/>
                    </a:lnTo>
                    <a:lnTo>
                      <a:pt x="9478" y="5573"/>
                    </a:lnTo>
                    <a:lnTo>
                      <a:pt x="9364" y="5629"/>
                    </a:lnTo>
                    <a:lnTo>
                      <a:pt x="9231" y="5667"/>
                    </a:lnTo>
                    <a:lnTo>
                      <a:pt x="9099" y="5686"/>
                    </a:lnTo>
                    <a:lnTo>
                      <a:pt x="8966" y="5705"/>
                    </a:lnTo>
                    <a:lnTo>
                      <a:pt x="8966" y="5705"/>
                    </a:lnTo>
                    <a:lnTo>
                      <a:pt x="8757" y="5686"/>
                    </a:lnTo>
                    <a:lnTo>
                      <a:pt x="8549" y="5667"/>
                    </a:lnTo>
                    <a:lnTo>
                      <a:pt x="8549" y="5667"/>
                    </a:lnTo>
                    <a:lnTo>
                      <a:pt x="8321" y="5648"/>
                    </a:lnTo>
                    <a:lnTo>
                      <a:pt x="8113" y="5629"/>
                    </a:lnTo>
                    <a:lnTo>
                      <a:pt x="8113" y="5629"/>
                    </a:lnTo>
                    <a:lnTo>
                      <a:pt x="7923" y="5648"/>
                    </a:lnTo>
                    <a:lnTo>
                      <a:pt x="7923" y="5648"/>
                    </a:lnTo>
                    <a:lnTo>
                      <a:pt x="7734" y="5686"/>
                    </a:lnTo>
                    <a:lnTo>
                      <a:pt x="7544" y="5762"/>
                    </a:lnTo>
                    <a:lnTo>
                      <a:pt x="7203" y="5933"/>
                    </a:lnTo>
                    <a:lnTo>
                      <a:pt x="7203" y="5933"/>
                    </a:lnTo>
                    <a:lnTo>
                      <a:pt x="7071" y="5990"/>
                    </a:lnTo>
                    <a:lnTo>
                      <a:pt x="6938" y="6027"/>
                    </a:lnTo>
                    <a:lnTo>
                      <a:pt x="6824" y="6046"/>
                    </a:lnTo>
                    <a:lnTo>
                      <a:pt x="6729" y="6065"/>
                    </a:lnTo>
                    <a:lnTo>
                      <a:pt x="6729" y="6065"/>
                    </a:lnTo>
                    <a:lnTo>
                      <a:pt x="6616" y="6046"/>
                    </a:lnTo>
                    <a:lnTo>
                      <a:pt x="6521" y="6027"/>
                    </a:lnTo>
                    <a:lnTo>
                      <a:pt x="6445" y="5971"/>
                    </a:lnTo>
                    <a:lnTo>
                      <a:pt x="6369" y="5914"/>
                    </a:lnTo>
                    <a:lnTo>
                      <a:pt x="6312" y="5857"/>
                    </a:lnTo>
                    <a:lnTo>
                      <a:pt x="6256" y="5781"/>
                    </a:lnTo>
                    <a:lnTo>
                      <a:pt x="6161" y="5592"/>
                    </a:lnTo>
                    <a:lnTo>
                      <a:pt x="6009" y="5194"/>
                    </a:lnTo>
                    <a:lnTo>
                      <a:pt x="5933" y="5023"/>
                    </a:lnTo>
                    <a:lnTo>
                      <a:pt x="5820" y="4871"/>
                    </a:lnTo>
                    <a:lnTo>
                      <a:pt x="5820" y="4871"/>
                    </a:lnTo>
                    <a:lnTo>
                      <a:pt x="5706" y="4739"/>
                    </a:lnTo>
                    <a:lnTo>
                      <a:pt x="5573" y="4644"/>
                    </a:lnTo>
                    <a:lnTo>
                      <a:pt x="5441" y="4568"/>
                    </a:lnTo>
                    <a:lnTo>
                      <a:pt x="5270" y="4530"/>
                    </a:lnTo>
                    <a:lnTo>
                      <a:pt x="5270" y="4530"/>
                    </a:lnTo>
                    <a:lnTo>
                      <a:pt x="5194" y="4511"/>
                    </a:lnTo>
                    <a:lnTo>
                      <a:pt x="5194" y="4511"/>
                    </a:lnTo>
                    <a:lnTo>
                      <a:pt x="5118" y="4530"/>
                    </a:lnTo>
                    <a:lnTo>
                      <a:pt x="5024" y="4549"/>
                    </a:lnTo>
                    <a:lnTo>
                      <a:pt x="4853" y="4606"/>
                    </a:lnTo>
                    <a:lnTo>
                      <a:pt x="4853" y="4606"/>
                    </a:lnTo>
                    <a:lnTo>
                      <a:pt x="4682" y="4682"/>
                    </a:lnTo>
                    <a:lnTo>
                      <a:pt x="4607" y="4701"/>
                    </a:lnTo>
                    <a:lnTo>
                      <a:pt x="4512" y="4701"/>
                    </a:lnTo>
                    <a:lnTo>
                      <a:pt x="4512" y="4701"/>
                    </a:lnTo>
                    <a:lnTo>
                      <a:pt x="4436" y="4701"/>
                    </a:lnTo>
                    <a:lnTo>
                      <a:pt x="4360" y="4663"/>
                    </a:lnTo>
                    <a:lnTo>
                      <a:pt x="4284" y="4606"/>
                    </a:lnTo>
                    <a:lnTo>
                      <a:pt x="4228" y="4530"/>
                    </a:lnTo>
                    <a:lnTo>
                      <a:pt x="4228" y="4530"/>
                    </a:lnTo>
                    <a:lnTo>
                      <a:pt x="4095" y="4322"/>
                    </a:lnTo>
                    <a:lnTo>
                      <a:pt x="3981" y="4075"/>
                    </a:lnTo>
                    <a:lnTo>
                      <a:pt x="3848" y="3829"/>
                    </a:lnTo>
                    <a:lnTo>
                      <a:pt x="3716" y="3582"/>
                    </a:lnTo>
                    <a:lnTo>
                      <a:pt x="3564" y="3336"/>
                    </a:lnTo>
                    <a:lnTo>
                      <a:pt x="3488" y="3222"/>
                    </a:lnTo>
                    <a:lnTo>
                      <a:pt x="3394" y="3128"/>
                    </a:lnTo>
                    <a:lnTo>
                      <a:pt x="3299" y="3052"/>
                    </a:lnTo>
                    <a:lnTo>
                      <a:pt x="3185" y="2976"/>
                    </a:lnTo>
                    <a:lnTo>
                      <a:pt x="3052" y="2938"/>
                    </a:lnTo>
                    <a:lnTo>
                      <a:pt x="2920" y="2900"/>
                    </a:lnTo>
                    <a:lnTo>
                      <a:pt x="2920" y="2900"/>
                    </a:lnTo>
                    <a:lnTo>
                      <a:pt x="2768" y="2881"/>
                    </a:lnTo>
                    <a:lnTo>
                      <a:pt x="2598" y="2862"/>
                    </a:lnTo>
                    <a:lnTo>
                      <a:pt x="2598" y="2862"/>
                    </a:lnTo>
                    <a:lnTo>
                      <a:pt x="2351" y="2881"/>
                    </a:lnTo>
                    <a:lnTo>
                      <a:pt x="2086" y="2900"/>
                    </a:lnTo>
                    <a:lnTo>
                      <a:pt x="2086" y="2900"/>
                    </a:lnTo>
                    <a:lnTo>
                      <a:pt x="2048" y="2919"/>
                    </a:lnTo>
                    <a:lnTo>
                      <a:pt x="2048" y="2919"/>
                    </a:lnTo>
                    <a:lnTo>
                      <a:pt x="1972" y="2900"/>
                    </a:lnTo>
                    <a:lnTo>
                      <a:pt x="1915" y="2881"/>
                    </a:lnTo>
                    <a:lnTo>
                      <a:pt x="1877" y="2843"/>
                    </a:lnTo>
                    <a:lnTo>
                      <a:pt x="1839" y="2786"/>
                    </a:lnTo>
                    <a:lnTo>
                      <a:pt x="1801" y="2654"/>
                    </a:lnTo>
                    <a:lnTo>
                      <a:pt x="1801" y="2483"/>
                    </a:lnTo>
                    <a:lnTo>
                      <a:pt x="1820" y="2161"/>
                    </a:lnTo>
                    <a:lnTo>
                      <a:pt x="1820" y="2028"/>
                    </a:lnTo>
                    <a:lnTo>
                      <a:pt x="1801" y="1915"/>
                    </a:lnTo>
                    <a:lnTo>
                      <a:pt x="1801" y="1915"/>
                    </a:lnTo>
                    <a:lnTo>
                      <a:pt x="1726" y="1801"/>
                    </a:lnTo>
                    <a:lnTo>
                      <a:pt x="1650" y="1706"/>
                    </a:lnTo>
                    <a:lnTo>
                      <a:pt x="1555" y="1630"/>
                    </a:lnTo>
                    <a:lnTo>
                      <a:pt x="1441" y="1573"/>
                    </a:lnTo>
                    <a:lnTo>
                      <a:pt x="1441" y="1573"/>
                    </a:lnTo>
                    <a:lnTo>
                      <a:pt x="1366" y="1536"/>
                    </a:lnTo>
                    <a:lnTo>
                      <a:pt x="1271" y="1517"/>
                    </a:lnTo>
                    <a:lnTo>
                      <a:pt x="1081" y="1479"/>
                    </a:lnTo>
                    <a:lnTo>
                      <a:pt x="1081" y="1479"/>
                    </a:lnTo>
                    <a:lnTo>
                      <a:pt x="911" y="1441"/>
                    </a:lnTo>
                    <a:lnTo>
                      <a:pt x="911" y="1441"/>
                    </a:lnTo>
                    <a:lnTo>
                      <a:pt x="797" y="1441"/>
                    </a:lnTo>
                    <a:lnTo>
                      <a:pt x="702" y="1384"/>
                    </a:lnTo>
                    <a:lnTo>
                      <a:pt x="645" y="1327"/>
                    </a:lnTo>
                    <a:lnTo>
                      <a:pt x="607" y="1251"/>
                    </a:lnTo>
                    <a:lnTo>
                      <a:pt x="588" y="1137"/>
                    </a:lnTo>
                    <a:lnTo>
                      <a:pt x="607" y="1005"/>
                    </a:lnTo>
                    <a:lnTo>
                      <a:pt x="645" y="853"/>
                    </a:lnTo>
                    <a:lnTo>
                      <a:pt x="721" y="664"/>
                    </a:lnTo>
                    <a:lnTo>
                      <a:pt x="721" y="664"/>
                    </a:lnTo>
                    <a:lnTo>
                      <a:pt x="797" y="645"/>
                    </a:lnTo>
                    <a:lnTo>
                      <a:pt x="835" y="607"/>
                    </a:lnTo>
                    <a:lnTo>
                      <a:pt x="873" y="550"/>
                    </a:lnTo>
                    <a:lnTo>
                      <a:pt x="873" y="493"/>
                    </a:lnTo>
                    <a:lnTo>
                      <a:pt x="873" y="436"/>
                    </a:lnTo>
                    <a:lnTo>
                      <a:pt x="854" y="379"/>
                    </a:lnTo>
                    <a:lnTo>
                      <a:pt x="797" y="341"/>
                    </a:lnTo>
                    <a:lnTo>
                      <a:pt x="740" y="341"/>
                    </a:lnTo>
                    <a:lnTo>
                      <a:pt x="740" y="341"/>
                    </a:lnTo>
                    <a:lnTo>
                      <a:pt x="721" y="341"/>
                    </a:lnTo>
                    <a:lnTo>
                      <a:pt x="721" y="341"/>
                    </a:lnTo>
                    <a:lnTo>
                      <a:pt x="607" y="341"/>
                    </a:lnTo>
                    <a:lnTo>
                      <a:pt x="494" y="379"/>
                    </a:lnTo>
                    <a:lnTo>
                      <a:pt x="399" y="417"/>
                    </a:lnTo>
                    <a:lnTo>
                      <a:pt x="304" y="474"/>
                    </a:lnTo>
                    <a:lnTo>
                      <a:pt x="228" y="550"/>
                    </a:lnTo>
                    <a:lnTo>
                      <a:pt x="153" y="626"/>
                    </a:lnTo>
                    <a:lnTo>
                      <a:pt x="96" y="721"/>
                    </a:lnTo>
                    <a:lnTo>
                      <a:pt x="58" y="815"/>
                    </a:lnTo>
                    <a:lnTo>
                      <a:pt x="20" y="910"/>
                    </a:lnTo>
                    <a:lnTo>
                      <a:pt x="1" y="1005"/>
                    </a:lnTo>
                    <a:lnTo>
                      <a:pt x="1" y="1100"/>
                    </a:lnTo>
                    <a:lnTo>
                      <a:pt x="20" y="1213"/>
                    </a:lnTo>
                    <a:lnTo>
                      <a:pt x="58" y="1308"/>
                    </a:lnTo>
                    <a:lnTo>
                      <a:pt x="115" y="1403"/>
                    </a:lnTo>
                    <a:lnTo>
                      <a:pt x="190" y="1498"/>
                    </a:lnTo>
                    <a:lnTo>
                      <a:pt x="285" y="1573"/>
                    </a:lnTo>
                    <a:lnTo>
                      <a:pt x="285" y="1573"/>
                    </a:lnTo>
                    <a:lnTo>
                      <a:pt x="399" y="1649"/>
                    </a:lnTo>
                    <a:lnTo>
                      <a:pt x="532" y="1706"/>
                    </a:lnTo>
                    <a:lnTo>
                      <a:pt x="664" y="1763"/>
                    </a:lnTo>
                    <a:lnTo>
                      <a:pt x="797" y="1782"/>
                    </a:lnTo>
                    <a:lnTo>
                      <a:pt x="797" y="1782"/>
                    </a:lnTo>
                    <a:lnTo>
                      <a:pt x="778" y="1820"/>
                    </a:lnTo>
                    <a:lnTo>
                      <a:pt x="740" y="1858"/>
                    </a:lnTo>
                    <a:lnTo>
                      <a:pt x="721" y="1896"/>
                    </a:lnTo>
                    <a:lnTo>
                      <a:pt x="740" y="1952"/>
                    </a:lnTo>
                    <a:lnTo>
                      <a:pt x="740" y="1952"/>
                    </a:lnTo>
                    <a:lnTo>
                      <a:pt x="759" y="2161"/>
                    </a:lnTo>
                    <a:lnTo>
                      <a:pt x="740" y="2369"/>
                    </a:lnTo>
                    <a:lnTo>
                      <a:pt x="721" y="2559"/>
                    </a:lnTo>
                    <a:lnTo>
                      <a:pt x="683" y="2767"/>
                    </a:lnTo>
                    <a:lnTo>
                      <a:pt x="645" y="2976"/>
                    </a:lnTo>
                    <a:lnTo>
                      <a:pt x="626" y="3166"/>
                    </a:lnTo>
                    <a:lnTo>
                      <a:pt x="626" y="3374"/>
                    </a:lnTo>
                    <a:lnTo>
                      <a:pt x="664" y="3564"/>
                    </a:lnTo>
                    <a:lnTo>
                      <a:pt x="664" y="3564"/>
                    </a:lnTo>
                    <a:lnTo>
                      <a:pt x="702" y="3715"/>
                    </a:lnTo>
                    <a:lnTo>
                      <a:pt x="778" y="3848"/>
                    </a:lnTo>
                    <a:lnTo>
                      <a:pt x="854" y="3981"/>
                    </a:lnTo>
                    <a:lnTo>
                      <a:pt x="930" y="4094"/>
                    </a:lnTo>
                    <a:lnTo>
                      <a:pt x="1024" y="4208"/>
                    </a:lnTo>
                    <a:lnTo>
                      <a:pt x="1138" y="4303"/>
                    </a:lnTo>
                    <a:lnTo>
                      <a:pt x="1366" y="4511"/>
                    </a:lnTo>
                    <a:lnTo>
                      <a:pt x="1366" y="4511"/>
                    </a:lnTo>
                    <a:lnTo>
                      <a:pt x="2237" y="5175"/>
                    </a:lnTo>
                    <a:lnTo>
                      <a:pt x="3109" y="5857"/>
                    </a:lnTo>
                    <a:lnTo>
                      <a:pt x="3545" y="6179"/>
                    </a:lnTo>
                    <a:lnTo>
                      <a:pt x="3981" y="6501"/>
                    </a:lnTo>
                    <a:lnTo>
                      <a:pt x="4436" y="6805"/>
                    </a:lnTo>
                    <a:lnTo>
                      <a:pt x="4910" y="7089"/>
                    </a:lnTo>
                    <a:lnTo>
                      <a:pt x="4910" y="7089"/>
                    </a:lnTo>
                    <a:lnTo>
                      <a:pt x="5175" y="7222"/>
                    </a:lnTo>
                    <a:lnTo>
                      <a:pt x="5441" y="7354"/>
                    </a:lnTo>
                    <a:lnTo>
                      <a:pt x="5706" y="7449"/>
                    </a:lnTo>
                    <a:lnTo>
                      <a:pt x="5952" y="7525"/>
                    </a:lnTo>
                    <a:lnTo>
                      <a:pt x="6218" y="7582"/>
                    </a:lnTo>
                    <a:lnTo>
                      <a:pt x="6483" y="7639"/>
                    </a:lnTo>
                    <a:lnTo>
                      <a:pt x="6748" y="7657"/>
                    </a:lnTo>
                    <a:lnTo>
                      <a:pt x="6995" y="7657"/>
                    </a:lnTo>
                    <a:lnTo>
                      <a:pt x="6995" y="7657"/>
                    </a:lnTo>
                    <a:lnTo>
                      <a:pt x="7298" y="7657"/>
                    </a:lnTo>
                    <a:lnTo>
                      <a:pt x="7601" y="7620"/>
                    </a:lnTo>
                    <a:lnTo>
                      <a:pt x="7886" y="7563"/>
                    </a:lnTo>
                    <a:lnTo>
                      <a:pt x="8189" y="7506"/>
                    </a:lnTo>
                    <a:lnTo>
                      <a:pt x="8473" y="7411"/>
                    </a:lnTo>
                    <a:lnTo>
                      <a:pt x="8776" y="7316"/>
                    </a:lnTo>
                    <a:lnTo>
                      <a:pt x="9061" y="7203"/>
                    </a:lnTo>
                    <a:lnTo>
                      <a:pt x="9345" y="7089"/>
                    </a:lnTo>
                    <a:lnTo>
                      <a:pt x="9914" y="6805"/>
                    </a:lnTo>
                    <a:lnTo>
                      <a:pt x="10463" y="6482"/>
                    </a:lnTo>
                    <a:lnTo>
                      <a:pt x="10994" y="6141"/>
                    </a:lnTo>
                    <a:lnTo>
                      <a:pt x="11525" y="5781"/>
                    </a:lnTo>
                    <a:lnTo>
                      <a:pt x="11525" y="5781"/>
                    </a:lnTo>
                    <a:lnTo>
                      <a:pt x="11562" y="5743"/>
                    </a:lnTo>
                    <a:lnTo>
                      <a:pt x="11581" y="5686"/>
                    </a:lnTo>
                    <a:lnTo>
                      <a:pt x="11600" y="5629"/>
                    </a:lnTo>
                    <a:lnTo>
                      <a:pt x="11581" y="5592"/>
                    </a:lnTo>
                    <a:lnTo>
                      <a:pt x="11581" y="5592"/>
                    </a:lnTo>
                    <a:lnTo>
                      <a:pt x="11998" y="5705"/>
                    </a:lnTo>
                    <a:lnTo>
                      <a:pt x="11998" y="5705"/>
                    </a:lnTo>
                    <a:lnTo>
                      <a:pt x="12321" y="5781"/>
                    </a:lnTo>
                    <a:lnTo>
                      <a:pt x="12510" y="5819"/>
                    </a:lnTo>
                    <a:lnTo>
                      <a:pt x="12700" y="5838"/>
                    </a:lnTo>
                    <a:lnTo>
                      <a:pt x="12700" y="5838"/>
                    </a:lnTo>
                    <a:lnTo>
                      <a:pt x="12813" y="5819"/>
                    </a:lnTo>
                    <a:lnTo>
                      <a:pt x="12927" y="5800"/>
                    </a:lnTo>
                    <a:lnTo>
                      <a:pt x="12927" y="5800"/>
                    </a:lnTo>
                    <a:lnTo>
                      <a:pt x="13098" y="5724"/>
                    </a:lnTo>
                    <a:lnTo>
                      <a:pt x="13230" y="5629"/>
                    </a:lnTo>
                    <a:lnTo>
                      <a:pt x="13344" y="5516"/>
                    </a:lnTo>
                    <a:lnTo>
                      <a:pt x="13439" y="5383"/>
                    </a:lnTo>
                    <a:lnTo>
                      <a:pt x="13515" y="5231"/>
                    </a:lnTo>
                    <a:lnTo>
                      <a:pt x="13572" y="5080"/>
                    </a:lnTo>
                    <a:lnTo>
                      <a:pt x="13628" y="4909"/>
                    </a:lnTo>
                    <a:lnTo>
                      <a:pt x="13666" y="4739"/>
                    </a:lnTo>
                    <a:lnTo>
                      <a:pt x="13666" y="4739"/>
                    </a:lnTo>
                    <a:lnTo>
                      <a:pt x="13704" y="4720"/>
                    </a:lnTo>
                    <a:lnTo>
                      <a:pt x="13704" y="4720"/>
                    </a:lnTo>
                    <a:lnTo>
                      <a:pt x="13837" y="4606"/>
                    </a:lnTo>
                    <a:lnTo>
                      <a:pt x="14007" y="4511"/>
                    </a:lnTo>
                    <a:lnTo>
                      <a:pt x="14349" y="4379"/>
                    </a:lnTo>
                    <a:lnTo>
                      <a:pt x="14538" y="4303"/>
                    </a:lnTo>
                    <a:lnTo>
                      <a:pt x="14690" y="4208"/>
                    </a:lnTo>
                    <a:lnTo>
                      <a:pt x="14822" y="4094"/>
                    </a:lnTo>
                    <a:lnTo>
                      <a:pt x="14898" y="4018"/>
                    </a:lnTo>
                    <a:lnTo>
                      <a:pt x="14955" y="3943"/>
                    </a:lnTo>
                    <a:lnTo>
                      <a:pt x="14955" y="3943"/>
                    </a:lnTo>
                    <a:lnTo>
                      <a:pt x="15031" y="3810"/>
                    </a:lnTo>
                    <a:lnTo>
                      <a:pt x="15088" y="3658"/>
                    </a:lnTo>
                    <a:lnTo>
                      <a:pt x="15107" y="3526"/>
                    </a:lnTo>
                    <a:lnTo>
                      <a:pt x="15126" y="3374"/>
                    </a:lnTo>
                    <a:lnTo>
                      <a:pt x="15126" y="3222"/>
                    </a:lnTo>
                    <a:lnTo>
                      <a:pt x="15088" y="3071"/>
                    </a:lnTo>
                    <a:lnTo>
                      <a:pt x="15031" y="2938"/>
                    </a:lnTo>
                    <a:lnTo>
                      <a:pt x="14974" y="2786"/>
                    </a:lnTo>
                    <a:lnTo>
                      <a:pt x="14974" y="2786"/>
                    </a:lnTo>
                    <a:lnTo>
                      <a:pt x="15069" y="2654"/>
                    </a:lnTo>
                    <a:lnTo>
                      <a:pt x="15107" y="2578"/>
                    </a:lnTo>
                    <a:lnTo>
                      <a:pt x="15145" y="2502"/>
                    </a:lnTo>
                    <a:lnTo>
                      <a:pt x="15145" y="2502"/>
                    </a:lnTo>
                    <a:lnTo>
                      <a:pt x="15202" y="2369"/>
                    </a:lnTo>
                    <a:lnTo>
                      <a:pt x="15277" y="2275"/>
                    </a:lnTo>
                    <a:lnTo>
                      <a:pt x="15353" y="2218"/>
                    </a:lnTo>
                    <a:lnTo>
                      <a:pt x="15448" y="2180"/>
                    </a:lnTo>
                    <a:lnTo>
                      <a:pt x="15656" y="2085"/>
                    </a:lnTo>
                    <a:lnTo>
                      <a:pt x="15770" y="2028"/>
                    </a:lnTo>
                    <a:lnTo>
                      <a:pt x="15884" y="1915"/>
                    </a:lnTo>
                    <a:lnTo>
                      <a:pt x="15884" y="1915"/>
                    </a:lnTo>
                    <a:lnTo>
                      <a:pt x="15979" y="1782"/>
                    </a:lnTo>
                    <a:lnTo>
                      <a:pt x="16073" y="1649"/>
                    </a:lnTo>
                    <a:lnTo>
                      <a:pt x="16130" y="1517"/>
                    </a:lnTo>
                    <a:lnTo>
                      <a:pt x="16187" y="1384"/>
                    </a:lnTo>
                    <a:lnTo>
                      <a:pt x="16206" y="1251"/>
                    </a:lnTo>
                    <a:lnTo>
                      <a:pt x="16225" y="1100"/>
                    </a:lnTo>
                    <a:lnTo>
                      <a:pt x="16206" y="967"/>
                    </a:lnTo>
                    <a:lnTo>
                      <a:pt x="16187" y="834"/>
                    </a:lnTo>
                    <a:lnTo>
                      <a:pt x="16149" y="702"/>
                    </a:lnTo>
                    <a:lnTo>
                      <a:pt x="16092" y="588"/>
                    </a:lnTo>
                    <a:lnTo>
                      <a:pt x="16017" y="474"/>
                    </a:lnTo>
                    <a:lnTo>
                      <a:pt x="15922" y="360"/>
                    </a:lnTo>
                    <a:lnTo>
                      <a:pt x="15808" y="266"/>
                    </a:lnTo>
                    <a:lnTo>
                      <a:pt x="15694" y="171"/>
                    </a:lnTo>
                    <a:lnTo>
                      <a:pt x="15562" y="76"/>
                    </a:lnTo>
                    <a:lnTo>
                      <a:pt x="15410" y="19"/>
                    </a:lnTo>
                    <a:lnTo>
                      <a:pt x="15410" y="19"/>
                    </a:lnTo>
                    <a:lnTo>
                      <a:pt x="15353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03" name="Google Shape;2003;p18"/>
          <p:cNvSpPr txBox="1"/>
          <p:nvPr>
            <p:ph idx="4294967295" type="body"/>
          </p:nvPr>
        </p:nvSpPr>
        <p:spPr>
          <a:xfrm>
            <a:off x="106100" y="5513950"/>
            <a:ext cx="26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04" name="Google Shape;2004;p18"/>
          <p:cNvSpPr txBox="1"/>
          <p:nvPr>
            <p:ph idx="4294967295" type="body"/>
          </p:nvPr>
        </p:nvSpPr>
        <p:spPr>
          <a:xfrm>
            <a:off x="3177113" y="5654000"/>
            <a:ext cx="26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05" name="Google Shape;2005;p18"/>
          <p:cNvSpPr txBox="1"/>
          <p:nvPr>
            <p:ph idx="4294967295" type="body"/>
          </p:nvPr>
        </p:nvSpPr>
        <p:spPr>
          <a:xfrm>
            <a:off x="5479101" y="1791602"/>
            <a:ext cx="54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cxnSp>
        <p:nvCxnSpPr>
          <p:cNvPr id="2006" name="Google Shape;2006;p18"/>
          <p:cNvCxnSpPr/>
          <p:nvPr/>
        </p:nvCxnSpPr>
        <p:spPr>
          <a:xfrm>
            <a:off x="6638450" y="5571375"/>
            <a:ext cx="112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07" name="Google Shape;2007;p18"/>
          <p:cNvGrpSpPr/>
          <p:nvPr/>
        </p:nvGrpSpPr>
        <p:grpSpPr>
          <a:xfrm>
            <a:off x="6912168" y="3265888"/>
            <a:ext cx="520106" cy="522605"/>
            <a:chOff x="10663589" y="2983361"/>
            <a:chExt cx="520106" cy="522605"/>
          </a:xfrm>
        </p:grpSpPr>
        <p:sp>
          <p:nvSpPr>
            <p:cNvPr id="2008" name="Google Shape;2008;p18"/>
            <p:cNvSpPr/>
            <p:nvPr/>
          </p:nvSpPr>
          <p:spPr>
            <a:xfrm>
              <a:off x="10685575" y="3297412"/>
              <a:ext cx="468965" cy="208554"/>
            </a:xfrm>
            <a:custGeom>
              <a:rect b="b" l="l" r="r" t="t"/>
              <a:pathLst>
                <a:path extrusionOk="0" h="28687" w="64529">
                  <a:moveTo>
                    <a:pt x="60127" y="0"/>
                  </a:moveTo>
                  <a:lnTo>
                    <a:pt x="59797" y="30"/>
                  </a:lnTo>
                  <a:lnTo>
                    <a:pt x="59498" y="60"/>
                  </a:lnTo>
                  <a:lnTo>
                    <a:pt x="59168" y="150"/>
                  </a:lnTo>
                  <a:lnTo>
                    <a:pt x="58839" y="240"/>
                  </a:lnTo>
                  <a:lnTo>
                    <a:pt x="58180" y="509"/>
                  </a:lnTo>
                  <a:lnTo>
                    <a:pt x="57462" y="839"/>
                  </a:lnTo>
                  <a:lnTo>
                    <a:pt x="56713" y="1258"/>
                  </a:lnTo>
                  <a:lnTo>
                    <a:pt x="55964" y="1707"/>
                  </a:lnTo>
                  <a:lnTo>
                    <a:pt x="55156" y="2246"/>
                  </a:lnTo>
                  <a:lnTo>
                    <a:pt x="54318" y="2815"/>
                  </a:lnTo>
                  <a:lnTo>
                    <a:pt x="52551" y="4043"/>
                  </a:lnTo>
                  <a:lnTo>
                    <a:pt x="50664" y="5360"/>
                  </a:lnTo>
                  <a:lnTo>
                    <a:pt x="49676" y="6019"/>
                  </a:lnTo>
                  <a:lnTo>
                    <a:pt x="48628" y="6708"/>
                  </a:lnTo>
                  <a:lnTo>
                    <a:pt x="47580" y="7366"/>
                  </a:lnTo>
                  <a:lnTo>
                    <a:pt x="46472" y="7995"/>
                  </a:lnTo>
                  <a:lnTo>
                    <a:pt x="45335" y="8594"/>
                  </a:lnTo>
                  <a:lnTo>
                    <a:pt x="44167" y="9163"/>
                  </a:lnTo>
                  <a:lnTo>
                    <a:pt x="42939" y="9702"/>
                  </a:lnTo>
                  <a:lnTo>
                    <a:pt x="41681" y="10181"/>
                  </a:lnTo>
                  <a:lnTo>
                    <a:pt x="41053" y="10421"/>
                  </a:lnTo>
                  <a:lnTo>
                    <a:pt x="40424" y="10600"/>
                  </a:lnTo>
                  <a:lnTo>
                    <a:pt x="39765" y="10810"/>
                  </a:lnTo>
                  <a:lnTo>
                    <a:pt x="39076" y="10960"/>
                  </a:lnTo>
                  <a:lnTo>
                    <a:pt x="38418" y="11109"/>
                  </a:lnTo>
                  <a:lnTo>
                    <a:pt x="37729" y="11229"/>
                  </a:lnTo>
                  <a:lnTo>
                    <a:pt x="37040" y="11349"/>
                  </a:lnTo>
                  <a:lnTo>
                    <a:pt x="36322" y="11439"/>
                  </a:lnTo>
                  <a:lnTo>
                    <a:pt x="35603" y="11499"/>
                  </a:lnTo>
                  <a:lnTo>
                    <a:pt x="34884" y="11529"/>
                  </a:lnTo>
                  <a:lnTo>
                    <a:pt x="34136" y="11559"/>
                  </a:lnTo>
                  <a:lnTo>
                    <a:pt x="33387" y="11529"/>
                  </a:lnTo>
                  <a:lnTo>
                    <a:pt x="31920" y="11469"/>
                  </a:lnTo>
                  <a:lnTo>
                    <a:pt x="30453" y="11379"/>
                  </a:lnTo>
                  <a:lnTo>
                    <a:pt x="29015" y="11229"/>
                  </a:lnTo>
                  <a:lnTo>
                    <a:pt x="27608" y="11079"/>
                  </a:lnTo>
                  <a:lnTo>
                    <a:pt x="26231" y="10900"/>
                  </a:lnTo>
                  <a:lnTo>
                    <a:pt x="24853" y="10690"/>
                  </a:lnTo>
                  <a:lnTo>
                    <a:pt x="23536" y="10451"/>
                  </a:lnTo>
                  <a:lnTo>
                    <a:pt x="22248" y="10181"/>
                  </a:lnTo>
                  <a:lnTo>
                    <a:pt x="20961" y="9912"/>
                  </a:lnTo>
                  <a:lnTo>
                    <a:pt x="19733" y="9642"/>
                  </a:lnTo>
                  <a:lnTo>
                    <a:pt x="17337" y="9043"/>
                  </a:lnTo>
                  <a:lnTo>
                    <a:pt x="15092" y="8444"/>
                  </a:lnTo>
                  <a:lnTo>
                    <a:pt x="12966" y="7846"/>
                  </a:lnTo>
                  <a:lnTo>
                    <a:pt x="9073" y="6708"/>
                  </a:lnTo>
                  <a:lnTo>
                    <a:pt x="7366" y="6259"/>
                  </a:lnTo>
                  <a:lnTo>
                    <a:pt x="5779" y="5869"/>
                  </a:lnTo>
                  <a:lnTo>
                    <a:pt x="5031" y="5720"/>
                  </a:lnTo>
                  <a:lnTo>
                    <a:pt x="4342" y="5600"/>
                  </a:lnTo>
                  <a:lnTo>
                    <a:pt x="3683" y="5510"/>
                  </a:lnTo>
                  <a:lnTo>
                    <a:pt x="3054" y="5480"/>
                  </a:lnTo>
                  <a:lnTo>
                    <a:pt x="2485" y="5450"/>
                  </a:lnTo>
                  <a:lnTo>
                    <a:pt x="1917" y="5480"/>
                  </a:lnTo>
                  <a:lnTo>
                    <a:pt x="1408" y="5570"/>
                  </a:lnTo>
                  <a:lnTo>
                    <a:pt x="958" y="5690"/>
                  </a:lnTo>
                  <a:lnTo>
                    <a:pt x="749" y="6169"/>
                  </a:lnTo>
                  <a:lnTo>
                    <a:pt x="569" y="6768"/>
                  </a:lnTo>
                  <a:lnTo>
                    <a:pt x="359" y="7546"/>
                  </a:lnTo>
                  <a:lnTo>
                    <a:pt x="270" y="7995"/>
                  </a:lnTo>
                  <a:lnTo>
                    <a:pt x="180" y="8504"/>
                  </a:lnTo>
                  <a:lnTo>
                    <a:pt x="90" y="9043"/>
                  </a:lnTo>
                  <a:lnTo>
                    <a:pt x="60" y="9612"/>
                  </a:lnTo>
                  <a:lnTo>
                    <a:pt x="0" y="10181"/>
                  </a:lnTo>
                  <a:lnTo>
                    <a:pt x="0" y="10810"/>
                  </a:lnTo>
                  <a:lnTo>
                    <a:pt x="30" y="11469"/>
                  </a:lnTo>
                  <a:lnTo>
                    <a:pt x="90" y="12127"/>
                  </a:lnTo>
                  <a:lnTo>
                    <a:pt x="180" y="12816"/>
                  </a:lnTo>
                  <a:lnTo>
                    <a:pt x="330" y="13505"/>
                  </a:lnTo>
                  <a:lnTo>
                    <a:pt x="539" y="14223"/>
                  </a:lnTo>
                  <a:lnTo>
                    <a:pt x="779" y="14942"/>
                  </a:lnTo>
                  <a:lnTo>
                    <a:pt x="1078" y="15691"/>
                  </a:lnTo>
                  <a:lnTo>
                    <a:pt x="1437" y="16409"/>
                  </a:lnTo>
                  <a:lnTo>
                    <a:pt x="1887" y="17158"/>
                  </a:lnTo>
                  <a:lnTo>
                    <a:pt x="2396" y="17877"/>
                  </a:lnTo>
                  <a:lnTo>
                    <a:pt x="2965" y="18595"/>
                  </a:lnTo>
                  <a:lnTo>
                    <a:pt x="3623" y="19314"/>
                  </a:lnTo>
                  <a:lnTo>
                    <a:pt x="4372" y="20033"/>
                  </a:lnTo>
                  <a:lnTo>
                    <a:pt x="5210" y="20721"/>
                  </a:lnTo>
                  <a:lnTo>
                    <a:pt x="5659" y="21051"/>
                  </a:lnTo>
                  <a:lnTo>
                    <a:pt x="6139" y="21380"/>
                  </a:lnTo>
                  <a:lnTo>
                    <a:pt x="6618" y="21709"/>
                  </a:lnTo>
                  <a:lnTo>
                    <a:pt x="7157" y="22039"/>
                  </a:lnTo>
                  <a:lnTo>
                    <a:pt x="7696" y="22338"/>
                  </a:lnTo>
                  <a:lnTo>
                    <a:pt x="8265" y="22668"/>
                  </a:lnTo>
                  <a:lnTo>
                    <a:pt x="8863" y="22967"/>
                  </a:lnTo>
                  <a:lnTo>
                    <a:pt x="9492" y="23266"/>
                  </a:lnTo>
                  <a:lnTo>
                    <a:pt x="10810" y="23835"/>
                  </a:lnTo>
                  <a:lnTo>
                    <a:pt x="12097" y="24374"/>
                  </a:lnTo>
                  <a:lnTo>
                    <a:pt x="13445" y="24883"/>
                  </a:lnTo>
                  <a:lnTo>
                    <a:pt x="14762" y="25362"/>
                  </a:lnTo>
                  <a:lnTo>
                    <a:pt x="16110" y="25812"/>
                  </a:lnTo>
                  <a:lnTo>
                    <a:pt x="17457" y="26231"/>
                  </a:lnTo>
                  <a:lnTo>
                    <a:pt x="18835" y="26620"/>
                  </a:lnTo>
                  <a:lnTo>
                    <a:pt x="20182" y="26979"/>
                  </a:lnTo>
                  <a:lnTo>
                    <a:pt x="21559" y="27309"/>
                  </a:lnTo>
                  <a:lnTo>
                    <a:pt x="22907" y="27608"/>
                  </a:lnTo>
                  <a:lnTo>
                    <a:pt x="24284" y="27848"/>
                  </a:lnTo>
                  <a:lnTo>
                    <a:pt x="25632" y="28087"/>
                  </a:lnTo>
                  <a:lnTo>
                    <a:pt x="27009" y="28267"/>
                  </a:lnTo>
                  <a:lnTo>
                    <a:pt x="28327" y="28417"/>
                  </a:lnTo>
                  <a:lnTo>
                    <a:pt x="29674" y="28536"/>
                  </a:lnTo>
                  <a:lnTo>
                    <a:pt x="30992" y="28626"/>
                  </a:lnTo>
                  <a:lnTo>
                    <a:pt x="32309" y="28686"/>
                  </a:lnTo>
                  <a:lnTo>
                    <a:pt x="34914" y="28686"/>
                  </a:lnTo>
                  <a:lnTo>
                    <a:pt x="36172" y="28596"/>
                  </a:lnTo>
                  <a:lnTo>
                    <a:pt x="37399" y="28506"/>
                  </a:lnTo>
                  <a:lnTo>
                    <a:pt x="38627" y="28387"/>
                  </a:lnTo>
                  <a:lnTo>
                    <a:pt x="39825" y="28207"/>
                  </a:lnTo>
                  <a:lnTo>
                    <a:pt x="40993" y="27997"/>
                  </a:lnTo>
                  <a:lnTo>
                    <a:pt x="42131" y="27728"/>
                  </a:lnTo>
                  <a:lnTo>
                    <a:pt x="43238" y="27429"/>
                  </a:lnTo>
                  <a:lnTo>
                    <a:pt x="44316" y="27099"/>
                  </a:lnTo>
                  <a:lnTo>
                    <a:pt x="45364" y="26740"/>
                  </a:lnTo>
                  <a:lnTo>
                    <a:pt x="46353" y="26321"/>
                  </a:lnTo>
                  <a:lnTo>
                    <a:pt x="47341" y="25871"/>
                  </a:lnTo>
                  <a:lnTo>
                    <a:pt x="48269" y="25362"/>
                  </a:lnTo>
                  <a:lnTo>
                    <a:pt x="49137" y="24823"/>
                  </a:lnTo>
                  <a:lnTo>
                    <a:pt x="50874" y="23656"/>
                  </a:lnTo>
                  <a:lnTo>
                    <a:pt x="52611" y="22428"/>
                  </a:lnTo>
                  <a:lnTo>
                    <a:pt x="53449" y="21799"/>
                  </a:lnTo>
                  <a:lnTo>
                    <a:pt x="54288" y="21140"/>
                  </a:lnTo>
                  <a:lnTo>
                    <a:pt x="55096" y="20482"/>
                  </a:lnTo>
                  <a:lnTo>
                    <a:pt x="55905" y="19793"/>
                  </a:lnTo>
                  <a:lnTo>
                    <a:pt x="56713" y="19104"/>
                  </a:lnTo>
                  <a:lnTo>
                    <a:pt x="57462" y="18416"/>
                  </a:lnTo>
                  <a:lnTo>
                    <a:pt x="58210" y="17697"/>
                  </a:lnTo>
                  <a:lnTo>
                    <a:pt x="58929" y="16978"/>
                  </a:lnTo>
                  <a:lnTo>
                    <a:pt x="59618" y="16230"/>
                  </a:lnTo>
                  <a:lnTo>
                    <a:pt x="60246" y="15511"/>
                  </a:lnTo>
                  <a:lnTo>
                    <a:pt x="60875" y="14762"/>
                  </a:lnTo>
                  <a:lnTo>
                    <a:pt x="61444" y="14014"/>
                  </a:lnTo>
                  <a:lnTo>
                    <a:pt x="61983" y="13235"/>
                  </a:lnTo>
                  <a:lnTo>
                    <a:pt x="62462" y="12487"/>
                  </a:lnTo>
                  <a:lnTo>
                    <a:pt x="62911" y="11708"/>
                  </a:lnTo>
                  <a:lnTo>
                    <a:pt x="63330" y="10960"/>
                  </a:lnTo>
                  <a:lnTo>
                    <a:pt x="63660" y="10181"/>
                  </a:lnTo>
                  <a:lnTo>
                    <a:pt x="63959" y="9433"/>
                  </a:lnTo>
                  <a:lnTo>
                    <a:pt x="64199" y="8654"/>
                  </a:lnTo>
                  <a:lnTo>
                    <a:pt x="64349" y="7875"/>
                  </a:lnTo>
                  <a:lnTo>
                    <a:pt x="64468" y="7127"/>
                  </a:lnTo>
                  <a:lnTo>
                    <a:pt x="64528" y="6348"/>
                  </a:lnTo>
                  <a:lnTo>
                    <a:pt x="64498" y="5600"/>
                  </a:lnTo>
                  <a:lnTo>
                    <a:pt x="64468" y="5240"/>
                  </a:lnTo>
                  <a:lnTo>
                    <a:pt x="64408" y="4851"/>
                  </a:lnTo>
                  <a:lnTo>
                    <a:pt x="64319" y="4492"/>
                  </a:lnTo>
                  <a:lnTo>
                    <a:pt x="64229" y="4103"/>
                  </a:lnTo>
                  <a:lnTo>
                    <a:pt x="64109" y="3743"/>
                  </a:lnTo>
                  <a:lnTo>
                    <a:pt x="63989" y="3354"/>
                  </a:lnTo>
                  <a:lnTo>
                    <a:pt x="63840" y="2995"/>
                  </a:lnTo>
                  <a:lnTo>
                    <a:pt x="63660" y="2635"/>
                  </a:lnTo>
                  <a:lnTo>
                    <a:pt x="63480" y="2276"/>
                  </a:lnTo>
                  <a:lnTo>
                    <a:pt x="63271" y="1917"/>
                  </a:lnTo>
                  <a:lnTo>
                    <a:pt x="63031" y="1557"/>
                  </a:lnTo>
                  <a:lnTo>
                    <a:pt x="62792" y="1258"/>
                  </a:lnTo>
                  <a:lnTo>
                    <a:pt x="62552" y="989"/>
                  </a:lnTo>
                  <a:lnTo>
                    <a:pt x="62312" y="749"/>
                  </a:lnTo>
                  <a:lnTo>
                    <a:pt x="62073" y="539"/>
                  </a:lnTo>
                  <a:lnTo>
                    <a:pt x="61803" y="390"/>
                  </a:lnTo>
                  <a:lnTo>
                    <a:pt x="61534" y="240"/>
                  </a:lnTo>
                  <a:lnTo>
                    <a:pt x="61264" y="150"/>
                  </a:lnTo>
                  <a:lnTo>
                    <a:pt x="60995" y="60"/>
                  </a:lnTo>
                  <a:lnTo>
                    <a:pt x="60695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10666205" y="3051044"/>
              <a:ext cx="517490" cy="413394"/>
            </a:xfrm>
            <a:custGeom>
              <a:rect b="b" l="l" r="r" t="t"/>
              <a:pathLst>
                <a:path extrusionOk="0" h="56863" w="71206">
                  <a:moveTo>
                    <a:pt x="44047" y="19853"/>
                  </a:moveTo>
                  <a:lnTo>
                    <a:pt x="44796" y="19883"/>
                  </a:lnTo>
                  <a:lnTo>
                    <a:pt x="45155" y="19943"/>
                  </a:lnTo>
                  <a:lnTo>
                    <a:pt x="45484" y="20003"/>
                  </a:lnTo>
                  <a:lnTo>
                    <a:pt x="45754" y="20063"/>
                  </a:lnTo>
                  <a:lnTo>
                    <a:pt x="46023" y="20152"/>
                  </a:lnTo>
                  <a:lnTo>
                    <a:pt x="46263" y="20272"/>
                  </a:lnTo>
                  <a:lnTo>
                    <a:pt x="46472" y="20392"/>
                  </a:lnTo>
                  <a:lnTo>
                    <a:pt x="46652" y="20512"/>
                  </a:lnTo>
                  <a:lnTo>
                    <a:pt x="46802" y="20691"/>
                  </a:lnTo>
                  <a:lnTo>
                    <a:pt x="46892" y="20871"/>
                  </a:lnTo>
                  <a:lnTo>
                    <a:pt x="46981" y="21051"/>
                  </a:lnTo>
                  <a:lnTo>
                    <a:pt x="47011" y="21260"/>
                  </a:lnTo>
                  <a:lnTo>
                    <a:pt x="47011" y="21500"/>
                  </a:lnTo>
                  <a:lnTo>
                    <a:pt x="46981" y="21769"/>
                  </a:lnTo>
                  <a:lnTo>
                    <a:pt x="46892" y="22039"/>
                  </a:lnTo>
                  <a:lnTo>
                    <a:pt x="46802" y="22308"/>
                  </a:lnTo>
                  <a:lnTo>
                    <a:pt x="46652" y="22608"/>
                  </a:lnTo>
                  <a:lnTo>
                    <a:pt x="46502" y="22937"/>
                  </a:lnTo>
                  <a:lnTo>
                    <a:pt x="46293" y="23237"/>
                  </a:lnTo>
                  <a:lnTo>
                    <a:pt x="46083" y="23566"/>
                  </a:lnTo>
                  <a:lnTo>
                    <a:pt x="45814" y="23895"/>
                  </a:lnTo>
                  <a:lnTo>
                    <a:pt x="45514" y="24225"/>
                  </a:lnTo>
                  <a:lnTo>
                    <a:pt x="45215" y="24584"/>
                  </a:lnTo>
                  <a:lnTo>
                    <a:pt x="44855" y="24913"/>
                  </a:lnTo>
                  <a:lnTo>
                    <a:pt x="44466" y="25273"/>
                  </a:lnTo>
                  <a:lnTo>
                    <a:pt x="44077" y="25602"/>
                  </a:lnTo>
                  <a:lnTo>
                    <a:pt x="43658" y="25961"/>
                  </a:lnTo>
                  <a:lnTo>
                    <a:pt x="43209" y="26291"/>
                  </a:lnTo>
                  <a:lnTo>
                    <a:pt x="42729" y="26620"/>
                  </a:lnTo>
                  <a:lnTo>
                    <a:pt x="42220" y="26950"/>
                  </a:lnTo>
                  <a:lnTo>
                    <a:pt x="41681" y="27249"/>
                  </a:lnTo>
                  <a:lnTo>
                    <a:pt x="41142" y="27578"/>
                  </a:lnTo>
                  <a:lnTo>
                    <a:pt x="40574" y="27848"/>
                  </a:lnTo>
                  <a:lnTo>
                    <a:pt x="39975" y="28147"/>
                  </a:lnTo>
                  <a:lnTo>
                    <a:pt x="39346" y="28417"/>
                  </a:lnTo>
                  <a:lnTo>
                    <a:pt x="38717" y="28656"/>
                  </a:lnTo>
                  <a:lnTo>
                    <a:pt x="38058" y="28896"/>
                  </a:lnTo>
                  <a:lnTo>
                    <a:pt x="37400" y="29105"/>
                  </a:lnTo>
                  <a:lnTo>
                    <a:pt x="36681" y="29315"/>
                  </a:lnTo>
                  <a:lnTo>
                    <a:pt x="35992" y="29495"/>
                  </a:lnTo>
                  <a:lnTo>
                    <a:pt x="35244" y="29644"/>
                  </a:lnTo>
                  <a:lnTo>
                    <a:pt x="33836" y="29884"/>
                  </a:lnTo>
                  <a:lnTo>
                    <a:pt x="32489" y="30064"/>
                  </a:lnTo>
                  <a:lnTo>
                    <a:pt x="31261" y="30183"/>
                  </a:lnTo>
                  <a:lnTo>
                    <a:pt x="30093" y="30213"/>
                  </a:lnTo>
                  <a:lnTo>
                    <a:pt x="29045" y="30213"/>
                  </a:lnTo>
                  <a:lnTo>
                    <a:pt x="28057" y="30183"/>
                  </a:lnTo>
                  <a:lnTo>
                    <a:pt x="27129" y="30064"/>
                  </a:lnTo>
                  <a:lnTo>
                    <a:pt x="26320" y="29944"/>
                  </a:lnTo>
                  <a:lnTo>
                    <a:pt x="25542" y="29764"/>
                  </a:lnTo>
                  <a:lnTo>
                    <a:pt x="24853" y="29555"/>
                  </a:lnTo>
                  <a:lnTo>
                    <a:pt x="24224" y="29315"/>
                  </a:lnTo>
                  <a:lnTo>
                    <a:pt x="23656" y="29046"/>
                  </a:lnTo>
                  <a:lnTo>
                    <a:pt x="23146" y="28776"/>
                  </a:lnTo>
                  <a:lnTo>
                    <a:pt x="22697" y="28477"/>
                  </a:lnTo>
                  <a:lnTo>
                    <a:pt x="22308" y="28177"/>
                  </a:lnTo>
                  <a:lnTo>
                    <a:pt x="21949" y="27878"/>
                  </a:lnTo>
                  <a:lnTo>
                    <a:pt x="21769" y="27698"/>
                  </a:lnTo>
                  <a:lnTo>
                    <a:pt x="21619" y="27518"/>
                  </a:lnTo>
                  <a:lnTo>
                    <a:pt x="21530" y="27309"/>
                  </a:lnTo>
                  <a:lnTo>
                    <a:pt x="21470" y="27129"/>
                  </a:lnTo>
                  <a:lnTo>
                    <a:pt x="21440" y="26920"/>
                  </a:lnTo>
                  <a:lnTo>
                    <a:pt x="21440" y="26710"/>
                  </a:lnTo>
                  <a:lnTo>
                    <a:pt x="21470" y="26500"/>
                  </a:lnTo>
                  <a:lnTo>
                    <a:pt x="21530" y="26291"/>
                  </a:lnTo>
                  <a:lnTo>
                    <a:pt x="21619" y="26081"/>
                  </a:lnTo>
                  <a:lnTo>
                    <a:pt x="21769" y="25872"/>
                  </a:lnTo>
                  <a:lnTo>
                    <a:pt x="21919" y="25632"/>
                  </a:lnTo>
                  <a:lnTo>
                    <a:pt x="22098" y="25422"/>
                  </a:lnTo>
                  <a:lnTo>
                    <a:pt x="22338" y="25213"/>
                  </a:lnTo>
                  <a:lnTo>
                    <a:pt x="22578" y="24973"/>
                  </a:lnTo>
                  <a:lnTo>
                    <a:pt x="23146" y="24554"/>
                  </a:lnTo>
                  <a:lnTo>
                    <a:pt x="23865" y="24135"/>
                  </a:lnTo>
                  <a:lnTo>
                    <a:pt x="24644" y="23716"/>
                  </a:lnTo>
                  <a:lnTo>
                    <a:pt x="25542" y="23296"/>
                  </a:lnTo>
                  <a:lnTo>
                    <a:pt x="26530" y="22907"/>
                  </a:lnTo>
                  <a:lnTo>
                    <a:pt x="27608" y="22548"/>
                  </a:lnTo>
                  <a:lnTo>
                    <a:pt x="28746" y="22218"/>
                  </a:lnTo>
                  <a:lnTo>
                    <a:pt x="30004" y="21919"/>
                  </a:lnTo>
                  <a:lnTo>
                    <a:pt x="31321" y="21620"/>
                  </a:lnTo>
                  <a:lnTo>
                    <a:pt x="33986" y="21141"/>
                  </a:lnTo>
                  <a:lnTo>
                    <a:pt x="36561" y="20661"/>
                  </a:lnTo>
                  <a:lnTo>
                    <a:pt x="39016" y="20272"/>
                  </a:lnTo>
                  <a:lnTo>
                    <a:pt x="40154" y="20122"/>
                  </a:lnTo>
                  <a:lnTo>
                    <a:pt x="41232" y="19973"/>
                  </a:lnTo>
                  <a:lnTo>
                    <a:pt x="42250" y="19883"/>
                  </a:lnTo>
                  <a:lnTo>
                    <a:pt x="43179" y="19853"/>
                  </a:lnTo>
                  <a:close/>
                  <a:moveTo>
                    <a:pt x="39555" y="1"/>
                  </a:moveTo>
                  <a:lnTo>
                    <a:pt x="38477" y="30"/>
                  </a:lnTo>
                  <a:lnTo>
                    <a:pt x="37400" y="90"/>
                  </a:lnTo>
                  <a:lnTo>
                    <a:pt x="36381" y="150"/>
                  </a:lnTo>
                  <a:lnTo>
                    <a:pt x="35393" y="270"/>
                  </a:lnTo>
                  <a:lnTo>
                    <a:pt x="34435" y="390"/>
                  </a:lnTo>
                  <a:lnTo>
                    <a:pt x="33537" y="510"/>
                  </a:lnTo>
                  <a:lnTo>
                    <a:pt x="32668" y="659"/>
                  </a:lnTo>
                  <a:lnTo>
                    <a:pt x="31830" y="839"/>
                  </a:lnTo>
                  <a:lnTo>
                    <a:pt x="30303" y="1168"/>
                  </a:lnTo>
                  <a:lnTo>
                    <a:pt x="28985" y="1528"/>
                  </a:lnTo>
                  <a:lnTo>
                    <a:pt x="27848" y="1857"/>
                  </a:lnTo>
                  <a:lnTo>
                    <a:pt x="26949" y="2156"/>
                  </a:lnTo>
                  <a:lnTo>
                    <a:pt x="25123" y="2725"/>
                  </a:lnTo>
                  <a:lnTo>
                    <a:pt x="23206" y="3264"/>
                  </a:lnTo>
                  <a:lnTo>
                    <a:pt x="21260" y="3773"/>
                  </a:lnTo>
                  <a:lnTo>
                    <a:pt x="19284" y="4342"/>
                  </a:lnTo>
                  <a:lnTo>
                    <a:pt x="17278" y="4941"/>
                  </a:lnTo>
                  <a:lnTo>
                    <a:pt x="16289" y="5271"/>
                  </a:lnTo>
                  <a:lnTo>
                    <a:pt x="15301" y="5630"/>
                  </a:lnTo>
                  <a:lnTo>
                    <a:pt x="14313" y="5989"/>
                  </a:lnTo>
                  <a:lnTo>
                    <a:pt x="13355" y="6378"/>
                  </a:lnTo>
                  <a:lnTo>
                    <a:pt x="12397" y="6828"/>
                  </a:lnTo>
                  <a:lnTo>
                    <a:pt x="11469" y="7277"/>
                  </a:lnTo>
                  <a:lnTo>
                    <a:pt x="10570" y="7786"/>
                  </a:lnTo>
                  <a:lnTo>
                    <a:pt x="9672" y="8325"/>
                  </a:lnTo>
                  <a:lnTo>
                    <a:pt x="8804" y="8894"/>
                  </a:lnTo>
                  <a:lnTo>
                    <a:pt x="7965" y="9523"/>
                  </a:lnTo>
                  <a:lnTo>
                    <a:pt x="7157" y="10211"/>
                  </a:lnTo>
                  <a:lnTo>
                    <a:pt x="6378" y="10930"/>
                  </a:lnTo>
                  <a:lnTo>
                    <a:pt x="5660" y="11708"/>
                  </a:lnTo>
                  <a:lnTo>
                    <a:pt x="4971" y="12547"/>
                  </a:lnTo>
                  <a:lnTo>
                    <a:pt x="4611" y="12996"/>
                  </a:lnTo>
                  <a:lnTo>
                    <a:pt x="4312" y="13475"/>
                  </a:lnTo>
                  <a:lnTo>
                    <a:pt x="3983" y="13924"/>
                  </a:lnTo>
                  <a:lnTo>
                    <a:pt x="3713" y="14433"/>
                  </a:lnTo>
                  <a:lnTo>
                    <a:pt x="3414" y="14942"/>
                  </a:lnTo>
                  <a:lnTo>
                    <a:pt x="3144" y="15451"/>
                  </a:lnTo>
                  <a:lnTo>
                    <a:pt x="2875" y="16020"/>
                  </a:lnTo>
                  <a:lnTo>
                    <a:pt x="2635" y="16559"/>
                  </a:lnTo>
                  <a:lnTo>
                    <a:pt x="2396" y="17158"/>
                  </a:lnTo>
                  <a:lnTo>
                    <a:pt x="2186" y="17757"/>
                  </a:lnTo>
                  <a:lnTo>
                    <a:pt x="1976" y="18386"/>
                  </a:lnTo>
                  <a:lnTo>
                    <a:pt x="1797" y="19015"/>
                  </a:lnTo>
                  <a:lnTo>
                    <a:pt x="1617" y="19673"/>
                  </a:lnTo>
                  <a:lnTo>
                    <a:pt x="1437" y="20362"/>
                  </a:lnTo>
                  <a:lnTo>
                    <a:pt x="1318" y="21051"/>
                  </a:lnTo>
                  <a:lnTo>
                    <a:pt x="1168" y="21769"/>
                  </a:lnTo>
                  <a:lnTo>
                    <a:pt x="749" y="24554"/>
                  </a:lnTo>
                  <a:lnTo>
                    <a:pt x="419" y="27069"/>
                  </a:lnTo>
                  <a:lnTo>
                    <a:pt x="180" y="29285"/>
                  </a:lnTo>
                  <a:lnTo>
                    <a:pt x="120" y="30333"/>
                  </a:lnTo>
                  <a:lnTo>
                    <a:pt x="60" y="31291"/>
                  </a:lnTo>
                  <a:lnTo>
                    <a:pt x="0" y="32220"/>
                  </a:lnTo>
                  <a:lnTo>
                    <a:pt x="0" y="33088"/>
                  </a:lnTo>
                  <a:lnTo>
                    <a:pt x="0" y="33896"/>
                  </a:lnTo>
                  <a:lnTo>
                    <a:pt x="30" y="34645"/>
                  </a:lnTo>
                  <a:lnTo>
                    <a:pt x="60" y="35364"/>
                  </a:lnTo>
                  <a:lnTo>
                    <a:pt x="120" y="36052"/>
                  </a:lnTo>
                  <a:lnTo>
                    <a:pt x="210" y="36681"/>
                  </a:lnTo>
                  <a:lnTo>
                    <a:pt x="300" y="37250"/>
                  </a:lnTo>
                  <a:lnTo>
                    <a:pt x="389" y="37819"/>
                  </a:lnTo>
                  <a:lnTo>
                    <a:pt x="539" y="38328"/>
                  </a:lnTo>
                  <a:lnTo>
                    <a:pt x="659" y="38807"/>
                  </a:lnTo>
                  <a:lnTo>
                    <a:pt x="809" y="39256"/>
                  </a:lnTo>
                  <a:lnTo>
                    <a:pt x="988" y="39675"/>
                  </a:lnTo>
                  <a:lnTo>
                    <a:pt x="1168" y="40065"/>
                  </a:lnTo>
                  <a:lnTo>
                    <a:pt x="1348" y="40454"/>
                  </a:lnTo>
                  <a:lnTo>
                    <a:pt x="1557" y="40813"/>
                  </a:lnTo>
                  <a:lnTo>
                    <a:pt x="1767" y="41143"/>
                  </a:lnTo>
                  <a:lnTo>
                    <a:pt x="1976" y="41442"/>
                  </a:lnTo>
                  <a:lnTo>
                    <a:pt x="2456" y="42011"/>
                  </a:lnTo>
                  <a:lnTo>
                    <a:pt x="2965" y="42580"/>
                  </a:lnTo>
                  <a:lnTo>
                    <a:pt x="3474" y="43089"/>
                  </a:lnTo>
                  <a:lnTo>
                    <a:pt x="3983" y="43598"/>
                  </a:lnTo>
                  <a:lnTo>
                    <a:pt x="4462" y="44167"/>
                  </a:lnTo>
                  <a:lnTo>
                    <a:pt x="4911" y="44736"/>
                  </a:lnTo>
                  <a:lnTo>
                    <a:pt x="5330" y="45305"/>
                  </a:lnTo>
                  <a:lnTo>
                    <a:pt x="6109" y="46443"/>
                  </a:lnTo>
                  <a:lnTo>
                    <a:pt x="6857" y="47551"/>
                  </a:lnTo>
                  <a:lnTo>
                    <a:pt x="7247" y="48030"/>
                  </a:lnTo>
                  <a:lnTo>
                    <a:pt x="7636" y="48509"/>
                  </a:lnTo>
                  <a:lnTo>
                    <a:pt x="8025" y="48898"/>
                  </a:lnTo>
                  <a:lnTo>
                    <a:pt x="8474" y="49257"/>
                  </a:lnTo>
                  <a:lnTo>
                    <a:pt x="8684" y="49407"/>
                  </a:lnTo>
                  <a:lnTo>
                    <a:pt x="8923" y="49527"/>
                  </a:lnTo>
                  <a:lnTo>
                    <a:pt x="9163" y="49647"/>
                  </a:lnTo>
                  <a:lnTo>
                    <a:pt x="9432" y="49736"/>
                  </a:lnTo>
                  <a:lnTo>
                    <a:pt x="9672" y="49796"/>
                  </a:lnTo>
                  <a:lnTo>
                    <a:pt x="9971" y="49856"/>
                  </a:lnTo>
                  <a:lnTo>
                    <a:pt x="10840" y="49856"/>
                  </a:lnTo>
                  <a:lnTo>
                    <a:pt x="11109" y="49796"/>
                  </a:lnTo>
                  <a:lnTo>
                    <a:pt x="11349" y="49736"/>
                  </a:lnTo>
                  <a:lnTo>
                    <a:pt x="11588" y="49647"/>
                  </a:lnTo>
                  <a:lnTo>
                    <a:pt x="11798" y="49527"/>
                  </a:lnTo>
                  <a:lnTo>
                    <a:pt x="12008" y="49407"/>
                  </a:lnTo>
                  <a:lnTo>
                    <a:pt x="12187" y="49287"/>
                  </a:lnTo>
                  <a:lnTo>
                    <a:pt x="12367" y="49138"/>
                  </a:lnTo>
                  <a:lnTo>
                    <a:pt x="12666" y="48808"/>
                  </a:lnTo>
                  <a:lnTo>
                    <a:pt x="12906" y="48449"/>
                  </a:lnTo>
                  <a:lnTo>
                    <a:pt x="13145" y="48060"/>
                  </a:lnTo>
                  <a:lnTo>
                    <a:pt x="13355" y="47700"/>
                  </a:lnTo>
                  <a:lnTo>
                    <a:pt x="13714" y="47012"/>
                  </a:lnTo>
                  <a:lnTo>
                    <a:pt x="13924" y="46712"/>
                  </a:lnTo>
                  <a:lnTo>
                    <a:pt x="14163" y="46473"/>
                  </a:lnTo>
                  <a:lnTo>
                    <a:pt x="14283" y="46383"/>
                  </a:lnTo>
                  <a:lnTo>
                    <a:pt x="14403" y="46293"/>
                  </a:lnTo>
                  <a:lnTo>
                    <a:pt x="14553" y="46233"/>
                  </a:lnTo>
                  <a:lnTo>
                    <a:pt x="14702" y="46203"/>
                  </a:lnTo>
                  <a:lnTo>
                    <a:pt x="14852" y="46203"/>
                  </a:lnTo>
                  <a:lnTo>
                    <a:pt x="15032" y="46233"/>
                  </a:lnTo>
                  <a:lnTo>
                    <a:pt x="15211" y="46263"/>
                  </a:lnTo>
                  <a:lnTo>
                    <a:pt x="15421" y="46353"/>
                  </a:lnTo>
                  <a:lnTo>
                    <a:pt x="15631" y="46443"/>
                  </a:lnTo>
                  <a:lnTo>
                    <a:pt x="15840" y="46532"/>
                  </a:lnTo>
                  <a:lnTo>
                    <a:pt x="16170" y="46802"/>
                  </a:lnTo>
                  <a:lnTo>
                    <a:pt x="16469" y="47071"/>
                  </a:lnTo>
                  <a:lnTo>
                    <a:pt x="16709" y="47401"/>
                  </a:lnTo>
                  <a:lnTo>
                    <a:pt x="16918" y="47760"/>
                  </a:lnTo>
                  <a:lnTo>
                    <a:pt x="17128" y="48149"/>
                  </a:lnTo>
                  <a:lnTo>
                    <a:pt x="17547" y="48958"/>
                  </a:lnTo>
                  <a:lnTo>
                    <a:pt x="17757" y="49377"/>
                  </a:lnTo>
                  <a:lnTo>
                    <a:pt x="17996" y="49826"/>
                  </a:lnTo>
                  <a:lnTo>
                    <a:pt x="18296" y="50245"/>
                  </a:lnTo>
                  <a:lnTo>
                    <a:pt x="18625" y="50665"/>
                  </a:lnTo>
                  <a:lnTo>
                    <a:pt x="19044" y="51084"/>
                  </a:lnTo>
                  <a:lnTo>
                    <a:pt x="19493" y="51473"/>
                  </a:lnTo>
                  <a:lnTo>
                    <a:pt x="20062" y="51832"/>
                  </a:lnTo>
                  <a:lnTo>
                    <a:pt x="20362" y="52012"/>
                  </a:lnTo>
                  <a:lnTo>
                    <a:pt x="20691" y="52192"/>
                  </a:lnTo>
                  <a:lnTo>
                    <a:pt x="21020" y="52342"/>
                  </a:lnTo>
                  <a:lnTo>
                    <a:pt x="21380" y="52461"/>
                  </a:lnTo>
                  <a:lnTo>
                    <a:pt x="21709" y="52521"/>
                  </a:lnTo>
                  <a:lnTo>
                    <a:pt x="22009" y="52581"/>
                  </a:lnTo>
                  <a:lnTo>
                    <a:pt x="22338" y="52611"/>
                  </a:lnTo>
                  <a:lnTo>
                    <a:pt x="22637" y="52611"/>
                  </a:lnTo>
                  <a:lnTo>
                    <a:pt x="22937" y="52581"/>
                  </a:lnTo>
                  <a:lnTo>
                    <a:pt x="23236" y="52521"/>
                  </a:lnTo>
                  <a:lnTo>
                    <a:pt x="23506" y="52461"/>
                  </a:lnTo>
                  <a:lnTo>
                    <a:pt x="23775" y="52371"/>
                  </a:lnTo>
                  <a:lnTo>
                    <a:pt x="24314" y="52192"/>
                  </a:lnTo>
                  <a:lnTo>
                    <a:pt x="24853" y="51952"/>
                  </a:lnTo>
                  <a:lnTo>
                    <a:pt x="25332" y="51683"/>
                  </a:lnTo>
                  <a:lnTo>
                    <a:pt x="26261" y="51174"/>
                  </a:lnTo>
                  <a:lnTo>
                    <a:pt x="26710" y="50964"/>
                  </a:lnTo>
                  <a:lnTo>
                    <a:pt x="27129" y="50814"/>
                  </a:lnTo>
                  <a:lnTo>
                    <a:pt x="27339" y="50755"/>
                  </a:lnTo>
                  <a:lnTo>
                    <a:pt x="27548" y="50725"/>
                  </a:lnTo>
                  <a:lnTo>
                    <a:pt x="27758" y="50725"/>
                  </a:lnTo>
                  <a:lnTo>
                    <a:pt x="27967" y="50755"/>
                  </a:lnTo>
                  <a:lnTo>
                    <a:pt x="28147" y="50784"/>
                  </a:lnTo>
                  <a:lnTo>
                    <a:pt x="28357" y="50844"/>
                  </a:lnTo>
                  <a:lnTo>
                    <a:pt x="28536" y="50964"/>
                  </a:lnTo>
                  <a:lnTo>
                    <a:pt x="28746" y="51084"/>
                  </a:lnTo>
                  <a:lnTo>
                    <a:pt x="29105" y="51443"/>
                  </a:lnTo>
                  <a:lnTo>
                    <a:pt x="29465" y="51832"/>
                  </a:lnTo>
                  <a:lnTo>
                    <a:pt x="29854" y="52282"/>
                  </a:lnTo>
                  <a:lnTo>
                    <a:pt x="30213" y="52761"/>
                  </a:lnTo>
                  <a:lnTo>
                    <a:pt x="30932" y="53779"/>
                  </a:lnTo>
                  <a:lnTo>
                    <a:pt x="31321" y="54318"/>
                  </a:lnTo>
                  <a:lnTo>
                    <a:pt x="31710" y="54797"/>
                  </a:lnTo>
                  <a:lnTo>
                    <a:pt x="32129" y="55276"/>
                  </a:lnTo>
                  <a:lnTo>
                    <a:pt x="32579" y="55725"/>
                  </a:lnTo>
                  <a:lnTo>
                    <a:pt x="33058" y="56084"/>
                  </a:lnTo>
                  <a:lnTo>
                    <a:pt x="33297" y="56264"/>
                  </a:lnTo>
                  <a:lnTo>
                    <a:pt x="33537" y="56414"/>
                  </a:lnTo>
                  <a:lnTo>
                    <a:pt x="33806" y="56534"/>
                  </a:lnTo>
                  <a:lnTo>
                    <a:pt x="34076" y="56653"/>
                  </a:lnTo>
                  <a:lnTo>
                    <a:pt x="34345" y="56743"/>
                  </a:lnTo>
                  <a:lnTo>
                    <a:pt x="34645" y="56803"/>
                  </a:lnTo>
                  <a:lnTo>
                    <a:pt x="34944" y="56833"/>
                  </a:lnTo>
                  <a:lnTo>
                    <a:pt x="35274" y="56863"/>
                  </a:lnTo>
                  <a:lnTo>
                    <a:pt x="35603" y="56833"/>
                  </a:lnTo>
                  <a:lnTo>
                    <a:pt x="35932" y="56803"/>
                  </a:lnTo>
                  <a:lnTo>
                    <a:pt x="36262" y="56713"/>
                  </a:lnTo>
                  <a:lnTo>
                    <a:pt x="36591" y="56593"/>
                  </a:lnTo>
                  <a:lnTo>
                    <a:pt x="36861" y="56474"/>
                  </a:lnTo>
                  <a:lnTo>
                    <a:pt x="37160" y="56324"/>
                  </a:lnTo>
                  <a:lnTo>
                    <a:pt x="37429" y="56144"/>
                  </a:lnTo>
                  <a:lnTo>
                    <a:pt x="37669" y="55965"/>
                  </a:lnTo>
                  <a:lnTo>
                    <a:pt x="37909" y="55725"/>
                  </a:lnTo>
                  <a:lnTo>
                    <a:pt x="38118" y="55515"/>
                  </a:lnTo>
                  <a:lnTo>
                    <a:pt x="38537" y="55006"/>
                  </a:lnTo>
                  <a:lnTo>
                    <a:pt x="38897" y="54467"/>
                  </a:lnTo>
                  <a:lnTo>
                    <a:pt x="39196" y="53929"/>
                  </a:lnTo>
                  <a:lnTo>
                    <a:pt x="39496" y="53360"/>
                  </a:lnTo>
                  <a:lnTo>
                    <a:pt x="40035" y="52282"/>
                  </a:lnTo>
                  <a:lnTo>
                    <a:pt x="40304" y="51803"/>
                  </a:lnTo>
                  <a:lnTo>
                    <a:pt x="40574" y="51383"/>
                  </a:lnTo>
                  <a:lnTo>
                    <a:pt x="40843" y="51024"/>
                  </a:lnTo>
                  <a:lnTo>
                    <a:pt x="40963" y="50874"/>
                  </a:lnTo>
                  <a:lnTo>
                    <a:pt x="41113" y="50755"/>
                  </a:lnTo>
                  <a:lnTo>
                    <a:pt x="41262" y="50665"/>
                  </a:lnTo>
                  <a:lnTo>
                    <a:pt x="41412" y="50575"/>
                  </a:lnTo>
                  <a:lnTo>
                    <a:pt x="41592" y="50545"/>
                  </a:lnTo>
                  <a:lnTo>
                    <a:pt x="41771" y="50545"/>
                  </a:lnTo>
                  <a:lnTo>
                    <a:pt x="41951" y="50575"/>
                  </a:lnTo>
                  <a:lnTo>
                    <a:pt x="42131" y="50605"/>
                  </a:lnTo>
                  <a:lnTo>
                    <a:pt x="42460" y="50755"/>
                  </a:lnTo>
                  <a:lnTo>
                    <a:pt x="42819" y="50964"/>
                  </a:lnTo>
                  <a:lnTo>
                    <a:pt x="43209" y="51204"/>
                  </a:lnTo>
                  <a:lnTo>
                    <a:pt x="43957" y="51773"/>
                  </a:lnTo>
                  <a:lnTo>
                    <a:pt x="44346" y="52102"/>
                  </a:lnTo>
                  <a:lnTo>
                    <a:pt x="44766" y="52371"/>
                  </a:lnTo>
                  <a:lnTo>
                    <a:pt x="45185" y="52641"/>
                  </a:lnTo>
                  <a:lnTo>
                    <a:pt x="45634" y="52880"/>
                  </a:lnTo>
                  <a:lnTo>
                    <a:pt x="46113" y="53030"/>
                  </a:lnTo>
                  <a:lnTo>
                    <a:pt x="46353" y="53090"/>
                  </a:lnTo>
                  <a:lnTo>
                    <a:pt x="46622" y="53150"/>
                  </a:lnTo>
                  <a:lnTo>
                    <a:pt x="47431" y="53150"/>
                  </a:lnTo>
                  <a:lnTo>
                    <a:pt x="47730" y="53090"/>
                  </a:lnTo>
                  <a:lnTo>
                    <a:pt x="48000" y="53000"/>
                  </a:lnTo>
                  <a:lnTo>
                    <a:pt x="48329" y="52910"/>
                  </a:lnTo>
                  <a:lnTo>
                    <a:pt x="48628" y="52761"/>
                  </a:lnTo>
                  <a:lnTo>
                    <a:pt x="48958" y="52581"/>
                  </a:lnTo>
                  <a:lnTo>
                    <a:pt x="49287" y="52371"/>
                  </a:lnTo>
                  <a:lnTo>
                    <a:pt x="49557" y="52162"/>
                  </a:lnTo>
                  <a:lnTo>
                    <a:pt x="49826" y="51892"/>
                  </a:lnTo>
                  <a:lnTo>
                    <a:pt x="50096" y="51623"/>
                  </a:lnTo>
                  <a:lnTo>
                    <a:pt x="50305" y="51353"/>
                  </a:lnTo>
                  <a:lnTo>
                    <a:pt x="50515" y="51024"/>
                  </a:lnTo>
                  <a:lnTo>
                    <a:pt x="50694" y="50725"/>
                  </a:lnTo>
                  <a:lnTo>
                    <a:pt x="50874" y="50395"/>
                  </a:lnTo>
                  <a:lnTo>
                    <a:pt x="51144" y="49706"/>
                  </a:lnTo>
                  <a:lnTo>
                    <a:pt x="51383" y="48988"/>
                  </a:lnTo>
                  <a:lnTo>
                    <a:pt x="51593" y="48269"/>
                  </a:lnTo>
                  <a:lnTo>
                    <a:pt x="51742" y="47551"/>
                  </a:lnTo>
                  <a:lnTo>
                    <a:pt x="52012" y="46233"/>
                  </a:lnTo>
                  <a:lnTo>
                    <a:pt x="52162" y="45634"/>
                  </a:lnTo>
                  <a:lnTo>
                    <a:pt x="52311" y="45125"/>
                  </a:lnTo>
                  <a:lnTo>
                    <a:pt x="52491" y="44706"/>
                  </a:lnTo>
                  <a:lnTo>
                    <a:pt x="52611" y="44556"/>
                  </a:lnTo>
                  <a:lnTo>
                    <a:pt x="52731" y="44407"/>
                  </a:lnTo>
                  <a:lnTo>
                    <a:pt x="52850" y="44287"/>
                  </a:lnTo>
                  <a:lnTo>
                    <a:pt x="52970" y="44227"/>
                  </a:lnTo>
                  <a:lnTo>
                    <a:pt x="53120" y="44167"/>
                  </a:lnTo>
                  <a:lnTo>
                    <a:pt x="53299" y="44167"/>
                  </a:lnTo>
                  <a:lnTo>
                    <a:pt x="53629" y="44197"/>
                  </a:lnTo>
                  <a:lnTo>
                    <a:pt x="53928" y="44287"/>
                  </a:lnTo>
                  <a:lnTo>
                    <a:pt x="54198" y="44377"/>
                  </a:lnTo>
                  <a:lnTo>
                    <a:pt x="54467" y="44496"/>
                  </a:lnTo>
                  <a:lnTo>
                    <a:pt x="54916" y="44766"/>
                  </a:lnTo>
                  <a:lnTo>
                    <a:pt x="55396" y="45005"/>
                  </a:lnTo>
                  <a:lnTo>
                    <a:pt x="55635" y="45125"/>
                  </a:lnTo>
                  <a:lnTo>
                    <a:pt x="55935" y="45215"/>
                  </a:lnTo>
                  <a:lnTo>
                    <a:pt x="56264" y="45245"/>
                  </a:lnTo>
                  <a:lnTo>
                    <a:pt x="56593" y="45275"/>
                  </a:lnTo>
                  <a:lnTo>
                    <a:pt x="57012" y="45245"/>
                  </a:lnTo>
                  <a:lnTo>
                    <a:pt x="57462" y="45185"/>
                  </a:lnTo>
                  <a:lnTo>
                    <a:pt x="58001" y="45035"/>
                  </a:lnTo>
                  <a:lnTo>
                    <a:pt x="58599" y="44856"/>
                  </a:lnTo>
                  <a:lnTo>
                    <a:pt x="58899" y="44736"/>
                  </a:lnTo>
                  <a:lnTo>
                    <a:pt x="59168" y="44586"/>
                  </a:lnTo>
                  <a:lnTo>
                    <a:pt x="59438" y="44466"/>
                  </a:lnTo>
                  <a:lnTo>
                    <a:pt x="59677" y="44317"/>
                  </a:lnTo>
                  <a:lnTo>
                    <a:pt x="60067" y="43987"/>
                  </a:lnTo>
                  <a:lnTo>
                    <a:pt x="60396" y="43658"/>
                  </a:lnTo>
                  <a:lnTo>
                    <a:pt x="60666" y="43329"/>
                  </a:lnTo>
                  <a:lnTo>
                    <a:pt x="60875" y="42969"/>
                  </a:lnTo>
                  <a:lnTo>
                    <a:pt x="61025" y="42580"/>
                  </a:lnTo>
                  <a:lnTo>
                    <a:pt x="61175" y="42221"/>
                  </a:lnTo>
                  <a:lnTo>
                    <a:pt x="61384" y="41532"/>
                  </a:lnTo>
                  <a:lnTo>
                    <a:pt x="61474" y="41233"/>
                  </a:lnTo>
                  <a:lnTo>
                    <a:pt x="61594" y="40963"/>
                  </a:lnTo>
                  <a:lnTo>
                    <a:pt x="61744" y="40694"/>
                  </a:lnTo>
                  <a:lnTo>
                    <a:pt x="61893" y="40484"/>
                  </a:lnTo>
                  <a:lnTo>
                    <a:pt x="62013" y="40394"/>
                  </a:lnTo>
                  <a:lnTo>
                    <a:pt x="62133" y="40334"/>
                  </a:lnTo>
                  <a:lnTo>
                    <a:pt x="62253" y="40274"/>
                  </a:lnTo>
                  <a:lnTo>
                    <a:pt x="62402" y="40244"/>
                  </a:lnTo>
                  <a:lnTo>
                    <a:pt x="62702" y="40185"/>
                  </a:lnTo>
                  <a:lnTo>
                    <a:pt x="63061" y="40185"/>
                  </a:lnTo>
                  <a:lnTo>
                    <a:pt x="63420" y="40244"/>
                  </a:lnTo>
                  <a:lnTo>
                    <a:pt x="63780" y="40334"/>
                  </a:lnTo>
                  <a:lnTo>
                    <a:pt x="64588" y="40544"/>
                  </a:lnTo>
                  <a:lnTo>
                    <a:pt x="65037" y="40634"/>
                  </a:lnTo>
                  <a:lnTo>
                    <a:pt x="65457" y="40723"/>
                  </a:lnTo>
                  <a:lnTo>
                    <a:pt x="65936" y="40783"/>
                  </a:lnTo>
                  <a:lnTo>
                    <a:pt x="66415" y="40783"/>
                  </a:lnTo>
                  <a:lnTo>
                    <a:pt x="66894" y="40753"/>
                  </a:lnTo>
                  <a:lnTo>
                    <a:pt x="67373" y="40634"/>
                  </a:lnTo>
                  <a:lnTo>
                    <a:pt x="67642" y="40544"/>
                  </a:lnTo>
                  <a:lnTo>
                    <a:pt x="67882" y="40454"/>
                  </a:lnTo>
                  <a:lnTo>
                    <a:pt x="68151" y="40304"/>
                  </a:lnTo>
                  <a:lnTo>
                    <a:pt x="68391" y="40155"/>
                  </a:lnTo>
                  <a:lnTo>
                    <a:pt x="68660" y="39975"/>
                  </a:lnTo>
                  <a:lnTo>
                    <a:pt x="68930" y="39765"/>
                  </a:lnTo>
                  <a:lnTo>
                    <a:pt x="69199" y="39556"/>
                  </a:lnTo>
                  <a:lnTo>
                    <a:pt x="69469" y="39286"/>
                  </a:lnTo>
                  <a:lnTo>
                    <a:pt x="69708" y="39017"/>
                  </a:lnTo>
                  <a:lnTo>
                    <a:pt x="69918" y="38747"/>
                  </a:lnTo>
                  <a:lnTo>
                    <a:pt x="70068" y="38478"/>
                  </a:lnTo>
                  <a:lnTo>
                    <a:pt x="70218" y="38238"/>
                  </a:lnTo>
                  <a:lnTo>
                    <a:pt x="70307" y="37999"/>
                  </a:lnTo>
                  <a:lnTo>
                    <a:pt x="70367" y="37759"/>
                  </a:lnTo>
                  <a:lnTo>
                    <a:pt x="70427" y="37520"/>
                  </a:lnTo>
                  <a:lnTo>
                    <a:pt x="70427" y="37280"/>
                  </a:lnTo>
                  <a:lnTo>
                    <a:pt x="70427" y="37070"/>
                  </a:lnTo>
                  <a:lnTo>
                    <a:pt x="70397" y="36861"/>
                  </a:lnTo>
                  <a:lnTo>
                    <a:pt x="70277" y="36412"/>
                  </a:lnTo>
                  <a:lnTo>
                    <a:pt x="70098" y="35962"/>
                  </a:lnTo>
                  <a:lnTo>
                    <a:pt x="69888" y="35513"/>
                  </a:lnTo>
                  <a:lnTo>
                    <a:pt x="69679" y="35034"/>
                  </a:lnTo>
                  <a:lnTo>
                    <a:pt x="69469" y="34555"/>
                  </a:lnTo>
                  <a:lnTo>
                    <a:pt x="69259" y="34046"/>
                  </a:lnTo>
                  <a:lnTo>
                    <a:pt x="69110" y="33477"/>
                  </a:lnTo>
                  <a:lnTo>
                    <a:pt x="69050" y="33178"/>
                  </a:lnTo>
                  <a:lnTo>
                    <a:pt x="69020" y="32878"/>
                  </a:lnTo>
                  <a:lnTo>
                    <a:pt x="69020" y="32549"/>
                  </a:lnTo>
                  <a:lnTo>
                    <a:pt x="69020" y="32220"/>
                  </a:lnTo>
                  <a:lnTo>
                    <a:pt x="69050" y="31860"/>
                  </a:lnTo>
                  <a:lnTo>
                    <a:pt x="69110" y="31501"/>
                  </a:lnTo>
                  <a:lnTo>
                    <a:pt x="69199" y="31112"/>
                  </a:lnTo>
                  <a:lnTo>
                    <a:pt x="69319" y="30722"/>
                  </a:lnTo>
                  <a:lnTo>
                    <a:pt x="69649" y="29824"/>
                  </a:lnTo>
                  <a:lnTo>
                    <a:pt x="69978" y="28776"/>
                  </a:lnTo>
                  <a:lnTo>
                    <a:pt x="70367" y="27578"/>
                  </a:lnTo>
                  <a:lnTo>
                    <a:pt x="70517" y="26950"/>
                  </a:lnTo>
                  <a:lnTo>
                    <a:pt x="70697" y="26261"/>
                  </a:lnTo>
                  <a:lnTo>
                    <a:pt x="70846" y="25572"/>
                  </a:lnTo>
                  <a:lnTo>
                    <a:pt x="70966" y="24854"/>
                  </a:lnTo>
                  <a:lnTo>
                    <a:pt x="71086" y="24075"/>
                  </a:lnTo>
                  <a:lnTo>
                    <a:pt x="71146" y="23326"/>
                  </a:lnTo>
                  <a:lnTo>
                    <a:pt x="71206" y="22518"/>
                  </a:lnTo>
                  <a:lnTo>
                    <a:pt x="71206" y="21709"/>
                  </a:lnTo>
                  <a:lnTo>
                    <a:pt x="71176" y="20871"/>
                  </a:lnTo>
                  <a:lnTo>
                    <a:pt x="71116" y="20033"/>
                  </a:lnTo>
                  <a:lnTo>
                    <a:pt x="70966" y="19164"/>
                  </a:lnTo>
                  <a:lnTo>
                    <a:pt x="70816" y="18296"/>
                  </a:lnTo>
                  <a:lnTo>
                    <a:pt x="70577" y="17398"/>
                  </a:lnTo>
                  <a:lnTo>
                    <a:pt x="70277" y="16499"/>
                  </a:lnTo>
                  <a:lnTo>
                    <a:pt x="69918" y="15601"/>
                  </a:lnTo>
                  <a:lnTo>
                    <a:pt x="69469" y="14703"/>
                  </a:lnTo>
                  <a:lnTo>
                    <a:pt x="68960" y="13774"/>
                  </a:lnTo>
                  <a:lnTo>
                    <a:pt x="68391" y="12876"/>
                  </a:lnTo>
                  <a:lnTo>
                    <a:pt x="67732" y="11978"/>
                  </a:lnTo>
                  <a:lnTo>
                    <a:pt x="66954" y="11050"/>
                  </a:lnTo>
                  <a:lnTo>
                    <a:pt x="66564" y="10600"/>
                  </a:lnTo>
                  <a:lnTo>
                    <a:pt x="66115" y="10151"/>
                  </a:lnTo>
                  <a:lnTo>
                    <a:pt x="65666" y="9702"/>
                  </a:lnTo>
                  <a:lnTo>
                    <a:pt x="65187" y="9253"/>
                  </a:lnTo>
                  <a:lnTo>
                    <a:pt x="64678" y="8804"/>
                  </a:lnTo>
                  <a:lnTo>
                    <a:pt x="64139" y="8355"/>
                  </a:lnTo>
                  <a:lnTo>
                    <a:pt x="63570" y="7936"/>
                  </a:lnTo>
                  <a:lnTo>
                    <a:pt x="62971" y="7486"/>
                  </a:lnTo>
                  <a:lnTo>
                    <a:pt x="62372" y="7037"/>
                  </a:lnTo>
                  <a:lnTo>
                    <a:pt x="61744" y="6618"/>
                  </a:lnTo>
                  <a:lnTo>
                    <a:pt x="61055" y="6169"/>
                  </a:lnTo>
                  <a:lnTo>
                    <a:pt x="60366" y="5750"/>
                  </a:lnTo>
                  <a:lnTo>
                    <a:pt x="58929" y="4941"/>
                  </a:lnTo>
                  <a:lnTo>
                    <a:pt x="57522" y="4193"/>
                  </a:lnTo>
                  <a:lnTo>
                    <a:pt x="56114" y="3534"/>
                  </a:lnTo>
                  <a:lnTo>
                    <a:pt x="54737" y="2935"/>
                  </a:lnTo>
                  <a:lnTo>
                    <a:pt x="53359" y="2396"/>
                  </a:lnTo>
                  <a:lnTo>
                    <a:pt x="52012" y="1917"/>
                  </a:lnTo>
                  <a:lnTo>
                    <a:pt x="50664" y="1498"/>
                  </a:lnTo>
                  <a:lnTo>
                    <a:pt x="49317" y="1138"/>
                  </a:lnTo>
                  <a:lnTo>
                    <a:pt x="48029" y="839"/>
                  </a:lnTo>
                  <a:lnTo>
                    <a:pt x="46742" y="599"/>
                  </a:lnTo>
                  <a:lnTo>
                    <a:pt x="45484" y="390"/>
                  </a:lnTo>
                  <a:lnTo>
                    <a:pt x="44227" y="240"/>
                  </a:lnTo>
                  <a:lnTo>
                    <a:pt x="43029" y="120"/>
                  </a:lnTo>
                  <a:lnTo>
                    <a:pt x="41831" y="60"/>
                  </a:lnTo>
                  <a:lnTo>
                    <a:pt x="40693" y="1"/>
                  </a:lnTo>
                  <a:close/>
                </a:path>
              </a:pathLst>
            </a:custGeom>
            <a:solidFill>
              <a:srgbClr val="E57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10663589" y="3045818"/>
              <a:ext cx="506835" cy="407738"/>
            </a:xfrm>
            <a:custGeom>
              <a:rect b="b" l="l" r="r" t="t"/>
              <a:pathLst>
                <a:path extrusionOk="0" h="56085" w="69740">
                  <a:moveTo>
                    <a:pt x="37789" y="2127"/>
                  </a:moveTo>
                  <a:lnTo>
                    <a:pt x="39436" y="2157"/>
                  </a:lnTo>
                  <a:lnTo>
                    <a:pt x="41083" y="2277"/>
                  </a:lnTo>
                  <a:lnTo>
                    <a:pt x="42700" y="2426"/>
                  </a:lnTo>
                  <a:lnTo>
                    <a:pt x="44317" y="2666"/>
                  </a:lnTo>
                  <a:lnTo>
                    <a:pt x="45904" y="2965"/>
                  </a:lnTo>
                  <a:lnTo>
                    <a:pt x="47491" y="3325"/>
                  </a:lnTo>
                  <a:lnTo>
                    <a:pt x="49018" y="3744"/>
                  </a:lnTo>
                  <a:lnTo>
                    <a:pt x="50515" y="4223"/>
                  </a:lnTo>
                  <a:lnTo>
                    <a:pt x="51983" y="4732"/>
                  </a:lnTo>
                  <a:lnTo>
                    <a:pt x="53031" y="5151"/>
                  </a:lnTo>
                  <a:lnTo>
                    <a:pt x="54049" y="5630"/>
                  </a:lnTo>
                  <a:lnTo>
                    <a:pt x="55067" y="6109"/>
                  </a:lnTo>
                  <a:lnTo>
                    <a:pt x="56085" y="6648"/>
                  </a:lnTo>
                  <a:lnTo>
                    <a:pt x="57073" y="7217"/>
                  </a:lnTo>
                  <a:lnTo>
                    <a:pt x="58061" y="7816"/>
                  </a:lnTo>
                  <a:lnTo>
                    <a:pt x="58989" y="8445"/>
                  </a:lnTo>
                  <a:lnTo>
                    <a:pt x="59918" y="9134"/>
                  </a:lnTo>
                  <a:lnTo>
                    <a:pt x="60786" y="9852"/>
                  </a:lnTo>
                  <a:lnTo>
                    <a:pt x="61624" y="10601"/>
                  </a:lnTo>
                  <a:lnTo>
                    <a:pt x="62433" y="11409"/>
                  </a:lnTo>
                  <a:lnTo>
                    <a:pt x="63181" y="12248"/>
                  </a:lnTo>
                  <a:lnTo>
                    <a:pt x="63900" y="13116"/>
                  </a:lnTo>
                  <a:lnTo>
                    <a:pt x="64559" y="14044"/>
                  </a:lnTo>
                  <a:lnTo>
                    <a:pt x="64858" y="14523"/>
                  </a:lnTo>
                  <a:lnTo>
                    <a:pt x="65158" y="15032"/>
                  </a:lnTo>
                  <a:lnTo>
                    <a:pt x="65427" y="15512"/>
                  </a:lnTo>
                  <a:lnTo>
                    <a:pt x="65697" y="16021"/>
                  </a:lnTo>
                  <a:lnTo>
                    <a:pt x="66056" y="16829"/>
                  </a:lnTo>
                  <a:lnTo>
                    <a:pt x="66385" y="17667"/>
                  </a:lnTo>
                  <a:lnTo>
                    <a:pt x="66685" y="18506"/>
                  </a:lnTo>
                  <a:lnTo>
                    <a:pt x="66954" y="19374"/>
                  </a:lnTo>
                  <a:lnTo>
                    <a:pt x="67164" y="20243"/>
                  </a:lnTo>
                  <a:lnTo>
                    <a:pt x="67344" y="21141"/>
                  </a:lnTo>
                  <a:lnTo>
                    <a:pt x="67463" y="22039"/>
                  </a:lnTo>
                  <a:lnTo>
                    <a:pt x="67583" y="22967"/>
                  </a:lnTo>
                  <a:lnTo>
                    <a:pt x="67613" y="23866"/>
                  </a:lnTo>
                  <a:lnTo>
                    <a:pt x="67613" y="24764"/>
                  </a:lnTo>
                  <a:lnTo>
                    <a:pt x="67553" y="25692"/>
                  </a:lnTo>
                  <a:lnTo>
                    <a:pt x="67463" y="26591"/>
                  </a:lnTo>
                  <a:lnTo>
                    <a:pt x="67314" y="27459"/>
                  </a:lnTo>
                  <a:lnTo>
                    <a:pt x="67134" y="28357"/>
                  </a:lnTo>
                  <a:lnTo>
                    <a:pt x="66865" y="29226"/>
                  </a:lnTo>
                  <a:lnTo>
                    <a:pt x="66565" y="30064"/>
                  </a:lnTo>
                  <a:lnTo>
                    <a:pt x="66296" y="30783"/>
                  </a:lnTo>
                  <a:lnTo>
                    <a:pt x="66056" y="31501"/>
                  </a:lnTo>
                  <a:lnTo>
                    <a:pt x="65876" y="32190"/>
                  </a:lnTo>
                  <a:lnTo>
                    <a:pt x="65757" y="32879"/>
                  </a:lnTo>
                  <a:lnTo>
                    <a:pt x="65727" y="33238"/>
                  </a:lnTo>
                  <a:lnTo>
                    <a:pt x="65697" y="33567"/>
                  </a:lnTo>
                  <a:lnTo>
                    <a:pt x="65697" y="33927"/>
                  </a:lnTo>
                  <a:lnTo>
                    <a:pt x="65727" y="34286"/>
                  </a:lnTo>
                  <a:lnTo>
                    <a:pt x="65757" y="34645"/>
                  </a:lnTo>
                  <a:lnTo>
                    <a:pt x="65846" y="35005"/>
                  </a:lnTo>
                  <a:lnTo>
                    <a:pt x="65936" y="35394"/>
                  </a:lnTo>
                  <a:lnTo>
                    <a:pt x="66056" y="35783"/>
                  </a:lnTo>
                  <a:lnTo>
                    <a:pt x="66326" y="36442"/>
                  </a:lnTo>
                  <a:lnTo>
                    <a:pt x="66475" y="36831"/>
                  </a:lnTo>
                  <a:lnTo>
                    <a:pt x="66625" y="37220"/>
                  </a:lnTo>
                  <a:lnTo>
                    <a:pt x="66715" y="37610"/>
                  </a:lnTo>
                  <a:lnTo>
                    <a:pt x="66775" y="37969"/>
                  </a:lnTo>
                  <a:lnTo>
                    <a:pt x="66805" y="38149"/>
                  </a:lnTo>
                  <a:lnTo>
                    <a:pt x="66775" y="38328"/>
                  </a:lnTo>
                  <a:lnTo>
                    <a:pt x="66745" y="38508"/>
                  </a:lnTo>
                  <a:lnTo>
                    <a:pt x="66685" y="38688"/>
                  </a:lnTo>
                  <a:lnTo>
                    <a:pt x="66505" y="39047"/>
                  </a:lnTo>
                  <a:lnTo>
                    <a:pt x="66296" y="39346"/>
                  </a:lnTo>
                  <a:lnTo>
                    <a:pt x="66056" y="39556"/>
                  </a:lnTo>
                  <a:lnTo>
                    <a:pt x="65817" y="39706"/>
                  </a:lnTo>
                  <a:lnTo>
                    <a:pt x="65517" y="39826"/>
                  </a:lnTo>
                  <a:lnTo>
                    <a:pt x="65218" y="39885"/>
                  </a:lnTo>
                  <a:lnTo>
                    <a:pt x="64858" y="39915"/>
                  </a:lnTo>
                  <a:lnTo>
                    <a:pt x="64439" y="39915"/>
                  </a:lnTo>
                  <a:lnTo>
                    <a:pt x="63930" y="39945"/>
                  </a:lnTo>
                  <a:lnTo>
                    <a:pt x="63391" y="39975"/>
                  </a:lnTo>
                  <a:lnTo>
                    <a:pt x="62852" y="39975"/>
                  </a:lnTo>
                  <a:lnTo>
                    <a:pt x="62613" y="39915"/>
                  </a:lnTo>
                  <a:lnTo>
                    <a:pt x="62373" y="39796"/>
                  </a:lnTo>
                  <a:lnTo>
                    <a:pt x="61984" y="39586"/>
                  </a:lnTo>
                  <a:lnTo>
                    <a:pt x="61535" y="39376"/>
                  </a:lnTo>
                  <a:lnTo>
                    <a:pt x="61325" y="39317"/>
                  </a:lnTo>
                  <a:lnTo>
                    <a:pt x="61085" y="39257"/>
                  </a:lnTo>
                  <a:lnTo>
                    <a:pt x="60876" y="39257"/>
                  </a:lnTo>
                  <a:lnTo>
                    <a:pt x="60636" y="39287"/>
                  </a:lnTo>
                  <a:lnTo>
                    <a:pt x="60367" y="39346"/>
                  </a:lnTo>
                  <a:lnTo>
                    <a:pt x="60127" y="39436"/>
                  </a:lnTo>
                  <a:lnTo>
                    <a:pt x="59888" y="39586"/>
                  </a:lnTo>
                  <a:lnTo>
                    <a:pt x="59648" y="39706"/>
                  </a:lnTo>
                  <a:lnTo>
                    <a:pt x="59439" y="39885"/>
                  </a:lnTo>
                  <a:lnTo>
                    <a:pt x="59229" y="40065"/>
                  </a:lnTo>
                  <a:lnTo>
                    <a:pt x="58870" y="40454"/>
                  </a:lnTo>
                  <a:lnTo>
                    <a:pt x="58510" y="40904"/>
                  </a:lnTo>
                  <a:lnTo>
                    <a:pt x="58181" y="41353"/>
                  </a:lnTo>
                  <a:lnTo>
                    <a:pt x="57552" y="42251"/>
                  </a:lnTo>
                  <a:lnTo>
                    <a:pt x="57432" y="42431"/>
                  </a:lnTo>
                  <a:lnTo>
                    <a:pt x="57313" y="42640"/>
                  </a:lnTo>
                  <a:lnTo>
                    <a:pt x="57073" y="43089"/>
                  </a:lnTo>
                  <a:lnTo>
                    <a:pt x="56804" y="43539"/>
                  </a:lnTo>
                  <a:lnTo>
                    <a:pt x="56654" y="43718"/>
                  </a:lnTo>
                  <a:lnTo>
                    <a:pt x="56504" y="43898"/>
                  </a:lnTo>
                  <a:lnTo>
                    <a:pt x="56354" y="44018"/>
                  </a:lnTo>
                  <a:lnTo>
                    <a:pt x="56205" y="44107"/>
                  </a:lnTo>
                  <a:lnTo>
                    <a:pt x="55905" y="44257"/>
                  </a:lnTo>
                  <a:lnTo>
                    <a:pt x="55576" y="44347"/>
                  </a:lnTo>
                  <a:lnTo>
                    <a:pt x="55246" y="44347"/>
                  </a:lnTo>
                  <a:lnTo>
                    <a:pt x="54917" y="44317"/>
                  </a:lnTo>
                  <a:lnTo>
                    <a:pt x="54588" y="44257"/>
                  </a:lnTo>
                  <a:lnTo>
                    <a:pt x="54258" y="44167"/>
                  </a:lnTo>
                  <a:lnTo>
                    <a:pt x="53929" y="44018"/>
                  </a:lnTo>
                  <a:lnTo>
                    <a:pt x="53420" y="43838"/>
                  </a:lnTo>
                  <a:lnTo>
                    <a:pt x="52911" y="43688"/>
                  </a:lnTo>
                  <a:lnTo>
                    <a:pt x="52402" y="43598"/>
                  </a:lnTo>
                  <a:lnTo>
                    <a:pt x="51893" y="43568"/>
                  </a:lnTo>
                  <a:lnTo>
                    <a:pt x="51653" y="43598"/>
                  </a:lnTo>
                  <a:lnTo>
                    <a:pt x="51414" y="43628"/>
                  </a:lnTo>
                  <a:lnTo>
                    <a:pt x="51144" y="43658"/>
                  </a:lnTo>
                  <a:lnTo>
                    <a:pt x="50905" y="43748"/>
                  </a:lnTo>
                  <a:lnTo>
                    <a:pt x="50665" y="43838"/>
                  </a:lnTo>
                  <a:lnTo>
                    <a:pt x="50426" y="43928"/>
                  </a:lnTo>
                  <a:lnTo>
                    <a:pt x="50186" y="44077"/>
                  </a:lnTo>
                  <a:lnTo>
                    <a:pt x="49947" y="44227"/>
                  </a:lnTo>
                  <a:lnTo>
                    <a:pt x="49497" y="44616"/>
                  </a:lnTo>
                  <a:lnTo>
                    <a:pt x="49048" y="44976"/>
                  </a:lnTo>
                  <a:lnTo>
                    <a:pt x="48629" y="45365"/>
                  </a:lnTo>
                  <a:lnTo>
                    <a:pt x="48240" y="45784"/>
                  </a:lnTo>
                  <a:lnTo>
                    <a:pt x="47880" y="46233"/>
                  </a:lnTo>
                  <a:lnTo>
                    <a:pt x="47551" y="46683"/>
                  </a:lnTo>
                  <a:lnTo>
                    <a:pt x="47252" y="47192"/>
                  </a:lnTo>
                  <a:lnTo>
                    <a:pt x="46982" y="47701"/>
                  </a:lnTo>
                  <a:lnTo>
                    <a:pt x="46653" y="48479"/>
                  </a:lnTo>
                  <a:lnTo>
                    <a:pt x="46473" y="48809"/>
                  </a:lnTo>
                  <a:lnTo>
                    <a:pt x="46263" y="49138"/>
                  </a:lnTo>
                  <a:lnTo>
                    <a:pt x="46024" y="49407"/>
                  </a:lnTo>
                  <a:lnTo>
                    <a:pt x="45754" y="49677"/>
                  </a:lnTo>
                  <a:lnTo>
                    <a:pt x="45395" y="49887"/>
                  </a:lnTo>
                  <a:lnTo>
                    <a:pt x="44976" y="50066"/>
                  </a:lnTo>
                  <a:lnTo>
                    <a:pt x="44497" y="50186"/>
                  </a:lnTo>
                  <a:lnTo>
                    <a:pt x="44048" y="50276"/>
                  </a:lnTo>
                  <a:lnTo>
                    <a:pt x="43628" y="50306"/>
                  </a:lnTo>
                  <a:lnTo>
                    <a:pt x="43209" y="50306"/>
                  </a:lnTo>
                  <a:lnTo>
                    <a:pt x="42790" y="50246"/>
                  </a:lnTo>
                  <a:lnTo>
                    <a:pt x="42341" y="50186"/>
                  </a:lnTo>
                  <a:lnTo>
                    <a:pt x="41443" y="49976"/>
                  </a:lnTo>
                  <a:lnTo>
                    <a:pt x="40784" y="49827"/>
                  </a:lnTo>
                  <a:lnTo>
                    <a:pt x="40125" y="49767"/>
                  </a:lnTo>
                  <a:lnTo>
                    <a:pt x="39496" y="49737"/>
                  </a:lnTo>
                  <a:lnTo>
                    <a:pt x="38808" y="49797"/>
                  </a:lnTo>
                  <a:lnTo>
                    <a:pt x="38598" y="49827"/>
                  </a:lnTo>
                  <a:lnTo>
                    <a:pt x="38358" y="49916"/>
                  </a:lnTo>
                  <a:lnTo>
                    <a:pt x="38149" y="50006"/>
                  </a:lnTo>
                  <a:lnTo>
                    <a:pt x="37939" y="50126"/>
                  </a:lnTo>
                  <a:lnTo>
                    <a:pt x="37760" y="50246"/>
                  </a:lnTo>
                  <a:lnTo>
                    <a:pt x="37550" y="50396"/>
                  </a:lnTo>
                  <a:lnTo>
                    <a:pt x="37221" y="50755"/>
                  </a:lnTo>
                  <a:lnTo>
                    <a:pt x="36891" y="51144"/>
                  </a:lnTo>
                  <a:lnTo>
                    <a:pt x="36592" y="51533"/>
                  </a:lnTo>
                  <a:lnTo>
                    <a:pt x="36083" y="52282"/>
                  </a:lnTo>
                  <a:lnTo>
                    <a:pt x="35843" y="52611"/>
                  </a:lnTo>
                  <a:lnTo>
                    <a:pt x="35634" y="52881"/>
                  </a:lnTo>
                  <a:lnTo>
                    <a:pt x="35394" y="53120"/>
                  </a:lnTo>
                  <a:lnTo>
                    <a:pt x="35125" y="53330"/>
                  </a:lnTo>
                  <a:lnTo>
                    <a:pt x="34885" y="53480"/>
                  </a:lnTo>
                  <a:lnTo>
                    <a:pt x="34645" y="53599"/>
                  </a:lnTo>
                  <a:lnTo>
                    <a:pt x="34376" y="53719"/>
                  </a:lnTo>
                  <a:lnTo>
                    <a:pt x="34106" y="53749"/>
                  </a:lnTo>
                  <a:lnTo>
                    <a:pt x="33837" y="53779"/>
                  </a:lnTo>
                  <a:lnTo>
                    <a:pt x="33567" y="53749"/>
                  </a:lnTo>
                  <a:lnTo>
                    <a:pt x="33298" y="53689"/>
                  </a:lnTo>
                  <a:lnTo>
                    <a:pt x="33028" y="53570"/>
                  </a:lnTo>
                  <a:lnTo>
                    <a:pt x="32759" y="53420"/>
                  </a:lnTo>
                  <a:lnTo>
                    <a:pt x="32489" y="53210"/>
                  </a:lnTo>
                  <a:lnTo>
                    <a:pt x="32250" y="52971"/>
                  </a:lnTo>
                  <a:lnTo>
                    <a:pt x="31980" y="52671"/>
                  </a:lnTo>
                  <a:lnTo>
                    <a:pt x="31651" y="52312"/>
                  </a:lnTo>
                  <a:lnTo>
                    <a:pt x="31292" y="51953"/>
                  </a:lnTo>
                  <a:lnTo>
                    <a:pt x="30932" y="51623"/>
                  </a:lnTo>
                  <a:lnTo>
                    <a:pt x="30543" y="51324"/>
                  </a:lnTo>
                  <a:lnTo>
                    <a:pt x="30124" y="51054"/>
                  </a:lnTo>
                  <a:lnTo>
                    <a:pt x="29705" y="50785"/>
                  </a:lnTo>
                  <a:lnTo>
                    <a:pt x="29256" y="50545"/>
                  </a:lnTo>
                  <a:lnTo>
                    <a:pt x="28806" y="50306"/>
                  </a:lnTo>
                  <a:lnTo>
                    <a:pt x="28357" y="50126"/>
                  </a:lnTo>
                  <a:lnTo>
                    <a:pt x="27908" y="49976"/>
                  </a:lnTo>
                  <a:lnTo>
                    <a:pt x="27459" y="49887"/>
                  </a:lnTo>
                  <a:lnTo>
                    <a:pt x="26980" y="49827"/>
                  </a:lnTo>
                  <a:lnTo>
                    <a:pt x="26501" y="49797"/>
                  </a:lnTo>
                  <a:lnTo>
                    <a:pt x="26022" y="49767"/>
                  </a:lnTo>
                  <a:lnTo>
                    <a:pt x="25064" y="49767"/>
                  </a:lnTo>
                  <a:lnTo>
                    <a:pt x="24704" y="49797"/>
                  </a:lnTo>
                  <a:lnTo>
                    <a:pt x="24315" y="49857"/>
                  </a:lnTo>
                  <a:lnTo>
                    <a:pt x="23536" y="50006"/>
                  </a:lnTo>
                  <a:lnTo>
                    <a:pt x="22668" y="50246"/>
                  </a:lnTo>
                  <a:lnTo>
                    <a:pt x="21800" y="50455"/>
                  </a:lnTo>
                  <a:lnTo>
                    <a:pt x="21380" y="50515"/>
                  </a:lnTo>
                  <a:lnTo>
                    <a:pt x="20961" y="50575"/>
                  </a:lnTo>
                  <a:lnTo>
                    <a:pt x="20572" y="50605"/>
                  </a:lnTo>
                  <a:lnTo>
                    <a:pt x="20183" y="50605"/>
                  </a:lnTo>
                  <a:lnTo>
                    <a:pt x="19793" y="50545"/>
                  </a:lnTo>
                  <a:lnTo>
                    <a:pt x="19464" y="50425"/>
                  </a:lnTo>
                  <a:lnTo>
                    <a:pt x="19314" y="50366"/>
                  </a:lnTo>
                  <a:lnTo>
                    <a:pt x="19165" y="50276"/>
                  </a:lnTo>
                  <a:lnTo>
                    <a:pt x="19015" y="50156"/>
                  </a:lnTo>
                  <a:lnTo>
                    <a:pt x="18865" y="50036"/>
                  </a:lnTo>
                  <a:lnTo>
                    <a:pt x="18446" y="49557"/>
                  </a:lnTo>
                  <a:lnTo>
                    <a:pt x="18057" y="49018"/>
                  </a:lnTo>
                  <a:lnTo>
                    <a:pt x="17338" y="47970"/>
                  </a:lnTo>
                  <a:lnTo>
                    <a:pt x="16949" y="47461"/>
                  </a:lnTo>
                  <a:lnTo>
                    <a:pt x="16530" y="46952"/>
                  </a:lnTo>
                  <a:lnTo>
                    <a:pt x="16290" y="46742"/>
                  </a:lnTo>
                  <a:lnTo>
                    <a:pt x="16051" y="46533"/>
                  </a:lnTo>
                  <a:lnTo>
                    <a:pt x="15781" y="46323"/>
                  </a:lnTo>
                  <a:lnTo>
                    <a:pt x="15512" y="46174"/>
                  </a:lnTo>
                  <a:lnTo>
                    <a:pt x="15272" y="46024"/>
                  </a:lnTo>
                  <a:lnTo>
                    <a:pt x="15003" y="45904"/>
                  </a:lnTo>
                  <a:lnTo>
                    <a:pt x="14733" y="45814"/>
                  </a:lnTo>
                  <a:lnTo>
                    <a:pt x="14464" y="45754"/>
                  </a:lnTo>
                  <a:lnTo>
                    <a:pt x="14194" y="45724"/>
                  </a:lnTo>
                  <a:lnTo>
                    <a:pt x="13655" y="45724"/>
                  </a:lnTo>
                  <a:lnTo>
                    <a:pt x="13386" y="45754"/>
                  </a:lnTo>
                  <a:lnTo>
                    <a:pt x="12877" y="45844"/>
                  </a:lnTo>
                  <a:lnTo>
                    <a:pt x="12338" y="45994"/>
                  </a:lnTo>
                  <a:lnTo>
                    <a:pt x="11829" y="46233"/>
                  </a:lnTo>
                  <a:lnTo>
                    <a:pt x="11290" y="46473"/>
                  </a:lnTo>
                  <a:lnTo>
                    <a:pt x="10930" y="46653"/>
                  </a:lnTo>
                  <a:lnTo>
                    <a:pt x="10511" y="46832"/>
                  </a:lnTo>
                  <a:lnTo>
                    <a:pt x="10092" y="46952"/>
                  </a:lnTo>
                  <a:lnTo>
                    <a:pt x="9643" y="47042"/>
                  </a:lnTo>
                  <a:lnTo>
                    <a:pt x="9403" y="47072"/>
                  </a:lnTo>
                  <a:lnTo>
                    <a:pt x="9194" y="47072"/>
                  </a:lnTo>
                  <a:lnTo>
                    <a:pt x="8954" y="47042"/>
                  </a:lnTo>
                  <a:lnTo>
                    <a:pt x="8744" y="47012"/>
                  </a:lnTo>
                  <a:lnTo>
                    <a:pt x="8535" y="46952"/>
                  </a:lnTo>
                  <a:lnTo>
                    <a:pt x="8355" y="46832"/>
                  </a:lnTo>
                  <a:lnTo>
                    <a:pt x="8145" y="46713"/>
                  </a:lnTo>
                  <a:lnTo>
                    <a:pt x="7966" y="46563"/>
                  </a:lnTo>
                  <a:lnTo>
                    <a:pt x="7876" y="46443"/>
                  </a:lnTo>
                  <a:lnTo>
                    <a:pt x="7786" y="46293"/>
                  </a:lnTo>
                  <a:lnTo>
                    <a:pt x="7636" y="45994"/>
                  </a:lnTo>
                  <a:lnTo>
                    <a:pt x="7427" y="45365"/>
                  </a:lnTo>
                  <a:lnTo>
                    <a:pt x="7157" y="44856"/>
                  </a:lnTo>
                  <a:lnTo>
                    <a:pt x="6888" y="44377"/>
                  </a:lnTo>
                  <a:lnTo>
                    <a:pt x="6558" y="43928"/>
                  </a:lnTo>
                  <a:lnTo>
                    <a:pt x="6199" y="43509"/>
                  </a:lnTo>
                  <a:lnTo>
                    <a:pt x="5481" y="42670"/>
                  </a:lnTo>
                  <a:lnTo>
                    <a:pt x="4732" y="41802"/>
                  </a:lnTo>
                  <a:lnTo>
                    <a:pt x="4313" y="41293"/>
                  </a:lnTo>
                  <a:lnTo>
                    <a:pt x="3953" y="40754"/>
                  </a:lnTo>
                  <a:lnTo>
                    <a:pt x="3654" y="40215"/>
                  </a:lnTo>
                  <a:lnTo>
                    <a:pt x="3384" y="39646"/>
                  </a:lnTo>
                  <a:lnTo>
                    <a:pt x="3145" y="39077"/>
                  </a:lnTo>
                  <a:lnTo>
                    <a:pt x="2965" y="38448"/>
                  </a:lnTo>
                  <a:lnTo>
                    <a:pt x="2816" y="37819"/>
                  </a:lnTo>
                  <a:lnTo>
                    <a:pt x="2726" y="37161"/>
                  </a:lnTo>
                  <a:lnTo>
                    <a:pt x="2546" y="35693"/>
                  </a:lnTo>
                  <a:lnTo>
                    <a:pt x="2426" y="34226"/>
                  </a:lnTo>
                  <a:lnTo>
                    <a:pt x="2307" y="32759"/>
                  </a:lnTo>
                  <a:lnTo>
                    <a:pt x="2217" y="31292"/>
                  </a:lnTo>
                  <a:lnTo>
                    <a:pt x="2187" y="29795"/>
                  </a:lnTo>
                  <a:lnTo>
                    <a:pt x="2187" y="28327"/>
                  </a:lnTo>
                  <a:lnTo>
                    <a:pt x="2277" y="26860"/>
                  </a:lnTo>
                  <a:lnTo>
                    <a:pt x="2336" y="26111"/>
                  </a:lnTo>
                  <a:lnTo>
                    <a:pt x="2426" y="25393"/>
                  </a:lnTo>
                  <a:lnTo>
                    <a:pt x="2516" y="24614"/>
                  </a:lnTo>
                  <a:lnTo>
                    <a:pt x="2636" y="23866"/>
                  </a:lnTo>
                  <a:lnTo>
                    <a:pt x="2786" y="23087"/>
                  </a:lnTo>
                  <a:lnTo>
                    <a:pt x="2965" y="22339"/>
                  </a:lnTo>
                  <a:lnTo>
                    <a:pt x="3145" y="21590"/>
                  </a:lnTo>
                  <a:lnTo>
                    <a:pt x="3384" y="20841"/>
                  </a:lnTo>
                  <a:lnTo>
                    <a:pt x="3624" y="20123"/>
                  </a:lnTo>
                  <a:lnTo>
                    <a:pt x="3894" y="19404"/>
                  </a:lnTo>
                  <a:lnTo>
                    <a:pt x="4193" y="18686"/>
                  </a:lnTo>
                  <a:lnTo>
                    <a:pt x="4492" y="17967"/>
                  </a:lnTo>
                  <a:lnTo>
                    <a:pt x="4852" y="17278"/>
                  </a:lnTo>
                  <a:lnTo>
                    <a:pt x="5241" y="16619"/>
                  </a:lnTo>
                  <a:lnTo>
                    <a:pt x="5630" y="15961"/>
                  </a:lnTo>
                  <a:lnTo>
                    <a:pt x="6079" y="15332"/>
                  </a:lnTo>
                  <a:lnTo>
                    <a:pt x="6558" y="14733"/>
                  </a:lnTo>
                  <a:lnTo>
                    <a:pt x="7068" y="14134"/>
                  </a:lnTo>
                  <a:lnTo>
                    <a:pt x="8026" y="13086"/>
                  </a:lnTo>
                  <a:lnTo>
                    <a:pt x="9044" y="12098"/>
                  </a:lnTo>
                  <a:lnTo>
                    <a:pt x="10122" y="11170"/>
                  </a:lnTo>
                  <a:lnTo>
                    <a:pt x="11230" y="10242"/>
                  </a:lnTo>
                  <a:lnTo>
                    <a:pt x="12368" y="9403"/>
                  </a:lnTo>
                  <a:lnTo>
                    <a:pt x="13565" y="8595"/>
                  </a:lnTo>
                  <a:lnTo>
                    <a:pt x="14763" y="7846"/>
                  </a:lnTo>
                  <a:lnTo>
                    <a:pt x="16021" y="7157"/>
                  </a:lnTo>
                  <a:lnTo>
                    <a:pt x="16739" y="6798"/>
                  </a:lnTo>
                  <a:lnTo>
                    <a:pt x="17518" y="6439"/>
                  </a:lnTo>
                  <a:lnTo>
                    <a:pt x="18296" y="6079"/>
                  </a:lnTo>
                  <a:lnTo>
                    <a:pt x="19105" y="5750"/>
                  </a:lnTo>
                  <a:lnTo>
                    <a:pt x="19105" y="5780"/>
                  </a:lnTo>
                  <a:lnTo>
                    <a:pt x="19135" y="5810"/>
                  </a:lnTo>
                  <a:lnTo>
                    <a:pt x="19644" y="5810"/>
                  </a:lnTo>
                  <a:lnTo>
                    <a:pt x="20093" y="5750"/>
                  </a:lnTo>
                  <a:lnTo>
                    <a:pt x="21291" y="5570"/>
                  </a:lnTo>
                  <a:lnTo>
                    <a:pt x="22728" y="5301"/>
                  </a:lnTo>
                  <a:lnTo>
                    <a:pt x="24165" y="4971"/>
                  </a:lnTo>
                  <a:lnTo>
                    <a:pt x="24824" y="4822"/>
                  </a:lnTo>
                  <a:lnTo>
                    <a:pt x="25423" y="4642"/>
                  </a:lnTo>
                  <a:lnTo>
                    <a:pt x="25932" y="4462"/>
                  </a:lnTo>
                  <a:lnTo>
                    <a:pt x="26291" y="4313"/>
                  </a:lnTo>
                  <a:lnTo>
                    <a:pt x="26441" y="4223"/>
                  </a:lnTo>
                  <a:lnTo>
                    <a:pt x="26531" y="4163"/>
                  </a:lnTo>
                  <a:lnTo>
                    <a:pt x="26591" y="4073"/>
                  </a:lnTo>
                  <a:lnTo>
                    <a:pt x="26621" y="4013"/>
                  </a:lnTo>
                  <a:lnTo>
                    <a:pt x="27369" y="3744"/>
                  </a:lnTo>
                  <a:lnTo>
                    <a:pt x="28148" y="3504"/>
                  </a:lnTo>
                  <a:lnTo>
                    <a:pt x="28926" y="3295"/>
                  </a:lnTo>
                  <a:lnTo>
                    <a:pt x="29705" y="3085"/>
                  </a:lnTo>
                  <a:lnTo>
                    <a:pt x="30483" y="2905"/>
                  </a:lnTo>
                  <a:lnTo>
                    <a:pt x="31292" y="2726"/>
                  </a:lnTo>
                  <a:lnTo>
                    <a:pt x="32100" y="2576"/>
                  </a:lnTo>
                  <a:lnTo>
                    <a:pt x="32879" y="2456"/>
                  </a:lnTo>
                  <a:lnTo>
                    <a:pt x="33717" y="2366"/>
                  </a:lnTo>
                  <a:lnTo>
                    <a:pt x="34526" y="2277"/>
                  </a:lnTo>
                  <a:lnTo>
                    <a:pt x="35334" y="2217"/>
                  </a:lnTo>
                  <a:lnTo>
                    <a:pt x="36143" y="2157"/>
                  </a:lnTo>
                  <a:lnTo>
                    <a:pt x="36981" y="2127"/>
                  </a:lnTo>
                  <a:close/>
                  <a:moveTo>
                    <a:pt x="37221" y="1"/>
                  </a:moveTo>
                  <a:lnTo>
                    <a:pt x="36292" y="31"/>
                  </a:lnTo>
                  <a:lnTo>
                    <a:pt x="35364" y="61"/>
                  </a:lnTo>
                  <a:lnTo>
                    <a:pt x="34436" y="121"/>
                  </a:lnTo>
                  <a:lnTo>
                    <a:pt x="33508" y="210"/>
                  </a:lnTo>
                  <a:lnTo>
                    <a:pt x="32579" y="330"/>
                  </a:lnTo>
                  <a:lnTo>
                    <a:pt x="31681" y="450"/>
                  </a:lnTo>
                  <a:lnTo>
                    <a:pt x="30783" y="630"/>
                  </a:lnTo>
                  <a:lnTo>
                    <a:pt x="29884" y="809"/>
                  </a:lnTo>
                  <a:lnTo>
                    <a:pt x="28986" y="1019"/>
                  </a:lnTo>
                  <a:lnTo>
                    <a:pt x="28088" y="1258"/>
                  </a:lnTo>
                  <a:lnTo>
                    <a:pt x="27219" y="1498"/>
                  </a:lnTo>
                  <a:lnTo>
                    <a:pt x="26351" y="1797"/>
                  </a:lnTo>
                  <a:lnTo>
                    <a:pt x="25513" y="2097"/>
                  </a:lnTo>
                  <a:lnTo>
                    <a:pt x="24674" y="2456"/>
                  </a:lnTo>
                  <a:lnTo>
                    <a:pt x="23866" y="2816"/>
                  </a:lnTo>
                  <a:lnTo>
                    <a:pt x="23417" y="2786"/>
                  </a:lnTo>
                  <a:lnTo>
                    <a:pt x="22997" y="2786"/>
                  </a:lnTo>
                  <a:lnTo>
                    <a:pt x="22099" y="2816"/>
                  </a:lnTo>
                  <a:lnTo>
                    <a:pt x="21231" y="2905"/>
                  </a:lnTo>
                  <a:lnTo>
                    <a:pt x="20362" y="3055"/>
                  </a:lnTo>
                  <a:lnTo>
                    <a:pt x="19494" y="3265"/>
                  </a:lnTo>
                  <a:lnTo>
                    <a:pt x="18626" y="3534"/>
                  </a:lnTo>
                  <a:lnTo>
                    <a:pt x="17787" y="3834"/>
                  </a:lnTo>
                  <a:lnTo>
                    <a:pt x="16919" y="4193"/>
                  </a:lnTo>
                  <a:lnTo>
                    <a:pt x="16080" y="4552"/>
                  </a:lnTo>
                  <a:lnTo>
                    <a:pt x="15272" y="4971"/>
                  </a:lnTo>
                  <a:lnTo>
                    <a:pt x="14464" y="5421"/>
                  </a:lnTo>
                  <a:lnTo>
                    <a:pt x="13685" y="5870"/>
                  </a:lnTo>
                  <a:lnTo>
                    <a:pt x="12936" y="6349"/>
                  </a:lnTo>
                  <a:lnTo>
                    <a:pt x="12218" y="6828"/>
                  </a:lnTo>
                  <a:lnTo>
                    <a:pt x="10840" y="7816"/>
                  </a:lnTo>
                  <a:lnTo>
                    <a:pt x="9942" y="8505"/>
                  </a:lnTo>
                  <a:lnTo>
                    <a:pt x="9074" y="9193"/>
                  </a:lnTo>
                  <a:lnTo>
                    <a:pt x="8235" y="9912"/>
                  </a:lnTo>
                  <a:lnTo>
                    <a:pt x="7427" y="10661"/>
                  </a:lnTo>
                  <a:lnTo>
                    <a:pt x="6648" y="11409"/>
                  </a:lnTo>
                  <a:lnTo>
                    <a:pt x="5900" y="12218"/>
                  </a:lnTo>
                  <a:lnTo>
                    <a:pt x="5211" y="13026"/>
                  </a:lnTo>
                  <a:lnTo>
                    <a:pt x="4552" y="13865"/>
                  </a:lnTo>
                  <a:lnTo>
                    <a:pt x="3923" y="14733"/>
                  </a:lnTo>
                  <a:lnTo>
                    <a:pt x="3325" y="15631"/>
                  </a:lnTo>
                  <a:lnTo>
                    <a:pt x="2816" y="16560"/>
                  </a:lnTo>
                  <a:lnTo>
                    <a:pt x="2307" y="17518"/>
                  </a:lnTo>
                  <a:lnTo>
                    <a:pt x="1857" y="18536"/>
                  </a:lnTo>
                  <a:lnTo>
                    <a:pt x="1468" y="19554"/>
                  </a:lnTo>
                  <a:lnTo>
                    <a:pt x="1109" y="20632"/>
                  </a:lnTo>
                  <a:lnTo>
                    <a:pt x="839" y="21740"/>
                  </a:lnTo>
                  <a:lnTo>
                    <a:pt x="570" y="22997"/>
                  </a:lnTo>
                  <a:lnTo>
                    <a:pt x="360" y="24255"/>
                  </a:lnTo>
                  <a:lnTo>
                    <a:pt x="181" y="25513"/>
                  </a:lnTo>
                  <a:lnTo>
                    <a:pt x="91" y="26800"/>
                  </a:lnTo>
                  <a:lnTo>
                    <a:pt x="31" y="28058"/>
                  </a:lnTo>
                  <a:lnTo>
                    <a:pt x="1" y="29345"/>
                  </a:lnTo>
                  <a:lnTo>
                    <a:pt x="31" y="30633"/>
                  </a:lnTo>
                  <a:lnTo>
                    <a:pt x="91" y="31891"/>
                  </a:lnTo>
                  <a:lnTo>
                    <a:pt x="181" y="34136"/>
                  </a:lnTo>
                  <a:lnTo>
                    <a:pt x="240" y="35274"/>
                  </a:lnTo>
                  <a:lnTo>
                    <a:pt x="360" y="36442"/>
                  </a:lnTo>
                  <a:lnTo>
                    <a:pt x="480" y="37580"/>
                  </a:lnTo>
                  <a:lnTo>
                    <a:pt x="600" y="38149"/>
                  </a:lnTo>
                  <a:lnTo>
                    <a:pt x="720" y="38688"/>
                  </a:lnTo>
                  <a:lnTo>
                    <a:pt x="839" y="39227"/>
                  </a:lnTo>
                  <a:lnTo>
                    <a:pt x="1019" y="39766"/>
                  </a:lnTo>
                  <a:lnTo>
                    <a:pt x="1199" y="40305"/>
                  </a:lnTo>
                  <a:lnTo>
                    <a:pt x="1438" y="40814"/>
                  </a:lnTo>
                  <a:lnTo>
                    <a:pt x="1648" y="41233"/>
                  </a:lnTo>
                  <a:lnTo>
                    <a:pt x="1887" y="41622"/>
                  </a:lnTo>
                  <a:lnTo>
                    <a:pt x="2157" y="42011"/>
                  </a:lnTo>
                  <a:lnTo>
                    <a:pt x="2426" y="42401"/>
                  </a:lnTo>
                  <a:lnTo>
                    <a:pt x="2995" y="43119"/>
                  </a:lnTo>
                  <a:lnTo>
                    <a:pt x="3624" y="43838"/>
                  </a:lnTo>
                  <a:lnTo>
                    <a:pt x="4193" y="44557"/>
                  </a:lnTo>
                  <a:lnTo>
                    <a:pt x="4762" y="45305"/>
                  </a:lnTo>
                  <a:lnTo>
                    <a:pt x="5031" y="45694"/>
                  </a:lnTo>
                  <a:lnTo>
                    <a:pt x="5271" y="46084"/>
                  </a:lnTo>
                  <a:lnTo>
                    <a:pt x="5481" y="46503"/>
                  </a:lnTo>
                  <a:lnTo>
                    <a:pt x="5660" y="46922"/>
                  </a:lnTo>
                  <a:lnTo>
                    <a:pt x="5840" y="47311"/>
                  </a:lnTo>
                  <a:lnTo>
                    <a:pt x="6049" y="47641"/>
                  </a:lnTo>
                  <a:lnTo>
                    <a:pt x="6289" y="47940"/>
                  </a:lnTo>
                  <a:lnTo>
                    <a:pt x="6588" y="48240"/>
                  </a:lnTo>
                  <a:lnTo>
                    <a:pt x="6888" y="48479"/>
                  </a:lnTo>
                  <a:lnTo>
                    <a:pt x="7217" y="48689"/>
                  </a:lnTo>
                  <a:lnTo>
                    <a:pt x="7577" y="48868"/>
                  </a:lnTo>
                  <a:lnTo>
                    <a:pt x="7966" y="49018"/>
                  </a:lnTo>
                  <a:lnTo>
                    <a:pt x="8355" y="49138"/>
                  </a:lnTo>
                  <a:lnTo>
                    <a:pt x="8744" y="49228"/>
                  </a:lnTo>
                  <a:lnTo>
                    <a:pt x="9164" y="49258"/>
                  </a:lnTo>
                  <a:lnTo>
                    <a:pt x="9553" y="49288"/>
                  </a:lnTo>
                  <a:lnTo>
                    <a:pt x="9972" y="49258"/>
                  </a:lnTo>
                  <a:lnTo>
                    <a:pt x="10361" y="49228"/>
                  </a:lnTo>
                  <a:lnTo>
                    <a:pt x="10751" y="49138"/>
                  </a:lnTo>
                  <a:lnTo>
                    <a:pt x="11140" y="49018"/>
                  </a:lnTo>
                  <a:lnTo>
                    <a:pt x="11439" y="48868"/>
                  </a:lnTo>
                  <a:lnTo>
                    <a:pt x="11799" y="48659"/>
                  </a:lnTo>
                  <a:lnTo>
                    <a:pt x="12218" y="48419"/>
                  </a:lnTo>
                  <a:lnTo>
                    <a:pt x="12637" y="48210"/>
                  </a:lnTo>
                  <a:lnTo>
                    <a:pt x="13086" y="48000"/>
                  </a:lnTo>
                  <a:lnTo>
                    <a:pt x="13296" y="47940"/>
                  </a:lnTo>
                  <a:lnTo>
                    <a:pt x="13505" y="47880"/>
                  </a:lnTo>
                  <a:lnTo>
                    <a:pt x="13685" y="47850"/>
                  </a:lnTo>
                  <a:lnTo>
                    <a:pt x="13895" y="47850"/>
                  </a:lnTo>
                  <a:lnTo>
                    <a:pt x="14044" y="47880"/>
                  </a:lnTo>
                  <a:lnTo>
                    <a:pt x="14224" y="47970"/>
                  </a:lnTo>
                  <a:lnTo>
                    <a:pt x="14493" y="48150"/>
                  </a:lnTo>
                  <a:lnTo>
                    <a:pt x="14733" y="48329"/>
                  </a:lnTo>
                  <a:lnTo>
                    <a:pt x="14973" y="48569"/>
                  </a:lnTo>
                  <a:lnTo>
                    <a:pt x="15182" y="48809"/>
                  </a:lnTo>
                  <a:lnTo>
                    <a:pt x="15571" y="49318"/>
                  </a:lnTo>
                  <a:lnTo>
                    <a:pt x="15931" y="49827"/>
                  </a:lnTo>
                  <a:lnTo>
                    <a:pt x="16590" y="50755"/>
                  </a:lnTo>
                  <a:lnTo>
                    <a:pt x="16979" y="51234"/>
                  </a:lnTo>
                  <a:lnTo>
                    <a:pt x="17398" y="51683"/>
                  </a:lnTo>
                  <a:lnTo>
                    <a:pt x="17847" y="52102"/>
                  </a:lnTo>
                  <a:lnTo>
                    <a:pt x="18087" y="52252"/>
                  </a:lnTo>
                  <a:lnTo>
                    <a:pt x="18326" y="52402"/>
                  </a:lnTo>
                  <a:lnTo>
                    <a:pt x="18596" y="52551"/>
                  </a:lnTo>
                  <a:lnTo>
                    <a:pt x="18865" y="52641"/>
                  </a:lnTo>
                  <a:lnTo>
                    <a:pt x="19135" y="52731"/>
                  </a:lnTo>
                  <a:lnTo>
                    <a:pt x="19434" y="52761"/>
                  </a:lnTo>
                  <a:lnTo>
                    <a:pt x="19823" y="52791"/>
                  </a:lnTo>
                  <a:lnTo>
                    <a:pt x="20213" y="52791"/>
                  </a:lnTo>
                  <a:lnTo>
                    <a:pt x="20602" y="52761"/>
                  </a:lnTo>
                  <a:lnTo>
                    <a:pt x="20991" y="52731"/>
                  </a:lnTo>
                  <a:lnTo>
                    <a:pt x="21770" y="52611"/>
                  </a:lnTo>
                  <a:lnTo>
                    <a:pt x="22518" y="52462"/>
                  </a:lnTo>
                  <a:lnTo>
                    <a:pt x="23267" y="52282"/>
                  </a:lnTo>
                  <a:lnTo>
                    <a:pt x="24045" y="52132"/>
                  </a:lnTo>
                  <a:lnTo>
                    <a:pt x="24824" y="52012"/>
                  </a:lnTo>
                  <a:lnTo>
                    <a:pt x="25213" y="51983"/>
                  </a:lnTo>
                  <a:lnTo>
                    <a:pt x="26052" y="51983"/>
                  </a:lnTo>
                  <a:lnTo>
                    <a:pt x="26471" y="52012"/>
                  </a:lnTo>
                  <a:lnTo>
                    <a:pt x="26860" y="52072"/>
                  </a:lnTo>
                  <a:lnTo>
                    <a:pt x="27219" y="52162"/>
                  </a:lnTo>
                  <a:lnTo>
                    <a:pt x="27579" y="52252"/>
                  </a:lnTo>
                  <a:lnTo>
                    <a:pt x="27908" y="52402"/>
                  </a:lnTo>
                  <a:lnTo>
                    <a:pt x="28267" y="52581"/>
                  </a:lnTo>
                  <a:lnTo>
                    <a:pt x="28687" y="52791"/>
                  </a:lnTo>
                  <a:lnTo>
                    <a:pt x="28926" y="52941"/>
                  </a:lnTo>
                  <a:lnTo>
                    <a:pt x="29136" y="53120"/>
                  </a:lnTo>
                  <a:lnTo>
                    <a:pt x="29585" y="53480"/>
                  </a:lnTo>
                  <a:lnTo>
                    <a:pt x="29974" y="53869"/>
                  </a:lnTo>
                  <a:lnTo>
                    <a:pt x="30364" y="54288"/>
                  </a:lnTo>
                  <a:lnTo>
                    <a:pt x="30753" y="54677"/>
                  </a:lnTo>
                  <a:lnTo>
                    <a:pt x="31142" y="55067"/>
                  </a:lnTo>
                  <a:lnTo>
                    <a:pt x="31561" y="55426"/>
                  </a:lnTo>
                  <a:lnTo>
                    <a:pt x="31801" y="55576"/>
                  </a:lnTo>
                  <a:lnTo>
                    <a:pt x="32070" y="55696"/>
                  </a:lnTo>
                  <a:lnTo>
                    <a:pt x="32310" y="55815"/>
                  </a:lnTo>
                  <a:lnTo>
                    <a:pt x="32549" y="55905"/>
                  </a:lnTo>
                  <a:lnTo>
                    <a:pt x="32819" y="55995"/>
                  </a:lnTo>
                  <a:lnTo>
                    <a:pt x="33058" y="56025"/>
                  </a:lnTo>
                  <a:lnTo>
                    <a:pt x="33328" y="56085"/>
                  </a:lnTo>
                  <a:lnTo>
                    <a:pt x="33597" y="56085"/>
                  </a:lnTo>
                  <a:lnTo>
                    <a:pt x="34166" y="56055"/>
                  </a:lnTo>
                  <a:lnTo>
                    <a:pt x="34705" y="55995"/>
                  </a:lnTo>
                  <a:lnTo>
                    <a:pt x="35214" y="55845"/>
                  </a:lnTo>
                  <a:lnTo>
                    <a:pt x="35723" y="55636"/>
                  </a:lnTo>
                  <a:lnTo>
                    <a:pt x="36202" y="55396"/>
                  </a:lnTo>
                  <a:lnTo>
                    <a:pt x="36412" y="55246"/>
                  </a:lnTo>
                  <a:lnTo>
                    <a:pt x="36622" y="55067"/>
                  </a:lnTo>
                  <a:lnTo>
                    <a:pt x="36801" y="54887"/>
                  </a:lnTo>
                  <a:lnTo>
                    <a:pt x="36981" y="54677"/>
                  </a:lnTo>
                  <a:lnTo>
                    <a:pt x="37310" y="54258"/>
                  </a:lnTo>
                  <a:lnTo>
                    <a:pt x="37610" y="53809"/>
                  </a:lnTo>
                  <a:lnTo>
                    <a:pt x="37909" y="53360"/>
                  </a:lnTo>
                  <a:lnTo>
                    <a:pt x="38209" y="52941"/>
                  </a:lnTo>
                  <a:lnTo>
                    <a:pt x="38538" y="52551"/>
                  </a:lnTo>
                  <a:lnTo>
                    <a:pt x="38718" y="52342"/>
                  </a:lnTo>
                  <a:lnTo>
                    <a:pt x="38927" y="52192"/>
                  </a:lnTo>
                  <a:lnTo>
                    <a:pt x="39107" y="52072"/>
                  </a:lnTo>
                  <a:lnTo>
                    <a:pt x="39287" y="51983"/>
                  </a:lnTo>
                  <a:lnTo>
                    <a:pt x="39466" y="51923"/>
                  </a:lnTo>
                  <a:lnTo>
                    <a:pt x="39646" y="51893"/>
                  </a:lnTo>
                  <a:lnTo>
                    <a:pt x="39856" y="51893"/>
                  </a:lnTo>
                  <a:lnTo>
                    <a:pt x="40035" y="51923"/>
                  </a:lnTo>
                  <a:lnTo>
                    <a:pt x="40424" y="51983"/>
                  </a:lnTo>
                  <a:lnTo>
                    <a:pt x="40844" y="52102"/>
                  </a:lnTo>
                  <a:lnTo>
                    <a:pt x="41233" y="52222"/>
                  </a:lnTo>
                  <a:lnTo>
                    <a:pt x="41622" y="52372"/>
                  </a:lnTo>
                  <a:lnTo>
                    <a:pt x="41982" y="52462"/>
                  </a:lnTo>
                  <a:lnTo>
                    <a:pt x="42580" y="52581"/>
                  </a:lnTo>
                  <a:lnTo>
                    <a:pt x="42880" y="52611"/>
                  </a:lnTo>
                  <a:lnTo>
                    <a:pt x="43179" y="52611"/>
                  </a:lnTo>
                  <a:lnTo>
                    <a:pt x="43748" y="52581"/>
                  </a:lnTo>
                  <a:lnTo>
                    <a:pt x="44377" y="52492"/>
                  </a:lnTo>
                  <a:lnTo>
                    <a:pt x="44886" y="52372"/>
                  </a:lnTo>
                  <a:lnTo>
                    <a:pt x="45395" y="52222"/>
                  </a:lnTo>
                  <a:lnTo>
                    <a:pt x="45904" y="52042"/>
                  </a:lnTo>
                  <a:lnTo>
                    <a:pt x="46413" y="51833"/>
                  </a:lnTo>
                  <a:lnTo>
                    <a:pt x="46862" y="51593"/>
                  </a:lnTo>
                  <a:lnTo>
                    <a:pt x="47311" y="51294"/>
                  </a:lnTo>
                  <a:lnTo>
                    <a:pt x="47491" y="51114"/>
                  </a:lnTo>
                  <a:lnTo>
                    <a:pt x="47701" y="50935"/>
                  </a:lnTo>
                  <a:lnTo>
                    <a:pt x="47880" y="50755"/>
                  </a:lnTo>
                  <a:lnTo>
                    <a:pt x="48030" y="50515"/>
                  </a:lnTo>
                  <a:lnTo>
                    <a:pt x="48240" y="50186"/>
                  </a:lnTo>
                  <a:lnTo>
                    <a:pt x="48419" y="49857"/>
                  </a:lnTo>
                  <a:lnTo>
                    <a:pt x="48749" y="49108"/>
                  </a:lnTo>
                  <a:lnTo>
                    <a:pt x="49078" y="48419"/>
                  </a:lnTo>
                  <a:lnTo>
                    <a:pt x="49258" y="48060"/>
                  </a:lnTo>
                  <a:lnTo>
                    <a:pt x="49467" y="47731"/>
                  </a:lnTo>
                  <a:lnTo>
                    <a:pt x="49947" y="47132"/>
                  </a:lnTo>
                  <a:lnTo>
                    <a:pt x="50216" y="46802"/>
                  </a:lnTo>
                  <a:lnTo>
                    <a:pt x="50545" y="46503"/>
                  </a:lnTo>
                  <a:lnTo>
                    <a:pt x="50875" y="46203"/>
                  </a:lnTo>
                  <a:lnTo>
                    <a:pt x="51234" y="45964"/>
                  </a:lnTo>
                  <a:lnTo>
                    <a:pt x="51414" y="45874"/>
                  </a:lnTo>
                  <a:lnTo>
                    <a:pt x="51593" y="45814"/>
                  </a:lnTo>
                  <a:lnTo>
                    <a:pt x="51743" y="45784"/>
                  </a:lnTo>
                  <a:lnTo>
                    <a:pt x="51923" y="45754"/>
                  </a:lnTo>
                  <a:lnTo>
                    <a:pt x="52222" y="45784"/>
                  </a:lnTo>
                  <a:lnTo>
                    <a:pt x="52522" y="45844"/>
                  </a:lnTo>
                  <a:lnTo>
                    <a:pt x="52821" y="45934"/>
                  </a:lnTo>
                  <a:lnTo>
                    <a:pt x="53091" y="46054"/>
                  </a:lnTo>
                  <a:lnTo>
                    <a:pt x="53659" y="46323"/>
                  </a:lnTo>
                  <a:lnTo>
                    <a:pt x="53959" y="46413"/>
                  </a:lnTo>
                  <a:lnTo>
                    <a:pt x="54258" y="46503"/>
                  </a:lnTo>
                  <a:lnTo>
                    <a:pt x="54767" y="46563"/>
                  </a:lnTo>
                  <a:lnTo>
                    <a:pt x="55276" y="46593"/>
                  </a:lnTo>
                  <a:lnTo>
                    <a:pt x="55815" y="46533"/>
                  </a:lnTo>
                  <a:lnTo>
                    <a:pt x="56354" y="46443"/>
                  </a:lnTo>
                  <a:lnTo>
                    <a:pt x="56863" y="46263"/>
                  </a:lnTo>
                  <a:lnTo>
                    <a:pt x="57103" y="46144"/>
                  </a:lnTo>
                  <a:lnTo>
                    <a:pt x="57343" y="46024"/>
                  </a:lnTo>
                  <a:lnTo>
                    <a:pt x="57582" y="45874"/>
                  </a:lnTo>
                  <a:lnTo>
                    <a:pt x="57792" y="45724"/>
                  </a:lnTo>
                  <a:lnTo>
                    <a:pt x="57971" y="45545"/>
                  </a:lnTo>
                  <a:lnTo>
                    <a:pt x="58151" y="45365"/>
                  </a:lnTo>
                  <a:lnTo>
                    <a:pt x="58301" y="45155"/>
                  </a:lnTo>
                  <a:lnTo>
                    <a:pt x="58420" y="44976"/>
                  </a:lnTo>
                  <a:lnTo>
                    <a:pt x="58660" y="44527"/>
                  </a:lnTo>
                  <a:lnTo>
                    <a:pt x="58900" y="44137"/>
                  </a:lnTo>
                  <a:lnTo>
                    <a:pt x="59019" y="43928"/>
                  </a:lnTo>
                  <a:lnTo>
                    <a:pt x="59169" y="43748"/>
                  </a:lnTo>
                  <a:lnTo>
                    <a:pt x="59558" y="43329"/>
                  </a:lnTo>
                  <a:lnTo>
                    <a:pt x="59918" y="42910"/>
                  </a:lnTo>
                  <a:lnTo>
                    <a:pt x="60247" y="42490"/>
                  </a:lnTo>
                  <a:lnTo>
                    <a:pt x="60546" y="42011"/>
                  </a:lnTo>
                  <a:lnTo>
                    <a:pt x="60636" y="41862"/>
                  </a:lnTo>
                  <a:lnTo>
                    <a:pt x="60726" y="41742"/>
                  </a:lnTo>
                  <a:lnTo>
                    <a:pt x="60816" y="41682"/>
                  </a:lnTo>
                  <a:lnTo>
                    <a:pt x="60906" y="41622"/>
                  </a:lnTo>
                  <a:lnTo>
                    <a:pt x="60966" y="41592"/>
                  </a:lnTo>
                  <a:lnTo>
                    <a:pt x="61056" y="41622"/>
                  </a:lnTo>
                  <a:lnTo>
                    <a:pt x="61235" y="41682"/>
                  </a:lnTo>
                  <a:lnTo>
                    <a:pt x="61624" y="41922"/>
                  </a:lnTo>
                  <a:lnTo>
                    <a:pt x="61864" y="42041"/>
                  </a:lnTo>
                  <a:lnTo>
                    <a:pt x="62133" y="42131"/>
                  </a:lnTo>
                  <a:lnTo>
                    <a:pt x="62373" y="42161"/>
                  </a:lnTo>
                  <a:lnTo>
                    <a:pt x="62583" y="42191"/>
                  </a:lnTo>
                  <a:lnTo>
                    <a:pt x="63062" y="42161"/>
                  </a:lnTo>
                  <a:lnTo>
                    <a:pt x="63511" y="42131"/>
                  </a:lnTo>
                  <a:lnTo>
                    <a:pt x="63990" y="42101"/>
                  </a:lnTo>
                  <a:lnTo>
                    <a:pt x="65068" y="42101"/>
                  </a:lnTo>
                  <a:lnTo>
                    <a:pt x="65607" y="42041"/>
                  </a:lnTo>
                  <a:lnTo>
                    <a:pt x="66116" y="41952"/>
                  </a:lnTo>
                  <a:lnTo>
                    <a:pt x="66625" y="41802"/>
                  </a:lnTo>
                  <a:lnTo>
                    <a:pt x="66865" y="41712"/>
                  </a:lnTo>
                  <a:lnTo>
                    <a:pt x="67074" y="41592"/>
                  </a:lnTo>
                  <a:lnTo>
                    <a:pt x="67314" y="41442"/>
                  </a:lnTo>
                  <a:lnTo>
                    <a:pt x="67523" y="41293"/>
                  </a:lnTo>
                  <a:lnTo>
                    <a:pt x="67733" y="41113"/>
                  </a:lnTo>
                  <a:lnTo>
                    <a:pt x="67913" y="40904"/>
                  </a:lnTo>
                  <a:lnTo>
                    <a:pt x="68272" y="40424"/>
                  </a:lnTo>
                  <a:lnTo>
                    <a:pt x="68541" y="39915"/>
                  </a:lnTo>
                  <a:lnTo>
                    <a:pt x="68661" y="39676"/>
                  </a:lnTo>
                  <a:lnTo>
                    <a:pt x="68751" y="39406"/>
                  </a:lnTo>
                  <a:lnTo>
                    <a:pt x="68811" y="39167"/>
                  </a:lnTo>
                  <a:lnTo>
                    <a:pt x="68871" y="38897"/>
                  </a:lnTo>
                  <a:lnTo>
                    <a:pt x="68901" y="38628"/>
                  </a:lnTo>
                  <a:lnTo>
                    <a:pt x="68931" y="38388"/>
                  </a:lnTo>
                  <a:lnTo>
                    <a:pt x="68931" y="37819"/>
                  </a:lnTo>
                  <a:lnTo>
                    <a:pt x="68841" y="37280"/>
                  </a:lnTo>
                  <a:lnTo>
                    <a:pt x="68691" y="36711"/>
                  </a:lnTo>
                  <a:lnTo>
                    <a:pt x="68541" y="36322"/>
                  </a:lnTo>
                  <a:lnTo>
                    <a:pt x="68392" y="35903"/>
                  </a:lnTo>
                  <a:lnTo>
                    <a:pt x="68062" y="35035"/>
                  </a:lnTo>
                  <a:lnTo>
                    <a:pt x="67942" y="34585"/>
                  </a:lnTo>
                  <a:lnTo>
                    <a:pt x="67823" y="34136"/>
                  </a:lnTo>
                  <a:lnTo>
                    <a:pt x="67793" y="33687"/>
                  </a:lnTo>
                  <a:lnTo>
                    <a:pt x="67793" y="33478"/>
                  </a:lnTo>
                  <a:lnTo>
                    <a:pt x="67823" y="33268"/>
                  </a:lnTo>
                  <a:lnTo>
                    <a:pt x="67913" y="32879"/>
                  </a:lnTo>
                  <a:lnTo>
                    <a:pt x="68032" y="32489"/>
                  </a:lnTo>
                  <a:lnTo>
                    <a:pt x="68272" y="31741"/>
                  </a:lnTo>
                  <a:lnTo>
                    <a:pt x="68571" y="30992"/>
                  </a:lnTo>
                  <a:lnTo>
                    <a:pt x="68841" y="30214"/>
                  </a:lnTo>
                  <a:lnTo>
                    <a:pt x="69050" y="29435"/>
                  </a:lnTo>
                  <a:lnTo>
                    <a:pt x="69260" y="28597"/>
                  </a:lnTo>
                  <a:lnTo>
                    <a:pt x="69410" y="27758"/>
                  </a:lnTo>
                  <a:lnTo>
                    <a:pt x="69559" y="26920"/>
                  </a:lnTo>
                  <a:lnTo>
                    <a:pt x="69649" y="26052"/>
                  </a:lnTo>
                  <a:lnTo>
                    <a:pt x="69709" y="25213"/>
                  </a:lnTo>
                  <a:lnTo>
                    <a:pt x="69739" y="24345"/>
                  </a:lnTo>
                  <a:lnTo>
                    <a:pt x="69739" y="23536"/>
                  </a:lnTo>
                  <a:lnTo>
                    <a:pt x="69709" y="22818"/>
                  </a:lnTo>
                  <a:lnTo>
                    <a:pt x="69679" y="22129"/>
                  </a:lnTo>
                  <a:lnTo>
                    <a:pt x="69589" y="21440"/>
                  </a:lnTo>
                  <a:lnTo>
                    <a:pt x="69500" y="20752"/>
                  </a:lnTo>
                  <a:lnTo>
                    <a:pt x="69380" y="20063"/>
                  </a:lnTo>
                  <a:lnTo>
                    <a:pt x="69230" y="19404"/>
                  </a:lnTo>
                  <a:lnTo>
                    <a:pt x="69050" y="18715"/>
                  </a:lnTo>
                  <a:lnTo>
                    <a:pt x="68841" y="18057"/>
                  </a:lnTo>
                  <a:lnTo>
                    <a:pt x="68631" y="17398"/>
                  </a:lnTo>
                  <a:lnTo>
                    <a:pt x="68392" y="16769"/>
                  </a:lnTo>
                  <a:lnTo>
                    <a:pt x="68122" y="16110"/>
                  </a:lnTo>
                  <a:lnTo>
                    <a:pt x="67853" y="15482"/>
                  </a:lnTo>
                  <a:lnTo>
                    <a:pt x="67523" y="14853"/>
                  </a:lnTo>
                  <a:lnTo>
                    <a:pt x="67194" y="14254"/>
                  </a:lnTo>
                  <a:lnTo>
                    <a:pt x="66835" y="13655"/>
                  </a:lnTo>
                  <a:lnTo>
                    <a:pt x="66475" y="13056"/>
                  </a:lnTo>
                  <a:lnTo>
                    <a:pt x="65846" y="12158"/>
                  </a:lnTo>
                  <a:lnTo>
                    <a:pt x="65158" y="11260"/>
                  </a:lnTo>
                  <a:lnTo>
                    <a:pt x="64439" y="10421"/>
                  </a:lnTo>
                  <a:lnTo>
                    <a:pt x="63691" y="9613"/>
                  </a:lnTo>
                  <a:lnTo>
                    <a:pt x="62882" y="8834"/>
                  </a:lnTo>
                  <a:lnTo>
                    <a:pt x="62044" y="8086"/>
                  </a:lnTo>
                  <a:lnTo>
                    <a:pt x="61175" y="7397"/>
                  </a:lnTo>
                  <a:lnTo>
                    <a:pt x="60277" y="6708"/>
                  </a:lnTo>
                  <a:lnTo>
                    <a:pt x="59379" y="6079"/>
                  </a:lnTo>
                  <a:lnTo>
                    <a:pt x="58420" y="5481"/>
                  </a:lnTo>
                  <a:lnTo>
                    <a:pt x="57462" y="4912"/>
                  </a:lnTo>
                  <a:lnTo>
                    <a:pt x="56474" y="4373"/>
                  </a:lnTo>
                  <a:lnTo>
                    <a:pt x="55486" y="3894"/>
                  </a:lnTo>
                  <a:lnTo>
                    <a:pt x="54468" y="3414"/>
                  </a:lnTo>
                  <a:lnTo>
                    <a:pt x="53450" y="2995"/>
                  </a:lnTo>
                  <a:lnTo>
                    <a:pt x="52402" y="2606"/>
                  </a:lnTo>
                  <a:lnTo>
                    <a:pt x="51593" y="2307"/>
                  </a:lnTo>
                  <a:lnTo>
                    <a:pt x="50755" y="2037"/>
                  </a:lnTo>
                  <a:lnTo>
                    <a:pt x="49917" y="1768"/>
                  </a:lnTo>
                  <a:lnTo>
                    <a:pt x="49048" y="1528"/>
                  </a:lnTo>
                  <a:lnTo>
                    <a:pt x="48180" y="1318"/>
                  </a:lnTo>
                  <a:lnTo>
                    <a:pt x="47311" y="1109"/>
                  </a:lnTo>
                  <a:lnTo>
                    <a:pt x="46413" y="899"/>
                  </a:lnTo>
                  <a:lnTo>
                    <a:pt x="45515" y="749"/>
                  </a:lnTo>
                  <a:lnTo>
                    <a:pt x="44617" y="570"/>
                  </a:lnTo>
                  <a:lnTo>
                    <a:pt x="43718" y="450"/>
                  </a:lnTo>
                  <a:lnTo>
                    <a:pt x="42790" y="330"/>
                  </a:lnTo>
                  <a:lnTo>
                    <a:pt x="41862" y="210"/>
                  </a:lnTo>
                  <a:lnTo>
                    <a:pt x="40934" y="121"/>
                  </a:lnTo>
                  <a:lnTo>
                    <a:pt x="40005" y="61"/>
                  </a:lnTo>
                  <a:lnTo>
                    <a:pt x="39077" y="31"/>
                  </a:lnTo>
                  <a:lnTo>
                    <a:pt x="3814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10680785" y="3335062"/>
              <a:ext cx="473754" cy="165451"/>
            </a:xfrm>
            <a:custGeom>
              <a:rect b="b" l="l" r="r" t="t"/>
              <a:pathLst>
                <a:path extrusionOk="0" h="22758" w="65188">
                  <a:moveTo>
                    <a:pt x="64019" y="1"/>
                  </a:moveTo>
                  <a:lnTo>
                    <a:pt x="63840" y="60"/>
                  </a:lnTo>
                  <a:lnTo>
                    <a:pt x="63660" y="120"/>
                  </a:lnTo>
                  <a:lnTo>
                    <a:pt x="63510" y="240"/>
                  </a:lnTo>
                  <a:lnTo>
                    <a:pt x="63391" y="420"/>
                  </a:lnTo>
                  <a:lnTo>
                    <a:pt x="63301" y="599"/>
                  </a:lnTo>
                  <a:lnTo>
                    <a:pt x="62762" y="1827"/>
                  </a:lnTo>
                  <a:lnTo>
                    <a:pt x="62193" y="3025"/>
                  </a:lnTo>
                  <a:lnTo>
                    <a:pt x="61564" y="4193"/>
                  </a:lnTo>
                  <a:lnTo>
                    <a:pt x="60905" y="5331"/>
                  </a:lnTo>
                  <a:lnTo>
                    <a:pt x="60187" y="6408"/>
                  </a:lnTo>
                  <a:lnTo>
                    <a:pt x="59438" y="7486"/>
                  </a:lnTo>
                  <a:lnTo>
                    <a:pt x="58630" y="8475"/>
                  </a:lnTo>
                  <a:lnTo>
                    <a:pt x="57761" y="9463"/>
                  </a:lnTo>
                  <a:lnTo>
                    <a:pt x="56863" y="10421"/>
                  </a:lnTo>
                  <a:lnTo>
                    <a:pt x="55935" y="11319"/>
                  </a:lnTo>
                  <a:lnTo>
                    <a:pt x="54947" y="12158"/>
                  </a:lnTo>
                  <a:lnTo>
                    <a:pt x="53929" y="12996"/>
                  </a:lnTo>
                  <a:lnTo>
                    <a:pt x="52880" y="13745"/>
                  </a:lnTo>
                  <a:lnTo>
                    <a:pt x="51773" y="14493"/>
                  </a:lnTo>
                  <a:lnTo>
                    <a:pt x="50635" y="15152"/>
                  </a:lnTo>
                  <a:lnTo>
                    <a:pt x="49467" y="15811"/>
                  </a:lnTo>
                  <a:lnTo>
                    <a:pt x="48329" y="16350"/>
                  </a:lnTo>
                  <a:lnTo>
                    <a:pt x="47161" y="16889"/>
                  </a:lnTo>
                  <a:lnTo>
                    <a:pt x="45964" y="17398"/>
                  </a:lnTo>
                  <a:lnTo>
                    <a:pt x="44736" y="17847"/>
                  </a:lnTo>
                  <a:lnTo>
                    <a:pt x="43508" y="18296"/>
                  </a:lnTo>
                  <a:lnTo>
                    <a:pt x="42281" y="18685"/>
                  </a:lnTo>
                  <a:lnTo>
                    <a:pt x="41023" y="19045"/>
                  </a:lnTo>
                  <a:lnTo>
                    <a:pt x="39735" y="19374"/>
                  </a:lnTo>
                  <a:lnTo>
                    <a:pt x="38478" y="19643"/>
                  </a:lnTo>
                  <a:lnTo>
                    <a:pt x="37190" y="19913"/>
                  </a:lnTo>
                  <a:lnTo>
                    <a:pt x="35903" y="20123"/>
                  </a:lnTo>
                  <a:lnTo>
                    <a:pt x="34585" y="20302"/>
                  </a:lnTo>
                  <a:lnTo>
                    <a:pt x="33297" y="20422"/>
                  </a:lnTo>
                  <a:lnTo>
                    <a:pt x="32010" y="20512"/>
                  </a:lnTo>
                  <a:lnTo>
                    <a:pt x="30752" y="20572"/>
                  </a:lnTo>
                  <a:lnTo>
                    <a:pt x="29465" y="20602"/>
                  </a:lnTo>
                  <a:lnTo>
                    <a:pt x="28357" y="20572"/>
                  </a:lnTo>
                  <a:lnTo>
                    <a:pt x="27249" y="20512"/>
                  </a:lnTo>
                  <a:lnTo>
                    <a:pt x="26141" y="20422"/>
                  </a:lnTo>
                  <a:lnTo>
                    <a:pt x="25033" y="20302"/>
                  </a:lnTo>
                  <a:lnTo>
                    <a:pt x="23895" y="20182"/>
                  </a:lnTo>
                  <a:lnTo>
                    <a:pt x="22787" y="20003"/>
                  </a:lnTo>
                  <a:lnTo>
                    <a:pt x="21650" y="19793"/>
                  </a:lnTo>
                  <a:lnTo>
                    <a:pt x="20542" y="19524"/>
                  </a:lnTo>
                  <a:lnTo>
                    <a:pt x="19434" y="19254"/>
                  </a:lnTo>
                  <a:lnTo>
                    <a:pt x="18326" y="18955"/>
                  </a:lnTo>
                  <a:lnTo>
                    <a:pt x="17248" y="18595"/>
                  </a:lnTo>
                  <a:lnTo>
                    <a:pt x="16200" y="18206"/>
                  </a:lnTo>
                  <a:lnTo>
                    <a:pt x="15152" y="17787"/>
                  </a:lnTo>
                  <a:lnTo>
                    <a:pt x="14104" y="17338"/>
                  </a:lnTo>
                  <a:lnTo>
                    <a:pt x="13116" y="16859"/>
                  </a:lnTo>
                  <a:lnTo>
                    <a:pt x="12127" y="16320"/>
                  </a:lnTo>
                  <a:lnTo>
                    <a:pt x="11199" y="15751"/>
                  </a:lnTo>
                  <a:lnTo>
                    <a:pt x="10271" y="15152"/>
                  </a:lnTo>
                  <a:lnTo>
                    <a:pt x="9373" y="14523"/>
                  </a:lnTo>
                  <a:lnTo>
                    <a:pt x="8534" y="13834"/>
                  </a:lnTo>
                  <a:lnTo>
                    <a:pt x="7726" y="13116"/>
                  </a:lnTo>
                  <a:lnTo>
                    <a:pt x="6947" y="12367"/>
                  </a:lnTo>
                  <a:lnTo>
                    <a:pt x="6229" y="11559"/>
                  </a:lnTo>
                  <a:lnTo>
                    <a:pt x="5570" y="10720"/>
                  </a:lnTo>
                  <a:lnTo>
                    <a:pt x="4941" y="9822"/>
                  </a:lnTo>
                  <a:lnTo>
                    <a:pt x="4342" y="8894"/>
                  </a:lnTo>
                  <a:lnTo>
                    <a:pt x="3833" y="7936"/>
                  </a:lnTo>
                  <a:lnTo>
                    <a:pt x="3354" y="6918"/>
                  </a:lnTo>
                  <a:lnTo>
                    <a:pt x="3144" y="6379"/>
                  </a:lnTo>
                  <a:lnTo>
                    <a:pt x="2965" y="5840"/>
                  </a:lnTo>
                  <a:lnTo>
                    <a:pt x="2785" y="5301"/>
                  </a:lnTo>
                  <a:lnTo>
                    <a:pt x="2605" y="4762"/>
                  </a:lnTo>
                  <a:lnTo>
                    <a:pt x="2456" y="4193"/>
                  </a:lnTo>
                  <a:lnTo>
                    <a:pt x="2336" y="3594"/>
                  </a:lnTo>
                  <a:lnTo>
                    <a:pt x="2216" y="3025"/>
                  </a:lnTo>
                  <a:lnTo>
                    <a:pt x="2126" y="2426"/>
                  </a:lnTo>
                  <a:lnTo>
                    <a:pt x="2067" y="2186"/>
                  </a:lnTo>
                  <a:lnTo>
                    <a:pt x="1947" y="1977"/>
                  </a:lnTo>
                  <a:lnTo>
                    <a:pt x="1827" y="1827"/>
                  </a:lnTo>
                  <a:lnTo>
                    <a:pt x="1677" y="1707"/>
                  </a:lnTo>
                  <a:lnTo>
                    <a:pt x="1498" y="1618"/>
                  </a:lnTo>
                  <a:lnTo>
                    <a:pt x="1318" y="1588"/>
                  </a:lnTo>
                  <a:lnTo>
                    <a:pt x="1138" y="1588"/>
                  </a:lnTo>
                  <a:lnTo>
                    <a:pt x="929" y="1618"/>
                  </a:lnTo>
                  <a:lnTo>
                    <a:pt x="749" y="1677"/>
                  </a:lnTo>
                  <a:lnTo>
                    <a:pt x="569" y="1767"/>
                  </a:lnTo>
                  <a:lnTo>
                    <a:pt x="390" y="1887"/>
                  </a:lnTo>
                  <a:lnTo>
                    <a:pt x="240" y="2037"/>
                  </a:lnTo>
                  <a:lnTo>
                    <a:pt x="120" y="2216"/>
                  </a:lnTo>
                  <a:lnTo>
                    <a:pt x="60" y="2426"/>
                  </a:lnTo>
                  <a:lnTo>
                    <a:pt x="0" y="2636"/>
                  </a:lnTo>
                  <a:lnTo>
                    <a:pt x="0" y="2875"/>
                  </a:lnTo>
                  <a:lnTo>
                    <a:pt x="90" y="3534"/>
                  </a:lnTo>
                  <a:lnTo>
                    <a:pt x="180" y="4163"/>
                  </a:lnTo>
                  <a:lnTo>
                    <a:pt x="300" y="4762"/>
                  </a:lnTo>
                  <a:lnTo>
                    <a:pt x="450" y="5360"/>
                  </a:lnTo>
                  <a:lnTo>
                    <a:pt x="599" y="5959"/>
                  </a:lnTo>
                  <a:lnTo>
                    <a:pt x="779" y="6558"/>
                  </a:lnTo>
                  <a:lnTo>
                    <a:pt x="959" y="7127"/>
                  </a:lnTo>
                  <a:lnTo>
                    <a:pt x="1168" y="7666"/>
                  </a:lnTo>
                  <a:lnTo>
                    <a:pt x="1408" y="8235"/>
                  </a:lnTo>
                  <a:lnTo>
                    <a:pt x="1647" y="8774"/>
                  </a:lnTo>
                  <a:lnTo>
                    <a:pt x="1917" y="9283"/>
                  </a:lnTo>
                  <a:lnTo>
                    <a:pt x="2186" y="9822"/>
                  </a:lnTo>
                  <a:lnTo>
                    <a:pt x="2486" y="10331"/>
                  </a:lnTo>
                  <a:lnTo>
                    <a:pt x="2785" y="10810"/>
                  </a:lnTo>
                  <a:lnTo>
                    <a:pt x="3115" y="11289"/>
                  </a:lnTo>
                  <a:lnTo>
                    <a:pt x="3444" y="11768"/>
                  </a:lnTo>
                  <a:lnTo>
                    <a:pt x="4163" y="12697"/>
                  </a:lnTo>
                  <a:lnTo>
                    <a:pt x="4941" y="13565"/>
                  </a:lnTo>
                  <a:lnTo>
                    <a:pt x="5750" y="14403"/>
                  </a:lnTo>
                  <a:lnTo>
                    <a:pt x="6618" y="15182"/>
                  </a:lnTo>
                  <a:lnTo>
                    <a:pt x="7546" y="15930"/>
                  </a:lnTo>
                  <a:lnTo>
                    <a:pt x="8504" y="16649"/>
                  </a:lnTo>
                  <a:lnTo>
                    <a:pt x="9492" y="17308"/>
                  </a:lnTo>
                  <a:lnTo>
                    <a:pt x="10511" y="17937"/>
                  </a:lnTo>
                  <a:lnTo>
                    <a:pt x="11559" y="18536"/>
                  </a:lnTo>
                  <a:lnTo>
                    <a:pt x="12637" y="19075"/>
                  </a:lnTo>
                  <a:lnTo>
                    <a:pt x="13744" y="19584"/>
                  </a:lnTo>
                  <a:lnTo>
                    <a:pt x="14882" y="20063"/>
                  </a:lnTo>
                  <a:lnTo>
                    <a:pt x="16020" y="20482"/>
                  </a:lnTo>
                  <a:lnTo>
                    <a:pt x="17188" y="20901"/>
                  </a:lnTo>
                  <a:lnTo>
                    <a:pt x="18356" y="21230"/>
                  </a:lnTo>
                  <a:lnTo>
                    <a:pt x="19553" y="21560"/>
                  </a:lnTo>
                  <a:lnTo>
                    <a:pt x="20751" y="21829"/>
                  </a:lnTo>
                  <a:lnTo>
                    <a:pt x="21919" y="22069"/>
                  </a:lnTo>
                  <a:lnTo>
                    <a:pt x="23117" y="22278"/>
                  </a:lnTo>
                  <a:lnTo>
                    <a:pt x="24314" y="22458"/>
                  </a:lnTo>
                  <a:lnTo>
                    <a:pt x="25512" y="22578"/>
                  </a:lnTo>
                  <a:lnTo>
                    <a:pt x="26680" y="22668"/>
                  </a:lnTo>
                  <a:lnTo>
                    <a:pt x="27848" y="22728"/>
                  </a:lnTo>
                  <a:lnTo>
                    <a:pt x="28986" y="22758"/>
                  </a:lnTo>
                  <a:lnTo>
                    <a:pt x="30393" y="22758"/>
                  </a:lnTo>
                  <a:lnTo>
                    <a:pt x="31770" y="22698"/>
                  </a:lnTo>
                  <a:lnTo>
                    <a:pt x="33178" y="22608"/>
                  </a:lnTo>
                  <a:lnTo>
                    <a:pt x="34585" y="22458"/>
                  </a:lnTo>
                  <a:lnTo>
                    <a:pt x="35962" y="22278"/>
                  </a:lnTo>
                  <a:lnTo>
                    <a:pt x="37370" y="22069"/>
                  </a:lnTo>
                  <a:lnTo>
                    <a:pt x="38747" y="21799"/>
                  </a:lnTo>
                  <a:lnTo>
                    <a:pt x="40125" y="21500"/>
                  </a:lnTo>
                  <a:lnTo>
                    <a:pt x="41502" y="21171"/>
                  </a:lnTo>
                  <a:lnTo>
                    <a:pt x="42849" y="20781"/>
                  </a:lnTo>
                  <a:lnTo>
                    <a:pt x="44197" y="20332"/>
                  </a:lnTo>
                  <a:lnTo>
                    <a:pt x="45514" y="19883"/>
                  </a:lnTo>
                  <a:lnTo>
                    <a:pt x="46802" y="19344"/>
                  </a:lnTo>
                  <a:lnTo>
                    <a:pt x="48090" y="18805"/>
                  </a:lnTo>
                  <a:lnTo>
                    <a:pt x="49347" y="18206"/>
                  </a:lnTo>
                  <a:lnTo>
                    <a:pt x="50575" y="17547"/>
                  </a:lnTo>
                  <a:lnTo>
                    <a:pt x="51803" y="16859"/>
                  </a:lnTo>
                  <a:lnTo>
                    <a:pt x="52970" y="16140"/>
                  </a:lnTo>
                  <a:lnTo>
                    <a:pt x="54108" y="15362"/>
                  </a:lnTo>
                  <a:lnTo>
                    <a:pt x="55216" y="14553"/>
                  </a:lnTo>
                  <a:lnTo>
                    <a:pt x="56294" y="13685"/>
                  </a:lnTo>
                  <a:lnTo>
                    <a:pt x="57342" y="12786"/>
                  </a:lnTo>
                  <a:lnTo>
                    <a:pt x="58330" y="11828"/>
                  </a:lnTo>
                  <a:lnTo>
                    <a:pt x="59288" y="10840"/>
                  </a:lnTo>
                  <a:lnTo>
                    <a:pt x="60187" y="9822"/>
                  </a:lnTo>
                  <a:lnTo>
                    <a:pt x="61055" y="8714"/>
                  </a:lnTo>
                  <a:lnTo>
                    <a:pt x="61864" y="7606"/>
                  </a:lnTo>
                  <a:lnTo>
                    <a:pt x="62642" y="6438"/>
                  </a:lnTo>
                  <a:lnTo>
                    <a:pt x="63331" y="5211"/>
                  </a:lnTo>
                  <a:lnTo>
                    <a:pt x="63989" y="3953"/>
                  </a:lnTo>
                  <a:lnTo>
                    <a:pt x="64289" y="3324"/>
                  </a:lnTo>
                  <a:lnTo>
                    <a:pt x="64588" y="2666"/>
                  </a:lnTo>
                  <a:lnTo>
                    <a:pt x="64858" y="1977"/>
                  </a:lnTo>
                  <a:lnTo>
                    <a:pt x="65127" y="1318"/>
                  </a:lnTo>
                  <a:lnTo>
                    <a:pt x="65187" y="1079"/>
                  </a:lnTo>
                  <a:lnTo>
                    <a:pt x="65187" y="899"/>
                  </a:lnTo>
                  <a:lnTo>
                    <a:pt x="65157" y="689"/>
                  </a:lnTo>
                  <a:lnTo>
                    <a:pt x="65097" y="540"/>
                  </a:lnTo>
                  <a:lnTo>
                    <a:pt x="65008" y="390"/>
                  </a:lnTo>
                  <a:lnTo>
                    <a:pt x="64858" y="240"/>
                  </a:lnTo>
                  <a:lnTo>
                    <a:pt x="64708" y="150"/>
                  </a:lnTo>
                  <a:lnTo>
                    <a:pt x="64558" y="60"/>
                  </a:lnTo>
                  <a:lnTo>
                    <a:pt x="64379" y="31"/>
                  </a:lnTo>
                  <a:lnTo>
                    <a:pt x="6419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10790042" y="3123517"/>
              <a:ext cx="228279" cy="151958"/>
            </a:xfrm>
            <a:custGeom>
              <a:rect b="b" l="l" r="r" t="t"/>
              <a:pathLst>
                <a:path extrusionOk="0" h="20902" w="31411">
                  <a:moveTo>
                    <a:pt x="21889" y="1947"/>
                  </a:moveTo>
                  <a:lnTo>
                    <a:pt x="22667" y="2007"/>
                  </a:lnTo>
                  <a:lnTo>
                    <a:pt x="23476" y="2067"/>
                  </a:lnTo>
                  <a:lnTo>
                    <a:pt x="24254" y="2187"/>
                  </a:lnTo>
                  <a:lnTo>
                    <a:pt x="25063" y="2366"/>
                  </a:lnTo>
                  <a:lnTo>
                    <a:pt x="25811" y="2576"/>
                  </a:lnTo>
                  <a:lnTo>
                    <a:pt x="26171" y="2725"/>
                  </a:lnTo>
                  <a:lnTo>
                    <a:pt x="26530" y="2875"/>
                  </a:lnTo>
                  <a:lnTo>
                    <a:pt x="26859" y="3025"/>
                  </a:lnTo>
                  <a:lnTo>
                    <a:pt x="27189" y="3205"/>
                  </a:lnTo>
                  <a:lnTo>
                    <a:pt x="27488" y="3414"/>
                  </a:lnTo>
                  <a:lnTo>
                    <a:pt x="27787" y="3624"/>
                  </a:lnTo>
                  <a:lnTo>
                    <a:pt x="28057" y="3863"/>
                  </a:lnTo>
                  <a:lnTo>
                    <a:pt x="28326" y="4103"/>
                  </a:lnTo>
                  <a:lnTo>
                    <a:pt x="28536" y="4372"/>
                  </a:lnTo>
                  <a:lnTo>
                    <a:pt x="28746" y="4672"/>
                  </a:lnTo>
                  <a:lnTo>
                    <a:pt x="28925" y="4971"/>
                  </a:lnTo>
                  <a:lnTo>
                    <a:pt x="29105" y="5301"/>
                  </a:lnTo>
                  <a:lnTo>
                    <a:pt x="29225" y="5660"/>
                  </a:lnTo>
                  <a:lnTo>
                    <a:pt x="29315" y="6049"/>
                  </a:lnTo>
                  <a:lnTo>
                    <a:pt x="29374" y="6438"/>
                  </a:lnTo>
                  <a:lnTo>
                    <a:pt x="29404" y="6858"/>
                  </a:lnTo>
                  <a:lnTo>
                    <a:pt x="29404" y="7516"/>
                  </a:lnTo>
                  <a:lnTo>
                    <a:pt x="29374" y="8145"/>
                  </a:lnTo>
                  <a:lnTo>
                    <a:pt x="29255" y="8744"/>
                  </a:lnTo>
                  <a:lnTo>
                    <a:pt x="29105" y="9343"/>
                  </a:lnTo>
                  <a:lnTo>
                    <a:pt x="28895" y="9912"/>
                  </a:lnTo>
                  <a:lnTo>
                    <a:pt x="28656" y="10481"/>
                  </a:lnTo>
                  <a:lnTo>
                    <a:pt x="28386" y="11020"/>
                  </a:lnTo>
                  <a:lnTo>
                    <a:pt x="28057" y="11529"/>
                  </a:lnTo>
                  <a:lnTo>
                    <a:pt x="27698" y="12038"/>
                  </a:lnTo>
                  <a:lnTo>
                    <a:pt x="27308" y="12547"/>
                  </a:lnTo>
                  <a:lnTo>
                    <a:pt x="26889" y="12996"/>
                  </a:lnTo>
                  <a:lnTo>
                    <a:pt x="26440" y="13445"/>
                  </a:lnTo>
                  <a:lnTo>
                    <a:pt x="25961" y="13894"/>
                  </a:lnTo>
                  <a:lnTo>
                    <a:pt x="25452" y="14314"/>
                  </a:lnTo>
                  <a:lnTo>
                    <a:pt x="24913" y="14703"/>
                  </a:lnTo>
                  <a:lnTo>
                    <a:pt x="24374" y="15092"/>
                  </a:lnTo>
                  <a:lnTo>
                    <a:pt x="23805" y="15451"/>
                  </a:lnTo>
                  <a:lnTo>
                    <a:pt x="23236" y="15811"/>
                  </a:lnTo>
                  <a:lnTo>
                    <a:pt x="22637" y="16140"/>
                  </a:lnTo>
                  <a:lnTo>
                    <a:pt x="22038" y="16440"/>
                  </a:lnTo>
                  <a:lnTo>
                    <a:pt x="21439" y="16739"/>
                  </a:lnTo>
                  <a:lnTo>
                    <a:pt x="20811" y="17008"/>
                  </a:lnTo>
                  <a:lnTo>
                    <a:pt x="20212" y="17278"/>
                  </a:lnTo>
                  <a:lnTo>
                    <a:pt x="19583" y="17518"/>
                  </a:lnTo>
                  <a:lnTo>
                    <a:pt x="18355" y="17937"/>
                  </a:lnTo>
                  <a:lnTo>
                    <a:pt x="17128" y="18266"/>
                  </a:lnTo>
                  <a:lnTo>
                    <a:pt x="15960" y="18536"/>
                  </a:lnTo>
                  <a:lnTo>
                    <a:pt x="14852" y="18715"/>
                  </a:lnTo>
                  <a:lnTo>
                    <a:pt x="14283" y="18775"/>
                  </a:lnTo>
                  <a:lnTo>
                    <a:pt x="13714" y="18835"/>
                  </a:lnTo>
                  <a:lnTo>
                    <a:pt x="12576" y="18835"/>
                  </a:lnTo>
                  <a:lnTo>
                    <a:pt x="12037" y="18805"/>
                  </a:lnTo>
                  <a:lnTo>
                    <a:pt x="11498" y="18745"/>
                  </a:lnTo>
                  <a:lnTo>
                    <a:pt x="10959" y="18655"/>
                  </a:lnTo>
                  <a:lnTo>
                    <a:pt x="10420" y="18566"/>
                  </a:lnTo>
                  <a:lnTo>
                    <a:pt x="9881" y="18446"/>
                  </a:lnTo>
                  <a:lnTo>
                    <a:pt x="9372" y="18296"/>
                  </a:lnTo>
                  <a:lnTo>
                    <a:pt x="8863" y="18116"/>
                  </a:lnTo>
                  <a:lnTo>
                    <a:pt x="8324" y="17907"/>
                  </a:lnTo>
                  <a:lnTo>
                    <a:pt x="7815" y="17697"/>
                  </a:lnTo>
                  <a:lnTo>
                    <a:pt x="7306" y="17458"/>
                  </a:lnTo>
                  <a:lnTo>
                    <a:pt x="6797" y="17188"/>
                  </a:lnTo>
                  <a:lnTo>
                    <a:pt x="6288" y="16889"/>
                  </a:lnTo>
                  <a:lnTo>
                    <a:pt x="5779" y="16559"/>
                  </a:lnTo>
                  <a:lnTo>
                    <a:pt x="5240" y="16230"/>
                  </a:lnTo>
                  <a:lnTo>
                    <a:pt x="4731" y="15841"/>
                  </a:lnTo>
                  <a:lnTo>
                    <a:pt x="4222" y="15451"/>
                  </a:lnTo>
                  <a:lnTo>
                    <a:pt x="3743" y="15032"/>
                  </a:lnTo>
                  <a:lnTo>
                    <a:pt x="3294" y="14583"/>
                  </a:lnTo>
                  <a:lnTo>
                    <a:pt x="2905" y="14074"/>
                  </a:lnTo>
                  <a:lnTo>
                    <a:pt x="2575" y="13565"/>
                  </a:lnTo>
                  <a:lnTo>
                    <a:pt x="2366" y="13146"/>
                  </a:lnTo>
                  <a:lnTo>
                    <a:pt x="2186" y="12727"/>
                  </a:lnTo>
                  <a:lnTo>
                    <a:pt x="2096" y="12337"/>
                  </a:lnTo>
                  <a:lnTo>
                    <a:pt x="2066" y="11948"/>
                  </a:lnTo>
                  <a:lnTo>
                    <a:pt x="2246" y="11858"/>
                  </a:lnTo>
                  <a:lnTo>
                    <a:pt x="2395" y="11709"/>
                  </a:lnTo>
                  <a:lnTo>
                    <a:pt x="2545" y="11529"/>
                  </a:lnTo>
                  <a:lnTo>
                    <a:pt x="2605" y="11289"/>
                  </a:lnTo>
                  <a:lnTo>
                    <a:pt x="2695" y="10990"/>
                  </a:lnTo>
                  <a:lnTo>
                    <a:pt x="2785" y="10690"/>
                  </a:lnTo>
                  <a:lnTo>
                    <a:pt x="2994" y="10122"/>
                  </a:lnTo>
                  <a:lnTo>
                    <a:pt x="3264" y="9612"/>
                  </a:lnTo>
                  <a:lnTo>
                    <a:pt x="3593" y="9073"/>
                  </a:lnTo>
                  <a:lnTo>
                    <a:pt x="3982" y="8594"/>
                  </a:lnTo>
                  <a:lnTo>
                    <a:pt x="4402" y="8145"/>
                  </a:lnTo>
                  <a:lnTo>
                    <a:pt x="4821" y="7726"/>
                  </a:lnTo>
                  <a:lnTo>
                    <a:pt x="5270" y="7337"/>
                  </a:lnTo>
                  <a:lnTo>
                    <a:pt x="6019" y="6738"/>
                  </a:lnTo>
                  <a:lnTo>
                    <a:pt x="6827" y="6169"/>
                  </a:lnTo>
                  <a:lnTo>
                    <a:pt x="7636" y="5660"/>
                  </a:lnTo>
                  <a:lnTo>
                    <a:pt x="8474" y="5151"/>
                  </a:lnTo>
                  <a:lnTo>
                    <a:pt x="9342" y="4702"/>
                  </a:lnTo>
                  <a:lnTo>
                    <a:pt x="10241" y="4283"/>
                  </a:lnTo>
                  <a:lnTo>
                    <a:pt x="11139" y="3923"/>
                  </a:lnTo>
                  <a:lnTo>
                    <a:pt x="12067" y="3564"/>
                  </a:lnTo>
                  <a:lnTo>
                    <a:pt x="12995" y="3264"/>
                  </a:lnTo>
                  <a:lnTo>
                    <a:pt x="13954" y="2965"/>
                  </a:lnTo>
                  <a:lnTo>
                    <a:pt x="14912" y="2725"/>
                  </a:lnTo>
                  <a:lnTo>
                    <a:pt x="15870" y="2516"/>
                  </a:lnTo>
                  <a:lnTo>
                    <a:pt x="16828" y="2336"/>
                  </a:lnTo>
                  <a:lnTo>
                    <a:pt x="17786" y="2187"/>
                  </a:lnTo>
                  <a:lnTo>
                    <a:pt x="18745" y="2067"/>
                  </a:lnTo>
                  <a:lnTo>
                    <a:pt x="19703" y="2007"/>
                  </a:lnTo>
                  <a:lnTo>
                    <a:pt x="20391" y="1947"/>
                  </a:lnTo>
                  <a:close/>
                  <a:moveTo>
                    <a:pt x="20302" y="1"/>
                  </a:moveTo>
                  <a:lnTo>
                    <a:pt x="19343" y="61"/>
                  </a:lnTo>
                  <a:lnTo>
                    <a:pt x="18385" y="150"/>
                  </a:lnTo>
                  <a:lnTo>
                    <a:pt x="17427" y="270"/>
                  </a:lnTo>
                  <a:lnTo>
                    <a:pt x="16469" y="450"/>
                  </a:lnTo>
                  <a:lnTo>
                    <a:pt x="15511" y="629"/>
                  </a:lnTo>
                  <a:lnTo>
                    <a:pt x="14582" y="869"/>
                  </a:lnTo>
                  <a:lnTo>
                    <a:pt x="13654" y="1109"/>
                  </a:lnTo>
                  <a:lnTo>
                    <a:pt x="12726" y="1408"/>
                  </a:lnTo>
                  <a:lnTo>
                    <a:pt x="11828" y="1707"/>
                  </a:lnTo>
                  <a:lnTo>
                    <a:pt x="10929" y="2037"/>
                  </a:lnTo>
                  <a:lnTo>
                    <a:pt x="10061" y="2366"/>
                  </a:lnTo>
                  <a:lnTo>
                    <a:pt x="9013" y="2815"/>
                  </a:lnTo>
                  <a:lnTo>
                    <a:pt x="7935" y="3324"/>
                  </a:lnTo>
                  <a:lnTo>
                    <a:pt x="6857" y="3893"/>
                  </a:lnTo>
                  <a:lnTo>
                    <a:pt x="6318" y="4223"/>
                  </a:lnTo>
                  <a:lnTo>
                    <a:pt x="5809" y="4552"/>
                  </a:lnTo>
                  <a:lnTo>
                    <a:pt x="5300" y="4881"/>
                  </a:lnTo>
                  <a:lnTo>
                    <a:pt x="4791" y="5241"/>
                  </a:lnTo>
                  <a:lnTo>
                    <a:pt x="4312" y="5630"/>
                  </a:lnTo>
                  <a:lnTo>
                    <a:pt x="3863" y="6019"/>
                  </a:lnTo>
                  <a:lnTo>
                    <a:pt x="3414" y="6438"/>
                  </a:lnTo>
                  <a:lnTo>
                    <a:pt x="2994" y="6858"/>
                  </a:lnTo>
                  <a:lnTo>
                    <a:pt x="2605" y="7307"/>
                  </a:lnTo>
                  <a:lnTo>
                    <a:pt x="2246" y="7786"/>
                  </a:lnTo>
                  <a:lnTo>
                    <a:pt x="2096" y="7816"/>
                  </a:lnTo>
                  <a:lnTo>
                    <a:pt x="1946" y="7846"/>
                  </a:lnTo>
                  <a:lnTo>
                    <a:pt x="1827" y="7936"/>
                  </a:lnTo>
                  <a:lnTo>
                    <a:pt x="1707" y="8025"/>
                  </a:lnTo>
                  <a:lnTo>
                    <a:pt x="1377" y="8355"/>
                  </a:lnTo>
                  <a:lnTo>
                    <a:pt x="1078" y="8684"/>
                  </a:lnTo>
                  <a:lnTo>
                    <a:pt x="838" y="9044"/>
                  </a:lnTo>
                  <a:lnTo>
                    <a:pt x="629" y="9373"/>
                  </a:lnTo>
                  <a:lnTo>
                    <a:pt x="449" y="9732"/>
                  </a:lnTo>
                  <a:lnTo>
                    <a:pt x="299" y="10062"/>
                  </a:lnTo>
                  <a:lnTo>
                    <a:pt x="180" y="10421"/>
                  </a:lnTo>
                  <a:lnTo>
                    <a:pt x="90" y="10750"/>
                  </a:lnTo>
                  <a:lnTo>
                    <a:pt x="30" y="11110"/>
                  </a:lnTo>
                  <a:lnTo>
                    <a:pt x="0" y="11469"/>
                  </a:lnTo>
                  <a:lnTo>
                    <a:pt x="0" y="11798"/>
                  </a:lnTo>
                  <a:lnTo>
                    <a:pt x="30" y="12158"/>
                  </a:lnTo>
                  <a:lnTo>
                    <a:pt x="60" y="12517"/>
                  </a:lnTo>
                  <a:lnTo>
                    <a:pt x="120" y="12846"/>
                  </a:lnTo>
                  <a:lnTo>
                    <a:pt x="240" y="13176"/>
                  </a:lnTo>
                  <a:lnTo>
                    <a:pt x="359" y="13535"/>
                  </a:lnTo>
                  <a:lnTo>
                    <a:pt x="479" y="13864"/>
                  </a:lnTo>
                  <a:lnTo>
                    <a:pt x="629" y="14194"/>
                  </a:lnTo>
                  <a:lnTo>
                    <a:pt x="808" y="14523"/>
                  </a:lnTo>
                  <a:lnTo>
                    <a:pt x="1018" y="14853"/>
                  </a:lnTo>
                  <a:lnTo>
                    <a:pt x="1437" y="15451"/>
                  </a:lnTo>
                  <a:lnTo>
                    <a:pt x="1946" y="16050"/>
                  </a:lnTo>
                  <a:lnTo>
                    <a:pt x="2485" y="16619"/>
                  </a:lnTo>
                  <a:lnTo>
                    <a:pt x="3054" y="17158"/>
                  </a:lnTo>
                  <a:lnTo>
                    <a:pt x="3683" y="17667"/>
                  </a:lnTo>
                  <a:lnTo>
                    <a:pt x="4312" y="18116"/>
                  </a:lnTo>
                  <a:lnTo>
                    <a:pt x="5031" y="18566"/>
                  </a:lnTo>
                  <a:lnTo>
                    <a:pt x="5779" y="18985"/>
                  </a:lnTo>
                  <a:lnTo>
                    <a:pt x="6498" y="19374"/>
                  </a:lnTo>
                  <a:lnTo>
                    <a:pt x="7246" y="19703"/>
                  </a:lnTo>
                  <a:lnTo>
                    <a:pt x="7995" y="20003"/>
                  </a:lnTo>
                  <a:lnTo>
                    <a:pt x="8743" y="20242"/>
                  </a:lnTo>
                  <a:lnTo>
                    <a:pt x="9492" y="20452"/>
                  </a:lnTo>
                  <a:lnTo>
                    <a:pt x="10271" y="20632"/>
                  </a:lnTo>
                  <a:lnTo>
                    <a:pt x="11049" y="20751"/>
                  </a:lnTo>
                  <a:lnTo>
                    <a:pt x="11828" y="20841"/>
                  </a:lnTo>
                  <a:lnTo>
                    <a:pt x="12606" y="20901"/>
                  </a:lnTo>
                  <a:lnTo>
                    <a:pt x="13415" y="20901"/>
                  </a:lnTo>
                  <a:lnTo>
                    <a:pt x="14223" y="20871"/>
                  </a:lnTo>
                  <a:lnTo>
                    <a:pt x="15032" y="20781"/>
                  </a:lnTo>
                  <a:lnTo>
                    <a:pt x="15870" y="20662"/>
                  </a:lnTo>
                  <a:lnTo>
                    <a:pt x="16708" y="20482"/>
                  </a:lnTo>
                  <a:lnTo>
                    <a:pt x="17816" y="20212"/>
                  </a:lnTo>
                  <a:lnTo>
                    <a:pt x="18954" y="19883"/>
                  </a:lnTo>
                  <a:lnTo>
                    <a:pt x="20092" y="19494"/>
                  </a:lnTo>
                  <a:lnTo>
                    <a:pt x="21260" y="19045"/>
                  </a:lnTo>
                  <a:lnTo>
                    <a:pt x="22398" y="18536"/>
                  </a:lnTo>
                  <a:lnTo>
                    <a:pt x="23536" y="17967"/>
                  </a:lnTo>
                  <a:lnTo>
                    <a:pt x="24613" y="17338"/>
                  </a:lnTo>
                  <a:lnTo>
                    <a:pt x="25152" y="17008"/>
                  </a:lnTo>
                  <a:lnTo>
                    <a:pt x="25691" y="16679"/>
                  </a:lnTo>
                  <a:lnTo>
                    <a:pt x="26200" y="16320"/>
                  </a:lnTo>
                  <a:lnTo>
                    <a:pt x="26680" y="15931"/>
                  </a:lnTo>
                  <a:lnTo>
                    <a:pt x="27159" y="15541"/>
                  </a:lnTo>
                  <a:lnTo>
                    <a:pt x="27608" y="15122"/>
                  </a:lnTo>
                  <a:lnTo>
                    <a:pt x="28057" y="14703"/>
                  </a:lnTo>
                  <a:lnTo>
                    <a:pt x="28476" y="14254"/>
                  </a:lnTo>
                  <a:lnTo>
                    <a:pt x="28865" y="13805"/>
                  </a:lnTo>
                  <a:lnTo>
                    <a:pt x="29255" y="13325"/>
                  </a:lnTo>
                  <a:lnTo>
                    <a:pt x="29584" y="12846"/>
                  </a:lnTo>
                  <a:lnTo>
                    <a:pt x="29913" y="12337"/>
                  </a:lnTo>
                  <a:lnTo>
                    <a:pt x="30213" y="11828"/>
                  </a:lnTo>
                  <a:lnTo>
                    <a:pt x="30482" y="11289"/>
                  </a:lnTo>
                  <a:lnTo>
                    <a:pt x="30722" y="10720"/>
                  </a:lnTo>
                  <a:lnTo>
                    <a:pt x="30932" y="10151"/>
                  </a:lnTo>
                  <a:lnTo>
                    <a:pt x="31111" y="9583"/>
                  </a:lnTo>
                  <a:lnTo>
                    <a:pt x="31231" y="8984"/>
                  </a:lnTo>
                  <a:lnTo>
                    <a:pt x="31321" y="8564"/>
                  </a:lnTo>
                  <a:lnTo>
                    <a:pt x="31381" y="8145"/>
                  </a:lnTo>
                  <a:lnTo>
                    <a:pt x="31411" y="7756"/>
                  </a:lnTo>
                  <a:lnTo>
                    <a:pt x="31411" y="7367"/>
                  </a:lnTo>
                  <a:lnTo>
                    <a:pt x="31411" y="6977"/>
                  </a:lnTo>
                  <a:lnTo>
                    <a:pt x="31381" y="6588"/>
                  </a:lnTo>
                  <a:lnTo>
                    <a:pt x="31321" y="6229"/>
                  </a:lnTo>
                  <a:lnTo>
                    <a:pt x="31261" y="5870"/>
                  </a:lnTo>
                  <a:lnTo>
                    <a:pt x="31171" y="5510"/>
                  </a:lnTo>
                  <a:lnTo>
                    <a:pt x="31081" y="5151"/>
                  </a:lnTo>
                  <a:lnTo>
                    <a:pt x="30962" y="4822"/>
                  </a:lnTo>
                  <a:lnTo>
                    <a:pt x="30812" y="4522"/>
                  </a:lnTo>
                  <a:lnTo>
                    <a:pt x="30662" y="4193"/>
                  </a:lnTo>
                  <a:lnTo>
                    <a:pt x="30482" y="3893"/>
                  </a:lnTo>
                  <a:lnTo>
                    <a:pt x="30303" y="3594"/>
                  </a:lnTo>
                  <a:lnTo>
                    <a:pt x="30093" y="3324"/>
                  </a:lnTo>
                  <a:lnTo>
                    <a:pt x="29884" y="3055"/>
                  </a:lnTo>
                  <a:lnTo>
                    <a:pt x="29644" y="2785"/>
                  </a:lnTo>
                  <a:lnTo>
                    <a:pt x="29135" y="2306"/>
                  </a:lnTo>
                  <a:lnTo>
                    <a:pt x="28566" y="1857"/>
                  </a:lnTo>
                  <a:lnTo>
                    <a:pt x="27937" y="1468"/>
                  </a:lnTo>
                  <a:lnTo>
                    <a:pt x="27278" y="1109"/>
                  </a:lnTo>
                  <a:lnTo>
                    <a:pt x="26590" y="809"/>
                  </a:lnTo>
                  <a:lnTo>
                    <a:pt x="25811" y="570"/>
                  </a:lnTo>
                  <a:lnTo>
                    <a:pt x="25033" y="360"/>
                  </a:lnTo>
                  <a:lnTo>
                    <a:pt x="24104" y="210"/>
                  </a:lnTo>
                  <a:lnTo>
                    <a:pt x="23146" y="90"/>
                  </a:lnTo>
                  <a:lnTo>
                    <a:pt x="22218" y="31"/>
                  </a:lnTo>
                  <a:lnTo>
                    <a:pt x="2126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10816811" y="3189681"/>
              <a:ext cx="188672" cy="66622"/>
            </a:xfrm>
            <a:custGeom>
              <a:rect b="b" l="l" r="r" t="t"/>
              <a:pathLst>
                <a:path extrusionOk="0" h="9164" w="25961">
                  <a:moveTo>
                    <a:pt x="17727" y="0"/>
                  </a:moveTo>
                  <a:lnTo>
                    <a:pt x="16858" y="30"/>
                  </a:lnTo>
                  <a:lnTo>
                    <a:pt x="16020" y="60"/>
                  </a:lnTo>
                  <a:lnTo>
                    <a:pt x="15181" y="150"/>
                  </a:lnTo>
                  <a:lnTo>
                    <a:pt x="14343" y="240"/>
                  </a:lnTo>
                  <a:lnTo>
                    <a:pt x="13505" y="390"/>
                  </a:lnTo>
                  <a:lnTo>
                    <a:pt x="12696" y="539"/>
                  </a:lnTo>
                  <a:lnTo>
                    <a:pt x="11888" y="719"/>
                  </a:lnTo>
                  <a:lnTo>
                    <a:pt x="11049" y="959"/>
                  </a:lnTo>
                  <a:lnTo>
                    <a:pt x="10271" y="1198"/>
                  </a:lnTo>
                  <a:lnTo>
                    <a:pt x="9462" y="1468"/>
                  </a:lnTo>
                  <a:lnTo>
                    <a:pt x="8684" y="1767"/>
                  </a:lnTo>
                  <a:lnTo>
                    <a:pt x="7905" y="2096"/>
                  </a:lnTo>
                  <a:lnTo>
                    <a:pt x="7127" y="2426"/>
                  </a:lnTo>
                  <a:lnTo>
                    <a:pt x="6378" y="2815"/>
                  </a:lnTo>
                  <a:lnTo>
                    <a:pt x="5659" y="3234"/>
                  </a:lnTo>
                  <a:lnTo>
                    <a:pt x="4911" y="3654"/>
                  </a:lnTo>
                  <a:lnTo>
                    <a:pt x="4222" y="4103"/>
                  </a:lnTo>
                  <a:lnTo>
                    <a:pt x="3503" y="4612"/>
                  </a:lnTo>
                  <a:lnTo>
                    <a:pt x="2845" y="5121"/>
                  </a:lnTo>
                  <a:lnTo>
                    <a:pt x="2156" y="5660"/>
                  </a:lnTo>
                  <a:lnTo>
                    <a:pt x="1527" y="6199"/>
                  </a:lnTo>
                  <a:lnTo>
                    <a:pt x="898" y="6798"/>
                  </a:lnTo>
                  <a:lnTo>
                    <a:pt x="270" y="7426"/>
                  </a:lnTo>
                  <a:lnTo>
                    <a:pt x="150" y="7606"/>
                  </a:lnTo>
                  <a:lnTo>
                    <a:pt x="30" y="7786"/>
                  </a:lnTo>
                  <a:lnTo>
                    <a:pt x="0" y="7995"/>
                  </a:lnTo>
                  <a:lnTo>
                    <a:pt x="0" y="8175"/>
                  </a:lnTo>
                  <a:lnTo>
                    <a:pt x="30" y="8355"/>
                  </a:lnTo>
                  <a:lnTo>
                    <a:pt x="120" y="8534"/>
                  </a:lnTo>
                  <a:lnTo>
                    <a:pt x="210" y="8714"/>
                  </a:lnTo>
                  <a:lnTo>
                    <a:pt x="359" y="8834"/>
                  </a:lnTo>
                  <a:lnTo>
                    <a:pt x="509" y="8953"/>
                  </a:lnTo>
                  <a:lnTo>
                    <a:pt x="689" y="9073"/>
                  </a:lnTo>
                  <a:lnTo>
                    <a:pt x="868" y="9133"/>
                  </a:lnTo>
                  <a:lnTo>
                    <a:pt x="1048" y="9163"/>
                  </a:lnTo>
                  <a:lnTo>
                    <a:pt x="1258" y="9133"/>
                  </a:lnTo>
                  <a:lnTo>
                    <a:pt x="1437" y="9073"/>
                  </a:lnTo>
                  <a:lnTo>
                    <a:pt x="1647" y="8983"/>
                  </a:lnTo>
                  <a:lnTo>
                    <a:pt x="1827" y="8834"/>
                  </a:lnTo>
                  <a:lnTo>
                    <a:pt x="2396" y="8265"/>
                  </a:lnTo>
                  <a:lnTo>
                    <a:pt x="2964" y="7756"/>
                  </a:lnTo>
                  <a:lnTo>
                    <a:pt x="3563" y="7217"/>
                  </a:lnTo>
                  <a:lnTo>
                    <a:pt x="4162" y="6738"/>
                  </a:lnTo>
                  <a:lnTo>
                    <a:pt x="4761" y="6259"/>
                  </a:lnTo>
                  <a:lnTo>
                    <a:pt x="5390" y="5809"/>
                  </a:lnTo>
                  <a:lnTo>
                    <a:pt x="6049" y="5390"/>
                  </a:lnTo>
                  <a:lnTo>
                    <a:pt x="6707" y="4971"/>
                  </a:lnTo>
                  <a:lnTo>
                    <a:pt x="7366" y="4582"/>
                  </a:lnTo>
                  <a:lnTo>
                    <a:pt x="8055" y="4222"/>
                  </a:lnTo>
                  <a:lnTo>
                    <a:pt x="8773" y="3893"/>
                  </a:lnTo>
                  <a:lnTo>
                    <a:pt x="9462" y="3594"/>
                  </a:lnTo>
                  <a:lnTo>
                    <a:pt x="10211" y="3294"/>
                  </a:lnTo>
                  <a:lnTo>
                    <a:pt x="10929" y="3055"/>
                  </a:lnTo>
                  <a:lnTo>
                    <a:pt x="11708" y="2845"/>
                  </a:lnTo>
                  <a:lnTo>
                    <a:pt x="12457" y="2635"/>
                  </a:lnTo>
                  <a:lnTo>
                    <a:pt x="13235" y="2486"/>
                  </a:lnTo>
                  <a:lnTo>
                    <a:pt x="14014" y="2366"/>
                  </a:lnTo>
                  <a:lnTo>
                    <a:pt x="14792" y="2246"/>
                  </a:lnTo>
                  <a:lnTo>
                    <a:pt x="15571" y="2186"/>
                  </a:lnTo>
                  <a:lnTo>
                    <a:pt x="16319" y="2126"/>
                  </a:lnTo>
                  <a:lnTo>
                    <a:pt x="17098" y="2096"/>
                  </a:lnTo>
                  <a:lnTo>
                    <a:pt x="17876" y="2096"/>
                  </a:lnTo>
                  <a:lnTo>
                    <a:pt x="18625" y="2126"/>
                  </a:lnTo>
                  <a:lnTo>
                    <a:pt x="19403" y="2156"/>
                  </a:lnTo>
                  <a:lnTo>
                    <a:pt x="20152" y="2246"/>
                  </a:lnTo>
                  <a:lnTo>
                    <a:pt x="21679" y="2426"/>
                  </a:lnTo>
                  <a:lnTo>
                    <a:pt x="23236" y="2665"/>
                  </a:lnTo>
                  <a:lnTo>
                    <a:pt x="24763" y="2965"/>
                  </a:lnTo>
                  <a:lnTo>
                    <a:pt x="25003" y="2995"/>
                  </a:lnTo>
                  <a:lnTo>
                    <a:pt x="25182" y="2965"/>
                  </a:lnTo>
                  <a:lnTo>
                    <a:pt x="25362" y="2935"/>
                  </a:lnTo>
                  <a:lnTo>
                    <a:pt x="25542" y="2845"/>
                  </a:lnTo>
                  <a:lnTo>
                    <a:pt x="25662" y="2725"/>
                  </a:lnTo>
                  <a:lnTo>
                    <a:pt x="25781" y="2606"/>
                  </a:lnTo>
                  <a:lnTo>
                    <a:pt x="25871" y="2426"/>
                  </a:lnTo>
                  <a:lnTo>
                    <a:pt x="25931" y="2276"/>
                  </a:lnTo>
                  <a:lnTo>
                    <a:pt x="25961" y="2096"/>
                  </a:lnTo>
                  <a:lnTo>
                    <a:pt x="25961" y="1947"/>
                  </a:lnTo>
                  <a:lnTo>
                    <a:pt x="25931" y="1767"/>
                  </a:lnTo>
                  <a:lnTo>
                    <a:pt x="25871" y="1587"/>
                  </a:lnTo>
                  <a:lnTo>
                    <a:pt x="25781" y="1438"/>
                  </a:lnTo>
                  <a:lnTo>
                    <a:pt x="25662" y="1318"/>
                  </a:lnTo>
                  <a:lnTo>
                    <a:pt x="25482" y="1198"/>
                  </a:lnTo>
                  <a:lnTo>
                    <a:pt x="25302" y="1108"/>
                  </a:lnTo>
                  <a:lnTo>
                    <a:pt x="24464" y="869"/>
                  </a:lnTo>
                  <a:lnTo>
                    <a:pt x="23625" y="659"/>
                  </a:lnTo>
                  <a:lnTo>
                    <a:pt x="22787" y="480"/>
                  </a:lnTo>
                  <a:lnTo>
                    <a:pt x="21949" y="330"/>
                  </a:lnTo>
                  <a:lnTo>
                    <a:pt x="21110" y="210"/>
                  </a:lnTo>
                  <a:lnTo>
                    <a:pt x="20242" y="120"/>
                  </a:lnTo>
                  <a:lnTo>
                    <a:pt x="19403" y="30"/>
                  </a:lnTo>
                  <a:lnTo>
                    <a:pt x="18565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8"/>
            <p:cNvSpPr/>
            <p:nvPr/>
          </p:nvSpPr>
          <p:spPr>
            <a:xfrm>
              <a:off x="11034881" y="3123299"/>
              <a:ext cx="32428" cy="15681"/>
            </a:xfrm>
            <a:custGeom>
              <a:rect b="b" l="l" r="r" t="t"/>
              <a:pathLst>
                <a:path extrusionOk="0" h="2157" w="4462">
                  <a:moveTo>
                    <a:pt x="1767" y="1"/>
                  </a:moveTo>
                  <a:lnTo>
                    <a:pt x="1348" y="61"/>
                  </a:lnTo>
                  <a:lnTo>
                    <a:pt x="959" y="150"/>
                  </a:lnTo>
                  <a:lnTo>
                    <a:pt x="539" y="300"/>
                  </a:lnTo>
                  <a:lnTo>
                    <a:pt x="360" y="390"/>
                  </a:lnTo>
                  <a:lnTo>
                    <a:pt x="210" y="510"/>
                  </a:lnTo>
                  <a:lnTo>
                    <a:pt x="120" y="630"/>
                  </a:lnTo>
                  <a:lnTo>
                    <a:pt x="60" y="779"/>
                  </a:lnTo>
                  <a:lnTo>
                    <a:pt x="30" y="959"/>
                  </a:lnTo>
                  <a:lnTo>
                    <a:pt x="0" y="1109"/>
                  </a:lnTo>
                  <a:lnTo>
                    <a:pt x="30" y="1288"/>
                  </a:lnTo>
                  <a:lnTo>
                    <a:pt x="90" y="1438"/>
                  </a:lnTo>
                  <a:lnTo>
                    <a:pt x="150" y="1588"/>
                  </a:lnTo>
                  <a:lnTo>
                    <a:pt x="240" y="1737"/>
                  </a:lnTo>
                  <a:lnTo>
                    <a:pt x="360" y="1887"/>
                  </a:lnTo>
                  <a:lnTo>
                    <a:pt x="509" y="1977"/>
                  </a:lnTo>
                  <a:lnTo>
                    <a:pt x="659" y="2067"/>
                  </a:lnTo>
                  <a:lnTo>
                    <a:pt x="839" y="2127"/>
                  </a:lnTo>
                  <a:lnTo>
                    <a:pt x="1198" y="2127"/>
                  </a:lnTo>
                  <a:lnTo>
                    <a:pt x="1677" y="2037"/>
                  </a:lnTo>
                  <a:lnTo>
                    <a:pt x="2156" y="2007"/>
                  </a:lnTo>
                  <a:lnTo>
                    <a:pt x="2635" y="2037"/>
                  </a:lnTo>
                  <a:lnTo>
                    <a:pt x="3114" y="2097"/>
                  </a:lnTo>
                  <a:lnTo>
                    <a:pt x="3324" y="2157"/>
                  </a:lnTo>
                  <a:lnTo>
                    <a:pt x="3534" y="2157"/>
                  </a:lnTo>
                  <a:lnTo>
                    <a:pt x="3713" y="2127"/>
                  </a:lnTo>
                  <a:lnTo>
                    <a:pt x="3893" y="2067"/>
                  </a:lnTo>
                  <a:lnTo>
                    <a:pt x="4073" y="1977"/>
                  </a:lnTo>
                  <a:lnTo>
                    <a:pt x="4192" y="1857"/>
                  </a:lnTo>
                  <a:lnTo>
                    <a:pt x="4342" y="1707"/>
                  </a:lnTo>
                  <a:lnTo>
                    <a:pt x="4432" y="1498"/>
                  </a:lnTo>
                  <a:lnTo>
                    <a:pt x="4462" y="1318"/>
                  </a:lnTo>
                  <a:lnTo>
                    <a:pt x="4462" y="1109"/>
                  </a:lnTo>
                  <a:lnTo>
                    <a:pt x="4462" y="929"/>
                  </a:lnTo>
                  <a:lnTo>
                    <a:pt x="4372" y="719"/>
                  </a:lnTo>
                  <a:lnTo>
                    <a:pt x="4282" y="540"/>
                  </a:lnTo>
                  <a:lnTo>
                    <a:pt x="4162" y="390"/>
                  </a:lnTo>
                  <a:lnTo>
                    <a:pt x="4013" y="270"/>
                  </a:lnTo>
                  <a:lnTo>
                    <a:pt x="3833" y="210"/>
                  </a:lnTo>
                  <a:lnTo>
                    <a:pt x="3414" y="120"/>
                  </a:lnTo>
                  <a:lnTo>
                    <a:pt x="2995" y="6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11080802" y="3163784"/>
              <a:ext cx="25901" cy="30701"/>
            </a:xfrm>
            <a:custGeom>
              <a:rect b="b" l="l" r="r" t="t"/>
              <a:pathLst>
                <a:path extrusionOk="0" h="4223" w="3564">
                  <a:moveTo>
                    <a:pt x="2486" y="0"/>
                  </a:moveTo>
                  <a:lnTo>
                    <a:pt x="2306" y="30"/>
                  </a:lnTo>
                  <a:lnTo>
                    <a:pt x="2126" y="120"/>
                  </a:lnTo>
                  <a:lnTo>
                    <a:pt x="1977" y="210"/>
                  </a:lnTo>
                  <a:lnTo>
                    <a:pt x="1827" y="330"/>
                  </a:lnTo>
                  <a:lnTo>
                    <a:pt x="1707" y="509"/>
                  </a:lnTo>
                  <a:lnTo>
                    <a:pt x="1258" y="1078"/>
                  </a:lnTo>
                  <a:lnTo>
                    <a:pt x="839" y="1647"/>
                  </a:lnTo>
                  <a:lnTo>
                    <a:pt x="629" y="1917"/>
                  </a:lnTo>
                  <a:lnTo>
                    <a:pt x="420" y="2216"/>
                  </a:lnTo>
                  <a:lnTo>
                    <a:pt x="240" y="2545"/>
                  </a:lnTo>
                  <a:lnTo>
                    <a:pt x="90" y="2875"/>
                  </a:lnTo>
                  <a:lnTo>
                    <a:pt x="30" y="3054"/>
                  </a:lnTo>
                  <a:lnTo>
                    <a:pt x="0" y="3234"/>
                  </a:lnTo>
                  <a:lnTo>
                    <a:pt x="30" y="3414"/>
                  </a:lnTo>
                  <a:lnTo>
                    <a:pt x="90" y="3563"/>
                  </a:lnTo>
                  <a:lnTo>
                    <a:pt x="180" y="3713"/>
                  </a:lnTo>
                  <a:lnTo>
                    <a:pt x="270" y="3863"/>
                  </a:lnTo>
                  <a:lnTo>
                    <a:pt x="390" y="3983"/>
                  </a:lnTo>
                  <a:lnTo>
                    <a:pt x="539" y="4072"/>
                  </a:lnTo>
                  <a:lnTo>
                    <a:pt x="689" y="4162"/>
                  </a:lnTo>
                  <a:lnTo>
                    <a:pt x="839" y="4222"/>
                  </a:lnTo>
                  <a:lnTo>
                    <a:pt x="1168" y="4222"/>
                  </a:lnTo>
                  <a:lnTo>
                    <a:pt x="1348" y="4192"/>
                  </a:lnTo>
                  <a:lnTo>
                    <a:pt x="1498" y="4102"/>
                  </a:lnTo>
                  <a:lnTo>
                    <a:pt x="1617" y="3983"/>
                  </a:lnTo>
                  <a:lnTo>
                    <a:pt x="1737" y="3833"/>
                  </a:lnTo>
                  <a:lnTo>
                    <a:pt x="2156" y="3234"/>
                  </a:lnTo>
                  <a:lnTo>
                    <a:pt x="2576" y="2665"/>
                  </a:lnTo>
                  <a:lnTo>
                    <a:pt x="3414" y="1497"/>
                  </a:lnTo>
                  <a:lnTo>
                    <a:pt x="3504" y="1318"/>
                  </a:lnTo>
                  <a:lnTo>
                    <a:pt x="3564" y="1108"/>
                  </a:lnTo>
                  <a:lnTo>
                    <a:pt x="3564" y="928"/>
                  </a:lnTo>
                  <a:lnTo>
                    <a:pt x="3504" y="749"/>
                  </a:lnTo>
                  <a:lnTo>
                    <a:pt x="3444" y="569"/>
                  </a:lnTo>
                  <a:lnTo>
                    <a:pt x="3324" y="389"/>
                  </a:lnTo>
                  <a:lnTo>
                    <a:pt x="3204" y="240"/>
                  </a:lnTo>
                  <a:lnTo>
                    <a:pt x="3055" y="120"/>
                  </a:lnTo>
                  <a:lnTo>
                    <a:pt x="2875" y="60"/>
                  </a:lnTo>
                  <a:lnTo>
                    <a:pt x="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11039671" y="3211224"/>
              <a:ext cx="22638" cy="28964"/>
            </a:xfrm>
            <a:custGeom>
              <a:rect b="b" l="l" r="r" t="t"/>
              <a:pathLst>
                <a:path extrusionOk="0" h="3984" w="3115">
                  <a:moveTo>
                    <a:pt x="1018" y="1"/>
                  </a:moveTo>
                  <a:lnTo>
                    <a:pt x="839" y="31"/>
                  </a:lnTo>
                  <a:lnTo>
                    <a:pt x="659" y="91"/>
                  </a:lnTo>
                  <a:lnTo>
                    <a:pt x="479" y="180"/>
                  </a:lnTo>
                  <a:lnTo>
                    <a:pt x="329" y="300"/>
                  </a:lnTo>
                  <a:lnTo>
                    <a:pt x="210" y="450"/>
                  </a:lnTo>
                  <a:lnTo>
                    <a:pt x="120" y="600"/>
                  </a:lnTo>
                  <a:lnTo>
                    <a:pt x="60" y="749"/>
                  </a:lnTo>
                  <a:lnTo>
                    <a:pt x="0" y="929"/>
                  </a:lnTo>
                  <a:lnTo>
                    <a:pt x="30" y="1139"/>
                  </a:lnTo>
                  <a:lnTo>
                    <a:pt x="90" y="1318"/>
                  </a:lnTo>
                  <a:lnTo>
                    <a:pt x="180" y="1528"/>
                  </a:lnTo>
                  <a:lnTo>
                    <a:pt x="479" y="2037"/>
                  </a:lnTo>
                  <a:lnTo>
                    <a:pt x="749" y="2576"/>
                  </a:lnTo>
                  <a:lnTo>
                    <a:pt x="1048" y="3115"/>
                  </a:lnTo>
                  <a:lnTo>
                    <a:pt x="1198" y="3354"/>
                  </a:lnTo>
                  <a:lnTo>
                    <a:pt x="1378" y="3624"/>
                  </a:lnTo>
                  <a:lnTo>
                    <a:pt x="1497" y="3744"/>
                  </a:lnTo>
                  <a:lnTo>
                    <a:pt x="1647" y="3864"/>
                  </a:lnTo>
                  <a:lnTo>
                    <a:pt x="1827" y="3953"/>
                  </a:lnTo>
                  <a:lnTo>
                    <a:pt x="2006" y="3983"/>
                  </a:lnTo>
                  <a:lnTo>
                    <a:pt x="2186" y="3983"/>
                  </a:lnTo>
                  <a:lnTo>
                    <a:pt x="2396" y="3953"/>
                  </a:lnTo>
                  <a:lnTo>
                    <a:pt x="2575" y="3893"/>
                  </a:lnTo>
                  <a:lnTo>
                    <a:pt x="2725" y="3804"/>
                  </a:lnTo>
                  <a:lnTo>
                    <a:pt x="2845" y="3684"/>
                  </a:lnTo>
                  <a:lnTo>
                    <a:pt x="2935" y="3564"/>
                  </a:lnTo>
                  <a:lnTo>
                    <a:pt x="3024" y="3414"/>
                  </a:lnTo>
                  <a:lnTo>
                    <a:pt x="3084" y="3265"/>
                  </a:lnTo>
                  <a:lnTo>
                    <a:pt x="3114" y="3115"/>
                  </a:lnTo>
                  <a:lnTo>
                    <a:pt x="3114" y="2965"/>
                  </a:lnTo>
                  <a:lnTo>
                    <a:pt x="3084" y="2786"/>
                  </a:lnTo>
                  <a:lnTo>
                    <a:pt x="3024" y="2666"/>
                  </a:lnTo>
                  <a:lnTo>
                    <a:pt x="2755" y="2097"/>
                  </a:lnTo>
                  <a:lnTo>
                    <a:pt x="2455" y="1558"/>
                  </a:lnTo>
                  <a:lnTo>
                    <a:pt x="2156" y="989"/>
                  </a:lnTo>
                  <a:lnTo>
                    <a:pt x="1857" y="450"/>
                  </a:lnTo>
                  <a:lnTo>
                    <a:pt x="1707" y="270"/>
                  </a:lnTo>
                  <a:lnTo>
                    <a:pt x="1557" y="151"/>
                  </a:lnTo>
                  <a:lnTo>
                    <a:pt x="1378" y="61"/>
                  </a:lnTo>
                  <a:lnTo>
                    <a:pt x="1198" y="31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11090810" y="3242565"/>
              <a:ext cx="15458" cy="25263"/>
            </a:xfrm>
            <a:custGeom>
              <a:rect b="b" l="l" r="r" t="t"/>
              <a:pathLst>
                <a:path extrusionOk="0" h="3475" w="2127">
                  <a:moveTo>
                    <a:pt x="1079" y="1"/>
                  </a:moveTo>
                  <a:lnTo>
                    <a:pt x="869" y="31"/>
                  </a:lnTo>
                  <a:lnTo>
                    <a:pt x="690" y="120"/>
                  </a:lnTo>
                  <a:lnTo>
                    <a:pt x="540" y="240"/>
                  </a:lnTo>
                  <a:lnTo>
                    <a:pt x="420" y="360"/>
                  </a:lnTo>
                  <a:lnTo>
                    <a:pt x="330" y="510"/>
                  </a:lnTo>
                  <a:lnTo>
                    <a:pt x="270" y="689"/>
                  </a:lnTo>
                  <a:lnTo>
                    <a:pt x="240" y="869"/>
                  </a:lnTo>
                  <a:lnTo>
                    <a:pt x="210" y="1079"/>
                  </a:lnTo>
                  <a:lnTo>
                    <a:pt x="210" y="1378"/>
                  </a:lnTo>
                  <a:lnTo>
                    <a:pt x="180" y="1677"/>
                  </a:lnTo>
                  <a:lnTo>
                    <a:pt x="151" y="1977"/>
                  </a:lnTo>
                  <a:lnTo>
                    <a:pt x="61" y="2246"/>
                  </a:lnTo>
                  <a:lnTo>
                    <a:pt x="1" y="2426"/>
                  </a:lnTo>
                  <a:lnTo>
                    <a:pt x="1" y="2606"/>
                  </a:lnTo>
                  <a:lnTo>
                    <a:pt x="31" y="2785"/>
                  </a:lnTo>
                  <a:lnTo>
                    <a:pt x="91" y="2935"/>
                  </a:lnTo>
                  <a:lnTo>
                    <a:pt x="180" y="3055"/>
                  </a:lnTo>
                  <a:lnTo>
                    <a:pt x="300" y="3175"/>
                  </a:lnTo>
                  <a:lnTo>
                    <a:pt x="420" y="3294"/>
                  </a:lnTo>
                  <a:lnTo>
                    <a:pt x="570" y="3384"/>
                  </a:lnTo>
                  <a:lnTo>
                    <a:pt x="719" y="3444"/>
                  </a:lnTo>
                  <a:lnTo>
                    <a:pt x="899" y="3474"/>
                  </a:lnTo>
                  <a:lnTo>
                    <a:pt x="1049" y="3474"/>
                  </a:lnTo>
                  <a:lnTo>
                    <a:pt x="1228" y="3444"/>
                  </a:lnTo>
                  <a:lnTo>
                    <a:pt x="1378" y="3414"/>
                  </a:lnTo>
                  <a:lnTo>
                    <a:pt x="1528" y="3324"/>
                  </a:lnTo>
                  <a:lnTo>
                    <a:pt x="1648" y="3205"/>
                  </a:lnTo>
                  <a:lnTo>
                    <a:pt x="1767" y="3025"/>
                  </a:lnTo>
                  <a:lnTo>
                    <a:pt x="1887" y="2785"/>
                  </a:lnTo>
                  <a:lnTo>
                    <a:pt x="1977" y="2516"/>
                  </a:lnTo>
                  <a:lnTo>
                    <a:pt x="2037" y="2246"/>
                  </a:lnTo>
                  <a:lnTo>
                    <a:pt x="2097" y="1977"/>
                  </a:lnTo>
                  <a:lnTo>
                    <a:pt x="2127" y="1408"/>
                  </a:lnTo>
                  <a:lnTo>
                    <a:pt x="2127" y="839"/>
                  </a:lnTo>
                  <a:lnTo>
                    <a:pt x="2127" y="659"/>
                  </a:lnTo>
                  <a:lnTo>
                    <a:pt x="2037" y="480"/>
                  </a:lnTo>
                  <a:lnTo>
                    <a:pt x="1917" y="330"/>
                  </a:lnTo>
                  <a:lnTo>
                    <a:pt x="1767" y="210"/>
                  </a:lnTo>
                  <a:lnTo>
                    <a:pt x="1618" y="90"/>
                  </a:lnTo>
                  <a:lnTo>
                    <a:pt x="1438" y="3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11028783" y="3273688"/>
              <a:ext cx="28736" cy="28746"/>
            </a:xfrm>
            <a:custGeom>
              <a:rect b="b" l="l" r="r" t="t"/>
              <a:pathLst>
                <a:path extrusionOk="0" h="3954" w="3954">
                  <a:moveTo>
                    <a:pt x="869" y="1"/>
                  </a:moveTo>
                  <a:lnTo>
                    <a:pt x="690" y="60"/>
                  </a:lnTo>
                  <a:lnTo>
                    <a:pt x="540" y="120"/>
                  </a:lnTo>
                  <a:lnTo>
                    <a:pt x="420" y="210"/>
                  </a:lnTo>
                  <a:lnTo>
                    <a:pt x="270" y="300"/>
                  </a:lnTo>
                  <a:lnTo>
                    <a:pt x="181" y="420"/>
                  </a:lnTo>
                  <a:lnTo>
                    <a:pt x="91" y="569"/>
                  </a:lnTo>
                  <a:lnTo>
                    <a:pt x="31" y="719"/>
                  </a:lnTo>
                  <a:lnTo>
                    <a:pt x="1" y="869"/>
                  </a:lnTo>
                  <a:lnTo>
                    <a:pt x="1" y="1049"/>
                  </a:lnTo>
                  <a:lnTo>
                    <a:pt x="31" y="1198"/>
                  </a:lnTo>
                  <a:lnTo>
                    <a:pt x="91" y="1378"/>
                  </a:lnTo>
                  <a:lnTo>
                    <a:pt x="181" y="1528"/>
                  </a:lnTo>
                  <a:lnTo>
                    <a:pt x="660" y="2067"/>
                  </a:lnTo>
                  <a:lnTo>
                    <a:pt x="1169" y="2576"/>
                  </a:lnTo>
                  <a:lnTo>
                    <a:pt x="2187" y="3564"/>
                  </a:lnTo>
                  <a:lnTo>
                    <a:pt x="2337" y="3714"/>
                  </a:lnTo>
                  <a:lnTo>
                    <a:pt x="2486" y="3803"/>
                  </a:lnTo>
                  <a:lnTo>
                    <a:pt x="2666" y="3893"/>
                  </a:lnTo>
                  <a:lnTo>
                    <a:pt x="2846" y="3953"/>
                  </a:lnTo>
                  <a:lnTo>
                    <a:pt x="3025" y="3953"/>
                  </a:lnTo>
                  <a:lnTo>
                    <a:pt x="3205" y="3923"/>
                  </a:lnTo>
                  <a:lnTo>
                    <a:pt x="3385" y="3863"/>
                  </a:lnTo>
                  <a:lnTo>
                    <a:pt x="3564" y="3743"/>
                  </a:lnTo>
                  <a:lnTo>
                    <a:pt x="3684" y="3624"/>
                  </a:lnTo>
                  <a:lnTo>
                    <a:pt x="3804" y="3474"/>
                  </a:lnTo>
                  <a:lnTo>
                    <a:pt x="3894" y="3294"/>
                  </a:lnTo>
                  <a:lnTo>
                    <a:pt x="3924" y="3115"/>
                  </a:lnTo>
                  <a:lnTo>
                    <a:pt x="3953" y="2905"/>
                  </a:lnTo>
                  <a:lnTo>
                    <a:pt x="3924" y="2725"/>
                  </a:lnTo>
                  <a:lnTo>
                    <a:pt x="3864" y="2546"/>
                  </a:lnTo>
                  <a:lnTo>
                    <a:pt x="3744" y="2396"/>
                  </a:lnTo>
                  <a:lnTo>
                    <a:pt x="2636" y="1258"/>
                  </a:lnTo>
                  <a:lnTo>
                    <a:pt x="2067" y="719"/>
                  </a:lnTo>
                  <a:lnTo>
                    <a:pt x="1498" y="210"/>
                  </a:lnTo>
                  <a:lnTo>
                    <a:pt x="1348" y="90"/>
                  </a:lnTo>
                  <a:lnTo>
                    <a:pt x="1169" y="31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10966326" y="3271733"/>
              <a:ext cx="25683" cy="28956"/>
            </a:xfrm>
            <a:custGeom>
              <a:rect b="b" l="l" r="r" t="t"/>
              <a:pathLst>
                <a:path extrusionOk="0" h="3983" w="3534">
                  <a:moveTo>
                    <a:pt x="2515" y="0"/>
                  </a:moveTo>
                  <a:lnTo>
                    <a:pt x="2306" y="30"/>
                  </a:lnTo>
                  <a:lnTo>
                    <a:pt x="2126" y="90"/>
                  </a:lnTo>
                  <a:lnTo>
                    <a:pt x="1946" y="180"/>
                  </a:lnTo>
                  <a:lnTo>
                    <a:pt x="1797" y="300"/>
                  </a:lnTo>
                  <a:lnTo>
                    <a:pt x="1707" y="479"/>
                  </a:lnTo>
                  <a:lnTo>
                    <a:pt x="1408" y="1018"/>
                  </a:lnTo>
                  <a:lnTo>
                    <a:pt x="1228" y="1258"/>
                  </a:lnTo>
                  <a:lnTo>
                    <a:pt x="1048" y="1527"/>
                  </a:lnTo>
                  <a:lnTo>
                    <a:pt x="569" y="2036"/>
                  </a:lnTo>
                  <a:lnTo>
                    <a:pt x="330" y="2276"/>
                  </a:lnTo>
                  <a:lnTo>
                    <a:pt x="120" y="2545"/>
                  </a:lnTo>
                  <a:lnTo>
                    <a:pt x="60" y="2695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0" y="3174"/>
                  </a:lnTo>
                  <a:lnTo>
                    <a:pt x="60" y="3294"/>
                  </a:lnTo>
                  <a:lnTo>
                    <a:pt x="120" y="3444"/>
                  </a:lnTo>
                  <a:lnTo>
                    <a:pt x="210" y="3563"/>
                  </a:lnTo>
                  <a:lnTo>
                    <a:pt x="300" y="3683"/>
                  </a:lnTo>
                  <a:lnTo>
                    <a:pt x="419" y="3803"/>
                  </a:lnTo>
                  <a:lnTo>
                    <a:pt x="569" y="3893"/>
                  </a:lnTo>
                  <a:lnTo>
                    <a:pt x="689" y="3953"/>
                  </a:lnTo>
                  <a:lnTo>
                    <a:pt x="839" y="3983"/>
                  </a:lnTo>
                  <a:lnTo>
                    <a:pt x="1168" y="3983"/>
                  </a:lnTo>
                  <a:lnTo>
                    <a:pt x="1318" y="3923"/>
                  </a:lnTo>
                  <a:lnTo>
                    <a:pt x="1437" y="3863"/>
                  </a:lnTo>
                  <a:lnTo>
                    <a:pt x="1767" y="3623"/>
                  </a:lnTo>
                  <a:lnTo>
                    <a:pt x="2036" y="3354"/>
                  </a:lnTo>
                  <a:lnTo>
                    <a:pt x="2306" y="3084"/>
                  </a:lnTo>
                  <a:lnTo>
                    <a:pt x="2575" y="2815"/>
                  </a:lnTo>
                  <a:lnTo>
                    <a:pt x="2785" y="2485"/>
                  </a:lnTo>
                  <a:lnTo>
                    <a:pt x="3024" y="2186"/>
                  </a:lnTo>
                  <a:lnTo>
                    <a:pt x="3204" y="1857"/>
                  </a:lnTo>
                  <a:lnTo>
                    <a:pt x="3384" y="1527"/>
                  </a:lnTo>
                  <a:lnTo>
                    <a:pt x="3474" y="1348"/>
                  </a:lnTo>
                  <a:lnTo>
                    <a:pt x="3533" y="1138"/>
                  </a:lnTo>
                  <a:lnTo>
                    <a:pt x="3533" y="958"/>
                  </a:lnTo>
                  <a:lnTo>
                    <a:pt x="3504" y="779"/>
                  </a:lnTo>
                  <a:lnTo>
                    <a:pt x="3444" y="599"/>
                  </a:lnTo>
                  <a:lnTo>
                    <a:pt x="3354" y="419"/>
                  </a:lnTo>
                  <a:lnTo>
                    <a:pt x="3234" y="270"/>
                  </a:lnTo>
                  <a:lnTo>
                    <a:pt x="3084" y="150"/>
                  </a:lnTo>
                  <a:lnTo>
                    <a:pt x="2905" y="60"/>
                  </a:lnTo>
                  <a:lnTo>
                    <a:pt x="2695" y="3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10958491" y="3327663"/>
              <a:ext cx="26773" cy="15899"/>
            </a:xfrm>
            <a:custGeom>
              <a:rect b="b" l="l" r="r" t="t"/>
              <a:pathLst>
                <a:path extrusionOk="0" h="2187" w="3684">
                  <a:moveTo>
                    <a:pt x="2605" y="1"/>
                  </a:moveTo>
                  <a:lnTo>
                    <a:pt x="2426" y="60"/>
                  </a:lnTo>
                  <a:lnTo>
                    <a:pt x="2246" y="120"/>
                  </a:lnTo>
                  <a:lnTo>
                    <a:pt x="2006" y="180"/>
                  </a:lnTo>
                  <a:lnTo>
                    <a:pt x="1707" y="180"/>
                  </a:lnTo>
                  <a:lnTo>
                    <a:pt x="1078" y="210"/>
                  </a:lnTo>
                  <a:lnTo>
                    <a:pt x="1018" y="270"/>
                  </a:lnTo>
                  <a:lnTo>
                    <a:pt x="869" y="270"/>
                  </a:lnTo>
                  <a:lnTo>
                    <a:pt x="809" y="240"/>
                  </a:lnTo>
                  <a:lnTo>
                    <a:pt x="569" y="300"/>
                  </a:lnTo>
                  <a:lnTo>
                    <a:pt x="360" y="450"/>
                  </a:lnTo>
                  <a:lnTo>
                    <a:pt x="180" y="599"/>
                  </a:lnTo>
                  <a:lnTo>
                    <a:pt x="90" y="749"/>
                  </a:lnTo>
                  <a:lnTo>
                    <a:pt x="30" y="899"/>
                  </a:lnTo>
                  <a:lnTo>
                    <a:pt x="0" y="1019"/>
                  </a:lnTo>
                  <a:lnTo>
                    <a:pt x="0" y="1168"/>
                  </a:lnTo>
                  <a:lnTo>
                    <a:pt x="0" y="1348"/>
                  </a:lnTo>
                  <a:lnTo>
                    <a:pt x="30" y="1468"/>
                  </a:lnTo>
                  <a:lnTo>
                    <a:pt x="90" y="1617"/>
                  </a:lnTo>
                  <a:lnTo>
                    <a:pt x="180" y="1737"/>
                  </a:lnTo>
                  <a:lnTo>
                    <a:pt x="330" y="1917"/>
                  </a:lnTo>
                  <a:lnTo>
                    <a:pt x="539" y="2037"/>
                  </a:lnTo>
                  <a:lnTo>
                    <a:pt x="749" y="2097"/>
                  </a:lnTo>
                  <a:lnTo>
                    <a:pt x="988" y="2156"/>
                  </a:lnTo>
                  <a:lnTo>
                    <a:pt x="1228" y="2186"/>
                  </a:lnTo>
                  <a:lnTo>
                    <a:pt x="1467" y="2156"/>
                  </a:lnTo>
                  <a:lnTo>
                    <a:pt x="1917" y="2127"/>
                  </a:lnTo>
                  <a:lnTo>
                    <a:pt x="2246" y="2097"/>
                  </a:lnTo>
                  <a:lnTo>
                    <a:pt x="2575" y="2037"/>
                  </a:lnTo>
                  <a:lnTo>
                    <a:pt x="2905" y="1917"/>
                  </a:lnTo>
                  <a:lnTo>
                    <a:pt x="3204" y="1797"/>
                  </a:lnTo>
                  <a:lnTo>
                    <a:pt x="3384" y="1707"/>
                  </a:lnTo>
                  <a:lnTo>
                    <a:pt x="3504" y="1558"/>
                  </a:lnTo>
                  <a:lnTo>
                    <a:pt x="3593" y="1378"/>
                  </a:lnTo>
                  <a:lnTo>
                    <a:pt x="3653" y="1198"/>
                  </a:lnTo>
                  <a:lnTo>
                    <a:pt x="3683" y="1019"/>
                  </a:lnTo>
                  <a:lnTo>
                    <a:pt x="3683" y="809"/>
                  </a:lnTo>
                  <a:lnTo>
                    <a:pt x="3653" y="629"/>
                  </a:lnTo>
                  <a:lnTo>
                    <a:pt x="3563" y="480"/>
                  </a:lnTo>
                  <a:lnTo>
                    <a:pt x="3444" y="300"/>
                  </a:lnTo>
                  <a:lnTo>
                    <a:pt x="3294" y="180"/>
                  </a:lnTo>
                  <a:lnTo>
                    <a:pt x="3144" y="90"/>
                  </a:lnTo>
                  <a:lnTo>
                    <a:pt x="2965" y="30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10889719" y="3321354"/>
              <a:ext cx="15240" cy="26783"/>
            </a:xfrm>
            <a:custGeom>
              <a:rect b="b" l="l" r="r" t="t"/>
              <a:pathLst>
                <a:path extrusionOk="0" h="3684" w="2097">
                  <a:moveTo>
                    <a:pt x="988" y="0"/>
                  </a:moveTo>
                  <a:lnTo>
                    <a:pt x="809" y="30"/>
                  </a:lnTo>
                  <a:lnTo>
                    <a:pt x="659" y="90"/>
                  </a:lnTo>
                  <a:lnTo>
                    <a:pt x="539" y="180"/>
                  </a:lnTo>
                  <a:lnTo>
                    <a:pt x="419" y="270"/>
                  </a:lnTo>
                  <a:lnTo>
                    <a:pt x="300" y="419"/>
                  </a:lnTo>
                  <a:lnTo>
                    <a:pt x="240" y="569"/>
                  </a:lnTo>
                  <a:lnTo>
                    <a:pt x="210" y="779"/>
                  </a:lnTo>
                  <a:lnTo>
                    <a:pt x="180" y="1527"/>
                  </a:lnTo>
                  <a:lnTo>
                    <a:pt x="150" y="1917"/>
                  </a:lnTo>
                  <a:lnTo>
                    <a:pt x="60" y="2336"/>
                  </a:lnTo>
                  <a:lnTo>
                    <a:pt x="0" y="2515"/>
                  </a:lnTo>
                  <a:lnTo>
                    <a:pt x="0" y="2695"/>
                  </a:lnTo>
                  <a:lnTo>
                    <a:pt x="0" y="2875"/>
                  </a:lnTo>
                  <a:lnTo>
                    <a:pt x="30" y="3054"/>
                  </a:lnTo>
                  <a:lnTo>
                    <a:pt x="120" y="3234"/>
                  </a:lnTo>
                  <a:lnTo>
                    <a:pt x="210" y="3384"/>
                  </a:lnTo>
                  <a:lnTo>
                    <a:pt x="359" y="3504"/>
                  </a:lnTo>
                  <a:lnTo>
                    <a:pt x="539" y="3593"/>
                  </a:lnTo>
                  <a:lnTo>
                    <a:pt x="689" y="3653"/>
                  </a:lnTo>
                  <a:lnTo>
                    <a:pt x="898" y="3683"/>
                  </a:lnTo>
                  <a:lnTo>
                    <a:pt x="1078" y="3683"/>
                  </a:lnTo>
                  <a:lnTo>
                    <a:pt x="1258" y="3623"/>
                  </a:lnTo>
                  <a:lnTo>
                    <a:pt x="1437" y="3563"/>
                  </a:lnTo>
                  <a:lnTo>
                    <a:pt x="1587" y="3444"/>
                  </a:lnTo>
                  <a:lnTo>
                    <a:pt x="1737" y="3294"/>
                  </a:lnTo>
                  <a:lnTo>
                    <a:pt x="1797" y="3114"/>
                  </a:lnTo>
                  <a:lnTo>
                    <a:pt x="1946" y="2575"/>
                  </a:lnTo>
                  <a:lnTo>
                    <a:pt x="2066" y="2006"/>
                  </a:lnTo>
                  <a:lnTo>
                    <a:pt x="2096" y="1408"/>
                  </a:lnTo>
                  <a:lnTo>
                    <a:pt x="2096" y="839"/>
                  </a:lnTo>
                  <a:lnTo>
                    <a:pt x="2066" y="629"/>
                  </a:lnTo>
                  <a:lnTo>
                    <a:pt x="2006" y="479"/>
                  </a:lnTo>
                  <a:lnTo>
                    <a:pt x="1916" y="330"/>
                  </a:lnTo>
                  <a:lnTo>
                    <a:pt x="1797" y="210"/>
                  </a:lnTo>
                  <a:lnTo>
                    <a:pt x="1647" y="120"/>
                  </a:lnTo>
                  <a:lnTo>
                    <a:pt x="1497" y="60"/>
                  </a:lnTo>
                  <a:lnTo>
                    <a:pt x="1318" y="3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10906690" y="3286532"/>
              <a:ext cx="24819" cy="15681"/>
            </a:xfrm>
            <a:custGeom>
              <a:rect b="b" l="l" r="r" t="t"/>
              <a:pathLst>
                <a:path extrusionOk="0" h="2157" w="3415">
                  <a:moveTo>
                    <a:pt x="2366" y="0"/>
                  </a:moveTo>
                  <a:lnTo>
                    <a:pt x="2187" y="30"/>
                  </a:lnTo>
                  <a:lnTo>
                    <a:pt x="2007" y="90"/>
                  </a:lnTo>
                  <a:lnTo>
                    <a:pt x="1917" y="120"/>
                  </a:lnTo>
                  <a:lnTo>
                    <a:pt x="1797" y="150"/>
                  </a:lnTo>
                  <a:lnTo>
                    <a:pt x="1588" y="180"/>
                  </a:lnTo>
                  <a:lnTo>
                    <a:pt x="1378" y="150"/>
                  </a:lnTo>
                  <a:lnTo>
                    <a:pt x="1109" y="90"/>
                  </a:lnTo>
                  <a:lnTo>
                    <a:pt x="929" y="60"/>
                  </a:lnTo>
                  <a:lnTo>
                    <a:pt x="749" y="60"/>
                  </a:lnTo>
                  <a:lnTo>
                    <a:pt x="570" y="120"/>
                  </a:lnTo>
                  <a:lnTo>
                    <a:pt x="420" y="180"/>
                  </a:lnTo>
                  <a:lnTo>
                    <a:pt x="300" y="300"/>
                  </a:lnTo>
                  <a:lnTo>
                    <a:pt x="210" y="419"/>
                  </a:lnTo>
                  <a:lnTo>
                    <a:pt x="120" y="539"/>
                  </a:lnTo>
                  <a:lnTo>
                    <a:pt x="61" y="689"/>
                  </a:lnTo>
                  <a:lnTo>
                    <a:pt x="1" y="869"/>
                  </a:lnTo>
                  <a:lnTo>
                    <a:pt x="1" y="1018"/>
                  </a:lnTo>
                  <a:lnTo>
                    <a:pt x="1" y="1198"/>
                  </a:lnTo>
                  <a:lnTo>
                    <a:pt x="31" y="1348"/>
                  </a:lnTo>
                  <a:lnTo>
                    <a:pt x="120" y="1497"/>
                  </a:lnTo>
                  <a:lnTo>
                    <a:pt x="210" y="1647"/>
                  </a:lnTo>
                  <a:lnTo>
                    <a:pt x="330" y="1767"/>
                  </a:lnTo>
                  <a:lnTo>
                    <a:pt x="480" y="1887"/>
                  </a:lnTo>
                  <a:lnTo>
                    <a:pt x="779" y="2006"/>
                  </a:lnTo>
                  <a:lnTo>
                    <a:pt x="1049" y="2096"/>
                  </a:lnTo>
                  <a:lnTo>
                    <a:pt x="1348" y="2126"/>
                  </a:lnTo>
                  <a:lnTo>
                    <a:pt x="1678" y="2156"/>
                  </a:lnTo>
                  <a:lnTo>
                    <a:pt x="1977" y="2126"/>
                  </a:lnTo>
                  <a:lnTo>
                    <a:pt x="2276" y="2066"/>
                  </a:lnTo>
                  <a:lnTo>
                    <a:pt x="2576" y="1976"/>
                  </a:lnTo>
                  <a:lnTo>
                    <a:pt x="2845" y="1887"/>
                  </a:lnTo>
                  <a:lnTo>
                    <a:pt x="3025" y="1767"/>
                  </a:lnTo>
                  <a:lnTo>
                    <a:pt x="3145" y="1647"/>
                  </a:lnTo>
                  <a:lnTo>
                    <a:pt x="3265" y="1497"/>
                  </a:lnTo>
                  <a:lnTo>
                    <a:pt x="3354" y="1318"/>
                  </a:lnTo>
                  <a:lnTo>
                    <a:pt x="3384" y="1138"/>
                  </a:lnTo>
                  <a:lnTo>
                    <a:pt x="3414" y="958"/>
                  </a:lnTo>
                  <a:lnTo>
                    <a:pt x="3384" y="749"/>
                  </a:lnTo>
                  <a:lnTo>
                    <a:pt x="3324" y="569"/>
                  </a:lnTo>
                  <a:lnTo>
                    <a:pt x="3205" y="389"/>
                  </a:lnTo>
                  <a:lnTo>
                    <a:pt x="3085" y="270"/>
                  </a:lnTo>
                  <a:lnTo>
                    <a:pt x="2935" y="150"/>
                  </a:lnTo>
                  <a:lnTo>
                    <a:pt x="2755" y="60"/>
                  </a:lnTo>
                  <a:lnTo>
                    <a:pt x="2576" y="30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10827474" y="3301112"/>
              <a:ext cx="28946" cy="29175"/>
            </a:xfrm>
            <a:custGeom>
              <a:rect b="b" l="l" r="r" t="t"/>
              <a:pathLst>
                <a:path extrusionOk="0" h="4013" w="3983">
                  <a:moveTo>
                    <a:pt x="2875" y="0"/>
                  </a:moveTo>
                  <a:lnTo>
                    <a:pt x="2695" y="60"/>
                  </a:lnTo>
                  <a:lnTo>
                    <a:pt x="2516" y="120"/>
                  </a:lnTo>
                  <a:lnTo>
                    <a:pt x="2336" y="240"/>
                  </a:lnTo>
                  <a:lnTo>
                    <a:pt x="2186" y="360"/>
                  </a:lnTo>
                  <a:lnTo>
                    <a:pt x="1647" y="869"/>
                  </a:lnTo>
                  <a:lnTo>
                    <a:pt x="1108" y="1408"/>
                  </a:lnTo>
                  <a:lnTo>
                    <a:pt x="599" y="1947"/>
                  </a:lnTo>
                  <a:lnTo>
                    <a:pt x="360" y="2246"/>
                  </a:lnTo>
                  <a:lnTo>
                    <a:pt x="120" y="2546"/>
                  </a:lnTo>
                  <a:lnTo>
                    <a:pt x="60" y="2665"/>
                  </a:lnTo>
                  <a:lnTo>
                    <a:pt x="0" y="2815"/>
                  </a:lnTo>
                  <a:lnTo>
                    <a:pt x="0" y="2995"/>
                  </a:lnTo>
                  <a:lnTo>
                    <a:pt x="0" y="3144"/>
                  </a:lnTo>
                  <a:lnTo>
                    <a:pt x="30" y="3294"/>
                  </a:lnTo>
                  <a:lnTo>
                    <a:pt x="90" y="3444"/>
                  </a:lnTo>
                  <a:lnTo>
                    <a:pt x="180" y="3564"/>
                  </a:lnTo>
                  <a:lnTo>
                    <a:pt x="270" y="3683"/>
                  </a:lnTo>
                  <a:lnTo>
                    <a:pt x="390" y="3803"/>
                  </a:lnTo>
                  <a:lnTo>
                    <a:pt x="509" y="3893"/>
                  </a:lnTo>
                  <a:lnTo>
                    <a:pt x="629" y="3953"/>
                  </a:lnTo>
                  <a:lnTo>
                    <a:pt x="779" y="3983"/>
                  </a:lnTo>
                  <a:lnTo>
                    <a:pt x="929" y="4013"/>
                  </a:lnTo>
                  <a:lnTo>
                    <a:pt x="1078" y="3983"/>
                  </a:lnTo>
                  <a:lnTo>
                    <a:pt x="1228" y="3953"/>
                  </a:lnTo>
                  <a:lnTo>
                    <a:pt x="1378" y="3863"/>
                  </a:lnTo>
                  <a:lnTo>
                    <a:pt x="1707" y="3624"/>
                  </a:lnTo>
                  <a:lnTo>
                    <a:pt x="2036" y="3384"/>
                  </a:lnTo>
                  <a:lnTo>
                    <a:pt x="2605" y="2815"/>
                  </a:lnTo>
                  <a:lnTo>
                    <a:pt x="3743" y="1647"/>
                  </a:lnTo>
                  <a:lnTo>
                    <a:pt x="3863" y="1498"/>
                  </a:lnTo>
                  <a:lnTo>
                    <a:pt x="3923" y="1318"/>
                  </a:lnTo>
                  <a:lnTo>
                    <a:pt x="3983" y="1108"/>
                  </a:lnTo>
                  <a:lnTo>
                    <a:pt x="3953" y="929"/>
                  </a:lnTo>
                  <a:lnTo>
                    <a:pt x="3923" y="719"/>
                  </a:lnTo>
                  <a:lnTo>
                    <a:pt x="3863" y="539"/>
                  </a:lnTo>
                  <a:lnTo>
                    <a:pt x="3743" y="390"/>
                  </a:lnTo>
                  <a:lnTo>
                    <a:pt x="3623" y="240"/>
                  </a:lnTo>
                  <a:lnTo>
                    <a:pt x="3444" y="120"/>
                  </a:lnTo>
                  <a:lnTo>
                    <a:pt x="3264" y="30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10773281" y="3269771"/>
              <a:ext cx="33736" cy="15027"/>
            </a:xfrm>
            <a:custGeom>
              <a:rect b="b" l="l" r="r" t="t"/>
              <a:pathLst>
                <a:path extrusionOk="0" h="2067" w="4642">
                  <a:moveTo>
                    <a:pt x="2276" y="1"/>
                  </a:moveTo>
                  <a:lnTo>
                    <a:pt x="1557" y="31"/>
                  </a:lnTo>
                  <a:lnTo>
                    <a:pt x="869" y="60"/>
                  </a:lnTo>
                  <a:lnTo>
                    <a:pt x="659" y="90"/>
                  </a:lnTo>
                  <a:lnTo>
                    <a:pt x="509" y="180"/>
                  </a:lnTo>
                  <a:lnTo>
                    <a:pt x="360" y="270"/>
                  </a:lnTo>
                  <a:lnTo>
                    <a:pt x="240" y="390"/>
                  </a:lnTo>
                  <a:lnTo>
                    <a:pt x="150" y="540"/>
                  </a:lnTo>
                  <a:lnTo>
                    <a:pt x="60" y="689"/>
                  </a:lnTo>
                  <a:lnTo>
                    <a:pt x="30" y="869"/>
                  </a:lnTo>
                  <a:lnTo>
                    <a:pt x="0" y="1049"/>
                  </a:lnTo>
                  <a:lnTo>
                    <a:pt x="0" y="1198"/>
                  </a:lnTo>
                  <a:lnTo>
                    <a:pt x="30" y="1378"/>
                  </a:lnTo>
                  <a:lnTo>
                    <a:pt x="90" y="1528"/>
                  </a:lnTo>
                  <a:lnTo>
                    <a:pt x="180" y="1677"/>
                  </a:lnTo>
                  <a:lnTo>
                    <a:pt x="300" y="1797"/>
                  </a:lnTo>
                  <a:lnTo>
                    <a:pt x="450" y="1917"/>
                  </a:lnTo>
                  <a:lnTo>
                    <a:pt x="599" y="1977"/>
                  </a:lnTo>
                  <a:lnTo>
                    <a:pt x="809" y="2007"/>
                  </a:lnTo>
                  <a:lnTo>
                    <a:pt x="1527" y="2067"/>
                  </a:lnTo>
                  <a:lnTo>
                    <a:pt x="3653" y="2067"/>
                  </a:lnTo>
                  <a:lnTo>
                    <a:pt x="3863" y="2037"/>
                  </a:lnTo>
                  <a:lnTo>
                    <a:pt x="4073" y="1977"/>
                  </a:lnTo>
                  <a:lnTo>
                    <a:pt x="4252" y="1857"/>
                  </a:lnTo>
                  <a:lnTo>
                    <a:pt x="4402" y="1737"/>
                  </a:lnTo>
                  <a:lnTo>
                    <a:pt x="4492" y="1588"/>
                  </a:lnTo>
                  <a:lnTo>
                    <a:pt x="4582" y="1408"/>
                  </a:lnTo>
                  <a:lnTo>
                    <a:pt x="4642" y="1228"/>
                  </a:lnTo>
                  <a:lnTo>
                    <a:pt x="4642" y="1049"/>
                  </a:lnTo>
                  <a:lnTo>
                    <a:pt x="4642" y="839"/>
                  </a:lnTo>
                  <a:lnTo>
                    <a:pt x="4582" y="659"/>
                  </a:lnTo>
                  <a:lnTo>
                    <a:pt x="4522" y="510"/>
                  </a:lnTo>
                  <a:lnTo>
                    <a:pt x="4432" y="360"/>
                  </a:lnTo>
                  <a:lnTo>
                    <a:pt x="4282" y="210"/>
                  </a:lnTo>
                  <a:lnTo>
                    <a:pt x="4103" y="120"/>
                  </a:lnTo>
                  <a:lnTo>
                    <a:pt x="3923" y="60"/>
                  </a:lnTo>
                  <a:lnTo>
                    <a:pt x="3683" y="31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10766536" y="3317437"/>
              <a:ext cx="26119" cy="32875"/>
            </a:xfrm>
            <a:custGeom>
              <a:rect b="b" l="l" r="r" t="t"/>
              <a:pathLst>
                <a:path extrusionOk="0" h="4522" w="3594">
                  <a:moveTo>
                    <a:pt x="1048" y="0"/>
                  </a:moveTo>
                  <a:lnTo>
                    <a:pt x="898" y="30"/>
                  </a:lnTo>
                  <a:lnTo>
                    <a:pt x="719" y="90"/>
                  </a:lnTo>
                  <a:lnTo>
                    <a:pt x="539" y="150"/>
                  </a:lnTo>
                  <a:lnTo>
                    <a:pt x="389" y="240"/>
                  </a:lnTo>
                  <a:lnTo>
                    <a:pt x="270" y="360"/>
                  </a:lnTo>
                  <a:lnTo>
                    <a:pt x="150" y="509"/>
                  </a:lnTo>
                  <a:lnTo>
                    <a:pt x="60" y="659"/>
                  </a:lnTo>
                  <a:lnTo>
                    <a:pt x="0" y="809"/>
                  </a:lnTo>
                  <a:lnTo>
                    <a:pt x="0" y="988"/>
                  </a:lnTo>
                  <a:lnTo>
                    <a:pt x="0" y="1168"/>
                  </a:lnTo>
                  <a:lnTo>
                    <a:pt x="60" y="1378"/>
                  </a:lnTo>
                  <a:lnTo>
                    <a:pt x="419" y="2066"/>
                  </a:lnTo>
                  <a:lnTo>
                    <a:pt x="809" y="2725"/>
                  </a:lnTo>
                  <a:lnTo>
                    <a:pt x="1228" y="3384"/>
                  </a:lnTo>
                  <a:lnTo>
                    <a:pt x="1677" y="4013"/>
                  </a:lnTo>
                  <a:lnTo>
                    <a:pt x="1827" y="4192"/>
                  </a:lnTo>
                  <a:lnTo>
                    <a:pt x="1976" y="4312"/>
                  </a:lnTo>
                  <a:lnTo>
                    <a:pt x="2156" y="4402"/>
                  </a:lnTo>
                  <a:lnTo>
                    <a:pt x="2336" y="4492"/>
                  </a:lnTo>
                  <a:lnTo>
                    <a:pt x="2515" y="4522"/>
                  </a:lnTo>
                  <a:lnTo>
                    <a:pt x="2725" y="4522"/>
                  </a:lnTo>
                  <a:lnTo>
                    <a:pt x="2905" y="4462"/>
                  </a:lnTo>
                  <a:lnTo>
                    <a:pt x="3114" y="4372"/>
                  </a:lnTo>
                  <a:lnTo>
                    <a:pt x="3264" y="4252"/>
                  </a:lnTo>
                  <a:lnTo>
                    <a:pt x="3384" y="4102"/>
                  </a:lnTo>
                  <a:lnTo>
                    <a:pt x="3503" y="3923"/>
                  </a:lnTo>
                  <a:lnTo>
                    <a:pt x="3563" y="3743"/>
                  </a:lnTo>
                  <a:lnTo>
                    <a:pt x="3593" y="3534"/>
                  </a:lnTo>
                  <a:lnTo>
                    <a:pt x="3593" y="3324"/>
                  </a:lnTo>
                  <a:lnTo>
                    <a:pt x="3563" y="3144"/>
                  </a:lnTo>
                  <a:lnTo>
                    <a:pt x="3444" y="2965"/>
                  </a:lnTo>
                  <a:lnTo>
                    <a:pt x="2994" y="2336"/>
                  </a:lnTo>
                  <a:lnTo>
                    <a:pt x="2575" y="1737"/>
                  </a:lnTo>
                  <a:lnTo>
                    <a:pt x="2186" y="1078"/>
                  </a:lnTo>
                  <a:lnTo>
                    <a:pt x="1797" y="449"/>
                  </a:lnTo>
                  <a:lnTo>
                    <a:pt x="1677" y="270"/>
                  </a:lnTo>
                  <a:lnTo>
                    <a:pt x="1557" y="150"/>
                  </a:lnTo>
                  <a:lnTo>
                    <a:pt x="1407" y="60"/>
                  </a:lnTo>
                  <a:lnTo>
                    <a:pt x="1228" y="3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10706028" y="3242347"/>
              <a:ext cx="30909" cy="21127"/>
            </a:xfrm>
            <a:custGeom>
              <a:rect b="b" l="l" r="r" t="t"/>
              <a:pathLst>
                <a:path extrusionOk="0" h="2906" w="4253">
                  <a:moveTo>
                    <a:pt x="3175" y="1"/>
                  </a:moveTo>
                  <a:lnTo>
                    <a:pt x="2965" y="31"/>
                  </a:lnTo>
                  <a:lnTo>
                    <a:pt x="2786" y="91"/>
                  </a:lnTo>
                  <a:lnTo>
                    <a:pt x="2606" y="210"/>
                  </a:lnTo>
                  <a:lnTo>
                    <a:pt x="2157" y="480"/>
                  </a:lnTo>
                  <a:lnTo>
                    <a:pt x="1917" y="630"/>
                  </a:lnTo>
                  <a:lnTo>
                    <a:pt x="1678" y="719"/>
                  </a:lnTo>
                  <a:lnTo>
                    <a:pt x="1438" y="809"/>
                  </a:lnTo>
                  <a:lnTo>
                    <a:pt x="1229" y="839"/>
                  </a:lnTo>
                  <a:lnTo>
                    <a:pt x="749" y="929"/>
                  </a:lnTo>
                  <a:lnTo>
                    <a:pt x="570" y="989"/>
                  </a:lnTo>
                  <a:lnTo>
                    <a:pt x="390" y="1079"/>
                  </a:lnTo>
                  <a:lnTo>
                    <a:pt x="240" y="1228"/>
                  </a:lnTo>
                  <a:lnTo>
                    <a:pt x="151" y="1378"/>
                  </a:lnTo>
                  <a:lnTo>
                    <a:pt x="61" y="1558"/>
                  </a:lnTo>
                  <a:lnTo>
                    <a:pt x="1" y="1737"/>
                  </a:lnTo>
                  <a:lnTo>
                    <a:pt x="1" y="1947"/>
                  </a:lnTo>
                  <a:lnTo>
                    <a:pt x="31" y="2127"/>
                  </a:lnTo>
                  <a:lnTo>
                    <a:pt x="91" y="2306"/>
                  </a:lnTo>
                  <a:lnTo>
                    <a:pt x="151" y="2426"/>
                  </a:lnTo>
                  <a:lnTo>
                    <a:pt x="270" y="2546"/>
                  </a:lnTo>
                  <a:lnTo>
                    <a:pt x="360" y="2666"/>
                  </a:lnTo>
                  <a:lnTo>
                    <a:pt x="510" y="2726"/>
                  </a:lnTo>
                  <a:lnTo>
                    <a:pt x="660" y="2815"/>
                  </a:lnTo>
                  <a:lnTo>
                    <a:pt x="809" y="2845"/>
                  </a:lnTo>
                  <a:lnTo>
                    <a:pt x="959" y="2875"/>
                  </a:lnTo>
                  <a:lnTo>
                    <a:pt x="1169" y="2905"/>
                  </a:lnTo>
                  <a:lnTo>
                    <a:pt x="1348" y="2905"/>
                  </a:lnTo>
                  <a:lnTo>
                    <a:pt x="1738" y="2845"/>
                  </a:lnTo>
                  <a:lnTo>
                    <a:pt x="2127" y="2726"/>
                  </a:lnTo>
                  <a:lnTo>
                    <a:pt x="2486" y="2576"/>
                  </a:lnTo>
                  <a:lnTo>
                    <a:pt x="2875" y="2396"/>
                  </a:lnTo>
                  <a:lnTo>
                    <a:pt x="3205" y="2217"/>
                  </a:lnTo>
                  <a:lnTo>
                    <a:pt x="3864" y="1767"/>
                  </a:lnTo>
                  <a:lnTo>
                    <a:pt x="4013" y="1648"/>
                  </a:lnTo>
                  <a:lnTo>
                    <a:pt x="4133" y="1498"/>
                  </a:lnTo>
                  <a:lnTo>
                    <a:pt x="4193" y="1318"/>
                  </a:lnTo>
                  <a:lnTo>
                    <a:pt x="4253" y="1109"/>
                  </a:lnTo>
                  <a:lnTo>
                    <a:pt x="4253" y="899"/>
                  </a:lnTo>
                  <a:lnTo>
                    <a:pt x="4193" y="719"/>
                  </a:lnTo>
                  <a:lnTo>
                    <a:pt x="4133" y="540"/>
                  </a:lnTo>
                  <a:lnTo>
                    <a:pt x="4043" y="360"/>
                  </a:lnTo>
                  <a:lnTo>
                    <a:pt x="3893" y="210"/>
                  </a:lnTo>
                  <a:lnTo>
                    <a:pt x="3714" y="91"/>
                  </a:lnTo>
                  <a:lnTo>
                    <a:pt x="3534" y="3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10725616" y="3176838"/>
              <a:ext cx="32653" cy="32664"/>
            </a:xfrm>
            <a:custGeom>
              <a:rect b="b" l="l" r="r" t="t"/>
              <a:pathLst>
                <a:path extrusionOk="0" h="4493" w="4493">
                  <a:moveTo>
                    <a:pt x="899" y="1"/>
                  </a:moveTo>
                  <a:lnTo>
                    <a:pt x="749" y="31"/>
                  </a:lnTo>
                  <a:lnTo>
                    <a:pt x="600" y="121"/>
                  </a:lnTo>
                  <a:lnTo>
                    <a:pt x="450" y="210"/>
                  </a:lnTo>
                  <a:lnTo>
                    <a:pt x="330" y="330"/>
                  </a:lnTo>
                  <a:lnTo>
                    <a:pt x="210" y="450"/>
                  </a:lnTo>
                  <a:lnTo>
                    <a:pt x="121" y="600"/>
                  </a:lnTo>
                  <a:lnTo>
                    <a:pt x="61" y="749"/>
                  </a:lnTo>
                  <a:lnTo>
                    <a:pt x="31" y="929"/>
                  </a:lnTo>
                  <a:lnTo>
                    <a:pt x="1" y="1109"/>
                  </a:lnTo>
                  <a:lnTo>
                    <a:pt x="31" y="1258"/>
                  </a:lnTo>
                  <a:lnTo>
                    <a:pt x="121" y="1438"/>
                  </a:lnTo>
                  <a:lnTo>
                    <a:pt x="240" y="1618"/>
                  </a:lnTo>
                  <a:lnTo>
                    <a:pt x="839" y="2276"/>
                  </a:lnTo>
                  <a:lnTo>
                    <a:pt x="1468" y="2935"/>
                  </a:lnTo>
                  <a:lnTo>
                    <a:pt x="2756" y="4193"/>
                  </a:lnTo>
                  <a:lnTo>
                    <a:pt x="2935" y="4343"/>
                  </a:lnTo>
                  <a:lnTo>
                    <a:pt x="3115" y="4462"/>
                  </a:lnTo>
                  <a:lnTo>
                    <a:pt x="3324" y="4492"/>
                  </a:lnTo>
                  <a:lnTo>
                    <a:pt x="3504" y="4492"/>
                  </a:lnTo>
                  <a:lnTo>
                    <a:pt x="3684" y="4462"/>
                  </a:lnTo>
                  <a:lnTo>
                    <a:pt x="3863" y="4402"/>
                  </a:lnTo>
                  <a:lnTo>
                    <a:pt x="4013" y="4283"/>
                  </a:lnTo>
                  <a:lnTo>
                    <a:pt x="4163" y="4163"/>
                  </a:lnTo>
                  <a:lnTo>
                    <a:pt x="4283" y="4013"/>
                  </a:lnTo>
                  <a:lnTo>
                    <a:pt x="4402" y="3863"/>
                  </a:lnTo>
                  <a:lnTo>
                    <a:pt x="4462" y="3684"/>
                  </a:lnTo>
                  <a:lnTo>
                    <a:pt x="4492" y="3504"/>
                  </a:lnTo>
                  <a:lnTo>
                    <a:pt x="4462" y="3295"/>
                  </a:lnTo>
                  <a:lnTo>
                    <a:pt x="4432" y="3115"/>
                  </a:lnTo>
                  <a:lnTo>
                    <a:pt x="4343" y="2905"/>
                  </a:lnTo>
                  <a:lnTo>
                    <a:pt x="4193" y="2726"/>
                  </a:lnTo>
                  <a:lnTo>
                    <a:pt x="2905" y="1438"/>
                  </a:lnTo>
                  <a:lnTo>
                    <a:pt x="2247" y="809"/>
                  </a:lnTo>
                  <a:lnTo>
                    <a:pt x="1588" y="210"/>
                  </a:lnTo>
                  <a:lnTo>
                    <a:pt x="1408" y="91"/>
                  </a:lnTo>
                  <a:lnTo>
                    <a:pt x="1258" y="3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10780026" y="3134834"/>
              <a:ext cx="15458" cy="20254"/>
            </a:xfrm>
            <a:custGeom>
              <a:rect b="b" l="l" r="r" t="t"/>
              <a:pathLst>
                <a:path extrusionOk="0" h="2786" w="2127">
                  <a:moveTo>
                    <a:pt x="869" y="1"/>
                  </a:moveTo>
                  <a:lnTo>
                    <a:pt x="719" y="31"/>
                  </a:lnTo>
                  <a:lnTo>
                    <a:pt x="599" y="61"/>
                  </a:lnTo>
                  <a:lnTo>
                    <a:pt x="450" y="150"/>
                  </a:lnTo>
                  <a:lnTo>
                    <a:pt x="330" y="240"/>
                  </a:lnTo>
                  <a:lnTo>
                    <a:pt x="210" y="330"/>
                  </a:lnTo>
                  <a:lnTo>
                    <a:pt x="120" y="450"/>
                  </a:lnTo>
                  <a:lnTo>
                    <a:pt x="60" y="600"/>
                  </a:lnTo>
                  <a:lnTo>
                    <a:pt x="31" y="749"/>
                  </a:lnTo>
                  <a:lnTo>
                    <a:pt x="1" y="1139"/>
                  </a:lnTo>
                  <a:lnTo>
                    <a:pt x="1" y="1318"/>
                  </a:lnTo>
                  <a:lnTo>
                    <a:pt x="31" y="1498"/>
                  </a:lnTo>
                  <a:lnTo>
                    <a:pt x="90" y="1797"/>
                  </a:lnTo>
                  <a:lnTo>
                    <a:pt x="180" y="2067"/>
                  </a:lnTo>
                  <a:lnTo>
                    <a:pt x="330" y="2306"/>
                  </a:lnTo>
                  <a:lnTo>
                    <a:pt x="510" y="2546"/>
                  </a:lnTo>
                  <a:lnTo>
                    <a:pt x="659" y="2666"/>
                  </a:lnTo>
                  <a:lnTo>
                    <a:pt x="839" y="2755"/>
                  </a:lnTo>
                  <a:lnTo>
                    <a:pt x="1019" y="2785"/>
                  </a:lnTo>
                  <a:lnTo>
                    <a:pt x="1198" y="2785"/>
                  </a:lnTo>
                  <a:lnTo>
                    <a:pt x="1408" y="2755"/>
                  </a:lnTo>
                  <a:lnTo>
                    <a:pt x="1588" y="2696"/>
                  </a:lnTo>
                  <a:lnTo>
                    <a:pt x="1737" y="2576"/>
                  </a:lnTo>
                  <a:lnTo>
                    <a:pt x="1887" y="2456"/>
                  </a:lnTo>
                  <a:lnTo>
                    <a:pt x="1977" y="2336"/>
                  </a:lnTo>
                  <a:lnTo>
                    <a:pt x="2067" y="2187"/>
                  </a:lnTo>
                  <a:lnTo>
                    <a:pt x="2097" y="2007"/>
                  </a:lnTo>
                  <a:lnTo>
                    <a:pt x="2127" y="1857"/>
                  </a:lnTo>
                  <a:lnTo>
                    <a:pt x="2097" y="1707"/>
                  </a:lnTo>
                  <a:lnTo>
                    <a:pt x="2067" y="1558"/>
                  </a:lnTo>
                  <a:lnTo>
                    <a:pt x="2007" y="1408"/>
                  </a:lnTo>
                  <a:lnTo>
                    <a:pt x="1917" y="1258"/>
                  </a:lnTo>
                  <a:lnTo>
                    <a:pt x="1917" y="1228"/>
                  </a:lnTo>
                  <a:lnTo>
                    <a:pt x="1917" y="1198"/>
                  </a:lnTo>
                  <a:lnTo>
                    <a:pt x="1857" y="869"/>
                  </a:lnTo>
                  <a:lnTo>
                    <a:pt x="1827" y="689"/>
                  </a:lnTo>
                  <a:lnTo>
                    <a:pt x="1767" y="510"/>
                  </a:lnTo>
                  <a:lnTo>
                    <a:pt x="1677" y="360"/>
                  </a:lnTo>
                  <a:lnTo>
                    <a:pt x="1558" y="240"/>
                  </a:lnTo>
                  <a:lnTo>
                    <a:pt x="1408" y="120"/>
                  </a:lnTo>
                  <a:lnTo>
                    <a:pt x="1228" y="3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10884275" y="3083905"/>
              <a:ext cx="17413" cy="18953"/>
            </a:xfrm>
            <a:custGeom>
              <a:rect b="b" l="l" r="r" t="t"/>
              <a:pathLst>
                <a:path extrusionOk="0" h="2607" w="2396">
                  <a:moveTo>
                    <a:pt x="1468" y="1"/>
                  </a:moveTo>
                  <a:lnTo>
                    <a:pt x="1318" y="31"/>
                  </a:lnTo>
                  <a:lnTo>
                    <a:pt x="1168" y="61"/>
                  </a:lnTo>
                  <a:lnTo>
                    <a:pt x="1049" y="121"/>
                  </a:lnTo>
                  <a:lnTo>
                    <a:pt x="779" y="300"/>
                  </a:lnTo>
                  <a:lnTo>
                    <a:pt x="629" y="420"/>
                  </a:lnTo>
                  <a:lnTo>
                    <a:pt x="539" y="570"/>
                  </a:lnTo>
                  <a:lnTo>
                    <a:pt x="330" y="899"/>
                  </a:lnTo>
                  <a:lnTo>
                    <a:pt x="300" y="929"/>
                  </a:lnTo>
                  <a:lnTo>
                    <a:pt x="180" y="1079"/>
                  </a:lnTo>
                  <a:lnTo>
                    <a:pt x="90" y="1259"/>
                  </a:lnTo>
                  <a:lnTo>
                    <a:pt x="30" y="1438"/>
                  </a:lnTo>
                  <a:lnTo>
                    <a:pt x="1" y="1648"/>
                  </a:lnTo>
                  <a:lnTo>
                    <a:pt x="30" y="1828"/>
                  </a:lnTo>
                  <a:lnTo>
                    <a:pt x="90" y="2007"/>
                  </a:lnTo>
                  <a:lnTo>
                    <a:pt x="180" y="2187"/>
                  </a:lnTo>
                  <a:lnTo>
                    <a:pt x="300" y="2337"/>
                  </a:lnTo>
                  <a:lnTo>
                    <a:pt x="450" y="2456"/>
                  </a:lnTo>
                  <a:lnTo>
                    <a:pt x="629" y="2546"/>
                  </a:lnTo>
                  <a:lnTo>
                    <a:pt x="809" y="2606"/>
                  </a:lnTo>
                  <a:lnTo>
                    <a:pt x="1198" y="2606"/>
                  </a:lnTo>
                  <a:lnTo>
                    <a:pt x="1408" y="2546"/>
                  </a:lnTo>
                  <a:lnTo>
                    <a:pt x="1558" y="2456"/>
                  </a:lnTo>
                  <a:lnTo>
                    <a:pt x="1707" y="2307"/>
                  </a:lnTo>
                  <a:lnTo>
                    <a:pt x="1917" y="2067"/>
                  </a:lnTo>
                  <a:lnTo>
                    <a:pt x="2007" y="1917"/>
                  </a:lnTo>
                  <a:lnTo>
                    <a:pt x="2067" y="1798"/>
                  </a:lnTo>
                  <a:lnTo>
                    <a:pt x="2156" y="1588"/>
                  </a:lnTo>
                  <a:lnTo>
                    <a:pt x="2276" y="1408"/>
                  </a:lnTo>
                  <a:lnTo>
                    <a:pt x="2366" y="1259"/>
                  </a:lnTo>
                  <a:lnTo>
                    <a:pt x="2396" y="1049"/>
                  </a:lnTo>
                  <a:lnTo>
                    <a:pt x="2396" y="869"/>
                  </a:lnTo>
                  <a:lnTo>
                    <a:pt x="2366" y="690"/>
                  </a:lnTo>
                  <a:lnTo>
                    <a:pt x="2306" y="540"/>
                  </a:lnTo>
                  <a:lnTo>
                    <a:pt x="2186" y="360"/>
                  </a:lnTo>
                  <a:lnTo>
                    <a:pt x="2067" y="241"/>
                  </a:lnTo>
                  <a:lnTo>
                    <a:pt x="1917" y="121"/>
                  </a:lnTo>
                  <a:lnTo>
                    <a:pt x="1767" y="61"/>
                  </a:lnTo>
                  <a:lnTo>
                    <a:pt x="1617" y="3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10964800" y="3089130"/>
              <a:ext cx="29819" cy="21774"/>
            </a:xfrm>
            <a:custGeom>
              <a:rect b="b" l="l" r="r" t="t"/>
              <a:pathLst>
                <a:path extrusionOk="0" h="2995" w="4103">
                  <a:moveTo>
                    <a:pt x="2965" y="1"/>
                  </a:moveTo>
                  <a:lnTo>
                    <a:pt x="2636" y="60"/>
                  </a:lnTo>
                  <a:lnTo>
                    <a:pt x="2306" y="180"/>
                  </a:lnTo>
                  <a:lnTo>
                    <a:pt x="1977" y="300"/>
                  </a:lnTo>
                  <a:lnTo>
                    <a:pt x="1647" y="480"/>
                  </a:lnTo>
                  <a:lnTo>
                    <a:pt x="1049" y="839"/>
                  </a:lnTo>
                  <a:lnTo>
                    <a:pt x="480" y="1198"/>
                  </a:lnTo>
                  <a:lnTo>
                    <a:pt x="330" y="1318"/>
                  </a:lnTo>
                  <a:lnTo>
                    <a:pt x="210" y="1468"/>
                  </a:lnTo>
                  <a:lnTo>
                    <a:pt x="90" y="1618"/>
                  </a:lnTo>
                  <a:lnTo>
                    <a:pt x="31" y="1797"/>
                  </a:lnTo>
                  <a:lnTo>
                    <a:pt x="1" y="1977"/>
                  </a:lnTo>
                  <a:lnTo>
                    <a:pt x="1" y="2157"/>
                  </a:lnTo>
                  <a:lnTo>
                    <a:pt x="60" y="2336"/>
                  </a:lnTo>
                  <a:lnTo>
                    <a:pt x="120" y="2516"/>
                  </a:lnTo>
                  <a:lnTo>
                    <a:pt x="240" y="2666"/>
                  </a:lnTo>
                  <a:lnTo>
                    <a:pt x="390" y="2785"/>
                  </a:lnTo>
                  <a:lnTo>
                    <a:pt x="540" y="2875"/>
                  </a:lnTo>
                  <a:lnTo>
                    <a:pt x="719" y="2965"/>
                  </a:lnTo>
                  <a:lnTo>
                    <a:pt x="899" y="2995"/>
                  </a:lnTo>
                  <a:lnTo>
                    <a:pt x="1079" y="2995"/>
                  </a:lnTo>
                  <a:lnTo>
                    <a:pt x="1258" y="2935"/>
                  </a:lnTo>
                  <a:lnTo>
                    <a:pt x="1438" y="2845"/>
                  </a:lnTo>
                  <a:lnTo>
                    <a:pt x="1917" y="2546"/>
                  </a:lnTo>
                  <a:lnTo>
                    <a:pt x="2426" y="2276"/>
                  </a:lnTo>
                  <a:lnTo>
                    <a:pt x="2905" y="2037"/>
                  </a:lnTo>
                  <a:lnTo>
                    <a:pt x="3444" y="1797"/>
                  </a:lnTo>
                  <a:lnTo>
                    <a:pt x="3654" y="1707"/>
                  </a:lnTo>
                  <a:lnTo>
                    <a:pt x="3803" y="1588"/>
                  </a:lnTo>
                  <a:lnTo>
                    <a:pt x="3923" y="1468"/>
                  </a:lnTo>
                  <a:lnTo>
                    <a:pt x="4013" y="1318"/>
                  </a:lnTo>
                  <a:lnTo>
                    <a:pt x="4073" y="1168"/>
                  </a:lnTo>
                  <a:lnTo>
                    <a:pt x="4103" y="989"/>
                  </a:lnTo>
                  <a:lnTo>
                    <a:pt x="4103" y="839"/>
                  </a:lnTo>
                  <a:lnTo>
                    <a:pt x="4073" y="659"/>
                  </a:lnTo>
                  <a:lnTo>
                    <a:pt x="4013" y="510"/>
                  </a:lnTo>
                  <a:lnTo>
                    <a:pt x="3953" y="390"/>
                  </a:lnTo>
                  <a:lnTo>
                    <a:pt x="3833" y="240"/>
                  </a:lnTo>
                  <a:lnTo>
                    <a:pt x="3714" y="150"/>
                  </a:lnTo>
                  <a:lnTo>
                    <a:pt x="3564" y="60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10925406" y="3082167"/>
              <a:ext cx="17638" cy="22428"/>
            </a:xfrm>
            <a:custGeom>
              <a:rect b="b" l="l" r="r" t="t"/>
              <a:pathLst>
                <a:path extrusionOk="0" h="3085" w="2427">
                  <a:moveTo>
                    <a:pt x="869" y="0"/>
                  </a:moveTo>
                  <a:lnTo>
                    <a:pt x="690" y="30"/>
                  </a:lnTo>
                  <a:lnTo>
                    <a:pt x="510" y="90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1" y="509"/>
                  </a:lnTo>
                  <a:lnTo>
                    <a:pt x="31" y="659"/>
                  </a:lnTo>
                  <a:lnTo>
                    <a:pt x="1" y="839"/>
                  </a:lnTo>
                  <a:lnTo>
                    <a:pt x="1" y="1018"/>
                  </a:lnTo>
                  <a:lnTo>
                    <a:pt x="31" y="1198"/>
                  </a:lnTo>
                  <a:lnTo>
                    <a:pt x="91" y="1378"/>
                  </a:lnTo>
                  <a:lnTo>
                    <a:pt x="180" y="1557"/>
                  </a:lnTo>
                  <a:lnTo>
                    <a:pt x="360" y="2096"/>
                  </a:lnTo>
                  <a:lnTo>
                    <a:pt x="480" y="2456"/>
                  </a:lnTo>
                  <a:lnTo>
                    <a:pt x="600" y="2635"/>
                  </a:lnTo>
                  <a:lnTo>
                    <a:pt x="719" y="2785"/>
                  </a:lnTo>
                  <a:lnTo>
                    <a:pt x="869" y="2905"/>
                  </a:lnTo>
                  <a:lnTo>
                    <a:pt x="1049" y="2995"/>
                  </a:lnTo>
                  <a:lnTo>
                    <a:pt x="1228" y="3055"/>
                  </a:lnTo>
                  <a:lnTo>
                    <a:pt x="1408" y="3085"/>
                  </a:lnTo>
                  <a:lnTo>
                    <a:pt x="1588" y="3085"/>
                  </a:lnTo>
                  <a:lnTo>
                    <a:pt x="1797" y="3025"/>
                  </a:lnTo>
                  <a:lnTo>
                    <a:pt x="1977" y="2935"/>
                  </a:lnTo>
                  <a:lnTo>
                    <a:pt x="2127" y="2815"/>
                  </a:lnTo>
                  <a:lnTo>
                    <a:pt x="2247" y="2635"/>
                  </a:lnTo>
                  <a:lnTo>
                    <a:pt x="2336" y="2486"/>
                  </a:lnTo>
                  <a:lnTo>
                    <a:pt x="2396" y="2306"/>
                  </a:lnTo>
                  <a:lnTo>
                    <a:pt x="2426" y="2096"/>
                  </a:lnTo>
                  <a:lnTo>
                    <a:pt x="2426" y="1917"/>
                  </a:lnTo>
                  <a:lnTo>
                    <a:pt x="2366" y="1707"/>
                  </a:lnTo>
                  <a:lnTo>
                    <a:pt x="2187" y="1318"/>
                  </a:lnTo>
                  <a:lnTo>
                    <a:pt x="2097" y="1018"/>
                  </a:lnTo>
                  <a:lnTo>
                    <a:pt x="2037" y="809"/>
                  </a:lnTo>
                  <a:lnTo>
                    <a:pt x="1947" y="659"/>
                  </a:lnTo>
                  <a:lnTo>
                    <a:pt x="1857" y="480"/>
                  </a:lnTo>
                  <a:lnTo>
                    <a:pt x="1708" y="330"/>
                  </a:lnTo>
                  <a:lnTo>
                    <a:pt x="1558" y="210"/>
                  </a:lnTo>
                  <a:lnTo>
                    <a:pt x="1408" y="90"/>
                  </a:lnTo>
                  <a:lnTo>
                    <a:pt x="1228" y="3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11035099" y="3008823"/>
              <a:ext cx="144282" cy="110809"/>
            </a:xfrm>
            <a:custGeom>
              <a:rect b="b" l="l" r="r" t="t"/>
              <a:pathLst>
                <a:path extrusionOk="0" h="15242" w="19853">
                  <a:moveTo>
                    <a:pt x="749" y="0"/>
                  </a:moveTo>
                  <a:lnTo>
                    <a:pt x="569" y="60"/>
                  </a:lnTo>
                  <a:lnTo>
                    <a:pt x="420" y="150"/>
                  </a:lnTo>
                  <a:lnTo>
                    <a:pt x="270" y="270"/>
                  </a:lnTo>
                  <a:lnTo>
                    <a:pt x="180" y="420"/>
                  </a:lnTo>
                  <a:lnTo>
                    <a:pt x="90" y="569"/>
                  </a:lnTo>
                  <a:lnTo>
                    <a:pt x="30" y="719"/>
                  </a:lnTo>
                  <a:lnTo>
                    <a:pt x="0" y="899"/>
                  </a:lnTo>
                  <a:lnTo>
                    <a:pt x="0" y="1078"/>
                  </a:lnTo>
                  <a:lnTo>
                    <a:pt x="30" y="1258"/>
                  </a:lnTo>
                  <a:lnTo>
                    <a:pt x="90" y="1408"/>
                  </a:lnTo>
                  <a:lnTo>
                    <a:pt x="210" y="1558"/>
                  </a:lnTo>
                  <a:lnTo>
                    <a:pt x="330" y="1677"/>
                  </a:lnTo>
                  <a:lnTo>
                    <a:pt x="509" y="1797"/>
                  </a:lnTo>
                  <a:lnTo>
                    <a:pt x="689" y="1857"/>
                  </a:lnTo>
                  <a:lnTo>
                    <a:pt x="2007" y="2216"/>
                  </a:lnTo>
                  <a:lnTo>
                    <a:pt x="3324" y="2636"/>
                  </a:lnTo>
                  <a:lnTo>
                    <a:pt x="4612" y="3115"/>
                  </a:lnTo>
                  <a:lnTo>
                    <a:pt x="5869" y="3654"/>
                  </a:lnTo>
                  <a:lnTo>
                    <a:pt x="7127" y="4223"/>
                  </a:lnTo>
                  <a:lnTo>
                    <a:pt x="8325" y="4851"/>
                  </a:lnTo>
                  <a:lnTo>
                    <a:pt x="9522" y="5540"/>
                  </a:lnTo>
                  <a:lnTo>
                    <a:pt x="10690" y="6259"/>
                  </a:lnTo>
                  <a:lnTo>
                    <a:pt x="11828" y="7037"/>
                  </a:lnTo>
                  <a:lnTo>
                    <a:pt x="12966" y="7876"/>
                  </a:lnTo>
                  <a:lnTo>
                    <a:pt x="13505" y="8325"/>
                  </a:lnTo>
                  <a:lnTo>
                    <a:pt x="14074" y="8774"/>
                  </a:lnTo>
                  <a:lnTo>
                    <a:pt x="14583" y="9253"/>
                  </a:lnTo>
                  <a:lnTo>
                    <a:pt x="15092" y="9762"/>
                  </a:lnTo>
                  <a:lnTo>
                    <a:pt x="15571" y="10271"/>
                  </a:lnTo>
                  <a:lnTo>
                    <a:pt x="16020" y="10810"/>
                  </a:lnTo>
                  <a:lnTo>
                    <a:pt x="16469" y="11379"/>
                  </a:lnTo>
                  <a:lnTo>
                    <a:pt x="16858" y="11948"/>
                  </a:lnTo>
                  <a:lnTo>
                    <a:pt x="17188" y="12577"/>
                  </a:lnTo>
                  <a:lnTo>
                    <a:pt x="17517" y="13206"/>
                  </a:lnTo>
                  <a:lnTo>
                    <a:pt x="17757" y="13834"/>
                  </a:lnTo>
                  <a:lnTo>
                    <a:pt x="17966" y="14523"/>
                  </a:lnTo>
                  <a:lnTo>
                    <a:pt x="18056" y="14703"/>
                  </a:lnTo>
                  <a:lnTo>
                    <a:pt x="18146" y="14882"/>
                  </a:lnTo>
                  <a:lnTo>
                    <a:pt x="18296" y="15002"/>
                  </a:lnTo>
                  <a:lnTo>
                    <a:pt x="18445" y="15122"/>
                  </a:lnTo>
                  <a:lnTo>
                    <a:pt x="18595" y="15182"/>
                  </a:lnTo>
                  <a:lnTo>
                    <a:pt x="18775" y="15242"/>
                  </a:lnTo>
                  <a:lnTo>
                    <a:pt x="18954" y="15242"/>
                  </a:lnTo>
                  <a:lnTo>
                    <a:pt x="19134" y="15212"/>
                  </a:lnTo>
                  <a:lnTo>
                    <a:pt x="19314" y="15182"/>
                  </a:lnTo>
                  <a:lnTo>
                    <a:pt x="19464" y="15092"/>
                  </a:lnTo>
                  <a:lnTo>
                    <a:pt x="19613" y="15002"/>
                  </a:lnTo>
                  <a:lnTo>
                    <a:pt x="19703" y="14882"/>
                  </a:lnTo>
                  <a:lnTo>
                    <a:pt x="19793" y="14733"/>
                  </a:lnTo>
                  <a:lnTo>
                    <a:pt x="19853" y="14583"/>
                  </a:lnTo>
                  <a:lnTo>
                    <a:pt x="19853" y="14373"/>
                  </a:lnTo>
                  <a:lnTo>
                    <a:pt x="19823" y="14164"/>
                  </a:lnTo>
                  <a:lnTo>
                    <a:pt x="19613" y="13445"/>
                  </a:lnTo>
                  <a:lnTo>
                    <a:pt x="19374" y="12756"/>
                  </a:lnTo>
                  <a:lnTo>
                    <a:pt x="19074" y="12068"/>
                  </a:lnTo>
                  <a:lnTo>
                    <a:pt x="18715" y="11439"/>
                  </a:lnTo>
                  <a:lnTo>
                    <a:pt x="18326" y="10810"/>
                  </a:lnTo>
                  <a:lnTo>
                    <a:pt x="17936" y="10181"/>
                  </a:lnTo>
                  <a:lnTo>
                    <a:pt x="17487" y="9582"/>
                  </a:lnTo>
                  <a:lnTo>
                    <a:pt x="17008" y="9013"/>
                  </a:lnTo>
                  <a:lnTo>
                    <a:pt x="16499" y="8474"/>
                  </a:lnTo>
                  <a:lnTo>
                    <a:pt x="15960" y="7935"/>
                  </a:lnTo>
                  <a:lnTo>
                    <a:pt x="15421" y="7426"/>
                  </a:lnTo>
                  <a:lnTo>
                    <a:pt x="14852" y="6947"/>
                  </a:lnTo>
                  <a:lnTo>
                    <a:pt x="14283" y="6468"/>
                  </a:lnTo>
                  <a:lnTo>
                    <a:pt x="13714" y="6019"/>
                  </a:lnTo>
                  <a:lnTo>
                    <a:pt x="13116" y="5570"/>
                  </a:lnTo>
                  <a:lnTo>
                    <a:pt x="12487" y="5151"/>
                  </a:lnTo>
                  <a:lnTo>
                    <a:pt x="11199" y="4312"/>
                  </a:lnTo>
                  <a:lnTo>
                    <a:pt x="9852" y="3504"/>
                  </a:lnTo>
                  <a:lnTo>
                    <a:pt x="8474" y="2755"/>
                  </a:lnTo>
                  <a:lnTo>
                    <a:pt x="7067" y="2067"/>
                  </a:lnTo>
                  <a:lnTo>
                    <a:pt x="6348" y="1737"/>
                  </a:lnTo>
                  <a:lnTo>
                    <a:pt x="5600" y="1438"/>
                  </a:lnTo>
                  <a:lnTo>
                    <a:pt x="4881" y="1168"/>
                  </a:lnTo>
                  <a:lnTo>
                    <a:pt x="4162" y="899"/>
                  </a:lnTo>
                  <a:lnTo>
                    <a:pt x="3414" y="659"/>
                  </a:lnTo>
                  <a:lnTo>
                    <a:pt x="2665" y="420"/>
                  </a:lnTo>
                  <a:lnTo>
                    <a:pt x="1917" y="210"/>
                  </a:lnTo>
                  <a:lnTo>
                    <a:pt x="1138" y="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11094946" y="2983361"/>
              <a:ext cx="69644" cy="55296"/>
            </a:xfrm>
            <a:custGeom>
              <a:rect b="b" l="l" r="r" t="t"/>
              <a:pathLst>
                <a:path extrusionOk="0" h="7606" w="9583">
                  <a:moveTo>
                    <a:pt x="749" y="0"/>
                  </a:moveTo>
                  <a:lnTo>
                    <a:pt x="570" y="30"/>
                  </a:lnTo>
                  <a:lnTo>
                    <a:pt x="420" y="90"/>
                  </a:lnTo>
                  <a:lnTo>
                    <a:pt x="300" y="180"/>
                  </a:lnTo>
                  <a:lnTo>
                    <a:pt x="180" y="300"/>
                  </a:lnTo>
                  <a:lnTo>
                    <a:pt x="91" y="449"/>
                  </a:lnTo>
                  <a:lnTo>
                    <a:pt x="31" y="599"/>
                  </a:lnTo>
                  <a:lnTo>
                    <a:pt x="1" y="779"/>
                  </a:lnTo>
                  <a:lnTo>
                    <a:pt x="1" y="958"/>
                  </a:lnTo>
                  <a:lnTo>
                    <a:pt x="1" y="1138"/>
                  </a:lnTo>
                  <a:lnTo>
                    <a:pt x="61" y="1318"/>
                  </a:lnTo>
                  <a:lnTo>
                    <a:pt x="121" y="1467"/>
                  </a:lnTo>
                  <a:lnTo>
                    <a:pt x="240" y="1617"/>
                  </a:lnTo>
                  <a:lnTo>
                    <a:pt x="390" y="1767"/>
                  </a:lnTo>
                  <a:lnTo>
                    <a:pt x="570" y="1857"/>
                  </a:lnTo>
                  <a:lnTo>
                    <a:pt x="1079" y="2126"/>
                  </a:lnTo>
                  <a:lnTo>
                    <a:pt x="1588" y="2396"/>
                  </a:lnTo>
                  <a:lnTo>
                    <a:pt x="2576" y="2965"/>
                  </a:lnTo>
                  <a:lnTo>
                    <a:pt x="3534" y="3593"/>
                  </a:lnTo>
                  <a:lnTo>
                    <a:pt x="4462" y="4252"/>
                  </a:lnTo>
                  <a:lnTo>
                    <a:pt x="5361" y="4971"/>
                  </a:lnTo>
                  <a:lnTo>
                    <a:pt x="6229" y="5719"/>
                  </a:lnTo>
                  <a:lnTo>
                    <a:pt x="7067" y="6498"/>
                  </a:lnTo>
                  <a:lnTo>
                    <a:pt x="7906" y="7306"/>
                  </a:lnTo>
                  <a:lnTo>
                    <a:pt x="8085" y="7456"/>
                  </a:lnTo>
                  <a:lnTo>
                    <a:pt x="8235" y="7546"/>
                  </a:lnTo>
                  <a:lnTo>
                    <a:pt x="8415" y="7576"/>
                  </a:lnTo>
                  <a:lnTo>
                    <a:pt x="8594" y="7606"/>
                  </a:lnTo>
                  <a:lnTo>
                    <a:pt x="8774" y="7576"/>
                  </a:lnTo>
                  <a:lnTo>
                    <a:pt x="8954" y="7516"/>
                  </a:lnTo>
                  <a:lnTo>
                    <a:pt x="9104" y="7456"/>
                  </a:lnTo>
                  <a:lnTo>
                    <a:pt x="9253" y="7336"/>
                  </a:lnTo>
                  <a:lnTo>
                    <a:pt x="9373" y="7216"/>
                  </a:lnTo>
                  <a:lnTo>
                    <a:pt x="9463" y="7097"/>
                  </a:lnTo>
                  <a:lnTo>
                    <a:pt x="9523" y="6947"/>
                  </a:lnTo>
                  <a:lnTo>
                    <a:pt x="9583" y="6797"/>
                  </a:lnTo>
                  <a:lnTo>
                    <a:pt x="9583" y="6618"/>
                  </a:lnTo>
                  <a:lnTo>
                    <a:pt x="9523" y="6468"/>
                  </a:lnTo>
                  <a:lnTo>
                    <a:pt x="9463" y="6288"/>
                  </a:lnTo>
                  <a:lnTo>
                    <a:pt x="9313" y="6139"/>
                  </a:lnTo>
                  <a:lnTo>
                    <a:pt x="8385" y="5240"/>
                  </a:lnTo>
                  <a:lnTo>
                    <a:pt x="7457" y="4372"/>
                  </a:lnTo>
                  <a:lnTo>
                    <a:pt x="6498" y="3533"/>
                  </a:lnTo>
                  <a:lnTo>
                    <a:pt x="5480" y="2755"/>
                  </a:lnTo>
                  <a:lnTo>
                    <a:pt x="4462" y="2006"/>
                  </a:lnTo>
                  <a:lnTo>
                    <a:pt x="3414" y="1318"/>
                  </a:lnTo>
                  <a:lnTo>
                    <a:pt x="2845" y="988"/>
                  </a:lnTo>
                  <a:lnTo>
                    <a:pt x="2306" y="659"/>
                  </a:lnTo>
                  <a:lnTo>
                    <a:pt x="1708" y="389"/>
                  </a:lnTo>
                  <a:lnTo>
                    <a:pt x="1139" y="90"/>
                  </a:lnTo>
                  <a:lnTo>
                    <a:pt x="929" y="3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18"/>
          <p:cNvGrpSpPr/>
          <p:nvPr/>
        </p:nvGrpSpPr>
        <p:grpSpPr>
          <a:xfrm>
            <a:off x="8109599" y="2065795"/>
            <a:ext cx="519495" cy="640392"/>
            <a:chOff x="9131776" y="3129947"/>
            <a:chExt cx="519495" cy="640392"/>
          </a:xfrm>
        </p:grpSpPr>
        <p:sp>
          <p:nvSpPr>
            <p:cNvPr id="2035" name="Google Shape;2035;p18"/>
            <p:cNvSpPr/>
            <p:nvPr/>
          </p:nvSpPr>
          <p:spPr>
            <a:xfrm>
              <a:off x="9310669" y="3357810"/>
              <a:ext cx="321420" cy="412529"/>
            </a:xfrm>
            <a:custGeom>
              <a:rect b="b" l="l" r="r" t="t"/>
              <a:pathLst>
                <a:path extrusionOk="0" h="56744" w="44227">
                  <a:moveTo>
                    <a:pt x="28447" y="1"/>
                  </a:moveTo>
                  <a:lnTo>
                    <a:pt x="28117" y="31"/>
                  </a:lnTo>
                  <a:lnTo>
                    <a:pt x="27818" y="120"/>
                  </a:lnTo>
                  <a:lnTo>
                    <a:pt x="27578" y="210"/>
                  </a:lnTo>
                  <a:lnTo>
                    <a:pt x="27369" y="300"/>
                  </a:lnTo>
                  <a:lnTo>
                    <a:pt x="27219" y="390"/>
                  </a:lnTo>
                  <a:lnTo>
                    <a:pt x="5271" y="13984"/>
                  </a:lnTo>
                  <a:lnTo>
                    <a:pt x="0" y="23117"/>
                  </a:lnTo>
                  <a:lnTo>
                    <a:pt x="1498" y="24704"/>
                  </a:lnTo>
                  <a:lnTo>
                    <a:pt x="3204" y="26471"/>
                  </a:lnTo>
                  <a:lnTo>
                    <a:pt x="5480" y="28806"/>
                  </a:lnTo>
                  <a:lnTo>
                    <a:pt x="8175" y="31531"/>
                  </a:lnTo>
                  <a:lnTo>
                    <a:pt x="11229" y="34555"/>
                  </a:lnTo>
                  <a:lnTo>
                    <a:pt x="14553" y="37759"/>
                  </a:lnTo>
                  <a:lnTo>
                    <a:pt x="16290" y="39406"/>
                  </a:lnTo>
                  <a:lnTo>
                    <a:pt x="18086" y="41053"/>
                  </a:lnTo>
                  <a:lnTo>
                    <a:pt x="19883" y="42670"/>
                  </a:lnTo>
                  <a:lnTo>
                    <a:pt x="21680" y="44287"/>
                  </a:lnTo>
                  <a:lnTo>
                    <a:pt x="23506" y="45874"/>
                  </a:lnTo>
                  <a:lnTo>
                    <a:pt x="25303" y="47401"/>
                  </a:lnTo>
                  <a:lnTo>
                    <a:pt x="27069" y="48838"/>
                  </a:lnTo>
                  <a:lnTo>
                    <a:pt x="28836" y="50216"/>
                  </a:lnTo>
                  <a:lnTo>
                    <a:pt x="30543" y="51503"/>
                  </a:lnTo>
                  <a:lnTo>
                    <a:pt x="32190" y="52701"/>
                  </a:lnTo>
                  <a:lnTo>
                    <a:pt x="33777" y="53749"/>
                  </a:lnTo>
                  <a:lnTo>
                    <a:pt x="34525" y="54228"/>
                  </a:lnTo>
                  <a:lnTo>
                    <a:pt x="35274" y="54677"/>
                  </a:lnTo>
                  <a:lnTo>
                    <a:pt x="35992" y="55067"/>
                  </a:lnTo>
                  <a:lnTo>
                    <a:pt x="36711" y="55426"/>
                  </a:lnTo>
                  <a:lnTo>
                    <a:pt x="37370" y="55755"/>
                  </a:lnTo>
                  <a:lnTo>
                    <a:pt x="38029" y="56025"/>
                  </a:lnTo>
                  <a:lnTo>
                    <a:pt x="38657" y="56264"/>
                  </a:lnTo>
                  <a:lnTo>
                    <a:pt x="39256" y="56474"/>
                  </a:lnTo>
                  <a:lnTo>
                    <a:pt x="39825" y="56624"/>
                  </a:lnTo>
                  <a:lnTo>
                    <a:pt x="40334" y="56713"/>
                  </a:lnTo>
                  <a:lnTo>
                    <a:pt x="40843" y="56743"/>
                  </a:lnTo>
                  <a:lnTo>
                    <a:pt x="41322" y="56743"/>
                  </a:lnTo>
                  <a:lnTo>
                    <a:pt x="41742" y="56654"/>
                  </a:lnTo>
                  <a:lnTo>
                    <a:pt x="42131" y="56534"/>
                  </a:lnTo>
                  <a:lnTo>
                    <a:pt x="42490" y="56354"/>
                  </a:lnTo>
                  <a:lnTo>
                    <a:pt x="42820" y="56145"/>
                  </a:lnTo>
                  <a:lnTo>
                    <a:pt x="43119" y="55875"/>
                  </a:lnTo>
                  <a:lnTo>
                    <a:pt x="43359" y="55546"/>
                  </a:lnTo>
                  <a:lnTo>
                    <a:pt x="43568" y="55156"/>
                  </a:lnTo>
                  <a:lnTo>
                    <a:pt x="43748" y="54737"/>
                  </a:lnTo>
                  <a:lnTo>
                    <a:pt x="43898" y="54288"/>
                  </a:lnTo>
                  <a:lnTo>
                    <a:pt x="44047" y="53779"/>
                  </a:lnTo>
                  <a:lnTo>
                    <a:pt x="44137" y="53240"/>
                  </a:lnTo>
                  <a:lnTo>
                    <a:pt x="44197" y="52671"/>
                  </a:lnTo>
                  <a:lnTo>
                    <a:pt x="44227" y="52072"/>
                  </a:lnTo>
                  <a:lnTo>
                    <a:pt x="44227" y="51413"/>
                  </a:lnTo>
                  <a:lnTo>
                    <a:pt x="44227" y="50725"/>
                  </a:lnTo>
                  <a:lnTo>
                    <a:pt x="44197" y="50006"/>
                  </a:lnTo>
                  <a:lnTo>
                    <a:pt x="44107" y="49258"/>
                  </a:lnTo>
                  <a:lnTo>
                    <a:pt x="44017" y="48479"/>
                  </a:lnTo>
                  <a:lnTo>
                    <a:pt x="43808" y="46862"/>
                  </a:lnTo>
                  <a:lnTo>
                    <a:pt x="43478" y="45125"/>
                  </a:lnTo>
                  <a:lnTo>
                    <a:pt x="43089" y="43299"/>
                  </a:lnTo>
                  <a:lnTo>
                    <a:pt x="42640" y="41382"/>
                  </a:lnTo>
                  <a:lnTo>
                    <a:pt x="42131" y="39436"/>
                  </a:lnTo>
                  <a:lnTo>
                    <a:pt x="41562" y="37430"/>
                  </a:lnTo>
                  <a:lnTo>
                    <a:pt x="40963" y="35364"/>
                  </a:lnTo>
                  <a:lnTo>
                    <a:pt x="40304" y="33298"/>
                  </a:lnTo>
                  <a:lnTo>
                    <a:pt x="38987" y="29106"/>
                  </a:lnTo>
                  <a:lnTo>
                    <a:pt x="37579" y="24944"/>
                  </a:lnTo>
                  <a:lnTo>
                    <a:pt x="34944" y="17128"/>
                  </a:lnTo>
                  <a:lnTo>
                    <a:pt x="33807" y="13655"/>
                  </a:lnTo>
                  <a:lnTo>
                    <a:pt x="33298" y="12068"/>
                  </a:lnTo>
                  <a:lnTo>
                    <a:pt x="32848" y="10601"/>
                  </a:lnTo>
                  <a:lnTo>
                    <a:pt x="32489" y="9253"/>
                  </a:lnTo>
                  <a:lnTo>
                    <a:pt x="32190" y="8055"/>
                  </a:lnTo>
                  <a:lnTo>
                    <a:pt x="31980" y="7037"/>
                  </a:lnTo>
                  <a:lnTo>
                    <a:pt x="31830" y="6139"/>
                  </a:lnTo>
                  <a:lnTo>
                    <a:pt x="31741" y="5391"/>
                  </a:lnTo>
                  <a:lnTo>
                    <a:pt x="31651" y="4702"/>
                  </a:lnTo>
                  <a:lnTo>
                    <a:pt x="31531" y="4073"/>
                  </a:lnTo>
                  <a:lnTo>
                    <a:pt x="31381" y="3474"/>
                  </a:lnTo>
                  <a:lnTo>
                    <a:pt x="31261" y="2965"/>
                  </a:lnTo>
                  <a:lnTo>
                    <a:pt x="31082" y="2486"/>
                  </a:lnTo>
                  <a:lnTo>
                    <a:pt x="30932" y="2067"/>
                  </a:lnTo>
                  <a:lnTo>
                    <a:pt x="30752" y="1707"/>
                  </a:lnTo>
                  <a:lnTo>
                    <a:pt x="30573" y="1378"/>
                  </a:lnTo>
                  <a:lnTo>
                    <a:pt x="30393" y="1079"/>
                  </a:lnTo>
                  <a:lnTo>
                    <a:pt x="30183" y="839"/>
                  </a:lnTo>
                  <a:lnTo>
                    <a:pt x="30004" y="630"/>
                  </a:lnTo>
                  <a:lnTo>
                    <a:pt x="29794" y="450"/>
                  </a:lnTo>
                  <a:lnTo>
                    <a:pt x="29615" y="300"/>
                  </a:lnTo>
                  <a:lnTo>
                    <a:pt x="29405" y="210"/>
                  </a:lnTo>
                  <a:lnTo>
                    <a:pt x="29195" y="120"/>
                  </a:lnTo>
                  <a:lnTo>
                    <a:pt x="29016" y="61"/>
                  </a:lnTo>
                  <a:lnTo>
                    <a:pt x="28806" y="31"/>
                  </a:lnTo>
                  <a:lnTo>
                    <a:pt x="2844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9131776" y="3129947"/>
              <a:ext cx="427176" cy="453234"/>
            </a:xfrm>
            <a:custGeom>
              <a:rect b="b" l="l" r="r" t="t"/>
              <a:pathLst>
                <a:path extrusionOk="0" h="62343" w="58779">
                  <a:moveTo>
                    <a:pt x="27458" y="0"/>
                  </a:moveTo>
                  <a:lnTo>
                    <a:pt x="26650" y="30"/>
                  </a:lnTo>
                  <a:lnTo>
                    <a:pt x="25871" y="60"/>
                  </a:lnTo>
                  <a:lnTo>
                    <a:pt x="25093" y="150"/>
                  </a:lnTo>
                  <a:lnTo>
                    <a:pt x="24344" y="240"/>
                  </a:lnTo>
                  <a:lnTo>
                    <a:pt x="23595" y="329"/>
                  </a:lnTo>
                  <a:lnTo>
                    <a:pt x="22847" y="479"/>
                  </a:lnTo>
                  <a:lnTo>
                    <a:pt x="22128" y="629"/>
                  </a:lnTo>
                  <a:lnTo>
                    <a:pt x="21410" y="808"/>
                  </a:lnTo>
                  <a:lnTo>
                    <a:pt x="20691" y="988"/>
                  </a:lnTo>
                  <a:lnTo>
                    <a:pt x="20002" y="1198"/>
                  </a:lnTo>
                  <a:lnTo>
                    <a:pt x="19314" y="1437"/>
                  </a:lnTo>
                  <a:lnTo>
                    <a:pt x="18625" y="1677"/>
                  </a:lnTo>
                  <a:lnTo>
                    <a:pt x="17966" y="1946"/>
                  </a:lnTo>
                  <a:lnTo>
                    <a:pt x="17307" y="2246"/>
                  </a:lnTo>
                  <a:lnTo>
                    <a:pt x="16649" y="2545"/>
                  </a:lnTo>
                  <a:lnTo>
                    <a:pt x="16020" y="2845"/>
                  </a:lnTo>
                  <a:lnTo>
                    <a:pt x="14792" y="3503"/>
                  </a:lnTo>
                  <a:lnTo>
                    <a:pt x="13624" y="4192"/>
                  </a:lnTo>
                  <a:lnTo>
                    <a:pt x="12486" y="4941"/>
                  </a:lnTo>
                  <a:lnTo>
                    <a:pt x="11408" y="5749"/>
                  </a:lnTo>
                  <a:lnTo>
                    <a:pt x="10390" y="6558"/>
                  </a:lnTo>
                  <a:lnTo>
                    <a:pt x="9432" y="7396"/>
                  </a:lnTo>
                  <a:lnTo>
                    <a:pt x="8504" y="8234"/>
                  </a:lnTo>
                  <a:lnTo>
                    <a:pt x="7666" y="9103"/>
                  </a:lnTo>
                  <a:lnTo>
                    <a:pt x="6857" y="9941"/>
                  </a:lnTo>
                  <a:lnTo>
                    <a:pt x="6138" y="10810"/>
                  </a:lnTo>
                  <a:lnTo>
                    <a:pt x="5450" y="11678"/>
                  </a:lnTo>
                  <a:lnTo>
                    <a:pt x="4851" y="12516"/>
                  </a:lnTo>
                  <a:lnTo>
                    <a:pt x="4312" y="13325"/>
                  </a:lnTo>
                  <a:lnTo>
                    <a:pt x="3833" y="14103"/>
                  </a:lnTo>
                  <a:lnTo>
                    <a:pt x="3414" y="14882"/>
                  </a:lnTo>
                  <a:lnTo>
                    <a:pt x="3084" y="15571"/>
                  </a:lnTo>
                  <a:lnTo>
                    <a:pt x="2815" y="16259"/>
                  </a:lnTo>
                  <a:lnTo>
                    <a:pt x="2605" y="16888"/>
                  </a:lnTo>
                  <a:lnTo>
                    <a:pt x="2156" y="18655"/>
                  </a:lnTo>
                  <a:lnTo>
                    <a:pt x="1707" y="20451"/>
                  </a:lnTo>
                  <a:lnTo>
                    <a:pt x="1288" y="22218"/>
                  </a:lnTo>
                  <a:lnTo>
                    <a:pt x="928" y="23985"/>
                  </a:lnTo>
                  <a:lnTo>
                    <a:pt x="599" y="25721"/>
                  </a:lnTo>
                  <a:lnTo>
                    <a:pt x="329" y="27458"/>
                  </a:lnTo>
                  <a:lnTo>
                    <a:pt x="150" y="29135"/>
                  </a:lnTo>
                  <a:lnTo>
                    <a:pt x="90" y="29973"/>
                  </a:lnTo>
                  <a:lnTo>
                    <a:pt x="30" y="30782"/>
                  </a:lnTo>
                  <a:lnTo>
                    <a:pt x="0" y="31590"/>
                  </a:lnTo>
                  <a:lnTo>
                    <a:pt x="0" y="32399"/>
                  </a:lnTo>
                  <a:lnTo>
                    <a:pt x="0" y="33177"/>
                  </a:lnTo>
                  <a:lnTo>
                    <a:pt x="60" y="33956"/>
                  </a:lnTo>
                  <a:lnTo>
                    <a:pt x="120" y="34734"/>
                  </a:lnTo>
                  <a:lnTo>
                    <a:pt x="210" y="35483"/>
                  </a:lnTo>
                  <a:lnTo>
                    <a:pt x="329" y="36202"/>
                  </a:lnTo>
                  <a:lnTo>
                    <a:pt x="449" y="36920"/>
                  </a:lnTo>
                  <a:lnTo>
                    <a:pt x="629" y="37639"/>
                  </a:lnTo>
                  <a:lnTo>
                    <a:pt x="838" y="38328"/>
                  </a:lnTo>
                  <a:lnTo>
                    <a:pt x="1078" y="38986"/>
                  </a:lnTo>
                  <a:lnTo>
                    <a:pt x="1347" y="39645"/>
                  </a:lnTo>
                  <a:lnTo>
                    <a:pt x="1647" y="40304"/>
                  </a:lnTo>
                  <a:lnTo>
                    <a:pt x="1976" y="40933"/>
                  </a:lnTo>
                  <a:lnTo>
                    <a:pt x="2336" y="41531"/>
                  </a:lnTo>
                  <a:lnTo>
                    <a:pt x="2725" y="42100"/>
                  </a:lnTo>
                  <a:lnTo>
                    <a:pt x="3174" y="42669"/>
                  </a:lnTo>
                  <a:lnTo>
                    <a:pt x="3653" y="43208"/>
                  </a:lnTo>
                  <a:lnTo>
                    <a:pt x="4192" y="43717"/>
                  </a:lnTo>
                  <a:lnTo>
                    <a:pt x="4761" y="44226"/>
                  </a:lnTo>
                  <a:lnTo>
                    <a:pt x="5390" y="44705"/>
                  </a:lnTo>
                  <a:lnTo>
                    <a:pt x="6019" y="45155"/>
                  </a:lnTo>
                  <a:lnTo>
                    <a:pt x="6707" y="45604"/>
                  </a:lnTo>
                  <a:lnTo>
                    <a:pt x="7396" y="46053"/>
                  </a:lnTo>
                  <a:lnTo>
                    <a:pt x="8115" y="46472"/>
                  </a:lnTo>
                  <a:lnTo>
                    <a:pt x="8863" y="46861"/>
                  </a:lnTo>
                  <a:lnTo>
                    <a:pt x="10390" y="47640"/>
                  </a:lnTo>
                  <a:lnTo>
                    <a:pt x="11947" y="48359"/>
                  </a:lnTo>
                  <a:lnTo>
                    <a:pt x="13534" y="49047"/>
                  </a:lnTo>
                  <a:lnTo>
                    <a:pt x="16589" y="50365"/>
                  </a:lnTo>
                  <a:lnTo>
                    <a:pt x="18026" y="51024"/>
                  </a:lnTo>
                  <a:lnTo>
                    <a:pt x="19373" y="51652"/>
                  </a:lnTo>
                  <a:lnTo>
                    <a:pt x="20002" y="51982"/>
                  </a:lnTo>
                  <a:lnTo>
                    <a:pt x="20601" y="52311"/>
                  </a:lnTo>
                  <a:lnTo>
                    <a:pt x="21140" y="52640"/>
                  </a:lnTo>
                  <a:lnTo>
                    <a:pt x="21649" y="52970"/>
                  </a:lnTo>
                  <a:lnTo>
                    <a:pt x="22128" y="53329"/>
                  </a:lnTo>
                  <a:lnTo>
                    <a:pt x="22547" y="53688"/>
                  </a:lnTo>
                  <a:lnTo>
                    <a:pt x="22907" y="54048"/>
                  </a:lnTo>
                  <a:lnTo>
                    <a:pt x="23206" y="54407"/>
                  </a:lnTo>
                  <a:lnTo>
                    <a:pt x="23476" y="54766"/>
                  </a:lnTo>
                  <a:lnTo>
                    <a:pt x="23715" y="55156"/>
                  </a:lnTo>
                  <a:lnTo>
                    <a:pt x="23925" y="55515"/>
                  </a:lnTo>
                  <a:lnTo>
                    <a:pt x="24104" y="55904"/>
                  </a:lnTo>
                  <a:lnTo>
                    <a:pt x="24434" y="56653"/>
                  </a:lnTo>
                  <a:lnTo>
                    <a:pt x="24673" y="57372"/>
                  </a:lnTo>
                  <a:lnTo>
                    <a:pt x="24883" y="58090"/>
                  </a:lnTo>
                  <a:lnTo>
                    <a:pt x="25033" y="58749"/>
                  </a:lnTo>
                  <a:lnTo>
                    <a:pt x="25332" y="60007"/>
                  </a:lnTo>
                  <a:lnTo>
                    <a:pt x="25482" y="60545"/>
                  </a:lnTo>
                  <a:lnTo>
                    <a:pt x="25662" y="61025"/>
                  </a:lnTo>
                  <a:lnTo>
                    <a:pt x="25751" y="61264"/>
                  </a:lnTo>
                  <a:lnTo>
                    <a:pt x="25871" y="61474"/>
                  </a:lnTo>
                  <a:lnTo>
                    <a:pt x="26021" y="61653"/>
                  </a:lnTo>
                  <a:lnTo>
                    <a:pt x="26171" y="61803"/>
                  </a:lnTo>
                  <a:lnTo>
                    <a:pt x="26320" y="61953"/>
                  </a:lnTo>
                  <a:lnTo>
                    <a:pt x="26530" y="62073"/>
                  </a:lnTo>
                  <a:lnTo>
                    <a:pt x="26739" y="62192"/>
                  </a:lnTo>
                  <a:lnTo>
                    <a:pt x="26979" y="62252"/>
                  </a:lnTo>
                  <a:lnTo>
                    <a:pt x="27249" y="62312"/>
                  </a:lnTo>
                  <a:lnTo>
                    <a:pt x="27518" y="62342"/>
                  </a:lnTo>
                  <a:lnTo>
                    <a:pt x="28207" y="62342"/>
                  </a:lnTo>
                  <a:lnTo>
                    <a:pt x="28566" y="62282"/>
                  </a:lnTo>
                  <a:lnTo>
                    <a:pt x="28895" y="62192"/>
                  </a:lnTo>
                  <a:lnTo>
                    <a:pt x="29165" y="62043"/>
                  </a:lnTo>
                  <a:lnTo>
                    <a:pt x="29434" y="61863"/>
                  </a:lnTo>
                  <a:lnTo>
                    <a:pt x="29644" y="61683"/>
                  </a:lnTo>
                  <a:lnTo>
                    <a:pt x="29824" y="61444"/>
                  </a:lnTo>
                  <a:lnTo>
                    <a:pt x="30003" y="61174"/>
                  </a:lnTo>
                  <a:lnTo>
                    <a:pt x="30153" y="60905"/>
                  </a:lnTo>
                  <a:lnTo>
                    <a:pt x="30243" y="60605"/>
                  </a:lnTo>
                  <a:lnTo>
                    <a:pt x="30363" y="60276"/>
                  </a:lnTo>
                  <a:lnTo>
                    <a:pt x="30423" y="59947"/>
                  </a:lnTo>
                  <a:lnTo>
                    <a:pt x="30482" y="59587"/>
                  </a:lnTo>
                  <a:lnTo>
                    <a:pt x="30572" y="58869"/>
                  </a:lnTo>
                  <a:lnTo>
                    <a:pt x="30632" y="58120"/>
                  </a:lnTo>
                  <a:lnTo>
                    <a:pt x="30662" y="56653"/>
                  </a:lnTo>
                  <a:lnTo>
                    <a:pt x="30692" y="55964"/>
                  </a:lnTo>
                  <a:lnTo>
                    <a:pt x="30722" y="55365"/>
                  </a:lnTo>
                  <a:lnTo>
                    <a:pt x="30782" y="55096"/>
                  </a:lnTo>
                  <a:lnTo>
                    <a:pt x="30842" y="54856"/>
                  </a:lnTo>
                  <a:lnTo>
                    <a:pt x="30902" y="54647"/>
                  </a:lnTo>
                  <a:lnTo>
                    <a:pt x="30991" y="54467"/>
                  </a:lnTo>
                  <a:lnTo>
                    <a:pt x="31111" y="54317"/>
                  </a:lnTo>
                  <a:lnTo>
                    <a:pt x="31231" y="54198"/>
                  </a:lnTo>
                  <a:lnTo>
                    <a:pt x="31381" y="54108"/>
                  </a:lnTo>
                  <a:lnTo>
                    <a:pt x="31560" y="54078"/>
                  </a:lnTo>
                  <a:lnTo>
                    <a:pt x="31740" y="54078"/>
                  </a:lnTo>
                  <a:lnTo>
                    <a:pt x="31950" y="54138"/>
                  </a:lnTo>
                  <a:lnTo>
                    <a:pt x="32129" y="54198"/>
                  </a:lnTo>
                  <a:lnTo>
                    <a:pt x="32279" y="54287"/>
                  </a:lnTo>
                  <a:lnTo>
                    <a:pt x="32459" y="54377"/>
                  </a:lnTo>
                  <a:lnTo>
                    <a:pt x="32638" y="54527"/>
                  </a:lnTo>
                  <a:lnTo>
                    <a:pt x="32938" y="54856"/>
                  </a:lnTo>
                  <a:lnTo>
                    <a:pt x="33237" y="55216"/>
                  </a:lnTo>
                  <a:lnTo>
                    <a:pt x="33537" y="55635"/>
                  </a:lnTo>
                  <a:lnTo>
                    <a:pt x="34106" y="56503"/>
                  </a:lnTo>
                  <a:lnTo>
                    <a:pt x="34405" y="56892"/>
                  </a:lnTo>
                  <a:lnTo>
                    <a:pt x="34704" y="57282"/>
                  </a:lnTo>
                  <a:lnTo>
                    <a:pt x="34974" y="57581"/>
                  </a:lnTo>
                  <a:lnTo>
                    <a:pt x="35124" y="57731"/>
                  </a:lnTo>
                  <a:lnTo>
                    <a:pt x="35303" y="57821"/>
                  </a:lnTo>
                  <a:lnTo>
                    <a:pt x="35453" y="57910"/>
                  </a:lnTo>
                  <a:lnTo>
                    <a:pt x="35603" y="57970"/>
                  </a:lnTo>
                  <a:lnTo>
                    <a:pt x="35752" y="58000"/>
                  </a:lnTo>
                  <a:lnTo>
                    <a:pt x="35932" y="58000"/>
                  </a:lnTo>
                  <a:lnTo>
                    <a:pt x="36112" y="57970"/>
                  </a:lnTo>
                  <a:lnTo>
                    <a:pt x="36291" y="57910"/>
                  </a:lnTo>
                  <a:lnTo>
                    <a:pt x="36471" y="57821"/>
                  </a:lnTo>
                  <a:lnTo>
                    <a:pt x="36651" y="57671"/>
                  </a:lnTo>
                  <a:lnTo>
                    <a:pt x="36800" y="57491"/>
                  </a:lnTo>
                  <a:lnTo>
                    <a:pt x="36950" y="57282"/>
                  </a:lnTo>
                  <a:lnTo>
                    <a:pt x="37040" y="57072"/>
                  </a:lnTo>
                  <a:lnTo>
                    <a:pt x="37070" y="56833"/>
                  </a:lnTo>
                  <a:lnTo>
                    <a:pt x="37100" y="56593"/>
                  </a:lnTo>
                  <a:lnTo>
                    <a:pt x="37100" y="56323"/>
                  </a:lnTo>
                  <a:lnTo>
                    <a:pt x="37040" y="56024"/>
                  </a:lnTo>
                  <a:lnTo>
                    <a:pt x="36980" y="55725"/>
                  </a:lnTo>
                  <a:lnTo>
                    <a:pt x="36800" y="55126"/>
                  </a:lnTo>
                  <a:lnTo>
                    <a:pt x="36591" y="54497"/>
                  </a:lnTo>
                  <a:lnTo>
                    <a:pt x="36022" y="53239"/>
                  </a:lnTo>
                  <a:lnTo>
                    <a:pt x="35752" y="52640"/>
                  </a:lnTo>
                  <a:lnTo>
                    <a:pt x="35543" y="52072"/>
                  </a:lnTo>
                  <a:lnTo>
                    <a:pt x="35363" y="51533"/>
                  </a:lnTo>
                  <a:lnTo>
                    <a:pt x="35333" y="51293"/>
                  </a:lnTo>
                  <a:lnTo>
                    <a:pt x="35303" y="51083"/>
                  </a:lnTo>
                  <a:lnTo>
                    <a:pt x="35303" y="50904"/>
                  </a:lnTo>
                  <a:lnTo>
                    <a:pt x="35333" y="50724"/>
                  </a:lnTo>
                  <a:lnTo>
                    <a:pt x="35393" y="50574"/>
                  </a:lnTo>
                  <a:lnTo>
                    <a:pt x="35483" y="50455"/>
                  </a:lnTo>
                  <a:lnTo>
                    <a:pt x="35633" y="50365"/>
                  </a:lnTo>
                  <a:lnTo>
                    <a:pt x="35812" y="50305"/>
                  </a:lnTo>
                  <a:lnTo>
                    <a:pt x="36052" y="50275"/>
                  </a:lnTo>
                  <a:lnTo>
                    <a:pt x="36321" y="50275"/>
                  </a:lnTo>
                  <a:lnTo>
                    <a:pt x="36651" y="50305"/>
                  </a:lnTo>
                  <a:lnTo>
                    <a:pt x="36950" y="50425"/>
                  </a:lnTo>
                  <a:lnTo>
                    <a:pt x="37280" y="50634"/>
                  </a:lnTo>
                  <a:lnTo>
                    <a:pt x="37609" y="50874"/>
                  </a:lnTo>
                  <a:lnTo>
                    <a:pt x="37968" y="51173"/>
                  </a:lnTo>
                  <a:lnTo>
                    <a:pt x="38328" y="51533"/>
                  </a:lnTo>
                  <a:lnTo>
                    <a:pt x="38687" y="51922"/>
                  </a:lnTo>
                  <a:lnTo>
                    <a:pt x="39046" y="52341"/>
                  </a:lnTo>
                  <a:lnTo>
                    <a:pt x="39795" y="53269"/>
                  </a:lnTo>
                  <a:lnTo>
                    <a:pt x="40543" y="54287"/>
                  </a:lnTo>
                  <a:lnTo>
                    <a:pt x="42100" y="56413"/>
                  </a:lnTo>
                  <a:lnTo>
                    <a:pt x="42879" y="57431"/>
                  </a:lnTo>
                  <a:lnTo>
                    <a:pt x="43268" y="57910"/>
                  </a:lnTo>
                  <a:lnTo>
                    <a:pt x="43657" y="58360"/>
                  </a:lnTo>
                  <a:lnTo>
                    <a:pt x="44077" y="58779"/>
                  </a:lnTo>
                  <a:lnTo>
                    <a:pt x="44466" y="59138"/>
                  </a:lnTo>
                  <a:lnTo>
                    <a:pt x="44825" y="59468"/>
                  </a:lnTo>
                  <a:lnTo>
                    <a:pt x="45215" y="59767"/>
                  </a:lnTo>
                  <a:lnTo>
                    <a:pt x="45604" y="59977"/>
                  </a:lnTo>
                  <a:lnTo>
                    <a:pt x="45963" y="60156"/>
                  </a:lnTo>
                  <a:lnTo>
                    <a:pt x="46352" y="60246"/>
                  </a:lnTo>
                  <a:lnTo>
                    <a:pt x="46532" y="60276"/>
                  </a:lnTo>
                  <a:lnTo>
                    <a:pt x="46712" y="60276"/>
                  </a:lnTo>
                  <a:lnTo>
                    <a:pt x="46891" y="60246"/>
                  </a:lnTo>
                  <a:lnTo>
                    <a:pt x="47071" y="60216"/>
                  </a:lnTo>
                  <a:lnTo>
                    <a:pt x="47251" y="60156"/>
                  </a:lnTo>
                  <a:lnTo>
                    <a:pt x="47430" y="60096"/>
                  </a:lnTo>
                  <a:lnTo>
                    <a:pt x="47580" y="59977"/>
                  </a:lnTo>
                  <a:lnTo>
                    <a:pt x="47760" y="59857"/>
                  </a:lnTo>
                  <a:lnTo>
                    <a:pt x="47939" y="59737"/>
                  </a:lnTo>
                  <a:lnTo>
                    <a:pt x="48089" y="59557"/>
                  </a:lnTo>
                  <a:lnTo>
                    <a:pt x="48239" y="59378"/>
                  </a:lnTo>
                  <a:lnTo>
                    <a:pt x="48389" y="59198"/>
                  </a:lnTo>
                  <a:lnTo>
                    <a:pt x="48478" y="59018"/>
                  </a:lnTo>
                  <a:lnTo>
                    <a:pt x="48568" y="58809"/>
                  </a:lnTo>
                  <a:lnTo>
                    <a:pt x="48628" y="58629"/>
                  </a:lnTo>
                  <a:lnTo>
                    <a:pt x="48688" y="58449"/>
                  </a:lnTo>
                  <a:lnTo>
                    <a:pt x="48688" y="58240"/>
                  </a:lnTo>
                  <a:lnTo>
                    <a:pt x="48688" y="58060"/>
                  </a:lnTo>
                  <a:lnTo>
                    <a:pt x="48688" y="57881"/>
                  </a:lnTo>
                  <a:lnTo>
                    <a:pt x="48658" y="57671"/>
                  </a:lnTo>
                  <a:lnTo>
                    <a:pt x="48538" y="57282"/>
                  </a:lnTo>
                  <a:lnTo>
                    <a:pt x="48329" y="56892"/>
                  </a:lnTo>
                  <a:lnTo>
                    <a:pt x="48089" y="56503"/>
                  </a:lnTo>
                  <a:lnTo>
                    <a:pt x="47820" y="56114"/>
                  </a:lnTo>
                  <a:lnTo>
                    <a:pt x="47460" y="55725"/>
                  </a:lnTo>
                  <a:lnTo>
                    <a:pt x="47101" y="55305"/>
                  </a:lnTo>
                  <a:lnTo>
                    <a:pt x="46682" y="54916"/>
                  </a:lnTo>
                  <a:lnTo>
                    <a:pt x="45783" y="54138"/>
                  </a:lnTo>
                  <a:lnTo>
                    <a:pt x="44825" y="53359"/>
                  </a:lnTo>
                  <a:lnTo>
                    <a:pt x="42879" y="51892"/>
                  </a:lnTo>
                  <a:lnTo>
                    <a:pt x="42041" y="51173"/>
                  </a:lnTo>
                  <a:lnTo>
                    <a:pt x="41651" y="50844"/>
                  </a:lnTo>
                  <a:lnTo>
                    <a:pt x="41292" y="50514"/>
                  </a:lnTo>
                  <a:lnTo>
                    <a:pt x="40993" y="50185"/>
                  </a:lnTo>
                  <a:lnTo>
                    <a:pt x="40723" y="49886"/>
                  </a:lnTo>
                  <a:lnTo>
                    <a:pt x="40513" y="49586"/>
                  </a:lnTo>
                  <a:lnTo>
                    <a:pt x="40394" y="49287"/>
                  </a:lnTo>
                  <a:lnTo>
                    <a:pt x="40304" y="49017"/>
                  </a:lnTo>
                  <a:lnTo>
                    <a:pt x="40304" y="48868"/>
                  </a:lnTo>
                  <a:lnTo>
                    <a:pt x="40304" y="48748"/>
                  </a:lnTo>
                  <a:lnTo>
                    <a:pt x="40334" y="48628"/>
                  </a:lnTo>
                  <a:lnTo>
                    <a:pt x="40394" y="48508"/>
                  </a:lnTo>
                  <a:lnTo>
                    <a:pt x="40454" y="48388"/>
                  </a:lnTo>
                  <a:lnTo>
                    <a:pt x="40573" y="48269"/>
                  </a:lnTo>
                  <a:lnTo>
                    <a:pt x="40783" y="48059"/>
                  </a:lnTo>
                  <a:lnTo>
                    <a:pt x="40993" y="47909"/>
                  </a:lnTo>
                  <a:lnTo>
                    <a:pt x="41232" y="47760"/>
                  </a:lnTo>
                  <a:lnTo>
                    <a:pt x="41472" y="47670"/>
                  </a:lnTo>
                  <a:lnTo>
                    <a:pt x="41741" y="47580"/>
                  </a:lnTo>
                  <a:lnTo>
                    <a:pt x="41981" y="47550"/>
                  </a:lnTo>
                  <a:lnTo>
                    <a:pt x="42250" y="47520"/>
                  </a:lnTo>
                  <a:lnTo>
                    <a:pt x="42520" y="47550"/>
                  </a:lnTo>
                  <a:lnTo>
                    <a:pt x="43059" y="47610"/>
                  </a:lnTo>
                  <a:lnTo>
                    <a:pt x="43598" y="47730"/>
                  </a:lnTo>
                  <a:lnTo>
                    <a:pt x="44137" y="47879"/>
                  </a:lnTo>
                  <a:lnTo>
                    <a:pt x="44676" y="48059"/>
                  </a:lnTo>
                  <a:lnTo>
                    <a:pt x="45215" y="48209"/>
                  </a:lnTo>
                  <a:lnTo>
                    <a:pt x="45724" y="48359"/>
                  </a:lnTo>
                  <a:lnTo>
                    <a:pt x="46203" y="48448"/>
                  </a:lnTo>
                  <a:lnTo>
                    <a:pt x="46442" y="48478"/>
                  </a:lnTo>
                  <a:lnTo>
                    <a:pt x="46682" y="48478"/>
                  </a:lnTo>
                  <a:lnTo>
                    <a:pt x="46891" y="48448"/>
                  </a:lnTo>
                  <a:lnTo>
                    <a:pt x="47101" y="48388"/>
                  </a:lnTo>
                  <a:lnTo>
                    <a:pt x="47281" y="48329"/>
                  </a:lnTo>
                  <a:lnTo>
                    <a:pt x="47460" y="48209"/>
                  </a:lnTo>
                  <a:lnTo>
                    <a:pt x="47640" y="48059"/>
                  </a:lnTo>
                  <a:lnTo>
                    <a:pt x="47790" y="47879"/>
                  </a:lnTo>
                  <a:lnTo>
                    <a:pt x="47909" y="47670"/>
                  </a:lnTo>
                  <a:lnTo>
                    <a:pt x="48029" y="47430"/>
                  </a:lnTo>
                  <a:lnTo>
                    <a:pt x="48149" y="47131"/>
                  </a:lnTo>
                  <a:lnTo>
                    <a:pt x="48209" y="46861"/>
                  </a:lnTo>
                  <a:lnTo>
                    <a:pt x="48269" y="46562"/>
                  </a:lnTo>
                  <a:lnTo>
                    <a:pt x="48269" y="46292"/>
                  </a:lnTo>
                  <a:lnTo>
                    <a:pt x="48269" y="46023"/>
                  </a:lnTo>
                  <a:lnTo>
                    <a:pt x="48239" y="45724"/>
                  </a:lnTo>
                  <a:lnTo>
                    <a:pt x="48149" y="45185"/>
                  </a:lnTo>
                  <a:lnTo>
                    <a:pt x="47999" y="44646"/>
                  </a:lnTo>
                  <a:lnTo>
                    <a:pt x="47790" y="44107"/>
                  </a:lnTo>
                  <a:lnTo>
                    <a:pt x="47370" y="43118"/>
                  </a:lnTo>
                  <a:lnTo>
                    <a:pt x="47161" y="42669"/>
                  </a:lnTo>
                  <a:lnTo>
                    <a:pt x="47011" y="42250"/>
                  </a:lnTo>
                  <a:lnTo>
                    <a:pt x="46891" y="41891"/>
                  </a:lnTo>
                  <a:lnTo>
                    <a:pt x="46861" y="41741"/>
                  </a:lnTo>
                  <a:lnTo>
                    <a:pt x="46861" y="41591"/>
                  </a:lnTo>
                  <a:lnTo>
                    <a:pt x="46861" y="41442"/>
                  </a:lnTo>
                  <a:lnTo>
                    <a:pt x="46891" y="41322"/>
                  </a:lnTo>
                  <a:lnTo>
                    <a:pt x="46951" y="41202"/>
                  </a:lnTo>
                  <a:lnTo>
                    <a:pt x="47041" y="41112"/>
                  </a:lnTo>
                  <a:lnTo>
                    <a:pt x="47161" y="41022"/>
                  </a:lnTo>
                  <a:lnTo>
                    <a:pt x="47311" y="40963"/>
                  </a:lnTo>
                  <a:lnTo>
                    <a:pt x="47520" y="40903"/>
                  </a:lnTo>
                  <a:lnTo>
                    <a:pt x="47730" y="40873"/>
                  </a:lnTo>
                  <a:lnTo>
                    <a:pt x="48269" y="40873"/>
                  </a:lnTo>
                  <a:lnTo>
                    <a:pt x="48838" y="40992"/>
                  </a:lnTo>
                  <a:lnTo>
                    <a:pt x="49437" y="41142"/>
                  </a:lnTo>
                  <a:lnTo>
                    <a:pt x="50095" y="41352"/>
                  </a:lnTo>
                  <a:lnTo>
                    <a:pt x="51443" y="41861"/>
                  </a:lnTo>
                  <a:lnTo>
                    <a:pt x="52102" y="42100"/>
                  </a:lnTo>
                  <a:lnTo>
                    <a:pt x="52790" y="42340"/>
                  </a:lnTo>
                  <a:lnTo>
                    <a:pt x="53419" y="42550"/>
                  </a:lnTo>
                  <a:lnTo>
                    <a:pt x="54048" y="42699"/>
                  </a:lnTo>
                  <a:lnTo>
                    <a:pt x="54347" y="42759"/>
                  </a:lnTo>
                  <a:lnTo>
                    <a:pt x="54617" y="42789"/>
                  </a:lnTo>
                  <a:lnTo>
                    <a:pt x="55126" y="42789"/>
                  </a:lnTo>
                  <a:lnTo>
                    <a:pt x="55365" y="42729"/>
                  </a:lnTo>
                  <a:lnTo>
                    <a:pt x="55605" y="42669"/>
                  </a:lnTo>
                  <a:lnTo>
                    <a:pt x="55815" y="42579"/>
                  </a:lnTo>
                  <a:lnTo>
                    <a:pt x="55994" y="42430"/>
                  </a:lnTo>
                  <a:lnTo>
                    <a:pt x="56144" y="42280"/>
                  </a:lnTo>
                  <a:lnTo>
                    <a:pt x="56294" y="42070"/>
                  </a:lnTo>
                  <a:lnTo>
                    <a:pt x="56413" y="41801"/>
                  </a:lnTo>
                  <a:lnTo>
                    <a:pt x="56503" y="41531"/>
                  </a:lnTo>
                  <a:lnTo>
                    <a:pt x="56563" y="41232"/>
                  </a:lnTo>
                  <a:lnTo>
                    <a:pt x="56593" y="40933"/>
                  </a:lnTo>
                  <a:lnTo>
                    <a:pt x="56563" y="40633"/>
                  </a:lnTo>
                  <a:lnTo>
                    <a:pt x="56533" y="40364"/>
                  </a:lnTo>
                  <a:lnTo>
                    <a:pt x="56443" y="40094"/>
                  </a:lnTo>
                  <a:lnTo>
                    <a:pt x="56354" y="39825"/>
                  </a:lnTo>
                  <a:lnTo>
                    <a:pt x="56204" y="39555"/>
                  </a:lnTo>
                  <a:lnTo>
                    <a:pt x="56054" y="39316"/>
                  </a:lnTo>
                  <a:lnTo>
                    <a:pt x="55874" y="39046"/>
                  </a:lnTo>
                  <a:lnTo>
                    <a:pt x="55695" y="38807"/>
                  </a:lnTo>
                  <a:lnTo>
                    <a:pt x="55276" y="38357"/>
                  </a:lnTo>
                  <a:lnTo>
                    <a:pt x="54826" y="37908"/>
                  </a:lnTo>
                  <a:lnTo>
                    <a:pt x="54347" y="37519"/>
                  </a:lnTo>
                  <a:lnTo>
                    <a:pt x="53449" y="36770"/>
                  </a:lnTo>
                  <a:lnTo>
                    <a:pt x="53090" y="36411"/>
                  </a:lnTo>
                  <a:lnTo>
                    <a:pt x="52790" y="36112"/>
                  </a:lnTo>
                  <a:lnTo>
                    <a:pt x="52670" y="35932"/>
                  </a:lnTo>
                  <a:lnTo>
                    <a:pt x="52581" y="35782"/>
                  </a:lnTo>
                  <a:lnTo>
                    <a:pt x="52521" y="35663"/>
                  </a:lnTo>
                  <a:lnTo>
                    <a:pt x="52521" y="35513"/>
                  </a:lnTo>
                  <a:lnTo>
                    <a:pt x="52521" y="35393"/>
                  </a:lnTo>
                  <a:lnTo>
                    <a:pt x="52581" y="35243"/>
                  </a:lnTo>
                  <a:lnTo>
                    <a:pt x="52670" y="35124"/>
                  </a:lnTo>
                  <a:lnTo>
                    <a:pt x="52790" y="35004"/>
                  </a:lnTo>
                  <a:lnTo>
                    <a:pt x="53150" y="34794"/>
                  </a:lnTo>
                  <a:lnTo>
                    <a:pt x="53569" y="34615"/>
                  </a:lnTo>
                  <a:lnTo>
                    <a:pt x="54048" y="34435"/>
                  </a:lnTo>
                  <a:lnTo>
                    <a:pt x="54557" y="34285"/>
                  </a:lnTo>
                  <a:lnTo>
                    <a:pt x="55605" y="34016"/>
                  </a:lnTo>
                  <a:lnTo>
                    <a:pt x="56683" y="33776"/>
                  </a:lnTo>
                  <a:lnTo>
                    <a:pt x="57192" y="33626"/>
                  </a:lnTo>
                  <a:lnTo>
                    <a:pt x="57641" y="33447"/>
                  </a:lnTo>
                  <a:lnTo>
                    <a:pt x="58030" y="33267"/>
                  </a:lnTo>
                  <a:lnTo>
                    <a:pt x="58210" y="33147"/>
                  </a:lnTo>
                  <a:lnTo>
                    <a:pt x="58360" y="33028"/>
                  </a:lnTo>
                  <a:lnTo>
                    <a:pt x="58479" y="32908"/>
                  </a:lnTo>
                  <a:lnTo>
                    <a:pt x="58599" y="32758"/>
                  </a:lnTo>
                  <a:lnTo>
                    <a:pt x="58689" y="32608"/>
                  </a:lnTo>
                  <a:lnTo>
                    <a:pt x="58749" y="32459"/>
                  </a:lnTo>
                  <a:lnTo>
                    <a:pt x="58779" y="32279"/>
                  </a:lnTo>
                  <a:lnTo>
                    <a:pt x="58779" y="32099"/>
                  </a:lnTo>
                  <a:lnTo>
                    <a:pt x="58749" y="31890"/>
                  </a:lnTo>
                  <a:lnTo>
                    <a:pt x="58689" y="31680"/>
                  </a:lnTo>
                  <a:lnTo>
                    <a:pt x="58599" y="31470"/>
                  </a:lnTo>
                  <a:lnTo>
                    <a:pt x="58479" y="31291"/>
                  </a:lnTo>
                  <a:lnTo>
                    <a:pt x="58330" y="31111"/>
                  </a:lnTo>
                  <a:lnTo>
                    <a:pt x="58180" y="30961"/>
                  </a:lnTo>
                  <a:lnTo>
                    <a:pt x="58030" y="30842"/>
                  </a:lnTo>
                  <a:lnTo>
                    <a:pt x="57821" y="30722"/>
                  </a:lnTo>
                  <a:lnTo>
                    <a:pt x="57431" y="30542"/>
                  </a:lnTo>
                  <a:lnTo>
                    <a:pt x="56952" y="30393"/>
                  </a:lnTo>
                  <a:lnTo>
                    <a:pt x="56473" y="30273"/>
                  </a:lnTo>
                  <a:lnTo>
                    <a:pt x="55455" y="30093"/>
                  </a:lnTo>
                  <a:lnTo>
                    <a:pt x="54946" y="30003"/>
                  </a:lnTo>
                  <a:lnTo>
                    <a:pt x="54467" y="29884"/>
                  </a:lnTo>
                  <a:lnTo>
                    <a:pt x="54018" y="29704"/>
                  </a:lnTo>
                  <a:lnTo>
                    <a:pt x="53808" y="29614"/>
                  </a:lnTo>
                  <a:lnTo>
                    <a:pt x="53629" y="29494"/>
                  </a:lnTo>
                  <a:lnTo>
                    <a:pt x="53449" y="29374"/>
                  </a:lnTo>
                  <a:lnTo>
                    <a:pt x="53269" y="29225"/>
                  </a:lnTo>
                  <a:lnTo>
                    <a:pt x="53120" y="29075"/>
                  </a:lnTo>
                  <a:lnTo>
                    <a:pt x="53000" y="28895"/>
                  </a:lnTo>
                  <a:lnTo>
                    <a:pt x="52880" y="28686"/>
                  </a:lnTo>
                  <a:lnTo>
                    <a:pt x="52790" y="28446"/>
                  </a:lnTo>
                  <a:lnTo>
                    <a:pt x="52730" y="28207"/>
                  </a:lnTo>
                  <a:lnTo>
                    <a:pt x="52700" y="27907"/>
                  </a:lnTo>
                  <a:lnTo>
                    <a:pt x="52700" y="27578"/>
                  </a:lnTo>
                  <a:lnTo>
                    <a:pt x="52700" y="27189"/>
                  </a:lnTo>
                  <a:lnTo>
                    <a:pt x="52760" y="26200"/>
                  </a:lnTo>
                  <a:lnTo>
                    <a:pt x="52850" y="25003"/>
                  </a:lnTo>
                  <a:lnTo>
                    <a:pt x="52910" y="23625"/>
                  </a:lnTo>
                  <a:lnTo>
                    <a:pt x="52910" y="22847"/>
                  </a:lnTo>
                  <a:lnTo>
                    <a:pt x="52910" y="22068"/>
                  </a:lnTo>
                  <a:lnTo>
                    <a:pt x="52880" y="21230"/>
                  </a:lnTo>
                  <a:lnTo>
                    <a:pt x="52820" y="20362"/>
                  </a:lnTo>
                  <a:lnTo>
                    <a:pt x="52700" y="19493"/>
                  </a:lnTo>
                  <a:lnTo>
                    <a:pt x="52581" y="18565"/>
                  </a:lnTo>
                  <a:lnTo>
                    <a:pt x="52371" y="17637"/>
                  </a:lnTo>
                  <a:lnTo>
                    <a:pt x="52161" y="16678"/>
                  </a:lnTo>
                  <a:lnTo>
                    <a:pt x="51862" y="15720"/>
                  </a:lnTo>
                  <a:lnTo>
                    <a:pt x="51503" y="14762"/>
                  </a:lnTo>
                  <a:lnTo>
                    <a:pt x="51083" y="13774"/>
                  </a:lnTo>
                  <a:lnTo>
                    <a:pt x="50604" y="12786"/>
                  </a:lnTo>
                  <a:lnTo>
                    <a:pt x="50065" y="11798"/>
                  </a:lnTo>
                  <a:lnTo>
                    <a:pt x="49736" y="11319"/>
                  </a:lnTo>
                  <a:lnTo>
                    <a:pt x="49407" y="10840"/>
                  </a:lnTo>
                  <a:lnTo>
                    <a:pt x="49077" y="10360"/>
                  </a:lnTo>
                  <a:lnTo>
                    <a:pt x="48688" y="9851"/>
                  </a:lnTo>
                  <a:lnTo>
                    <a:pt x="48299" y="9372"/>
                  </a:lnTo>
                  <a:lnTo>
                    <a:pt x="47880" y="8893"/>
                  </a:lnTo>
                  <a:lnTo>
                    <a:pt x="47430" y="8444"/>
                  </a:lnTo>
                  <a:lnTo>
                    <a:pt x="46981" y="7965"/>
                  </a:lnTo>
                  <a:lnTo>
                    <a:pt x="46472" y="7486"/>
                  </a:lnTo>
                  <a:lnTo>
                    <a:pt x="45963" y="7037"/>
                  </a:lnTo>
                  <a:lnTo>
                    <a:pt x="45424" y="6588"/>
                  </a:lnTo>
                  <a:lnTo>
                    <a:pt x="44855" y="6138"/>
                  </a:lnTo>
                  <a:lnTo>
                    <a:pt x="44256" y="5689"/>
                  </a:lnTo>
                  <a:lnTo>
                    <a:pt x="43628" y="5240"/>
                  </a:lnTo>
                  <a:lnTo>
                    <a:pt x="42969" y="4821"/>
                  </a:lnTo>
                  <a:lnTo>
                    <a:pt x="42310" y="4402"/>
                  </a:lnTo>
                  <a:lnTo>
                    <a:pt x="41591" y="3982"/>
                  </a:lnTo>
                  <a:lnTo>
                    <a:pt x="40843" y="3593"/>
                  </a:lnTo>
                  <a:lnTo>
                    <a:pt x="40064" y="3174"/>
                  </a:lnTo>
                  <a:lnTo>
                    <a:pt x="39256" y="2785"/>
                  </a:lnTo>
                  <a:lnTo>
                    <a:pt x="38417" y="2425"/>
                  </a:lnTo>
                  <a:lnTo>
                    <a:pt x="37549" y="2066"/>
                  </a:lnTo>
                  <a:lnTo>
                    <a:pt x="36681" y="1707"/>
                  </a:lnTo>
                  <a:lnTo>
                    <a:pt x="35782" y="1407"/>
                  </a:lnTo>
                  <a:lnTo>
                    <a:pt x="34914" y="1108"/>
                  </a:lnTo>
                  <a:lnTo>
                    <a:pt x="34076" y="868"/>
                  </a:lnTo>
                  <a:lnTo>
                    <a:pt x="33207" y="659"/>
                  </a:lnTo>
                  <a:lnTo>
                    <a:pt x="32369" y="479"/>
                  </a:lnTo>
                  <a:lnTo>
                    <a:pt x="31530" y="329"/>
                  </a:lnTo>
                  <a:lnTo>
                    <a:pt x="30692" y="210"/>
                  </a:lnTo>
                  <a:lnTo>
                    <a:pt x="29854" y="120"/>
                  </a:lnTo>
                  <a:lnTo>
                    <a:pt x="29045" y="60"/>
                  </a:lnTo>
                  <a:lnTo>
                    <a:pt x="28237" y="30"/>
                  </a:lnTo>
                  <a:lnTo>
                    <a:pt x="27458" y="0"/>
                  </a:lnTo>
                  <a:close/>
                </a:path>
              </a:pathLst>
            </a:custGeom>
            <a:solidFill>
              <a:srgbClr val="A86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9198149" y="3253560"/>
              <a:ext cx="19811" cy="34184"/>
            </a:xfrm>
            <a:custGeom>
              <a:rect b="b" l="l" r="r" t="t"/>
              <a:pathLst>
                <a:path extrusionOk="0" h="4702" w="2726">
                  <a:moveTo>
                    <a:pt x="1678" y="1"/>
                  </a:moveTo>
                  <a:lnTo>
                    <a:pt x="1528" y="61"/>
                  </a:lnTo>
                  <a:lnTo>
                    <a:pt x="1378" y="151"/>
                  </a:lnTo>
                  <a:lnTo>
                    <a:pt x="1258" y="270"/>
                  </a:lnTo>
                  <a:lnTo>
                    <a:pt x="1139" y="420"/>
                  </a:lnTo>
                  <a:lnTo>
                    <a:pt x="929" y="809"/>
                  </a:lnTo>
                  <a:lnTo>
                    <a:pt x="749" y="1199"/>
                  </a:lnTo>
                  <a:lnTo>
                    <a:pt x="600" y="1588"/>
                  </a:lnTo>
                  <a:lnTo>
                    <a:pt x="450" y="2007"/>
                  </a:lnTo>
                  <a:lnTo>
                    <a:pt x="210" y="2845"/>
                  </a:lnTo>
                  <a:lnTo>
                    <a:pt x="31" y="3684"/>
                  </a:lnTo>
                  <a:lnTo>
                    <a:pt x="1" y="3893"/>
                  </a:lnTo>
                  <a:lnTo>
                    <a:pt x="31" y="4073"/>
                  </a:lnTo>
                  <a:lnTo>
                    <a:pt x="91" y="4223"/>
                  </a:lnTo>
                  <a:lnTo>
                    <a:pt x="180" y="4343"/>
                  </a:lnTo>
                  <a:lnTo>
                    <a:pt x="270" y="4462"/>
                  </a:lnTo>
                  <a:lnTo>
                    <a:pt x="420" y="4552"/>
                  </a:lnTo>
                  <a:lnTo>
                    <a:pt x="540" y="4642"/>
                  </a:lnTo>
                  <a:lnTo>
                    <a:pt x="689" y="4672"/>
                  </a:lnTo>
                  <a:lnTo>
                    <a:pt x="869" y="4702"/>
                  </a:lnTo>
                  <a:lnTo>
                    <a:pt x="1019" y="4672"/>
                  </a:lnTo>
                  <a:lnTo>
                    <a:pt x="1169" y="4642"/>
                  </a:lnTo>
                  <a:lnTo>
                    <a:pt x="1318" y="4582"/>
                  </a:lnTo>
                  <a:lnTo>
                    <a:pt x="1438" y="4492"/>
                  </a:lnTo>
                  <a:lnTo>
                    <a:pt x="1558" y="4373"/>
                  </a:lnTo>
                  <a:lnTo>
                    <a:pt x="1648" y="4193"/>
                  </a:lnTo>
                  <a:lnTo>
                    <a:pt x="1708" y="4013"/>
                  </a:lnTo>
                  <a:lnTo>
                    <a:pt x="1887" y="3295"/>
                  </a:lnTo>
                  <a:lnTo>
                    <a:pt x="2097" y="2606"/>
                  </a:lnTo>
                  <a:lnTo>
                    <a:pt x="2366" y="1917"/>
                  </a:lnTo>
                  <a:lnTo>
                    <a:pt x="2636" y="1229"/>
                  </a:lnTo>
                  <a:lnTo>
                    <a:pt x="2696" y="1049"/>
                  </a:lnTo>
                  <a:lnTo>
                    <a:pt x="2726" y="869"/>
                  </a:lnTo>
                  <a:lnTo>
                    <a:pt x="2696" y="719"/>
                  </a:lnTo>
                  <a:lnTo>
                    <a:pt x="2666" y="570"/>
                  </a:lnTo>
                  <a:lnTo>
                    <a:pt x="2606" y="420"/>
                  </a:lnTo>
                  <a:lnTo>
                    <a:pt x="2486" y="300"/>
                  </a:lnTo>
                  <a:lnTo>
                    <a:pt x="2396" y="181"/>
                  </a:lnTo>
                  <a:lnTo>
                    <a:pt x="2246" y="91"/>
                  </a:lnTo>
                  <a:lnTo>
                    <a:pt x="2127" y="31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9238852" y="3249860"/>
              <a:ext cx="22638" cy="33100"/>
            </a:xfrm>
            <a:custGeom>
              <a:rect b="b" l="l" r="r" t="t"/>
              <a:pathLst>
                <a:path extrusionOk="0" h="4553" w="3115">
                  <a:moveTo>
                    <a:pt x="988" y="1"/>
                  </a:moveTo>
                  <a:lnTo>
                    <a:pt x="809" y="31"/>
                  </a:lnTo>
                  <a:lnTo>
                    <a:pt x="659" y="61"/>
                  </a:lnTo>
                  <a:lnTo>
                    <a:pt x="509" y="151"/>
                  </a:lnTo>
                  <a:lnTo>
                    <a:pt x="359" y="240"/>
                  </a:lnTo>
                  <a:lnTo>
                    <a:pt x="240" y="360"/>
                  </a:lnTo>
                  <a:lnTo>
                    <a:pt x="150" y="480"/>
                  </a:lnTo>
                  <a:lnTo>
                    <a:pt x="60" y="630"/>
                  </a:lnTo>
                  <a:lnTo>
                    <a:pt x="30" y="809"/>
                  </a:lnTo>
                  <a:lnTo>
                    <a:pt x="0" y="959"/>
                  </a:lnTo>
                  <a:lnTo>
                    <a:pt x="30" y="1169"/>
                  </a:lnTo>
                  <a:lnTo>
                    <a:pt x="120" y="1348"/>
                  </a:lnTo>
                  <a:lnTo>
                    <a:pt x="809" y="2786"/>
                  </a:lnTo>
                  <a:lnTo>
                    <a:pt x="1168" y="3504"/>
                  </a:lnTo>
                  <a:lnTo>
                    <a:pt x="1557" y="4193"/>
                  </a:lnTo>
                  <a:lnTo>
                    <a:pt x="1647" y="4343"/>
                  </a:lnTo>
                  <a:lnTo>
                    <a:pt x="1767" y="4462"/>
                  </a:lnTo>
                  <a:lnTo>
                    <a:pt x="1917" y="4522"/>
                  </a:lnTo>
                  <a:lnTo>
                    <a:pt x="2036" y="4552"/>
                  </a:lnTo>
                  <a:lnTo>
                    <a:pt x="2336" y="4552"/>
                  </a:lnTo>
                  <a:lnTo>
                    <a:pt x="2485" y="4492"/>
                  </a:lnTo>
                  <a:lnTo>
                    <a:pt x="2635" y="4432"/>
                  </a:lnTo>
                  <a:lnTo>
                    <a:pt x="2755" y="4343"/>
                  </a:lnTo>
                  <a:lnTo>
                    <a:pt x="2875" y="4223"/>
                  </a:lnTo>
                  <a:lnTo>
                    <a:pt x="2965" y="4103"/>
                  </a:lnTo>
                  <a:lnTo>
                    <a:pt x="3054" y="3983"/>
                  </a:lnTo>
                  <a:lnTo>
                    <a:pt x="3084" y="3834"/>
                  </a:lnTo>
                  <a:lnTo>
                    <a:pt x="3114" y="3684"/>
                  </a:lnTo>
                  <a:lnTo>
                    <a:pt x="3114" y="3504"/>
                  </a:lnTo>
                  <a:lnTo>
                    <a:pt x="3054" y="3354"/>
                  </a:lnTo>
                  <a:lnTo>
                    <a:pt x="2725" y="2606"/>
                  </a:lnTo>
                  <a:lnTo>
                    <a:pt x="2396" y="1887"/>
                  </a:lnTo>
                  <a:lnTo>
                    <a:pt x="1677" y="480"/>
                  </a:lnTo>
                  <a:lnTo>
                    <a:pt x="1557" y="300"/>
                  </a:lnTo>
                  <a:lnTo>
                    <a:pt x="1437" y="180"/>
                  </a:lnTo>
                  <a:lnTo>
                    <a:pt x="1288" y="91"/>
                  </a:lnTo>
                  <a:lnTo>
                    <a:pt x="1138" y="31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9251469" y="3225271"/>
              <a:ext cx="23728" cy="17855"/>
            </a:xfrm>
            <a:custGeom>
              <a:rect b="b" l="l" r="r" t="t"/>
              <a:pathLst>
                <a:path extrusionOk="0" h="2456" w="3265">
                  <a:moveTo>
                    <a:pt x="869" y="0"/>
                  </a:moveTo>
                  <a:lnTo>
                    <a:pt x="690" y="30"/>
                  </a:lnTo>
                  <a:lnTo>
                    <a:pt x="540" y="90"/>
                  </a:lnTo>
                  <a:lnTo>
                    <a:pt x="390" y="180"/>
                  </a:lnTo>
                  <a:lnTo>
                    <a:pt x="240" y="300"/>
                  </a:lnTo>
                  <a:lnTo>
                    <a:pt x="151" y="449"/>
                  </a:lnTo>
                  <a:lnTo>
                    <a:pt x="61" y="599"/>
                  </a:lnTo>
                  <a:lnTo>
                    <a:pt x="1" y="779"/>
                  </a:lnTo>
                  <a:lnTo>
                    <a:pt x="1" y="958"/>
                  </a:lnTo>
                  <a:lnTo>
                    <a:pt x="31" y="1108"/>
                  </a:lnTo>
                  <a:lnTo>
                    <a:pt x="91" y="1288"/>
                  </a:lnTo>
                  <a:lnTo>
                    <a:pt x="181" y="1438"/>
                  </a:lnTo>
                  <a:lnTo>
                    <a:pt x="300" y="1557"/>
                  </a:lnTo>
                  <a:lnTo>
                    <a:pt x="450" y="1677"/>
                  </a:lnTo>
                  <a:lnTo>
                    <a:pt x="839" y="1917"/>
                  </a:lnTo>
                  <a:lnTo>
                    <a:pt x="1229" y="2126"/>
                  </a:lnTo>
                  <a:lnTo>
                    <a:pt x="1648" y="2276"/>
                  </a:lnTo>
                  <a:lnTo>
                    <a:pt x="2097" y="2396"/>
                  </a:lnTo>
                  <a:lnTo>
                    <a:pt x="2277" y="2426"/>
                  </a:lnTo>
                  <a:lnTo>
                    <a:pt x="2426" y="2456"/>
                  </a:lnTo>
                  <a:lnTo>
                    <a:pt x="2606" y="2426"/>
                  </a:lnTo>
                  <a:lnTo>
                    <a:pt x="2786" y="2366"/>
                  </a:lnTo>
                  <a:lnTo>
                    <a:pt x="2905" y="2276"/>
                  </a:lnTo>
                  <a:lnTo>
                    <a:pt x="3055" y="2156"/>
                  </a:lnTo>
                  <a:lnTo>
                    <a:pt x="3145" y="2006"/>
                  </a:lnTo>
                  <a:lnTo>
                    <a:pt x="3235" y="1857"/>
                  </a:lnTo>
                  <a:lnTo>
                    <a:pt x="3265" y="1677"/>
                  </a:lnTo>
                  <a:lnTo>
                    <a:pt x="3265" y="1497"/>
                  </a:lnTo>
                  <a:lnTo>
                    <a:pt x="3235" y="1318"/>
                  </a:lnTo>
                  <a:lnTo>
                    <a:pt x="3175" y="1168"/>
                  </a:lnTo>
                  <a:lnTo>
                    <a:pt x="3085" y="1018"/>
                  </a:lnTo>
                  <a:lnTo>
                    <a:pt x="2965" y="899"/>
                  </a:lnTo>
                  <a:lnTo>
                    <a:pt x="2846" y="779"/>
                  </a:lnTo>
                  <a:lnTo>
                    <a:pt x="2666" y="719"/>
                  </a:lnTo>
                  <a:lnTo>
                    <a:pt x="1947" y="449"/>
                  </a:lnTo>
                  <a:lnTo>
                    <a:pt x="1797" y="389"/>
                  </a:lnTo>
                  <a:lnTo>
                    <a:pt x="1738" y="360"/>
                  </a:lnTo>
                  <a:lnTo>
                    <a:pt x="1558" y="240"/>
                  </a:lnTo>
                  <a:lnTo>
                    <a:pt x="1378" y="120"/>
                  </a:lnTo>
                  <a:lnTo>
                    <a:pt x="1229" y="3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9327212" y="3190449"/>
              <a:ext cx="25029" cy="15899"/>
            </a:xfrm>
            <a:custGeom>
              <a:rect b="b" l="l" r="r" t="t"/>
              <a:pathLst>
                <a:path extrusionOk="0" h="2187" w="3444">
                  <a:moveTo>
                    <a:pt x="2485" y="0"/>
                  </a:moveTo>
                  <a:lnTo>
                    <a:pt x="1976" y="30"/>
                  </a:lnTo>
                  <a:lnTo>
                    <a:pt x="1497" y="120"/>
                  </a:lnTo>
                  <a:lnTo>
                    <a:pt x="988" y="240"/>
                  </a:lnTo>
                  <a:lnTo>
                    <a:pt x="539" y="419"/>
                  </a:lnTo>
                  <a:lnTo>
                    <a:pt x="360" y="539"/>
                  </a:lnTo>
                  <a:lnTo>
                    <a:pt x="240" y="629"/>
                  </a:lnTo>
                  <a:lnTo>
                    <a:pt x="120" y="779"/>
                  </a:lnTo>
                  <a:lnTo>
                    <a:pt x="60" y="929"/>
                  </a:lnTo>
                  <a:lnTo>
                    <a:pt x="0" y="1108"/>
                  </a:lnTo>
                  <a:lnTo>
                    <a:pt x="0" y="1288"/>
                  </a:lnTo>
                  <a:lnTo>
                    <a:pt x="0" y="1468"/>
                  </a:lnTo>
                  <a:lnTo>
                    <a:pt x="60" y="1617"/>
                  </a:lnTo>
                  <a:lnTo>
                    <a:pt x="150" y="1797"/>
                  </a:lnTo>
                  <a:lnTo>
                    <a:pt x="270" y="1917"/>
                  </a:lnTo>
                  <a:lnTo>
                    <a:pt x="419" y="2036"/>
                  </a:lnTo>
                  <a:lnTo>
                    <a:pt x="569" y="2096"/>
                  </a:lnTo>
                  <a:lnTo>
                    <a:pt x="749" y="2156"/>
                  </a:lnTo>
                  <a:lnTo>
                    <a:pt x="928" y="2186"/>
                  </a:lnTo>
                  <a:lnTo>
                    <a:pt x="1108" y="2156"/>
                  </a:lnTo>
                  <a:lnTo>
                    <a:pt x="1258" y="2096"/>
                  </a:lnTo>
                  <a:lnTo>
                    <a:pt x="1587" y="1977"/>
                  </a:lnTo>
                  <a:lnTo>
                    <a:pt x="1917" y="1887"/>
                  </a:lnTo>
                  <a:lnTo>
                    <a:pt x="2276" y="1827"/>
                  </a:lnTo>
                  <a:lnTo>
                    <a:pt x="2605" y="1797"/>
                  </a:lnTo>
                  <a:lnTo>
                    <a:pt x="2785" y="1767"/>
                  </a:lnTo>
                  <a:lnTo>
                    <a:pt x="2965" y="1707"/>
                  </a:lnTo>
                  <a:lnTo>
                    <a:pt x="3114" y="1617"/>
                  </a:lnTo>
                  <a:lnTo>
                    <a:pt x="3234" y="1497"/>
                  </a:lnTo>
                  <a:lnTo>
                    <a:pt x="3324" y="1348"/>
                  </a:lnTo>
                  <a:lnTo>
                    <a:pt x="3414" y="1198"/>
                  </a:lnTo>
                  <a:lnTo>
                    <a:pt x="3444" y="1018"/>
                  </a:lnTo>
                  <a:lnTo>
                    <a:pt x="3444" y="839"/>
                  </a:lnTo>
                  <a:lnTo>
                    <a:pt x="3414" y="659"/>
                  </a:lnTo>
                  <a:lnTo>
                    <a:pt x="3354" y="509"/>
                  </a:lnTo>
                  <a:lnTo>
                    <a:pt x="3264" y="360"/>
                  </a:lnTo>
                  <a:lnTo>
                    <a:pt x="3144" y="240"/>
                  </a:lnTo>
                  <a:lnTo>
                    <a:pt x="2995" y="150"/>
                  </a:lnTo>
                  <a:lnTo>
                    <a:pt x="2845" y="60"/>
                  </a:lnTo>
                  <a:lnTo>
                    <a:pt x="2665" y="30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9313497" y="3236370"/>
              <a:ext cx="22856" cy="19818"/>
            </a:xfrm>
            <a:custGeom>
              <a:rect b="b" l="l" r="r" t="t"/>
              <a:pathLst>
                <a:path extrusionOk="0" h="2726" w="3145">
                  <a:moveTo>
                    <a:pt x="839" y="0"/>
                  </a:moveTo>
                  <a:lnTo>
                    <a:pt x="660" y="30"/>
                  </a:lnTo>
                  <a:lnTo>
                    <a:pt x="510" y="90"/>
                  </a:lnTo>
                  <a:lnTo>
                    <a:pt x="360" y="210"/>
                  </a:lnTo>
                  <a:lnTo>
                    <a:pt x="240" y="330"/>
                  </a:lnTo>
                  <a:lnTo>
                    <a:pt x="121" y="479"/>
                  </a:lnTo>
                  <a:lnTo>
                    <a:pt x="61" y="629"/>
                  </a:lnTo>
                  <a:lnTo>
                    <a:pt x="1" y="809"/>
                  </a:lnTo>
                  <a:lnTo>
                    <a:pt x="1" y="988"/>
                  </a:lnTo>
                  <a:lnTo>
                    <a:pt x="31" y="1168"/>
                  </a:lnTo>
                  <a:lnTo>
                    <a:pt x="91" y="1318"/>
                  </a:lnTo>
                  <a:lnTo>
                    <a:pt x="210" y="1468"/>
                  </a:lnTo>
                  <a:lnTo>
                    <a:pt x="630" y="1857"/>
                  </a:lnTo>
                  <a:lnTo>
                    <a:pt x="1079" y="2216"/>
                  </a:lnTo>
                  <a:lnTo>
                    <a:pt x="1318" y="2366"/>
                  </a:lnTo>
                  <a:lnTo>
                    <a:pt x="1558" y="2486"/>
                  </a:lnTo>
                  <a:lnTo>
                    <a:pt x="1827" y="2605"/>
                  </a:lnTo>
                  <a:lnTo>
                    <a:pt x="2097" y="2695"/>
                  </a:lnTo>
                  <a:lnTo>
                    <a:pt x="2276" y="2725"/>
                  </a:lnTo>
                  <a:lnTo>
                    <a:pt x="2456" y="2725"/>
                  </a:lnTo>
                  <a:lnTo>
                    <a:pt x="2606" y="2695"/>
                  </a:lnTo>
                  <a:lnTo>
                    <a:pt x="2726" y="2605"/>
                  </a:lnTo>
                  <a:lnTo>
                    <a:pt x="2845" y="2516"/>
                  </a:lnTo>
                  <a:lnTo>
                    <a:pt x="2965" y="2396"/>
                  </a:lnTo>
                  <a:lnTo>
                    <a:pt x="3025" y="2276"/>
                  </a:lnTo>
                  <a:lnTo>
                    <a:pt x="3085" y="2126"/>
                  </a:lnTo>
                  <a:lnTo>
                    <a:pt x="3145" y="1977"/>
                  </a:lnTo>
                  <a:lnTo>
                    <a:pt x="3145" y="1797"/>
                  </a:lnTo>
                  <a:lnTo>
                    <a:pt x="3145" y="1647"/>
                  </a:lnTo>
                  <a:lnTo>
                    <a:pt x="3115" y="1497"/>
                  </a:lnTo>
                  <a:lnTo>
                    <a:pt x="3055" y="1348"/>
                  </a:lnTo>
                  <a:lnTo>
                    <a:pt x="2965" y="1228"/>
                  </a:lnTo>
                  <a:lnTo>
                    <a:pt x="2845" y="1108"/>
                  </a:lnTo>
                  <a:lnTo>
                    <a:pt x="2666" y="1048"/>
                  </a:lnTo>
                  <a:lnTo>
                    <a:pt x="2366" y="899"/>
                  </a:lnTo>
                  <a:lnTo>
                    <a:pt x="2217" y="809"/>
                  </a:lnTo>
                  <a:lnTo>
                    <a:pt x="2157" y="809"/>
                  </a:lnTo>
                  <a:lnTo>
                    <a:pt x="2127" y="779"/>
                  </a:lnTo>
                  <a:lnTo>
                    <a:pt x="1857" y="569"/>
                  </a:lnTo>
                  <a:lnTo>
                    <a:pt x="1618" y="330"/>
                  </a:lnTo>
                  <a:lnTo>
                    <a:pt x="1468" y="210"/>
                  </a:lnTo>
                  <a:lnTo>
                    <a:pt x="1318" y="120"/>
                  </a:lnTo>
                  <a:lnTo>
                    <a:pt x="1169" y="60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9279983" y="3197412"/>
              <a:ext cx="27428" cy="13500"/>
            </a:xfrm>
            <a:custGeom>
              <a:rect b="b" l="l" r="r" t="t"/>
              <a:pathLst>
                <a:path extrusionOk="0" h="1857" w="3774">
                  <a:moveTo>
                    <a:pt x="2396" y="0"/>
                  </a:moveTo>
                  <a:lnTo>
                    <a:pt x="1797" y="30"/>
                  </a:lnTo>
                  <a:lnTo>
                    <a:pt x="1228" y="90"/>
                  </a:lnTo>
                  <a:lnTo>
                    <a:pt x="659" y="150"/>
                  </a:lnTo>
                  <a:lnTo>
                    <a:pt x="510" y="210"/>
                  </a:lnTo>
                  <a:lnTo>
                    <a:pt x="360" y="300"/>
                  </a:lnTo>
                  <a:lnTo>
                    <a:pt x="240" y="420"/>
                  </a:lnTo>
                  <a:lnTo>
                    <a:pt x="120" y="539"/>
                  </a:lnTo>
                  <a:lnTo>
                    <a:pt x="60" y="719"/>
                  </a:lnTo>
                  <a:lnTo>
                    <a:pt x="30" y="869"/>
                  </a:lnTo>
                  <a:lnTo>
                    <a:pt x="0" y="1048"/>
                  </a:lnTo>
                  <a:lnTo>
                    <a:pt x="30" y="1198"/>
                  </a:lnTo>
                  <a:lnTo>
                    <a:pt x="90" y="1378"/>
                  </a:lnTo>
                  <a:lnTo>
                    <a:pt x="180" y="1528"/>
                  </a:lnTo>
                  <a:lnTo>
                    <a:pt x="300" y="1647"/>
                  </a:lnTo>
                  <a:lnTo>
                    <a:pt x="420" y="1737"/>
                  </a:lnTo>
                  <a:lnTo>
                    <a:pt x="569" y="1797"/>
                  </a:lnTo>
                  <a:lnTo>
                    <a:pt x="749" y="1827"/>
                  </a:lnTo>
                  <a:lnTo>
                    <a:pt x="899" y="1857"/>
                  </a:lnTo>
                  <a:lnTo>
                    <a:pt x="1078" y="1827"/>
                  </a:lnTo>
                  <a:lnTo>
                    <a:pt x="1528" y="1797"/>
                  </a:lnTo>
                  <a:lnTo>
                    <a:pt x="1947" y="1767"/>
                  </a:lnTo>
                  <a:lnTo>
                    <a:pt x="2396" y="1767"/>
                  </a:lnTo>
                  <a:lnTo>
                    <a:pt x="2815" y="1797"/>
                  </a:lnTo>
                  <a:lnTo>
                    <a:pt x="2995" y="1797"/>
                  </a:lnTo>
                  <a:lnTo>
                    <a:pt x="3174" y="1767"/>
                  </a:lnTo>
                  <a:lnTo>
                    <a:pt x="3324" y="1677"/>
                  </a:lnTo>
                  <a:lnTo>
                    <a:pt x="3474" y="1587"/>
                  </a:lnTo>
                  <a:lnTo>
                    <a:pt x="3594" y="1468"/>
                  </a:lnTo>
                  <a:lnTo>
                    <a:pt x="3684" y="1318"/>
                  </a:lnTo>
                  <a:lnTo>
                    <a:pt x="3743" y="1168"/>
                  </a:lnTo>
                  <a:lnTo>
                    <a:pt x="3773" y="989"/>
                  </a:lnTo>
                  <a:lnTo>
                    <a:pt x="3773" y="809"/>
                  </a:lnTo>
                  <a:lnTo>
                    <a:pt x="3743" y="629"/>
                  </a:lnTo>
                  <a:lnTo>
                    <a:pt x="3654" y="480"/>
                  </a:lnTo>
                  <a:lnTo>
                    <a:pt x="3564" y="360"/>
                  </a:lnTo>
                  <a:lnTo>
                    <a:pt x="3444" y="240"/>
                  </a:lnTo>
                  <a:lnTo>
                    <a:pt x="3294" y="150"/>
                  </a:lnTo>
                  <a:lnTo>
                    <a:pt x="3145" y="90"/>
                  </a:lnTo>
                  <a:lnTo>
                    <a:pt x="2965" y="3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9271711" y="3306880"/>
              <a:ext cx="16548" cy="26354"/>
            </a:xfrm>
            <a:custGeom>
              <a:rect b="b" l="l" r="r" t="t"/>
              <a:pathLst>
                <a:path extrusionOk="0" h="3625" w="2277">
                  <a:moveTo>
                    <a:pt x="1258" y="1"/>
                  </a:moveTo>
                  <a:lnTo>
                    <a:pt x="1079" y="61"/>
                  </a:lnTo>
                  <a:lnTo>
                    <a:pt x="929" y="121"/>
                  </a:lnTo>
                  <a:lnTo>
                    <a:pt x="779" y="211"/>
                  </a:lnTo>
                  <a:lnTo>
                    <a:pt x="659" y="360"/>
                  </a:lnTo>
                  <a:lnTo>
                    <a:pt x="570" y="510"/>
                  </a:lnTo>
                  <a:lnTo>
                    <a:pt x="420" y="780"/>
                  </a:lnTo>
                  <a:lnTo>
                    <a:pt x="330" y="1049"/>
                  </a:lnTo>
                  <a:lnTo>
                    <a:pt x="240" y="1318"/>
                  </a:lnTo>
                  <a:lnTo>
                    <a:pt x="180" y="1618"/>
                  </a:lnTo>
                  <a:lnTo>
                    <a:pt x="120" y="2067"/>
                  </a:lnTo>
                  <a:lnTo>
                    <a:pt x="90" y="2307"/>
                  </a:lnTo>
                  <a:lnTo>
                    <a:pt x="31" y="2516"/>
                  </a:lnTo>
                  <a:lnTo>
                    <a:pt x="1" y="2696"/>
                  </a:lnTo>
                  <a:lnTo>
                    <a:pt x="1" y="2876"/>
                  </a:lnTo>
                  <a:lnTo>
                    <a:pt x="61" y="3025"/>
                  </a:lnTo>
                  <a:lnTo>
                    <a:pt x="120" y="3205"/>
                  </a:lnTo>
                  <a:lnTo>
                    <a:pt x="240" y="3325"/>
                  </a:lnTo>
                  <a:lnTo>
                    <a:pt x="360" y="3444"/>
                  </a:lnTo>
                  <a:lnTo>
                    <a:pt x="510" y="3534"/>
                  </a:lnTo>
                  <a:lnTo>
                    <a:pt x="689" y="3594"/>
                  </a:lnTo>
                  <a:lnTo>
                    <a:pt x="869" y="3624"/>
                  </a:lnTo>
                  <a:lnTo>
                    <a:pt x="1049" y="3624"/>
                  </a:lnTo>
                  <a:lnTo>
                    <a:pt x="1198" y="3564"/>
                  </a:lnTo>
                  <a:lnTo>
                    <a:pt x="1348" y="3504"/>
                  </a:lnTo>
                  <a:lnTo>
                    <a:pt x="1498" y="3385"/>
                  </a:lnTo>
                  <a:lnTo>
                    <a:pt x="1588" y="3265"/>
                  </a:lnTo>
                  <a:lnTo>
                    <a:pt x="1677" y="3115"/>
                  </a:lnTo>
                  <a:lnTo>
                    <a:pt x="1767" y="2965"/>
                  </a:lnTo>
                  <a:lnTo>
                    <a:pt x="1827" y="2756"/>
                  </a:lnTo>
                  <a:lnTo>
                    <a:pt x="1857" y="2516"/>
                  </a:lnTo>
                  <a:lnTo>
                    <a:pt x="1947" y="2097"/>
                  </a:lnTo>
                  <a:lnTo>
                    <a:pt x="2037" y="1648"/>
                  </a:lnTo>
                  <a:lnTo>
                    <a:pt x="2097" y="1468"/>
                  </a:lnTo>
                  <a:lnTo>
                    <a:pt x="2186" y="1289"/>
                  </a:lnTo>
                  <a:lnTo>
                    <a:pt x="2246" y="1139"/>
                  </a:lnTo>
                  <a:lnTo>
                    <a:pt x="2276" y="959"/>
                  </a:lnTo>
                  <a:lnTo>
                    <a:pt x="2276" y="780"/>
                  </a:lnTo>
                  <a:lnTo>
                    <a:pt x="2216" y="600"/>
                  </a:lnTo>
                  <a:lnTo>
                    <a:pt x="2157" y="450"/>
                  </a:lnTo>
                  <a:lnTo>
                    <a:pt x="2037" y="300"/>
                  </a:lnTo>
                  <a:lnTo>
                    <a:pt x="1917" y="181"/>
                  </a:lnTo>
                  <a:lnTo>
                    <a:pt x="1767" y="91"/>
                  </a:lnTo>
                  <a:lnTo>
                    <a:pt x="1588" y="31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9199676" y="3326469"/>
              <a:ext cx="15022" cy="22217"/>
            </a:xfrm>
            <a:custGeom>
              <a:rect b="b" l="l" r="r" t="t"/>
              <a:pathLst>
                <a:path extrusionOk="0" h="3056" w="2067">
                  <a:moveTo>
                    <a:pt x="1108" y="1"/>
                  </a:moveTo>
                  <a:lnTo>
                    <a:pt x="959" y="31"/>
                  </a:lnTo>
                  <a:lnTo>
                    <a:pt x="809" y="91"/>
                  </a:lnTo>
                  <a:lnTo>
                    <a:pt x="659" y="181"/>
                  </a:lnTo>
                  <a:lnTo>
                    <a:pt x="509" y="300"/>
                  </a:lnTo>
                  <a:lnTo>
                    <a:pt x="390" y="450"/>
                  </a:lnTo>
                  <a:lnTo>
                    <a:pt x="270" y="630"/>
                  </a:lnTo>
                  <a:lnTo>
                    <a:pt x="180" y="809"/>
                  </a:lnTo>
                  <a:lnTo>
                    <a:pt x="120" y="1019"/>
                  </a:lnTo>
                  <a:lnTo>
                    <a:pt x="60" y="1229"/>
                  </a:lnTo>
                  <a:lnTo>
                    <a:pt x="0" y="1678"/>
                  </a:lnTo>
                  <a:lnTo>
                    <a:pt x="0" y="2127"/>
                  </a:lnTo>
                  <a:lnTo>
                    <a:pt x="0" y="2307"/>
                  </a:lnTo>
                  <a:lnTo>
                    <a:pt x="60" y="2456"/>
                  </a:lnTo>
                  <a:lnTo>
                    <a:pt x="120" y="2606"/>
                  </a:lnTo>
                  <a:lnTo>
                    <a:pt x="210" y="2756"/>
                  </a:lnTo>
                  <a:lnTo>
                    <a:pt x="330" y="2875"/>
                  </a:lnTo>
                  <a:lnTo>
                    <a:pt x="479" y="2965"/>
                  </a:lnTo>
                  <a:lnTo>
                    <a:pt x="629" y="3025"/>
                  </a:lnTo>
                  <a:lnTo>
                    <a:pt x="809" y="3055"/>
                  </a:lnTo>
                  <a:lnTo>
                    <a:pt x="988" y="3055"/>
                  </a:lnTo>
                  <a:lnTo>
                    <a:pt x="1168" y="3025"/>
                  </a:lnTo>
                  <a:lnTo>
                    <a:pt x="1318" y="2935"/>
                  </a:lnTo>
                  <a:lnTo>
                    <a:pt x="1468" y="2846"/>
                  </a:lnTo>
                  <a:lnTo>
                    <a:pt x="1587" y="2726"/>
                  </a:lnTo>
                  <a:lnTo>
                    <a:pt x="1677" y="2576"/>
                  </a:lnTo>
                  <a:lnTo>
                    <a:pt x="1737" y="2426"/>
                  </a:lnTo>
                  <a:lnTo>
                    <a:pt x="1767" y="2247"/>
                  </a:lnTo>
                  <a:lnTo>
                    <a:pt x="1797" y="1618"/>
                  </a:lnTo>
                  <a:lnTo>
                    <a:pt x="1827" y="1498"/>
                  </a:lnTo>
                  <a:lnTo>
                    <a:pt x="1917" y="1348"/>
                  </a:lnTo>
                  <a:lnTo>
                    <a:pt x="2007" y="1199"/>
                  </a:lnTo>
                  <a:lnTo>
                    <a:pt x="2036" y="1019"/>
                  </a:lnTo>
                  <a:lnTo>
                    <a:pt x="2066" y="869"/>
                  </a:lnTo>
                  <a:lnTo>
                    <a:pt x="2036" y="690"/>
                  </a:lnTo>
                  <a:lnTo>
                    <a:pt x="1977" y="510"/>
                  </a:lnTo>
                  <a:lnTo>
                    <a:pt x="1887" y="360"/>
                  </a:lnTo>
                  <a:lnTo>
                    <a:pt x="1767" y="240"/>
                  </a:lnTo>
                  <a:lnTo>
                    <a:pt x="1617" y="151"/>
                  </a:lnTo>
                  <a:lnTo>
                    <a:pt x="1468" y="61"/>
                  </a:lnTo>
                  <a:lnTo>
                    <a:pt x="1288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9379442" y="3190449"/>
              <a:ext cx="27210" cy="23300"/>
            </a:xfrm>
            <a:custGeom>
              <a:rect b="b" l="l" r="r" t="t"/>
              <a:pathLst>
                <a:path extrusionOk="0" h="3205" w="3744">
                  <a:moveTo>
                    <a:pt x="2875" y="0"/>
                  </a:moveTo>
                  <a:lnTo>
                    <a:pt x="2696" y="30"/>
                  </a:lnTo>
                  <a:lnTo>
                    <a:pt x="2546" y="60"/>
                  </a:lnTo>
                  <a:lnTo>
                    <a:pt x="2396" y="150"/>
                  </a:lnTo>
                  <a:lnTo>
                    <a:pt x="2276" y="270"/>
                  </a:lnTo>
                  <a:lnTo>
                    <a:pt x="2097" y="479"/>
                  </a:lnTo>
                  <a:lnTo>
                    <a:pt x="1887" y="659"/>
                  </a:lnTo>
                  <a:lnTo>
                    <a:pt x="1498" y="958"/>
                  </a:lnTo>
                  <a:lnTo>
                    <a:pt x="1049" y="1228"/>
                  </a:lnTo>
                  <a:lnTo>
                    <a:pt x="570" y="1497"/>
                  </a:lnTo>
                  <a:lnTo>
                    <a:pt x="420" y="1587"/>
                  </a:lnTo>
                  <a:lnTo>
                    <a:pt x="300" y="1677"/>
                  </a:lnTo>
                  <a:lnTo>
                    <a:pt x="180" y="1797"/>
                  </a:lnTo>
                  <a:lnTo>
                    <a:pt x="90" y="1947"/>
                  </a:lnTo>
                  <a:lnTo>
                    <a:pt x="31" y="2096"/>
                  </a:lnTo>
                  <a:lnTo>
                    <a:pt x="1" y="2246"/>
                  </a:lnTo>
                  <a:lnTo>
                    <a:pt x="1" y="2426"/>
                  </a:lnTo>
                  <a:lnTo>
                    <a:pt x="31" y="2605"/>
                  </a:lnTo>
                  <a:lnTo>
                    <a:pt x="120" y="2755"/>
                  </a:lnTo>
                  <a:lnTo>
                    <a:pt x="210" y="2905"/>
                  </a:lnTo>
                  <a:lnTo>
                    <a:pt x="330" y="3025"/>
                  </a:lnTo>
                  <a:lnTo>
                    <a:pt x="480" y="3114"/>
                  </a:lnTo>
                  <a:lnTo>
                    <a:pt x="659" y="3174"/>
                  </a:lnTo>
                  <a:lnTo>
                    <a:pt x="809" y="3204"/>
                  </a:lnTo>
                  <a:lnTo>
                    <a:pt x="989" y="3204"/>
                  </a:lnTo>
                  <a:lnTo>
                    <a:pt x="1168" y="3144"/>
                  </a:lnTo>
                  <a:lnTo>
                    <a:pt x="1827" y="2815"/>
                  </a:lnTo>
                  <a:lnTo>
                    <a:pt x="2456" y="2426"/>
                  </a:lnTo>
                  <a:lnTo>
                    <a:pt x="2725" y="2216"/>
                  </a:lnTo>
                  <a:lnTo>
                    <a:pt x="3025" y="2006"/>
                  </a:lnTo>
                  <a:lnTo>
                    <a:pt x="3294" y="1737"/>
                  </a:lnTo>
                  <a:lnTo>
                    <a:pt x="3534" y="1468"/>
                  </a:lnTo>
                  <a:lnTo>
                    <a:pt x="3624" y="1318"/>
                  </a:lnTo>
                  <a:lnTo>
                    <a:pt x="3684" y="1168"/>
                  </a:lnTo>
                  <a:lnTo>
                    <a:pt x="3744" y="988"/>
                  </a:lnTo>
                  <a:lnTo>
                    <a:pt x="3744" y="839"/>
                  </a:lnTo>
                  <a:lnTo>
                    <a:pt x="3744" y="689"/>
                  </a:lnTo>
                  <a:lnTo>
                    <a:pt x="3684" y="539"/>
                  </a:lnTo>
                  <a:lnTo>
                    <a:pt x="3624" y="390"/>
                  </a:lnTo>
                  <a:lnTo>
                    <a:pt x="3504" y="240"/>
                  </a:lnTo>
                  <a:lnTo>
                    <a:pt x="3354" y="150"/>
                  </a:lnTo>
                  <a:lnTo>
                    <a:pt x="3205" y="60"/>
                  </a:lnTo>
                  <a:lnTo>
                    <a:pt x="3055" y="3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9362681" y="3160198"/>
              <a:ext cx="20901" cy="20029"/>
            </a:xfrm>
            <a:custGeom>
              <a:rect b="b" l="l" r="r" t="t"/>
              <a:pathLst>
                <a:path extrusionOk="0" h="2755" w="2876">
                  <a:moveTo>
                    <a:pt x="2067" y="0"/>
                  </a:moveTo>
                  <a:lnTo>
                    <a:pt x="1917" y="30"/>
                  </a:lnTo>
                  <a:lnTo>
                    <a:pt x="1768" y="60"/>
                  </a:lnTo>
                  <a:lnTo>
                    <a:pt x="1618" y="120"/>
                  </a:lnTo>
                  <a:lnTo>
                    <a:pt x="1468" y="210"/>
                  </a:lnTo>
                  <a:lnTo>
                    <a:pt x="1348" y="330"/>
                  </a:lnTo>
                  <a:lnTo>
                    <a:pt x="1229" y="449"/>
                  </a:lnTo>
                  <a:lnTo>
                    <a:pt x="1079" y="569"/>
                  </a:lnTo>
                  <a:lnTo>
                    <a:pt x="809" y="749"/>
                  </a:lnTo>
                  <a:lnTo>
                    <a:pt x="480" y="1018"/>
                  </a:lnTo>
                  <a:lnTo>
                    <a:pt x="181" y="1348"/>
                  </a:lnTo>
                  <a:lnTo>
                    <a:pt x="91" y="1497"/>
                  </a:lnTo>
                  <a:lnTo>
                    <a:pt x="31" y="1647"/>
                  </a:lnTo>
                  <a:lnTo>
                    <a:pt x="1" y="1827"/>
                  </a:lnTo>
                  <a:lnTo>
                    <a:pt x="31" y="2006"/>
                  </a:lnTo>
                  <a:lnTo>
                    <a:pt x="61" y="2186"/>
                  </a:lnTo>
                  <a:lnTo>
                    <a:pt x="151" y="2336"/>
                  </a:lnTo>
                  <a:lnTo>
                    <a:pt x="241" y="2485"/>
                  </a:lnTo>
                  <a:lnTo>
                    <a:pt x="390" y="2605"/>
                  </a:lnTo>
                  <a:lnTo>
                    <a:pt x="540" y="2695"/>
                  </a:lnTo>
                  <a:lnTo>
                    <a:pt x="690" y="2755"/>
                  </a:lnTo>
                  <a:lnTo>
                    <a:pt x="1049" y="2755"/>
                  </a:lnTo>
                  <a:lnTo>
                    <a:pt x="1199" y="2725"/>
                  </a:lnTo>
                  <a:lnTo>
                    <a:pt x="1348" y="2635"/>
                  </a:lnTo>
                  <a:lnTo>
                    <a:pt x="1498" y="2545"/>
                  </a:lnTo>
                  <a:lnTo>
                    <a:pt x="1618" y="2396"/>
                  </a:lnTo>
                  <a:lnTo>
                    <a:pt x="1678" y="2366"/>
                  </a:lnTo>
                  <a:lnTo>
                    <a:pt x="1768" y="2276"/>
                  </a:lnTo>
                  <a:lnTo>
                    <a:pt x="2037" y="2036"/>
                  </a:lnTo>
                  <a:lnTo>
                    <a:pt x="2396" y="1737"/>
                  </a:lnTo>
                  <a:lnTo>
                    <a:pt x="2546" y="1587"/>
                  </a:lnTo>
                  <a:lnTo>
                    <a:pt x="2696" y="1407"/>
                  </a:lnTo>
                  <a:lnTo>
                    <a:pt x="2786" y="1258"/>
                  </a:lnTo>
                  <a:lnTo>
                    <a:pt x="2846" y="1108"/>
                  </a:lnTo>
                  <a:lnTo>
                    <a:pt x="2876" y="928"/>
                  </a:lnTo>
                  <a:lnTo>
                    <a:pt x="2876" y="779"/>
                  </a:lnTo>
                  <a:lnTo>
                    <a:pt x="2846" y="599"/>
                  </a:lnTo>
                  <a:lnTo>
                    <a:pt x="2786" y="449"/>
                  </a:lnTo>
                  <a:lnTo>
                    <a:pt x="2666" y="330"/>
                  </a:lnTo>
                  <a:lnTo>
                    <a:pt x="2546" y="180"/>
                  </a:lnTo>
                  <a:lnTo>
                    <a:pt x="2396" y="90"/>
                  </a:lnTo>
                  <a:lnTo>
                    <a:pt x="2247" y="3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9142220" y="3141046"/>
              <a:ext cx="477453" cy="615624"/>
            </a:xfrm>
            <a:custGeom>
              <a:rect b="b" l="l" r="r" t="t"/>
              <a:pathLst>
                <a:path extrusionOk="0" h="84680" w="65697">
                  <a:moveTo>
                    <a:pt x="53599" y="34495"/>
                  </a:moveTo>
                  <a:lnTo>
                    <a:pt x="53599" y="34675"/>
                  </a:lnTo>
                  <a:lnTo>
                    <a:pt x="53659" y="34854"/>
                  </a:lnTo>
                  <a:lnTo>
                    <a:pt x="54497" y="37908"/>
                  </a:lnTo>
                  <a:lnTo>
                    <a:pt x="54228" y="37399"/>
                  </a:lnTo>
                  <a:lnTo>
                    <a:pt x="53868" y="36950"/>
                  </a:lnTo>
                  <a:lnTo>
                    <a:pt x="53180" y="36082"/>
                  </a:lnTo>
                  <a:lnTo>
                    <a:pt x="52940" y="35782"/>
                  </a:lnTo>
                  <a:lnTo>
                    <a:pt x="52731" y="35483"/>
                  </a:lnTo>
                  <a:lnTo>
                    <a:pt x="52611" y="35214"/>
                  </a:lnTo>
                  <a:lnTo>
                    <a:pt x="52551" y="35124"/>
                  </a:lnTo>
                  <a:lnTo>
                    <a:pt x="52551" y="35004"/>
                  </a:lnTo>
                  <a:lnTo>
                    <a:pt x="52551" y="34914"/>
                  </a:lnTo>
                  <a:lnTo>
                    <a:pt x="52581" y="34824"/>
                  </a:lnTo>
                  <a:lnTo>
                    <a:pt x="52641" y="34764"/>
                  </a:lnTo>
                  <a:lnTo>
                    <a:pt x="52731" y="34675"/>
                  </a:lnTo>
                  <a:lnTo>
                    <a:pt x="52820" y="34615"/>
                  </a:lnTo>
                  <a:lnTo>
                    <a:pt x="52970" y="34585"/>
                  </a:lnTo>
                  <a:lnTo>
                    <a:pt x="53359" y="34525"/>
                  </a:lnTo>
                  <a:lnTo>
                    <a:pt x="53599" y="34495"/>
                  </a:lnTo>
                  <a:close/>
                  <a:moveTo>
                    <a:pt x="32010" y="2066"/>
                  </a:moveTo>
                  <a:lnTo>
                    <a:pt x="33477" y="2096"/>
                  </a:lnTo>
                  <a:lnTo>
                    <a:pt x="34944" y="2186"/>
                  </a:lnTo>
                  <a:lnTo>
                    <a:pt x="35633" y="2246"/>
                  </a:lnTo>
                  <a:lnTo>
                    <a:pt x="36352" y="2336"/>
                  </a:lnTo>
                  <a:lnTo>
                    <a:pt x="37040" y="2426"/>
                  </a:lnTo>
                  <a:lnTo>
                    <a:pt x="37729" y="2575"/>
                  </a:lnTo>
                  <a:lnTo>
                    <a:pt x="38418" y="2725"/>
                  </a:lnTo>
                  <a:lnTo>
                    <a:pt x="39106" y="2875"/>
                  </a:lnTo>
                  <a:lnTo>
                    <a:pt x="39765" y="3084"/>
                  </a:lnTo>
                  <a:lnTo>
                    <a:pt x="40454" y="3294"/>
                  </a:lnTo>
                  <a:lnTo>
                    <a:pt x="41083" y="3563"/>
                  </a:lnTo>
                  <a:lnTo>
                    <a:pt x="41741" y="3833"/>
                  </a:lnTo>
                  <a:lnTo>
                    <a:pt x="42370" y="4132"/>
                  </a:lnTo>
                  <a:lnTo>
                    <a:pt x="42969" y="4462"/>
                  </a:lnTo>
                  <a:lnTo>
                    <a:pt x="43568" y="4821"/>
                  </a:lnTo>
                  <a:lnTo>
                    <a:pt x="44167" y="5210"/>
                  </a:lnTo>
                  <a:lnTo>
                    <a:pt x="44736" y="5629"/>
                  </a:lnTo>
                  <a:lnTo>
                    <a:pt x="45305" y="6079"/>
                  </a:lnTo>
                  <a:lnTo>
                    <a:pt x="45784" y="6528"/>
                  </a:lnTo>
                  <a:lnTo>
                    <a:pt x="46233" y="7007"/>
                  </a:lnTo>
                  <a:lnTo>
                    <a:pt x="46682" y="7486"/>
                  </a:lnTo>
                  <a:lnTo>
                    <a:pt x="47071" y="7995"/>
                  </a:lnTo>
                  <a:lnTo>
                    <a:pt x="47461" y="8534"/>
                  </a:lnTo>
                  <a:lnTo>
                    <a:pt x="47820" y="9073"/>
                  </a:lnTo>
                  <a:lnTo>
                    <a:pt x="48149" y="9642"/>
                  </a:lnTo>
                  <a:lnTo>
                    <a:pt x="48479" y="10211"/>
                  </a:lnTo>
                  <a:lnTo>
                    <a:pt x="48748" y="10810"/>
                  </a:lnTo>
                  <a:lnTo>
                    <a:pt x="49018" y="11409"/>
                  </a:lnTo>
                  <a:lnTo>
                    <a:pt x="49287" y="12007"/>
                  </a:lnTo>
                  <a:lnTo>
                    <a:pt x="49527" y="12636"/>
                  </a:lnTo>
                  <a:lnTo>
                    <a:pt x="49916" y="13894"/>
                  </a:lnTo>
                  <a:lnTo>
                    <a:pt x="50275" y="15151"/>
                  </a:lnTo>
                  <a:lnTo>
                    <a:pt x="50605" y="16529"/>
                  </a:lnTo>
                  <a:lnTo>
                    <a:pt x="50874" y="17906"/>
                  </a:lnTo>
                  <a:lnTo>
                    <a:pt x="51084" y="19344"/>
                  </a:lnTo>
                  <a:lnTo>
                    <a:pt x="51233" y="20781"/>
                  </a:lnTo>
                  <a:lnTo>
                    <a:pt x="51353" y="22218"/>
                  </a:lnTo>
                  <a:lnTo>
                    <a:pt x="51413" y="23655"/>
                  </a:lnTo>
                  <a:lnTo>
                    <a:pt x="51413" y="25093"/>
                  </a:lnTo>
                  <a:lnTo>
                    <a:pt x="51353" y="26500"/>
                  </a:lnTo>
                  <a:lnTo>
                    <a:pt x="51353" y="27039"/>
                  </a:lnTo>
                  <a:lnTo>
                    <a:pt x="51383" y="27608"/>
                  </a:lnTo>
                  <a:lnTo>
                    <a:pt x="51473" y="28177"/>
                  </a:lnTo>
                  <a:lnTo>
                    <a:pt x="51533" y="28446"/>
                  </a:lnTo>
                  <a:lnTo>
                    <a:pt x="51623" y="28746"/>
                  </a:lnTo>
                  <a:lnTo>
                    <a:pt x="51713" y="28985"/>
                  </a:lnTo>
                  <a:lnTo>
                    <a:pt x="51832" y="29255"/>
                  </a:lnTo>
                  <a:lnTo>
                    <a:pt x="51982" y="29494"/>
                  </a:lnTo>
                  <a:lnTo>
                    <a:pt x="52132" y="29704"/>
                  </a:lnTo>
                  <a:lnTo>
                    <a:pt x="52311" y="29914"/>
                  </a:lnTo>
                  <a:lnTo>
                    <a:pt x="52521" y="30093"/>
                  </a:lnTo>
                  <a:lnTo>
                    <a:pt x="52761" y="30273"/>
                  </a:lnTo>
                  <a:lnTo>
                    <a:pt x="53030" y="30393"/>
                  </a:lnTo>
                  <a:lnTo>
                    <a:pt x="53300" y="30482"/>
                  </a:lnTo>
                  <a:lnTo>
                    <a:pt x="53569" y="30572"/>
                  </a:lnTo>
                  <a:lnTo>
                    <a:pt x="54168" y="30752"/>
                  </a:lnTo>
                  <a:lnTo>
                    <a:pt x="54467" y="30872"/>
                  </a:lnTo>
                  <a:lnTo>
                    <a:pt x="54767" y="30992"/>
                  </a:lnTo>
                  <a:lnTo>
                    <a:pt x="55006" y="31141"/>
                  </a:lnTo>
                  <a:lnTo>
                    <a:pt x="55216" y="31321"/>
                  </a:lnTo>
                  <a:lnTo>
                    <a:pt x="55336" y="31501"/>
                  </a:lnTo>
                  <a:lnTo>
                    <a:pt x="55455" y="31740"/>
                  </a:lnTo>
                  <a:lnTo>
                    <a:pt x="55545" y="31980"/>
                  </a:lnTo>
                  <a:lnTo>
                    <a:pt x="55605" y="32219"/>
                  </a:lnTo>
                  <a:lnTo>
                    <a:pt x="55575" y="32219"/>
                  </a:lnTo>
                  <a:lnTo>
                    <a:pt x="55515" y="32249"/>
                  </a:lnTo>
                  <a:lnTo>
                    <a:pt x="55396" y="32279"/>
                  </a:lnTo>
                  <a:lnTo>
                    <a:pt x="55216" y="32339"/>
                  </a:lnTo>
                  <a:lnTo>
                    <a:pt x="54857" y="32399"/>
                  </a:lnTo>
                  <a:lnTo>
                    <a:pt x="54497" y="32429"/>
                  </a:lnTo>
                  <a:lnTo>
                    <a:pt x="53749" y="32489"/>
                  </a:lnTo>
                  <a:lnTo>
                    <a:pt x="53000" y="32549"/>
                  </a:lnTo>
                  <a:lnTo>
                    <a:pt x="52641" y="32608"/>
                  </a:lnTo>
                  <a:lnTo>
                    <a:pt x="52311" y="32668"/>
                  </a:lnTo>
                  <a:lnTo>
                    <a:pt x="51952" y="32788"/>
                  </a:lnTo>
                  <a:lnTo>
                    <a:pt x="51653" y="32908"/>
                  </a:lnTo>
                  <a:lnTo>
                    <a:pt x="51383" y="33058"/>
                  </a:lnTo>
                  <a:lnTo>
                    <a:pt x="51114" y="33267"/>
                  </a:lnTo>
                  <a:lnTo>
                    <a:pt x="50904" y="33537"/>
                  </a:lnTo>
                  <a:lnTo>
                    <a:pt x="50694" y="33836"/>
                  </a:lnTo>
                  <a:lnTo>
                    <a:pt x="50575" y="34195"/>
                  </a:lnTo>
                  <a:lnTo>
                    <a:pt x="50455" y="34645"/>
                  </a:lnTo>
                  <a:lnTo>
                    <a:pt x="50455" y="34854"/>
                  </a:lnTo>
                  <a:lnTo>
                    <a:pt x="50425" y="35034"/>
                  </a:lnTo>
                  <a:lnTo>
                    <a:pt x="50485" y="35423"/>
                  </a:lnTo>
                  <a:lnTo>
                    <a:pt x="50605" y="35782"/>
                  </a:lnTo>
                  <a:lnTo>
                    <a:pt x="50754" y="36142"/>
                  </a:lnTo>
                  <a:lnTo>
                    <a:pt x="50964" y="36501"/>
                  </a:lnTo>
                  <a:lnTo>
                    <a:pt x="51174" y="36830"/>
                  </a:lnTo>
                  <a:lnTo>
                    <a:pt x="51653" y="37429"/>
                  </a:lnTo>
                  <a:lnTo>
                    <a:pt x="51952" y="37789"/>
                  </a:lnTo>
                  <a:lnTo>
                    <a:pt x="52252" y="38208"/>
                  </a:lnTo>
                  <a:lnTo>
                    <a:pt x="52521" y="38657"/>
                  </a:lnTo>
                  <a:lnTo>
                    <a:pt x="52611" y="38897"/>
                  </a:lnTo>
                  <a:lnTo>
                    <a:pt x="52701" y="39136"/>
                  </a:lnTo>
                  <a:lnTo>
                    <a:pt x="52761" y="39376"/>
                  </a:lnTo>
                  <a:lnTo>
                    <a:pt x="52791" y="39615"/>
                  </a:lnTo>
                  <a:lnTo>
                    <a:pt x="52791" y="39855"/>
                  </a:lnTo>
                  <a:lnTo>
                    <a:pt x="52731" y="40064"/>
                  </a:lnTo>
                  <a:lnTo>
                    <a:pt x="52611" y="40274"/>
                  </a:lnTo>
                  <a:lnTo>
                    <a:pt x="52461" y="40454"/>
                  </a:lnTo>
                  <a:lnTo>
                    <a:pt x="52222" y="40633"/>
                  </a:lnTo>
                  <a:lnTo>
                    <a:pt x="51922" y="40783"/>
                  </a:lnTo>
                  <a:lnTo>
                    <a:pt x="51772" y="40813"/>
                  </a:lnTo>
                  <a:lnTo>
                    <a:pt x="51383" y="40813"/>
                  </a:lnTo>
                  <a:lnTo>
                    <a:pt x="51174" y="40753"/>
                  </a:lnTo>
                  <a:lnTo>
                    <a:pt x="50754" y="40603"/>
                  </a:lnTo>
                  <a:lnTo>
                    <a:pt x="50305" y="40394"/>
                  </a:lnTo>
                  <a:lnTo>
                    <a:pt x="49856" y="40154"/>
                  </a:lnTo>
                  <a:lnTo>
                    <a:pt x="49437" y="39915"/>
                  </a:lnTo>
                  <a:lnTo>
                    <a:pt x="49078" y="39675"/>
                  </a:lnTo>
                  <a:lnTo>
                    <a:pt x="48778" y="39525"/>
                  </a:lnTo>
                  <a:lnTo>
                    <a:pt x="48359" y="39346"/>
                  </a:lnTo>
                  <a:lnTo>
                    <a:pt x="47940" y="39196"/>
                  </a:lnTo>
                  <a:lnTo>
                    <a:pt x="47520" y="39106"/>
                  </a:lnTo>
                  <a:lnTo>
                    <a:pt x="47101" y="39046"/>
                  </a:lnTo>
                  <a:lnTo>
                    <a:pt x="46682" y="39046"/>
                  </a:lnTo>
                  <a:lnTo>
                    <a:pt x="46263" y="39106"/>
                  </a:lnTo>
                  <a:lnTo>
                    <a:pt x="45844" y="39196"/>
                  </a:lnTo>
                  <a:lnTo>
                    <a:pt x="45424" y="39346"/>
                  </a:lnTo>
                  <a:lnTo>
                    <a:pt x="45185" y="39465"/>
                  </a:lnTo>
                  <a:lnTo>
                    <a:pt x="45005" y="39585"/>
                  </a:lnTo>
                  <a:lnTo>
                    <a:pt x="44826" y="39705"/>
                  </a:lnTo>
                  <a:lnTo>
                    <a:pt x="44706" y="39825"/>
                  </a:lnTo>
                  <a:lnTo>
                    <a:pt x="44586" y="39975"/>
                  </a:lnTo>
                  <a:lnTo>
                    <a:pt x="44496" y="40124"/>
                  </a:lnTo>
                  <a:lnTo>
                    <a:pt x="44406" y="40304"/>
                  </a:lnTo>
                  <a:lnTo>
                    <a:pt x="44346" y="40454"/>
                  </a:lnTo>
                  <a:lnTo>
                    <a:pt x="44257" y="40813"/>
                  </a:lnTo>
                  <a:lnTo>
                    <a:pt x="44257" y="41172"/>
                  </a:lnTo>
                  <a:lnTo>
                    <a:pt x="44257" y="41562"/>
                  </a:lnTo>
                  <a:lnTo>
                    <a:pt x="44317" y="41951"/>
                  </a:lnTo>
                  <a:lnTo>
                    <a:pt x="44406" y="42729"/>
                  </a:lnTo>
                  <a:lnTo>
                    <a:pt x="44436" y="43119"/>
                  </a:lnTo>
                  <a:lnTo>
                    <a:pt x="44436" y="43508"/>
                  </a:lnTo>
                  <a:lnTo>
                    <a:pt x="44406" y="43867"/>
                  </a:lnTo>
                  <a:lnTo>
                    <a:pt x="44317" y="44197"/>
                  </a:lnTo>
                  <a:lnTo>
                    <a:pt x="44227" y="44346"/>
                  </a:lnTo>
                  <a:lnTo>
                    <a:pt x="44137" y="44496"/>
                  </a:lnTo>
                  <a:lnTo>
                    <a:pt x="44047" y="44646"/>
                  </a:lnTo>
                  <a:lnTo>
                    <a:pt x="43897" y="44795"/>
                  </a:lnTo>
                  <a:lnTo>
                    <a:pt x="43778" y="44885"/>
                  </a:lnTo>
                  <a:lnTo>
                    <a:pt x="43598" y="44915"/>
                  </a:lnTo>
                  <a:lnTo>
                    <a:pt x="43448" y="44945"/>
                  </a:lnTo>
                  <a:lnTo>
                    <a:pt x="43239" y="44945"/>
                  </a:lnTo>
                  <a:lnTo>
                    <a:pt x="43059" y="44915"/>
                  </a:lnTo>
                  <a:lnTo>
                    <a:pt x="42849" y="44855"/>
                  </a:lnTo>
                  <a:lnTo>
                    <a:pt x="42430" y="44676"/>
                  </a:lnTo>
                  <a:lnTo>
                    <a:pt x="42011" y="44496"/>
                  </a:lnTo>
                  <a:lnTo>
                    <a:pt x="41622" y="44256"/>
                  </a:lnTo>
                  <a:lnTo>
                    <a:pt x="41023" y="43927"/>
                  </a:lnTo>
                  <a:lnTo>
                    <a:pt x="40663" y="43777"/>
                  </a:lnTo>
                  <a:lnTo>
                    <a:pt x="40334" y="43628"/>
                  </a:lnTo>
                  <a:lnTo>
                    <a:pt x="39945" y="43508"/>
                  </a:lnTo>
                  <a:lnTo>
                    <a:pt x="39585" y="43418"/>
                  </a:lnTo>
                  <a:lnTo>
                    <a:pt x="39226" y="43358"/>
                  </a:lnTo>
                  <a:lnTo>
                    <a:pt x="38837" y="43358"/>
                  </a:lnTo>
                  <a:lnTo>
                    <a:pt x="38478" y="43418"/>
                  </a:lnTo>
                  <a:lnTo>
                    <a:pt x="38298" y="43478"/>
                  </a:lnTo>
                  <a:lnTo>
                    <a:pt x="38088" y="43538"/>
                  </a:lnTo>
                  <a:lnTo>
                    <a:pt x="37729" y="43747"/>
                  </a:lnTo>
                  <a:lnTo>
                    <a:pt x="37430" y="43987"/>
                  </a:lnTo>
                  <a:lnTo>
                    <a:pt x="37160" y="44256"/>
                  </a:lnTo>
                  <a:lnTo>
                    <a:pt x="36950" y="44526"/>
                  </a:lnTo>
                  <a:lnTo>
                    <a:pt x="36801" y="44855"/>
                  </a:lnTo>
                  <a:lnTo>
                    <a:pt x="36711" y="45185"/>
                  </a:lnTo>
                  <a:lnTo>
                    <a:pt x="36621" y="45544"/>
                  </a:lnTo>
                  <a:lnTo>
                    <a:pt x="36621" y="45903"/>
                  </a:lnTo>
                  <a:lnTo>
                    <a:pt x="36621" y="46263"/>
                  </a:lnTo>
                  <a:lnTo>
                    <a:pt x="36681" y="46622"/>
                  </a:lnTo>
                  <a:lnTo>
                    <a:pt x="36771" y="46981"/>
                  </a:lnTo>
                  <a:lnTo>
                    <a:pt x="36891" y="47341"/>
                  </a:lnTo>
                  <a:lnTo>
                    <a:pt x="37040" y="47700"/>
                  </a:lnTo>
                  <a:lnTo>
                    <a:pt x="37220" y="48029"/>
                  </a:lnTo>
                  <a:lnTo>
                    <a:pt x="37400" y="48359"/>
                  </a:lnTo>
                  <a:lnTo>
                    <a:pt x="37609" y="48628"/>
                  </a:lnTo>
                  <a:lnTo>
                    <a:pt x="37909" y="49017"/>
                  </a:lnTo>
                  <a:lnTo>
                    <a:pt x="38238" y="49347"/>
                  </a:lnTo>
                  <a:lnTo>
                    <a:pt x="38897" y="50035"/>
                  </a:lnTo>
                  <a:lnTo>
                    <a:pt x="39585" y="50664"/>
                  </a:lnTo>
                  <a:lnTo>
                    <a:pt x="40274" y="51323"/>
                  </a:lnTo>
                  <a:lnTo>
                    <a:pt x="40963" y="51952"/>
                  </a:lnTo>
                  <a:lnTo>
                    <a:pt x="41592" y="52641"/>
                  </a:lnTo>
                  <a:lnTo>
                    <a:pt x="41921" y="53000"/>
                  </a:lnTo>
                  <a:lnTo>
                    <a:pt x="42191" y="53389"/>
                  </a:lnTo>
                  <a:lnTo>
                    <a:pt x="42460" y="53748"/>
                  </a:lnTo>
                  <a:lnTo>
                    <a:pt x="42700" y="54168"/>
                  </a:lnTo>
                  <a:lnTo>
                    <a:pt x="42789" y="54377"/>
                  </a:lnTo>
                  <a:lnTo>
                    <a:pt x="42879" y="54557"/>
                  </a:lnTo>
                  <a:lnTo>
                    <a:pt x="42939" y="54767"/>
                  </a:lnTo>
                  <a:lnTo>
                    <a:pt x="42969" y="54946"/>
                  </a:lnTo>
                  <a:lnTo>
                    <a:pt x="42999" y="55335"/>
                  </a:lnTo>
                  <a:lnTo>
                    <a:pt x="42939" y="55725"/>
                  </a:lnTo>
                  <a:lnTo>
                    <a:pt x="42849" y="56084"/>
                  </a:lnTo>
                  <a:lnTo>
                    <a:pt x="42670" y="56443"/>
                  </a:lnTo>
                  <a:lnTo>
                    <a:pt x="42460" y="56803"/>
                  </a:lnTo>
                  <a:lnTo>
                    <a:pt x="42191" y="57132"/>
                  </a:lnTo>
                  <a:lnTo>
                    <a:pt x="42101" y="57222"/>
                  </a:lnTo>
                  <a:lnTo>
                    <a:pt x="41981" y="57312"/>
                  </a:lnTo>
                  <a:lnTo>
                    <a:pt x="41891" y="57372"/>
                  </a:lnTo>
                  <a:lnTo>
                    <a:pt x="41801" y="57402"/>
                  </a:lnTo>
                  <a:lnTo>
                    <a:pt x="41592" y="57402"/>
                  </a:lnTo>
                  <a:lnTo>
                    <a:pt x="41412" y="57342"/>
                  </a:lnTo>
                  <a:lnTo>
                    <a:pt x="41202" y="57222"/>
                  </a:lnTo>
                  <a:lnTo>
                    <a:pt x="41023" y="57072"/>
                  </a:lnTo>
                  <a:lnTo>
                    <a:pt x="40693" y="56743"/>
                  </a:lnTo>
                  <a:lnTo>
                    <a:pt x="40424" y="56443"/>
                  </a:lnTo>
                  <a:lnTo>
                    <a:pt x="40154" y="56144"/>
                  </a:lnTo>
                  <a:lnTo>
                    <a:pt x="39705" y="55485"/>
                  </a:lnTo>
                  <a:lnTo>
                    <a:pt x="39286" y="54796"/>
                  </a:lnTo>
                  <a:lnTo>
                    <a:pt x="38897" y="54078"/>
                  </a:lnTo>
                  <a:lnTo>
                    <a:pt x="38537" y="53329"/>
                  </a:lnTo>
                  <a:lnTo>
                    <a:pt x="38208" y="52581"/>
                  </a:lnTo>
                  <a:lnTo>
                    <a:pt x="37609" y="51143"/>
                  </a:lnTo>
                  <a:lnTo>
                    <a:pt x="37040" y="49796"/>
                  </a:lnTo>
                  <a:lnTo>
                    <a:pt x="36741" y="49077"/>
                  </a:lnTo>
                  <a:lnTo>
                    <a:pt x="36382" y="48389"/>
                  </a:lnTo>
                  <a:lnTo>
                    <a:pt x="36202" y="48059"/>
                  </a:lnTo>
                  <a:lnTo>
                    <a:pt x="35992" y="47730"/>
                  </a:lnTo>
                  <a:lnTo>
                    <a:pt x="35753" y="47430"/>
                  </a:lnTo>
                  <a:lnTo>
                    <a:pt x="35513" y="47131"/>
                  </a:lnTo>
                  <a:lnTo>
                    <a:pt x="35274" y="46891"/>
                  </a:lnTo>
                  <a:lnTo>
                    <a:pt x="35004" y="46652"/>
                  </a:lnTo>
                  <a:lnTo>
                    <a:pt x="34705" y="46442"/>
                  </a:lnTo>
                  <a:lnTo>
                    <a:pt x="34375" y="46293"/>
                  </a:lnTo>
                  <a:lnTo>
                    <a:pt x="33986" y="46143"/>
                  </a:lnTo>
                  <a:lnTo>
                    <a:pt x="33597" y="46053"/>
                  </a:lnTo>
                  <a:lnTo>
                    <a:pt x="33148" y="46053"/>
                  </a:lnTo>
                  <a:lnTo>
                    <a:pt x="32728" y="46113"/>
                  </a:lnTo>
                  <a:lnTo>
                    <a:pt x="32549" y="46143"/>
                  </a:lnTo>
                  <a:lnTo>
                    <a:pt x="32339" y="46233"/>
                  </a:lnTo>
                  <a:lnTo>
                    <a:pt x="32160" y="46323"/>
                  </a:lnTo>
                  <a:lnTo>
                    <a:pt x="31980" y="46412"/>
                  </a:lnTo>
                  <a:lnTo>
                    <a:pt x="31830" y="46562"/>
                  </a:lnTo>
                  <a:lnTo>
                    <a:pt x="31680" y="46712"/>
                  </a:lnTo>
                  <a:lnTo>
                    <a:pt x="31531" y="46861"/>
                  </a:lnTo>
                  <a:lnTo>
                    <a:pt x="31441" y="47071"/>
                  </a:lnTo>
                  <a:lnTo>
                    <a:pt x="31321" y="47281"/>
                  </a:lnTo>
                  <a:lnTo>
                    <a:pt x="31261" y="47490"/>
                  </a:lnTo>
                  <a:lnTo>
                    <a:pt x="31231" y="47700"/>
                  </a:lnTo>
                  <a:lnTo>
                    <a:pt x="31231" y="47910"/>
                  </a:lnTo>
                  <a:lnTo>
                    <a:pt x="31261" y="48089"/>
                  </a:lnTo>
                  <a:lnTo>
                    <a:pt x="31291" y="48299"/>
                  </a:lnTo>
                  <a:lnTo>
                    <a:pt x="31411" y="48688"/>
                  </a:lnTo>
                  <a:lnTo>
                    <a:pt x="31710" y="49437"/>
                  </a:lnTo>
                  <a:lnTo>
                    <a:pt x="31830" y="49826"/>
                  </a:lnTo>
                  <a:lnTo>
                    <a:pt x="31920" y="50245"/>
                  </a:lnTo>
                  <a:lnTo>
                    <a:pt x="31980" y="50814"/>
                  </a:lnTo>
                  <a:lnTo>
                    <a:pt x="32040" y="51383"/>
                  </a:lnTo>
                  <a:lnTo>
                    <a:pt x="32040" y="51952"/>
                  </a:lnTo>
                  <a:lnTo>
                    <a:pt x="31980" y="52551"/>
                  </a:lnTo>
                  <a:lnTo>
                    <a:pt x="31950" y="52611"/>
                  </a:lnTo>
                  <a:lnTo>
                    <a:pt x="31890" y="52641"/>
                  </a:lnTo>
                  <a:lnTo>
                    <a:pt x="31710" y="52641"/>
                  </a:lnTo>
                  <a:lnTo>
                    <a:pt x="31501" y="52521"/>
                  </a:lnTo>
                  <a:lnTo>
                    <a:pt x="31231" y="52371"/>
                  </a:lnTo>
                  <a:lnTo>
                    <a:pt x="30662" y="51952"/>
                  </a:lnTo>
                  <a:lnTo>
                    <a:pt x="30273" y="51622"/>
                  </a:lnTo>
                  <a:lnTo>
                    <a:pt x="29974" y="51293"/>
                  </a:lnTo>
                  <a:lnTo>
                    <a:pt x="29704" y="50934"/>
                  </a:lnTo>
                  <a:lnTo>
                    <a:pt x="29225" y="50215"/>
                  </a:lnTo>
                  <a:lnTo>
                    <a:pt x="28956" y="49886"/>
                  </a:lnTo>
                  <a:lnTo>
                    <a:pt x="28806" y="49736"/>
                  </a:lnTo>
                  <a:lnTo>
                    <a:pt x="28626" y="49586"/>
                  </a:lnTo>
                  <a:lnTo>
                    <a:pt x="28476" y="49467"/>
                  </a:lnTo>
                  <a:lnTo>
                    <a:pt x="28267" y="49377"/>
                  </a:lnTo>
                  <a:lnTo>
                    <a:pt x="28057" y="49287"/>
                  </a:lnTo>
                  <a:lnTo>
                    <a:pt x="27818" y="49227"/>
                  </a:lnTo>
                  <a:lnTo>
                    <a:pt x="27548" y="49167"/>
                  </a:lnTo>
                  <a:lnTo>
                    <a:pt x="27279" y="49137"/>
                  </a:lnTo>
                  <a:lnTo>
                    <a:pt x="27039" y="49137"/>
                  </a:lnTo>
                  <a:lnTo>
                    <a:pt x="26860" y="49167"/>
                  </a:lnTo>
                  <a:lnTo>
                    <a:pt x="26650" y="49227"/>
                  </a:lnTo>
                  <a:lnTo>
                    <a:pt x="26500" y="49317"/>
                  </a:lnTo>
                  <a:lnTo>
                    <a:pt x="26350" y="49407"/>
                  </a:lnTo>
                  <a:lnTo>
                    <a:pt x="26201" y="49526"/>
                  </a:lnTo>
                  <a:lnTo>
                    <a:pt x="26111" y="49646"/>
                  </a:lnTo>
                  <a:lnTo>
                    <a:pt x="25991" y="49796"/>
                  </a:lnTo>
                  <a:lnTo>
                    <a:pt x="25931" y="49946"/>
                  </a:lnTo>
                  <a:lnTo>
                    <a:pt x="25841" y="50125"/>
                  </a:lnTo>
                  <a:lnTo>
                    <a:pt x="25752" y="50515"/>
                  </a:lnTo>
                  <a:lnTo>
                    <a:pt x="25692" y="50934"/>
                  </a:lnTo>
                  <a:lnTo>
                    <a:pt x="25692" y="51383"/>
                  </a:lnTo>
                  <a:lnTo>
                    <a:pt x="25692" y="51862"/>
                  </a:lnTo>
                  <a:lnTo>
                    <a:pt x="25782" y="52790"/>
                  </a:lnTo>
                  <a:lnTo>
                    <a:pt x="25901" y="53629"/>
                  </a:lnTo>
                  <a:lnTo>
                    <a:pt x="25961" y="54317"/>
                  </a:lnTo>
                  <a:lnTo>
                    <a:pt x="25961" y="54467"/>
                  </a:lnTo>
                  <a:lnTo>
                    <a:pt x="25931" y="54617"/>
                  </a:lnTo>
                  <a:lnTo>
                    <a:pt x="25901" y="54796"/>
                  </a:lnTo>
                  <a:lnTo>
                    <a:pt x="25812" y="54946"/>
                  </a:lnTo>
                  <a:lnTo>
                    <a:pt x="25632" y="55246"/>
                  </a:lnTo>
                  <a:lnTo>
                    <a:pt x="25392" y="55515"/>
                  </a:lnTo>
                  <a:lnTo>
                    <a:pt x="25093" y="55725"/>
                  </a:lnTo>
                  <a:lnTo>
                    <a:pt x="24943" y="55815"/>
                  </a:lnTo>
                  <a:lnTo>
                    <a:pt x="24793" y="55874"/>
                  </a:lnTo>
                  <a:lnTo>
                    <a:pt x="24644" y="55934"/>
                  </a:lnTo>
                  <a:lnTo>
                    <a:pt x="24464" y="55934"/>
                  </a:lnTo>
                  <a:lnTo>
                    <a:pt x="24314" y="55904"/>
                  </a:lnTo>
                  <a:lnTo>
                    <a:pt x="24165" y="55874"/>
                  </a:lnTo>
                  <a:lnTo>
                    <a:pt x="23925" y="55725"/>
                  </a:lnTo>
                  <a:lnTo>
                    <a:pt x="23715" y="55545"/>
                  </a:lnTo>
                  <a:lnTo>
                    <a:pt x="23506" y="55306"/>
                  </a:lnTo>
                  <a:lnTo>
                    <a:pt x="23356" y="55066"/>
                  </a:lnTo>
                  <a:lnTo>
                    <a:pt x="23206" y="54796"/>
                  </a:lnTo>
                  <a:lnTo>
                    <a:pt x="23087" y="54527"/>
                  </a:lnTo>
                  <a:lnTo>
                    <a:pt x="22847" y="53988"/>
                  </a:lnTo>
                  <a:lnTo>
                    <a:pt x="22638" y="53359"/>
                  </a:lnTo>
                  <a:lnTo>
                    <a:pt x="22428" y="52730"/>
                  </a:lnTo>
                  <a:lnTo>
                    <a:pt x="22039" y="51473"/>
                  </a:lnTo>
                  <a:lnTo>
                    <a:pt x="21829" y="50844"/>
                  </a:lnTo>
                  <a:lnTo>
                    <a:pt x="21560" y="50245"/>
                  </a:lnTo>
                  <a:lnTo>
                    <a:pt x="21260" y="49646"/>
                  </a:lnTo>
                  <a:lnTo>
                    <a:pt x="21080" y="49377"/>
                  </a:lnTo>
                  <a:lnTo>
                    <a:pt x="20901" y="49077"/>
                  </a:lnTo>
                  <a:lnTo>
                    <a:pt x="20661" y="48808"/>
                  </a:lnTo>
                  <a:lnTo>
                    <a:pt x="20422" y="48508"/>
                  </a:lnTo>
                  <a:lnTo>
                    <a:pt x="19883" y="47999"/>
                  </a:lnTo>
                  <a:lnTo>
                    <a:pt x="19344" y="47550"/>
                  </a:lnTo>
                  <a:lnTo>
                    <a:pt x="18745" y="47101"/>
                  </a:lnTo>
                  <a:lnTo>
                    <a:pt x="18116" y="46712"/>
                  </a:lnTo>
                  <a:lnTo>
                    <a:pt x="17457" y="46352"/>
                  </a:lnTo>
                  <a:lnTo>
                    <a:pt x="16769" y="46023"/>
                  </a:lnTo>
                  <a:lnTo>
                    <a:pt x="16080" y="45724"/>
                  </a:lnTo>
                  <a:lnTo>
                    <a:pt x="14673" y="45155"/>
                  </a:lnTo>
                  <a:lnTo>
                    <a:pt x="13265" y="44616"/>
                  </a:lnTo>
                  <a:lnTo>
                    <a:pt x="11858" y="44077"/>
                  </a:lnTo>
                  <a:lnTo>
                    <a:pt x="11199" y="43777"/>
                  </a:lnTo>
                  <a:lnTo>
                    <a:pt x="10540" y="43478"/>
                  </a:lnTo>
                  <a:lnTo>
                    <a:pt x="9882" y="43119"/>
                  </a:lnTo>
                  <a:lnTo>
                    <a:pt x="9223" y="42699"/>
                  </a:lnTo>
                  <a:lnTo>
                    <a:pt x="8624" y="42250"/>
                  </a:lnTo>
                  <a:lnTo>
                    <a:pt x="8025" y="41771"/>
                  </a:lnTo>
                  <a:lnTo>
                    <a:pt x="7486" y="41262"/>
                  </a:lnTo>
                  <a:lnTo>
                    <a:pt x="6947" y="40723"/>
                  </a:lnTo>
                  <a:lnTo>
                    <a:pt x="6468" y="40124"/>
                  </a:lnTo>
                  <a:lnTo>
                    <a:pt x="5989" y="39525"/>
                  </a:lnTo>
                  <a:lnTo>
                    <a:pt x="5540" y="38927"/>
                  </a:lnTo>
                  <a:lnTo>
                    <a:pt x="5121" y="38268"/>
                  </a:lnTo>
                  <a:lnTo>
                    <a:pt x="4761" y="37609"/>
                  </a:lnTo>
                  <a:lnTo>
                    <a:pt x="4402" y="36950"/>
                  </a:lnTo>
                  <a:lnTo>
                    <a:pt x="4043" y="36262"/>
                  </a:lnTo>
                  <a:lnTo>
                    <a:pt x="3743" y="35543"/>
                  </a:lnTo>
                  <a:lnTo>
                    <a:pt x="3474" y="34854"/>
                  </a:lnTo>
                  <a:lnTo>
                    <a:pt x="3204" y="34136"/>
                  </a:lnTo>
                  <a:lnTo>
                    <a:pt x="2965" y="33417"/>
                  </a:lnTo>
                  <a:lnTo>
                    <a:pt x="2755" y="32698"/>
                  </a:lnTo>
                  <a:lnTo>
                    <a:pt x="2575" y="31980"/>
                  </a:lnTo>
                  <a:lnTo>
                    <a:pt x="2426" y="31231"/>
                  </a:lnTo>
                  <a:lnTo>
                    <a:pt x="2306" y="30482"/>
                  </a:lnTo>
                  <a:lnTo>
                    <a:pt x="2186" y="29734"/>
                  </a:lnTo>
                  <a:lnTo>
                    <a:pt x="2096" y="28985"/>
                  </a:lnTo>
                  <a:lnTo>
                    <a:pt x="2036" y="28237"/>
                  </a:lnTo>
                  <a:lnTo>
                    <a:pt x="2006" y="27488"/>
                  </a:lnTo>
                  <a:lnTo>
                    <a:pt x="2006" y="26740"/>
                  </a:lnTo>
                  <a:lnTo>
                    <a:pt x="2006" y="25991"/>
                  </a:lnTo>
                  <a:lnTo>
                    <a:pt x="2066" y="25242"/>
                  </a:lnTo>
                  <a:lnTo>
                    <a:pt x="2126" y="24494"/>
                  </a:lnTo>
                  <a:lnTo>
                    <a:pt x="2216" y="23745"/>
                  </a:lnTo>
                  <a:lnTo>
                    <a:pt x="2336" y="22997"/>
                  </a:lnTo>
                  <a:lnTo>
                    <a:pt x="2456" y="22248"/>
                  </a:lnTo>
                  <a:lnTo>
                    <a:pt x="2635" y="21499"/>
                  </a:lnTo>
                  <a:lnTo>
                    <a:pt x="2815" y="20781"/>
                  </a:lnTo>
                  <a:lnTo>
                    <a:pt x="3025" y="20062"/>
                  </a:lnTo>
                  <a:lnTo>
                    <a:pt x="3264" y="19344"/>
                  </a:lnTo>
                  <a:lnTo>
                    <a:pt x="3534" y="18625"/>
                  </a:lnTo>
                  <a:lnTo>
                    <a:pt x="3803" y="17936"/>
                  </a:lnTo>
                  <a:lnTo>
                    <a:pt x="4103" y="17248"/>
                  </a:lnTo>
                  <a:lnTo>
                    <a:pt x="4432" y="16589"/>
                  </a:lnTo>
                  <a:lnTo>
                    <a:pt x="4791" y="15930"/>
                  </a:lnTo>
                  <a:lnTo>
                    <a:pt x="5151" y="15271"/>
                  </a:lnTo>
                  <a:lnTo>
                    <a:pt x="5570" y="14642"/>
                  </a:lnTo>
                  <a:lnTo>
                    <a:pt x="5989" y="14014"/>
                  </a:lnTo>
                  <a:lnTo>
                    <a:pt x="6438" y="13385"/>
                  </a:lnTo>
                  <a:lnTo>
                    <a:pt x="6887" y="12816"/>
                  </a:lnTo>
                  <a:lnTo>
                    <a:pt x="7396" y="12247"/>
                  </a:lnTo>
                  <a:lnTo>
                    <a:pt x="7905" y="11678"/>
                  </a:lnTo>
                  <a:lnTo>
                    <a:pt x="8953" y="10540"/>
                  </a:lnTo>
                  <a:lnTo>
                    <a:pt x="9552" y="9941"/>
                  </a:lnTo>
                  <a:lnTo>
                    <a:pt x="10181" y="9313"/>
                  </a:lnTo>
                  <a:lnTo>
                    <a:pt x="10840" y="8714"/>
                  </a:lnTo>
                  <a:lnTo>
                    <a:pt x="11528" y="8145"/>
                  </a:lnTo>
                  <a:lnTo>
                    <a:pt x="12247" y="7636"/>
                  </a:lnTo>
                  <a:lnTo>
                    <a:pt x="12606" y="7396"/>
                  </a:lnTo>
                  <a:lnTo>
                    <a:pt x="12966" y="7187"/>
                  </a:lnTo>
                  <a:lnTo>
                    <a:pt x="13265" y="6977"/>
                  </a:lnTo>
                  <a:lnTo>
                    <a:pt x="13684" y="6737"/>
                  </a:lnTo>
                  <a:lnTo>
                    <a:pt x="14762" y="6228"/>
                  </a:lnTo>
                  <a:lnTo>
                    <a:pt x="16140" y="5600"/>
                  </a:lnTo>
                  <a:lnTo>
                    <a:pt x="17667" y="5001"/>
                  </a:lnTo>
                  <a:lnTo>
                    <a:pt x="19254" y="4402"/>
                  </a:lnTo>
                  <a:lnTo>
                    <a:pt x="20781" y="3833"/>
                  </a:lnTo>
                  <a:lnTo>
                    <a:pt x="22128" y="3384"/>
                  </a:lnTo>
                  <a:lnTo>
                    <a:pt x="23206" y="3084"/>
                  </a:lnTo>
                  <a:lnTo>
                    <a:pt x="24644" y="2785"/>
                  </a:lnTo>
                  <a:lnTo>
                    <a:pt x="26111" y="2515"/>
                  </a:lnTo>
                  <a:lnTo>
                    <a:pt x="27578" y="2336"/>
                  </a:lnTo>
                  <a:lnTo>
                    <a:pt x="29045" y="2186"/>
                  </a:lnTo>
                  <a:lnTo>
                    <a:pt x="30513" y="2096"/>
                  </a:lnTo>
                  <a:lnTo>
                    <a:pt x="32010" y="2066"/>
                  </a:lnTo>
                  <a:close/>
                  <a:moveTo>
                    <a:pt x="54857" y="39196"/>
                  </a:moveTo>
                  <a:lnTo>
                    <a:pt x="55515" y="41741"/>
                  </a:lnTo>
                  <a:lnTo>
                    <a:pt x="56174" y="44286"/>
                  </a:lnTo>
                  <a:lnTo>
                    <a:pt x="56773" y="46832"/>
                  </a:lnTo>
                  <a:lnTo>
                    <a:pt x="57372" y="49377"/>
                  </a:lnTo>
                  <a:lnTo>
                    <a:pt x="58540" y="54497"/>
                  </a:lnTo>
                  <a:lnTo>
                    <a:pt x="59648" y="59617"/>
                  </a:lnTo>
                  <a:lnTo>
                    <a:pt x="59977" y="61115"/>
                  </a:lnTo>
                  <a:lnTo>
                    <a:pt x="60246" y="62612"/>
                  </a:lnTo>
                  <a:lnTo>
                    <a:pt x="60486" y="64139"/>
                  </a:lnTo>
                  <a:lnTo>
                    <a:pt x="60696" y="65666"/>
                  </a:lnTo>
                  <a:lnTo>
                    <a:pt x="61055" y="68690"/>
                  </a:lnTo>
                  <a:lnTo>
                    <a:pt x="61414" y="71744"/>
                  </a:lnTo>
                  <a:lnTo>
                    <a:pt x="61594" y="73301"/>
                  </a:lnTo>
                  <a:lnTo>
                    <a:pt x="61803" y="74859"/>
                  </a:lnTo>
                  <a:lnTo>
                    <a:pt x="62073" y="76386"/>
                  </a:lnTo>
                  <a:lnTo>
                    <a:pt x="62253" y="77134"/>
                  </a:lnTo>
                  <a:lnTo>
                    <a:pt x="62432" y="77883"/>
                  </a:lnTo>
                  <a:lnTo>
                    <a:pt x="63031" y="80278"/>
                  </a:lnTo>
                  <a:lnTo>
                    <a:pt x="63301" y="81476"/>
                  </a:lnTo>
                  <a:lnTo>
                    <a:pt x="63540" y="82704"/>
                  </a:lnTo>
                  <a:lnTo>
                    <a:pt x="63091" y="82614"/>
                  </a:lnTo>
                  <a:lnTo>
                    <a:pt x="62642" y="82464"/>
                  </a:lnTo>
                  <a:lnTo>
                    <a:pt x="62193" y="82314"/>
                  </a:lnTo>
                  <a:lnTo>
                    <a:pt x="61774" y="82105"/>
                  </a:lnTo>
                  <a:lnTo>
                    <a:pt x="61354" y="81895"/>
                  </a:lnTo>
                  <a:lnTo>
                    <a:pt x="60905" y="81656"/>
                  </a:lnTo>
                  <a:lnTo>
                    <a:pt x="60097" y="81117"/>
                  </a:lnTo>
                  <a:lnTo>
                    <a:pt x="59288" y="80548"/>
                  </a:lnTo>
                  <a:lnTo>
                    <a:pt x="58540" y="79979"/>
                  </a:lnTo>
                  <a:lnTo>
                    <a:pt x="57222" y="78901"/>
                  </a:lnTo>
                  <a:lnTo>
                    <a:pt x="55366" y="77464"/>
                  </a:lnTo>
                  <a:lnTo>
                    <a:pt x="53509" y="75996"/>
                  </a:lnTo>
                  <a:lnTo>
                    <a:pt x="51683" y="74529"/>
                  </a:lnTo>
                  <a:lnTo>
                    <a:pt x="49796" y="73092"/>
                  </a:lnTo>
                  <a:lnTo>
                    <a:pt x="48389" y="72014"/>
                  </a:lnTo>
                  <a:lnTo>
                    <a:pt x="46982" y="70936"/>
                  </a:lnTo>
                  <a:lnTo>
                    <a:pt x="44227" y="68750"/>
                  </a:lnTo>
                  <a:lnTo>
                    <a:pt x="41472" y="66534"/>
                  </a:lnTo>
                  <a:lnTo>
                    <a:pt x="38747" y="64289"/>
                  </a:lnTo>
                  <a:lnTo>
                    <a:pt x="36022" y="62073"/>
                  </a:lnTo>
                  <a:lnTo>
                    <a:pt x="33267" y="59857"/>
                  </a:lnTo>
                  <a:lnTo>
                    <a:pt x="30483" y="57701"/>
                  </a:lnTo>
                  <a:lnTo>
                    <a:pt x="29075" y="56623"/>
                  </a:lnTo>
                  <a:lnTo>
                    <a:pt x="27668" y="55575"/>
                  </a:lnTo>
                  <a:lnTo>
                    <a:pt x="27758" y="55335"/>
                  </a:lnTo>
                  <a:lnTo>
                    <a:pt x="27818" y="55126"/>
                  </a:lnTo>
                  <a:lnTo>
                    <a:pt x="27908" y="54677"/>
                  </a:lnTo>
                  <a:lnTo>
                    <a:pt x="27937" y="54228"/>
                  </a:lnTo>
                  <a:lnTo>
                    <a:pt x="27937" y="53778"/>
                  </a:lnTo>
                  <a:lnTo>
                    <a:pt x="27878" y="53329"/>
                  </a:lnTo>
                  <a:lnTo>
                    <a:pt x="27818" y="52880"/>
                  </a:lnTo>
                  <a:lnTo>
                    <a:pt x="27668" y="51922"/>
                  </a:lnTo>
                  <a:lnTo>
                    <a:pt x="27638" y="51413"/>
                  </a:lnTo>
                  <a:lnTo>
                    <a:pt x="27788" y="51593"/>
                  </a:lnTo>
                  <a:lnTo>
                    <a:pt x="28057" y="51982"/>
                  </a:lnTo>
                  <a:lnTo>
                    <a:pt x="28297" y="52371"/>
                  </a:lnTo>
                  <a:lnTo>
                    <a:pt x="28566" y="52760"/>
                  </a:lnTo>
                  <a:lnTo>
                    <a:pt x="28716" y="52940"/>
                  </a:lnTo>
                  <a:lnTo>
                    <a:pt x="28896" y="53090"/>
                  </a:lnTo>
                  <a:lnTo>
                    <a:pt x="29255" y="53419"/>
                  </a:lnTo>
                  <a:lnTo>
                    <a:pt x="29644" y="53719"/>
                  </a:lnTo>
                  <a:lnTo>
                    <a:pt x="30063" y="54018"/>
                  </a:lnTo>
                  <a:lnTo>
                    <a:pt x="30513" y="54287"/>
                  </a:lnTo>
                  <a:lnTo>
                    <a:pt x="30962" y="54497"/>
                  </a:lnTo>
                  <a:lnTo>
                    <a:pt x="31441" y="54647"/>
                  </a:lnTo>
                  <a:lnTo>
                    <a:pt x="31680" y="54677"/>
                  </a:lnTo>
                  <a:lnTo>
                    <a:pt x="31920" y="54707"/>
                  </a:lnTo>
                  <a:lnTo>
                    <a:pt x="32429" y="54707"/>
                  </a:lnTo>
                  <a:lnTo>
                    <a:pt x="32639" y="54647"/>
                  </a:lnTo>
                  <a:lnTo>
                    <a:pt x="32848" y="54587"/>
                  </a:lnTo>
                  <a:lnTo>
                    <a:pt x="33028" y="54497"/>
                  </a:lnTo>
                  <a:lnTo>
                    <a:pt x="33178" y="54377"/>
                  </a:lnTo>
                  <a:lnTo>
                    <a:pt x="33327" y="54258"/>
                  </a:lnTo>
                  <a:lnTo>
                    <a:pt x="33447" y="54078"/>
                  </a:lnTo>
                  <a:lnTo>
                    <a:pt x="33567" y="53928"/>
                  </a:lnTo>
                  <a:lnTo>
                    <a:pt x="33657" y="53748"/>
                  </a:lnTo>
                  <a:lnTo>
                    <a:pt x="33836" y="53359"/>
                  </a:lnTo>
                  <a:lnTo>
                    <a:pt x="33956" y="52970"/>
                  </a:lnTo>
                  <a:lnTo>
                    <a:pt x="34016" y="52581"/>
                  </a:lnTo>
                  <a:lnTo>
                    <a:pt x="34046" y="52191"/>
                  </a:lnTo>
                  <a:lnTo>
                    <a:pt x="34076" y="51712"/>
                  </a:lnTo>
                  <a:lnTo>
                    <a:pt x="34076" y="51233"/>
                  </a:lnTo>
                  <a:lnTo>
                    <a:pt x="34046" y="50754"/>
                  </a:lnTo>
                  <a:lnTo>
                    <a:pt x="34016" y="50275"/>
                  </a:lnTo>
                  <a:lnTo>
                    <a:pt x="33926" y="49796"/>
                  </a:lnTo>
                  <a:lnTo>
                    <a:pt x="33806" y="49347"/>
                  </a:lnTo>
                  <a:lnTo>
                    <a:pt x="33657" y="48898"/>
                  </a:lnTo>
                  <a:lnTo>
                    <a:pt x="33447" y="48448"/>
                  </a:lnTo>
                  <a:lnTo>
                    <a:pt x="33327" y="48149"/>
                  </a:lnTo>
                  <a:lnTo>
                    <a:pt x="33327" y="48089"/>
                  </a:lnTo>
                  <a:lnTo>
                    <a:pt x="33327" y="48029"/>
                  </a:lnTo>
                  <a:lnTo>
                    <a:pt x="33387" y="48029"/>
                  </a:lnTo>
                  <a:lnTo>
                    <a:pt x="33417" y="48059"/>
                  </a:lnTo>
                  <a:lnTo>
                    <a:pt x="33597" y="48179"/>
                  </a:lnTo>
                  <a:lnTo>
                    <a:pt x="33986" y="48598"/>
                  </a:lnTo>
                  <a:lnTo>
                    <a:pt x="34256" y="48958"/>
                  </a:lnTo>
                  <a:lnTo>
                    <a:pt x="34495" y="49287"/>
                  </a:lnTo>
                  <a:lnTo>
                    <a:pt x="34705" y="49646"/>
                  </a:lnTo>
                  <a:lnTo>
                    <a:pt x="35064" y="50365"/>
                  </a:lnTo>
                  <a:lnTo>
                    <a:pt x="35663" y="51682"/>
                  </a:lnTo>
                  <a:lnTo>
                    <a:pt x="36232" y="53000"/>
                  </a:lnTo>
                  <a:lnTo>
                    <a:pt x="36831" y="54317"/>
                  </a:lnTo>
                  <a:lnTo>
                    <a:pt x="37160" y="54976"/>
                  </a:lnTo>
                  <a:lnTo>
                    <a:pt x="37489" y="55605"/>
                  </a:lnTo>
                  <a:lnTo>
                    <a:pt x="37789" y="56204"/>
                  </a:lnTo>
                  <a:lnTo>
                    <a:pt x="38148" y="56803"/>
                  </a:lnTo>
                  <a:lnTo>
                    <a:pt x="38567" y="57402"/>
                  </a:lnTo>
                  <a:lnTo>
                    <a:pt x="39017" y="57970"/>
                  </a:lnTo>
                  <a:lnTo>
                    <a:pt x="39256" y="58210"/>
                  </a:lnTo>
                  <a:lnTo>
                    <a:pt x="39496" y="58480"/>
                  </a:lnTo>
                  <a:lnTo>
                    <a:pt x="39765" y="58689"/>
                  </a:lnTo>
                  <a:lnTo>
                    <a:pt x="40065" y="58899"/>
                  </a:lnTo>
                  <a:lnTo>
                    <a:pt x="40364" y="59078"/>
                  </a:lnTo>
                  <a:lnTo>
                    <a:pt x="40663" y="59228"/>
                  </a:lnTo>
                  <a:lnTo>
                    <a:pt x="40993" y="59348"/>
                  </a:lnTo>
                  <a:lnTo>
                    <a:pt x="41322" y="59438"/>
                  </a:lnTo>
                  <a:lnTo>
                    <a:pt x="41682" y="59468"/>
                  </a:lnTo>
                  <a:lnTo>
                    <a:pt x="42041" y="59438"/>
                  </a:lnTo>
                  <a:lnTo>
                    <a:pt x="42370" y="59378"/>
                  </a:lnTo>
                  <a:lnTo>
                    <a:pt x="42730" y="59258"/>
                  </a:lnTo>
                  <a:lnTo>
                    <a:pt x="43029" y="59078"/>
                  </a:lnTo>
                  <a:lnTo>
                    <a:pt x="43328" y="58869"/>
                  </a:lnTo>
                  <a:lnTo>
                    <a:pt x="43598" y="58629"/>
                  </a:lnTo>
                  <a:lnTo>
                    <a:pt x="43867" y="58360"/>
                  </a:lnTo>
                  <a:lnTo>
                    <a:pt x="44107" y="58060"/>
                  </a:lnTo>
                  <a:lnTo>
                    <a:pt x="44317" y="57731"/>
                  </a:lnTo>
                  <a:lnTo>
                    <a:pt x="44496" y="57402"/>
                  </a:lnTo>
                  <a:lnTo>
                    <a:pt x="44676" y="57042"/>
                  </a:lnTo>
                  <a:lnTo>
                    <a:pt x="44796" y="56713"/>
                  </a:lnTo>
                  <a:lnTo>
                    <a:pt x="44915" y="56354"/>
                  </a:lnTo>
                  <a:lnTo>
                    <a:pt x="44975" y="56024"/>
                  </a:lnTo>
                  <a:lnTo>
                    <a:pt x="45035" y="55695"/>
                  </a:lnTo>
                  <a:lnTo>
                    <a:pt x="45035" y="55246"/>
                  </a:lnTo>
                  <a:lnTo>
                    <a:pt x="45005" y="54796"/>
                  </a:lnTo>
                  <a:lnTo>
                    <a:pt x="44915" y="54377"/>
                  </a:lnTo>
                  <a:lnTo>
                    <a:pt x="44826" y="53958"/>
                  </a:lnTo>
                  <a:lnTo>
                    <a:pt x="44646" y="53569"/>
                  </a:lnTo>
                  <a:lnTo>
                    <a:pt x="44466" y="53180"/>
                  </a:lnTo>
                  <a:lnTo>
                    <a:pt x="44257" y="52790"/>
                  </a:lnTo>
                  <a:lnTo>
                    <a:pt x="44017" y="52431"/>
                  </a:lnTo>
                  <a:lnTo>
                    <a:pt x="43748" y="52072"/>
                  </a:lnTo>
                  <a:lnTo>
                    <a:pt x="43478" y="51712"/>
                  </a:lnTo>
                  <a:lnTo>
                    <a:pt x="42879" y="51054"/>
                  </a:lnTo>
                  <a:lnTo>
                    <a:pt x="42250" y="50425"/>
                  </a:lnTo>
                  <a:lnTo>
                    <a:pt x="41622" y="49826"/>
                  </a:lnTo>
                  <a:lnTo>
                    <a:pt x="40963" y="49227"/>
                  </a:lnTo>
                  <a:lnTo>
                    <a:pt x="40304" y="48598"/>
                  </a:lnTo>
                  <a:lnTo>
                    <a:pt x="39675" y="47939"/>
                  </a:lnTo>
                  <a:lnTo>
                    <a:pt x="39376" y="47610"/>
                  </a:lnTo>
                  <a:lnTo>
                    <a:pt x="39106" y="47251"/>
                  </a:lnTo>
                  <a:lnTo>
                    <a:pt x="38957" y="46981"/>
                  </a:lnTo>
                  <a:lnTo>
                    <a:pt x="38807" y="46682"/>
                  </a:lnTo>
                  <a:lnTo>
                    <a:pt x="38687" y="46352"/>
                  </a:lnTo>
                  <a:lnTo>
                    <a:pt x="38657" y="46023"/>
                  </a:lnTo>
                  <a:lnTo>
                    <a:pt x="38657" y="45873"/>
                  </a:lnTo>
                  <a:lnTo>
                    <a:pt x="38657" y="45724"/>
                  </a:lnTo>
                  <a:lnTo>
                    <a:pt x="38717" y="45604"/>
                  </a:lnTo>
                  <a:lnTo>
                    <a:pt x="38777" y="45514"/>
                  </a:lnTo>
                  <a:lnTo>
                    <a:pt x="38897" y="45454"/>
                  </a:lnTo>
                  <a:lnTo>
                    <a:pt x="39046" y="45424"/>
                  </a:lnTo>
                  <a:lnTo>
                    <a:pt x="39196" y="45424"/>
                  </a:lnTo>
                  <a:lnTo>
                    <a:pt x="39406" y="45454"/>
                  </a:lnTo>
                  <a:lnTo>
                    <a:pt x="39795" y="45574"/>
                  </a:lnTo>
                  <a:lnTo>
                    <a:pt x="40184" y="45694"/>
                  </a:lnTo>
                  <a:lnTo>
                    <a:pt x="40903" y="46023"/>
                  </a:lnTo>
                  <a:lnTo>
                    <a:pt x="41622" y="46352"/>
                  </a:lnTo>
                  <a:lnTo>
                    <a:pt x="42310" y="46652"/>
                  </a:lnTo>
                  <a:lnTo>
                    <a:pt x="42640" y="46772"/>
                  </a:lnTo>
                  <a:lnTo>
                    <a:pt x="42999" y="46861"/>
                  </a:lnTo>
                  <a:lnTo>
                    <a:pt x="43358" y="46891"/>
                  </a:lnTo>
                  <a:lnTo>
                    <a:pt x="43718" y="46891"/>
                  </a:lnTo>
                  <a:lnTo>
                    <a:pt x="44077" y="46832"/>
                  </a:lnTo>
                  <a:lnTo>
                    <a:pt x="44466" y="46742"/>
                  </a:lnTo>
                  <a:lnTo>
                    <a:pt x="44856" y="46562"/>
                  </a:lnTo>
                  <a:lnTo>
                    <a:pt x="45245" y="46293"/>
                  </a:lnTo>
                  <a:lnTo>
                    <a:pt x="45424" y="46173"/>
                  </a:lnTo>
                  <a:lnTo>
                    <a:pt x="45604" y="45993"/>
                  </a:lnTo>
                  <a:lnTo>
                    <a:pt x="45754" y="45843"/>
                  </a:lnTo>
                  <a:lnTo>
                    <a:pt x="45874" y="45664"/>
                  </a:lnTo>
                  <a:lnTo>
                    <a:pt x="45993" y="45484"/>
                  </a:lnTo>
                  <a:lnTo>
                    <a:pt x="46083" y="45274"/>
                  </a:lnTo>
                  <a:lnTo>
                    <a:pt x="46233" y="44855"/>
                  </a:lnTo>
                  <a:lnTo>
                    <a:pt x="46353" y="44436"/>
                  </a:lnTo>
                  <a:lnTo>
                    <a:pt x="46413" y="43987"/>
                  </a:lnTo>
                  <a:lnTo>
                    <a:pt x="46413" y="43538"/>
                  </a:lnTo>
                  <a:lnTo>
                    <a:pt x="46413" y="43119"/>
                  </a:lnTo>
                  <a:lnTo>
                    <a:pt x="46353" y="42759"/>
                  </a:lnTo>
                  <a:lnTo>
                    <a:pt x="46293" y="42430"/>
                  </a:lnTo>
                  <a:lnTo>
                    <a:pt x="46233" y="42071"/>
                  </a:lnTo>
                  <a:lnTo>
                    <a:pt x="46203" y="41741"/>
                  </a:lnTo>
                  <a:lnTo>
                    <a:pt x="46203" y="41591"/>
                  </a:lnTo>
                  <a:lnTo>
                    <a:pt x="46233" y="41472"/>
                  </a:lnTo>
                  <a:lnTo>
                    <a:pt x="46263" y="41352"/>
                  </a:lnTo>
                  <a:lnTo>
                    <a:pt x="46353" y="41232"/>
                  </a:lnTo>
                  <a:lnTo>
                    <a:pt x="46443" y="41172"/>
                  </a:lnTo>
                  <a:lnTo>
                    <a:pt x="46592" y="41112"/>
                  </a:lnTo>
                  <a:lnTo>
                    <a:pt x="46772" y="41082"/>
                  </a:lnTo>
                  <a:lnTo>
                    <a:pt x="46982" y="41052"/>
                  </a:lnTo>
                  <a:lnTo>
                    <a:pt x="47191" y="41082"/>
                  </a:lnTo>
                  <a:lnTo>
                    <a:pt x="47371" y="41112"/>
                  </a:lnTo>
                  <a:lnTo>
                    <a:pt x="47790" y="41232"/>
                  </a:lnTo>
                  <a:lnTo>
                    <a:pt x="48179" y="41412"/>
                  </a:lnTo>
                  <a:lnTo>
                    <a:pt x="48569" y="41621"/>
                  </a:lnTo>
                  <a:lnTo>
                    <a:pt x="49347" y="42071"/>
                  </a:lnTo>
                  <a:lnTo>
                    <a:pt x="49736" y="42280"/>
                  </a:lnTo>
                  <a:lnTo>
                    <a:pt x="50096" y="42460"/>
                  </a:lnTo>
                  <a:lnTo>
                    <a:pt x="50485" y="42610"/>
                  </a:lnTo>
                  <a:lnTo>
                    <a:pt x="50904" y="42729"/>
                  </a:lnTo>
                  <a:lnTo>
                    <a:pt x="51323" y="42789"/>
                  </a:lnTo>
                  <a:lnTo>
                    <a:pt x="51713" y="42789"/>
                  </a:lnTo>
                  <a:lnTo>
                    <a:pt x="52132" y="42759"/>
                  </a:lnTo>
                  <a:lnTo>
                    <a:pt x="52521" y="42669"/>
                  </a:lnTo>
                  <a:lnTo>
                    <a:pt x="52910" y="42550"/>
                  </a:lnTo>
                  <a:lnTo>
                    <a:pt x="53300" y="42340"/>
                  </a:lnTo>
                  <a:lnTo>
                    <a:pt x="53479" y="42220"/>
                  </a:lnTo>
                  <a:lnTo>
                    <a:pt x="53659" y="42071"/>
                  </a:lnTo>
                  <a:lnTo>
                    <a:pt x="53958" y="41741"/>
                  </a:lnTo>
                  <a:lnTo>
                    <a:pt x="54198" y="41382"/>
                  </a:lnTo>
                  <a:lnTo>
                    <a:pt x="54437" y="40963"/>
                  </a:lnTo>
                  <a:lnTo>
                    <a:pt x="54587" y="40543"/>
                  </a:lnTo>
                  <a:lnTo>
                    <a:pt x="54737" y="40124"/>
                  </a:lnTo>
                  <a:lnTo>
                    <a:pt x="54827" y="39675"/>
                  </a:lnTo>
                  <a:lnTo>
                    <a:pt x="54857" y="39256"/>
                  </a:lnTo>
                  <a:lnTo>
                    <a:pt x="54857" y="39196"/>
                  </a:lnTo>
                  <a:close/>
                  <a:moveTo>
                    <a:pt x="32489" y="0"/>
                  </a:moveTo>
                  <a:lnTo>
                    <a:pt x="31531" y="30"/>
                  </a:lnTo>
                  <a:lnTo>
                    <a:pt x="30573" y="60"/>
                  </a:lnTo>
                  <a:lnTo>
                    <a:pt x="29614" y="120"/>
                  </a:lnTo>
                  <a:lnTo>
                    <a:pt x="28656" y="180"/>
                  </a:lnTo>
                  <a:lnTo>
                    <a:pt x="26770" y="389"/>
                  </a:lnTo>
                  <a:lnTo>
                    <a:pt x="25153" y="629"/>
                  </a:lnTo>
                  <a:lnTo>
                    <a:pt x="23536" y="898"/>
                  </a:lnTo>
                  <a:lnTo>
                    <a:pt x="22727" y="1078"/>
                  </a:lnTo>
                  <a:lnTo>
                    <a:pt x="21889" y="1288"/>
                  </a:lnTo>
                  <a:lnTo>
                    <a:pt x="21080" y="1497"/>
                  </a:lnTo>
                  <a:lnTo>
                    <a:pt x="20272" y="1737"/>
                  </a:lnTo>
                  <a:lnTo>
                    <a:pt x="19493" y="2006"/>
                  </a:lnTo>
                  <a:lnTo>
                    <a:pt x="18715" y="2306"/>
                  </a:lnTo>
                  <a:lnTo>
                    <a:pt x="17936" y="2605"/>
                  </a:lnTo>
                  <a:lnTo>
                    <a:pt x="17158" y="2965"/>
                  </a:lnTo>
                  <a:lnTo>
                    <a:pt x="16439" y="3354"/>
                  </a:lnTo>
                  <a:lnTo>
                    <a:pt x="15721" y="3743"/>
                  </a:lnTo>
                  <a:lnTo>
                    <a:pt x="15002" y="4192"/>
                  </a:lnTo>
                  <a:lnTo>
                    <a:pt x="14343" y="4641"/>
                  </a:lnTo>
                  <a:lnTo>
                    <a:pt x="13804" y="4761"/>
                  </a:lnTo>
                  <a:lnTo>
                    <a:pt x="13265" y="4941"/>
                  </a:lnTo>
                  <a:lnTo>
                    <a:pt x="12756" y="5150"/>
                  </a:lnTo>
                  <a:lnTo>
                    <a:pt x="12247" y="5390"/>
                  </a:lnTo>
                  <a:lnTo>
                    <a:pt x="11738" y="5689"/>
                  </a:lnTo>
                  <a:lnTo>
                    <a:pt x="11259" y="6019"/>
                  </a:lnTo>
                  <a:lnTo>
                    <a:pt x="10780" y="6348"/>
                  </a:lnTo>
                  <a:lnTo>
                    <a:pt x="10331" y="6707"/>
                  </a:lnTo>
                  <a:lnTo>
                    <a:pt x="9432" y="7486"/>
                  </a:lnTo>
                  <a:lnTo>
                    <a:pt x="8564" y="8294"/>
                  </a:lnTo>
                  <a:lnTo>
                    <a:pt x="6977" y="9822"/>
                  </a:lnTo>
                  <a:lnTo>
                    <a:pt x="6468" y="10331"/>
                  </a:lnTo>
                  <a:lnTo>
                    <a:pt x="5959" y="10870"/>
                  </a:lnTo>
                  <a:lnTo>
                    <a:pt x="5510" y="11409"/>
                  </a:lnTo>
                  <a:lnTo>
                    <a:pt x="5031" y="11977"/>
                  </a:lnTo>
                  <a:lnTo>
                    <a:pt x="4612" y="12546"/>
                  </a:lnTo>
                  <a:lnTo>
                    <a:pt x="4192" y="13115"/>
                  </a:lnTo>
                  <a:lnTo>
                    <a:pt x="3803" y="13714"/>
                  </a:lnTo>
                  <a:lnTo>
                    <a:pt x="3414" y="14343"/>
                  </a:lnTo>
                  <a:lnTo>
                    <a:pt x="3055" y="14972"/>
                  </a:lnTo>
                  <a:lnTo>
                    <a:pt x="2725" y="15601"/>
                  </a:lnTo>
                  <a:lnTo>
                    <a:pt x="2396" y="16229"/>
                  </a:lnTo>
                  <a:lnTo>
                    <a:pt x="2096" y="16888"/>
                  </a:lnTo>
                  <a:lnTo>
                    <a:pt x="1827" y="17547"/>
                  </a:lnTo>
                  <a:lnTo>
                    <a:pt x="1557" y="18236"/>
                  </a:lnTo>
                  <a:lnTo>
                    <a:pt x="1318" y="18894"/>
                  </a:lnTo>
                  <a:lnTo>
                    <a:pt x="1078" y="19583"/>
                  </a:lnTo>
                  <a:lnTo>
                    <a:pt x="899" y="20242"/>
                  </a:lnTo>
                  <a:lnTo>
                    <a:pt x="719" y="20901"/>
                  </a:lnTo>
                  <a:lnTo>
                    <a:pt x="569" y="21559"/>
                  </a:lnTo>
                  <a:lnTo>
                    <a:pt x="419" y="22218"/>
                  </a:lnTo>
                  <a:lnTo>
                    <a:pt x="300" y="22877"/>
                  </a:lnTo>
                  <a:lnTo>
                    <a:pt x="210" y="23566"/>
                  </a:lnTo>
                  <a:lnTo>
                    <a:pt x="120" y="24254"/>
                  </a:lnTo>
                  <a:lnTo>
                    <a:pt x="60" y="24943"/>
                  </a:lnTo>
                  <a:lnTo>
                    <a:pt x="30" y="25632"/>
                  </a:lnTo>
                  <a:lnTo>
                    <a:pt x="0" y="26320"/>
                  </a:lnTo>
                  <a:lnTo>
                    <a:pt x="0" y="27009"/>
                  </a:lnTo>
                  <a:lnTo>
                    <a:pt x="0" y="27698"/>
                  </a:lnTo>
                  <a:lnTo>
                    <a:pt x="60" y="28386"/>
                  </a:lnTo>
                  <a:lnTo>
                    <a:pt x="90" y="29075"/>
                  </a:lnTo>
                  <a:lnTo>
                    <a:pt x="180" y="29764"/>
                  </a:lnTo>
                  <a:lnTo>
                    <a:pt x="270" y="30453"/>
                  </a:lnTo>
                  <a:lnTo>
                    <a:pt x="360" y="31141"/>
                  </a:lnTo>
                  <a:lnTo>
                    <a:pt x="509" y="31800"/>
                  </a:lnTo>
                  <a:lnTo>
                    <a:pt x="629" y="32489"/>
                  </a:lnTo>
                  <a:lnTo>
                    <a:pt x="809" y="33147"/>
                  </a:lnTo>
                  <a:lnTo>
                    <a:pt x="988" y="33836"/>
                  </a:lnTo>
                  <a:lnTo>
                    <a:pt x="1198" y="34465"/>
                  </a:lnTo>
                  <a:lnTo>
                    <a:pt x="1408" y="35124"/>
                  </a:lnTo>
                  <a:lnTo>
                    <a:pt x="1647" y="35782"/>
                  </a:lnTo>
                  <a:lnTo>
                    <a:pt x="1917" y="36411"/>
                  </a:lnTo>
                  <a:lnTo>
                    <a:pt x="2186" y="37040"/>
                  </a:lnTo>
                  <a:lnTo>
                    <a:pt x="2486" y="37639"/>
                  </a:lnTo>
                  <a:lnTo>
                    <a:pt x="2785" y="38238"/>
                  </a:lnTo>
                  <a:lnTo>
                    <a:pt x="3114" y="38837"/>
                  </a:lnTo>
                  <a:lnTo>
                    <a:pt x="3474" y="39436"/>
                  </a:lnTo>
                  <a:lnTo>
                    <a:pt x="3833" y="40004"/>
                  </a:lnTo>
                  <a:lnTo>
                    <a:pt x="4222" y="40543"/>
                  </a:lnTo>
                  <a:lnTo>
                    <a:pt x="4671" y="41142"/>
                  </a:lnTo>
                  <a:lnTo>
                    <a:pt x="5151" y="41681"/>
                  </a:lnTo>
                  <a:lnTo>
                    <a:pt x="5630" y="42190"/>
                  </a:lnTo>
                  <a:lnTo>
                    <a:pt x="6139" y="42699"/>
                  </a:lnTo>
                  <a:lnTo>
                    <a:pt x="6648" y="43149"/>
                  </a:lnTo>
                  <a:lnTo>
                    <a:pt x="7187" y="43568"/>
                  </a:lnTo>
                  <a:lnTo>
                    <a:pt x="7726" y="43987"/>
                  </a:lnTo>
                  <a:lnTo>
                    <a:pt x="8295" y="44376"/>
                  </a:lnTo>
                  <a:lnTo>
                    <a:pt x="8893" y="44736"/>
                  </a:lnTo>
                  <a:lnTo>
                    <a:pt x="9492" y="45095"/>
                  </a:lnTo>
                  <a:lnTo>
                    <a:pt x="10091" y="45424"/>
                  </a:lnTo>
                  <a:lnTo>
                    <a:pt x="10720" y="45724"/>
                  </a:lnTo>
                  <a:lnTo>
                    <a:pt x="12008" y="46323"/>
                  </a:lnTo>
                  <a:lnTo>
                    <a:pt x="13355" y="46861"/>
                  </a:lnTo>
                  <a:lnTo>
                    <a:pt x="14732" y="47400"/>
                  </a:lnTo>
                  <a:lnTo>
                    <a:pt x="15421" y="47700"/>
                  </a:lnTo>
                  <a:lnTo>
                    <a:pt x="16110" y="47999"/>
                  </a:lnTo>
                  <a:lnTo>
                    <a:pt x="16769" y="48329"/>
                  </a:lnTo>
                  <a:lnTo>
                    <a:pt x="17427" y="48718"/>
                  </a:lnTo>
                  <a:lnTo>
                    <a:pt x="18026" y="49137"/>
                  </a:lnTo>
                  <a:lnTo>
                    <a:pt x="18625" y="49586"/>
                  </a:lnTo>
                  <a:lnTo>
                    <a:pt x="18895" y="49826"/>
                  </a:lnTo>
                  <a:lnTo>
                    <a:pt x="19134" y="50095"/>
                  </a:lnTo>
                  <a:lnTo>
                    <a:pt x="19344" y="50395"/>
                  </a:lnTo>
                  <a:lnTo>
                    <a:pt x="19553" y="50694"/>
                  </a:lnTo>
                  <a:lnTo>
                    <a:pt x="19703" y="50994"/>
                  </a:lnTo>
                  <a:lnTo>
                    <a:pt x="19883" y="51323"/>
                  </a:lnTo>
                  <a:lnTo>
                    <a:pt x="20152" y="52012"/>
                  </a:lnTo>
                  <a:lnTo>
                    <a:pt x="20392" y="52700"/>
                  </a:lnTo>
                  <a:lnTo>
                    <a:pt x="20601" y="53419"/>
                  </a:lnTo>
                  <a:lnTo>
                    <a:pt x="20781" y="54138"/>
                  </a:lnTo>
                  <a:lnTo>
                    <a:pt x="20991" y="54796"/>
                  </a:lnTo>
                  <a:lnTo>
                    <a:pt x="21200" y="55335"/>
                  </a:lnTo>
                  <a:lnTo>
                    <a:pt x="21410" y="55785"/>
                  </a:lnTo>
                  <a:lnTo>
                    <a:pt x="21679" y="56234"/>
                  </a:lnTo>
                  <a:lnTo>
                    <a:pt x="21979" y="56593"/>
                  </a:lnTo>
                  <a:lnTo>
                    <a:pt x="22308" y="56952"/>
                  </a:lnTo>
                  <a:lnTo>
                    <a:pt x="22667" y="57222"/>
                  </a:lnTo>
                  <a:lnTo>
                    <a:pt x="23027" y="57461"/>
                  </a:lnTo>
                  <a:lnTo>
                    <a:pt x="23416" y="57671"/>
                  </a:lnTo>
                  <a:lnTo>
                    <a:pt x="23805" y="57791"/>
                  </a:lnTo>
                  <a:lnTo>
                    <a:pt x="24225" y="57881"/>
                  </a:lnTo>
                  <a:lnTo>
                    <a:pt x="24614" y="57911"/>
                  </a:lnTo>
                  <a:lnTo>
                    <a:pt x="25033" y="57851"/>
                  </a:lnTo>
                  <a:lnTo>
                    <a:pt x="25452" y="57761"/>
                  </a:lnTo>
                  <a:lnTo>
                    <a:pt x="25841" y="57611"/>
                  </a:lnTo>
                  <a:lnTo>
                    <a:pt x="26231" y="57372"/>
                  </a:lnTo>
                  <a:lnTo>
                    <a:pt x="26590" y="57072"/>
                  </a:lnTo>
                  <a:lnTo>
                    <a:pt x="28087" y="58210"/>
                  </a:lnTo>
                  <a:lnTo>
                    <a:pt x="29554" y="59348"/>
                  </a:lnTo>
                  <a:lnTo>
                    <a:pt x="32489" y="61683"/>
                  </a:lnTo>
                  <a:lnTo>
                    <a:pt x="35393" y="64049"/>
                  </a:lnTo>
                  <a:lnTo>
                    <a:pt x="38298" y="66415"/>
                  </a:lnTo>
                  <a:lnTo>
                    <a:pt x="41202" y="68780"/>
                  </a:lnTo>
                  <a:lnTo>
                    <a:pt x="44107" y="71146"/>
                  </a:lnTo>
                  <a:lnTo>
                    <a:pt x="47071" y="73451"/>
                  </a:lnTo>
                  <a:lnTo>
                    <a:pt x="48539" y="74589"/>
                  </a:lnTo>
                  <a:lnTo>
                    <a:pt x="50036" y="75727"/>
                  </a:lnTo>
                  <a:lnTo>
                    <a:pt x="50964" y="76416"/>
                  </a:lnTo>
                  <a:lnTo>
                    <a:pt x="51862" y="77134"/>
                  </a:lnTo>
                  <a:lnTo>
                    <a:pt x="53629" y="78572"/>
                  </a:lnTo>
                  <a:lnTo>
                    <a:pt x="55396" y="80009"/>
                  </a:lnTo>
                  <a:lnTo>
                    <a:pt x="56294" y="80727"/>
                  </a:lnTo>
                  <a:lnTo>
                    <a:pt x="57222" y="81416"/>
                  </a:lnTo>
                  <a:lnTo>
                    <a:pt x="58001" y="82015"/>
                  </a:lnTo>
                  <a:lnTo>
                    <a:pt x="58869" y="82614"/>
                  </a:lnTo>
                  <a:lnTo>
                    <a:pt x="59737" y="83183"/>
                  </a:lnTo>
                  <a:lnTo>
                    <a:pt x="60216" y="83452"/>
                  </a:lnTo>
                  <a:lnTo>
                    <a:pt x="60666" y="83692"/>
                  </a:lnTo>
                  <a:lnTo>
                    <a:pt x="61145" y="83931"/>
                  </a:lnTo>
                  <a:lnTo>
                    <a:pt x="61654" y="84111"/>
                  </a:lnTo>
                  <a:lnTo>
                    <a:pt x="62133" y="84291"/>
                  </a:lnTo>
                  <a:lnTo>
                    <a:pt x="62642" y="84440"/>
                  </a:lnTo>
                  <a:lnTo>
                    <a:pt x="63151" y="84560"/>
                  </a:lnTo>
                  <a:lnTo>
                    <a:pt x="63690" y="84650"/>
                  </a:lnTo>
                  <a:lnTo>
                    <a:pt x="64229" y="84680"/>
                  </a:lnTo>
                  <a:lnTo>
                    <a:pt x="64768" y="84650"/>
                  </a:lnTo>
                  <a:lnTo>
                    <a:pt x="64948" y="84620"/>
                  </a:lnTo>
                  <a:lnTo>
                    <a:pt x="65127" y="84530"/>
                  </a:lnTo>
                  <a:lnTo>
                    <a:pt x="65307" y="84440"/>
                  </a:lnTo>
                  <a:lnTo>
                    <a:pt x="65457" y="84291"/>
                  </a:lnTo>
                  <a:lnTo>
                    <a:pt x="65576" y="84111"/>
                  </a:lnTo>
                  <a:lnTo>
                    <a:pt x="65636" y="83931"/>
                  </a:lnTo>
                  <a:lnTo>
                    <a:pt x="65696" y="83752"/>
                  </a:lnTo>
                  <a:lnTo>
                    <a:pt x="65696" y="83572"/>
                  </a:lnTo>
                  <a:lnTo>
                    <a:pt x="65636" y="82853"/>
                  </a:lnTo>
                  <a:lnTo>
                    <a:pt x="65546" y="82135"/>
                  </a:lnTo>
                  <a:lnTo>
                    <a:pt x="65457" y="81416"/>
                  </a:lnTo>
                  <a:lnTo>
                    <a:pt x="65307" y="80727"/>
                  </a:lnTo>
                  <a:lnTo>
                    <a:pt x="65037" y="79320"/>
                  </a:lnTo>
                  <a:lnTo>
                    <a:pt x="64708" y="77943"/>
                  </a:lnTo>
                  <a:lnTo>
                    <a:pt x="64349" y="76535"/>
                  </a:lnTo>
                  <a:lnTo>
                    <a:pt x="64049" y="75158"/>
                  </a:lnTo>
                  <a:lnTo>
                    <a:pt x="63750" y="73751"/>
                  </a:lnTo>
                  <a:lnTo>
                    <a:pt x="63630" y="73032"/>
                  </a:lnTo>
                  <a:lnTo>
                    <a:pt x="63540" y="72313"/>
                  </a:lnTo>
                  <a:lnTo>
                    <a:pt x="63181" y="69139"/>
                  </a:lnTo>
                  <a:lnTo>
                    <a:pt x="62822" y="65995"/>
                  </a:lnTo>
                  <a:lnTo>
                    <a:pt x="62612" y="64408"/>
                  </a:lnTo>
                  <a:lnTo>
                    <a:pt x="62372" y="62821"/>
                  </a:lnTo>
                  <a:lnTo>
                    <a:pt x="62103" y="61264"/>
                  </a:lnTo>
                  <a:lnTo>
                    <a:pt x="61803" y="59707"/>
                  </a:lnTo>
                  <a:lnTo>
                    <a:pt x="61474" y="58120"/>
                  </a:lnTo>
                  <a:lnTo>
                    <a:pt x="61115" y="56503"/>
                  </a:lnTo>
                  <a:lnTo>
                    <a:pt x="60366" y="53359"/>
                  </a:lnTo>
                  <a:lnTo>
                    <a:pt x="59588" y="50185"/>
                  </a:lnTo>
                  <a:lnTo>
                    <a:pt x="58839" y="47011"/>
                  </a:lnTo>
                  <a:lnTo>
                    <a:pt x="58120" y="43837"/>
                  </a:lnTo>
                  <a:lnTo>
                    <a:pt x="57372" y="40633"/>
                  </a:lnTo>
                  <a:lnTo>
                    <a:pt x="56593" y="37459"/>
                  </a:lnTo>
                  <a:lnTo>
                    <a:pt x="56174" y="35872"/>
                  </a:lnTo>
                  <a:lnTo>
                    <a:pt x="55725" y="34315"/>
                  </a:lnTo>
                  <a:lnTo>
                    <a:pt x="56084" y="34225"/>
                  </a:lnTo>
                  <a:lnTo>
                    <a:pt x="56444" y="34076"/>
                  </a:lnTo>
                  <a:lnTo>
                    <a:pt x="56743" y="33896"/>
                  </a:lnTo>
                  <a:lnTo>
                    <a:pt x="57013" y="33686"/>
                  </a:lnTo>
                  <a:lnTo>
                    <a:pt x="57222" y="33447"/>
                  </a:lnTo>
                  <a:lnTo>
                    <a:pt x="57402" y="33177"/>
                  </a:lnTo>
                  <a:lnTo>
                    <a:pt x="57522" y="32878"/>
                  </a:lnTo>
                  <a:lnTo>
                    <a:pt x="57611" y="32579"/>
                  </a:lnTo>
                  <a:lnTo>
                    <a:pt x="57611" y="32249"/>
                  </a:lnTo>
                  <a:lnTo>
                    <a:pt x="57611" y="31890"/>
                  </a:lnTo>
                  <a:lnTo>
                    <a:pt x="57552" y="31620"/>
                  </a:lnTo>
                  <a:lnTo>
                    <a:pt x="57492" y="31321"/>
                  </a:lnTo>
                  <a:lnTo>
                    <a:pt x="57402" y="31081"/>
                  </a:lnTo>
                  <a:lnTo>
                    <a:pt x="57282" y="30842"/>
                  </a:lnTo>
                  <a:lnTo>
                    <a:pt x="57162" y="30602"/>
                  </a:lnTo>
                  <a:lnTo>
                    <a:pt x="57013" y="30393"/>
                  </a:lnTo>
                  <a:lnTo>
                    <a:pt x="56863" y="30183"/>
                  </a:lnTo>
                  <a:lnTo>
                    <a:pt x="56683" y="29973"/>
                  </a:lnTo>
                  <a:lnTo>
                    <a:pt x="56504" y="29794"/>
                  </a:lnTo>
                  <a:lnTo>
                    <a:pt x="56294" y="29644"/>
                  </a:lnTo>
                  <a:lnTo>
                    <a:pt x="55875" y="29345"/>
                  </a:lnTo>
                  <a:lnTo>
                    <a:pt x="55396" y="29105"/>
                  </a:lnTo>
                  <a:lnTo>
                    <a:pt x="54887" y="28895"/>
                  </a:lnTo>
                  <a:lnTo>
                    <a:pt x="54467" y="28746"/>
                  </a:lnTo>
                  <a:lnTo>
                    <a:pt x="54138" y="28596"/>
                  </a:lnTo>
                  <a:lnTo>
                    <a:pt x="53868" y="28386"/>
                  </a:lnTo>
                  <a:lnTo>
                    <a:pt x="53689" y="28147"/>
                  </a:lnTo>
                  <a:lnTo>
                    <a:pt x="53539" y="27877"/>
                  </a:lnTo>
                  <a:lnTo>
                    <a:pt x="53449" y="27548"/>
                  </a:lnTo>
                  <a:lnTo>
                    <a:pt x="53389" y="27159"/>
                  </a:lnTo>
                  <a:lnTo>
                    <a:pt x="53389" y="26740"/>
                  </a:lnTo>
                  <a:lnTo>
                    <a:pt x="53419" y="25362"/>
                  </a:lnTo>
                  <a:lnTo>
                    <a:pt x="53389" y="23985"/>
                  </a:lnTo>
                  <a:lnTo>
                    <a:pt x="53330" y="22547"/>
                  </a:lnTo>
                  <a:lnTo>
                    <a:pt x="53240" y="21080"/>
                  </a:lnTo>
                  <a:lnTo>
                    <a:pt x="53090" y="19643"/>
                  </a:lnTo>
                  <a:lnTo>
                    <a:pt x="52910" y="18206"/>
                  </a:lnTo>
                  <a:lnTo>
                    <a:pt x="52701" y="16888"/>
                  </a:lnTo>
                  <a:lnTo>
                    <a:pt x="52461" y="15571"/>
                  </a:lnTo>
                  <a:lnTo>
                    <a:pt x="52132" y="14283"/>
                  </a:lnTo>
                  <a:lnTo>
                    <a:pt x="51772" y="13026"/>
                  </a:lnTo>
                  <a:lnTo>
                    <a:pt x="51323" y="11798"/>
                  </a:lnTo>
                  <a:lnTo>
                    <a:pt x="51084" y="11199"/>
                  </a:lnTo>
                  <a:lnTo>
                    <a:pt x="50844" y="10600"/>
                  </a:lnTo>
                  <a:lnTo>
                    <a:pt x="50545" y="10031"/>
                  </a:lnTo>
                  <a:lnTo>
                    <a:pt x="50275" y="9462"/>
                  </a:lnTo>
                  <a:lnTo>
                    <a:pt x="49946" y="8893"/>
                  </a:lnTo>
                  <a:lnTo>
                    <a:pt x="49646" y="8324"/>
                  </a:lnTo>
                  <a:lnTo>
                    <a:pt x="49287" y="7815"/>
                  </a:lnTo>
                  <a:lnTo>
                    <a:pt x="48928" y="7276"/>
                  </a:lnTo>
                  <a:lnTo>
                    <a:pt x="48569" y="6767"/>
                  </a:lnTo>
                  <a:lnTo>
                    <a:pt x="48149" y="6258"/>
                  </a:lnTo>
                  <a:lnTo>
                    <a:pt x="47760" y="5779"/>
                  </a:lnTo>
                  <a:lnTo>
                    <a:pt x="47311" y="5330"/>
                  </a:lnTo>
                  <a:lnTo>
                    <a:pt x="46862" y="4881"/>
                  </a:lnTo>
                  <a:lnTo>
                    <a:pt x="46383" y="4432"/>
                  </a:lnTo>
                  <a:lnTo>
                    <a:pt x="45904" y="4013"/>
                  </a:lnTo>
                  <a:lnTo>
                    <a:pt x="45395" y="3623"/>
                  </a:lnTo>
                  <a:lnTo>
                    <a:pt x="44856" y="3234"/>
                  </a:lnTo>
                  <a:lnTo>
                    <a:pt x="44317" y="2875"/>
                  </a:lnTo>
                  <a:lnTo>
                    <a:pt x="43718" y="2545"/>
                  </a:lnTo>
                  <a:lnTo>
                    <a:pt x="43119" y="2216"/>
                  </a:lnTo>
                  <a:lnTo>
                    <a:pt x="42520" y="1917"/>
                  </a:lnTo>
                  <a:lnTo>
                    <a:pt x="41891" y="1647"/>
                  </a:lnTo>
                  <a:lnTo>
                    <a:pt x="40993" y="1318"/>
                  </a:lnTo>
                  <a:lnTo>
                    <a:pt x="40095" y="1018"/>
                  </a:lnTo>
                  <a:lnTo>
                    <a:pt x="39166" y="749"/>
                  </a:lnTo>
                  <a:lnTo>
                    <a:pt x="38238" y="539"/>
                  </a:lnTo>
                  <a:lnTo>
                    <a:pt x="37310" y="359"/>
                  </a:lnTo>
                  <a:lnTo>
                    <a:pt x="36352" y="240"/>
                  </a:lnTo>
                  <a:lnTo>
                    <a:pt x="35393" y="120"/>
                  </a:lnTo>
                  <a:lnTo>
                    <a:pt x="34435" y="60"/>
                  </a:lnTo>
                  <a:lnTo>
                    <a:pt x="33447" y="30"/>
                  </a:lnTo>
                  <a:lnTo>
                    <a:pt x="3248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9613618" y="3549985"/>
              <a:ext cx="37653" cy="159576"/>
            </a:xfrm>
            <a:custGeom>
              <a:rect b="b" l="l" r="r" t="t"/>
              <a:pathLst>
                <a:path extrusionOk="0" h="21950" w="5181">
                  <a:moveTo>
                    <a:pt x="809" y="1"/>
                  </a:moveTo>
                  <a:lnTo>
                    <a:pt x="659" y="31"/>
                  </a:lnTo>
                  <a:lnTo>
                    <a:pt x="510" y="91"/>
                  </a:lnTo>
                  <a:lnTo>
                    <a:pt x="360" y="150"/>
                  </a:lnTo>
                  <a:lnTo>
                    <a:pt x="240" y="240"/>
                  </a:lnTo>
                  <a:lnTo>
                    <a:pt x="120" y="390"/>
                  </a:lnTo>
                  <a:lnTo>
                    <a:pt x="61" y="510"/>
                  </a:lnTo>
                  <a:lnTo>
                    <a:pt x="1" y="689"/>
                  </a:lnTo>
                  <a:lnTo>
                    <a:pt x="1" y="869"/>
                  </a:lnTo>
                  <a:lnTo>
                    <a:pt x="1" y="1049"/>
                  </a:lnTo>
                  <a:lnTo>
                    <a:pt x="270" y="2306"/>
                  </a:lnTo>
                  <a:lnTo>
                    <a:pt x="510" y="3594"/>
                  </a:lnTo>
                  <a:lnTo>
                    <a:pt x="749" y="4852"/>
                  </a:lnTo>
                  <a:lnTo>
                    <a:pt x="929" y="6139"/>
                  </a:lnTo>
                  <a:lnTo>
                    <a:pt x="1258" y="8714"/>
                  </a:lnTo>
                  <a:lnTo>
                    <a:pt x="1588" y="11289"/>
                  </a:lnTo>
                  <a:lnTo>
                    <a:pt x="1917" y="13835"/>
                  </a:lnTo>
                  <a:lnTo>
                    <a:pt x="2127" y="15122"/>
                  </a:lnTo>
                  <a:lnTo>
                    <a:pt x="2336" y="16410"/>
                  </a:lnTo>
                  <a:lnTo>
                    <a:pt x="2576" y="17667"/>
                  </a:lnTo>
                  <a:lnTo>
                    <a:pt x="2845" y="18925"/>
                  </a:lnTo>
                  <a:lnTo>
                    <a:pt x="3145" y="20183"/>
                  </a:lnTo>
                  <a:lnTo>
                    <a:pt x="3504" y="21440"/>
                  </a:lnTo>
                  <a:lnTo>
                    <a:pt x="3594" y="21590"/>
                  </a:lnTo>
                  <a:lnTo>
                    <a:pt x="3684" y="21710"/>
                  </a:lnTo>
                  <a:lnTo>
                    <a:pt x="3804" y="21829"/>
                  </a:lnTo>
                  <a:lnTo>
                    <a:pt x="3923" y="21889"/>
                  </a:lnTo>
                  <a:lnTo>
                    <a:pt x="4073" y="21919"/>
                  </a:lnTo>
                  <a:lnTo>
                    <a:pt x="4223" y="21949"/>
                  </a:lnTo>
                  <a:lnTo>
                    <a:pt x="4372" y="21949"/>
                  </a:lnTo>
                  <a:lnTo>
                    <a:pt x="4522" y="21919"/>
                  </a:lnTo>
                  <a:lnTo>
                    <a:pt x="4672" y="21859"/>
                  </a:lnTo>
                  <a:lnTo>
                    <a:pt x="4822" y="21799"/>
                  </a:lnTo>
                  <a:lnTo>
                    <a:pt x="4941" y="21710"/>
                  </a:lnTo>
                  <a:lnTo>
                    <a:pt x="5031" y="21590"/>
                  </a:lnTo>
                  <a:lnTo>
                    <a:pt x="5121" y="21470"/>
                  </a:lnTo>
                  <a:lnTo>
                    <a:pt x="5181" y="21350"/>
                  </a:lnTo>
                  <a:lnTo>
                    <a:pt x="5181" y="21171"/>
                  </a:lnTo>
                  <a:lnTo>
                    <a:pt x="5151" y="21021"/>
                  </a:lnTo>
                  <a:lnTo>
                    <a:pt x="4852" y="19763"/>
                  </a:lnTo>
                  <a:lnTo>
                    <a:pt x="4582" y="18476"/>
                  </a:lnTo>
                  <a:lnTo>
                    <a:pt x="4343" y="17218"/>
                  </a:lnTo>
                  <a:lnTo>
                    <a:pt x="4133" y="15961"/>
                  </a:lnTo>
                  <a:lnTo>
                    <a:pt x="3744" y="13385"/>
                  </a:lnTo>
                  <a:lnTo>
                    <a:pt x="3384" y="10840"/>
                  </a:lnTo>
                  <a:lnTo>
                    <a:pt x="3025" y="8265"/>
                  </a:lnTo>
                  <a:lnTo>
                    <a:pt x="2666" y="5720"/>
                  </a:lnTo>
                  <a:lnTo>
                    <a:pt x="2456" y="4432"/>
                  </a:lnTo>
                  <a:lnTo>
                    <a:pt x="2217" y="3175"/>
                  </a:lnTo>
                  <a:lnTo>
                    <a:pt x="1977" y="1887"/>
                  </a:lnTo>
                  <a:lnTo>
                    <a:pt x="1707" y="630"/>
                  </a:lnTo>
                  <a:lnTo>
                    <a:pt x="1618" y="450"/>
                  </a:lnTo>
                  <a:lnTo>
                    <a:pt x="1528" y="300"/>
                  </a:lnTo>
                  <a:lnTo>
                    <a:pt x="1438" y="180"/>
                  </a:lnTo>
                  <a:lnTo>
                    <a:pt x="1288" y="91"/>
                  </a:lnTo>
                  <a:lnTo>
                    <a:pt x="1139" y="3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9" name="Google Shape;2049;p18"/>
          <p:cNvPicPr preferRelativeResize="0"/>
          <p:nvPr/>
        </p:nvPicPr>
        <p:blipFill rotWithShape="1">
          <a:blip r:embed="rId3">
            <a:alphaModFix/>
          </a:blip>
          <a:srcRect b="2424" l="2388" r="2455" t="1328"/>
          <a:stretch/>
        </p:blipFill>
        <p:spPr>
          <a:xfrm>
            <a:off x="3754225" y="1337425"/>
            <a:ext cx="5010351" cy="3202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0" name="Google Shape;2050;p18"/>
          <p:cNvSpPr txBox="1"/>
          <p:nvPr>
            <p:ph idx="4294967295" type="body"/>
          </p:nvPr>
        </p:nvSpPr>
        <p:spPr>
          <a:xfrm>
            <a:off x="573200" y="723125"/>
            <a:ext cx="32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U-001 Ingresar al aplicativo web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CU-002 Registro de Administrador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CU-003 Registro de cliente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CU-004 Realizar login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CU-005 Ingresar al sistema(Administrador)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CU-006 Ingresar al sistema(Cliente)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CU-007 Gestionar información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CU-008 Ver menú y precios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CU-009 Hacer reservación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CU-010 Agendar reservación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9"/>
          <p:cNvSpPr/>
          <p:nvPr/>
        </p:nvSpPr>
        <p:spPr>
          <a:xfrm>
            <a:off x="1019475" y="1543225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9"/>
          <p:cNvSpPr txBox="1"/>
          <p:nvPr>
            <p:ph type="title"/>
          </p:nvPr>
        </p:nvSpPr>
        <p:spPr>
          <a:xfrm>
            <a:off x="3981138" y="1876450"/>
            <a:ext cx="4704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>
                <a:highlight>
                  <a:schemeClr val="dk2"/>
                </a:highlight>
              </a:rPr>
              <a:t>SEGUNDO TRIMESTRE</a:t>
            </a:r>
            <a:endParaRPr sz="4000">
              <a:highlight>
                <a:schemeClr val="dk2"/>
              </a:highlight>
            </a:endParaRPr>
          </a:p>
        </p:txBody>
      </p:sp>
      <p:sp>
        <p:nvSpPr>
          <p:cNvPr id="2057" name="Google Shape;2057;p19"/>
          <p:cNvSpPr/>
          <p:nvPr/>
        </p:nvSpPr>
        <p:spPr>
          <a:xfrm>
            <a:off x="3306011" y="3943954"/>
            <a:ext cx="24312" cy="61853"/>
          </a:xfrm>
          <a:custGeom>
            <a:rect b="b" l="l" r="r" t="t"/>
            <a:pathLst>
              <a:path extrusionOk="0" fill="none" h="4877" w="1917">
                <a:moveTo>
                  <a:pt x="0" y="1"/>
                </a:moveTo>
                <a:lnTo>
                  <a:pt x="0" y="1"/>
                </a:lnTo>
                <a:lnTo>
                  <a:pt x="298" y="874"/>
                </a:lnTo>
                <a:lnTo>
                  <a:pt x="596" y="1725"/>
                </a:lnTo>
                <a:lnTo>
                  <a:pt x="937" y="2577"/>
                </a:lnTo>
                <a:lnTo>
                  <a:pt x="1278" y="3428"/>
                </a:lnTo>
                <a:lnTo>
                  <a:pt x="1278" y="3428"/>
                </a:lnTo>
                <a:lnTo>
                  <a:pt x="1597" y="4152"/>
                </a:lnTo>
                <a:lnTo>
                  <a:pt x="1916" y="4876"/>
                </a:lnTo>
                <a:lnTo>
                  <a:pt x="1916" y="4876"/>
                </a:lnTo>
                <a:lnTo>
                  <a:pt x="1597" y="4152"/>
                </a:lnTo>
                <a:lnTo>
                  <a:pt x="1278" y="3428"/>
                </a:lnTo>
                <a:lnTo>
                  <a:pt x="1278" y="3428"/>
                </a:lnTo>
                <a:lnTo>
                  <a:pt x="937" y="2577"/>
                </a:lnTo>
                <a:lnTo>
                  <a:pt x="596" y="1725"/>
                </a:lnTo>
                <a:lnTo>
                  <a:pt x="298" y="87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9"/>
          <p:cNvSpPr/>
          <p:nvPr/>
        </p:nvSpPr>
        <p:spPr>
          <a:xfrm>
            <a:off x="3280901" y="3572163"/>
            <a:ext cx="279" cy="558"/>
          </a:xfrm>
          <a:custGeom>
            <a:rect b="b" l="l" r="r" t="t"/>
            <a:pathLst>
              <a:path extrusionOk="0" fill="none" h="44" w="22">
                <a:moveTo>
                  <a:pt x="22" y="1"/>
                </a:moveTo>
                <a:lnTo>
                  <a:pt x="22" y="22"/>
                </a:lnTo>
                <a:lnTo>
                  <a:pt x="22" y="22"/>
                </a:lnTo>
                <a:lnTo>
                  <a:pt x="0" y="43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9"/>
          <p:cNvSpPr/>
          <p:nvPr/>
        </p:nvSpPr>
        <p:spPr>
          <a:xfrm>
            <a:off x="3275765" y="3571630"/>
            <a:ext cx="6493" cy="167675"/>
          </a:xfrm>
          <a:custGeom>
            <a:rect b="b" l="l" r="r" t="t"/>
            <a:pathLst>
              <a:path extrusionOk="0" fill="none" h="13221" w="512">
                <a:moveTo>
                  <a:pt x="448" y="0"/>
                </a:moveTo>
                <a:lnTo>
                  <a:pt x="448" y="21"/>
                </a:lnTo>
                <a:lnTo>
                  <a:pt x="448" y="21"/>
                </a:lnTo>
                <a:lnTo>
                  <a:pt x="299" y="1150"/>
                </a:lnTo>
                <a:lnTo>
                  <a:pt x="299" y="1150"/>
                </a:lnTo>
                <a:lnTo>
                  <a:pt x="171" y="2470"/>
                </a:lnTo>
                <a:lnTo>
                  <a:pt x="86" y="3790"/>
                </a:lnTo>
                <a:lnTo>
                  <a:pt x="22" y="5131"/>
                </a:lnTo>
                <a:lnTo>
                  <a:pt x="1" y="6451"/>
                </a:lnTo>
                <a:lnTo>
                  <a:pt x="1" y="6451"/>
                </a:lnTo>
                <a:lnTo>
                  <a:pt x="22" y="7238"/>
                </a:lnTo>
                <a:lnTo>
                  <a:pt x="43" y="8026"/>
                </a:lnTo>
                <a:lnTo>
                  <a:pt x="65" y="8814"/>
                </a:lnTo>
                <a:lnTo>
                  <a:pt x="129" y="9623"/>
                </a:lnTo>
                <a:lnTo>
                  <a:pt x="171" y="10411"/>
                </a:lnTo>
                <a:lnTo>
                  <a:pt x="256" y="11198"/>
                </a:lnTo>
                <a:lnTo>
                  <a:pt x="341" y="11986"/>
                </a:lnTo>
                <a:lnTo>
                  <a:pt x="427" y="12774"/>
                </a:lnTo>
                <a:lnTo>
                  <a:pt x="427" y="12774"/>
                </a:lnTo>
                <a:lnTo>
                  <a:pt x="512" y="13221"/>
                </a:lnTo>
                <a:lnTo>
                  <a:pt x="512" y="13221"/>
                </a:lnTo>
                <a:lnTo>
                  <a:pt x="427" y="12774"/>
                </a:lnTo>
                <a:lnTo>
                  <a:pt x="427" y="12774"/>
                </a:lnTo>
                <a:lnTo>
                  <a:pt x="341" y="11986"/>
                </a:lnTo>
                <a:lnTo>
                  <a:pt x="256" y="11198"/>
                </a:lnTo>
                <a:lnTo>
                  <a:pt x="171" y="10411"/>
                </a:lnTo>
                <a:lnTo>
                  <a:pt x="129" y="9623"/>
                </a:lnTo>
                <a:lnTo>
                  <a:pt x="65" y="8814"/>
                </a:lnTo>
                <a:lnTo>
                  <a:pt x="43" y="8026"/>
                </a:lnTo>
                <a:lnTo>
                  <a:pt x="22" y="7238"/>
                </a:lnTo>
                <a:lnTo>
                  <a:pt x="1" y="6451"/>
                </a:lnTo>
                <a:lnTo>
                  <a:pt x="1" y="6451"/>
                </a:lnTo>
                <a:lnTo>
                  <a:pt x="22" y="5642"/>
                </a:lnTo>
                <a:lnTo>
                  <a:pt x="22" y="4833"/>
                </a:lnTo>
                <a:lnTo>
                  <a:pt x="65" y="4024"/>
                </a:lnTo>
                <a:lnTo>
                  <a:pt x="107" y="3215"/>
                </a:lnTo>
                <a:lnTo>
                  <a:pt x="171" y="2406"/>
                </a:lnTo>
                <a:lnTo>
                  <a:pt x="256" y="1618"/>
                </a:lnTo>
                <a:lnTo>
                  <a:pt x="341" y="809"/>
                </a:lnTo>
                <a:lnTo>
                  <a:pt x="44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9"/>
          <p:cNvSpPr/>
          <p:nvPr/>
        </p:nvSpPr>
        <p:spPr>
          <a:xfrm>
            <a:off x="3280901" y="3651828"/>
            <a:ext cx="4325" cy="25669"/>
          </a:xfrm>
          <a:custGeom>
            <a:rect b="b" l="l" r="r" t="t"/>
            <a:pathLst>
              <a:path extrusionOk="0" fill="none" h="2024" w="341">
                <a:moveTo>
                  <a:pt x="341" y="1"/>
                </a:moveTo>
                <a:lnTo>
                  <a:pt x="341" y="1"/>
                </a:lnTo>
                <a:lnTo>
                  <a:pt x="0" y="2023"/>
                </a:lnTo>
                <a:lnTo>
                  <a:pt x="0" y="2023"/>
                </a:lnTo>
                <a:lnTo>
                  <a:pt x="0" y="2023"/>
                </a:lnTo>
                <a:lnTo>
                  <a:pt x="34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9"/>
          <p:cNvSpPr/>
          <p:nvPr/>
        </p:nvSpPr>
        <p:spPr>
          <a:xfrm>
            <a:off x="3286303" y="3626997"/>
            <a:ext cx="4058" cy="18910"/>
          </a:xfrm>
          <a:custGeom>
            <a:rect b="b" l="l" r="r" t="t"/>
            <a:pathLst>
              <a:path extrusionOk="0" fill="none" h="1491" w="320">
                <a:moveTo>
                  <a:pt x="319" y="0"/>
                </a:moveTo>
                <a:lnTo>
                  <a:pt x="319" y="0"/>
                </a:lnTo>
                <a:lnTo>
                  <a:pt x="85" y="1086"/>
                </a:lnTo>
                <a:lnTo>
                  <a:pt x="85" y="1086"/>
                </a:lnTo>
                <a:lnTo>
                  <a:pt x="0" y="1490"/>
                </a:lnTo>
                <a:lnTo>
                  <a:pt x="0" y="1490"/>
                </a:lnTo>
                <a:lnTo>
                  <a:pt x="85" y="1086"/>
                </a:lnTo>
                <a:lnTo>
                  <a:pt x="85" y="1086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9"/>
          <p:cNvSpPr/>
          <p:nvPr/>
        </p:nvSpPr>
        <p:spPr>
          <a:xfrm>
            <a:off x="3304654" y="3554900"/>
            <a:ext cx="7039" cy="20267"/>
          </a:xfrm>
          <a:custGeom>
            <a:rect b="b" l="l" r="r" t="t"/>
            <a:pathLst>
              <a:path extrusionOk="0" fill="none" h="1598" w="555">
                <a:moveTo>
                  <a:pt x="554" y="1"/>
                </a:moveTo>
                <a:lnTo>
                  <a:pt x="554" y="1"/>
                </a:lnTo>
                <a:lnTo>
                  <a:pt x="278" y="789"/>
                </a:lnTo>
                <a:lnTo>
                  <a:pt x="1" y="1598"/>
                </a:lnTo>
                <a:lnTo>
                  <a:pt x="1" y="1598"/>
                </a:lnTo>
                <a:lnTo>
                  <a:pt x="278" y="789"/>
                </a:lnTo>
                <a:lnTo>
                  <a:pt x="55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9"/>
          <p:cNvSpPr/>
          <p:nvPr/>
        </p:nvSpPr>
        <p:spPr>
          <a:xfrm>
            <a:off x="5527000" y="1295750"/>
            <a:ext cx="111809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9"/>
          <p:cNvSpPr/>
          <p:nvPr/>
        </p:nvSpPr>
        <p:spPr>
          <a:xfrm>
            <a:off x="6048675" y="3448225"/>
            <a:ext cx="80777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5" name="Google Shape;2065;p19"/>
          <p:cNvGrpSpPr/>
          <p:nvPr/>
        </p:nvGrpSpPr>
        <p:grpSpPr>
          <a:xfrm>
            <a:off x="8237020" y="7"/>
            <a:ext cx="636765" cy="391233"/>
            <a:chOff x="83000" y="3568688"/>
            <a:chExt cx="468175" cy="287650"/>
          </a:xfrm>
        </p:grpSpPr>
        <p:sp>
          <p:nvSpPr>
            <p:cNvPr id="2066" name="Google Shape;2066;p1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2" name="Google Shape;2072;p19"/>
          <p:cNvGrpSpPr/>
          <p:nvPr/>
        </p:nvGrpSpPr>
        <p:grpSpPr>
          <a:xfrm>
            <a:off x="1100316" y="-22880"/>
            <a:ext cx="584571" cy="437000"/>
            <a:chOff x="-522075" y="3957700"/>
            <a:chExt cx="429800" cy="321300"/>
          </a:xfrm>
        </p:grpSpPr>
        <p:sp>
          <p:nvSpPr>
            <p:cNvPr id="2073" name="Google Shape;2073;p1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5" name="Google Shape;2085;p19"/>
          <p:cNvCxnSpPr/>
          <p:nvPr/>
        </p:nvCxnSpPr>
        <p:spPr>
          <a:xfrm>
            <a:off x="-1953250" y="4693825"/>
            <a:ext cx="49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86" name="Google Shape;2086;p19"/>
          <p:cNvCxnSpPr/>
          <p:nvPr/>
        </p:nvCxnSpPr>
        <p:spPr>
          <a:xfrm>
            <a:off x="9453400" y="82925"/>
            <a:ext cx="64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87" name="Google Shape;2087;p19"/>
          <p:cNvGrpSpPr/>
          <p:nvPr/>
        </p:nvGrpSpPr>
        <p:grpSpPr>
          <a:xfrm>
            <a:off x="1100331" y="944594"/>
            <a:ext cx="3179333" cy="3254312"/>
            <a:chOff x="1164175" y="238125"/>
            <a:chExt cx="5118050" cy="5238750"/>
          </a:xfrm>
        </p:grpSpPr>
        <p:sp>
          <p:nvSpPr>
            <p:cNvPr id="2088" name="Google Shape;2088;p19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h="179647" w="156419">
                  <a:moveTo>
                    <a:pt x="59903" y="21661"/>
                  </a:moveTo>
                  <a:lnTo>
                    <a:pt x="60091" y="21692"/>
                  </a:lnTo>
                  <a:lnTo>
                    <a:pt x="60561" y="21849"/>
                  </a:lnTo>
                  <a:lnTo>
                    <a:pt x="61032" y="22037"/>
                  </a:lnTo>
                  <a:lnTo>
                    <a:pt x="61470" y="22257"/>
                  </a:lnTo>
                  <a:lnTo>
                    <a:pt x="61909" y="22476"/>
                  </a:lnTo>
                  <a:lnTo>
                    <a:pt x="62317" y="22758"/>
                  </a:lnTo>
                  <a:lnTo>
                    <a:pt x="62756" y="23040"/>
                  </a:lnTo>
                  <a:lnTo>
                    <a:pt x="63163" y="23322"/>
                  </a:lnTo>
                  <a:lnTo>
                    <a:pt x="63539" y="23636"/>
                  </a:lnTo>
                  <a:lnTo>
                    <a:pt x="63915" y="23981"/>
                  </a:lnTo>
                  <a:lnTo>
                    <a:pt x="64292" y="24357"/>
                  </a:lnTo>
                  <a:lnTo>
                    <a:pt x="64636" y="24733"/>
                  </a:lnTo>
                  <a:lnTo>
                    <a:pt x="64981" y="25109"/>
                  </a:lnTo>
                  <a:lnTo>
                    <a:pt x="65326" y="25517"/>
                  </a:lnTo>
                  <a:lnTo>
                    <a:pt x="65639" y="25955"/>
                  </a:lnTo>
                  <a:lnTo>
                    <a:pt x="66235" y="26833"/>
                  </a:lnTo>
                  <a:lnTo>
                    <a:pt x="66768" y="27742"/>
                  </a:lnTo>
                  <a:lnTo>
                    <a:pt x="67238" y="28683"/>
                  </a:lnTo>
                  <a:lnTo>
                    <a:pt x="67646" y="29654"/>
                  </a:lnTo>
                  <a:lnTo>
                    <a:pt x="67959" y="30657"/>
                  </a:lnTo>
                  <a:lnTo>
                    <a:pt x="68241" y="31629"/>
                  </a:lnTo>
                  <a:lnTo>
                    <a:pt x="68429" y="32632"/>
                  </a:lnTo>
                  <a:lnTo>
                    <a:pt x="68492" y="33102"/>
                  </a:lnTo>
                  <a:lnTo>
                    <a:pt x="68555" y="33604"/>
                  </a:lnTo>
                  <a:lnTo>
                    <a:pt x="68586" y="34074"/>
                  </a:lnTo>
                  <a:lnTo>
                    <a:pt x="68586" y="34544"/>
                  </a:lnTo>
                  <a:lnTo>
                    <a:pt x="68586" y="34701"/>
                  </a:lnTo>
                  <a:lnTo>
                    <a:pt x="68523" y="34826"/>
                  </a:lnTo>
                  <a:lnTo>
                    <a:pt x="68461" y="34952"/>
                  </a:lnTo>
                  <a:lnTo>
                    <a:pt x="68398" y="35046"/>
                  </a:lnTo>
                  <a:lnTo>
                    <a:pt x="68304" y="35109"/>
                  </a:lnTo>
                  <a:lnTo>
                    <a:pt x="68178" y="35171"/>
                  </a:lnTo>
                  <a:lnTo>
                    <a:pt x="68053" y="35234"/>
                  </a:lnTo>
                  <a:lnTo>
                    <a:pt x="67928" y="35265"/>
                  </a:lnTo>
                  <a:lnTo>
                    <a:pt x="67677" y="35265"/>
                  </a:lnTo>
                  <a:lnTo>
                    <a:pt x="67583" y="35234"/>
                  </a:lnTo>
                  <a:lnTo>
                    <a:pt x="67458" y="35171"/>
                  </a:lnTo>
                  <a:lnTo>
                    <a:pt x="67363" y="35109"/>
                  </a:lnTo>
                  <a:lnTo>
                    <a:pt x="67269" y="35015"/>
                  </a:lnTo>
                  <a:lnTo>
                    <a:pt x="67207" y="34889"/>
                  </a:lnTo>
                  <a:lnTo>
                    <a:pt x="67144" y="34732"/>
                  </a:lnTo>
                  <a:lnTo>
                    <a:pt x="66925" y="33855"/>
                  </a:lnTo>
                  <a:lnTo>
                    <a:pt x="66674" y="32977"/>
                  </a:lnTo>
                  <a:lnTo>
                    <a:pt x="66392" y="32099"/>
                  </a:lnTo>
                  <a:lnTo>
                    <a:pt x="66110" y="31253"/>
                  </a:lnTo>
                  <a:lnTo>
                    <a:pt x="65765" y="30407"/>
                  </a:lnTo>
                  <a:lnTo>
                    <a:pt x="65389" y="29560"/>
                  </a:lnTo>
                  <a:lnTo>
                    <a:pt x="64981" y="28745"/>
                  </a:lnTo>
                  <a:lnTo>
                    <a:pt x="64511" y="27962"/>
                  </a:lnTo>
                  <a:lnTo>
                    <a:pt x="63978" y="27178"/>
                  </a:lnTo>
                  <a:lnTo>
                    <a:pt x="63414" y="26488"/>
                  </a:lnTo>
                  <a:lnTo>
                    <a:pt x="62787" y="25799"/>
                  </a:lnTo>
                  <a:lnTo>
                    <a:pt x="62160" y="25172"/>
                  </a:lnTo>
                  <a:lnTo>
                    <a:pt x="60875" y="23918"/>
                  </a:lnTo>
                  <a:lnTo>
                    <a:pt x="60217" y="23291"/>
                  </a:lnTo>
                  <a:lnTo>
                    <a:pt x="59558" y="22633"/>
                  </a:lnTo>
                  <a:lnTo>
                    <a:pt x="59464" y="22476"/>
                  </a:lnTo>
                  <a:lnTo>
                    <a:pt x="59402" y="22288"/>
                  </a:lnTo>
                  <a:lnTo>
                    <a:pt x="59433" y="22131"/>
                  </a:lnTo>
                  <a:lnTo>
                    <a:pt x="59496" y="21943"/>
                  </a:lnTo>
                  <a:lnTo>
                    <a:pt x="59590" y="21818"/>
                  </a:lnTo>
                  <a:lnTo>
                    <a:pt x="59746" y="21724"/>
                  </a:lnTo>
                  <a:lnTo>
                    <a:pt x="59903" y="21661"/>
                  </a:lnTo>
                  <a:close/>
                  <a:moveTo>
                    <a:pt x="33729" y="66831"/>
                  </a:moveTo>
                  <a:lnTo>
                    <a:pt x="33854" y="66862"/>
                  </a:lnTo>
                  <a:lnTo>
                    <a:pt x="35140" y="67301"/>
                  </a:lnTo>
                  <a:lnTo>
                    <a:pt x="36456" y="67709"/>
                  </a:lnTo>
                  <a:lnTo>
                    <a:pt x="37114" y="67865"/>
                  </a:lnTo>
                  <a:lnTo>
                    <a:pt x="37773" y="68022"/>
                  </a:lnTo>
                  <a:lnTo>
                    <a:pt x="38462" y="68116"/>
                  </a:lnTo>
                  <a:lnTo>
                    <a:pt x="39152" y="68210"/>
                  </a:lnTo>
                  <a:lnTo>
                    <a:pt x="39779" y="68242"/>
                  </a:lnTo>
                  <a:lnTo>
                    <a:pt x="40406" y="68273"/>
                  </a:lnTo>
                  <a:lnTo>
                    <a:pt x="41628" y="68242"/>
                  </a:lnTo>
                  <a:lnTo>
                    <a:pt x="42882" y="68210"/>
                  </a:lnTo>
                  <a:lnTo>
                    <a:pt x="44136" y="68179"/>
                  </a:lnTo>
                  <a:lnTo>
                    <a:pt x="44293" y="68179"/>
                  </a:lnTo>
                  <a:lnTo>
                    <a:pt x="44418" y="68210"/>
                  </a:lnTo>
                  <a:lnTo>
                    <a:pt x="44543" y="68273"/>
                  </a:lnTo>
                  <a:lnTo>
                    <a:pt x="44637" y="68367"/>
                  </a:lnTo>
                  <a:lnTo>
                    <a:pt x="44732" y="68461"/>
                  </a:lnTo>
                  <a:lnTo>
                    <a:pt x="44794" y="68555"/>
                  </a:lnTo>
                  <a:lnTo>
                    <a:pt x="44826" y="68649"/>
                  </a:lnTo>
                  <a:lnTo>
                    <a:pt x="44826" y="68774"/>
                  </a:lnTo>
                  <a:lnTo>
                    <a:pt x="44826" y="69025"/>
                  </a:lnTo>
                  <a:lnTo>
                    <a:pt x="44794" y="69151"/>
                  </a:lnTo>
                  <a:lnTo>
                    <a:pt x="44732" y="69276"/>
                  </a:lnTo>
                  <a:lnTo>
                    <a:pt x="44669" y="69370"/>
                  </a:lnTo>
                  <a:lnTo>
                    <a:pt x="44575" y="69464"/>
                  </a:lnTo>
                  <a:lnTo>
                    <a:pt x="44449" y="69558"/>
                  </a:lnTo>
                  <a:lnTo>
                    <a:pt x="44324" y="69621"/>
                  </a:lnTo>
                  <a:lnTo>
                    <a:pt x="43666" y="69840"/>
                  </a:lnTo>
                  <a:lnTo>
                    <a:pt x="43007" y="70028"/>
                  </a:lnTo>
                  <a:lnTo>
                    <a:pt x="42287" y="70154"/>
                  </a:lnTo>
                  <a:lnTo>
                    <a:pt x="41597" y="70248"/>
                  </a:lnTo>
                  <a:lnTo>
                    <a:pt x="40876" y="70279"/>
                  </a:lnTo>
                  <a:lnTo>
                    <a:pt x="40155" y="70248"/>
                  </a:lnTo>
                  <a:lnTo>
                    <a:pt x="39403" y="70216"/>
                  </a:lnTo>
                  <a:lnTo>
                    <a:pt x="38682" y="70122"/>
                  </a:lnTo>
                  <a:lnTo>
                    <a:pt x="37961" y="69966"/>
                  </a:lnTo>
                  <a:lnTo>
                    <a:pt x="37240" y="69778"/>
                  </a:lnTo>
                  <a:lnTo>
                    <a:pt x="36550" y="69589"/>
                  </a:lnTo>
                  <a:lnTo>
                    <a:pt x="35861" y="69339"/>
                  </a:lnTo>
                  <a:lnTo>
                    <a:pt x="35202" y="69025"/>
                  </a:lnTo>
                  <a:lnTo>
                    <a:pt x="34575" y="68712"/>
                  </a:lnTo>
                  <a:lnTo>
                    <a:pt x="33948" y="68367"/>
                  </a:lnTo>
                  <a:lnTo>
                    <a:pt x="33384" y="67991"/>
                  </a:lnTo>
                  <a:lnTo>
                    <a:pt x="33290" y="67928"/>
                  </a:lnTo>
                  <a:lnTo>
                    <a:pt x="33227" y="67834"/>
                  </a:lnTo>
                  <a:lnTo>
                    <a:pt x="33165" y="67740"/>
                  </a:lnTo>
                  <a:lnTo>
                    <a:pt x="33133" y="67615"/>
                  </a:lnTo>
                  <a:lnTo>
                    <a:pt x="33102" y="67395"/>
                  </a:lnTo>
                  <a:lnTo>
                    <a:pt x="33165" y="67207"/>
                  </a:lnTo>
                  <a:lnTo>
                    <a:pt x="33259" y="67019"/>
                  </a:lnTo>
                  <a:lnTo>
                    <a:pt x="33322" y="66956"/>
                  </a:lnTo>
                  <a:lnTo>
                    <a:pt x="33416" y="66894"/>
                  </a:lnTo>
                  <a:lnTo>
                    <a:pt x="33510" y="66862"/>
                  </a:lnTo>
                  <a:lnTo>
                    <a:pt x="33604" y="66831"/>
                  </a:lnTo>
                  <a:close/>
                  <a:moveTo>
                    <a:pt x="81657" y="33855"/>
                  </a:moveTo>
                  <a:lnTo>
                    <a:pt x="81814" y="33917"/>
                  </a:lnTo>
                  <a:lnTo>
                    <a:pt x="81971" y="33980"/>
                  </a:lnTo>
                  <a:lnTo>
                    <a:pt x="82096" y="34105"/>
                  </a:lnTo>
                  <a:lnTo>
                    <a:pt x="82190" y="34231"/>
                  </a:lnTo>
                  <a:lnTo>
                    <a:pt x="84008" y="36770"/>
                  </a:lnTo>
                  <a:lnTo>
                    <a:pt x="84855" y="38086"/>
                  </a:lnTo>
                  <a:lnTo>
                    <a:pt x="85701" y="39372"/>
                  </a:lnTo>
                  <a:lnTo>
                    <a:pt x="86516" y="40688"/>
                  </a:lnTo>
                  <a:lnTo>
                    <a:pt x="87300" y="42036"/>
                  </a:lnTo>
                  <a:lnTo>
                    <a:pt x="88021" y="43384"/>
                  </a:lnTo>
                  <a:lnTo>
                    <a:pt x="88710" y="44763"/>
                  </a:lnTo>
                  <a:lnTo>
                    <a:pt x="89306" y="46174"/>
                  </a:lnTo>
                  <a:lnTo>
                    <a:pt x="89870" y="47584"/>
                  </a:lnTo>
                  <a:lnTo>
                    <a:pt x="90121" y="48305"/>
                  </a:lnTo>
                  <a:lnTo>
                    <a:pt x="90340" y="49026"/>
                  </a:lnTo>
                  <a:lnTo>
                    <a:pt x="90560" y="49779"/>
                  </a:lnTo>
                  <a:lnTo>
                    <a:pt x="90748" y="50500"/>
                  </a:lnTo>
                  <a:lnTo>
                    <a:pt x="90936" y="51252"/>
                  </a:lnTo>
                  <a:lnTo>
                    <a:pt x="91093" y="52004"/>
                  </a:lnTo>
                  <a:lnTo>
                    <a:pt x="91218" y="52788"/>
                  </a:lnTo>
                  <a:lnTo>
                    <a:pt x="91312" y="53540"/>
                  </a:lnTo>
                  <a:lnTo>
                    <a:pt x="91406" y="54324"/>
                  </a:lnTo>
                  <a:lnTo>
                    <a:pt x="91437" y="55107"/>
                  </a:lnTo>
                  <a:lnTo>
                    <a:pt x="91469" y="55923"/>
                  </a:lnTo>
                  <a:lnTo>
                    <a:pt x="91469" y="56706"/>
                  </a:lnTo>
                  <a:lnTo>
                    <a:pt x="91437" y="58054"/>
                  </a:lnTo>
                  <a:lnTo>
                    <a:pt x="91312" y="59371"/>
                  </a:lnTo>
                  <a:lnTo>
                    <a:pt x="91155" y="60718"/>
                  </a:lnTo>
                  <a:lnTo>
                    <a:pt x="90904" y="62035"/>
                  </a:lnTo>
                  <a:lnTo>
                    <a:pt x="90591" y="63320"/>
                  </a:lnTo>
                  <a:lnTo>
                    <a:pt x="90215" y="64637"/>
                  </a:lnTo>
                  <a:lnTo>
                    <a:pt x="89807" y="65891"/>
                  </a:lnTo>
                  <a:lnTo>
                    <a:pt x="89306" y="67144"/>
                  </a:lnTo>
                  <a:lnTo>
                    <a:pt x="88742" y="68367"/>
                  </a:lnTo>
                  <a:lnTo>
                    <a:pt x="88146" y="69558"/>
                  </a:lnTo>
                  <a:lnTo>
                    <a:pt x="87456" y="70718"/>
                  </a:lnTo>
                  <a:lnTo>
                    <a:pt x="86735" y="71846"/>
                  </a:lnTo>
                  <a:lnTo>
                    <a:pt x="85952" y="72912"/>
                  </a:lnTo>
                  <a:lnTo>
                    <a:pt x="85513" y="73445"/>
                  </a:lnTo>
                  <a:lnTo>
                    <a:pt x="85074" y="73947"/>
                  </a:lnTo>
                  <a:lnTo>
                    <a:pt x="84635" y="74448"/>
                  </a:lnTo>
                  <a:lnTo>
                    <a:pt x="84165" y="74918"/>
                  </a:lnTo>
                  <a:lnTo>
                    <a:pt x="83695" y="75389"/>
                  </a:lnTo>
                  <a:lnTo>
                    <a:pt x="83193" y="75859"/>
                  </a:lnTo>
                  <a:lnTo>
                    <a:pt x="83037" y="75953"/>
                  </a:lnTo>
                  <a:lnTo>
                    <a:pt x="82849" y="76015"/>
                  </a:lnTo>
                  <a:lnTo>
                    <a:pt x="82692" y="76047"/>
                  </a:lnTo>
                  <a:lnTo>
                    <a:pt x="82504" y="75984"/>
                  </a:lnTo>
                  <a:lnTo>
                    <a:pt x="82347" y="75921"/>
                  </a:lnTo>
                  <a:lnTo>
                    <a:pt x="82222" y="75796"/>
                  </a:lnTo>
                  <a:lnTo>
                    <a:pt x="82128" y="75671"/>
                  </a:lnTo>
                  <a:lnTo>
                    <a:pt x="82065" y="75514"/>
                  </a:lnTo>
                  <a:lnTo>
                    <a:pt x="81375" y="75326"/>
                  </a:lnTo>
                  <a:lnTo>
                    <a:pt x="80717" y="75075"/>
                  </a:lnTo>
                  <a:lnTo>
                    <a:pt x="80090" y="74793"/>
                  </a:lnTo>
                  <a:lnTo>
                    <a:pt x="79463" y="74511"/>
                  </a:lnTo>
                  <a:lnTo>
                    <a:pt x="78868" y="74197"/>
                  </a:lnTo>
                  <a:lnTo>
                    <a:pt x="78303" y="73853"/>
                  </a:lnTo>
                  <a:lnTo>
                    <a:pt x="77739" y="73476"/>
                  </a:lnTo>
                  <a:lnTo>
                    <a:pt x="77206" y="73069"/>
                  </a:lnTo>
                  <a:lnTo>
                    <a:pt x="76673" y="72661"/>
                  </a:lnTo>
                  <a:lnTo>
                    <a:pt x="76172" y="72223"/>
                  </a:lnTo>
                  <a:lnTo>
                    <a:pt x="75702" y="71752"/>
                  </a:lnTo>
                  <a:lnTo>
                    <a:pt x="75231" y="71282"/>
                  </a:lnTo>
                  <a:lnTo>
                    <a:pt x="74793" y="70781"/>
                  </a:lnTo>
                  <a:lnTo>
                    <a:pt x="74385" y="70248"/>
                  </a:lnTo>
                  <a:lnTo>
                    <a:pt x="73978" y="69715"/>
                  </a:lnTo>
                  <a:lnTo>
                    <a:pt x="73601" y="69182"/>
                  </a:lnTo>
                  <a:lnTo>
                    <a:pt x="73225" y="68618"/>
                  </a:lnTo>
                  <a:lnTo>
                    <a:pt x="72880" y="68022"/>
                  </a:lnTo>
                  <a:lnTo>
                    <a:pt x="72567" y="67427"/>
                  </a:lnTo>
                  <a:lnTo>
                    <a:pt x="72253" y="66831"/>
                  </a:lnTo>
                  <a:lnTo>
                    <a:pt x="72003" y="66204"/>
                  </a:lnTo>
                  <a:lnTo>
                    <a:pt x="71721" y="65577"/>
                  </a:lnTo>
                  <a:lnTo>
                    <a:pt x="71501" y="64950"/>
                  </a:lnTo>
                  <a:lnTo>
                    <a:pt x="71282" y="64292"/>
                  </a:lnTo>
                  <a:lnTo>
                    <a:pt x="71094" y="63634"/>
                  </a:lnTo>
                  <a:lnTo>
                    <a:pt x="70906" y="62975"/>
                  </a:lnTo>
                  <a:lnTo>
                    <a:pt x="70749" y="62317"/>
                  </a:lnTo>
                  <a:lnTo>
                    <a:pt x="70623" y="61628"/>
                  </a:lnTo>
                  <a:lnTo>
                    <a:pt x="70529" y="60938"/>
                  </a:lnTo>
                  <a:lnTo>
                    <a:pt x="70435" y="60280"/>
                  </a:lnTo>
                  <a:lnTo>
                    <a:pt x="70373" y="59590"/>
                  </a:lnTo>
                  <a:lnTo>
                    <a:pt x="70341" y="58900"/>
                  </a:lnTo>
                  <a:lnTo>
                    <a:pt x="70310" y="58023"/>
                  </a:lnTo>
                  <a:lnTo>
                    <a:pt x="70310" y="57145"/>
                  </a:lnTo>
                  <a:lnTo>
                    <a:pt x="70373" y="56267"/>
                  </a:lnTo>
                  <a:lnTo>
                    <a:pt x="70435" y="55390"/>
                  </a:lnTo>
                  <a:lnTo>
                    <a:pt x="70529" y="54543"/>
                  </a:lnTo>
                  <a:lnTo>
                    <a:pt x="70655" y="53697"/>
                  </a:lnTo>
                  <a:lnTo>
                    <a:pt x="70812" y="52851"/>
                  </a:lnTo>
                  <a:lnTo>
                    <a:pt x="71000" y="52004"/>
                  </a:lnTo>
                  <a:lnTo>
                    <a:pt x="71219" y="51158"/>
                  </a:lnTo>
                  <a:lnTo>
                    <a:pt x="71438" y="50343"/>
                  </a:lnTo>
                  <a:lnTo>
                    <a:pt x="71689" y="49528"/>
                  </a:lnTo>
                  <a:lnTo>
                    <a:pt x="71971" y="48713"/>
                  </a:lnTo>
                  <a:lnTo>
                    <a:pt x="72285" y="47898"/>
                  </a:lnTo>
                  <a:lnTo>
                    <a:pt x="72598" y="47114"/>
                  </a:lnTo>
                  <a:lnTo>
                    <a:pt x="72943" y="46331"/>
                  </a:lnTo>
                  <a:lnTo>
                    <a:pt x="73319" y="45547"/>
                  </a:lnTo>
                  <a:lnTo>
                    <a:pt x="73695" y="44763"/>
                  </a:lnTo>
                  <a:lnTo>
                    <a:pt x="74103" y="44011"/>
                  </a:lnTo>
                  <a:lnTo>
                    <a:pt x="74949" y="42506"/>
                  </a:lnTo>
                  <a:lnTo>
                    <a:pt x="75858" y="41002"/>
                  </a:lnTo>
                  <a:lnTo>
                    <a:pt x="76830" y="39560"/>
                  </a:lnTo>
                  <a:lnTo>
                    <a:pt x="77833" y="38149"/>
                  </a:lnTo>
                  <a:lnTo>
                    <a:pt x="78868" y="36770"/>
                  </a:lnTo>
                  <a:lnTo>
                    <a:pt x="79933" y="35391"/>
                  </a:lnTo>
                  <a:lnTo>
                    <a:pt x="81030" y="34074"/>
                  </a:lnTo>
                  <a:lnTo>
                    <a:pt x="81156" y="33949"/>
                  </a:lnTo>
                  <a:lnTo>
                    <a:pt x="81313" y="33886"/>
                  </a:lnTo>
                  <a:lnTo>
                    <a:pt x="81469" y="33855"/>
                  </a:lnTo>
                  <a:close/>
                  <a:moveTo>
                    <a:pt x="100120" y="59653"/>
                  </a:moveTo>
                  <a:lnTo>
                    <a:pt x="100214" y="59684"/>
                  </a:lnTo>
                  <a:lnTo>
                    <a:pt x="100277" y="59747"/>
                  </a:lnTo>
                  <a:lnTo>
                    <a:pt x="100340" y="59809"/>
                  </a:lnTo>
                  <a:lnTo>
                    <a:pt x="100371" y="59903"/>
                  </a:lnTo>
                  <a:lnTo>
                    <a:pt x="100371" y="59998"/>
                  </a:lnTo>
                  <a:lnTo>
                    <a:pt x="100340" y="60123"/>
                  </a:lnTo>
                  <a:lnTo>
                    <a:pt x="100026" y="60624"/>
                  </a:lnTo>
                  <a:lnTo>
                    <a:pt x="99650" y="61095"/>
                  </a:lnTo>
                  <a:lnTo>
                    <a:pt x="99305" y="61565"/>
                  </a:lnTo>
                  <a:lnTo>
                    <a:pt x="98929" y="62004"/>
                  </a:lnTo>
                  <a:lnTo>
                    <a:pt x="98114" y="62881"/>
                  </a:lnTo>
                  <a:lnTo>
                    <a:pt x="97299" y="63728"/>
                  </a:lnTo>
                  <a:lnTo>
                    <a:pt x="96484" y="64574"/>
                  </a:lnTo>
                  <a:lnTo>
                    <a:pt x="96108" y="65013"/>
                  </a:lnTo>
                  <a:lnTo>
                    <a:pt x="95732" y="65483"/>
                  </a:lnTo>
                  <a:lnTo>
                    <a:pt x="95356" y="65953"/>
                  </a:lnTo>
                  <a:lnTo>
                    <a:pt x="95011" y="66424"/>
                  </a:lnTo>
                  <a:lnTo>
                    <a:pt x="94697" y="66956"/>
                  </a:lnTo>
                  <a:lnTo>
                    <a:pt x="94415" y="67489"/>
                  </a:lnTo>
                  <a:lnTo>
                    <a:pt x="94133" y="68054"/>
                  </a:lnTo>
                  <a:lnTo>
                    <a:pt x="93882" y="68618"/>
                  </a:lnTo>
                  <a:lnTo>
                    <a:pt x="93412" y="69746"/>
                  </a:lnTo>
                  <a:lnTo>
                    <a:pt x="93036" y="70906"/>
                  </a:lnTo>
                  <a:lnTo>
                    <a:pt x="92660" y="72097"/>
                  </a:lnTo>
                  <a:lnTo>
                    <a:pt x="92002" y="74480"/>
                  </a:lnTo>
                  <a:lnTo>
                    <a:pt x="91657" y="75671"/>
                  </a:lnTo>
                  <a:lnTo>
                    <a:pt x="91312" y="76830"/>
                  </a:lnTo>
                  <a:lnTo>
                    <a:pt x="91249" y="77019"/>
                  </a:lnTo>
                  <a:lnTo>
                    <a:pt x="91155" y="77175"/>
                  </a:lnTo>
                  <a:lnTo>
                    <a:pt x="91030" y="77301"/>
                  </a:lnTo>
                  <a:lnTo>
                    <a:pt x="90904" y="77363"/>
                  </a:lnTo>
                  <a:lnTo>
                    <a:pt x="90779" y="77426"/>
                  </a:lnTo>
                  <a:lnTo>
                    <a:pt x="90622" y="77457"/>
                  </a:lnTo>
                  <a:lnTo>
                    <a:pt x="90466" y="77457"/>
                  </a:lnTo>
                  <a:lnTo>
                    <a:pt x="90309" y="77426"/>
                  </a:lnTo>
                  <a:lnTo>
                    <a:pt x="90152" y="77363"/>
                  </a:lnTo>
                  <a:lnTo>
                    <a:pt x="90027" y="77269"/>
                  </a:lnTo>
                  <a:lnTo>
                    <a:pt x="89901" y="77175"/>
                  </a:lnTo>
                  <a:lnTo>
                    <a:pt x="89807" y="77050"/>
                  </a:lnTo>
                  <a:lnTo>
                    <a:pt x="89713" y="76925"/>
                  </a:lnTo>
                  <a:lnTo>
                    <a:pt x="89682" y="76736"/>
                  </a:lnTo>
                  <a:lnTo>
                    <a:pt x="89651" y="76580"/>
                  </a:lnTo>
                  <a:lnTo>
                    <a:pt x="89651" y="76392"/>
                  </a:lnTo>
                  <a:lnTo>
                    <a:pt x="89901" y="75138"/>
                  </a:lnTo>
                  <a:lnTo>
                    <a:pt x="90152" y="73884"/>
                  </a:lnTo>
                  <a:lnTo>
                    <a:pt x="90466" y="72630"/>
                  </a:lnTo>
                  <a:lnTo>
                    <a:pt x="90810" y="71376"/>
                  </a:lnTo>
                  <a:lnTo>
                    <a:pt x="91218" y="70154"/>
                  </a:lnTo>
                  <a:lnTo>
                    <a:pt x="91657" y="68963"/>
                  </a:lnTo>
                  <a:lnTo>
                    <a:pt x="92190" y="67803"/>
                  </a:lnTo>
                  <a:lnTo>
                    <a:pt x="92754" y="66674"/>
                  </a:lnTo>
                  <a:lnTo>
                    <a:pt x="93067" y="66110"/>
                  </a:lnTo>
                  <a:lnTo>
                    <a:pt x="93381" y="65577"/>
                  </a:lnTo>
                  <a:lnTo>
                    <a:pt x="93726" y="65044"/>
                  </a:lnTo>
                  <a:lnTo>
                    <a:pt x="94102" y="64543"/>
                  </a:lnTo>
                  <a:lnTo>
                    <a:pt x="94478" y="64041"/>
                  </a:lnTo>
                  <a:lnTo>
                    <a:pt x="94854" y="63540"/>
                  </a:lnTo>
                  <a:lnTo>
                    <a:pt x="95262" y="63069"/>
                  </a:lnTo>
                  <a:lnTo>
                    <a:pt x="95700" y="62631"/>
                  </a:lnTo>
                  <a:lnTo>
                    <a:pt x="96171" y="62192"/>
                  </a:lnTo>
                  <a:lnTo>
                    <a:pt x="96641" y="61753"/>
                  </a:lnTo>
                  <a:lnTo>
                    <a:pt x="97111" y="61377"/>
                  </a:lnTo>
                  <a:lnTo>
                    <a:pt x="97644" y="61001"/>
                  </a:lnTo>
                  <a:lnTo>
                    <a:pt x="98177" y="60624"/>
                  </a:lnTo>
                  <a:lnTo>
                    <a:pt x="98710" y="60280"/>
                  </a:lnTo>
                  <a:lnTo>
                    <a:pt x="99305" y="59966"/>
                  </a:lnTo>
                  <a:lnTo>
                    <a:pt x="99901" y="59684"/>
                  </a:lnTo>
                  <a:lnTo>
                    <a:pt x="99995" y="59653"/>
                  </a:lnTo>
                  <a:close/>
                  <a:moveTo>
                    <a:pt x="54982" y="72097"/>
                  </a:moveTo>
                  <a:lnTo>
                    <a:pt x="55577" y="72129"/>
                  </a:lnTo>
                  <a:lnTo>
                    <a:pt x="56173" y="72191"/>
                  </a:lnTo>
                  <a:lnTo>
                    <a:pt x="56737" y="72285"/>
                  </a:lnTo>
                  <a:lnTo>
                    <a:pt x="57333" y="72379"/>
                  </a:lnTo>
                  <a:lnTo>
                    <a:pt x="57897" y="72536"/>
                  </a:lnTo>
                  <a:lnTo>
                    <a:pt x="58493" y="72755"/>
                  </a:lnTo>
                  <a:lnTo>
                    <a:pt x="59088" y="73006"/>
                  </a:lnTo>
                  <a:lnTo>
                    <a:pt x="59684" y="73288"/>
                  </a:lnTo>
                  <a:lnTo>
                    <a:pt x="60311" y="73633"/>
                  </a:lnTo>
                  <a:lnTo>
                    <a:pt x="60749" y="73947"/>
                  </a:lnTo>
                  <a:lnTo>
                    <a:pt x="61188" y="74260"/>
                  </a:lnTo>
                  <a:lnTo>
                    <a:pt x="61627" y="74605"/>
                  </a:lnTo>
                  <a:lnTo>
                    <a:pt x="62035" y="74950"/>
                  </a:lnTo>
                  <a:lnTo>
                    <a:pt x="62411" y="75326"/>
                  </a:lnTo>
                  <a:lnTo>
                    <a:pt x="62787" y="75733"/>
                  </a:lnTo>
                  <a:lnTo>
                    <a:pt x="63132" y="76141"/>
                  </a:lnTo>
                  <a:lnTo>
                    <a:pt x="63445" y="76548"/>
                  </a:lnTo>
                  <a:lnTo>
                    <a:pt x="63759" y="76987"/>
                  </a:lnTo>
                  <a:lnTo>
                    <a:pt x="64041" y="77457"/>
                  </a:lnTo>
                  <a:lnTo>
                    <a:pt x="64292" y="77928"/>
                  </a:lnTo>
                  <a:lnTo>
                    <a:pt x="64542" y="78398"/>
                  </a:lnTo>
                  <a:lnTo>
                    <a:pt x="64762" y="78899"/>
                  </a:lnTo>
                  <a:lnTo>
                    <a:pt x="64918" y="79401"/>
                  </a:lnTo>
                  <a:lnTo>
                    <a:pt x="65075" y="79934"/>
                  </a:lnTo>
                  <a:lnTo>
                    <a:pt x="65201" y="80467"/>
                  </a:lnTo>
                  <a:lnTo>
                    <a:pt x="65232" y="80592"/>
                  </a:lnTo>
                  <a:lnTo>
                    <a:pt x="65232" y="80717"/>
                  </a:lnTo>
                  <a:lnTo>
                    <a:pt x="65169" y="80843"/>
                  </a:lnTo>
                  <a:lnTo>
                    <a:pt x="65138" y="80937"/>
                  </a:lnTo>
                  <a:lnTo>
                    <a:pt x="65044" y="81062"/>
                  </a:lnTo>
                  <a:lnTo>
                    <a:pt x="64981" y="81125"/>
                  </a:lnTo>
                  <a:lnTo>
                    <a:pt x="64762" y="81282"/>
                  </a:lnTo>
                  <a:lnTo>
                    <a:pt x="64668" y="81313"/>
                  </a:lnTo>
                  <a:lnTo>
                    <a:pt x="64542" y="81344"/>
                  </a:lnTo>
                  <a:lnTo>
                    <a:pt x="64448" y="81344"/>
                  </a:lnTo>
                  <a:lnTo>
                    <a:pt x="64323" y="81313"/>
                  </a:lnTo>
                  <a:lnTo>
                    <a:pt x="64229" y="81282"/>
                  </a:lnTo>
                  <a:lnTo>
                    <a:pt x="64103" y="81219"/>
                  </a:lnTo>
                  <a:lnTo>
                    <a:pt x="64041" y="81125"/>
                  </a:lnTo>
                  <a:lnTo>
                    <a:pt x="63947" y="81000"/>
                  </a:lnTo>
                  <a:lnTo>
                    <a:pt x="63477" y="80028"/>
                  </a:lnTo>
                  <a:lnTo>
                    <a:pt x="62975" y="79119"/>
                  </a:lnTo>
                  <a:lnTo>
                    <a:pt x="62411" y="78241"/>
                  </a:lnTo>
                  <a:lnTo>
                    <a:pt x="62129" y="77802"/>
                  </a:lnTo>
                  <a:lnTo>
                    <a:pt x="61815" y="77395"/>
                  </a:lnTo>
                  <a:lnTo>
                    <a:pt x="61470" y="77019"/>
                  </a:lnTo>
                  <a:lnTo>
                    <a:pt x="61126" y="76642"/>
                  </a:lnTo>
                  <a:lnTo>
                    <a:pt x="60781" y="76266"/>
                  </a:lnTo>
                  <a:lnTo>
                    <a:pt x="60405" y="75921"/>
                  </a:lnTo>
                  <a:lnTo>
                    <a:pt x="59997" y="75577"/>
                  </a:lnTo>
                  <a:lnTo>
                    <a:pt x="59558" y="75263"/>
                  </a:lnTo>
                  <a:lnTo>
                    <a:pt x="59119" y="74981"/>
                  </a:lnTo>
                  <a:lnTo>
                    <a:pt x="58649" y="74699"/>
                  </a:lnTo>
                  <a:lnTo>
                    <a:pt x="58148" y="74448"/>
                  </a:lnTo>
                  <a:lnTo>
                    <a:pt x="57646" y="74229"/>
                  </a:lnTo>
                  <a:lnTo>
                    <a:pt x="57145" y="74072"/>
                  </a:lnTo>
                  <a:lnTo>
                    <a:pt x="56643" y="73915"/>
                  </a:lnTo>
                  <a:lnTo>
                    <a:pt x="56142" y="73821"/>
                  </a:lnTo>
                  <a:lnTo>
                    <a:pt x="55609" y="73727"/>
                  </a:lnTo>
                  <a:lnTo>
                    <a:pt x="54606" y="73633"/>
                  </a:lnTo>
                  <a:lnTo>
                    <a:pt x="53603" y="73570"/>
                  </a:lnTo>
                  <a:lnTo>
                    <a:pt x="52568" y="73508"/>
                  </a:lnTo>
                  <a:lnTo>
                    <a:pt x="51502" y="73445"/>
                  </a:lnTo>
                  <a:lnTo>
                    <a:pt x="51001" y="73382"/>
                  </a:lnTo>
                  <a:lnTo>
                    <a:pt x="50468" y="73320"/>
                  </a:lnTo>
                  <a:lnTo>
                    <a:pt x="50343" y="73288"/>
                  </a:lnTo>
                  <a:lnTo>
                    <a:pt x="50248" y="73226"/>
                  </a:lnTo>
                  <a:lnTo>
                    <a:pt x="50186" y="73163"/>
                  </a:lnTo>
                  <a:lnTo>
                    <a:pt x="50123" y="73100"/>
                  </a:lnTo>
                  <a:lnTo>
                    <a:pt x="50060" y="72944"/>
                  </a:lnTo>
                  <a:lnTo>
                    <a:pt x="50060" y="72755"/>
                  </a:lnTo>
                  <a:lnTo>
                    <a:pt x="50123" y="72567"/>
                  </a:lnTo>
                  <a:lnTo>
                    <a:pt x="50248" y="72411"/>
                  </a:lnTo>
                  <a:lnTo>
                    <a:pt x="50405" y="72285"/>
                  </a:lnTo>
                  <a:lnTo>
                    <a:pt x="50499" y="72254"/>
                  </a:lnTo>
                  <a:lnTo>
                    <a:pt x="50593" y="72254"/>
                  </a:lnTo>
                  <a:lnTo>
                    <a:pt x="53195" y="72129"/>
                  </a:lnTo>
                  <a:lnTo>
                    <a:pt x="54386" y="72097"/>
                  </a:lnTo>
                  <a:close/>
                  <a:moveTo>
                    <a:pt x="68492" y="83507"/>
                  </a:moveTo>
                  <a:lnTo>
                    <a:pt x="68774" y="83633"/>
                  </a:lnTo>
                  <a:lnTo>
                    <a:pt x="69056" y="83727"/>
                  </a:lnTo>
                  <a:lnTo>
                    <a:pt x="69307" y="83852"/>
                  </a:lnTo>
                  <a:lnTo>
                    <a:pt x="69558" y="84009"/>
                  </a:lnTo>
                  <a:lnTo>
                    <a:pt x="69777" y="84166"/>
                  </a:lnTo>
                  <a:lnTo>
                    <a:pt x="69997" y="84354"/>
                  </a:lnTo>
                  <a:lnTo>
                    <a:pt x="70404" y="84730"/>
                  </a:lnTo>
                  <a:lnTo>
                    <a:pt x="70718" y="85169"/>
                  </a:lnTo>
                  <a:lnTo>
                    <a:pt x="71031" y="85670"/>
                  </a:lnTo>
                  <a:lnTo>
                    <a:pt x="71282" y="86172"/>
                  </a:lnTo>
                  <a:lnTo>
                    <a:pt x="71533" y="86736"/>
                  </a:lnTo>
                  <a:lnTo>
                    <a:pt x="71815" y="87551"/>
                  </a:lnTo>
                  <a:lnTo>
                    <a:pt x="72065" y="88397"/>
                  </a:lnTo>
                  <a:lnTo>
                    <a:pt x="72285" y="89118"/>
                  </a:lnTo>
                  <a:lnTo>
                    <a:pt x="72536" y="89839"/>
                  </a:lnTo>
                  <a:lnTo>
                    <a:pt x="72880" y="90654"/>
                  </a:lnTo>
                  <a:lnTo>
                    <a:pt x="73225" y="91469"/>
                  </a:lnTo>
                  <a:lnTo>
                    <a:pt x="73570" y="92284"/>
                  </a:lnTo>
                  <a:lnTo>
                    <a:pt x="73727" y="92692"/>
                  </a:lnTo>
                  <a:lnTo>
                    <a:pt x="73852" y="93099"/>
                  </a:lnTo>
                  <a:lnTo>
                    <a:pt x="73883" y="93225"/>
                  </a:lnTo>
                  <a:lnTo>
                    <a:pt x="73883" y="93350"/>
                  </a:lnTo>
                  <a:lnTo>
                    <a:pt x="73852" y="93444"/>
                  </a:lnTo>
                  <a:lnTo>
                    <a:pt x="73821" y="93569"/>
                  </a:lnTo>
                  <a:lnTo>
                    <a:pt x="73695" y="93757"/>
                  </a:lnTo>
                  <a:lnTo>
                    <a:pt x="73507" y="93883"/>
                  </a:lnTo>
                  <a:lnTo>
                    <a:pt x="73319" y="93977"/>
                  </a:lnTo>
                  <a:lnTo>
                    <a:pt x="73194" y="94008"/>
                  </a:lnTo>
                  <a:lnTo>
                    <a:pt x="73100" y="94008"/>
                  </a:lnTo>
                  <a:lnTo>
                    <a:pt x="72974" y="93977"/>
                  </a:lnTo>
                  <a:lnTo>
                    <a:pt x="72880" y="93946"/>
                  </a:lnTo>
                  <a:lnTo>
                    <a:pt x="72755" y="93883"/>
                  </a:lnTo>
                  <a:lnTo>
                    <a:pt x="72661" y="93789"/>
                  </a:lnTo>
                  <a:lnTo>
                    <a:pt x="72316" y="93350"/>
                  </a:lnTo>
                  <a:lnTo>
                    <a:pt x="71971" y="92880"/>
                  </a:lnTo>
                  <a:lnTo>
                    <a:pt x="71689" y="92378"/>
                  </a:lnTo>
                  <a:lnTo>
                    <a:pt x="71438" y="91877"/>
                  </a:lnTo>
                  <a:lnTo>
                    <a:pt x="71188" y="91344"/>
                  </a:lnTo>
                  <a:lnTo>
                    <a:pt x="71000" y="90811"/>
                  </a:lnTo>
                  <a:lnTo>
                    <a:pt x="70623" y="89714"/>
                  </a:lnTo>
                  <a:lnTo>
                    <a:pt x="70373" y="88962"/>
                  </a:lnTo>
                  <a:lnTo>
                    <a:pt x="70185" y="88178"/>
                  </a:lnTo>
                  <a:lnTo>
                    <a:pt x="69965" y="87394"/>
                  </a:lnTo>
                  <a:lnTo>
                    <a:pt x="69714" y="86642"/>
                  </a:lnTo>
                  <a:lnTo>
                    <a:pt x="69589" y="86297"/>
                  </a:lnTo>
                  <a:lnTo>
                    <a:pt x="69464" y="86015"/>
                  </a:lnTo>
                  <a:lnTo>
                    <a:pt x="69276" y="85701"/>
                  </a:lnTo>
                  <a:lnTo>
                    <a:pt x="69088" y="85419"/>
                  </a:lnTo>
                  <a:lnTo>
                    <a:pt x="68899" y="85169"/>
                  </a:lnTo>
                  <a:lnTo>
                    <a:pt x="68649" y="84918"/>
                  </a:lnTo>
                  <a:lnTo>
                    <a:pt x="68398" y="84698"/>
                  </a:lnTo>
                  <a:lnTo>
                    <a:pt x="68084" y="84479"/>
                  </a:lnTo>
                  <a:lnTo>
                    <a:pt x="68022" y="84416"/>
                  </a:lnTo>
                  <a:lnTo>
                    <a:pt x="67959" y="84354"/>
                  </a:lnTo>
                  <a:lnTo>
                    <a:pt x="67865" y="84166"/>
                  </a:lnTo>
                  <a:lnTo>
                    <a:pt x="67834" y="83977"/>
                  </a:lnTo>
                  <a:lnTo>
                    <a:pt x="67896" y="83821"/>
                  </a:lnTo>
                  <a:lnTo>
                    <a:pt x="67990" y="83664"/>
                  </a:lnTo>
                  <a:lnTo>
                    <a:pt x="68116" y="83539"/>
                  </a:lnTo>
                  <a:lnTo>
                    <a:pt x="68210" y="83507"/>
                  </a:lnTo>
                  <a:close/>
                  <a:moveTo>
                    <a:pt x="90058" y="87770"/>
                  </a:moveTo>
                  <a:lnTo>
                    <a:pt x="90215" y="87802"/>
                  </a:lnTo>
                  <a:lnTo>
                    <a:pt x="90372" y="87896"/>
                  </a:lnTo>
                  <a:lnTo>
                    <a:pt x="90434" y="87958"/>
                  </a:lnTo>
                  <a:lnTo>
                    <a:pt x="90466" y="88021"/>
                  </a:lnTo>
                  <a:lnTo>
                    <a:pt x="90497" y="88115"/>
                  </a:lnTo>
                  <a:lnTo>
                    <a:pt x="90497" y="88241"/>
                  </a:lnTo>
                  <a:lnTo>
                    <a:pt x="90466" y="89087"/>
                  </a:lnTo>
                  <a:lnTo>
                    <a:pt x="90497" y="89871"/>
                  </a:lnTo>
                  <a:lnTo>
                    <a:pt x="90591" y="90654"/>
                  </a:lnTo>
                  <a:lnTo>
                    <a:pt x="90716" y="91375"/>
                  </a:lnTo>
                  <a:lnTo>
                    <a:pt x="90873" y="91908"/>
                  </a:lnTo>
                  <a:lnTo>
                    <a:pt x="91061" y="92410"/>
                  </a:lnTo>
                  <a:lnTo>
                    <a:pt x="91249" y="92911"/>
                  </a:lnTo>
                  <a:lnTo>
                    <a:pt x="91500" y="93413"/>
                  </a:lnTo>
                  <a:lnTo>
                    <a:pt x="91751" y="93883"/>
                  </a:lnTo>
                  <a:lnTo>
                    <a:pt x="92033" y="94322"/>
                  </a:lnTo>
                  <a:lnTo>
                    <a:pt x="92346" y="94792"/>
                  </a:lnTo>
                  <a:lnTo>
                    <a:pt x="92660" y="95231"/>
                  </a:lnTo>
                  <a:lnTo>
                    <a:pt x="93381" y="96108"/>
                  </a:lnTo>
                  <a:lnTo>
                    <a:pt x="94133" y="96955"/>
                  </a:lnTo>
                  <a:lnTo>
                    <a:pt x="94948" y="97833"/>
                  </a:lnTo>
                  <a:lnTo>
                    <a:pt x="95794" y="98710"/>
                  </a:lnTo>
                  <a:lnTo>
                    <a:pt x="95889" y="98836"/>
                  </a:lnTo>
                  <a:lnTo>
                    <a:pt x="95951" y="98930"/>
                  </a:lnTo>
                  <a:lnTo>
                    <a:pt x="95983" y="99055"/>
                  </a:lnTo>
                  <a:lnTo>
                    <a:pt x="95983" y="99180"/>
                  </a:lnTo>
                  <a:lnTo>
                    <a:pt x="95983" y="99306"/>
                  </a:lnTo>
                  <a:lnTo>
                    <a:pt x="95951" y="99431"/>
                  </a:lnTo>
                  <a:lnTo>
                    <a:pt x="95826" y="99651"/>
                  </a:lnTo>
                  <a:lnTo>
                    <a:pt x="95732" y="99745"/>
                  </a:lnTo>
                  <a:lnTo>
                    <a:pt x="95638" y="99839"/>
                  </a:lnTo>
                  <a:lnTo>
                    <a:pt x="95544" y="99901"/>
                  </a:lnTo>
                  <a:lnTo>
                    <a:pt x="95418" y="99933"/>
                  </a:lnTo>
                  <a:lnTo>
                    <a:pt x="95324" y="99964"/>
                  </a:lnTo>
                  <a:lnTo>
                    <a:pt x="95199" y="99933"/>
                  </a:lnTo>
                  <a:lnTo>
                    <a:pt x="95074" y="99901"/>
                  </a:lnTo>
                  <a:lnTo>
                    <a:pt x="94948" y="99807"/>
                  </a:lnTo>
                  <a:lnTo>
                    <a:pt x="93976" y="99055"/>
                  </a:lnTo>
                  <a:lnTo>
                    <a:pt x="93130" y="98303"/>
                  </a:lnTo>
                  <a:lnTo>
                    <a:pt x="92723" y="97927"/>
                  </a:lnTo>
                  <a:lnTo>
                    <a:pt x="92346" y="97519"/>
                  </a:lnTo>
                  <a:lnTo>
                    <a:pt x="92002" y="97112"/>
                  </a:lnTo>
                  <a:lnTo>
                    <a:pt x="91657" y="96704"/>
                  </a:lnTo>
                  <a:lnTo>
                    <a:pt x="91343" y="96265"/>
                  </a:lnTo>
                  <a:lnTo>
                    <a:pt x="91061" y="95858"/>
                  </a:lnTo>
                  <a:lnTo>
                    <a:pt x="90810" y="95419"/>
                  </a:lnTo>
                  <a:lnTo>
                    <a:pt x="90560" y="94980"/>
                  </a:lnTo>
                  <a:lnTo>
                    <a:pt x="90340" y="94510"/>
                  </a:lnTo>
                  <a:lnTo>
                    <a:pt x="90152" y="94040"/>
                  </a:lnTo>
                  <a:lnTo>
                    <a:pt x="89995" y="93569"/>
                  </a:lnTo>
                  <a:lnTo>
                    <a:pt x="89839" y="93068"/>
                  </a:lnTo>
                  <a:lnTo>
                    <a:pt x="89713" y="92535"/>
                  </a:lnTo>
                  <a:lnTo>
                    <a:pt x="89588" y="91971"/>
                  </a:lnTo>
                  <a:lnTo>
                    <a:pt x="89525" y="91407"/>
                  </a:lnTo>
                  <a:lnTo>
                    <a:pt x="89463" y="90811"/>
                  </a:lnTo>
                  <a:lnTo>
                    <a:pt x="89431" y="90184"/>
                  </a:lnTo>
                  <a:lnTo>
                    <a:pt x="89431" y="89557"/>
                  </a:lnTo>
                  <a:lnTo>
                    <a:pt x="89463" y="88899"/>
                  </a:lnTo>
                  <a:lnTo>
                    <a:pt x="89525" y="88241"/>
                  </a:lnTo>
                  <a:lnTo>
                    <a:pt x="89557" y="88115"/>
                  </a:lnTo>
                  <a:lnTo>
                    <a:pt x="89588" y="88021"/>
                  </a:lnTo>
                  <a:lnTo>
                    <a:pt x="89651" y="87958"/>
                  </a:lnTo>
                  <a:lnTo>
                    <a:pt x="89713" y="87896"/>
                  </a:lnTo>
                  <a:lnTo>
                    <a:pt x="89870" y="87802"/>
                  </a:lnTo>
                  <a:lnTo>
                    <a:pt x="90058" y="87770"/>
                  </a:lnTo>
                  <a:close/>
                  <a:moveTo>
                    <a:pt x="121906" y="104948"/>
                  </a:moveTo>
                  <a:lnTo>
                    <a:pt x="122219" y="104979"/>
                  </a:lnTo>
                  <a:lnTo>
                    <a:pt x="122376" y="105011"/>
                  </a:lnTo>
                  <a:lnTo>
                    <a:pt x="122470" y="105073"/>
                  </a:lnTo>
                  <a:lnTo>
                    <a:pt x="122564" y="105136"/>
                  </a:lnTo>
                  <a:lnTo>
                    <a:pt x="122658" y="105230"/>
                  </a:lnTo>
                  <a:lnTo>
                    <a:pt x="122690" y="105324"/>
                  </a:lnTo>
                  <a:lnTo>
                    <a:pt x="122721" y="105418"/>
                  </a:lnTo>
                  <a:lnTo>
                    <a:pt x="122752" y="105638"/>
                  </a:lnTo>
                  <a:lnTo>
                    <a:pt x="122690" y="105889"/>
                  </a:lnTo>
                  <a:lnTo>
                    <a:pt x="122595" y="106108"/>
                  </a:lnTo>
                  <a:lnTo>
                    <a:pt x="122439" y="106265"/>
                  </a:lnTo>
                  <a:lnTo>
                    <a:pt x="122345" y="106359"/>
                  </a:lnTo>
                  <a:lnTo>
                    <a:pt x="122219" y="106390"/>
                  </a:lnTo>
                  <a:lnTo>
                    <a:pt x="121906" y="106515"/>
                  </a:lnTo>
                  <a:lnTo>
                    <a:pt x="121530" y="106609"/>
                  </a:lnTo>
                  <a:lnTo>
                    <a:pt x="121185" y="106672"/>
                  </a:lnTo>
                  <a:lnTo>
                    <a:pt x="120840" y="106704"/>
                  </a:lnTo>
                  <a:lnTo>
                    <a:pt x="120464" y="106704"/>
                  </a:lnTo>
                  <a:lnTo>
                    <a:pt x="120088" y="106672"/>
                  </a:lnTo>
                  <a:lnTo>
                    <a:pt x="119712" y="106641"/>
                  </a:lnTo>
                  <a:lnTo>
                    <a:pt x="119335" y="106609"/>
                  </a:lnTo>
                  <a:lnTo>
                    <a:pt x="118583" y="106453"/>
                  </a:lnTo>
                  <a:lnTo>
                    <a:pt x="117862" y="106233"/>
                  </a:lnTo>
                  <a:lnTo>
                    <a:pt x="117173" y="105983"/>
                  </a:lnTo>
                  <a:lnTo>
                    <a:pt x="116546" y="105732"/>
                  </a:lnTo>
                  <a:lnTo>
                    <a:pt x="116420" y="105669"/>
                  </a:lnTo>
                  <a:lnTo>
                    <a:pt x="116389" y="105575"/>
                  </a:lnTo>
                  <a:lnTo>
                    <a:pt x="116358" y="105450"/>
                  </a:lnTo>
                  <a:lnTo>
                    <a:pt x="116389" y="105356"/>
                  </a:lnTo>
                  <a:lnTo>
                    <a:pt x="116420" y="105262"/>
                  </a:lnTo>
                  <a:lnTo>
                    <a:pt x="116483" y="105168"/>
                  </a:lnTo>
                  <a:lnTo>
                    <a:pt x="116577" y="105105"/>
                  </a:lnTo>
                  <a:lnTo>
                    <a:pt x="116702" y="105105"/>
                  </a:lnTo>
                  <a:lnTo>
                    <a:pt x="118113" y="105073"/>
                  </a:lnTo>
                  <a:lnTo>
                    <a:pt x="119555" y="105042"/>
                  </a:lnTo>
                  <a:lnTo>
                    <a:pt x="120213" y="105011"/>
                  </a:lnTo>
                  <a:lnTo>
                    <a:pt x="120903" y="104948"/>
                  </a:lnTo>
                  <a:close/>
                  <a:moveTo>
                    <a:pt x="17398" y="105763"/>
                  </a:moveTo>
                  <a:lnTo>
                    <a:pt x="18025" y="105826"/>
                  </a:lnTo>
                  <a:lnTo>
                    <a:pt x="18620" y="105889"/>
                  </a:lnTo>
                  <a:lnTo>
                    <a:pt x="19247" y="106014"/>
                  </a:lnTo>
                  <a:lnTo>
                    <a:pt x="19811" y="106202"/>
                  </a:lnTo>
                  <a:lnTo>
                    <a:pt x="20376" y="106421"/>
                  </a:lnTo>
                  <a:lnTo>
                    <a:pt x="20940" y="106672"/>
                  </a:lnTo>
                  <a:lnTo>
                    <a:pt x="21473" y="106986"/>
                  </a:lnTo>
                  <a:lnTo>
                    <a:pt x="21974" y="107330"/>
                  </a:lnTo>
                  <a:lnTo>
                    <a:pt x="22476" y="107707"/>
                  </a:lnTo>
                  <a:lnTo>
                    <a:pt x="22915" y="108145"/>
                  </a:lnTo>
                  <a:lnTo>
                    <a:pt x="23353" y="108616"/>
                  </a:lnTo>
                  <a:lnTo>
                    <a:pt x="23730" y="109117"/>
                  </a:lnTo>
                  <a:lnTo>
                    <a:pt x="23792" y="109243"/>
                  </a:lnTo>
                  <a:lnTo>
                    <a:pt x="23855" y="109368"/>
                  </a:lnTo>
                  <a:lnTo>
                    <a:pt x="23855" y="109493"/>
                  </a:lnTo>
                  <a:lnTo>
                    <a:pt x="23824" y="109619"/>
                  </a:lnTo>
                  <a:lnTo>
                    <a:pt x="23792" y="109744"/>
                  </a:lnTo>
                  <a:lnTo>
                    <a:pt x="23730" y="109838"/>
                  </a:lnTo>
                  <a:lnTo>
                    <a:pt x="23667" y="109932"/>
                  </a:lnTo>
                  <a:lnTo>
                    <a:pt x="23573" y="110026"/>
                  </a:lnTo>
                  <a:lnTo>
                    <a:pt x="23447" y="110089"/>
                  </a:lnTo>
                  <a:lnTo>
                    <a:pt x="23322" y="110120"/>
                  </a:lnTo>
                  <a:lnTo>
                    <a:pt x="23197" y="110152"/>
                  </a:lnTo>
                  <a:lnTo>
                    <a:pt x="23071" y="110183"/>
                  </a:lnTo>
                  <a:lnTo>
                    <a:pt x="22946" y="110152"/>
                  </a:lnTo>
                  <a:lnTo>
                    <a:pt x="22821" y="110120"/>
                  </a:lnTo>
                  <a:lnTo>
                    <a:pt x="22727" y="110058"/>
                  </a:lnTo>
                  <a:lnTo>
                    <a:pt x="22601" y="109964"/>
                  </a:lnTo>
                  <a:lnTo>
                    <a:pt x="21912" y="109337"/>
                  </a:lnTo>
                  <a:lnTo>
                    <a:pt x="21535" y="109054"/>
                  </a:lnTo>
                  <a:lnTo>
                    <a:pt x="21159" y="108772"/>
                  </a:lnTo>
                  <a:lnTo>
                    <a:pt x="20783" y="108522"/>
                  </a:lnTo>
                  <a:lnTo>
                    <a:pt x="20407" y="108271"/>
                  </a:lnTo>
                  <a:lnTo>
                    <a:pt x="19999" y="108051"/>
                  </a:lnTo>
                  <a:lnTo>
                    <a:pt x="19592" y="107863"/>
                  </a:lnTo>
                  <a:lnTo>
                    <a:pt x="19184" y="107675"/>
                  </a:lnTo>
                  <a:lnTo>
                    <a:pt x="18777" y="107519"/>
                  </a:lnTo>
                  <a:lnTo>
                    <a:pt x="18338" y="107393"/>
                  </a:lnTo>
                  <a:lnTo>
                    <a:pt x="17899" y="107299"/>
                  </a:lnTo>
                  <a:lnTo>
                    <a:pt x="17460" y="107205"/>
                  </a:lnTo>
                  <a:lnTo>
                    <a:pt x="17021" y="107142"/>
                  </a:lnTo>
                  <a:lnTo>
                    <a:pt x="16551" y="107080"/>
                  </a:lnTo>
                  <a:lnTo>
                    <a:pt x="15580" y="107080"/>
                  </a:lnTo>
                  <a:lnTo>
                    <a:pt x="15047" y="107142"/>
                  </a:lnTo>
                  <a:lnTo>
                    <a:pt x="14953" y="107142"/>
                  </a:lnTo>
                  <a:lnTo>
                    <a:pt x="14859" y="107111"/>
                  </a:lnTo>
                  <a:lnTo>
                    <a:pt x="14733" y="107017"/>
                  </a:lnTo>
                  <a:lnTo>
                    <a:pt x="14608" y="106892"/>
                  </a:lnTo>
                  <a:lnTo>
                    <a:pt x="14545" y="106735"/>
                  </a:lnTo>
                  <a:lnTo>
                    <a:pt x="14545" y="106578"/>
                  </a:lnTo>
                  <a:lnTo>
                    <a:pt x="14576" y="106390"/>
                  </a:lnTo>
                  <a:lnTo>
                    <a:pt x="14639" y="106233"/>
                  </a:lnTo>
                  <a:lnTo>
                    <a:pt x="14796" y="106139"/>
                  </a:lnTo>
                  <a:lnTo>
                    <a:pt x="14921" y="106077"/>
                  </a:lnTo>
                  <a:lnTo>
                    <a:pt x="15548" y="105920"/>
                  </a:lnTo>
                  <a:lnTo>
                    <a:pt x="16175" y="105826"/>
                  </a:lnTo>
                  <a:lnTo>
                    <a:pt x="16771" y="105794"/>
                  </a:lnTo>
                  <a:lnTo>
                    <a:pt x="17398" y="105763"/>
                  </a:lnTo>
                  <a:close/>
                  <a:moveTo>
                    <a:pt x="52349" y="76862"/>
                  </a:moveTo>
                  <a:lnTo>
                    <a:pt x="52944" y="76925"/>
                  </a:lnTo>
                  <a:lnTo>
                    <a:pt x="53508" y="76987"/>
                  </a:lnTo>
                  <a:lnTo>
                    <a:pt x="54104" y="77081"/>
                  </a:lnTo>
                  <a:lnTo>
                    <a:pt x="54668" y="77207"/>
                  </a:lnTo>
                  <a:lnTo>
                    <a:pt x="55233" y="77363"/>
                  </a:lnTo>
                  <a:lnTo>
                    <a:pt x="55828" y="77520"/>
                  </a:lnTo>
                  <a:lnTo>
                    <a:pt x="56392" y="77740"/>
                  </a:lnTo>
                  <a:lnTo>
                    <a:pt x="56957" y="77959"/>
                  </a:lnTo>
                  <a:lnTo>
                    <a:pt x="57583" y="78272"/>
                  </a:lnTo>
                  <a:lnTo>
                    <a:pt x="58179" y="78586"/>
                  </a:lnTo>
                  <a:lnTo>
                    <a:pt x="58743" y="78931"/>
                  </a:lnTo>
                  <a:lnTo>
                    <a:pt x="59308" y="79275"/>
                  </a:lnTo>
                  <a:lnTo>
                    <a:pt x="59840" y="79683"/>
                  </a:lnTo>
                  <a:lnTo>
                    <a:pt x="60342" y="80090"/>
                  </a:lnTo>
                  <a:lnTo>
                    <a:pt x="60812" y="80529"/>
                  </a:lnTo>
                  <a:lnTo>
                    <a:pt x="61282" y="80968"/>
                  </a:lnTo>
                  <a:lnTo>
                    <a:pt x="61690" y="81470"/>
                  </a:lnTo>
                  <a:lnTo>
                    <a:pt x="62097" y="81940"/>
                  </a:lnTo>
                  <a:lnTo>
                    <a:pt x="62473" y="82473"/>
                  </a:lnTo>
                  <a:lnTo>
                    <a:pt x="62818" y="82974"/>
                  </a:lnTo>
                  <a:lnTo>
                    <a:pt x="63163" y="83539"/>
                  </a:lnTo>
                  <a:lnTo>
                    <a:pt x="63445" y="84103"/>
                  </a:lnTo>
                  <a:lnTo>
                    <a:pt x="63727" y="84667"/>
                  </a:lnTo>
                  <a:lnTo>
                    <a:pt x="63978" y="85263"/>
                  </a:lnTo>
                  <a:lnTo>
                    <a:pt x="64292" y="86203"/>
                  </a:lnTo>
                  <a:lnTo>
                    <a:pt x="64574" y="87175"/>
                  </a:lnTo>
                  <a:lnTo>
                    <a:pt x="64762" y="88146"/>
                  </a:lnTo>
                  <a:lnTo>
                    <a:pt x="64887" y="89150"/>
                  </a:lnTo>
                  <a:lnTo>
                    <a:pt x="64950" y="90184"/>
                  </a:lnTo>
                  <a:lnTo>
                    <a:pt x="64918" y="91218"/>
                  </a:lnTo>
                  <a:lnTo>
                    <a:pt x="64856" y="92253"/>
                  </a:lnTo>
                  <a:lnTo>
                    <a:pt x="64699" y="93287"/>
                  </a:lnTo>
                  <a:lnTo>
                    <a:pt x="65075" y="93444"/>
                  </a:lnTo>
                  <a:lnTo>
                    <a:pt x="65420" y="93663"/>
                  </a:lnTo>
                  <a:lnTo>
                    <a:pt x="65765" y="93852"/>
                  </a:lnTo>
                  <a:lnTo>
                    <a:pt x="66078" y="94071"/>
                  </a:lnTo>
                  <a:lnTo>
                    <a:pt x="66705" y="94541"/>
                  </a:lnTo>
                  <a:lnTo>
                    <a:pt x="67269" y="95074"/>
                  </a:lnTo>
                  <a:lnTo>
                    <a:pt x="67771" y="95638"/>
                  </a:lnTo>
                  <a:lnTo>
                    <a:pt x="68210" y="96234"/>
                  </a:lnTo>
                  <a:lnTo>
                    <a:pt x="68617" y="96861"/>
                  </a:lnTo>
                  <a:lnTo>
                    <a:pt x="68962" y="97550"/>
                  </a:lnTo>
                  <a:lnTo>
                    <a:pt x="69244" y="98240"/>
                  </a:lnTo>
                  <a:lnTo>
                    <a:pt x="69495" y="98992"/>
                  </a:lnTo>
                  <a:lnTo>
                    <a:pt x="69683" y="99745"/>
                  </a:lnTo>
                  <a:lnTo>
                    <a:pt x="69840" y="100528"/>
                  </a:lnTo>
                  <a:lnTo>
                    <a:pt x="69934" y="101312"/>
                  </a:lnTo>
                  <a:lnTo>
                    <a:pt x="69997" y="102127"/>
                  </a:lnTo>
                  <a:lnTo>
                    <a:pt x="70028" y="102942"/>
                  </a:lnTo>
                  <a:lnTo>
                    <a:pt x="69997" y="103757"/>
                  </a:lnTo>
                  <a:lnTo>
                    <a:pt x="69934" y="104572"/>
                  </a:lnTo>
                  <a:lnTo>
                    <a:pt x="69840" y="105387"/>
                  </a:lnTo>
                  <a:lnTo>
                    <a:pt x="69683" y="106233"/>
                  </a:lnTo>
                  <a:lnTo>
                    <a:pt x="69495" y="107048"/>
                  </a:lnTo>
                  <a:lnTo>
                    <a:pt x="69276" y="107832"/>
                  </a:lnTo>
                  <a:lnTo>
                    <a:pt x="68993" y="108616"/>
                  </a:lnTo>
                  <a:lnTo>
                    <a:pt x="68711" y="109399"/>
                  </a:lnTo>
                  <a:lnTo>
                    <a:pt x="68367" y="110152"/>
                  </a:lnTo>
                  <a:lnTo>
                    <a:pt x="68022" y="110873"/>
                  </a:lnTo>
                  <a:lnTo>
                    <a:pt x="67614" y="111562"/>
                  </a:lnTo>
                  <a:lnTo>
                    <a:pt x="67175" y="112220"/>
                  </a:lnTo>
                  <a:lnTo>
                    <a:pt x="66705" y="112847"/>
                  </a:lnTo>
                  <a:lnTo>
                    <a:pt x="66235" y="113443"/>
                  </a:lnTo>
                  <a:lnTo>
                    <a:pt x="65702" y="113976"/>
                  </a:lnTo>
                  <a:lnTo>
                    <a:pt x="65169" y="114477"/>
                  </a:lnTo>
                  <a:lnTo>
                    <a:pt x="64605" y="114948"/>
                  </a:lnTo>
                  <a:lnTo>
                    <a:pt x="63915" y="115386"/>
                  </a:lnTo>
                  <a:lnTo>
                    <a:pt x="63257" y="115794"/>
                  </a:lnTo>
                  <a:lnTo>
                    <a:pt x="62599" y="116107"/>
                  </a:lnTo>
                  <a:lnTo>
                    <a:pt x="61909" y="116390"/>
                  </a:lnTo>
                  <a:lnTo>
                    <a:pt x="61220" y="116609"/>
                  </a:lnTo>
                  <a:lnTo>
                    <a:pt x="60561" y="116797"/>
                  </a:lnTo>
                  <a:lnTo>
                    <a:pt x="59872" y="116891"/>
                  </a:lnTo>
                  <a:lnTo>
                    <a:pt x="59151" y="116985"/>
                  </a:lnTo>
                  <a:lnTo>
                    <a:pt x="58461" y="117016"/>
                  </a:lnTo>
                  <a:lnTo>
                    <a:pt x="57772" y="117016"/>
                  </a:lnTo>
                  <a:lnTo>
                    <a:pt x="57051" y="116954"/>
                  </a:lnTo>
                  <a:lnTo>
                    <a:pt x="56330" y="116860"/>
                  </a:lnTo>
                  <a:lnTo>
                    <a:pt x="55609" y="116734"/>
                  </a:lnTo>
                  <a:lnTo>
                    <a:pt x="54888" y="116578"/>
                  </a:lnTo>
                  <a:lnTo>
                    <a:pt x="54167" y="116390"/>
                  </a:lnTo>
                  <a:lnTo>
                    <a:pt x="53414" y="116170"/>
                  </a:lnTo>
                  <a:lnTo>
                    <a:pt x="53007" y="116076"/>
                  </a:lnTo>
                  <a:lnTo>
                    <a:pt x="52631" y="116013"/>
                  </a:lnTo>
                  <a:lnTo>
                    <a:pt x="51973" y="116013"/>
                  </a:lnTo>
                  <a:lnTo>
                    <a:pt x="51659" y="116076"/>
                  </a:lnTo>
                  <a:lnTo>
                    <a:pt x="51377" y="116170"/>
                  </a:lnTo>
                  <a:lnTo>
                    <a:pt x="51095" y="116264"/>
                  </a:lnTo>
                  <a:lnTo>
                    <a:pt x="50813" y="116421"/>
                  </a:lnTo>
                  <a:lnTo>
                    <a:pt x="50280" y="116734"/>
                  </a:lnTo>
                  <a:lnTo>
                    <a:pt x="49684" y="117110"/>
                  </a:lnTo>
                  <a:lnTo>
                    <a:pt x="48995" y="117487"/>
                  </a:lnTo>
                  <a:lnTo>
                    <a:pt x="48618" y="117675"/>
                  </a:lnTo>
                  <a:lnTo>
                    <a:pt x="48211" y="117863"/>
                  </a:lnTo>
                  <a:lnTo>
                    <a:pt x="47709" y="118051"/>
                  </a:lnTo>
                  <a:lnTo>
                    <a:pt x="47177" y="118239"/>
                  </a:lnTo>
                  <a:lnTo>
                    <a:pt x="46456" y="118458"/>
                  </a:lnTo>
                  <a:lnTo>
                    <a:pt x="45703" y="118615"/>
                  </a:lnTo>
                  <a:lnTo>
                    <a:pt x="44920" y="118772"/>
                  </a:lnTo>
                  <a:lnTo>
                    <a:pt x="44167" y="118866"/>
                  </a:lnTo>
                  <a:lnTo>
                    <a:pt x="43384" y="118897"/>
                  </a:lnTo>
                  <a:lnTo>
                    <a:pt x="42600" y="118897"/>
                  </a:lnTo>
                  <a:lnTo>
                    <a:pt x="41848" y="118835"/>
                  </a:lnTo>
                  <a:lnTo>
                    <a:pt x="41064" y="118740"/>
                  </a:lnTo>
                  <a:lnTo>
                    <a:pt x="40280" y="118584"/>
                  </a:lnTo>
                  <a:lnTo>
                    <a:pt x="39497" y="118364"/>
                  </a:lnTo>
                  <a:lnTo>
                    <a:pt x="38744" y="118082"/>
                  </a:lnTo>
                  <a:lnTo>
                    <a:pt x="37992" y="117769"/>
                  </a:lnTo>
                  <a:lnTo>
                    <a:pt x="37302" y="117424"/>
                  </a:lnTo>
                  <a:lnTo>
                    <a:pt x="36613" y="117016"/>
                  </a:lnTo>
                  <a:lnTo>
                    <a:pt x="35955" y="116546"/>
                  </a:lnTo>
                  <a:lnTo>
                    <a:pt x="35328" y="116045"/>
                  </a:lnTo>
                  <a:lnTo>
                    <a:pt x="34732" y="115512"/>
                  </a:lnTo>
                  <a:lnTo>
                    <a:pt x="34199" y="114916"/>
                  </a:lnTo>
                  <a:lnTo>
                    <a:pt x="33698" y="114321"/>
                  </a:lnTo>
                  <a:lnTo>
                    <a:pt x="33227" y="113662"/>
                  </a:lnTo>
                  <a:lnTo>
                    <a:pt x="32820" y="112973"/>
                  </a:lnTo>
                  <a:lnTo>
                    <a:pt x="32444" y="112252"/>
                  </a:lnTo>
                  <a:lnTo>
                    <a:pt x="32130" y="111499"/>
                  </a:lnTo>
                  <a:lnTo>
                    <a:pt x="31880" y="110747"/>
                  </a:lnTo>
                  <a:lnTo>
                    <a:pt x="31754" y="110246"/>
                  </a:lnTo>
                  <a:lnTo>
                    <a:pt x="31660" y="109744"/>
                  </a:lnTo>
                  <a:lnTo>
                    <a:pt x="31597" y="109243"/>
                  </a:lnTo>
                  <a:lnTo>
                    <a:pt x="31566" y="108710"/>
                  </a:lnTo>
                  <a:lnTo>
                    <a:pt x="31535" y="108208"/>
                  </a:lnTo>
                  <a:lnTo>
                    <a:pt x="31535" y="107675"/>
                  </a:lnTo>
                  <a:lnTo>
                    <a:pt x="31566" y="107174"/>
                  </a:lnTo>
                  <a:lnTo>
                    <a:pt x="31597" y="106672"/>
                  </a:lnTo>
                  <a:lnTo>
                    <a:pt x="31692" y="106202"/>
                  </a:lnTo>
                  <a:lnTo>
                    <a:pt x="31848" y="105669"/>
                  </a:lnTo>
                  <a:lnTo>
                    <a:pt x="32256" y="104509"/>
                  </a:lnTo>
                  <a:lnTo>
                    <a:pt x="32444" y="103914"/>
                  </a:lnTo>
                  <a:lnTo>
                    <a:pt x="32601" y="103349"/>
                  </a:lnTo>
                  <a:lnTo>
                    <a:pt x="32695" y="102848"/>
                  </a:lnTo>
                  <a:lnTo>
                    <a:pt x="32726" y="102628"/>
                  </a:lnTo>
                  <a:lnTo>
                    <a:pt x="32695" y="102440"/>
                  </a:lnTo>
                  <a:lnTo>
                    <a:pt x="32632" y="102127"/>
                  </a:lnTo>
                  <a:lnTo>
                    <a:pt x="32538" y="101813"/>
                  </a:lnTo>
                  <a:lnTo>
                    <a:pt x="32444" y="101531"/>
                  </a:lnTo>
                  <a:lnTo>
                    <a:pt x="32287" y="101281"/>
                  </a:lnTo>
                  <a:lnTo>
                    <a:pt x="32130" y="100998"/>
                  </a:lnTo>
                  <a:lnTo>
                    <a:pt x="31942" y="100748"/>
                  </a:lnTo>
                  <a:lnTo>
                    <a:pt x="31535" y="100278"/>
                  </a:lnTo>
                  <a:lnTo>
                    <a:pt x="30626" y="99274"/>
                  </a:lnTo>
                  <a:lnTo>
                    <a:pt x="30187" y="98742"/>
                  </a:lnTo>
                  <a:lnTo>
                    <a:pt x="29999" y="98428"/>
                  </a:lnTo>
                  <a:lnTo>
                    <a:pt x="29811" y="98146"/>
                  </a:lnTo>
                  <a:lnTo>
                    <a:pt x="29466" y="97425"/>
                  </a:lnTo>
                  <a:lnTo>
                    <a:pt x="29152" y="96704"/>
                  </a:lnTo>
                  <a:lnTo>
                    <a:pt x="28902" y="95952"/>
                  </a:lnTo>
                  <a:lnTo>
                    <a:pt x="28714" y="95231"/>
                  </a:lnTo>
                  <a:lnTo>
                    <a:pt x="28588" y="94510"/>
                  </a:lnTo>
                  <a:lnTo>
                    <a:pt x="28526" y="93757"/>
                  </a:lnTo>
                  <a:lnTo>
                    <a:pt x="28494" y="93037"/>
                  </a:lnTo>
                  <a:lnTo>
                    <a:pt x="28526" y="92347"/>
                  </a:lnTo>
                  <a:lnTo>
                    <a:pt x="28620" y="91626"/>
                  </a:lnTo>
                  <a:lnTo>
                    <a:pt x="28745" y="90936"/>
                  </a:lnTo>
                  <a:lnTo>
                    <a:pt x="28902" y="90247"/>
                  </a:lnTo>
                  <a:lnTo>
                    <a:pt x="29121" y="89588"/>
                  </a:lnTo>
                  <a:lnTo>
                    <a:pt x="29403" y="88930"/>
                  </a:lnTo>
                  <a:lnTo>
                    <a:pt x="29717" y="88303"/>
                  </a:lnTo>
                  <a:lnTo>
                    <a:pt x="30062" y="87708"/>
                  </a:lnTo>
                  <a:lnTo>
                    <a:pt x="30438" y="87112"/>
                  </a:lnTo>
                  <a:lnTo>
                    <a:pt x="30845" y="86579"/>
                  </a:lnTo>
                  <a:lnTo>
                    <a:pt x="31315" y="86046"/>
                  </a:lnTo>
                  <a:lnTo>
                    <a:pt x="31817" y="85545"/>
                  </a:lnTo>
                  <a:lnTo>
                    <a:pt x="32350" y="85075"/>
                  </a:lnTo>
                  <a:lnTo>
                    <a:pt x="32883" y="84667"/>
                  </a:lnTo>
                  <a:lnTo>
                    <a:pt x="33478" y="84260"/>
                  </a:lnTo>
                  <a:lnTo>
                    <a:pt x="34074" y="83915"/>
                  </a:lnTo>
                  <a:lnTo>
                    <a:pt x="34732" y="83601"/>
                  </a:lnTo>
                  <a:lnTo>
                    <a:pt x="35390" y="83319"/>
                  </a:lnTo>
                  <a:lnTo>
                    <a:pt x="36080" y="83100"/>
                  </a:lnTo>
                  <a:lnTo>
                    <a:pt x="36770" y="82912"/>
                  </a:lnTo>
                  <a:lnTo>
                    <a:pt x="37491" y="82786"/>
                  </a:lnTo>
                  <a:lnTo>
                    <a:pt x="38243" y="82692"/>
                  </a:lnTo>
                  <a:lnTo>
                    <a:pt x="38995" y="82661"/>
                  </a:lnTo>
                  <a:lnTo>
                    <a:pt x="39779" y="82692"/>
                  </a:lnTo>
                  <a:lnTo>
                    <a:pt x="40562" y="82786"/>
                  </a:lnTo>
                  <a:lnTo>
                    <a:pt x="40907" y="82285"/>
                  </a:lnTo>
                  <a:lnTo>
                    <a:pt x="41283" y="81815"/>
                  </a:lnTo>
                  <a:lnTo>
                    <a:pt x="41660" y="81376"/>
                  </a:lnTo>
                  <a:lnTo>
                    <a:pt x="42067" y="80937"/>
                  </a:lnTo>
                  <a:lnTo>
                    <a:pt x="42475" y="80529"/>
                  </a:lnTo>
                  <a:lnTo>
                    <a:pt x="42913" y="80153"/>
                  </a:lnTo>
                  <a:lnTo>
                    <a:pt x="43352" y="79777"/>
                  </a:lnTo>
                  <a:lnTo>
                    <a:pt x="43822" y="79432"/>
                  </a:lnTo>
                  <a:lnTo>
                    <a:pt x="44293" y="79087"/>
                  </a:lnTo>
                  <a:lnTo>
                    <a:pt x="44763" y="78774"/>
                  </a:lnTo>
                  <a:lnTo>
                    <a:pt x="45264" y="78492"/>
                  </a:lnTo>
                  <a:lnTo>
                    <a:pt x="45766" y="78241"/>
                  </a:lnTo>
                  <a:lnTo>
                    <a:pt x="46267" y="77990"/>
                  </a:lnTo>
                  <a:lnTo>
                    <a:pt x="46800" y="77771"/>
                  </a:lnTo>
                  <a:lnTo>
                    <a:pt x="47333" y="77583"/>
                  </a:lnTo>
                  <a:lnTo>
                    <a:pt x="47866" y="77395"/>
                  </a:lnTo>
                  <a:lnTo>
                    <a:pt x="48399" y="77238"/>
                  </a:lnTo>
                  <a:lnTo>
                    <a:pt x="48963" y="77113"/>
                  </a:lnTo>
                  <a:lnTo>
                    <a:pt x="49528" y="77019"/>
                  </a:lnTo>
                  <a:lnTo>
                    <a:pt x="50092" y="76925"/>
                  </a:lnTo>
                  <a:lnTo>
                    <a:pt x="50656" y="76893"/>
                  </a:lnTo>
                  <a:lnTo>
                    <a:pt x="51220" y="76862"/>
                  </a:lnTo>
                  <a:close/>
                  <a:moveTo>
                    <a:pt x="62160" y="121185"/>
                  </a:moveTo>
                  <a:lnTo>
                    <a:pt x="62379" y="121248"/>
                  </a:lnTo>
                  <a:lnTo>
                    <a:pt x="62599" y="121342"/>
                  </a:lnTo>
                  <a:lnTo>
                    <a:pt x="62756" y="121499"/>
                  </a:lnTo>
                  <a:lnTo>
                    <a:pt x="62881" y="121687"/>
                  </a:lnTo>
                  <a:lnTo>
                    <a:pt x="62944" y="121906"/>
                  </a:lnTo>
                  <a:lnTo>
                    <a:pt x="62944" y="122032"/>
                  </a:lnTo>
                  <a:lnTo>
                    <a:pt x="62912" y="122157"/>
                  </a:lnTo>
                  <a:lnTo>
                    <a:pt x="62881" y="122283"/>
                  </a:lnTo>
                  <a:lnTo>
                    <a:pt x="62818" y="122377"/>
                  </a:lnTo>
                  <a:lnTo>
                    <a:pt x="62599" y="122721"/>
                  </a:lnTo>
                  <a:lnTo>
                    <a:pt x="62379" y="123035"/>
                  </a:lnTo>
                  <a:lnTo>
                    <a:pt x="61878" y="123662"/>
                  </a:lnTo>
                  <a:lnTo>
                    <a:pt x="61376" y="124257"/>
                  </a:lnTo>
                  <a:lnTo>
                    <a:pt x="61157" y="124602"/>
                  </a:lnTo>
                  <a:lnTo>
                    <a:pt x="60938" y="124947"/>
                  </a:lnTo>
                  <a:lnTo>
                    <a:pt x="60593" y="125668"/>
                  </a:lnTo>
                  <a:lnTo>
                    <a:pt x="60248" y="126420"/>
                  </a:lnTo>
                  <a:lnTo>
                    <a:pt x="59684" y="127988"/>
                  </a:lnTo>
                  <a:lnTo>
                    <a:pt x="59621" y="128113"/>
                  </a:lnTo>
                  <a:lnTo>
                    <a:pt x="59558" y="128207"/>
                  </a:lnTo>
                  <a:lnTo>
                    <a:pt x="59464" y="128301"/>
                  </a:lnTo>
                  <a:lnTo>
                    <a:pt x="59370" y="128395"/>
                  </a:lnTo>
                  <a:lnTo>
                    <a:pt x="59119" y="128489"/>
                  </a:lnTo>
                  <a:lnTo>
                    <a:pt x="58869" y="128552"/>
                  </a:lnTo>
                  <a:lnTo>
                    <a:pt x="58618" y="128552"/>
                  </a:lnTo>
                  <a:lnTo>
                    <a:pt x="58493" y="128489"/>
                  </a:lnTo>
                  <a:lnTo>
                    <a:pt x="58398" y="128426"/>
                  </a:lnTo>
                  <a:lnTo>
                    <a:pt x="58304" y="128364"/>
                  </a:lnTo>
                  <a:lnTo>
                    <a:pt x="58210" y="128238"/>
                  </a:lnTo>
                  <a:lnTo>
                    <a:pt x="58148" y="128113"/>
                  </a:lnTo>
                  <a:lnTo>
                    <a:pt x="58116" y="127988"/>
                  </a:lnTo>
                  <a:lnTo>
                    <a:pt x="58054" y="127517"/>
                  </a:lnTo>
                  <a:lnTo>
                    <a:pt x="58022" y="127079"/>
                  </a:lnTo>
                  <a:lnTo>
                    <a:pt x="58022" y="126640"/>
                  </a:lnTo>
                  <a:lnTo>
                    <a:pt x="58054" y="126201"/>
                  </a:lnTo>
                  <a:lnTo>
                    <a:pt x="58116" y="125793"/>
                  </a:lnTo>
                  <a:lnTo>
                    <a:pt x="58242" y="125355"/>
                  </a:lnTo>
                  <a:lnTo>
                    <a:pt x="58367" y="124947"/>
                  </a:lnTo>
                  <a:lnTo>
                    <a:pt x="58555" y="124540"/>
                  </a:lnTo>
                  <a:lnTo>
                    <a:pt x="58022" y="124728"/>
                  </a:lnTo>
                  <a:lnTo>
                    <a:pt x="57489" y="124884"/>
                  </a:lnTo>
                  <a:lnTo>
                    <a:pt x="56925" y="125010"/>
                  </a:lnTo>
                  <a:lnTo>
                    <a:pt x="56361" y="125104"/>
                  </a:lnTo>
                  <a:lnTo>
                    <a:pt x="55828" y="125198"/>
                  </a:lnTo>
                  <a:lnTo>
                    <a:pt x="55264" y="125229"/>
                  </a:lnTo>
                  <a:lnTo>
                    <a:pt x="54700" y="125261"/>
                  </a:lnTo>
                  <a:lnTo>
                    <a:pt x="54135" y="125261"/>
                  </a:lnTo>
                  <a:lnTo>
                    <a:pt x="53352" y="125198"/>
                  </a:lnTo>
                  <a:lnTo>
                    <a:pt x="52537" y="125104"/>
                  </a:lnTo>
                  <a:lnTo>
                    <a:pt x="51753" y="124947"/>
                  </a:lnTo>
                  <a:lnTo>
                    <a:pt x="51001" y="124728"/>
                  </a:lnTo>
                  <a:lnTo>
                    <a:pt x="50499" y="124508"/>
                  </a:lnTo>
                  <a:lnTo>
                    <a:pt x="49622" y="124101"/>
                  </a:lnTo>
                  <a:lnTo>
                    <a:pt x="48807" y="123756"/>
                  </a:lnTo>
                  <a:lnTo>
                    <a:pt x="48524" y="123662"/>
                  </a:lnTo>
                  <a:lnTo>
                    <a:pt x="48462" y="123631"/>
                  </a:lnTo>
                  <a:lnTo>
                    <a:pt x="48399" y="123631"/>
                  </a:lnTo>
                  <a:lnTo>
                    <a:pt x="48336" y="123725"/>
                  </a:lnTo>
                  <a:lnTo>
                    <a:pt x="48242" y="123756"/>
                  </a:lnTo>
                  <a:lnTo>
                    <a:pt x="48180" y="123756"/>
                  </a:lnTo>
                  <a:lnTo>
                    <a:pt x="48086" y="123725"/>
                  </a:lnTo>
                  <a:lnTo>
                    <a:pt x="47992" y="123693"/>
                  </a:lnTo>
                  <a:lnTo>
                    <a:pt x="47929" y="123631"/>
                  </a:lnTo>
                  <a:lnTo>
                    <a:pt x="47866" y="123568"/>
                  </a:lnTo>
                  <a:lnTo>
                    <a:pt x="47835" y="123474"/>
                  </a:lnTo>
                  <a:lnTo>
                    <a:pt x="47741" y="123223"/>
                  </a:lnTo>
                  <a:lnTo>
                    <a:pt x="47709" y="122972"/>
                  </a:lnTo>
                  <a:lnTo>
                    <a:pt x="47709" y="122784"/>
                  </a:lnTo>
                  <a:lnTo>
                    <a:pt x="47803" y="122659"/>
                  </a:lnTo>
                  <a:lnTo>
                    <a:pt x="47898" y="122533"/>
                  </a:lnTo>
                  <a:lnTo>
                    <a:pt x="48054" y="122471"/>
                  </a:lnTo>
                  <a:lnTo>
                    <a:pt x="48211" y="122408"/>
                  </a:lnTo>
                  <a:lnTo>
                    <a:pt x="48430" y="122377"/>
                  </a:lnTo>
                  <a:lnTo>
                    <a:pt x="48869" y="122377"/>
                  </a:lnTo>
                  <a:lnTo>
                    <a:pt x="49308" y="122439"/>
                  </a:lnTo>
                  <a:lnTo>
                    <a:pt x="49716" y="122533"/>
                  </a:lnTo>
                  <a:lnTo>
                    <a:pt x="50060" y="122627"/>
                  </a:lnTo>
                  <a:lnTo>
                    <a:pt x="50687" y="122816"/>
                  </a:lnTo>
                  <a:lnTo>
                    <a:pt x="51314" y="122972"/>
                  </a:lnTo>
                  <a:lnTo>
                    <a:pt x="51910" y="123098"/>
                  </a:lnTo>
                  <a:lnTo>
                    <a:pt x="52537" y="123192"/>
                  </a:lnTo>
                  <a:lnTo>
                    <a:pt x="53101" y="123254"/>
                  </a:lnTo>
                  <a:lnTo>
                    <a:pt x="53697" y="123286"/>
                  </a:lnTo>
                  <a:lnTo>
                    <a:pt x="54292" y="123286"/>
                  </a:lnTo>
                  <a:lnTo>
                    <a:pt x="54856" y="123254"/>
                  </a:lnTo>
                  <a:lnTo>
                    <a:pt x="55421" y="123192"/>
                  </a:lnTo>
                  <a:lnTo>
                    <a:pt x="56016" y="123129"/>
                  </a:lnTo>
                  <a:lnTo>
                    <a:pt x="56580" y="123035"/>
                  </a:lnTo>
                  <a:lnTo>
                    <a:pt x="57176" y="122910"/>
                  </a:lnTo>
                  <a:lnTo>
                    <a:pt x="58367" y="122627"/>
                  </a:lnTo>
                  <a:lnTo>
                    <a:pt x="59590" y="122251"/>
                  </a:lnTo>
                  <a:lnTo>
                    <a:pt x="59746" y="122189"/>
                  </a:lnTo>
                  <a:lnTo>
                    <a:pt x="59903" y="122189"/>
                  </a:lnTo>
                  <a:lnTo>
                    <a:pt x="60028" y="122220"/>
                  </a:lnTo>
                  <a:lnTo>
                    <a:pt x="60154" y="122283"/>
                  </a:lnTo>
                  <a:lnTo>
                    <a:pt x="60561" y="121906"/>
                  </a:lnTo>
                  <a:lnTo>
                    <a:pt x="61000" y="121624"/>
                  </a:lnTo>
                  <a:lnTo>
                    <a:pt x="61439" y="121374"/>
                  </a:lnTo>
                  <a:lnTo>
                    <a:pt x="61690" y="121280"/>
                  </a:lnTo>
                  <a:lnTo>
                    <a:pt x="61909" y="121217"/>
                  </a:lnTo>
                  <a:lnTo>
                    <a:pt x="62035" y="121185"/>
                  </a:lnTo>
                  <a:close/>
                  <a:moveTo>
                    <a:pt x="112690" y="111750"/>
                  </a:moveTo>
                  <a:lnTo>
                    <a:pt x="112815" y="111782"/>
                  </a:lnTo>
                  <a:lnTo>
                    <a:pt x="112941" y="111844"/>
                  </a:lnTo>
                  <a:lnTo>
                    <a:pt x="113505" y="112283"/>
                  </a:lnTo>
                  <a:lnTo>
                    <a:pt x="114069" y="112691"/>
                  </a:lnTo>
                  <a:lnTo>
                    <a:pt x="114634" y="113161"/>
                  </a:lnTo>
                  <a:lnTo>
                    <a:pt x="115166" y="113631"/>
                  </a:lnTo>
                  <a:lnTo>
                    <a:pt x="115668" y="114133"/>
                  </a:lnTo>
                  <a:lnTo>
                    <a:pt x="116170" y="114665"/>
                  </a:lnTo>
                  <a:lnTo>
                    <a:pt x="116640" y="115198"/>
                  </a:lnTo>
                  <a:lnTo>
                    <a:pt x="117110" y="115763"/>
                  </a:lnTo>
                  <a:lnTo>
                    <a:pt x="117549" y="116327"/>
                  </a:lnTo>
                  <a:lnTo>
                    <a:pt x="117988" y="116922"/>
                  </a:lnTo>
                  <a:lnTo>
                    <a:pt x="118395" y="117518"/>
                  </a:lnTo>
                  <a:lnTo>
                    <a:pt x="118803" y="118145"/>
                  </a:lnTo>
                  <a:lnTo>
                    <a:pt x="119147" y="118803"/>
                  </a:lnTo>
                  <a:lnTo>
                    <a:pt x="119492" y="119430"/>
                  </a:lnTo>
                  <a:lnTo>
                    <a:pt x="119837" y="120088"/>
                  </a:lnTo>
                  <a:lnTo>
                    <a:pt x="120150" y="120778"/>
                  </a:lnTo>
                  <a:lnTo>
                    <a:pt x="120433" y="121436"/>
                  </a:lnTo>
                  <a:lnTo>
                    <a:pt x="120683" y="122126"/>
                  </a:lnTo>
                  <a:lnTo>
                    <a:pt x="120934" y="122816"/>
                  </a:lnTo>
                  <a:lnTo>
                    <a:pt x="121154" y="123536"/>
                  </a:lnTo>
                  <a:lnTo>
                    <a:pt x="121373" y="124226"/>
                  </a:lnTo>
                  <a:lnTo>
                    <a:pt x="121530" y="124947"/>
                  </a:lnTo>
                  <a:lnTo>
                    <a:pt x="121686" y="125668"/>
                  </a:lnTo>
                  <a:lnTo>
                    <a:pt x="121812" y="126389"/>
                  </a:lnTo>
                  <a:lnTo>
                    <a:pt x="121937" y="127110"/>
                  </a:lnTo>
                  <a:lnTo>
                    <a:pt x="122000" y="127831"/>
                  </a:lnTo>
                  <a:lnTo>
                    <a:pt x="122063" y="128521"/>
                  </a:lnTo>
                  <a:lnTo>
                    <a:pt x="122094" y="129241"/>
                  </a:lnTo>
                  <a:lnTo>
                    <a:pt x="122094" y="129962"/>
                  </a:lnTo>
                  <a:lnTo>
                    <a:pt x="122094" y="130683"/>
                  </a:lnTo>
                  <a:lnTo>
                    <a:pt x="122031" y="131404"/>
                  </a:lnTo>
                  <a:lnTo>
                    <a:pt x="121969" y="132094"/>
                  </a:lnTo>
                  <a:lnTo>
                    <a:pt x="121937" y="132251"/>
                  </a:lnTo>
                  <a:lnTo>
                    <a:pt x="121875" y="132376"/>
                  </a:lnTo>
                  <a:lnTo>
                    <a:pt x="121812" y="132502"/>
                  </a:lnTo>
                  <a:lnTo>
                    <a:pt x="121718" y="132596"/>
                  </a:lnTo>
                  <a:lnTo>
                    <a:pt x="121592" y="132658"/>
                  </a:lnTo>
                  <a:lnTo>
                    <a:pt x="121467" y="132721"/>
                  </a:lnTo>
                  <a:lnTo>
                    <a:pt x="121342" y="132752"/>
                  </a:lnTo>
                  <a:lnTo>
                    <a:pt x="121216" y="132784"/>
                  </a:lnTo>
                  <a:lnTo>
                    <a:pt x="121091" y="132752"/>
                  </a:lnTo>
                  <a:lnTo>
                    <a:pt x="120965" y="132721"/>
                  </a:lnTo>
                  <a:lnTo>
                    <a:pt x="120871" y="132690"/>
                  </a:lnTo>
                  <a:lnTo>
                    <a:pt x="120777" y="132596"/>
                  </a:lnTo>
                  <a:lnTo>
                    <a:pt x="120683" y="132502"/>
                  </a:lnTo>
                  <a:lnTo>
                    <a:pt x="120621" y="132407"/>
                  </a:lnTo>
                  <a:lnTo>
                    <a:pt x="120558" y="132251"/>
                  </a:lnTo>
                  <a:lnTo>
                    <a:pt x="120558" y="132094"/>
                  </a:lnTo>
                  <a:lnTo>
                    <a:pt x="120464" y="130621"/>
                  </a:lnTo>
                  <a:lnTo>
                    <a:pt x="120339" y="129210"/>
                  </a:lnTo>
                  <a:lnTo>
                    <a:pt x="120150" y="127862"/>
                  </a:lnTo>
                  <a:lnTo>
                    <a:pt x="119900" y="126546"/>
                  </a:lnTo>
                  <a:lnTo>
                    <a:pt x="119618" y="125261"/>
                  </a:lnTo>
                  <a:lnTo>
                    <a:pt x="119241" y="124007"/>
                  </a:lnTo>
                  <a:lnTo>
                    <a:pt x="118803" y="122816"/>
                  </a:lnTo>
                  <a:lnTo>
                    <a:pt x="118301" y="121624"/>
                  </a:lnTo>
                  <a:lnTo>
                    <a:pt x="117768" y="120465"/>
                  </a:lnTo>
                  <a:lnTo>
                    <a:pt x="117141" y="119336"/>
                  </a:lnTo>
                  <a:lnTo>
                    <a:pt x="116483" y="118239"/>
                  </a:lnTo>
                  <a:lnTo>
                    <a:pt x="115731" y="117142"/>
                  </a:lnTo>
                  <a:lnTo>
                    <a:pt x="114916" y="116076"/>
                  </a:lnTo>
                  <a:lnTo>
                    <a:pt x="114069" y="115010"/>
                  </a:lnTo>
                  <a:lnTo>
                    <a:pt x="113129" y="113944"/>
                  </a:lnTo>
                  <a:lnTo>
                    <a:pt x="112126" y="112910"/>
                  </a:lnTo>
                  <a:lnTo>
                    <a:pt x="112032" y="112816"/>
                  </a:lnTo>
                  <a:lnTo>
                    <a:pt x="111969" y="112691"/>
                  </a:lnTo>
                  <a:lnTo>
                    <a:pt x="111938" y="112565"/>
                  </a:lnTo>
                  <a:lnTo>
                    <a:pt x="111938" y="112471"/>
                  </a:lnTo>
                  <a:lnTo>
                    <a:pt x="111938" y="112346"/>
                  </a:lnTo>
                  <a:lnTo>
                    <a:pt x="111969" y="112220"/>
                  </a:lnTo>
                  <a:lnTo>
                    <a:pt x="112095" y="112032"/>
                  </a:lnTo>
                  <a:lnTo>
                    <a:pt x="112251" y="111844"/>
                  </a:lnTo>
                  <a:lnTo>
                    <a:pt x="112345" y="111813"/>
                  </a:lnTo>
                  <a:lnTo>
                    <a:pt x="112471" y="111750"/>
                  </a:lnTo>
                  <a:close/>
                  <a:moveTo>
                    <a:pt x="58743" y="131875"/>
                  </a:moveTo>
                  <a:lnTo>
                    <a:pt x="58869" y="131906"/>
                  </a:lnTo>
                  <a:lnTo>
                    <a:pt x="58994" y="132000"/>
                  </a:lnTo>
                  <a:lnTo>
                    <a:pt x="59088" y="132094"/>
                  </a:lnTo>
                  <a:lnTo>
                    <a:pt x="59119" y="132251"/>
                  </a:lnTo>
                  <a:lnTo>
                    <a:pt x="59119" y="132407"/>
                  </a:lnTo>
                  <a:lnTo>
                    <a:pt x="58963" y="132972"/>
                  </a:lnTo>
                  <a:lnTo>
                    <a:pt x="58806" y="133536"/>
                  </a:lnTo>
                  <a:lnTo>
                    <a:pt x="58712" y="134100"/>
                  </a:lnTo>
                  <a:lnTo>
                    <a:pt x="58618" y="134664"/>
                  </a:lnTo>
                  <a:lnTo>
                    <a:pt x="58524" y="135229"/>
                  </a:lnTo>
                  <a:lnTo>
                    <a:pt x="58493" y="135793"/>
                  </a:lnTo>
                  <a:lnTo>
                    <a:pt x="58461" y="136357"/>
                  </a:lnTo>
                  <a:lnTo>
                    <a:pt x="58461" y="136921"/>
                  </a:lnTo>
                  <a:lnTo>
                    <a:pt x="58461" y="137486"/>
                  </a:lnTo>
                  <a:lnTo>
                    <a:pt x="58493" y="138081"/>
                  </a:lnTo>
                  <a:lnTo>
                    <a:pt x="58587" y="139210"/>
                  </a:lnTo>
                  <a:lnTo>
                    <a:pt x="58775" y="140338"/>
                  </a:lnTo>
                  <a:lnTo>
                    <a:pt x="59025" y="141467"/>
                  </a:lnTo>
                  <a:lnTo>
                    <a:pt x="59057" y="141686"/>
                  </a:lnTo>
                  <a:lnTo>
                    <a:pt x="59057" y="141874"/>
                  </a:lnTo>
                  <a:lnTo>
                    <a:pt x="58994" y="142031"/>
                  </a:lnTo>
                  <a:lnTo>
                    <a:pt x="58931" y="142188"/>
                  </a:lnTo>
                  <a:lnTo>
                    <a:pt x="58837" y="142313"/>
                  </a:lnTo>
                  <a:lnTo>
                    <a:pt x="58712" y="142407"/>
                  </a:lnTo>
                  <a:lnTo>
                    <a:pt x="58555" y="142501"/>
                  </a:lnTo>
                  <a:lnTo>
                    <a:pt x="58398" y="142532"/>
                  </a:lnTo>
                  <a:lnTo>
                    <a:pt x="58242" y="142564"/>
                  </a:lnTo>
                  <a:lnTo>
                    <a:pt x="57928" y="142564"/>
                  </a:lnTo>
                  <a:lnTo>
                    <a:pt x="57772" y="142501"/>
                  </a:lnTo>
                  <a:lnTo>
                    <a:pt x="57615" y="142407"/>
                  </a:lnTo>
                  <a:lnTo>
                    <a:pt x="57489" y="142282"/>
                  </a:lnTo>
                  <a:lnTo>
                    <a:pt x="57364" y="142156"/>
                  </a:lnTo>
                  <a:lnTo>
                    <a:pt x="57301" y="141968"/>
                  </a:lnTo>
                  <a:lnTo>
                    <a:pt x="57082" y="141310"/>
                  </a:lnTo>
                  <a:lnTo>
                    <a:pt x="56925" y="140683"/>
                  </a:lnTo>
                  <a:lnTo>
                    <a:pt x="56768" y="140056"/>
                  </a:lnTo>
                  <a:lnTo>
                    <a:pt x="56706" y="139429"/>
                  </a:lnTo>
                  <a:lnTo>
                    <a:pt x="56643" y="138771"/>
                  </a:lnTo>
                  <a:lnTo>
                    <a:pt x="56612" y="138144"/>
                  </a:lnTo>
                  <a:lnTo>
                    <a:pt x="56643" y="137517"/>
                  </a:lnTo>
                  <a:lnTo>
                    <a:pt x="56706" y="136890"/>
                  </a:lnTo>
                  <a:lnTo>
                    <a:pt x="56800" y="136263"/>
                  </a:lnTo>
                  <a:lnTo>
                    <a:pt x="56925" y="135636"/>
                  </a:lnTo>
                  <a:lnTo>
                    <a:pt x="57082" y="135041"/>
                  </a:lnTo>
                  <a:lnTo>
                    <a:pt x="57270" y="134414"/>
                  </a:lnTo>
                  <a:lnTo>
                    <a:pt x="57489" y="133818"/>
                  </a:lnTo>
                  <a:lnTo>
                    <a:pt x="57740" y="133222"/>
                  </a:lnTo>
                  <a:lnTo>
                    <a:pt x="58022" y="132658"/>
                  </a:lnTo>
                  <a:lnTo>
                    <a:pt x="58336" y="132063"/>
                  </a:lnTo>
                  <a:lnTo>
                    <a:pt x="58461" y="131937"/>
                  </a:lnTo>
                  <a:lnTo>
                    <a:pt x="58587" y="131875"/>
                  </a:lnTo>
                  <a:close/>
                  <a:moveTo>
                    <a:pt x="13354" y="110214"/>
                  </a:moveTo>
                  <a:lnTo>
                    <a:pt x="14326" y="110340"/>
                  </a:lnTo>
                  <a:lnTo>
                    <a:pt x="15266" y="110528"/>
                  </a:lnTo>
                  <a:lnTo>
                    <a:pt x="16206" y="110716"/>
                  </a:lnTo>
                  <a:lnTo>
                    <a:pt x="17147" y="110967"/>
                  </a:lnTo>
                  <a:lnTo>
                    <a:pt x="18056" y="111217"/>
                  </a:lnTo>
                  <a:lnTo>
                    <a:pt x="18965" y="111531"/>
                  </a:lnTo>
                  <a:lnTo>
                    <a:pt x="19874" y="111876"/>
                  </a:lnTo>
                  <a:lnTo>
                    <a:pt x="20783" y="112252"/>
                  </a:lnTo>
                  <a:lnTo>
                    <a:pt x="22037" y="112816"/>
                  </a:lnTo>
                  <a:lnTo>
                    <a:pt x="23291" y="113474"/>
                  </a:lnTo>
                  <a:lnTo>
                    <a:pt x="24482" y="114164"/>
                  </a:lnTo>
                  <a:lnTo>
                    <a:pt x="25673" y="114916"/>
                  </a:lnTo>
                  <a:lnTo>
                    <a:pt x="26802" y="115731"/>
                  </a:lnTo>
                  <a:lnTo>
                    <a:pt x="27899" y="116578"/>
                  </a:lnTo>
                  <a:lnTo>
                    <a:pt x="28964" y="117487"/>
                  </a:lnTo>
                  <a:lnTo>
                    <a:pt x="29967" y="118458"/>
                  </a:lnTo>
                  <a:lnTo>
                    <a:pt x="30939" y="119461"/>
                  </a:lnTo>
                  <a:lnTo>
                    <a:pt x="31848" y="120496"/>
                  </a:lnTo>
                  <a:lnTo>
                    <a:pt x="32726" y="121562"/>
                  </a:lnTo>
                  <a:lnTo>
                    <a:pt x="33541" y="122690"/>
                  </a:lnTo>
                  <a:lnTo>
                    <a:pt x="34262" y="123819"/>
                  </a:lnTo>
                  <a:lnTo>
                    <a:pt x="34952" y="125010"/>
                  </a:lnTo>
                  <a:lnTo>
                    <a:pt x="35578" y="126201"/>
                  </a:lnTo>
                  <a:lnTo>
                    <a:pt x="36143" y="127455"/>
                  </a:lnTo>
                  <a:lnTo>
                    <a:pt x="36519" y="128489"/>
                  </a:lnTo>
                  <a:lnTo>
                    <a:pt x="36864" y="129524"/>
                  </a:lnTo>
                  <a:lnTo>
                    <a:pt x="37177" y="130558"/>
                  </a:lnTo>
                  <a:lnTo>
                    <a:pt x="37397" y="131624"/>
                  </a:lnTo>
                  <a:lnTo>
                    <a:pt x="37585" y="132721"/>
                  </a:lnTo>
                  <a:lnTo>
                    <a:pt x="37741" y="133787"/>
                  </a:lnTo>
                  <a:lnTo>
                    <a:pt x="37804" y="134884"/>
                  </a:lnTo>
                  <a:lnTo>
                    <a:pt x="37835" y="135981"/>
                  </a:lnTo>
                  <a:lnTo>
                    <a:pt x="37773" y="137078"/>
                  </a:lnTo>
                  <a:lnTo>
                    <a:pt x="37679" y="138207"/>
                  </a:lnTo>
                  <a:lnTo>
                    <a:pt x="37522" y="139304"/>
                  </a:lnTo>
                  <a:lnTo>
                    <a:pt x="37271" y="140432"/>
                  </a:lnTo>
                  <a:lnTo>
                    <a:pt x="36989" y="141561"/>
                  </a:lnTo>
                  <a:lnTo>
                    <a:pt x="36613" y="142658"/>
                  </a:lnTo>
                  <a:lnTo>
                    <a:pt x="36174" y="143786"/>
                  </a:lnTo>
                  <a:lnTo>
                    <a:pt x="35672" y="144883"/>
                  </a:lnTo>
                  <a:lnTo>
                    <a:pt x="35578" y="145040"/>
                  </a:lnTo>
                  <a:lnTo>
                    <a:pt x="35453" y="145165"/>
                  </a:lnTo>
                  <a:lnTo>
                    <a:pt x="35422" y="145353"/>
                  </a:lnTo>
                  <a:lnTo>
                    <a:pt x="35390" y="145448"/>
                  </a:lnTo>
                  <a:lnTo>
                    <a:pt x="35328" y="145510"/>
                  </a:lnTo>
                  <a:lnTo>
                    <a:pt x="35265" y="145573"/>
                  </a:lnTo>
                  <a:lnTo>
                    <a:pt x="35171" y="145636"/>
                  </a:lnTo>
                  <a:lnTo>
                    <a:pt x="35077" y="145667"/>
                  </a:lnTo>
                  <a:lnTo>
                    <a:pt x="34262" y="145667"/>
                  </a:lnTo>
                  <a:lnTo>
                    <a:pt x="33572" y="145604"/>
                  </a:lnTo>
                  <a:lnTo>
                    <a:pt x="32883" y="145542"/>
                  </a:lnTo>
                  <a:lnTo>
                    <a:pt x="32193" y="145479"/>
                  </a:lnTo>
                  <a:lnTo>
                    <a:pt x="31535" y="145353"/>
                  </a:lnTo>
                  <a:lnTo>
                    <a:pt x="30845" y="145228"/>
                  </a:lnTo>
                  <a:lnTo>
                    <a:pt x="30187" y="145071"/>
                  </a:lnTo>
                  <a:lnTo>
                    <a:pt x="29529" y="144915"/>
                  </a:lnTo>
                  <a:lnTo>
                    <a:pt x="28870" y="144695"/>
                  </a:lnTo>
                  <a:lnTo>
                    <a:pt x="28243" y="144476"/>
                  </a:lnTo>
                  <a:lnTo>
                    <a:pt x="27617" y="144256"/>
                  </a:lnTo>
                  <a:lnTo>
                    <a:pt x="26990" y="144006"/>
                  </a:lnTo>
                  <a:lnTo>
                    <a:pt x="26363" y="143723"/>
                  </a:lnTo>
                  <a:lnTo>
                    <a:pt x="25767" y="143441"/>
                  </a:lnTo>
                  <a:lnTo>
                    <a:pt x="25172" y="143128"/>
                  </a:lnTo>
                  <a:lnTo>
                    <a:pt x="24576" y="142783"/>
                  </a:lnTo>
                  <a:lnTo>
                    <a:pt x="23980" y="142438"/>
                  </a:lnTo>
                  <a:lnTo>
                    <a:pt x="23416" y="142062"/>
                  </a:lnTo>
                  <a:lnTo>
                    <a:pt x="22883" y="141655"/>
                  </a:lnTo>
                  <a:lnTo>
                    <a:pt x="22350" y="141278"/>
                  </a:lnTo>
                  <a:lnTo>
                    <a:pt x="21817" y="140840"/>
                  </a:lnTo>
                  <a:lnTo>
                    <a:pt x="21285" y="140401"/>
                  </a:lnTo>
                  <a:lnTo>
                    <a:pt x="20783" y="139931"/>
                  </a:lnTo>
                  <a:lnTo>
                    <a:pt x="20281" y="139460"/>
                  </a:lnTo>
                  <a:lnTo>
                    <a:pt x="19811" y="138990"/>
                  </a:lnTo>
                  <a:lnTo>
                    <a:pt x="19372" y="138489"/>
                  </a:lnTo>
                  <a:lnTo>
                    <a:pt x="18902" y="137956"/>
                  </a:lnTo>
                  <a:lnTo>
                    <a:pt x="18463" y="137423"/>
                  </a:lnTo>
                  <a:lnTo>
                    <a:pt x="18056" y="136859"/>
                  </a:lnTo>
                  <a:lnTo>
                    <a:pt x="17648" y="136294"/>
                  </a:lnTo>
                  <a:lnTo>
                    <a:pt x="17272" y="135730"/>
                  </a:lnTo>
                  <a:lnTo>
                    <a:pt x="16896" y="135135"/>
                  </a:lnTo>
                  <a:lnTo>
                    <a:pt x="16551" y="134508"/>
                  </a:lnTo>
                  <a:lnTo>
                    <a:pt x="16206" y="133849"/>
                  </a:lnTo>
                  <a:lnTo>
                    <a:pt x="15862" y="133191"/>
                  </a:lnTo>
                  <a:lnTo>
                    <a:pt x="15548" y="132533"/>
                  </a:lnTo>
                  <a:lnTo>
                    <a:pt x="15266" y="131843"/>
                  </a:lnTo>
                  <a:lnTo>
                    <a:pt x="14984" y="131185"/>
                  </a:lnTo>
                  <a:lnTo>
                    <a:pt x="14733" y="130495"/>
                  </a:lnTo>
                  <a:lnTo>
                    <a:pt x="14514" y="129774"/>
                  </a:lnTo>
                  <a:lnTo>
                    <a:pt x="14294" y="129085"/>
                  </a:lnTo>
                  <a:lnTo>
                    <a:pt x="14106" y="128364"/>
                  </a:lnTo>
                  <a:lnTo>
                    <a:pt x="13918" y="127674"/>
                  </a:lnTo>
                  <a:lnTo>
                    <a:pt x="13761" y="126953"/>
                  </a:lnTo>
                  <a:lnTo>
                    <a:pt x="13636" y="126232"/>
                  </a:lnTo>
                  <a:lnTo>
                    <a:pt x="13511" y="125511"/>
                  </a:lnTo>
                  <a:lnTo>
                    <a:pt x="13417" y="124790"/>
                  </a:lnTo>
                  <a:lnTo>
                    <a:pt x="13323" y="124038"/>
                  </a:lnTo>
                  <a:lnTo>
                    <a:pt x="13260" y="123254"/>
                  </a:lnTo>
                  <a:lnTo>
                    <a:pt x="13229" y="122439"/>
                  </a:lnTo>
                  <a:lnTo>
                    <a:pt x="13166" y="120809"/>
                  </a:lnTo>
                  <a:lnTo>
                    <a:pt x="13197" y="117549"/>
                  </a:lnTo>
                  <a:lnTo>
                    <a:pt x="13166" y="115951"/>
                  </a:lnTo>
                  <a:lnTo>
                    <a:pt x="13103" y="115136"/>
                  </a:lnTo>
                  <a:lnTo>
                    <a:pt x="13041" y="114321"/>
                  </a:lnTo>
                  <a:lnTo>
                    <a:pt x="12978" y="113537"/>
                  </a:lnTo>
                  <a:lnTo>
                    <a:pt x="12852" y="112722"/>
                  </a:lnTo>
                  <a:lnTo>
                    <a:pt x="12696" y="111938"/>
                  </a:lnTo>
                  <a:lnTo>
                    <a:pt x="12508" y="111123"/>
                  </a:lnTo>
                  <a:lnTo>
                    <a:pt x="12476" y="110935"/>
                  </a:lnTo>
                  <a:lnTo>
                    <a:pt x="12508" y="110779"/>
                  </a:lnTo>
                  <a:lnTo>
                    <a:pt x="12602" y="110590"/>
                  </a:lnTo>
                  <a:lnTo>
                    <a:pt x="12727" y="110465"/>
                  </a:lnTo>
                  <a:lnTo>
                    <a:pt x="12852" y="110340"/>
                  </a:lnTo>
                  <a:lnTo>
                    <a:pt x="13009" y="110277"/>
                  </a:lnTo>
                  <a:lnTo>
                    <a:pt x="13197" y="110214"/>
                  </a:lnTo>
                  <a:close/>
                  <a:moveTo>
                    <a:pt x="91155" y="107769"/>
                  </a:moveTo>
                  <a:lnTo>
                    <a:pt x="92158" y="107801"/>
                  </a:lnTo>
                  <a:lnTo>
                    <a:pt x="93193" y="107863"/>
                  </a:lnTo>
                  <a:lnTo>
                    <a:pt x="94196" y="107989"/>
                  </a:lnTo>
                  <a:lnTo>
                    <a:pt x="95199" y="108145"/>
                  </a:lnTo>
                  <a:lnTo>
                    <a:pt x="96171" y="108334"/>
                  </a:lnTo>
                  <a:lnTo>
                    <a:pt x="97174" y="108584"/>
                  </a:lnTo>
                  <a:lnTo>
                    <a:pt x="98114" y="108866"/>
                  </a:lnTo>
                  <a:lnTo>
                    <a:pt x="99086" y="109180"/>
                  </a:lnTo>
                  <a:lnTo>
                    <a:pt x="100026" y="109525"/>
                  </a:lnTo>
                  <a:lnTo>
                    <a:pt x="100935" y="109901"/>
                  </a:lnTo>
                  <a:lnTo>
                    <a:pt x="101844" y="110340"/>
                  </a:lnTo>
                  <a:lnTo>
                    <a:pt x="102753" y="110779"/>
                  </a:lnTo>
                  <a:lnTo>
                    <a:pt x="103600" y="111280"/>
                  </a:lnTo>
                  <a:lnTo>
                    <a:pt x="104477" y="111813"/>
                  </a:lnTo>
                  <a:lnTo>
                    <a:pt x="105292" y="112377"/>
                  </a:lnTo>
                  <a:lnTo>
                    <a:pt x="106107" y="112973"/>
                  </a:lnTo>
                  <a:lnTo>
                    <a:pt x="106891" y="113568"/>
                  </a:lnTo>
                  <a:lnTo>
                    <a:pt x="107675" y="114227"/>
                  </a:lnTo>
                  <a:lnTo>
                    <a:pt x="108396" y="114916"/>
                  </a:lnTo>
                  <a:lnTo>
                    <a:pt x="109117" y="115606"/>
                  </a:lnTo>
                  <a:lnTo>
                    <a:pt x="109806" y="116358"/>
                  </a:lnTo>
                  <a:lnTo>
                    <a:pt x="110465" y="117110"/>
                  </a:lnTo>
                  <a:lnTo>
                    <a:pt x="111091" y="117894"/>
                  </a:lnTo>
                  <a:lnTo>
                    <a:pt x="111687" y="118709"/>
                  </a:lnTo>
                  <a:lnTo>
                    <a:pt x="112283" y="119555"/>
                  </a:lnTo>
                  <a:lnTo>
                    <a:pt x="112815" y="120402"/>
                  </a:lnTo>
                  <a:lnTo>
                    <a:pt x="113317" y="121311"/>
                  </a:lnTo>
                  <a:lnTo>
                    <a:pt x="113787" y="122220"/>
                  </a:lnTo>
                  <a:lnTo>
                    <a:pt x="114226" y="123129"/>
                  </a:lnTo>
                  <a:lnTo>
                    <a:pt x="114634" y="124069"/>
                  </a:lnTo>
                  <a:lnTo>
                    <a:pt x="115041" y="125135"/>
                  </a:lnTo>
                  <a:lnTo>
                    <a:pt x="115386" y="126232"/>
                  </a:lnTo>
                  <a:lnTo>
                    <a:pt x="115699" y="127298"/>
                  </a:lnTo>
                  <a:lnTo>
                    <a:pt x="115950" y="128395"/>
                  </a:lnTo>
                  <a:lnTo>
                    <a:pt x="116170" y="129492"/>
                  </a:lnTo>
                  <a:lnTo>
                    <a:pt x="116326" y="130589"/>
                  </a:lnTo>
                  <a:lnTo>
                    <a:pt x="116452" y="131718"/>
                  </a:lnTo>
                  <a:lnTo>
                    <a:pt x="116514" y="132815"/>
                  </a:lnTo>
                  <a:lnTo>
                    <a:pt x="116546" y="133912"/>
                  </a:lnTo>
                  <a:lnTo>
                    <a:pt x="116514" y="135041"/>
                  </a:lnTo>
                  <a:lnTo>
                    <a:pt x="116452" y="136138"/>
                  </a:lnTo>
                  <a:lnTo>
                    <a:pt x="116358" y="137235"/>
                  </a:lnTo>
                  <a:lnTo>
                    <a:pt x="116201" y="138332"/>
                  </a:lnTo>
                  <a:lnTo>
                    <a:pt x="116013" y="139429"/>
                  </a:lnTo>
                  <a:lnTo>
                    <a:pt x="115762" y="140495"/>
                  </a:lnTo>
                  <a:lnTo>
                    <a:pt x="115511" y="141561"/>
                  </a:lnTo>
                  <a:lnTo>
                    <a:pt x="115166" y="142626"/>
                  </a:lnTo>
                  <a:lnTo>
                    <a:pt x="114822" y="143692"/>
                  </a:lnTo>
                  <a:lnTo>
                    <a:pt x="114414" y="144695"/>
                  </a:lnTo>
                  <a:lnTo>
                    <a:pt x="113975" y="145730"/>
                  </a:lnTo>
                  <a:lnTo>
                    <a:pt x="113505" y="146733"/>
                  </a:lnTo>
                  <a:lnTo>
                    <a:pt x="112972" y="147704"/>
                  </a:lnTo>
                  <a:lnTo>
                    <a:pt x="112439" y="148676"/>
                  </a:lnTo>
                  <a:lnTo>
                    <a:pt x="111844" y="149617"/>
                  </a:lnTo>
                  <a:lnTo>
                    <a:pt x="111217" y="150526"/>
                  </a:lnTo>
                  <a:lnTo>
                    <a:pt x="110527" y="151403"/>
                  </a:lnTo>
                  <a:lnTo>
                    <a:pt x="109838" y="152281"/>
                  </a:lnTo>
                  <a:lnTo>
                    <a:pt x="109085" y="153127"/>
                  </a:lnTo>
                  <a:lnTo>
                    <a:pt x="108333" y="153911"/>
                  </a:lnTo>
                  <a:lnTo>
                    <a:pt x="107518" y="154695"/>
                  </a:lnTo>
                  <a:lnTo>
                    <a:pt x="106672" y="155447"/>
                  </a:lnTo>
                  <a:lnTo>
                    <a:pt x="105794" y="156168"/>
                  </a:lnTo>
                  <a:lnTo>
                    <a:pt x="104854" y="156889"/>
                  </a:lnTo>
                  <a:lnTo>
                    <a:pt x="103882" y="157516"/>
                  </a:lnTo>
                  <a:lnTo>
                    <a:pt x="102910" y="158143"/>
                  </a:lnTo>
                  <a:lnTo>
                    <a:pt x="101907" y="158676"/>
                  </a:lnTo>
                  <a:lnTo>
                    <a:pt x="100904" y="159177"/>
                  </a:lnTo>
                  <a:lnTo>
                    <a:pt x="99901" y="159647"/>
                  </a:lnTo>
                  <a:lnTo>
                    <a:pt x="98866" y="160055"/>
                  </a:lnTo>
                  <a:lnTo>
                    <a:pt x="97832" y="160400"/>
                  </a:lnTo>
                  <a:lnTo>
                    <a:pt x="96798" y="160713"/>
                  </a:lnTo>
                  <a:lnTo>
                    <a:pt x="95763" y="160964"/>
                  </a:lnTo>
                  <a:lnTo>
                    <a:pt x="94697" y="161183"/>
                  </a:lnTo>
                  <a:lnTo>
                    <a:pt x="93632" y="161371"/>
                  </a:lnTo>
                  <a:lnTo>
                    <a:pt x="92566" y="161465"/>
                  </a:lnTo>
                  <a:lnTo>
                    <a:pt x="91500" y="161560"/>
                  </a:lnTo>
                  <a:lnTo>
                    <a:pt x="90434" y="161591"/>
                  </a:lnTo>
                  <a:lnTo>
                    <a:pt x="89369" y="161591"/>
                  </a:lnTo>
                  <a:lnTo>
                    <a:pt x="88303" y="161528"/>
                  </a:lnTo>
                  <a:lnTo>
                    <a:pt x="87237" y="161434"/>
                  </a:lnTo>
                  <a:lnTo>
                    <a:pt x="86171" y="161309"/>
                  </a:lnTo>
                  <a:lnTo>
                    <a:pt x="85105" y="161121"/>
                  </a:lnTo>
                  <a:lnTo>
                    <a:pt x="84040" y="160901"/>
                  </a:lnTo>
                  <a:lnTo>
                    <a:pt x="82974" y="160650"/>
                  </a:lnTo>
                  <a:lnTo>
                    <a:pt x="81939" y="160337"/>
                  </a:lnTo>
                  <a:lnTo>
                    <a:pt x="80874" y="159992"/>
                  </a:lnTo>
                  <a:lnTo>
                    <a:pt x="79839" y="159647"/>
                  </a:lnTo>
                  <a:lnTo>
                    <a:pt x="78805" y="159209"/>
                  </a:lnTo>
                  <a:lnTo>
                    <a:pt x="77802" y="158770"/>
                  </a:lnTo>
                  <a:lnTo>
                    <a:pt x="76799" y="158268"/>
                  </a:lnTo>
                  <a:lnTo>
                    <a:pt x="75796" y="157767"/>
                  </a:lnTo>
                  <a:lnTo>
                    <a:pt x="74793" y="157202"/>
                  </a:lnTo>
                  <a:lnTo>
                    <a:pt x="73821" y="156607"/>
                  </a:lnTo>
                  <a:lnTo>
                    <a:pt x="72880" y="155980"/>
                  </a:lnTo>
                  <a:lnTo>
                    <a:pt x="72065" y="155416"/>
                  </a:lnTo>
                  <a:lnTo>
                    <a:pt x="71282" y="154789"/>
                  </a:lnTo>
                  <a:lnTo>
                    <a:pt x="70529" y="154130"/>
                  </a:lnTo>
                  <a:lnTo>
                    <a:pt x="69808" y="153472"/>
                  </a:lnTo>
                  <a:lnTo>
                    <a:pt x="69119" y="152751"/>
                  </a:lnTo>
                  <a:lnTo>
                    <a:pt x="68461" y="152030"/>
                  </a:lnTo>
                  <a:lnTo>
                    <a:pt x="67865" y="151247"/>
                  </a:lnTo>
                  <a:lnTo>
                    <a:pt x="67269" y="150463"/>
                  </a:lnTo>
                  <a:lnTo>
                    <a:pt x="66737" y="149648"/>
                  </a:lnTo>
                  <a:lnTo>
                    <a:pt x="66204" y="148833"/>
                  </a:lnTo>
                  <a:lnTo>
                    <a:pt x="65733" y="147987"/>
                  </a:lnTo>
                  <a:lnTo>
                    <a:pt x="65295" y="147109"/>
                  </a:lnTo>
                  <a:lnTo>
                    <a:pt x="64887" y="146200"/>
                  </a:lnTo>
                  <a:lnTo>
                    <a:pt x="64542" y="145322"/>
                  </a:lnTo>
                  <a:lnTo>
                    <a:pt x="64198" y="144382"/>
                  </a:lnTo>
                  <a:lnTo>
                    <a:pt x="63915" y="143473"/>
                  </a:lnTo>
                  <a:lnTo>
                    <a:pt x="63665" y="142532"/>
                  </a:lnTo>
                  <a:lnTo>
                    <a:pt x="63445" y="141561"/>
                  </a:lnTo>
                  <a:lnTo>
                    <a:pt x="63288" y="140620"/>
                  </a:lnTo>
                  <a:lnTo>
                    <a:pt x="63132" y="139648"/>
                  </a:lnTo>
                  <a:lnTo>
                    <a:pt x="63038" y="138677"/>
                  </a:lnTo>
                  <a:lnTo>
                    <a:pt x="62975" y="137705"/>
                  </a:lnTo>
                  <a:lnTo>
                    <a:pt x="62975" y="136702"/>
                  </a:lnTo>
                  <a:lnTo>
                    <a:pt x="63006" y="135730"/>
                  </a:lnTo>
                  <a:lnTo>
                    <a:pt x="63069" y="134758"/>
                  </a:lnTo>
                  <a:lnTo>
                    <a:pt x="63163" y="133787"/>
                  </a:lnTo>
                  <a:lnTo>
                    <a:pt x="63320" y="132815"/>
                  </a:lnTo>
                  <a:lnTo>
                    <a:pt x="63508" y="131843"/>
                  </a:lnTo>
                  <a:lnTo>
                    <a:pt x="63727" y="130903"/>
                  </a:lnTo>
                  <a:lnTo>
                    <a:pt x="64009" y="129962"/>
                  </a:lnTo>
                  <a:lnTo>
                    <a:pt x="64323" y="129022"/>
                  </a:lnTo>
                  <a:lnTo>
                    <a:pt x="64699" y="128082"/>
                  </a:lnTo>
                  <a:lnTo>
                    <a:pt x="65013" y="127079"/>
                  </a:lnTo>
                  <a:lnTo>
                    <a:pt x="65357" y="126107"/>
                  </a:lnTo>
                  <a:lnTo>
                    <a:pt x="65733" y="125135"/>
                  </a:lnTo>
                  <a:lnTo>
                    <a:pt x="66172" y="124163"/>
                  </a:lnTo>
                  <a:lnTo>
                    <a:pt x="66611" y="123223"/>
                  </a:lnTo>
                  <a:lnTo>
                    <a:pt x="67113" y="122314"/>
                  </a:lnTo>
                  <a:lnTo>
                    <a:pt x="67646" y="121405"/>
                  </a:lnTo>
                  <a:lnTo>
                    <a:pt x="68210" y="120496"/>
                  </a:lnTo>
                  <a:lnTo>
                    <a:pt x="68805" y="119650"/>
                  </a:lnTo>
                  <a:lnTo>
                    <a:pt x="69401" y="118803"/>
                  </a:lnTo>
                  <a:lnTo>
                    <a:pt x="70059" y="117988"/>
                  </a:lnTo>
                  <a:lnTo>
                    <a:pt x="70749" y="117173"/>
                  </a:lnTo>
                  <a:lnTo>
                    <a:pt x="71470" y="116390"/>
                  </a:lnTo>
                  <a:lnTo>
                    <a:pt x="72222" y="115669"/>
                  </a:lnTo>
                  <a:lnTo>
                    <a:pt x="72974" y="114948"/>
                  </a:lnTo>
                  <a:lnTo>
                    <a:pt x="73758" y="114227"/>
                  </a:lnTo>
                  <a:lnTo>
                    <a:pt x="74573" y="113568"/>
                  </a:lnTo>
                  <a:lnTo>
                    <a:pt x="75419" y="112941"/>
                  </a:lnTo>
                  <a:lnTo>
                    <a:pt x="76266" y="112346"/>
                  </a:lnTo>
                  <a:lnTo>
                    <a:pt x="77175" y="111782"/>
                  </a:lnTo>
                  <a:lnTo>
                    <a:pt x="78053" y="111217"/>
                  </a:lnTo>
                  <a:lnTo>
                    <a:pt x="78993" y="110716"/>
                  </a:lnTo>
                  <a:lnTo>
                    <a:pt x="79933" y="110246"/>
                  </a:lnTo>
                  <a:lnTo>
                    <a:pt x="80905" y="109838"/>
                  </a:lnTo>
                  <a:lnTo>
                    <a:pt x="81877" y="109431"/>
                  </a:lnTo>
                  <a:lnTo>
                    <a:pt x="82849" y="109086"/>
                  </a:lnTo>
                  <a:lnTo>
                    <a:pt x="83852" y="108772"/>
                  </a:lnTo>
                  <a:lnTo>
                    <a:pt x="84886" y="108490"/>
                  </a:lnTo>
                  <a:lnTo>
                    <a:pt x="85920" y="108271"/>
                  </a:lnTo>
                  <a:lnTo>
                    <a:pt x="86955" y="108083"/>
                  </a:lnTo>
                  <a:lnTo>
                    <a:pt x="88021" y="107926"/>
                  </a:lnTo>
                  <a:lnTo>
                    <a:pt x="89086" y="107832"/>
                  </a:lnTo>
                  <a:lnTo>
                    <a:pt x="90121" y="107769"/>
                  </a:lnTo>
                  <a:close/>
                  <a:moveTo>
                    <a:pt x="109744" y="160462"/>
                  </a:moveTo>
                  <a:lnTo>
                    <a:pt x="109838" y="160494"/>
                  </a:lnTo>
                  <a:lnTo>
                    <a:pt x="109932" y="160525"/>
                  </a:lnTo>
                  <a:lnTo>
                    <a:pt x="110057" y="160650"/>
                  </a:lnTo>
                  <a:lnTo>
                    <a:pt x="110151" y="160807"/>
                  </a:lnTo>
                  <a:lnTo>
                    <a:pt x="110214" y="160995"/>
                  </a:lnTo>
                  <a:lnTo>
                    <a:pt x="110182" y="161183"/>
                  </a:lnTo>
                  <a:lnTo>
                    <a:pt x="110088" y="161371"/>
                  </a:lnTo>
                  <a:lnTo>
                    <a:pt x="110026" y="161434"/>
                  </a:lnTo>
                  <a:lnTo>
                    <a:pt x="109932" y="161528"/>
                  </a:lnTo>
                  <a:lnTo>
                    <a:pt x="109054" y="162061"/>
                  </a:lnTo>
                  <a:lnTo>
                    <a:pt x="108145" y="162594"/>
                  </a:lnTo>
                  <a:lnTo>
                    <a:pt x="107205" y="163064"/>
                  </a:lnTo>
                  <a:lnTo>
                    <a:pt x="106233" y="163534"/>
                  </a:lnTo>
                  <a:lnTo>
                    <a:pt x="104321" y="164443"/>
                  </a:lnTo>
                  <a:lnTo>
                    <a:pt x="103380" y="164914"/>
                  </a:lnTo>
                  <a:lnTo>
                    <a:pt x="102471" y="165415"/>
                  </a:lnTo>
                  <a:lnTo>
                    <a:pt x="102377" y="165478"/>
                  </a:lnTo>
                  <a:lnTo>
                    <a:pt x="102126" y="165478"/>
                  </a:lnTo>
                  <a:lnTo>
                    <a:pt x="102001" y="165384"/>
                  </a:lnTo>
                  <a:lnTo>
                    <a:pt x="101907" y="165258"/>
                  </a:lnTo>
                  <a:lnTo>
                    <a:pt x="101844" y="165133"/>
                  </a:lnTo>
                  <a:lnTo>
                    <a:pt x="101844" y="164976"/>
                  </a:lnTo>
                  <a:lnTo>
                    <a:pt x="101907" y="164820"/>
                  </a:lnTo>
                  <a:lnTo>
                    <a:pt x="102032" y="164694"/>
                  </a:lnTo>
                  <a:lnTo>
                    <a:pt x="103788" y="163472"/>
                  </a:lnTo>
                  <a:lnTo>
                    <a:pt x="104665" y="162845"/>
                  </a:lnTo>
                  <a:lnTo>
                    <a:pt x="105606" y="162249"/>
                  </a:lnTo>
                  <a:lnTo>
                    <a:pt x="106546" y="161716"/>
                  </a:lnTo>
                  <a:lnTo>
                    <a:pt x="107518" y="161215"/>
                  </a:lnTo>
                  <a:lnTo>
                    <a:pt x="108020" y="160995"/>
                  </a:lnTo>
                  <a:lnTo>
                    <a:pt x="108490" y="160807"/>
                  </a:lnTo>
                  <a:lnTo>
                    <a:pt x="108991" y="160619"/>
                  </a:lnTo>
                  <a:lnTo>
                    <a:pt x="109493" y="160462"/>
                  </a:lnTo>
                  <a:close/>
                  <a:moveTo>
                    <a:pt x="16645" y="147579"/>
                  </a:moveTo>
                  <a:lnTo>
                    <a:pt x="16708" y="147642"/>
                  </a:lnTo>
                  <a:lnTo>
                    <a:pt x="16739" y="147704"/>
                  </a:lnTo>
                  <a:lnTo>
                    <a:pt x="16959" y="148269"/>
                  </a:lnTo>
                  <a:lnTo>
                    <a:pt x="17147" y="148833"/>
                  </a:lnTo>
                  <a:lnTo>
                    <a:pt x="17304" y="149397"/>
                  </a:lnTo>
                  <a:lnTo>
                    <a:pt x="17429" y="149993"/>
                  </a:lnTo>
                  <a:lnTo>
                    <a:pt x="17492" y="150588"/>
                  </a:lnTo>
                  <a:lnTo>
                    <a:pt x="17554" y="151215"/>
                  </a:lnTo>
                  <a:lnTo>
                    <a:pt x="17554" y="151811"/>
                  </a:lnTo>
                  <a:lnTo>
                    <a:pt x="17554" y="152438"/>
                  </a:lnTo>
                  <a:lnTo>
                    <a:pt x="17492" y="153065"/>
                  </a:lnTo>
                  <a:lnTo>
                    <a:pt x="17429" y="153692"/>
                  </a:lnTo>
                  <a:lnTo>
                    <a:pt x="17335" y="154319"/>
                  </a:lnTo>
                  <a:lnTo>
                    <a:pt x="17210" y="154945"/>
                  </a:lnTo>
                  <a:lnTo>
                    <a:pt x="17084" y="155604"/>
                  </a:lnTo>
                  <a:lnTo>
                    <a:pt x="16927" y="156231"/>
                  </a:lnTo>
                  <a:lnTo>
                    <a:pt x="16551" y="157485"/>
                  </a:lnTo>
                  <a:lnTo>
                    <a:pt x="16081" y="158738"/>
                  </a:lnTo>
                  <a:lnTo>
                    <a:pt x="15580" y="159961"/>
                  </a:lnTo>
                  <a:lnTo>
                    <a:pt x="15047" y="161183"/>
                  </a:lnTo>
                  <a:lnTo>
                    <a:pt x="14451" y="162343"/>
                  </a:lnTo>
                  <a:lnTo>
                    <a:pt x="13856" y="163472"/>
                  </a:lnTo>
                  <a:lnTo>
                    <a:pt x="13260" y="164569"/>
                  </a:lnTo>
                  <a:lnTo>
                    <a:pt x="12664" y="165603"/>
                  </a:lnTo>
                  <a:lnTo>
                    <a:pt x="12069" y="166544"/>
                  </a:lnTo>
                  <a:lnTo>
                    <a:pt x="11943" y="166700"/>
                  </a:lnTo>
                  <a:lnTo>
                    <a:pt x="11818" y="166826"/>
                  </a:lnTo>
                  <a:lnTo>
                    <a:pt x="11693" y="166888"/>
                  </a:lnTo>
                  <a:lnTo>
                    <a:pt x="11536" y="166951"/>
                  </a:lnTo>
                  <a:lnTo>
                    <a:pt x="11254" y="166951"/>
                  </a:lnTo>
                  <a:lnTo>
                    <a:pt x="11128" y="166888"/>
                  </a:lnTo>
                  <a:lnTo>
                    <a:pt x="11003" y="166826"/>
                  </a:lnTo>
                  <a:lnTo>
                    <a:pt x="10878" y="166763"/>
                  </a:lnTo>
                  <a:lnTo>
                    <a:pt x="10784" y="166638"/>
                  </a:lnTo>
                  <a:lnTo>
                    <a:pt x="10690" y="166512"/>
                  </a:lnTo>
                  <a:lnTo>
                    <a:pt x="10627" y="166387"/>
                  </a:lnTo>
                  <a:lnTo>
                    <a:pt x="10596" y="166230"/>
                  </a:lnTo>
                  <a:lnTo>
                    <a:pt x="10596" y="166073"/>
                  </a:lnTo>
                  <a:lnTo>
                    <a:pt x="10596" y="165917"/>
                  </a:lnTo>
                  <a:lnTo>
                    <a:pt x="10658" y="165760"/>
                  </a:lnTo>
                  <a:lnTo>
                    <a:pt x="11191" y="164600"/>
                  </a:lnTo>
                  <a:lnTo>
                    <a:pt x="11755" y="163472"/>
                  </a:lnTo>
                  <a:lnTo>
                    <a:pt x="12884" y="161215"/>
                  </a:lnTo>
                  <a:lnTo>
                    <a:pt x="13417" y="160086"/>
                  </a:lnTo>
                  <a:lnTo>
                    <a:pt x="13918" y="158926"/>
                  </a:lnTo>
                  <a:lnTo>
                    <a:pt x="14420" y="157767"/>
                  </a:lnTo>
                  <a:lnTo>
                    <a:pt x="14827" y="156575"/>
                  </a:lnTo>
                  <a:lnTo>
                    <a:pt x="15015" y="156011"/>
                  </a:lnTo>
                  <a:lnTo>
                    <a:pt x="15172" y="155478"/>
                  </a:lnTo>
                  <a:lnTo>
                    <a:pt x="15423" y="154381"/>
                  </a:lnTo>
                  <a:lnTo>
                    <a:pt x="15611" y="153284"/>
                  </a:lnTo>
                  <a:lnTo>
                    <a:pt x="15736" y="152187"/>
                  </a:lnTo>
                  <a:lnTo>
                    <a:pt x="15987" y="149993"/>
                  </a:lnTo>
                  <a:lnTo>
                    <a:pt x="16144" y="148864"/>
                  </a:lnTo>
                  <a:lnTo>
                    <a:pt x="16301" y="147767"/>
                  </a:lnTo>
                  <a:lnTo>
                    <a:pt x="16301" y="147673"/>
                  </a:lnTo>
                  <a:lnTo>
                    <a:pt x="16363" y="147642"/>
                  </a:lnTo>
                  <a:lnTo>
                    <a:pt x="16426" y="147610"/>
                  </a:lnTo>
                  <a:lnTo>
                    <a:pt x="16489" y="147579"/>
                  </a:lnTo>
                  <a:close/>
                  <a:moveTo>
                    <a:pt x="74604" y="163284"/>
                  </a:moveTo>
                  <a:lnTo>
                    <a:pt x="74698" y="163346"/>
                  </a:lnTo>
                  <a:lnTo>
                    <a:pt x="75325" y="163722"/>
                  </a:lnTo>
                  <a:lnTo>
                    <a:pt x="75984" y="164099"/>
                  </a:lnTo>
                  <a:lnTo>
                    <a:pt x="76611" y="164443"/>
                  </a:lnTo>
                  <a:lnTo>
                    <a:pt x="77269" y="164757"/>
                  </a:lnTo>
                  <a:lnTo>
                    <a:pt x="77927" y="165039"/>
                  </a:lnTo>
                  <a:lnTo>
                    <a:pt x="78585" y="165321"/>
                  </a:lnTo>
                  <a:lnTo>
                    <a:pt x="79244" y="165572"/>
                  </a:lnTo>
                  <a:lnTo>
                    <a:pt x="79933" y="165791"/>
                  </a:lnTo>
                  <a:lnTo>
                    <a:pt x="80592" y="166011"/>
                  </a:lnTo>
                  <a:lnTo>
                    <a:pt x="81281" y="166199"/>
                  </a:lnTo>
                  <a:lnTo>
                    <a:pt x="81971" y="166356"/>
                  </a:lnTo>
                  <a:lnTo>
                    <a:pt x="82660" y="166512"/>
                  </a:lnTo>
                  <a:lnTo>
                    <a:pt x="83319" y="166606"/>
                  </a:lnTo>
                  <a:lnTo>
                    <a:pt x="84040" y="166732"/>
                  </a:lnTo>
                  <a:lnTo>
                    <a:pt x="84729" y="166794"/>
                  </a:lnTo>
                  <a:lnTo>
                    <a:pt x="85419" y="166857"/>
                  </a:lnTo>
                  <a:lnTo>
                    <a:pt x="86109" y="166888"/>
                  </a:lnTo>
                  <a:lnTo>
                    <a:pt x="86829" y="166920"/>
                  </a:lnTo>
                  <a:lnTo>
                    <a:pt x="87519" y="166920"/>
                  </a:lnTo>
                  <a:lnTo>
                    <a:pt x="88209" y="166888"/>
                  </a:lnTo>
                  <a:lnTo>
                    <a:pt x="88930" y="166857"/>
                  </a:lnTo>
                  <a:lnTo>
                    <a:pt x="89619" y="166794"/>
                  </a:lnTo>
                  <a:lnTo>
                    <a:pt x="90340" y="166700"/>
                  </a:lnTo>
                  <a:lnTo>
                    <a:pt x="91030" y="166606"/>
                  </a:lnTo>
                  <a:lnTo>
                    <a:pt x="92440" y="166356"/>
                  </a:lnTo>
                  <a:lnTo>
                    <a:pt x="93851" y="166011"/>
                  </a:lnTo>
                  <a:lnTo>
                    <a:pt x="95230" y="165603"/>
                  </a:lnTo>
                  <a:lnTo>
                    <a:pt x="96609" y="165133"/>
                  </a:lnTo>
                  <a:lnTo>
                    <a:pt x="96766" y="165102"/>
                  </a:lnTo>
                  <a:lnTo>
                    <a:pt x="97017" y="165102"/>
                  </a:lnTo>
                  <a:lnTo>
                    <a:pt x="97142" y="165164"/>
                  </a:lnTo>
                  <a:lnTo>
                    <a:pt x="97236" y="165227"/>
                  </a:lnTo>
                  <a:lnTo>
                    <a:pt x="97299" y="165321"/>
                  </a:lnTo>
                  <a:lnTo>
                    <a:pt x="97362" y="165415"/>
                  </a:lnTo>
                  <a:lnTo>
                    <a:pt x="97424" y="165509"/>
                  </a:lnTo>
                  <a:lnTo>
                    <a:pt x="97487" y="165760"/>
                  </a:lnTo>
                  <a:lnTo>
                    <a:pt x="97487" y="165885"/>
                  </a:lnTo>
                  <a:lnTo>
                    <a:pt x="97456" y="166011"/>
                  </a:lnTo>
                  <a:lnTo>
                    <a:pt x="97424" y="166136"/>
                  </a:lnTo>
                  <a:lnTo>
                    <a:pt x="97362" y="166261"/>
                  </a:lnTo>
                  <a:lnTo>
                    <a:pt x="97268" y="166356"/>
                  </a:lnTo>
                  <a:lnTo>
                    <a:pt x="97174" y="166450"/>
                  </a:lnTo>
                  <a:lnTo>
                    <a:pt x="96578" y="166794"/>
                  </a:lnTo>
                  <a:lnTo>
                    <a:pt x="95983" y="167139"/>
                  </a:lnTo>
                  <a:lnTo>
                    <a:pt x="95324" y="167453"/>
                  </a:lnTo>
                  <a:lnTo>
                    <a:pt x="94635" y="167735"/>
                  </a:lnTo>
                  <a:lnTo>
                    <a:pt x="93945" y="167986"/>
                  </a:lnTo>
                  <a:lnTo>
                    <a:pt x="93193" y="168236"/>
                  </a:lnTo>
                  <a:lnTo>
                    <a:pt x="92440" y="168456"/>
                  </a:lnTo>
                  <a:lnTo>
                    <a:pt x="91657" y="168612"/>
                  </a:lnTo>
                  <a:lnTo>
                    <a:pt x="90873" y="168769"/>
                  </a:lnTo>
                  <a:lnTo>
                    <a:pt x="90058" y="168895"/>
                  </a:lnTo>
                  <a:lnTo>
                    <a:pt x="89243" y="168989"/>
                  </a:lnTo>
                  <a:lnTo>
                    <a:pt x="88397" y="169083"/>
                  </a:lnTo>
                  <a:lnTo>
                    <a:pt x="87582" y="169114"/>
                  </a:lnTo>
                  <a:lnTo>
                    <a:pt x="85889" y="169114"/>
                  </a:lnTo>
                  <a:lnTo>
                    <a:pt x="85074" y="169051"/>
                  </a:lnTo>
                  <a:lnTo>
                    <a:pt x="84228" y="168989"/>
                  </a:lnTo>
                  <a:lnTo>
                    <a:pt x="83413" y="168863"/>
                  </a:lnTo>
                  <a:lnTo>
                    <a:pt x="82598" y="168738"/>
                  </a:lnTo>
                  <a:lnTo>
                    <a:pt x="81783" y="168550"/>
                  </a:lnTo>
                  <a:lnTo>
                    <a:pt x="80999" y="168362"/>
                  </a:lnTo>
                  <a:lnTo>
                    <a:pt x="80247" y="168111"/>
                  </a:lnTo>
                  <a:lnTo>
                    <a:pt x="79494" y="167829"/>
                  </a:lnTo>
                  <a:lnTo>
                    <a:pt x="78774" y="167547"/>
                  </a:lnTo>
                  <a:lnTo>
                    <a:pt x="78084" y="167202"/>
                  </a:lnTo>
                  <a:lnTo>
                    <a:pt x="77426" y="166826"/>
                  </a:lnTo>
                  <a:lnTo>
                    <a:pt x="76799" y="166418"/>
                  </a:lnTo>
                  <a:lnTo>
                    <a:pt x="76203" y="165979"/>
                  </a:lnTo>
                  <a:lnTo>
                    <a:pt x="75639" y="165478"/>
                  </a:lnTo>
                  <a:lnTo>
                    <a:pt x="75137" y="164976"/>
                  </a:lnTo>
                  <a:lnTo>
                    <a:pt x="74667" y="164412"/>
                  </a:lnTo>
                  <a:lnTo>
                    <a:pt x="74228" y="163816"/>
                  </a:lnTo>
                  <a:lnTo>
                    <a:pt x="74197" y="163722"/>
                  </a:lnTo>
                  <a:lnTo>
                    <a:pt x="74197" y="163597"/>
                  </a:lnTo>
                  <a:lnTo>
                    <a:pt x="74228" y="163503"/>
                  </a:lnTo>
                  <a:lnTo>
                    <a:pt x="74291" y="163409"/>
                  </a:lnTo>
                  <a:lnTo>
                    <a:pt x="74385" y="163346"/>
                  </a:lnTo>
                  <a:lnTo>
                    <a:pt x="74479" y="163284"/>
                  </a:lnTo>
                  <a:close/>
                  <a:moveTo>
                    <a:pt x="137892" y="130589"/>
                  </a:moveTo>
                  <a:lnTo>
                    <a:pt x="138081" y="130652"/>
                  </a:lnTo>
                  <a:lnTo>
                    <a:pt x="138237" y="130715"/>
                  </a:lnTo>
                  <a:lnTo>
                    <a:pt x="138394" y="130840"/>
                  </a:lnTo>
                  <a:lnTo>
                    <a:pt x="138488" y="130997"/>
                  </a:lnTo>
                  <a:lnTo>
                    <a:pt x="138801" y="131592"/>
                  </a:lnTo>
                  <a:lnTo>
                    <a:pt x="139115" y="132219"/>
                  </a:lnTo>
                  <a:lnTo>
                    <a:pt x="139648" y="133505"/>
                  </a:lnTo>
                  <a:lnTo>
                    <a:pt x="140149" y="134790"/>
                  </a:lnTo>
                  <a:lnTo>
                    <a:pt x="140557" y="136106"/>
                  </a:lnTo>
                  <a:lnTo>
                    <a:pt x="140933" y="137486"/>
                  </a:lnTo>
                  <a:lnTo>
                    <a:pt x="141215" y="138833"/>
                  </a:lnTo>
                  <a:lnTo>
                    <a:pt x="141435" y="140213"/>
                  </a:lnTo>
                  <a:lnTo>
                    <a:pt x="141591" y="141623"/>
                  </a:lnTo>
                  <a:lnTo>
                    <a:pt x="141654" y="142783"/>
                  </a:lnTo>
                  <a:lnTo>
                    <a:pt x="141685" y="143943"/>
                  </a:lnTo>
                  <a:lnTo>
                    <a:pt x="141685" y="145103"/>
                  </a:lnTo>
                  <a:lnTo>
                    <a:pt x="141623" y="146263"/>
                  </a:lnTo>
                  <a:lnTo>
                    <a:pt x="141529" y="147422"/>
                  </a:lnTo>
                  <a:lnTo>
                    <a:pt x="141403" y="148551"/>
                  </a:lnTo>
                  <a:lnTo>
                    <a:pt x="141215" y="149711"/>
                  </a:lnTo>
                  <a:lnTo>
                    <a:pt x="140964" y="150839"/>
                  </a:lnTo>
                  <a:lnTo>
                    <a:pt x="140714" y="151936"/>
                  </a:lnTo>
                  <a:lnTo>
                    <a:pt x="140400" y="153033"/>
                  </a:lnTo>
                  <a:lnTo>
                    <a:pt x="140024" y="154130"/>
                  </a:lnTo>
                  <a:lnTo>
                    <a:pt x="139648" y="155196"/>
                  </a:lnTo>
                  <a:lnTo>
                    <a:pt x="139178" y="156231"/>
                  </a:lnTo>
                  <a:lnTo>
                    <a:pt x="138707" y="157265"/>
                  </a:lnTo>
                  <a:lnTo>
                    <a:pt x="138175" y="158268"/>
                  </a:lnTo>
                  <a:lnTo>
                    <a:pt x="137610" y="159240"/>
                  </a:lnTo>
                  <a:lnTo>
                    <a:pt x="136983" y="160180"/>
                  </a:lnTo>
                  <a:lnTo>
                    <a:pt x="136356" y="161058"/>
                  </a:lnTo>
                  <a:lnTo>
                    <a:pt x="135636" y="161936"/>
                  </a:lnTo>
                  <a:lnTo>
                    <a:pt x="134915" y="162782"/>
                  </a:lnTo>
                  <a:lnTo>
                    <a:pt x="134131" y="163566"/>
                  </a:lnTo>
                  <a:lnTo>
                    <a:pt x="133316" y="164318"/>
                  </a:lnTo>
                  <a:lnTo>
                    <a:pt x="132470" y="165039"/>
                  </a:lnTo>
                  <a:lnTo>
                    <a:pt x="131560" y="165697"/>
                  </a:lnTo>
                  <a:lnTo>
                    <a:pt x="130620" y="166324"/>
                  </a:lnTo>
                  <a:lnTo>
                    <a:pt x="129617" y="166888"/>
                  </a:lnTo>
                  <a:lnTo>
                    <a:pt x="128614" y="167421"/>
                  </a:lnTo>
                  <a:lnTo>
                    <a:pt x="127548" y="167891"/>
                  </a:lnTo>
                  <a:lnTo>
                    <a:pt x="126451" y="168299"/>
                  </a:lnTo>
                  <a:lnTo>
                    <a:pt x="125291" y="168644"/>
                  </a:lnTo>
                  <a:lnTo>
                    <a:pt x="124131" y="168926"/>
                  </a:lnTo>
                  <a:lnTo>
                    <a:pt x="122909" y="169145"/>
                  </a:lnTo>
                  <a:lnTo>
                    <a:pt x="122533" y="169145"/>
                  </a:lnTo>
                  <a:lnTo>
                    <a:pt x="122376" y="169208"/>
                  </a:lnTo>
                  <a:lnTo>
                    <a:pt x="122282" y="169239"/>
                  </a:lnTo>
                  <a:lnTo>
                    <a:pt x="122188" y="169239"/>
                  </a:lnTo>
                  <a:lnTo>
                    <a:pt x="122094" y="169208"/>
                  </a:lnTo>
                  <a:lnTo>
                    <a:pt x="122000" y="169177"/>
                  </a:lnTo>
                  <a:lnTo>
                    <a:pt x="121937" y="169114"/>
                  </a:lnTo>
                  <a:lnTo>
                    <a:pt x="121843" y="169020"/>
                  </a:lnTo>
                  <a:lnTo>
                    <a:pt x="121467" y="168424"/>
                  </a:lnTo>
                  <a:lnTo>
                    <a:pt x="121091" y="167860"/>
                  </a:lnTo>
                  <a:lnTo>
                    <a:pt x="120746" y="167233"/>
                  </a:lnTo>
                  <a:lnTo>
                    <a:pt x="120433" y="166638"/>
                  </a:lnTo>
                  <a:lnTo>
                    <a:pt x="120119" y="166011"/>
                  </a:lnTo>
                  <a:lnTo>
                    <a:pt x="119837" y="165384"/>
                  </a:lnTo>
                  <a:lnTo>
                    <a:pt x="119586" y="164757"/>
                  </a:lnTo>
                  <a:lnTo>
                    <a:pt x="119367" y="164130"/>
                  </a:lnTo>
                  <a:lnTo>
                    <a:pt x="119147" y="163472"/>
                  </a:lnTo>
                  <a:lnTo>
                    <a:pt x="118959" y="162845"/>
                  </a:lnTo>
                  <a:lnTo>
                    <a:pt x="118771" y="162186"/>
                  </a:lnTo>
                  <a:lnTo>
                    <a:pt x="118615" y="161528"/>
                  </a:lnTo>
                  <a:lnTo>
                    <a:pt x="118489" y="160870"/>
                  </a:lnTo>
                  <a:lnTo>
                    <a:pt x="118395" y="160180"/>
                  </a:lnTo>
                  <a:lnTo>
                    <a:pt x="118301" y="159522"/>
                  </a:lnTo>
                  <a:lnTo>
                    <a:pt x="118238" y="158864"/>
                  </a:lnTo>
                  <a:lnTo>
                    <a:pt x="118207" y="158174"/>
                  </a:lnTo>
                  <a:lnTo>
                    <a:pt x="118176" y="157516"/>
                  </a:lnTo>
                  <a:lnTo>
                    <a:pt x="118176" y="156826"/>
                  </a:lnTo>
                  <a:lnTo>
                    <a:pt x="118207" y="156137"/>
                  </a:lnTo>
                  <a:lnTo>
                    <a:pt x="118238" y="155478"/>
                  </a:lnTo>
                  <a:lnTo>
                    <a:pt x="118301" y="154789"/>
                  </a:lnTo>
                  <a:lnTo>
                    <a:pt x="118395" y="154130"/>
                  </a:lnTo>
                  <a:lnTo>
                    <a:pt x="118489" y="153441"/>
                  </a:lnTo>
                  <a:lnTo>
                    <a:pt x="118615" y="152783"/>
                  </a:lnTo>
                  <a:lnTo>
                    <a:pt x="118771" y="152124"/>
                  </a:lnTo>
                  <a:lnTo>
                    <a:pt x="118959" y="151435"/>
                  </a:lnTo>
                  <a:lnTo>
                    <a:pt x="119147" y="150776"/>
                  </a:lnTo>
                  <a:lnTo>
                    <a:pt x="119335" y="150118"/>
                  </a:lnTo>
                  <a:lnTo>
                    <a:pt x="119586" y="149491"/>
                  </a:lnTo>
                  <a:lnTo>
                    <a:pt x="119837" y="148833"/>
                  </a:lnTo>
                  <a:lnTo>
                    <a:pt x="120119" y="148175"/>
                  </a:lnTo>
                  <a:lnTo>
                    <a:pt x="120433" y="147516"/>
                  </a:lnTo>
                  <a:lnTo>
                    <a:pt x="120746" y="146858"/>
                  </a:lnTo>
                  <a:lnTo>
                    <a:pt x="121091" y="146231"/>
                  </a:lnTo>
                  <a:lnTo>
                    <a:pt x="121467" y="145573"/>
                  </a:lnTo>
                  <a:lnTo>
                    <a:pt x="121843" y="144977"/>
                  </a:lnTo>
                  <a:lnTo>
                    <a:pt x="122251" y="144350"/>
                  </a:lnTo>
                  <a:lnTo>
                    <a:pt x="122658" y="143755"/>
                  </a:lnTo>
                  <a:lnTo>
                    <a:pt x="123097" y="143159"/>
                  </a:lnTo>
                  <a:lnTo>
                    <a:pt x="123567" y="142564"/>
                  </a:lnTo>
                  <a:lnTo>
                    <a:pt x="124037" y="141999"/>
                  </a:lnTo>
                  <a:lnTo>
                    <a:pt x="124508" y="141467"/>
                  </a:lnTo>
                  <a:lnTo>
                    <a:pt x="125009" y="140934"/>
                  </a:lnTo>
                  <a:lnTo>
                    <a:pt x="125511" y="140401"/>
                  </a:lnTo>
                  <a:lnTo>
                    <a:pt x="126044" y="139868"/>
                  </a:lnTo>
                  <a:lnTo>
                    <a:pt x="126576" y="139366"/>
                  </a:lnTo>
                  <a:lnTo>
                    <a:pt x="127141" y="138896"/>
                  </a:lnTo>
                  <a:lnTo>
                    <a:pt x="127830" y="138301"/>
                  </a:lnTo>
                  <a:lnTo>
                    <a:pt x="128583" y="137736"/>
                  </a:lnTo>
                  <a:lnTo>
                    <a:pt x="130056" y="136639"/>
                  </a:lnTo>
                  <a:lnTo>
                    <a:pt x="131560" y="135605"/>
                  </a:lnTo>
                  <a:lnTo>
                    <a:pt x="133065" y="134539"/>
                  </a:lnTo>
                  <a:lnTo>
                    <a:pt x="134194" y="133693"/>
                  </a:lnTo>
                  <a:lnTo>
                    <a:pt x="134726" y="133254"/>
                  </a:lnTo>
                  <a:lnTo>
                    <a:pt x="135259" y="132815"/>
                  </a:lnTo>
                  <a:lnTo>
                    <a:pt x="135792" y="132345"/>
                  </a:lnTo>
                  <a:lnTo>
                    <a:pt x="136294" y="131843"/>
                  </a:lnTo>
                  <a:lnTo>
                    <a:pt x="136764" y="131342"/>
                  </a:lnTo>
                  <a:lnTo>
                    <a:pt x="137234" y="130809"/>
                  </a:lnTo>
                  <a:lnTo>
                    <a:pt x="137391" y="130683"/>
                  </a:lnTo>
                  <a:lnTo>
                    <a:pt x="137548" y="130621"/>
                  </a:lnTo>
                  <a:lnTo>
                    <a:pt x="137736" y="130589"/>
                  </a:lnTo>
                  <a:close/>
                  <a:moveTo>
                    <a:pt x="69088" y="1"/>
                  </a:moveTo>
                  <a:lnTo>
                    <a:pt x="61972" y="1253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fill="none" h="179647" w="156419">
                  <a:moveTo>
                    <a:pt x="148299" y="143003"/>
                  </a:moveTo>
                  <a:lnTo>
                    <a:pt x="148299" y="143003"/>
                  </a:lnTo>
                  <a:lnTo>
                    <a:pt x="147265" y="141404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lnTo>
                    <a:pt x="69088" y="1"/>
                  </a:lnTo>
                  <a:lnTo>
                    <a:pt x="61972" y="12539"/>
                  </a:lnTo>
                  <a:lnTo>
                    <a:pt x="54825" y="2510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6894" y="146858"/>
                  </a:lnTo>
                  <a:lnTo>
                    <a:pt x="47490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fill="none" h="1756" w="6396">
                  <a:moveTo>
                    <a:pt x="345" y="157"/>
                  </a:moveTo>
                  <a:lnTo>
                    <a:pt x="345" y="157"/>
                  </a:lnTo>
                  <a:lnTo>
                    <a:pt x="1756" y="125"/>
                  </a:lnTo>
                  <a:lnTo>
                    <a:pt x="3198" y="94"/>
                  </a:lnTo>
                  <a:lnTo>
                    <a:pt x="3198" y="94"/>
                  </a:lnTo>
                  <a:lnTo>
                    <a:pt x="3856" y="63"/>
                  </a:lnTo>
                  <a:lnTo>
                    <a:pt x="4546" y="0"/>
                  </a:lnTo>
                  <a:lnTo>
                    <a:pt x="5204" y="0"/>
                  </a:lnTo>
                  <a:lnTo>
                    <a:pt x="5549" y="0"/>
                  </a:lnTo>
                  <a:lnTo>
                    <a:pt x="5862" y="31"/>
                  </a:lnTo>
                  <a:lnTo>
                    <a:pt x="5862" y="31"/>
                  </a:lnTo>
                  <a:lnTo>
                    <a:pt x="6019" y="63"/>
                  </a:lnTo>
                  <a:lnTo>
                    <a:pt x="6113" y="125"/>
                  </a:lnTo>
                  <a:lnTo>
                    <a:pt x="6207" y="188"/>
                  </a:lnTo>
                  <a:lnTo>
                    <a:pt x="6301" y="282"/>
                  </a:lnTo>
                  <a:lnTo>
                    <a:pt x="6333" y="376"/>
                  </a:lnTo>
                  <a:lnTo>
                    <a:pt x="6364" y="470"/>
                  </a:lnTo>
                  <a:lnTo>
                    <a:pt x="6395" y="690"/>
                  </a:lnTo>
                  <a:lnTo>
                    <a:pt x="6333" y="941"/>
                  </a:lnTo>
                  <a:lnTo>
                    <a:pt x="6238" y="1160"/>
                  </a:lnTo>
                  <a:lnTo>
                    <a:pt x="6082" y="1317"/>
                  </a:lnTo>
                  <a:lnTo>
                    <a:pt x="5988" y="1411"/>
                  </a:lnTo>
                  <a:lnTo>
                    <a:pt x="5862" y="1442"/>
                  </a:lnTo>
                  <a:lnTo>
                    <a:pt x="5862" y="1442"/>
                  </a:lnTo>
                  <a:lnTo>
                    <a:pt x="5549" y="1567"/>
                  </a:lnTo>
                  <a:lnTo>
                    <a:pt x="5173" y="1661"/>
                  </a:lnTo>
                  <a:lnTo>
                    <a:pt x="4828" y="1724"/>
                  </a:lnTo>
                  <a:lnTo>
                    <a:pt x="4483" y="1756"/>
                  </a:lnTo>
                  <a:lnTo>
                    <a:pt x="4107" y="1756"/>
                  </a:lnTo>
                  <a:lnTo>
                    <a:pt x="3731" y="1724"/>
                  </a:lnTo>
                  <a:lnTo>
                    <a:pt x="3355" y="1693"/>
                  </a:lnTo>
                  <a:lnTo>
                    <a:pt x="2978" y="1661"/>
                  </a:lnTo>
                  <a:lnTo>
                    <a:pt x="2226" y="1505"/>
                  </a:lnTo>
                  <a:lnTo>
                    <a:pt x="1505" y="1285"/>
                  </a:lnTo>
                  <a:lnTo>
                    <a:pt x="816" y="1035"/>
                  </a:lnTo>
                  <a:lnTo>
                    <a:pt x="189" y="784"/>
                  </a:lnTo>
                  <a:lnTo>
                    <a:pt x="189" y="784"/>
                  </a:lnTo>
                  <a:lnTo>
                    <a:pt x="63" y="721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32" y="408"/>
                  </a:lnTo>
                  <a:lnTo>
                    <a:pt x="63" y="314"/>
                  </a:lnTo>
                  <a:lnTo>
                    <a:pt x="126" y="220"/>
                  </a:lnTo>
                  <a:lnTo>
                    <a:pt x="220" y="157"/>
                  </a:lnTo>
                  <a:lnTo>
                    <a:pt x="345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fill="none" h="21034" w="10157">
                  <a:moveTo>
                    <a:pt x="1004" y="94"/>
                  </a:moveTo>
                  <a:lnTo>
                    <a:pt x="1004" y="94"/>
                  </a:lnTo>
                  <a:lnTo>
                    <a:pt x="1568" y="533"/>
                  </a:lnTo>
                  <a:lnTo>
                    <a:pt x="2132" y="941"/>
                  </a:lnTo>
                  <a:lnTo>
                    <a:pt x="2697" y="1411"/>
                  </a:lnTo>
                  <a:lnTo>
                    <a:pt x="3229" y="1881"/>
                  </a:lnTo>
                  <a:lnTo>
                    <a:pt x="3731" y="2383"/>
                  </a:lnTo>
                  <a:lnTo>
                    <a:pt x="4233" y="2915"/>
                  </a:lnTo>
                  <a:lnTo>
                    <a:pt x="4703" y="3448"/>
                  </a:lnTo>
                  <a:lnTo>
                    <a:pt x="5173" y="4013"/>
                  </a:lnTo>
                  <a:lnTo>
                    <a:pt x="5612" y="4577"/>
                  </a:lnTo>
                  <a:lnTo>
                    <a:pt x="6051" y="5172"/>
                  </a:lnTo>
                  <a:lnTo>
                    <a:pt x="6458" y="5768"/>
                  </a:lnTo>
                  <a:lnTo>
                    <a:pt x="6866" y="6395"/>
                  </a:lnTo>
                  <a:lnTo>
                    <a:pt x="7210" y="7053"/>
                  </a:lnTo>
                  <a:lnTo>
                    <a:pt x="7555" y="7680"/>
                  </a:lnTo>
                  <a:lnTo>
                    <a:pt x="7900" y="8338"/>
                  </a:lnTo>
                  <a:lnTo>
                    <a:pt x="8213" y="9028"/>
                  </a:lnTo>
                  <a:lnTo>
                    <a:pt x="8496" y="9686"/>
                  </a:lnTo>
                  <a:lnTo>
                    <a:pt x="8746" y="10376"/>
                  </a:lnTo>
                  <a:lnTo>
                    <a:pt x="8997" y="11066"/>
                  </a:lnTo>
                  <a:lnTo>
                    <a:pt x="9217" y="11786"/>
                  </a:lnTo>
                  <a:lnTo>
                    <a:pt x="9436" y="12476"/>
                  </a:lnTo>
                  <a:lnTo>
                    <a:pt x="9593" y="13197"/>
                  </a:lnTo>
                  <a:lnTo>
                    <a:pt x="9749" y="13918"/>
                  </a:lnTo>
                  <a:lnTo>
                    <a:pt x="9875" y="14639"/>
                  </a:lnTo>
                  <a:lnTo>
                    <a:pt x="10000" y="15360"/>
                  </a:lnTo>
                  <a:lnTo>
                    <a:pt x="10063" y="16081"/>
                  </a:lnTo>
                  <a:lnTo>
                    <a:pt x="10126" y="16771"/>
                  </a:lnTo>
                  <a:lnTo>
                    <a:pt x="10157" y="17491"/>
                  </a:lnTo>
                  <a:lnTo>
                    <a:pt x="10157" y="18212"/>
                  </a:lnTo>
                  <a:lnTo>
                    <a:pt x="10157" y="18933"/>
                  </a:lnTo>
                  <a:lnTo>
                    <a:pt x="10094" y="19654"/>
                  </a:lnTo>
                  <a:lnTo>
                    <a:pt x="10032" y="20344"/>
                  </a:lnTo>
                  <a:lnTo>
                    <a:pt x="10032" y="20344"/>
                  </a:lnTo>
                  <a:lnTo>
                    <a:pt x="10000" y="20501"/>
                  </a:lnTo>
                  <a:lnTo>
                    <a:pt x="9938" y="20626"/>
                  </a:lnTo>
                  <a:lnTo>
                    <a:pt x="9875" y="20752"/>
                  </a:lnTo>
                  <a:lnTo>
                    <a:pt x="9781" y="20846"/>
                  </a:lnTo>
                  <a:lnTo>
                    <a:pt x="9655" y="20908"/>
                  </a:lnTo>
                  <a:lnTo>
                    <a:pt x="9530" y="20971"/>
                  </a:lnTo>
                  <a:lnTo>
                    <a:pt x="9405" y="21002"/>
                  </a:lnTo>
                  <a:lnTo>
                    <a:pt x="9279" y="21034"/>
                  </a:lnTo>
                  <a:lnTo>
                    <a:pt x="9154" y="21002"/>
                  </a:lnTo>
                  <a:lnTo>
                    <a:pt x="9028" y="20971"/>
                  </a:lnTo>
                  <a:lnTo>
                    <a:pt x="8934" y="20940"/>
                  </a:lnTo>
                  <a:lnTo>
                    <a:pt x="8840" y="20846"/>
                  </a:lnTo>
                  <a:lnTo>
                    <a:pt x="8746" y="20752"/>
                  </a:lnTo>
                  <a:lnTo>
                    <a:pt x="8684" y="20657"/>
                  </a:lnTo>
                  <a:lnTo>
                    <a:pt x="8621" y="20501"/>
                  </a:lnTo>
                  <a:lnTo>
                    <a:pt x="8621" y="20344"/>
                  </a:lnTo>
                  <a:lnTo>
                    <a:pt x="8621" y="20344"/>
                  </a:lnTo>
                  <a:lnTo>
                    <a:pt x="8527" y="18871"/>
                  </a:lnTo>
                  <a:lnTo>
                    <a:pt x="8402" y="17460"/>
                  </a:lnTo>
                  <a:lnTo>
                    <a:pt x="8213" y="16112"/>
                  </a:lnTo>
                  <a:lnTo>
                    <a:pt x="7963" y="14796"/>
                  </a:lnTo>
                  <a:lnTo>
                    <a:pt x="7681" y="13511"/>
                  </a:lnTo>
                  <a:lnTo>
                    <a:pt x="7304" y="12257"/>
                  </a:lnTo>
                  <a:lnTo>
                    <a:pt x="6866" y="11066"/>
                  </a:lnTo>
                  <a:lnTo>
                    <a:pt x="6364" y="9874"/>
                  </a:lnTo>
                  <a:lnTo>
                    <a:pt x="5831" y="8715"/>
                  </a:lnTo>
                  <a:lnTo>
                    <a:pt x="5204" y="7586"/>
                  </a:lnTo>
                  <a:lnTo>
                    <a:pt x="4546" y="6489"/>
                  </a:lnTo>
                  <a:lnTo>
                    <a:pt x="3794" y="5392"/>
                  </a:lnTo>
                  <a:lnTo>
                    <a:pt x="2979" y="4326"/>
                  </a:lnTo>
                  <a:lnTo>
                    <a:pt x="2132" y="3260"/>
                  </a:lnTo>
                  <a:lnTo>
                    <a:pt x="1192" y="2194"/>
                  </a:lnTo>
                  <a:lnTo>
                    <a:pt x="189" y="1160"/>
                  </a:lnTo>
                  <a:lnTo>
                    <a:pt x="189" y="1160"/>
                  </a:lnTo>
                  <a:lnTo>
                    <a:pt x="95" y="1066"/>
                  </a:lnTo>
                  <a:lnTo>
                    <a:pt x="32" y="941"/>
                  </a:lnTo>
                  <a:lnTo>
                    <a:pt x="1" y="815"/>
                  </a:lnTo>
                  <a:lnTo>
                    <a:pt x="1" y="721"/>
                  </a:lnTo>
                  <a:lnTo>
                    <a:pt x="1" y="596"/>
                  </a:lnTo>
                  <a:lnTo>
                    <a:pt x="32" y="470"/>
                  </a:lnTo>
                  <a:lnTo>
                    <a:pt x="158" y="282"/>
                  </a:lnTo>
                  <a:lnTo>
                    <a:pt x="314" y="94"/>
                  </a:lnTo>
                  <a:lnTo>
                    <a:pt x="408" y="63"/>
                  </a:lnTo>
                  <a:lnTo>
                    <a:pt x="534" y="0"/>
                  </a:lnTo>
                  <a:lnTo>
                    <a:pt x="628" y="0"/>
                  </a:lnTo>
                  <a:lnTo>
                    <a:pt x="753" y="0"/>
                  </a:lnTo>
                  <a:lnTo>
                    <a:pt x="878" y="32"/>
                  </a:lnTo>
                  <a:lnTo>
                    <a:pt x="1004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fill="none" h="12195" w="6552">
                  <a:moveTo>
                    <a:pt x="6363" y="10940"/>
                  </a:moveTo>
                  <a:lnTo>
                    <a:pt x="6363" y="10940"/>
                  </a:lnTo>
                  <a:lnTo>
                    <a:pt x="6458" y="11066"/>
                  </a:lnTo>
                  <a:lnTo>
                    <a:pt x="6520" y="11160"/>
                  </a:lnTo>
                  <a:lnTo>
                    <a:pt x="6552" y="11285"/>
                  </a:lnTo>
                  <a:lnTo>
                    <a:pt x="6552" y="11410"/>
                  </a:lnTo>
                  <a:lnTo>
                    <a:pt x="6552" y="11536"/>
                  </a:lnTo>
                  <a:lnTo>
                    <a:pt x="6520" y="11661"/>
                  </a:lnTo>
                  <a:lnTo>
                    <a:pt x="6395" y="11881"/>
                  </a:lnTo>
                  <a:lnTo>
                    <a:pt x="6301" y="11975"/>
                  </a:lnTo>
                  <a:lnTo>
                    <a:pt x="6207" y="12069"/>
                  </a:lnTo>
                  <a:lnTo>
                    <a:pt x="6113" y="12131"/>
                  </a:lnTo>
                  <a:lnTo>
                    <a:pt x="5987" y="12163"/>
                  </a:lnTo>
                  <a:lnTo>
                    <a:pt x="5893" y="12194"/>
                  </a:lnTo>
                  <a:lnTo>
                    <a:pt x="5768" y="12163"/>
                  </a:lnTo>
                  <a:lnTo>
                    <a:pt x="5643" y="12131"/>
                  </a:lnTo>
                  <a:lnTo>
                    <a:pt x="5517" y="12037"/>
                  </a:lnTo>
                  <a:lnTo>
                    <a:pt x="5517" y="12037"/>
                  </a:lnTo>
                  <a:lnTo>
                    <a:pt x="4545" y="11285"/>
                  </a:lnTo>
                  <a:lnTo>
                    <a:pt x="3699" y="10533"/>
                  </a:lnTo>
                  <a:lnTo>
                    <a:pt x="3292" y="10157"/>
                  </a:lnTo>
                  <a:lnTo>
                    <a:pt x="2915" y="9749"/>
                  </a:lnTo>
                  <a:lnTo>
                    <a:pt x="2571" y="9342"/>
                  </a:lnTo>
                  <a:lnTo>
                    <a:pt x="2226" y="8934"/>
                  </a:lnTo>
                  <a:lnTo>
                    <a:pt x="1912" y="8495"/>
                  </a:lnTo>
                  <a:lnTo>
                    <a:pt x="1630" y="8088"/>
                  </a:lnTo>
                  <a:lnTo>
                    <a:pt x="1379" y="7649"/>
                  </a:lnTo>
                  <a:lnTo>
                    <a:pt x="1129" y="7210"/>
                  </a:lnTo>
                  <a:lnTo>
                    <a:pt x="909" y="6740"/>
                  </a:lnTo>
                  <a:lnTo>
                    <a:pt x="721" y="6270"/>
                  </a:lnTo>
                  <a:lnTo>
                    <a:pt x="564" y="5799"/>
                  </a:lnTo>
                  <a:lnTo>
                    <a:pt x="408" y="5298"/>
                  </a:lnTo>
                  <a:lnTo>
                    <a:pt x="408" y="5298"/>
                  </a:lnTo>
                  <a:lnTo>
                    <a:pt x="282" y="4765"/>
                  </a:lnTo>
                  <a:lnTo>
                    <a:pt x="157" y="4201"/>
                  </a:lnTo>
                  <a:lnTo>
                    <a:pt x="94" y="3637"/>
                  </a:lnTo>
                  <a:lnTo>
                    <a:pt x="32" y="3041"/>
                  </a:lnTo>
                  <a:lnTo>
                    <a:pt x="0" y="2414"/>
                  </a:lnTo>
                  <a:lnTo>
                    <a:pt x="0" y="1787"/>
                  </a:lnTo>
                  <a:lnTo>
                    <a:pt x="32" y="1129"/>
                  </a:lnTo>
                  <a:lnTo>
                    <a:pt x="94" y="471"/>
                  </a:lnTo>
                  <a:lnTo>
                    <a:pt x="94" y="471"/>
                  </a:lnTo>
                  <a:lnTo>
                    <a:pt x="126" y="345"/>
                  </a:lnTo>
                  <a:lnTo>
                    <a:pt x="157" y="251"/>
                  </a:lnTo>
                  <a:lnTo>
                    <a:pt x="220" y="188"/>
                  </a:lnTo>
                  <a:lnTo>
                    <a:pt x="282" y="126"/>
                  </a:lnTo>
                  <a:lnTo>
                    <a:pt x="439" y="32"/>
                  </a:lnTo>
                  <a:lnTo>
                    <a:pt x="627" y="0"/>
                  </a:lnTo>
                  <a:lnTo>
                    <a:pt x="784" y="32"/>
                  </a:lnTo>
                  <a:lnTo>
                    <a:pt x="941" y="126"/>
                  </a:lnTo>
                  <a:lnTo>
                    <a:pt x="1003" y="188"/>
                  </a:lnTo>
                  <a:lnTo>
                    <a:pt x="1035" y="251"/>
                  </a:lnTo>
                  <a:lnTo>
                    <a:pt x="1066" y="345"/>
                  </a:lnTo>
                  <a:lnTo>
                    <a:pt x="1066" y="471"/>
                  </a:lnTo>
                  <a:lnTo>
                    <a:pt x="1066" y="471"/>
                  </a:lnTo>
                  <a:lnTo>
                    <a:pt x="1035" y="1317"/>
                  </a:lnTo>
                  <a:lnTo>
                    <a:pt x="1066" y="2101"/>
                  </a:lnTo>
                  <a:lnTo>
                    <a:pt x="1160" y="2884"/>
                  </a:lnTo>
                  <a:lnTo>
                    <a:pt x="1285" y="3605"/>
                  </a:lnTo>
                  <a:lnTo>
                    <a:pt x="1285" y="3605"/>
                  </a:lnTo>
                  <a:lnTo>
                    <a:pt x="1442" y="4138"/>
                  </a:lnTo>
                  <a:lnTo>
                    <a:pt x="1630" y="4640"/>
                  </a:lnTo>
                  <a:lnTo>
                    <a:pt x="1818" y="5141"/>
                  </a:lnTo>
                  <a:lnTo>
                    <a:pt x="2069" y="5643"/>
                  </a:lnTo>
                  <a:lnTo>
                    <a:pt x="2320" y="6113"/>
                  </a:lnTo>
                  <a:lnTo>
                    <a:pt x="2602" y="6552"/>
                  </a:lnTo>
                  <a:lnTo>
                    <a:pt x="2915" y="7022"/>
                  </a:lnTo>
                  <a:lnTo>
                    <a:pt x="3229" y="7461"/>
                  </a:lnTo>
                  <a:lnTo>
                    <a:pt x="3950" y="8338"/>
                  </a:lnTo>
                  <a:lnTo>
                    <a:pt x="4702" y="9185"/>
                  </a:lnTo>
                  <a:lnTo>
                    <a:pt x="5517" y="10063"/>
                  </a:lnTo>
                  <a:lnTo>
                    <a:pt x="6363" y="10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fill="none" h="17806" w="10722">
                  <a:moveTo>
                    <a:pt x="10251" y="32"/>
                  </a:moveTo>
                  <a:lnTo>
                    <a:pt x="10251" y="32"/>
                  </a:lnTo>
                  <a:lnTo>
                    <a:pt x="10345" y="1"/>
                  </a:lnTo>
                  <a:lnTo>
                    <a:pt x="10470" y="1"/>
                  </a:lnTo>
                  <a:lnTo>
                    <a:pt x="10564" y="32"/>
                  </a:lnTo>
                  <a:lnTo>
                    <a:pt x="10627" y="95"/>
                  </a:lnTo>
                  <a:lnTo>
                    <a:pt x="10690" y="157"/>
                  </a:lnTo>
                  <a:lnTo>
                    <a:pt x="10721" y="251"/>
                  </a:lnTo>
                  <a:lnTo>
                    <a:pt x="10721" y="346"/>
                  </a:lnTo>
                  <a:lnTo>
                    <a:pt x="10690" y="471"/>
                  </a:lnTo>
                  <a:lnTo>
                    <a:pt x="10690" y="471"/>
                  </a:lnTo>
                  <a:lnTo>
                    <a:pt x="10376" y="972"/>
                  </a:lnTo>
                  <a:lnTo>
                    <a:pt x="10000" y="1443"/>
                  </a:lnTo>
                  <a:lnTo>
                    <a:pt x="9655" y="1913"/>
                  </a:lnTo>
                  <a:lnTo>
                    <a:pt x="9279" y="2352"/>
                  </a:lnTo>
                  <a:lnTo>
                    <a:pt x="8464" y="3229"/>
                  </a:lnTo>
                  <a:lnTo>
                    <a:pt x="7649" y="4076"/>
                  </a:lnTo>
                  <a:lnTo>
                    <a:pt x="6834" y="4922"/>
                  </a:lnTo>
                  <a:lnTo>
                    <a:pt x="6458" y="5361"/>
                  </a:lnTo>
                  <a:lnTo>
                    <a:pt x="6082" y="5831"/>
                  </a:lnTo>
                  <a:lnTo>
                    <a:pt x="5706" y="6301"/>
                  </a:lnTo>
                  <a:lnTo>
                    <a:pt x="5361" y="6772"/>
                  </a:lnTo>
                  <a:lnTo>
                    <a:pt x="5047" y="7304"/>
                  </a:lnTo>
                  <a:lnTo>
                    <a:pt x="4765" y="7837"/>
                  </a:lnTo>
                  <a:lnTo>
                    <a:pt x="4765" y="7837"/>
                  </a:lnTo>
                  <a:lnTo>
                    <a:pt x="4483" y="8402"/>
                  </a:lnTo>
                  <a:lnTo>
                    <a:pt x="4232" y="8966"/>
                  </a:lnTo>
                  <a:lnTo>
                    <a:pt x="3762" y="10094"/>
                  </a:lnTo>
                  <a:lnTo>
                    <a:pt x="3386" y="11254"/>
                  </a:lnTo>
                  <a:lnTo>
                    <a:pt x="3010" y="12445"/>
                  </a:lnTo>
                  <a:lnTo>
                    <a:pt x="2352" y="14828"/>
                  </a:lnTo>
                  <a:lnTo>
                    <a:pt x="2007" y="16019"/>
                  </a:lnTo>
                  <a:lnTo>
                    <a:pt x="1662" y="17178"/>
                  </a:lnTo>
                  <a:lnTo>
                    <a:pt x="1662" y="17178"/>
                  </a:lnTo>
                  <a:lnTo>
                    <a:pt x="1599" y="17367"/>
                  </a:lnTo>
                  <a:lnTo>
                    <a:pt x="1505" y="17523"/>
                  </a:lnTo>
                  <a:lnTo>
                    <a:pt x="1380" y="17649"/>
                  </a:lnTo>
                  <a:lnTo>
                    <a:pt x="1254" y="17711"/>
                  </a:lnTo>
                  <a:lnTo>
                    <a:pt x="1129" y="17774"/>
                  </a:lnTo>
                  <a:lnTo>
                    <a:pt x="972" y="17805"/>
                  </a:lnTo>
                  <a:lnTo>
                    <a:pt x="816" y="17805"/>
                  </a:lnTo>
                  <a:lnTo>
                    <a:pt x="659" y="17774"/>
                  </a:lnTo>
                  <a:lnTo>
                    <a:pt x="502" y="17711"/>
                  </a:lnTo>
                  <a:lnTo>
                    <a:pt x="377" y="17617"/>
                  </a:lnTo>
                  <a:lnTo>
                    <a:pt x="251" y="17523"/>
                  </a:lnTo>
                  <a:lnTo>
                    <a:pt x="157" y="17398"/>
                  </a:lnTo>
                  <a:lnTo>
                    <a:pt x="63" y="17273"/>
                  </a:lnTo>
                  <a:lnTo>
                    <a:pt x="32" y="17084"/>
                  </a:lnTo>
                  <a:lnTo>
                    <a:pt x="1" y="16928"/>
                  </a:lnTo>
                  <a:lnTo>
                    <a:pt x="1" y="16740"/>
                  </a:lnTo>
                  <a:lnTo>
                    <a:pt x="1" y="16740"/>
                  </a:lnTo>
                  <a:lnTo>
                    <a:pt x="251" y="15486"/>
                  </a:lnTo>
                  <a:lnTo>
                    <a:pt x="502" y="14232"/>
                  </a:lnTo>
                  <a:lnTo>
                    <a:pt x="816" y="12978"/>
                  </a:lnTo>
                  <a:lnTo>
                    <a:pt x="1160" y="11724"/>
                  </a:lnTo>
                  <a:lnTo>
                    <a:pt x="1568" y="10502"/>
                  </a:lnTo>
                  <a:lnTo>
                    <a:pt x="2007" y="9311"/>
                  </a:lnTo>
                  <a:lnTo>
                    <a:pt x="2540" y="8151"/>
                  </a:lnTo>
                  <a:lnTo>
                    <a:pt x="3104" y="7022"/>
                  </a:lnTo>
                  <a:lnTo>
                    <a:pt x="3417" y="6458"/>
                  </a:lnTo>
                  <a:lnTo>
                    <a:pt x="3731" y="5925"/>
                  </a:lnTo>
                  <a:lnTo>
                    <a:pt x="4076" y="5392"/>
                  </a:lnTo>
                  <a:lnTo>
                    <a:pt x="4452" y="4891"/>
                  </a:lnTo>
                  <a:lnTo>
                    <a:pt x="4828" y="4389"/>
                  </a:lnTo>
                  <a:lnTo>
                    <a:pt x="5204" y="3888"/>
                  </a:lnTo>
                  <a:lnTo>
                    <a:pt x="5612" y="3417"/>
                  </a:lnTo>
                  <a:lnTo>
                    <a:pt x="6050" y="2979"/>
                  </a:lnTo>
                  <a:lnTo>
                    <a:pt x="6521" y="2540"/>
                  </a:lnTo>
                  <a:lnTo>
                    <a:pt x="6991" y="2101"/>
                  </a:lnTo>
                  <a:lnTo>
                    <a:pt x="7461" y="1725"/>
                  </a:lnTo>
                  <a:lnTo>
                    <a:pt x="7994" y="1349"/>
                  </a:lnTo>
                  <a:lnTo>
                    <a:pt x="8527" y="972"/>
                  </a:lnTo>
                  <a:lnTo>
                    <a:pt x="9060" y="628"/>
                  </a:lnTo>
                  <a:lnTo>
                    <a:pt x="9655" y="314"/>
                  </a:lnTo>
                  <a:lnTo>
                    <a:pt x="10251" y="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fill="none" h="42193" w="21159">
                  <a:moveTo>
                    <a:pt x="10720" y="220"/>
                  </a:moveTo>
                  <a:lnTo>
                    <a:pt x="10720" y="220"/>
                  </a:lnTo>
                  <a:lnTo>
                    <a:pt x="10846" y="95"/>
                  </a:lnTo>
                  <a:lnTo>
                    <a:pt x="11003" y="32"/>
                  </a:lnTo>
                  <a:lnTo>
                    <a:pt x="11159" y="1"/>
                  </a:lnTo>
                  <a:lnTo>
                    <a:pt x="11347" y="1"/>
                  </a:lnTo>
                  <a:lnTo>
                    <a:pt x="11504" y="63"/>
                  </a:lnTo>
                  <a:lnTo>
                    <a:pt x="11661" y="126"/>
                  </a:lnTo>
                  <a:lnTo>
                    <a:pt x="11786" y="251"/>
                  </a:lnTo>
                  <a:lnTo>
                    <a:pt x="11880" y="377"/>
                  </a:lnTo>
                  <a:lnTo>
                    <a:pt x="11880" y="377"/>
                  </a:lnTo>
                  <a:lnTo>
                    <a:pt x="13698" y="2916"/>
                  </a:lnTo>
                  <a:lnTo>
                    <a:pt x="14545" y="4232"/>
                  </a:lnTo>
                  <a:lnTo>
                    <a:pt x="15391" y="5518"/>
                  </a:lnTo>
                  <a:lnTo>
                    <a:pt x="16206" y="6834"/>
                  </a:lnTo>
                  <a:lnTo>
                    <a:pt x="16990" y="8182"/>
                  </a:lnTo>
                  <a:lnTo>
                    <a:pt x="17711" y="9530"/>
                  </a:lnTo>
                  <a:lnTo>
                    <a:pt x="18400" y="10909"/>
                  </a:lnTo>
                  <a:lnTo>
                    <a:pt x="18996" y="12320"/>
                  </a:lnTo>
                  <a:lnTo>
                    <a:pt x="19560" y="13730"/>
                  </a:lnTo>
                  <a:lnTo>
                    <a:pt x="19811" y="14451"/>
                  </a:lnTo>
                  <a:lnTo>
                    <a:pt x="20030" y="15172"/>
                  </a:lnTo>
                  <a:lnTo>
                    <a:pt x="20250" y="15925"/>
                  </a:lnTo>
                  <a:lnTo>
                    <a:pt x="20438" y="16646"/>
                  </a:lnTo>
                  <a:lnTo>
                    <a:pt x="20626" y="17398"/>
                  </a:lnTo>
                  <a:lnTo>
                    <a:pt x="20783" y="18150"/>
                  </a:lnTo>
                  <a:lnTo>
                    <a:pt x="20908" y="18934"/>
                  </a:lnTo>
                  <a:lnTo>
                    <a:pt x="21002" y="19686"/>
                  </a:lnTo>
                  <a:lnTo>
                    <a:pt x="21096" y="20470"/>
                  </a:lnTo>
                  <a:lnTo>
                    <a:pt x="21127" y="21253"/>
                  </a:lnTo>
                  <a:lnTo>
                    <a:pt x="21159" y="22069"/>
                  </a:lnTo>
                  <a:lnTo>
                    <a:pt x="21159" y="22852"/>
                  </a:lnTo>
                  <a:lnTo>
                    <a:pt x="21159" y="22852"/>
                  </a:lnTo>
                  <a:lnTo>
                    <a:pt x="21127" y="24200"/>
                  </a:lnTo>
                  <a:lnTo>
                    <a:pt x="21002" y="25517"/>
                  </a:lnTo>
                  <a:lnTo>
                    <a:pt x="20845" y="26864"/>
                  </a:lnTo>
                  <a:lnTo>
                    <a:pt x="20594" y="28181"/>
                  </a:lnTo>
                  <a:lnTo>
                    <a:pt x="20281" y="29466"/>
                  </a:lnTo>
                  <a:lnTo>
                    <a:pt x="19905" y="30783"/>
                  </a:lnTo>
                  <a:lnTo>
                    <a:pt x="19497" y="32037"/>
                  </a:lnTo>
                  <a:lnTo>
                    <a:pt x="18996" y="33290"/>
                  </a:lnTo>
                  <a:lnTo>
                    <a:pt x="18432" y="34513"/>
                  </a:lnTo>
                  <a:lnTo>
                    <a:pt x="17836" y="35704"/>
                  </a:lnTo>
                  <a:lnTo>
                    <a:pt x="17146" y="36864"/>
                  </a:lnTo>
                  <a:lnTo>
                    <a:pt x="16425" y="37992"/>
                  </a:lnTo>
                  <a:lnTo>
                    <a:pt x="15642" y="39058"/>
                  </a:lnTo>
                  <a:lnTo>
                    <a:pt x="15203" y="39591"/>
                  </a:lnTo>
                  <a:lnTo>
                    <a:pt x="14764" y="40093"/>
                  </a:lnTo>
                  <a:lnTo>
                    <a:pt x="14325" y="40594"/>
                  </a:lnTo>
                  <a:lnTo>
                    <a:pt x="13855" y="41064"/>
                  </a:lnTo>
                  <a:lnTo>
                    <a:pt x="13385" y="41535"/>
                  </a:lnTo>
                  <a:lnTo>
                    <a:pt x="12883" y="42005"/>
                  </a:lnTo>
                  <a:lnTo>
                    <a:pt x="12883" y="42005"/>
                  </a:lnTo>
                  <a:lnTo>
                    <a:pt x="12727" y="42099"/>
                  </a:lnTo>
                  <a:lnTo>
                    <a:pt x="12539" y="42161"/>
                  </a:lnTo>
                  <a:lnTo>
                    <a:pt x="12382" y="42193"/>
                  </a:lnTo>
                  <a:lnTo>
                    <a:pt x="12194" y="42130"/>
                  </a:lnTo>
                  <a:lnTo>
                    <a:pt x="12037" y="42067"/>
                  </a:lnTo>
                  <a:lnTo>
                    <a:pt x="11912" y="41942"/>
                  </a:lnTo>
                  <a:lnTo>
                    <a:pt x="11818" y="41817"/>
                  </a:lnTo>
                  <a:lnTo>
                    <a:pt x="11755" y="41660"/>
                  </a:lnTo>
                  <a:lnTo>
                    <a:pt x="11755" y="41660"/>
                  </a:lnTo>
                  <a:lnTo>
                    <a:pt x="11065" y="41472"/>
                  </a:lnTo>
                  <a:lnTo>
                    <a:pt x="10407" y="41221"/>
                  </a:lnTo>
                  <a:lnTo>
                    <a:pt x="9780" y="40939"/>
                  </a:lnTo>
                  <a:lnTo>
                    <a:pt x="9153" y="40657"/>
                  </a:lnTo>
                  <a:lnTo>
                    <a:pt x="8558" y="40343"/>
                  </a:lnTo>
                  <a:lnTo>
                    <a:pt x="7993" y="39999"/>
                  </a:lnTo>
                  <a:lnTo>
                    <a:pt x="7429" y="39622"/>
                  </a:lnTo>
                  <a:lnTo>
                    <a:pt x="6896" y="39215"/>
                  </a:lnTo>
                  <a:lnTo>
                    <a:pt x="6363" y="38807"/>
                  </a:lnTo>
                  <a:lnTo>
                    <a:pt x="5862" y="38369"/>
                  </a:lnTo>
                  <a:lnTo>
                    <a:pt x="5392" y="37898"/>
                  </a:lnTo>
                  <a:lnTo>
                    <a:pt x="4921" y="37428"/>
                  </a:lnTo>
                  <a:lnTo>
                    <a:pt x="4483" y="36927"/>
                  </a:lnTo>
                  <a:lnTo>
                    <a:pt x="4075" y="36394"/>
                  </a:lnTo>
                  <a:lnTo>
                    <a:pt x="3668" y="35861"/>
                  </a:lnTo>
                  <a:lnTo>
                    <a:pt x="3291" y="35328"/>
                  </a:lnTo>
                  <a:lnTo>
                    <a:pt x="2915" y="34764"/>
                  </a:lnTo>
                  <a:lnTo>
                    <a:pt x="2570" y="34168"/>
                  </a:lnTo>
                  <a:lnTo>
                    <a:pt x="2257" y="33573"/>
                  </a:lnTo>
                  <a:lnTo>
                    <a:pt x="1943" y="32977"/>
                  </a:lnTo>
                  <a:lnTo>
                    <a:pt x="1693" y="32350"/>
                  </a:lnTo>
                  <a:lnTo>
                    <a:pt x="1411" y="31723"/>
                  </a:lnTo>
                  <a:lnTo>
                    <a:pt x="1191" y="31096"/>
                  </a:lnTo>
                  <a:lnTo>
                    <a:pt x="972" y="30438"/>
                  </a:lnTo>
                  <a:lnTo>
                    <a:pt x="784" y="29780"/>
                  </a:lnTo>
                  <a:lnTo>
                    <a:pt x="596" y="29121"/>
                  </a:lnTo>
                  <a:lnTo>
                    <a:pt x="439" y="28463"/>
                  </a:lnTo>
                  <a:lnTo>
                    <a:pt x="313" y="27774"/>
                  </a:lnTo>
                  <a:lnTo>
                    <a:pt x="219" y="27084"/>
                  </a:lnTo>
                  <a:lnTo>
                    <a:pt x="125" y="26426"/>
                  </a:lnTo>
                  <a:lnTo>
                    <a:pt x="63" y="25736"/>
                  </a:lnTo>
                  <a:lnTo>
                    <a:pt x="31" y="25046"/>
                  </a:lnTo>
                  <a:lnTo>
                    <a:pt x="31" y="25046"/>
                  </a:lnTo>
                  <a:lnTo>
                    <a:pt x="0" y="24169"/>
                  </a:lnTo>
                  <a:lnTo>
                    <a:pt x="0" y="23291"/>
                  </a:lnTo>
                  <a:lnTo>
                    <a:pt x="63" y="22413"/>
                  </a:lnTo>
                  <a:lnTo>
                    <a:pt x="125" y="21536"/>
                  </a:lnTo>
                  <a:lnTo>
                    <a:pt x="219" y="20689"/>
                  </a:lnTo>
                  <a:lnTo>
                    <a:pt x="345" y="19843"/>
                  </a:lnTo>
                  <a:lnTo>
                    <a:pt x="502" y="18997"/>
                  </a:lnTo>
                  <a:lnTo>
                    <a:pt x="690" y="18150"/>
                  </a:lnTo>
                  <a:lnTo>
                    <a:pt x="909" y="17304"/>
                  </a:lnTo>
                  <a:lnTo>
                    <a:pt x="1128" y="16489"/>
                  </a:lnTo>
                  <a:lnTo>
                    <a:pt x="1379" y="15674"/>
                  </a:lnTo>
                  <a:lnTo>
                    <a:pt x="1661" y="14859"/>
                  </a:lnTo>
                  <a:lnTo>
                    <a:pt x="1975" y="14044"/>
                  </a:lnTo>
                  <a:lnTo>
                    <a:pt x="2288" y="13260"/>
                  </a:lnTo>
                  <a:lnTo>
                    <a:pt x="2633" y="12477"/>
                  </a:lnTo>
                  <a:lnTo>
                    <a:pt x="3009" y="11693"/>
                  </a:lnTo>
                  <a:lnTo>
                    <a:pt x="3385" y="10909"/>
                  </a:lnTo>
                  <a:lnTo>
                    <a:pt x="3793" y="10157"/>
                  </a:lnTo>
                  <a:lnTo>
                    <a:pt x="4639" y="8652"/>
                  </a:lnTo>
                  <a:lnTo>
                    <a:pt x="5548" y="7148"/>
                  </a:lnTo>
                  <a:lnTo>
                    <a:pt x="6520" y="5706"/>
                  </a:lnTo>
                  <a:lnTo>
                    <a:pt x="7523" y="4295"/>
                  </a:lnTo>
                  <a:lnTo>
                    <a:pt x="8558" y="2916"/>
                  </a:lnTo>
                  <a:lnTo>
                    <a:pt x="9623" y="1537"/>
                  </a:lnTo>
                  <a:lnTo>
                    <a:pt x="10720" y="2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fill="none" h="10502" w="6051">
                  <a:moveTo>
                    <a:pt x="3700" y="3229"/>
                  </a:moveTo>
                  <a:lnTo>
                    <a:pt x="3700" y="3229"/>
                  </a:lnTo>
                  <a:lnTo>
                    <a:pt x="3982" y="4044"/>
                  </a:lnTo>
                  <a:lnTo>
                    <a:pt x="4232" y="4890"/>
                  </a:lnTo>
                  <a:lnTo>
                    <a:pt x="4232" y="4890"/>
                  </a:lnTo>
                  <a:lnTo>
                    <a:pt x="4452" y="5611"/>
                  </a:lnTo>
                  <a:lnTo>
                    <a:pt x="4703" y="6332"/>
                  </a:lnTo>
                  <a:lnTo>
                    <a:pt x="4703" y="6332"/>
                  </a:lnTo>
                  <a:lnTo>
                    <a:pt x="5047" y="7147"/>
                  </a:lnTo>
                  <a:lnTo>
                    <a:pt x="5392" y="7962"/>
                  </a:lnTo>
                  <a:lnTo>
                    <a:pt x="5737" y="8777"/>
                  </a:lnTo>
                  <a:lnTo>
                    <a:pt x="5894" y="9185"/>
                  </a:lnTo>
                  <a:lnTo>
                    <a:pt x="6019" y="9592"/>
                  </a:lnTo>
                  <a:lnTo>
                    <a:pt x="6019" y="9592"/>
                  </a:lnTo>
                  <a:lnTo>
                    <a:pt x="6050" y="9718"/>
                  </a:lnTo>
                  <a:lnTo>
                    <a:pt x="6050" y="9843"/>
                  </a:lnTo>
                  <a:lnTo>
                    <a:pt x="6019" y="9937"/>
                  </a:lnTo>
                  <a:lnTo>
                    <a:pt x="5988" y="10062"/>
                  </a:lnTo>
                  <a:lnTo>
                    <a:pt x="5862" y="10250"/>
                  </a:lnTo>
                  <a:lnTo>
                    <a:pt x="5674" y="10376"/>
                  </a:lnTo>
                  <a:lnTo>
                    <a:pt x="5486" y="10470"/>
                  </a:lnTo>
                  <a:lnTo>
                    <a:pt x="5361" y="10501"/>
                  </a:lnTo>
                  <a:lnTo>
                    <a:pt x="5267" y="10501"/>
                  </a:lnTo>
                  <a:lnTo>
                    <a:pt x="5141" y="10470"/>
                  </a:lnTo>
                  <a:lnTo>
                    <a:pt x="5047" y="10439"/>
                  </a:lnTo>
                  <a:lnTo>
                    <a:pt x="4922" y="10376"/>
                  </a:lnTo>
                  <a:lnTo>
                    <a:pt x="4828" y="10282"/>
                  </a:lnTo>
                  <a:lnTo>
                    <a:pt x="4828" y="10282"/>
                  </a:lnTo>
                  <a:lnTo>
                    <a:pt x="4483" y="9843"/>
                  </a:lnTo>
                  <a:lnTo>
                    <a:pt x="4138" y="9373"/>
                  </a:lnTo>
                  <a:lnTo>
                    <a:pt x="3856" y="8871"/>
                  </a:lnTo>
                  <a:lnTo>
                    <a:pt x="3605" y="8370"/>
                  </a:lnTo>
                  <a:lnTo>
                    <a:pt x="3355" y="7837"/>
                  </a:lnTo>
                  <a:lnTo>
                    <a:pt x="3167" y="7304"/>
                  </a:lnTo>
                  <a:lnTo>
                    <a:pt x="2790" y="6207"/>
                  </a:lnTo>
                  <a:lnTo>
                    <a:pt x="2790" y="6207"/>
                  </a:lnTo>
                  <a:lnTo>
                    <a:pt x="2540" y="5455"/>
                  </a:lnTo>
                  <a:lnTo>
                    <a:pt x="2352" y="4671"/>
                  </a:lnTo>
                  <a:lnTo>
                    <a:pt x="2132" y="3887"/>
                  </a:lnTo>
                  <a:lnTo>
                    <a:pt x="1881" y="3135"/>
                  </a:lnTo>
                  <a:lnTo>
                    <a:pt x="1881" y="3135"/>
                  </a:lnTo>
                  <a:lnTo>
                    <a:pt x="1756" y="2790"/>
                  </a:lnTo>
                  <a:lnTo>
                    <a:pt x="1631" y="2508"/>
                  </a:lnTo>
                  <a:lnTo>
                    <a:pt x="1443" y="2194"/>
                  </a:lnTo>
                  <a:lnTo>
                    <a:pt x="1255" y="1912"/>
                  </a:lnTo>
                  <a:lnTo>
                    <a:pt x="1066" y="1662"/>
                  </a:lnTo>
                  <a:lnTo>
                    <a:pt x="816" y="1411"/>
                  </a:lnTo>
                  <a:lnTo>
                    <a:pt x="565" y="1191"/>
                  </a:lnTo>
                  <a:lnTo>
                    <a:pt x="251" y="972"/>
                  </a:lnTo>
                  <a:lnTo>
                    <a:pt x="251" y="972"/>
                  </a:lnTo>
                  <a:lnTo>
                    <a:pt x="189" y="909"/>
                  </a:lnTo>
                  <a:lnTo>
                    <a:pt x="126" y="847"/>
                  </a:lnTo>
                  <a:lnTo>
                    <a:pt x="32" y="659"/>
                  </a:lnTo>
                  <a:lnTo>
                    <a:pt x="1" y="470"/>
                  </a:lnTo>
                  <a:lnTo>
                    <a:pt x="63" y="314"/>
                  </a:lnTo>
                  <a:lnTo>
                    <a:pt x="157" y="157"/>
                  </a:lnTo>
                  <a:lnTo>
                    <a:pt x="283" y="32"/>
                  </a:lnTo>
                  <a:lnTo>
                    <a:pt x="377" y="0"/>
                  </a:lnTo>
                  <a:lnTo>
                    <a:pt x="471" y="0"/>
                  </a:lnTo>
                  <a:lnTo>
                    <a:pt x="565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41" y="126"/>
                  </a:lnTo>
                  <a:lnTo>
                    <a:pt x="1223" y="220"/>
                  </a:lnTo>
                  <a:lnTo>
                    <a:pt x="1474" y="345"/>
                  </a:lnTo>
                  <a:lnTo>
                    <a:pt x="1725" y="502"/>
                  </a:lnTo>
                  <a:lnTo>
                    <a:pt x="1944" y="659"/>
                  </a:lnTo>
                  <a:lnTo>
                    <a:pt x="2164" y="847"/>
                  </a:lnTo>
                  <a:lnTo>
                    <a:pt x="2571" y="1223"/>
                  </a:lnTo>
                  <a:lnTo>
                    <a:pt x="2885" y="1662"/>
                  </a:lnTo>
                  <a:lnTo>
                    <a:pt x="3198" y="2163"/>
                  </a:lnTo>
                  <a:lnTo>
                    <a:pt x="3449" y="2665"/>
                  </a:lnTo>
                  <a:lnTo>
                    <a:pt x="3700" y="32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fill="none" h="13606" w="9185">
                  <a:moveTo>
                    <a:pt x="5110" y="6302"/>
                  </a:moveTo>
                  <a:lnTo>
                    <a:pt x="5110" y="6302"/>
                  </a:lnTo>
                  <a:lnTo>
                    <a:pt x="4577" y="5518"/>
                  </a:lnTo>
                  <a:lnTo>
                    <a:pt x="4013" y="4828"/>
                  </a:lnTo>
                  <a:lnTo>
                    <a:pt x="3386" y="4139"/>
                  </a:lnTo>
                  <a:lnTo>
                    <a:pt x="2759" y="3512"/>
                  </a:lnTo>
                  <a:lnTo>
                    <a:pt x="1474" y="2258"/>
                  </a:lnTo>
                  <a:lnTo>
                    <a:pt x="816" y="1631"/>
                  </a:lnTo>
                  <a:lnTo>
                    <a:pt x="157" y="973"/>
                  </a:lnTo>
                  <a:lnTo>
                    <a:pt x="157" y="973"/>
                  </a:lnTo>
                  <a:lnTo>
                    <a:pt x="63" y="816"/>
                  </a:lnTo>
                  <a:lnTo>
                    <a:pt x="1" y="628"/>
                  </a:lnTo>
                  <a:lnTo>
                    <a:pt x="32" y="471"/>
                  </a:lnTo>
                  <a:lnTo>
                    <a:pt x="95" y="283"/>
                  </a:lnTo>
                  <a:lnTo>
                    <a:pt x="189" y="158"/>
                  </a:lnTo>
                  <a:lnTo>
                    <a:pt x="345" y="64"/>
                  </a:lnTo>
                  <a:lnTo>
                    <a:pt x="502" y="1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160" y="189"/>
                  </a:lnTo>
                  <a:lnTo>
                    <a:pt x="1631" y="377"/>
                  </a:lnTo>
                  <a:lnTo>
                    <a:pt x="2069" y="597"/>
                  </a:lnTo>
                  <a:lnTo>
                    <a:pt x="2508" y="816"/>
                  </a:lnTo>
                  <a:lnTo>
                    <a:pt x="2916" y="1098"/>
                  </a:lnTo>
                  <a:lnTo>
                    <a:pt x="3355" y="1380"/>
                  </a:lnTo>
                  <a:lnTo>
                    <a:pt x="3762" y="1662"/>
                  </a:lnTo>
                  <a:lnTo>
                    <a:pt x="4138" y="1976"/>
                  </a:lnTo>
                  <a:lnTo>
                    <a:pt x="4514" y="2321"/>
                  </a:lnTo>
                  <a:lnTo>
                    <a:pt x="4891" y="2697"/>
                  </a:lnTo>
                  <a:lnTo>
                    <a:pt x="5235" y="3073"/>
                  </a:lnTo>
                  <a:lnTo>
                    <a:pt x="5580" y="3449"/>
                  </a:lnTo>
                  <a:lnTo>
                    <a:pt x="5925" y="3857"/>
                  </a:lnTo>
                  <a:lnTo>
                    <a:pt x="6238" y="4295"/>
                  </a:lnTo>
                  <a:lnTo>
                    <a:pt x="6834" y="5173"/>
                  </a:lnTo>
                  <a:lnTo>
                    <a:pt x="7367" y="6082"/>
                  </a:lnTo>
                  <a:lnTo>
                    <a:pt x="7837" y="7023"/>
                  </a:lnTo>
                  <a:lnTo>
                    <a:pt x="8245" y="7994"/>
                  </a:lnTo>
                  <a:lnTo>
                    <a:pt x="8558" y="8997"/>
                  </a:lnTo>
                  <a:lnTo>
                    <a:pt x="8840" y="9969"/>
                  </a:lnTo>
                  <a:lnTo>
                    <a:pt x="9028" y="10972"/>
                  </a:lnTo>
                  <a:lnTo>
                    <a:pt x="9091" y="11442"/>
                  </a:lnTo>
                  <a:lnTo>
                    <a:pt x="9154" y="11944"/>
                  </a:lnTo>
                  <a:lnTo>
                    <a:pt x="9185" y="12414"/>
                  </a:lnTo>
                  <a:lnTo>
                    <a:pt x="9185" y="12884"/>
                  </a:lnTo>
                  <a:lnTo>
                    <a:pt x="9185" y="12884"/>
                  </a:lnTo>
                  <a:lnTo>
                    <a:pt x="9185" y="13041"/>
                  </a:lnTo>
                  <a:lnTo>
                    <a:pt x="9122" y="13166"/>
                  </a:lnTo>
                  <a:lnTo>
                    <a:pt x="9060" y="13292"/>
                  </a:lnTo>
                  <a:lnTo>
                    <a:pt x="8997" y="13386"/>
                  </a:lnTo>
                  <a:lnTo>
                    <a:pt x="8903" y="13449"/>
                  </a:lnTo>
                  <a:lnTo>
                    <a:pt x="8777" y="13511"/>
                  </a:lnTo>
                  <a:lnTo>
                    <a:pt x="8652" y="13574"/>
                  </a:lnTo>
                  <a:lnTo>
                    <a:pt x="8527" y="13605"/>
                  </a:lnTo>
                  <a:lnTo>
                    <a:pt x="8401" y="13605"/>
                  </a:lnTo>
                  <a:lnTo>
                    <a:pt x="8276" y="13605"/>
                  </a:lnTo>
                  <a:lnTo>
                    <a:pt x="8182" y="13574"/>
                  </a:lnTo>
                  <a:lnTo>
                    <a:pt x="8057" y="13511"/>
                  </a:lnTo>
                  <a:lnTo>
                    <a:pt x="7962" y="13449"/>
                  </a:lnTo>
                  <a:lnTo>
                    <a:pt x="7868" y="13355"/>
                  </a:lnTo>
                  <a:lnTo>
                    <a:pt x="7806" y="13229"/>
                  </a:lnTo>
                  <a:lnTo>
                    <a:pt x="7743" y="13072"/>
                  </a:lnTo>
                  <a:lnTo>
                    <a:pt x="7743" y="13072"/>
                  </a:lnTo>
                  <a:lnTo>
                    <a:pt x="7524" y="12195"/>
                  </a:lnTo>
                  <a:lnTo>
                    <a:pt x="7273" y="11317"/>
                  </a:lnTo>
                  <a:lnTo>
                    <a:pt x="6991" y="10439"/>
                  </a:lnTo>
                  <a:lnTo>
                    <a:pt x="6709" y="9593"/>
                  </a:lnTo>
                  <a:lnTo>
                    <a:pt x="6364" y="8747"/>
                  </a:lnTo>
                  <a:lnTo>
                    <a:pt x="5988" y="7900"/>
                  </a:lnTo>
                  <a:lnTo>
                    <a:pt x="5580" y="7085"/>
                  </a:lnTo>
                  <a:lnTo>
                    <a:pt x="5110" y="63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fill="none" h="9248" w="15172">
                  <a:moveTo>
                    <a:pt x="533" y="157"/>
                  </a:moveTo>
                  <a:lnTo>
                    <a:pt x="533" y="157"/>
                  </a:lnTo>
                  <a:lnTo>
                    <a:pt x="3135" y="32"/>
                  </a:lnTo>
                  <a:lnTo>
                    <a:pt x="4326" y="0"/>
                  </a:lnTo>
                  <a:lnTo>
                    <a:pt x="4922" y="0"/>
                  </a:lnTo>
                  <a:lnTo>
                    <a:pt x="5517" y="32"/>
                  </a:lnTo>
                  <a:lnTo>
                    <a:pt x="6113" y="94"/>
                  </a:lnTo>
                  <a:lnTo>
                    <a:pt x="6677" y="188"/>
                  </a:lnTo>
                  <a:lnTo>
                    <a:pt x="7273" y="282"/>
                  </a:lnTo>
                  <a:lnTo>
                    <a:pt x="7837" y="439"/>
                  </a:lnTo>
                  <a:lnTo>
                    <a:pt x="8433" y="658"/>
                  </a:lnTo>
                  <a:lnTo>
                    <a:pt x="9028" y="909"/>
                  </a:lnTo>
                  <a:lnTo>
                    <a:pt x="9624" y="1191"/>
                  </a:lnTo>
                  <a:lnTo>
                    <a:pt x="10251" y="1536"/>
                  </a:lnTo>
                  <a:lnTo>
                    <a:pt x="10251" y="1536"/>
                  </a:lnTo>
                  <a:lnTo>
                    <a:pt x="10689" y="1850"/>
                  </a:lnTo>
                  <a:lnTo>
                    <a:pt x="11128" y="2163"/>
                  </a:lnTo>
                  <a:lnTo>
                    <a:pt x="11567" y="2508"/>
                  </a:lnTo>
                  <a:lnTo>
                    <a:pt x="11975" y="2853"/>
                  </a:lnTo>
                  <a:lnTo>
                    <a:pt x="12351" y="3229"/>
                  </a:lnTo>
                  <a:lnTo>
                    <a:pt x="12727" y="3636"/>
                  </a:lnTo>
                  <a:lnTo>
                    <a:pt x="13072" y="4044"/>
                  </a:lnTo>
                  <a:lnTo>
                    <a:pt x="13385" y="4451"/>
                  </a:lnTo>
                  <a:lnTo>
                    <a:pt x="13699" y="4890"/>
                  </a:lnTo>
                  <a:lnTo>
                    <a:pt x="13981" y="5360"/>
                  </a:lnTo>
                  <a:lnTo>
                    <a:pt x="14232" y="5831"/>
                  </a:lnTo>
                  <a:lnTo>
                    <a:pt x="14482" y="6301"/>
                  </a:lnTo>
                  <a:lnTo>
                    <a:pt x="14702" y="6802"/>
                  </a:lnTo>
                  <a:lnTo>
                    <a:pt x="14858" y="7304"/>
                  </a:lnTo>
                  <a:lnTo>
                    <a:pt x="15015" y="7837"/>
                  </a:lnTo>
                  <a:lnTo>
                    <a:pt x="15141" y="8370"/>
                  </a:lnTo>
                  <a:lnTo>
                    <a:pt x="15141" y="8370"/>
                  </a:lnTo>
                  <a:lnTo>
                    <a:pt x="15172" y="8495"/>
                  </a:lnTo>
                  <a:lnTo>
                    <a:pt x="15172" y="8620"/>
                  </a:lnTo>
                  <a:lnTo>
                    <a:pt x="15109" y="8746"/>
                  </a:lnTo>
                  <a:lnTo>
                    <a:pt x="15078" y="8840"/>
                  </a:lnTo>
                  <a:lnTo>
                    <a:pt x="14984" y="8965"/>
                  </a:lnTo>
                  <a:lnTo>
                    <a:pt x="14921" y="9028"/>
                  </a:lnTo>
                  <a:lnTo>
                    <a:pt x="14702" y="9185"/>
                  </a:lnTo>
                  <a:lnTo>
                    <a:pt x="14608" y="9216"/>
                  </a:lnTo>
                  <a:lnTo>
                    <a:pt x="14482" y="9247"/>
                  </a:lnTo>
                  <a:lnTo>
                    <a:pt x="14388" y="9247"/>
                  </a:lnTo>
                  <a:lnTo>
                    <a:pt x="14263" y="9216"/>
                  </a:lnTo>
                  <a:lnTo>
                    <a:pt x="14169" y="9185"/>
                  </a:lnTo>
                  <a:lnTo>
                    <a:pt x="14043" y="9122"/>
                  </a:lnTo>
                  <a:lnTo>
                    <a:pt x="13981" y="9028"/>
                  </a:lnTo>
                  <a:lnTo>
                    <a:pt x="13887" y="8903"/>
                  </a:lnTo>
                  <a:lnTo>
                    <a:pt x="13887" y="8903"/>
                  </a:lnTo>
                  <a:lnTo>
                    <a:pt x="13417" y="7931"/>
                  </a:lnTo>
                  <a:lnTo>
                    <a:pt x="12915" y="7022"/>
                  </a:lnTo>
                  <a:lnTo>
                    <a:pt x="12351" y="6144"/>
                  </a:lnTo>
                  <a:lnTo>
                    <a:pt x="12069" y="5705"/>
                  </a:lnTo>
                  <a:lnTo>
                    <a:pt x="11755" y="5298"/>
                  </a:lnTo>
                  <a:lnTo>
                    <a:pt x="11410" y="4922"/>
                  </a:lnTo>
                  <a:lnTo>
                    <a:pt x="11066" y="4545"/>
                  </a:lnTo>
                  <a:lnTo>
                    <a:pt x="10721" y="4169"/>
                  </a:lnTo>
                  <a:lnTo>
                    <a:pt x="10345" y="3824"/>
                  </a:lnTo>
                  <a:lnTo>
                    <a:pt x="9937" y="3480"/>
                  </a:lnTo>
                  <a:lnTo>
                    <a:pt x="9498" y="3166"/>
                  </a:lnTo>
                  <a:lnTo>
                    <a:pt x="9059" y="2884"/>
                  </a:lnTo>
                  <a:lnTo>
                    <a:pt x="8589" y="2602"/>
                  </a:lnTo>
                  <a:lnTo>
                    <a:pt x="8589" y="2602"/>
                  </a:lnTo>
                  <a:lnTo>
                    <a:pt x="8088" y="2351"/>
                  </a:lnTo>
                  <a:lnTo>
                    <a:pt x="7586" y="2132"/>
                  </a:lnTo>
                  <a:lnTo>
                    <a:pt x="7085" y="1975"/>
                  </a:lnTo>
                  <a:lnTo>
                    <a:pt x="6583" y="1818"/>
                  </a:lnTo>
                  <a:lnTo>
                    <a:pt x="6082" y="1724"/>
                  </a:lnTo>
                  <a:lnTo>
                    <a:pt x="5549" y="1630"/>
                  </a:lnTo>
                  <a:lnTo>
                    <a:pt x="4546" y="1536"/>
                  </a:lnTo>
                  <a:lnTo>
                    <a:pt x="3543" y="1473"/>
                  </a:lnTo>
                  <a:lnTo>
                    <a:pt x="2508" y="1411"/>
                  </a:lnTo>
                  <a:lnTo>
                    <a:pt x="1442" y="1348"/>
                  </a:lnTo>
                  <a:lnTo>
                    <a:pt x="941" y="1285"/>
                  </a:lnTo>
                  <a:lnTo>
                    <a:pt x="408" y="1223"/>
                  </a:lnTo>
                  <a:lnTo>
                    <a:pt x="408" y="1223"/>
                  </a:lnTo>
                  <a:lnTo>
                    <a:pt x="283" y="1191"/>
                  </a:lnTo>
                  <a:lnTo>
                    <a:pt x="188" y="1129"/>
                  </a:lnTo>
                  <a:lnTo>
                    <a:pt x="126" y="1066"/>
                  </a:lnTo>
                  <a:lnTo>
                    <a:pt x="63" y="1003"/>
                  </a:lnTo>
                  <a:lnTo>
                    <a:pt x="0" y="847"/>
                  </a:lnTo>
                  <a:lnTo>
                    <a:pt x="0" y="658"/>
                  </a:lnTo>
                  <a:lnTo>
                    <a:pt x="63" y="470"/>
                  </a:lnTo>
                  <a:lnTo>
                    <a:pt x="188" y="314"/>
                  </a:lnTo>
                  <a:lnTo>
                    <a:pt x="345" y="188"/>
                  </a:lnTo>
                  <a:lnTo>
                    <a:pt x="439" y="157"/>
                  </a:lnTo>
                  <a:lnTo>
                    <a:pt x="533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fill="none" h="3449" w="11724">
                  <a:moveTo>
                    <a:pt x="752" y="31"/>
                  </a:moveTo>
                  <a:lnTo>
                    <a:pt x="752" y="31"/>
                  </a:lnTo>
                  <a:lnTo>
                    <a:pt x="2038" y="470"/>
                  </a:lnTo>
                  <a:lnTo>
                    <a:pt x="3354" y="878"/>
                  </a:lnTo>
                  <a:lnTo>
                    <a:pt x="4012" y="1034"/>
                  </a:lnTo>
                  <a:lnTo>
                    <a:pt x="4671" y="1191"/>
                  </a:lnTo>
                  <a:lnTo>
                    <a:pt x="5360" y="1285"/>
                  </a:lnTo>
                  <a:lnTo>
                    <a:pt x="6050" y="1379"/>
                  </a:lnTo>
                  <a:lnTo>
                    <a:pt x="6050" y="1379"/>
                  </a:lnTo>
                  <a:lnTo>
                    <a:pt x="6677" y="1411"/>
                  </a:lnTo>
                  <a:lnTo>
                    <a:pt x="7304" y="1442"/>
                  </a:lnTo>
                  <a:lnTo>
                    <a:pt x="8526" y="1411"/>
                  </a:lnTo>
                  <a:lnTo>
                    <a:pt x="9780" y="1379"/>
                  </a:lnTo>
                  <a:lnTo>
                    <a:pt x="11034" y="1348"/>
                  </a:lnTo>
                  <a:lnTo>
                    <a:pt x="11034" y="1348"/>
                  </a:lnTo>
                  <a:lnTo>
                    <a:pt x="11191" y="1348"/>
                  </a:lnTo>
                  <a:lnTo>
                    <a:pt x="11316" y="1379"/>
                  </a:lnTo>
                  <a:lnTo>
                    <a:pt x="11441" y="1442"/>
                  </a:lnTo>
                  <a:lnTo>
                    <a:pt x="11535" y="1536"/>
                  </a:lnTo>
                  <a:lnTo>
                    <a:pt x="11630" y="1630"/>
                  </a:lnTo>
                  <a:lnTo>
                    <a:pt x="11692" y="1724"/>
                  </a:lnTo>
                  <a:lnTo>
                    <a:pt x="11724" y="1818"/>
                  </a:lnTo>
                  <a:lnTo>
                    <a:pt x="11724" y="1943"/>
                  </a:lnTo>
                  <a:lnTo>
                    <a:pt x="11724" y="2194"/>
                  </a:lnTo>
                  <a:lnTo>
                    <a:pt x="11692" y="2320"/>
                  </a:lnTo>
                  <a:lnTo>
                    <a:pt x="11630" y="2445"/>
                  </a:lnTo>
                  <a:lnTo>
                    <a:pt x="11567" y="2539"/>
                  </a:lnTo>
                  <a:lnTo>
                    <a:pt x="11473" y="2633"/>
                  </a:lnTo>
                  <a:lnTo>
                    <a:pt x="11347" y="2727"/>
                  </a:lnTo>
                  <a:lnTo>
                    <a:pt x="11222" y="2790"/>
                  </a:lnTo>
                  <a:lnTo>
                    <a:pt x="11222" y="2790"/>
                  </a:lnTo>
                  <a:lnTo>
                    <a:pt x="10564" y="3009"/>
                  </a:lnTo>
                  <a:lnTo>
                    <a:pt x="9905" y="3197"/>
                  </a:lnTo>
                  <a:lnTo>
                    <a:pt x="9185" y="3323"/>
                  </a:lnTo>
                  <a:lnTo>
                    <a:pt x="8495" y="3417"/>
                  </a:lnTo>
                  <a:lnTo>
                    <a:pt x="7774" y="3448"/>
                  </a:lnTo>
                  <a:lnTo>
                    <a:pt x="7053" y="3417"/>
                  </a:lnTo>
                  <a:lnTo>
                    <a:pt x="6301" y="3385"/>
                  </a:lnTo>
                  <a:lnTo>
                    <a:pt x="5580" y="3291"/>
                  </a:lnTo>
                  <a:lnTo>
                    <a:pt x="4859" y="3135"/>
                  </a:lnTo>
                  <a:lnTo>
                    <a:pt x="4138" y="2947"/>
                  </a:lnTo>
                  <a:lnTo>
                    <a:pt x="3448" y="2758"/>
                  </a:lnTo>
                  <a:lnTo>
                    <a:pt x="2759" y="2508"/>
                  </a:lnTo>
                  <a:lnTo>
                    <a:pt x="2100" y="2194"/>
                  </a:lnTo>
                  <a:lnTo>
                    <a:pt x="1473" y="1881"/>
                  </a:lnTo>
                  <a:lnTo>
                    <a:pt x="846" y="1536"/>
                  </a:lnTo>
                  <a:lnTo>
                    <a:pt x="282" y="1160"/>
                  </a:lnTo>
                  <a:lnTo>
                    <a:pt x="282" y="1160"/>
                  </a:lnTo>
                  <a:lnTo>
                    <a:pt x="188" y="1097"/>
                  </a:lnTo>
                  <a:lnTo>
                    <a:pt x="125" y="1003"/>
                  </a:lnTo>
                  <a:lnTo>
                    <a:pt x="63" y="909"/>
                  </a:lnTo>
                  <a:lnTo>
                    <a:pt x="31" y="784"/>
                  </a:lnTo>
                  <a:lnTo>
                    <a:pt x="0" y="564"/>
                  </a:lnTo>
                  <a:lnTo>
                    <a:pt x="63" y="376"/>
                  </a:lnTo>
                  <a:lnTo>
                    <a:pt x="157" y="188"/>
                  </a:lnTo>
                  <a:lnTo>
                    <a:pt x="220" y="125"/>
                  </a:lnTo>
                  <a:lnTo>
                    <a:pt x="314" y="63"/>
                  </a:lnTo>
                  <a:lnTo>
                    <a:pt x="408" y="31"/>
                  </a:lnTo>
                  <a:lnTo>
                    <a:pt x="502" y="0"/>
                  </a:lnTo>
                  <a:lnTo>
                    <a:pt x="627" y="0"/>
                  </a:lnTo>
                  <a:lnTo>
                    <a:pt x="752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fill="none" h="4420" w="9310">
                  <a:moveTo>
                    <a:pt x="376" y="314"/>
                  </a:moveTo>
                  <a:lnTo>
                    <a:pt x="376" y="314"/>
                  </a:lnTo>
                  <a:lnTo>
                    <a:pt x="1003" y="157"/>
                  </a:lnTo>
                  <a:lnTo>
                    <a:pt x="1630" y="63"/>
                  </a:lnTo>
                  <a:lnTo>
                    <a:pt x="2226" y="31"/>
                  </a:lnTo>
                  <a:lnTo>
                    <a:pt x="2853" y="0"/>
                  </a:lnTo>
                  <a:lnTo>
                    <a:pt x="3480" y="63"/>
                  </a:lnTo>
                  <a:lnTo>
                    <a:pt x="4075" y="126"/>
                  </a:lnTo>
                  <a:lnTo>
                    <a:pt x="4702" y="251"/>
                  </a:lnTo>
                  <a:lnTo>
                    <a:pt x="5266" y="439"/>
                  </a:lnTo>
                  <a:lnTo>
                    <a:pt x="5831" y="658"/>
                  </a:lnTo>
                  <a:lnTo>
                    <a:pt x="6395" y="909"/>
                  </a:lnTo>
                  <a:lnTo>
                    <a:pt x="6928" y="1223"/>
                  </a:lnTo>
                  <a:lnTo>
                    <a:pt x="7429" y="1567"/>
                  </a:lnTo>
                  <a:lnTo>
                    <a:pt x="7931" y="1944"/>
                  </a:lnTo>
                  <a:lnTo>
                    <a:pt x="8370" y="2382"/>
                  </a:lnTo>
                  <a:lnTo>
                    <a:pt x="8808" y="2853"/>
                  </a:lnTo>
                  <a:lnTo>
                    <a:pt x="9185" y="3354"/>
                  </a:lnTo>
                  <a:lnTo>
                    <a:pt x="9185" y="3354"/>
                  </a:lnTo>
                  <a:lnTo>
                    <a:pt x="9247" y="3480"/>
                  </a:lnTo>
                  <a:lnTo>
                    <a:pt x="9310" y="3605"/>
                  </a:lnTo>
                  <a:lnTo>
                    <a:pt x="9310" y="3730"/>
                  </a:lnTo>
                  <a:lnTo>
                    <a:pt x="9279" y="3856"/>
                  </a:lnTo>
                  <a:lnTo>
                    <a:pt x="9247" y="3981"/>
                  </a:lnTo>
                  <a:lnTo>
                    <a:pt x="9185" y="4075"/>
                  </a:lnTo>
                  <a:lnTo>
                    <a:pt x="9122" y="4169"/>
                  </a:lnTo>
                  <a:lnTo>
                    <a:pt x="9028" y="4263"/>
                  </a:lnTo>
                  <a:lnTo>
                    <a:pt x="8902" y="4326"/>
                  </a:lnTo>
                  <a:lnTo>
                    <a:pt x="8777" y="4357"/>
                  </a:lnTo>
                  <a:lnTo>
                    <a:pt x="8652" y="4389"/>
                  </a:lnTo>
                  <a:lnTo>
                    <a:pt x="8526" y="4420"/>
                  </a:lnTo>
                  <a:lnTo>
                    <a:pt x="8401" y="4389"/>
                  </a:lnTo>
                  <a:lnTo>
                    <a:pt x="8276" y="4357"/>
                  </a:lnTo>
                  <a:lnTo>
                    <a:pt x="8182" y="4295"/>
                  </a:lnTo>
                  <a:lnTo>
                    <a:pt x="8056" y="4201"/>
                  </a:lnTo>
                  <a:lnTo>
                    <a:pt x="8056" y="4201"/>
                  </a:lnTo>
                  <a:lnTo>
                    <a:pt x="7367" y="3574"/>
                  </a:lnTo>
                  <a:lnTo>
                    <a:pt x="6990" y="3291"/>
                  </a:lnTo>
                  <a:lnTo>
                    <a:pt x="6614" y="3009"/>
                  </a:lnTo>
                  <a:lnTo>
                    <a:pt x="6238" y="2759"/>
                  </a:lnTo>
                  <a:lnTo>
                    <a:pt x="5862" y="2508"/>
                  </a:lnTo>
                  <a:lnTo>
                    <a:pt x="5454" y="2288"/>
                  </a:lnTo>
                  <a:lnTo>
                    <a:pt x="5047" y="2100"/>
                  </a:lnTo>
                  <a:lnTo>
                    <a:pt x="4639" y="1912"/>
                  </a:lnTo>
                  <a:lnTo>
                    <a:pt x="4232" y="1756"/>
                  </a:lnTo>
                  <a:lnTo>
                    <a:pt x="3793" y="1630"/>
                  </a:lnTo>
                  <a:lnTo>
                    <a:pt x="3354" y="1536"/>
                  </a:lnTo>
                  <a:lnTo>
                    <a:pt x="2915" y="1442"/>
                  </a:lnTo>
                  <a:lnTo>
                    <a:pt x="2476" y="1379"/>
                  </a:lnTo>
                  <a:lnTo>
                    <a:pt x="2006" y="1317"/>
                  </a:lnTo>
                  <a:lnTo>
                    <a:pt x="1536" y="1317"/>
                  </a:lnTo>
                  <a:lnTo>
                    <a:pt x="1536" y="1317"/>
                  </a:lnTo>
                  <a:lnTo>
                    <a:pt x="1035" y="1317"/>
                  </a:lnTo>
                  <a:lnTo>
                    <a:pt x="502" y="1379"/>
                  </a:lnTo>
                  <a:lnTo>
                    <a:pt x="502" y="1379"/>
                  </a:lnTo>
                  <a:lnTo>
                    <a:pt x="408" y="1379"/>
                  </a:lnTo>
                  <a:lnTo>
                    <a:pt x="314" y="1348"/>
                  </a:lnTo>
                  <a:lnTo>
                    <a:pt x="188" y="1254"/>
                  </a:lnTo>
                  <a:lnTo>
                    <a:pt x="63" y="1129"/>
                  </a:lnTo>
                  <a:lnTo>
                    <a:pt x="0" y="972"/>
                  </a:lnTo>
                  <a:lnTo>
                    <a:pt x="0" y="815"/>
                  </a:lnTo>
                  <a:lnTo>
                    <a:pt x="31" y="627"/>
                  </a:lnTo>
                  <a:lnTo>
                    <a:pt x="94" y="470"/>
                  </a:lnTo>
                  <a:lnTo>
                    <a:pt x="251" y="376"/>
                  </a:lnTo>
                  <a:lnTo>
                    <a:pt x="251" y="376"/>
                  </a:lnTo>
                  <a:lnTo>
                    <a:pt x="376" y="3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fill="none" h="19373" w="6960">
                  <a:moveTo>
                    <a:pt x="1474" y="18965"/>
                  </a:moveTo>
                  <a:lnTo>
                    <a:pt x="1474" y="18965"/>
                  </a:lnTo>
                  <a:lnTo>
                    <a:pt x="1348" y="19121"/>
                  </a:lnTo>
                  <a:lnTo>
                    <a:pt x="1223" y="19247"/>
                  </a:lnTo>
                  <a:lnTo>
                    <a:pt x="1098" y="19309"/>
                  </a:lnTo>
                  <a:lnTo>
                    <a:pt x="941" y="19372"/>
                  </a:lnTo>
                  <a:lnTo>
                    <a:pt x="816" y="19372"/>
                  </a:lnTo>
                  <a:lnTo>
                    <a:pt x="659" y="19372"/>
                  </a:lnTo>
                  <a:lnTo>
                    <a:pt x="533" y="19309"/>
                  </a:lnTo>
                  <a:lnTo>
                    <a:pt x="408" y="19247"/>
                  </a:lnTo>
                  <a:lnTo>
                    <a:pt x="283" y="19184"/>
                  </a:lnTo>
                  <a:lnTo>
                    <a:pt x="189" y="19059"/>
                  </a:lnTo>
                  <a:lnTo>
                    <a:pt x="95" y="18933"/>
                  </a:lnTo>
                  <a:lnTo>
                    <a:pt x="32" y="18808"/>
                  </a:lnTo>
                  <a:lnTo>
                    <a:pt x="1" y="18651"/>
                  </a:lnTo>
                  <a:lnTo>
                    <a:pt x="1" y="18494"/>
                  </a:lnTo>
                  <a:lnTo>
                    <a:pt x="1" y="18338"/>
                  </a:lnTo>
                  <a:lnTo>
                    <a:pt x="63" y="18181"/>
                  </a:lnTo>
                  <a:lnTo>
                    <a:pt x="63" y="18181"/>
                  </a:lnTo>
                  <a:lnTo>
                    <a:pt x="596" y="17021"/>
                  </a:lnTo>
                  <a:lnTo>
                    <a:pt x="1160" y="15893"/>
                  </a:lnTo>
                  <a:lnTo>
                    <a:pt x="2289" y="13636"/>
                  </a:lnTo>
                  <a:lnTo>
                    <a:pt x="2822" y="12507"/>
                  </a:lnTo>
                  <a:lnTo>
                    <a:pt x="3323" y="11347"/>
                  </a:lnTo>
                  <a:lnTo>
                    <a:pt x="3825" y="10188"/>
                  </a:lnTo>
                  <a:lnTo>
                    <a:pt x="4232" y="8996"/>
                  </a:lnTo>
                  <a:lnTo>
                    <a:pt x="4232" y="8996"/>
                  </a:lnTo>
                  <a:lnTo>
                    <a:pt x="4420" y="8432"/>
                  </a:lnTo>
                  <a:lnTo>
                    <a:pt x="4577" y="7899"/>
                  </a:lnTo>
                  <a:lnTo>
                    <a:pt x="4828" y="6802"/>
                  </a:lnTo>
                  <a:lnTo>
                    <a:pt x="5016" y="5705"/>
                  </a:lnTo>
                  <a:lnTo>
                    <a:pt x="5141" y="4608"/>
                  </a:lnTo>
                  <a:lnTo>
                    <a:pt x="5392" y="2414"/>
                  </a:lnTo>
                  <a:lnTo>
                    <a:pt x="5549" y="1285"/>
                  </a:lnTo>
                  <a:lnTo>
                    <a:pt x="5706" y="188"/>
                  </a:lnTo>
                  <a:lnTo>
                    <a:pt x="5706" y="188"/>
                  </a:lnTo>
                  <a:lnTo>
                    <a:pt x="5706" y="94"/>
                  </a:lnTo>
                  <a:lnTo>
                    <a:pt x="5768" y="63"/>
                  </a:lnTo>
                  <a:lnTo>
                    <a:pt x="5831" y="31"/>
                  </a:lnTo>
                  <a:lnTo>
                    <a:pt x="5894" y="0"/>
                  </a:lnTo>
                  <a:lnTo>
                    <a:pt x="5988" y="0"/>
                  </a:lnTo>
                  <a:lnTo>
                    <a:pt x="6050" y="0"/>
                  </a:lnTo>
                  <a:lnTo>
                    <a:pt x="6113" y="63"/>
                  </a:lnTo>
                  <a:lnTo>
                    <a:pt x="6144" y="125"/>
                  </a:lnTo>
                  <a:lnTo>
                    <a:pt x="6144" y="125"/>
                  </a:lnTo>
                  <a:lnTo>
                    <a:pt x="6364" y="690"/>
                  </a:lnTo>
                  <a:lnTo>
                    <a:pt x="6552" y="1254"/>
                  </a:lnTo>
                  <a:lnTo>
                    <a:pt x="6709" y="1818"/>
                  </a:lnTo>
                  <a:lnTo>
                    <a:pt x="6834" y="2414"/>
                  </a:lnTo>
                  <a:lnTo>
                    <a:pt x="6897" y="3009"/>
                  </a:lnTo>
                  <a:lnTo>
                    <a:pt x="6959" y="3636"/>
                  </a:lnTo>
                  <a:lnTo>
                    <a:pt x="6959" y="4232"/>
                  </a:lnTo>
                  <a:lnTo>
                    <a:pt x="6959" y="4859"/>
                  </a:lnTo>
                  <a:lnTo>
                    <a:pt x="6897" y="5486"/>
                  </a:lnTo>
                  <a:lnTo>
                    <a:pt x="6834" y="6113"/>
                  </a:lnTo>
                  <a:lnTo>
                    <a:pt x="6740" y="6740"/>
                  </a:lnTo>
                  <a:lnTo>
                    <a:pt x="6615" y="7366"/>
                  </a:lnTo>
                  <a:lnTo>
                    <a:pt x="6489" y="8025"/>
                  </a:lnTo>
                  <a:lnTo>
                    <a:pt x="6332" y="8652"/>
                  </a:lnTo>
                  <a:lnTo>
                    <a:pt x="5956" y="9906"/>
                  </a:lnTo>
                  <a:lnTo>
                    <a:pt x="5486" y="11159"/>
                  </a:lnTo>
                  <a:lnTo>
                    <a:pt x="4985" y="12382"/>
                  </a:lnTo>
                  <a:lnTo>
                    <a:pt x="4452" y="13604"/>
                  </a:lnTo>
                  <a:lnTo>
                    <a:pt x="3856" y="14764"/>
                  </a:lnTo>
                  <a:lnTo>
                    <a:pt x="3261" y="15893"/>
                  </a:lnTo>
                  <a:lnTo>
                    <a:pt x="2665" y="16990"/>
                  </a:lnTo>
                  <a:lnTo>
                    <a:pt x="2069" y="18024"/>
                  </a:lnTo>
                  <a:lnTo>
                    <a:pt x="1474" y="189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fill="none" h="35453" w="25360">
                  <a:moveTo>
                    <a:pt x="23196" y="34669"/>
                  </a:moveTo>
                  <a:lnTo>
                    <a:pt x="23196" y="34669"/>
                  </a:lnTo>
                  <a:lnTo>
                    <a:pt x="23102" y="34826"/>
                  </a:lnTo>
                  <a:lnTo>
                    <a:pt x="22977" y="34951"/>
                  </a:lnTo>
                  <a:lnTo>
                    <a:pt x="22977" y="34951"/>
                  </a:lnTo>
                  <a:lnTo>
                    <a:pt x="22946" y="35139"/>
                  </a:lnTo>
                  <a:lnTo>
                    <a:pt x="22914" y="35234"/>
                  </a:lnTo>
                  <a:lnTo>
                    <a:pt x="22852" y="35296"/>
                  </a:lnTo>
                  <a:lnTo>
                    <a:pt x="22789" y="35359"/>
                  </a:lnTo>
                  <a:lnTo>
                    <a:pt x="22695" y="35422"/>
                  </a:lnTo>
                  <a:lnTo>
                    <a:pt x="22601" y="35453"/>
                  </a:lnTo>
                  <a:lnTo>
                    <a:pt x="22476" y="35453"/>
                  </a:lnTo>
                  <a:lnTo>
                    <a:pt x="22476" y="35453"/>
                  </a:lnTo>
                  <a:lnTo>
                    <a:pt x="21786" y="35453"/>
                  </a:lnTo>
                  <a:lnTo>
                    <a:pt x="21096" y="35390"/>
                  </a:lnTo>
                  <a:lnTo>
                    <a:pt x="20407" y="35328"/>
                  </a:lnTo>
                  <a:lnTo>
                    <a:pt x="19717" y="35265"/>
                  </a:lnTo>
                  <a:lnTo>
                    <a:pt x="19059" y="35139"/>
                  </a:lnTo>
                  <a:lnTo>
                    <a:pt x="18369" y="35014"/>
                  </a:lnTo>
                  <a:lnTo>
                    <a:pt x="17711" y="34857"/>
                  </a:lnTo>
                  <a:lnTo>
                    <a:pt x="17053" y="34701"/>
                  </a:lnTo>
                  <a:lnTo>
                    <a:pt x="16394" y="34481"/>
                  </a:lnTo>
                  <a:lnTo>
                    <a:pt x="15767" y="34262"/>
                  </a:lnTo>
                  <a:lnTo>
                    <a:pt x="15141" y="34042"/>
                  </a:lnTo>
                  <a:lnTo>
                    <a:pt x="14514" y="33792"/>
                  </a:lnTo>
                  <a:lnTo>
                    <a:pt x="13887" y="33509"/>
                  </a:lnTo>
                  <a:lnTo>
                    <a:pt x="13291" y="33227"/>
                  </a:lnTo>
                  <a:lnTo>
                    <a:pt x="12696" y="32914"/>
                  </a:lnTo>
                  <a:lnTo>
                    <a:pt x="12100" y="32569"/>
                  </a:lnTo>
                  <a:lnTo>
                    <a:pt x="11504" y="32224"/>
                  </a:lnTo>
                  <a:lnTo>
                    <a:pt x="10940" y="31848"/>
                  </a:lnTo>
                  <a:lnTo>
                    <a:pt x="10407" y="31441"/>
                  </a:lnTo>
                  <a:lnTo>
                    <a:pt x="9874" y="31064"/>
                  </a:lnTo>
                  <a:lnTo>
                    <a:pt x="9341" y="30626"/>
                  </a:lnTo>
                  <a:lnTo>
                    <a:pt x="8809" y="30187"/>
                  </a:lnTo>
                  <a:lnTo>
                    <a:pt x="8307" y="29717"/>
                  </a:lnTo>
                  <a:lnTo>
                    <a:pt x="7805" y="29246"/>
                  </a:lnTo>
                  <a:lnTo>
                    <a:pt x="7335" y="28776"/>
                  </a:lnTo>
                  <a:lnTo>
                    <a:pt x="6896" y="28275"/>
                  </a:lnTo>
                  <a:lnTo>
                    <a:pt x="6426" y="27742"/>
                  </a:lnTo>
                  <a:lnTo>
                    <a:pt x="5987" y="27209"/>
                  </a:lnTo>
                  <a:lnTo>
                    <a:pt x="5580" y="26645"/>
                  </a:lnTo>
                  <a:lnTo>
                    <a:pt x="5172" y="26080"/>
                  </a:lnTo>
                  <a:lnTo>
                    <a:pt x="4796" y="25516"/>
                  </a:lnTo>
                  <a:lnTo>
                    <a:pt x="4420" y="24921"/>
                  </a:lnTo>
                  <a:lnTo>
                    <a:pt x="4420" y="24921"/>
                  </a:lnTo>
                  <a:lnTo>
                    <a:pt x="4075" y="24294"/>
                  </a:lnTo>
                  <a:lnTo>
                    <a:pt x="3730" y="23635"/>
                  </a:lnTo>
                  <a:lnTo>
                    <a:pt x="3386" y="22977"/>
                  </a:lnTo>
                  <a:lnTo>
                    <a:pt x="3072" y="22319"/>
                  </a:lnTo>
                  <a:lnTo>
                    <a:pt x="2790" y="21629"/>
                  </a:lnTo>
                  <a:lnTo>
                    <a:pt x="2508" y="20971"/>
                  </a:lnTo>
                  <a:lnTo>
                    <a:pt x="2257" y="20281"/>
                  </a:lnTo>
                  <a:lnTo>
                    <a:pt x="2038" y="19560"/>
                  </a:lnTo>
                  <a:lnTo>
                    <a:pt x="1818" y="18871"/>
                  </a:lnTo>
                  <a:lnTo>
                    <a:pt x="1630" y="18150"/>
                  </a:lnTo>
                  <a:lnTo>
                    <a:pt x="1442" y="17460"/>
                  </a:lnTo>
                  <a:lnTo>
                    <a:pt x="1285" y="16739"/>
                  </a:lnTo>
                  <a:lnTo>
                    <a:pt x="1160" y="16018"/>
                  </a:lnTo>
                  <a:lnTo>
                    <a:pt x="1035" y="15297"/>
                  </a:lnTo>
                  <a:lnTo>
                    <a:pt x="941" y="14576"/>
                  </a:lnTo>
                  <a:lnTo>
                    <a:pt x="847" y="13824"/>
                  </a:lnTo>
                  <a:lnTo>
                    <a:pt x="847" y="13824"/>
                  </a:lnTo>
                  <a:lnTo>
                    <a:pt x="784" y="13040"/>
                  </a:lnTo>
                  <a:lnTo>
                    <a:pt x="753" y="12225"/>
                  </a:lnTo>
                  <a:lnTo>
                    <a:pt x="690" y="10595"/>
                  </a:lnTo>
                  <a:lnTo>
                    <a:pt x="721" y="7335"/>
                  </a:lnTo>
                  <a:lnTo>
                    <a:pt x="690" y="5737"/>
                  </a:lnTo>
                  <a:lnTo>
                    <a:pt x="627" y="4922"/>
                  </a:lnTo>
                  <a:lnTo>
                    <a:pt x="565" y="4107"/>
                  </a:lnTo>
                  <a:lnTo>
                    <a:pt x="502" y="3323"/>
                  </a:lnTo>
                  <a:lnTo>
                    <a:pt x="376" y="2508"/>
                  </a:lnTo>
                  <a:lnTo>
                    <a:pt x="220" y="1724"/>
                  </a:lnTo>
                  <a:lnTo>
                    <a:pt x="32" y="909"/>
                  </a:lnTo>
                  <a:lnTo>
                    <a:pt x="32" y="909"/>
                  </a:lnTo>
                  <a:lnTo>
                    <a:pt x="0" y="721"/>
                  </a:lnTo>
                  <a:lnTo>
                    <a:pt x="32" y="565"/>
                  </a:lnTo>
                  <a:lnTo>
                    <a:pt x="126" y="376"/>
                  </a:lnTo>
                  <a:lnTo>
                    <a:pt x="251" y="251"/>
                  </a:lnTo>
                  <a:lnTo>
                    <a:pt x="376" y="126"/>
                  </a:lnTo>
                  <a:lnTo>
                    <a:pt x="533" y="63"/>
                  </a:lnTo>
                  <a:lnTo>
                    <a:pt x="721" y="0"/>
                  </a:lnTo>
                  <a:lnTo>
                    <a:pt x="878" y="0"/>
                  </a:lnTo>
                  <a:lnTo>
                    <a:pt x="878" y="0"/>
                  </a:lnTo>
                  <a:lnTo>
                    <a:pt x="1850" y="126"/>
                  </a:lnTo>
                  <a:lnTo>
                    <a:pt x="2790" y="314"/>
                  </a:lnTo>
                  <a:lnTo>
                    <a:pt x="3730" y="502"/>
                  </a:lnTo>
                  <a:lnTo>
                    <a:pt x="4671" y="753"/>
                  </a:lnTo>
                  <a:lnTo>
                    <a:pt x="5580" y="1003"/>
                  </a:lnTo>
                  <a:lnTo>
                    <a:pt x="6489" y="1317"/>
                  </a:lnTo>
                  <a:lnTo>
                    <a:pt x="7398" y="1662"/>
                  </a:lnTo>
                  <a:lnTo>
                    <a:pt x="8307" y="2038"/>
                  </a:lnTo>
                  <a:lnTo>
                    <a:pt x="8307" y="2038"/>
                  </a:lnTo>
                  <a:lnTo>
                    <a:pt x="9561" y="2602"/>
                  </a:lnTo>
                  <a:lnTo>
                    <a:pt x="10815" y="3260"/>
                  </a:lnTo>
                  <a:lnTo>
                    <a:pt x="12006" y="3950"/>
                  </a:lnTo>
                  <a:lnTo>
                    <a:pt x="13197" y="4702"/>
                  </a:lnTo>
                  <a:lnTo>
                    <a:pt x="14326" y="5517"/>
                  </a:lnTo>
                  <a:lnTo>
                    <a:pt x="15423" y="6364"/>
                  </a:lnTo>
                  <a:lnTo>
                    <a:pt x="16488" y="7273"/>
                  </a:lnTo>
                  <a:lnTo>
                    <a:pt x="17491" y="8244"/>
                  </a:lnTo>
                  <a:lnTo>
                    <a:pt x="18463" y="9247"/>
                  </a:lnTo>
                  <a:lnTo>
                    <a:pt x="19372" y="10282"/>
                  </a:lnTo>
                  <a:lnTo>
                    <a:pt x="20250" y="11348"/>
                  </a:lnTo>
                  <a:lnTo>
                    <a:pt x="21065" y="12476"/>
                  </a:lnTo>
                  <a:lnTo>
                    <a:pt x="21786" y="13605"/>
                  </a:lnTo>
                  <a:lnTo>
                    <a:pt x="22476" y="14796"/>
                  </a:lnTo>
                  <a:lnTo>
                    <a:pt x="23102" y="15987"/>
                  </a:lnTo>
                  <a:lnTo>
                    <a:pt x="23667" y="17241"/>
                  </a:lnTo>
                  <a:lnTo>
                    <a:pt x="23667" y="17241"/>
                  </a:lnTo>
                  <a:lnTo>
                    <a:pt x="24043" y="18275"/>
                  </a:lnTo>
                  <a:lnTo>
                    <a:pt x="24388" y="19310"/>
                  </a:lnTo>
                  <a:lnTo>
                    <a:pt x="24701" y="20344"/>
                  </a:lnTo>
                  <a:lnTo>
                    <a:pt x="24921" y="21410"/>
                  </a:lnTo>
                  <a:lnTo>
                    <a:pt x="25109" y="22507"/>
                  </a:lnTo>
                  <a:lnTo>
                    <a:pt x="25265" y="23573"/>
                  </a:lnTo>
                  <a:lnTo>
                    <a:pt x="25328" y="24670"/>
                  </a:lnTo>
                  <a:lnTo>
                    <a:pt x="25359" y="25767"/>
                  </a:lnTo>
                  <a:lnTo>
                    <a:pt x="25297" y="26864"/>
                  </a:lnTo>
                  <a:lnTo>
                    <a:pt x="25203" y="27993"/>
                  </a:lnTo>
                  <a:lnTo>
                    <a:pt x="25046" y="29090"/>
                  </a:lnTo>
                  <a:lnTo>
                    <a:pt x="24795" y="30218"/>
                  </a:lnTo>
                  <a:lnTo>
                    <a:pt x="24513" y="31347"/>
                  </a:lnTo>
                  <a:lnTo>
                    <a:pt x="24137" y="32444"/>
                  </a:lnTo>
                  <a:lnTo>
                    <a:pt x="23698" y="33572"/>
                  </a:lnTo>
                  <a:lnTo>
                    <a:pt x="23196" y="346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fill="none" h="42037" w="41534">
                  <a:moveTo>
                    <a:pt x="12570" y="41879"/>
                  </a:moveTo>
                  <a:lnTo>
                    <a:pt x="12570" y="41879"/>
                  </a:lnTo>
                  <a:lnTo>
                    <a:pt x="11786" y="41723"/>
                  </a:lnTo>
                  <a:lnTo>
                    <a:pt x="11003" y="41503"/>
                  </a:lnTo>
                  <a:lnTo>
                    <a:pt x="10250" y="41221"/>
                  </a:lnTo>
                  <a:lnTo>
                    <a:pt x="9498" y="40908"/>
                  </a:lnTo>
                  <a:lnTo>
                    <a:pt x="8808" y="40563"/>
                  </a:lnTo>
                  <a:lnTo>
                    <a:pt x="8119" y="40155"/>
                  </a:lnTo>
                  <a:lnTo>
                    <a:pt x="7461" y="39685"/>
                  </a:lnTo>
                  <a:lnTo>
                    <a:pt x="6834" y="39184"/>
                  </a:lnTo>
                  <a:lnTo>
                    <a:pt x="6238" y="38651"/>
                  </a:lnTo>
                  <a:lnTo>
                    <a:pt x="5705" y="38055"/>
                  </a:lnTo>
                  <a:lnTo>
                    <a:pt x="5204" y="37460"/>
                  </a:lnTo>
                  <a:lnTo>
                    <a:pt x="4733" y="36801"/>
                  </a:lnTo>
                  <a:lnTo>
                    <a:pt x="4326" y="36112"/>
                  </a:lnTo>
                  <a:lnTo>
                    <a:pt x="3950" y="35391"/>
                  </a:lnTo>
                  <a:lnTo>
                    <a:pt x="3636" y="34638"/>
                  </a:lnTo>
                  <a:lnTo>
                    <a:pt x="3386" y="33886"/>
                  </a:lnTo>
                  <a:lnTo>
                    <a:pt x="3386" y="33886"/>
                  </a:lnTo>
                  <a:lnTo>
                    <a:pt x="3260" y="33385"/>
                  </a:lnTo>
                  <a:lnTo>
                    <a:pt x="3166" y="32883"/>
                  </a:lnTo>
                  <a:lnTo>
                    <a:pt x="3103" y="32382"/>
                  </a:lnTo>
                  <a:lnTo>
                    <a:pt x="3072" y="31849"/>
                  </a:lnTo>
                  <a:lnTo>
                    <a:pt x="3041" y="31347"/>
                  </a:lnTo>
                  <a:lnTo>
                    <a:pt x="3041" y="30814"/>
                  </a:lnTo>
                  <a:lnTo>
                    <a:pt x="3072" y="30313"/>
                  </a:lnTo>
                  <a:lnTo>
                    <a:pt x="3103" y="29811"/>
                  </a:lnTo>
                  <a:lnTo>
                    <a:pt x="3103" y="29811"/>
                  </a:lnTo>
                  <a:lnTo>
                    <a:pt x="3198" y="29341"/>
                  </a:lnTo>
                  <a:lnTo>
                    <a:pt x="3354" y="28808"/>
                  </a:lnTo>
                  <a:lnTo>
                    <a:pt x="3762" y="27648"/>
                  </a:lnTo>
                  <a:lnTo>
                    <a:pt x="3950" y="27053"/>
                  </a:lnTo>
                  <a:lnTo>
                    <a:pt x="4107" y="26488"/>
                  </a:lnTo>
                  <a:lnTo>
                    <a:pt x="4201" y="25987"/>
                  </a:lnTo>
                  <a:lnTo>
                    <a:pt x="4232" y="25767"/>
                  </a:lnTo>
                  <a:lnTo>
                    <a:pt x="4201" y="25579"/>
                  </a:lnTo>
                  <a:lnTo>
                    <a:pt x="4201" y="25579"/>
                  </a:lnTo>
                  <a:lnTo>
                    <a:pt x="4138" y="25266"/>
                  </a:lnTo>
                  <a:lnTo>
                    <a:pt x="4044" y="24952"/>
                  </a:lnTo>
                  <a:lnTo>
                    <a:pt x="3950" y="24670"/>
                  </a:lnTo>
                  <a:lnTo>
                    <a:pt x="3793" y="24420"/>
                  </a:lnTo>
                  <a:lnTo>
                    <a:pt x="3636" y="24137"/>
                  </a:lnTo>
                  <a:lnTo>
                    <a:pt x="3448" y="23887"/>
                  </a:lnTo>
                  <a:lnTo>
                    <a:pt x="3041" y="23417"/>
                  </a:lnTo>
                  <a:lnTo>
                    <a:pt x="2132" y="22413"/>
                  </a:lnTo>
                  <a:lnTo>
                    <a:pt x="1693" y="21881"/>
                  </a:lnTo>
                  <a:lnTo>
                    <a:pt x="1505" y="21567"/>
                  </a:lnTo>
                  <a:lnTo>
                    <a:pt x="1317" y="21285"/>
                  </a:lnTo>
                  <a:lnTo>
                    <a:pt x="1317" y="21285"/>
                  </a:lnTo>
                  <a:lnTo>
                    <a:pt x="972" y="20564"/>
                  </a:lnTo>
                  <a:lnTo>
                    <a:pt x="658" y="19843"/>
                  </a:lnTo>
                  <a:lnTo>
                    <a:pt x="408" y="19091"/>
                  </a:lnTo>
                  <a:lnTo>
                    <a:pt x="220" y="18370"/>
                  </a:lnTo>
                  <a:lnTo>
                    <a:pt x="94" y="17649"/>
                  </a:lnTo>
                  <a:lnTo>
                    <a:pt x="32" y="16896"/>
                  </a:lnTo>
                  <a:lnTo>
                    <a:pt x="0" y="16176"/>
                  </a:lnTo>
                  <a:lnTo>
                    <a:pt x="32" y="15486"/>
                  </a:lnTo>
                  <a:lnTo>
                    <a:pt x="126" y="14765"/>
                  </a:lnTo>
                  <a:lnTo>
                    <a:pt x="251" y="14075"/>
                  </a:lnTo>
                  <a:lnTo>
                    <a:pt x="408" y="13386"/>
                  </a:lnTo>
                  <a:lnTo>
                    <a:pt x="627" y="12727"/>
                  </a:lnTo>
                  <a:lnTo>
                    <a:pt x="909" y="12069"/>
                  </a:lnTo>
                  <a:lnTo>
                    <a:pt x="1223" y="11442"/>
                  </a:lnTo>
                  <a:lnTo>
                    <a:pt x="1568" y="10847"/>
                  </a:lnTo>
                  <a:lnTo>
                    <a:pt x="1944" y="10251"/>
                  </a:lnTo>
                  <a:lnTo>
                    <a:pt x="2351" y="9718"/>
                  </a:lnTo>
                  <a:lnTo>
                    <a:pt x="2821" y="9185"/>
                  </a:lnTo>
                  <a:lnTo>
                    <a:pt x="3323" y="8684"/>
                  </a:lnTo>
                  <a:lnTo>
                    <a:pt x="3856" y="8214"/>
                  </a:lnTo>
                  <a:lnTo>
                    <a:pt x="4389" y="7806"/>
                  </a:lnTo>
                  <a:lnTo>
                    <a:pt x="4984" y="7399"/>
                  </a:lnTo>
                  <a:lnTo>
                    <a:pt x="5580" y="7054"/>
                  </a:lnTo>
                  <a:lnTo>
                    <a:pt x="6238" y="6740"/>
                  </a:lnTo>
                  <a:lnTo>
                    <a:pt x="6896" y="6458"/>
                  </a:lnTo>
                  <a:lnTo>
                    <a:pt x="7586" y="6239"/>
                  </a:lnTo>
                  <a:lnTo>
                    <a:pt x="8276" y="6051"/>
                  </a:lnTo>
                  <a:lnTo>
                    <a:pt x="8997" y="5925"/>
                  </a:lnTo>
                  <a:lnTo>
                    <a:pt x="9749" y="5831"/>
                  </a:lnTo>
                  <a:lnTo>
                    <a:pt x="10501" y="5800"/>
                  </a:lnTo>
                  <a:lnTo>
                    <a:pt x="11285" y="5831"/>
                  </a:lnTo>
                  <a:lnTo>
                    <a:pt x="12068" y="5925"/>
                  </a:lnTo>
                  <a:lnTo>
                    <a:pt x="12068" y="5925"/>
                  </a:lnTo>
                  <a:lnTo>
                    <a:pt x="12413" y="5424"/>
                  </a:lnTo>
                  <a:lnTo>
                    <a:pt x="12789" y="4954"/>
                  </a:lnTo>
                  <a:lnTo>
                    <a:pt x="13166" y="4515"/>
                  </a:lnTo>
                  <a:lnTo>
                    <a:pt x="13573" y="4076"/>
                  </a:lnTo>
                  <a:lnTo>
                    <a:pt x="13981" y="3668"/>
                  </a:lnTo>
                  <a:lnTo>
                    <a:pt x="14419" y="3292"/>
                  </a:lnTo>
                  <a:lnTo>
                    <a:pt x="14858" y="2916"/>
                  </a:lnTo>
                  <a:lnTo>
                    <a:pt x="15328" y="2571"/>
                  </a:lnTo>
                  <a:lnTo>
                    <a:pt x="15799" y="2226"/>
                  </a:lnTo>
                  <a:lnTo>
                    <a:pt x="16269" y="1913"/>
                  </a:lnTo>
                  <a:lnTo>
                    <a:pt x="16770" y="1631"/>
                  </a:lnTo>
                  <a:lnTo>
                    <a:pt x="17272" y="1380"/>
                  </a:lnTo>
                  <a:lnTo>
                    <a:pt x="17773" y="1129"/>
                  </a:lnTo>
                  <a:lnTo>
                    <a:pt x="18306" y="910"/>
                  </a:lnTo>
                  <a:lnTo>
                    <a:pt x="18839" y="722"/>
                  </a:lnTo>
                  <a:lnTo>
                    <a:pt x="19372" y="534"/>
                  </a:lnTo>
                  <a:lnTo>
                    <a:pt x="19905" y="377"/>
                  </a:lnTo>
                  <a:lnTo>
                    <a:pt x="20469" y="252"/>
                  </a:lnTo>
                  <a:lnTo>
                    <a:pt x="21034" y="158"/>
                  </a:lnTo>
                  <a:lnTo>
                    <a:pt x="21598" y="64"/>
                  </a:lnTo>
                  <a:lnTo>
                    <a:pt x="22162" y="32"/>
                  </a:lnTo>
                  <a:lnTo>
                    <a:pt x="22726" y="1"/>
                  </a:lnTo>
                  <a:lnTo>
                    <a:pt x="23290" y="1"/>
                  </a:lnTo>
                  <a:lnTo>
                    <a:pt x="23855" y="1"/>
                  </a:lnTo>
                  <a:lnTo>
                    <a:pt x="24450" y="64"/>
                  </a:lnTo>
                  <a:lnTo>
                    <a:pt x="25014" y="126"/>
                  </a:lnTo>
                  <a:lnTo>
                    <a:pt x="25610" y="220"/>
                  </a:lnTo>
                  <a:lnTo>
                    <a:pt x="26174" y="346"/>
                  </a:lnTo>
                  <a:lnTo>
                    <a:pt x="26739" y="502"/>
                  </a:lnTo>
                  <a:lnTo>
                    <a:pt x="27334" y="659"/>
                  </a:lnTo>
                  <a:lnTo>
                    <a:pt x="27898" y="879"/>
                  </a:lnTo>
                  <a:lnTo>
                    <a:pt x="28463" y="1098"/>
                  </a:lnTo>
                  <a:lnTo>
                    <a:pt x="28463" y="1098"/>
                  </a:lnTo>
                  <a:lnTo>
                    <a:pt x="29089" y="1411"/>
                  </a:lnTo>
                  <a:lnTo>
                    <a:pt x="29685" y="1725"/>
                  </a:lnTo>
                  <a:lnTo>
                    <a:pt x="30249" y="2070"/>
                  </a:lnTo>
                  <a:lnTo>
                    <a:pt x="30814" y="2414"/>
                  </a:lnTo>
                  <a:lnTo>
                    <a:pt x="31346" y="2822"/>
                  </a:lnTo>
                  <a:lnTo>
                    <a:pt x="31848" y="3229"/>
                  </a:lnTo>
                  <a:lnTo>
                    <a:pt x="32318" y="3668"/>
                  </a:lnTo>
                  <a:lnTo>
                    <a:pt x="32788" y="4107"/>
                  </a:lnTo>
                  <a:lnTo>
                    <a:pt x="33196" y="4609"/>
                  </a:lnTo>
                  <a:lnTo>
                    <a:pt x="33603" y="5079"/>
                  </a:lnTo>
                  <a:lnTo>
                    <a:pt x="33979" y="5612"/>
                  </a:lnTo>
                  <a:lnTo>
                    <a:pt x="34324" y="6113"/>
                  </a:lnTo>
                  <a:lnTo>
                    <a:pt x="34669" y="6678"/>
                  </a:lnTo>
                  <a:lnTo>
                    <a:pt x="34951" y="7242"/>
                  </a:lnTo>
                  <a:lnTo>
                    <a:pt x="35233" y="7806"/>
                  </a:lnTo>
                  <a:lnTo>
                    <a:pt x="35484" y="8402"/>
                  </a:lnTo>
                  <a:lnTo>
                    <a:pt x="35484" y="8402"/>
                  </a:lnTo>
                  <a:lnTo>
                    <a:pt x="35798" y="9342"/>
                  </a:lnTo>
                  <a:lnTo>
                    <a:pt x="36080" y="10314"/>
                  </a:lnTo>
                  <a:lnTo>
                    <a:pt x="36268" y="11285"/>
                  </a:lnTo>
                  <a:lnTo>
                    <a:pt x="36393" y="12289"/>
                  </a:lnTo>
                  <a:lnTo>
                    <a:pt x="36456" y="13323"/>
                  </a:lnTo>
                  <a:lnTo>
                    <a:pt x="36424" y="14357"/>
                  </a:lnTo>
                  <a:lnTo>
                    <a:pt x="36362" y="15392"/>
                  </a:lnTo>
                  <a:lnTo>
                    <a:pt x="36205" y="16426"/>
                  </a:lnTo>
                  <a:lnTo>
                    <a:pt x="36205" y="16426"/>
                  </a:lnTo>
                  <a:lnTo>
                    <a:pt x="36581" y="16583"/>
                  </a:lnTo>
                  <a:lnTo>
                    <a:pt x="36926" y="16802"/>
                  </a:lnTo>
                  <a:lnTo>
                    <a:pt x="37271" y="16991"/>
                  </a:lnTo>
                  <a:lnTo>
                    <a:pt x="37584" y="17210"/>
                  </a:lnTo>
                  <a:lnTo>
                    <a:pt x="38211" y="17680"/>
                  </a:lnTo>
                  <a:lnTo>
                    <a:pt x="38775" y="18213"/>
                  </a:lnTo>
                  <a:lnTo>
                    <a:pt x="39277" y="18777"/>
                  </a:lnTo>
                  <a:lnTo>
                    <a:pt x="39716" y="19373"/>
                  </a:lnTo>
                  <a:lnTo>
                    <a:pt x="40123" y="20000"/>
                  </a:lnTo>
                  <a:lnTo>
                    <a:pt x="40468" y="20689"/>
                  </a:lnTo>
                  <a:lnTo>
                    <a:pt x="40750" y="21379"/>
                  </a:lnTo>
                  <a:lnTo>
                    <a:pt x="41001" y="22131"/>
                  </a:lnTo>
                  <a:lnTo>
                    <a:pt x="41189" y="22884"/>
                  </a:lnTo>
                  <a:lnTo>
                    <a:pt x="41346" y="23667"/>
                  </a:lnTo>
                  <a:lnTo>
                    <a:pt x="41440" y="24451"/>
                  </a:lnTo>
                  <a:lnTo>
                    <a:pt x="41503" y="25266"/>
                  </a:lnTo>
                  <a:lnTo>
                    <a:pt x="41534" y="26081"/>
                  </a:lnTo>
                  <a:lnTo>
                    <a:pt x="41503" y="26896"/>
                  </a:lnTo>
                  <a:lnTo>
                    <a:pt x="41440" y="27711"/>
                  </a:lnTo>
                  <a:lnTo>
                    <a:pt x="41346" y="28526"/>
                  </a:lnTo>
                  <a:lnTo>
                    <a:pt x="41189" y="29372"/>
                  </a:lnTo>
                  <a:lnTo>
                    <a:pt x="41001" y="30187"/>
                  </a:lnTo>
                  <a:lnTo>
                    <a:pt x="40782" y="30971"/>
                  </a:lnTo>
                  <a:lnTo>
                    <a:pt x="40499" y="31755"/>
                  </a:lnTo>
                  <a:lnTo>
                    <a:pt x="40217" y="32538"/>
                  </a:lnTo>
                  <a:lnTo>
                    <a:pt x="39873" y="33291"/>
                  </a:lnTo>
                  <a:lnTo>
                    <a:pt x="39528" y="34012"/>
                  </a:lnTo>
                  <a:lnTo>
                    <a:pt x="39120" y="34701"/>
                  </a:lnTo>
                  <a:lnTo>
                    <a:pt x="38681" y="35359"/>
                  </a:lnTo>
                  <a:lnTo>
                    <a:pt x="38211" y="35986"/>
                  </a:lnTo>
                  <a:lnTo>
                    <a:pt x="37741" y="36582"/>
                  </a:lnTo>
                  <a:lnTo>
                    <a:pt x="37208" y="37115"/>
                  </a:lnTo>
                  <a:lnTo>
                    <a:pt x="36675" y="37616"/>
                  </a:lnTo>
                  <a:lnTo>
                    <a:pt x="36111" y="38087"/>
                  </a:lnTo>
                  <a:lnTo>
                    <a:pt x="36111" y="38087"/>
                  </a:lnTo>
                  <a:lnTo>
                    <a:pt x="35421" y="38525"/>
                  </a:lnTo>
                  <a:lnTo>
                    <a:pt x="34763" y="38933"/>
                  </a:lnTo>
                  <a:lnTo>
                    <a:pt x="34105" y="39246"/>
                  </a:lnTo>
                  <a:lnTo>
                    <a:pt x="33415" y="39529"/>
                  </a:lnTo>
                  <a:lnTo>
                    <a:pt x="32726" y="39748"/>
                  </a:lnTo>
                  <a:lnTo>
                    <a:pt x="32067" y="39936"/>
                  </a:lnTo>
                  <a:lnTo>
                    <a:pt x="31378" y="40030"/>
                  </a:lnTo>
                  <a:lnTo>
                    <a:pt x="30657" y="40124"/>
                  </a:lnTo>
                  <a:lnTo>
                    <a:pt x="29967" y="40155"/>
                  </a:lnTo>
                  <a:lnTo>
                    <a:pt x="29278" y="40155"/>
                  </a:lnTo>
                  <a:lnTo>
                    <a:pt x="28557" y="40093"/>
                  </a:lnTo>
                  <a:lnTo>
                    <a:pt x="27836" y="39999"/>
                  </a:lnTo>
                  <a:lnTo>
                    <a:pt x="27115" y="39873"/>
                  </a:lnTo>
                  <a:lnTo>
                    <a:pt x="26394" y="39717"/>
                  </a:lnTo>
                  <a:lnTo>
                    <a:pt x="25673" y="39529"/>
                  </a:lnTo>
                  <a:lnTo>
                    <a:pt x="24920" y="39309"/>
                  </a:lnTo>
                  <a:lnTo>
                    <a:pt x="24920" y="39309"/>
                  </a:lnTo>
                  <a:lnTo>
                    <a:pt x="24513" y="39215"/>
                  </a:lnTo>
                  <a:lnTo>
                    <a:pt x="24137" y="39152"/>
                  </a:lnTo>
                  <a:lnTo>
                    <a:pt x="23792" y="39152"/>
                  </a:lnTo>
                  <a:lnTo>
                    <a:pt x="23479" y="39152"/>
                  </a:lnTo>
                  <a:lnTo>
                    <a:pt x="23165" y="39215"/>
                  </a:lnTo>
                  <a:lnTo>
                    <a:pt x="22883" y="39309"/>
                  </a:lnTo>
                  <a:lnTo>
                    <a:pt x="22601" y="39403"/>
                  </a:lnTo>
                  <a:lnTo>
                    <a:pt x="22319" y="39560"/>
                  </a:lnTo>
                  <a:lnTo>
                    <a:pt x="21786" y="39873"/>
                  </a:lnTo>
                  <a:lnTo>
                    <a:pt x="21190" y="40249"/>
                  </a:lnTo>
                  <a:lnTo>
                    <a:pt x="20501" y="40626"/>
                  </a:lnTo>
                  <a:lnTo>
                    <a:pt x="20124" y="40814"/>
                  </a:lnTo>
                  <a:lnTo>
                    <a:pt x="19717" y="41002"/>
                  </a:lnTo>
                  <a:lnTo>
                    <a:pt x="19717" y="41002"/>
                  </a:lnTo>
                  <a:lnTo>
                    <a:pt x="19215" y="41190"/>
                  </a:lnTo>
                  <a:lnTo>
                    <a:pt x="18683" y="41378"/>
                  </a:lnTo>
                  <a:lnTo>
                    <a:pt x="18683" y="41378"/>
                  </a:lnTo>
                  <a:lnTo>
                    <a:pt x="17962" y="41597"/>
                  </a:lnTo>
                  <a:lnTo>
                    <a:pt x="17209" y="41754"/>
                  </a:lnTo>
                  <a:lnTo>
                    <a:pt x="16426" y="41911"/>
                  </a:lnTo>
                  <a:lnTo>
                    <a:pt x="15673" y="42005"/>
                  </a:lnTo>
                  <a:lnTo>
                    <a:pt x="14890" y="42036"/>
                  </a:lnTo>
                  <a:lnTo>
                    <a:pt x="14106" y="42036"/>
                  </a:lnTo>
                  <a:lnTo>
                    <a:pt x="13354" y="41974"/>
                  </a:lnTo>
                  <a:lnTo>
                    <a:pt x="12570" y="418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fill="none" h="10690" w="2509">
                  <a:moveTo>
                    <a:pt x="2508" y="533"/>
                  </a:moveTo>
                  <a:lnTo>
                    <a:pt x="2508" y="533"/>
                  </a:lnTo>
                  <a:lnTo>
                    <a:pt x="2352" y="1098"/>
                  </a:lnTo>
                  <a:lnTo>
                    <a:pt x="2195" y="1662"/>
                  </a:lnTo>
                  <a:lnTo>
                    <a:pt x="2101" y="2226"/>
                  </a:lnTo>
                  <a:lnTo>
                    <a:pt x="2007" y="2790"/>
                  </a:lnTo>
                  <a:lnTo>
                    <a:pt x="1913" y="3355"/>
                  </a:lnTo>
                  <a:lnTo>
                    <a:pt x="1882" y="3919"/>
                  </a:lnTo>
                  <a:lnTo>
                    <a:pt x="1850" y="4483"/>
                  </a:lnTo>
                  <a:lnTo>
                    <a:pt x="1850" y="5047"/>
                  </a:lnTo>
                  <a:lnTo>
                    <a:pt x="1850" y="5612"/>
                  </a:lnTo>
                  <a:lnTo>
                    <a:pt x="1882" y="6207"/>
                  </a:lnTo>
                  <a:lnTo>
                    <a:pt x="1976" y="7336"/>
                  </a:lnTo>
                  <a:lnTo>
                    <a:pt x="2164" y="8464"/>
                  </a:lnTo>
                  <a:lnTo>
                    <a:pt x="2414" y="9593"/>
                  </a:lnTo>
                  <a:lnTo>
                    <a:pt x="2414" y="9593"/>
                  </a:lnTo>
                  <a:lnTo>
                    <a:pt x="2446" y="9812"/>
                  </a:lnTo>
                  <a:lnTo>
                    <a:pt x="2446" y="10000"/>
                  </a:lnTo>
                  <a:lnTo>
                    <a:pt x="2383" y="10157"/>
                  </a:lnTo>
                  <a:lnTo>
                    <a:pt x="2320" y="10314"/>
                  </a:lnTo>
                  <a:lnTo>
                    <a:pt x="2226" y="10439"/>
                  </a:lnTo>
                  <a:lnTo>
                    <a:pt x="2101" y="10533"/>
                  </a:lnTo>
                  <a:lnTo>
                    <a:pt x="1944" y="10627"/>
                  </a:lnTo>
                  <a:lnTo>
                    <a:pt x="1787" y="10658"/>
                  </a:lnTo>
                  <a:lnTo>
                    <a:pt x="1631" y="10690"/>
                  </a:lnTo>
                  <a:lnTo>
                    <a:pt x="1474" y="10690"/>
                  </a:lnTo>
                  <a:lnTo>
                    <a:pt x="1317" y="10690"/>
                  </a:lnTo>
                  <a:lnTo>
                    <a:pt x="1161" y="10627"/>
                  </a:lnTo>
                  <a:lnTo>
                    <a:pt x="1004" y="10533"/>
                  </a:lnTo>
                  <a:lnTo>
                    <a:pt x="878" y="10408"/>
                  </a:lnTo>
                  <a:lnTo>
                    <a:pt x="753" y="10282"/>
                  </a:lnTo>
                  <a:lnTo>
                    <a:pt x="690" y="10094"/>
                  </a:lnTo>
                  <a:lnTo>
                    <a:pt x="690" y="10094"/>
                  </a:lnTo>
                  <a:lnTo>
                    <a:pt x="471" y="9436"/>
                  </a:lnTo>
                  <a:lnTo>
                    <a:pt x="314" y="8809"/>
                  </a:lnTo>
                  <a:lnTo>
                    <a:pt x="157" y="8182"/>
                  </a:lnTo>
                  <a:lnTo>
                    <a:pt x="95" y="7555"/>
                  </a:lnTo>
                  <a:lnTo>
                    <a:pt x="32" y="6897"/>
                  </a:lnTo>
                  <a:lnTo>
                    <a:pt x="1" y="6270"/>
                  </a:lnTo>
                  <a:lnTo>
                    <a:pt x="32" y="5643"/>
                  </a:lnTo>
                  <a:lnTo>
                    <a:pt x="95" y="5016"/>
                  </a:lnTo>
                  <a:lnTo>
                    <a:pt x="189" y="4389"/>
                  </a:lnTo>
                  <a:lnTo>
                    <a:pt x="314" y="3762"/>
                  </a:lnTo>
                  <a:lnTo>
                    <a:pt x="471" y="3167"/>
                  </a:lnTo>
                  <a:lnTo>
                    <a:pt x="659" y="2540"/>
                  </a:lnTo>
                  <a:lnTo>
                    <a:pt x="878" y="1944"/>
                  </a:lnTo>
                  <a:lnTo>
                    <a:pt x="1129" y="1348"/>
                  </a:lnTo>
                  <a:lnTo>
                    <a:pt x="1411" y="784"/>
                  </a:lnTo>
                  <a:lnTo>
                    <a:pt x="1725" y="189"/>
                  </a:lnTo>
                  <a:lnTo>
                    <a:pt x="1725" y="189"/>
                  </a:lnTo>
                  <a:lnTo>
                    <a:pt x="1850" y="63"/>
                  </a:lnTo>
                  <a:lnTo>
                    <a:pt x="1976" y="1"/>
                  </a:lnTo>
                  <a:lnTo>
                    <a:pt x="2132" y="1"/>
                  </a:lnTo>
                  <a:lnTo>
                    <a:pt x="2258" y="32"/>
                  </a:lnTo>
                  <a:lnTo>
                    <a:pt x="2383" y="126"/>
                  </a:lnTo>
                  <a:lnTo>
                    <a:pt x="2477" y="220"/>
                  </a:lnTo>
                  <a:lnTo>
                    <a:pt x="2508" y="377"/>
                  </a:lnTo>
                  <a:lnTo>
                    <a:pt x="2508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fill="none" h="7367" w="15235">
                  <a:moveTo>
                    <a:pt x="15109" y="1192"/>
                  </a:moveTo>
                  <a:lnTo>
                    <a:pt x="15109" y="1192"/>
                  </a:lnTo>
                  <a:lnTo>
                    <a:pt x="14890" y="1536"/>
                  </a:lnTo>
                  <a:lnTo>
                    <a:pt x="14670" y="1850"/>
                  </a:lnTo>
                  <a:lnTo>
                    <a:pt x="14169" y="2477"/>
                  </a:lnTo>
                  <a:lnTo>
                    <a:pt x="13667" y="3072"/>
                  </a:lnTo>
                  <a:lnTo>
                    <a:pt x="13448" y="3417"/>
                  </a:lnTo>
                  <a:lnTo>
                    <a:pt x="13229" y="3762"/>
                  </a:lnTo>
                  <a:lnTo>
                    <a:pt x="13229" y="3762"/>
                  </a:lnTo>
                  <a:lnTo>
                    <a:pt x="12884" y="4483"/>
                  </a:lnTo>
                  <a:lnTo>
                    <a:pt x="12539" y="5235"/>
                  </a:lnTo>
                  <a:lnTo>
                    <a:pt x="11975" y="6803"/>
                  </a:lnTo>
                  <a:lnTo>
                    <a:pt x="11975" y="6803"/>
                  </a:lnTo>
                  <a:lnTo>
                    <a:pt x="11912" y="6928"/>
                  </a:lnTo>
                  <a:lnTo>
                    <a:pt x="11849" y="7022"/>
                  </a:lnTo>
                  <a:lnTo>
                    <a:pt x="11755" y="7116"/>
                  </a:lnTo>
                  <a:lnTo>
                    <a:pt x="11661" y="7210"/>
                  </a:lnTo>
                  <a:lnTo>
                    <a:pt x="11410" y="7304"/>
                  </a:lnTo>
                  <a:lnTo>
                    <a:pt x="11160" y="7367"/>
                  </a:lnTo>
                  <a:lnTo>
                    <a:pt x="11034" y="7367"/>
                  </a:lnTo>
                  <a:lnTo>
                    <a:pt x="10909" y="7367"/>
                  </a:lnTo>
                  <a:lnTo>
                    <a:pt x="10784" y="7304"/>
                  </a:lnTo>
                  <a:lnTo>
                    <a:pt x="10689" y="7241"/>
                  </a:lnTo>
                  <a:lnTo>
                    <a:pt x="10595" y="7179"/>
                  </a:lnTo>
                  <a:lnTo>
                    <a:pt x="10501" y="7053"/>
                  </a:lnTo>
                  <a:lnTo>
                    <a:pt x="10439" y="6928"/>
                  </a:lnTo>
                  <a:lnTo>
                    <a:pt x="10407" y="6803"/>
                  </a:lnTo>
                  <a:lnTo>
                    <a:pt x="10407" y="6803"/>
                  </a:lnTo>
                  <a:lnTo>
                    <a:pt x="10345" y="6332"/>
                  </a:lnTo>
                  <a:lnTo>
                    <a:pt x="10313" y="5894"/>
                  </a:lnTo>
                  <a:lnTo>
                    <a:pt x="10313" y="5455"/>
                  </a:lnTo>
                  <a:lnTo>
                    <a:pt x="10345" y="5016"/>
                  </a:lnTo>
                  <a:lnTo>
                    <a:pt x="10407" y="4608"/>
                  </a:lnTo>
                  <a:lnTo>
                    <a:pt x="10533" y="4170"/>
                  </a:lnTo>
                  <a:lnTo>
                    <a:pt x="10658" y="3762"/>
                  </a:lnTo>
                  <a:lnTo>
                    <a:pt x="10846" y="3355"/>
                  </a:lnTo>
                  <a:lnTo>
                    <a:pt x="10846" y="3355"/>
                  </a:lnTo>
                  <a:lnTo>
                    <a:pt x="10313" y="3543"/>
                  </a:lnTo>
                  <a:lnTo>
                    <a:pt x="9780" y="3699"/>
                  </a:lnTo>
                  <a:lnTo>
                    <a:pt x="9216" y="3825"/>
                  </a:lnTo>
                  <a:lnTo>
                    <a:pt x="8652" y="3919"/>
                  </a:lnTo>
                  <a:lnTo>
                    <a:pt x="8119" y="4013"/>
                  </a:lnTo>
                  <a:lnTo>
                    <a:pt x="7555" y="4044"/>
                  </a:lnTo>
                  <a:lnTo>
                    <a:pt x="6991" y="4076"/>
                  </a:lnTo>
                  <a:lnTo>
                    <a:pt x="6426" y="4076"/>
                  </a:lnTo>
                  <a:lnTo>
                    <a:pt x="6426" y="4076"/>
                  </a:lnTo>
                  <a:lnTo>
                    <a:pt x="5643" y="4013"/>
                  </a:lnTo>
                  <a:lnTo>
                    <a:pt x="4828" y="3919"/>
                  </a:lnTo>
                  <a:lnTo>
                    <a:pt x="4044" y="3762"/>
                  </a:lnTo>
                  <a:lnTo>
                    <a:pt x="3292" y="3543"/>
                  </a:lnTo>
                  <a:lnTo>
                    <a:pt x="3292" y="3543"/>
                  </a:lnTo>
                  <a:lnTo>
                    <a:pt x="2790" y="3323"/>
                  </a:lnTo>
                  <a:lnTo>
                    <a:pt x="1913" y="2916"/>
                  </a:lnTo>
                  <a:lnTo>
                    <a:pt x="1098" y="2571"/>
                  </a:lnTo>
                  <a:lnTo>
                    <a:pt x="815" y="2477"/>
                  </a:lnTo>
                  <a:lnTo>
                    <a:pt x="753" y="2446"/>
                  </a:lnTo>
                  <a:lnTo>
                    <a:pt x="690" y="2446"/>
                  </a:lnTo>
                  <a:lnTo>
                    <a:pt x="690" y="2446"/>
                  </a:lnTo>
                  <a:lnTo>
                    <a:pt x="627" y="2540"/>
                  </a:lnTo>
                  <a:lnTo>
                    <a:pt x="533" y="2571"/>
                  </a:lnTo>
                  <a:lnTo>
                    <a:pt x="471" y="2571"/>
                  </a:lnTo>
                  <a:lnTo>
                    <a:pt x="377" y="2540"/>
                  </a:lnTo>
                  <a:lnTo>
                    <a:pt x="283" y="2508"/>
                  </a:lnTo>
                  <a:lnTo>
                    <a:pt x="220" y="2446"/>
                  </a:lnTo>
                  <a:lnTo>
                    <a:pt x="157" y="2383"/>
                  </a:lnTo>
                  <a:lnTo>
                    <a:pt x="126" y="2289"/>
                  </a:lnTo>
                  <a:lnTo>
                    <a:pt x="126" y="2289"/>
                  </a:lnTo>
                  <a:lnTo>
                    <a:pt x="32" y="2038"/>
                  </a:lnTo>
                  <a:lnTo>
                    <a:pt x="0" y="1787"/>
                  </a:lnTo>
                  <a:lnTo>
                    <a:pt x="0" y="1599"/>
                  </a:lnTo>
                  <a:lnTo>
                    <a:pt x="94" y="1474"/>
                  </a:lnTo>
                  <a:lnTo>
                    <a:pt x="189" y="1348"/>
                  </a:lnTo>
                  <a:lnTo>
                    <a:pt x="345" y="1286"/>
                  </a:lnTo>
                  <a:lnTo>
                    <a:pt x="502" y="1223"/>
                  </a:lnTo>
                  <a:lnTo>
                    <a:pt x="721" y="1192"/>
                  </a:lnTo>
                  <a:lnTo>
                    <a:pt x="909" y="1192"/>
                  </a:lnTo>
                  <a:lnTo>
                    <a:pt x="1160" y="1192"/>
                  </a:lnTo>
                  <a:lnTo>
                    <a:pt x="1599" y="1254"/>
                  </a:lnTo>
                  <a:lnTo>
                    <a:pt x="2007" y="1348"/>
                  </a:lnTo>
                  <a:lnTo>
                    <a:pt x="2351" y="1442"/>
                  </a:lnTo>
                  <a:lnTo>
                    <a:pt x="2351" y="1442"/>
                  </a:lnTo>
                  <a:lnTo>
                    <a:pt x="2978" y="1631"/>
                  </a:lnTo>
                  <a:lnTo>
                    <a:pt x="3605" y="1787"/>
                  </a:lnTo>
                  <a:lnTo>
                    <a:pt x="4201" y="1913"/>
                  </a:lnTo>
                  <a:lnTo>
                    <a:pt x="4828" y="2007"/>
                  </a:lnTo>
                  <a:lnTo>
                    <a:pt x="5392" y="2069"/>
                  </a:lnTo>
                  <a:lnTo>
                    <a:pt x="5988" y="2101"/>
                  </a:lnTo>
                  <a:lnTo>
                    <a:pt x="6583" y="2101"/>
                  </a:lnTo>
                  <a:lnTo>
                    <a:pt x="7147" y="2069"/>
                  </a:lnTo>
                  <a:lnTo>
                    <a:pt x="7712" y="2007"/>
                  </a:lnTo>
                  <a:lnTo>
                    <a:pt x="8307" y="1944"/>
                  </a:lnTo>
                  <a:lnTo>
                    <a:pt x="8871" y="1850"/>
                  </a:lnTo>
                  <a:lnTo>
                    <a:pt x="9467" y="1725"/>
                  </a:lnTo>
                  <a:lnTo>
                    <a:pt x="10658" y="1442"/>
                  </a:lnTo>
                  <a:lnTo>
                    <a:pt x="11881" y="1066"/>
                  </a:lnTo>
                  <a:lnTo>
                    <a:pt x="11881" y="1066"/>
                  </a:lnTo>
                  <a:lnTo>
                    <a:pt x="12037" y="1004"/>
                  </a:lnTo>
                  <a:lnTo>
                    <a:pt x="12194" y="1004"/>
                  </a:lnTo>
                  <a:lnTo>
                    <a:pt x="12319" y="1035"/>
                  </a:lnTo>
                  <a:lnTo>
                    <a:pt x="12445" y="1098"/>
                  </a:lnTo>
                  <a:lnTo>
                    <a:pt x="12445" y="1098"/>
                  </a:lnTo>
                  <a:lnTo>
                    <a:pt x="12852" y="721"/>
                  </a:lnTo>
                  <a:lnTo>
                    <a:pt x="13291" y="439"/>
                  </a:lnTo>
                  <a:lnTo>
                    <a:pt x="13730" y="189"/>
                  </a:lnTo>
                  <a:lnTo>
                    <a:pt x="13981" y="95"/>
                  </a:lnTo>
                  <a:lnTo>
                    <a:pt x="14200" y="32"/>
                  </a:lnTo>
                  <a:lnTo>
                    <a:pt x="14200" y="32"/>
                  </a:lnTo>
                  <a:lnTo>
                    <a:pt x="14326" y="0"/>
                  </a:lnTo>
                  <a:lnTo>
                    <a:pt x="14451" y="0"/>
                  </a:lnTo>
                  <a:lnTo>
                    <a:pt x="14670" y="63"/>
                  </a:lnTo>
                  <a:lnTo>
                    <a:pt x="14890" y="157"/>
                  </a:lnTo>
                  <a:lnTo>
                    <a:pt x="15047" y="314"/>
                  </a:lnTo>
                  <a:lnTo>
                    <a:pt x="15172" y="502"/>
                  </a:lnTo>
                  <a:lnTo>
                    <a:pt x="15235" y="721"/>
                  </a:lnTo>
                  <a:lnTo>
                    <a:pt x="15235" y="847"/>
                  </a:lnTo>
                  <a:lnTo>
                    <a:pt x="15203" y="972"/>
                  </a:lnTo>
                  <a:lnTo>
                    <a:pt x="15172" y="1098"/>
                  </a:lnTo>
                  <a:lnTo>
                    <a:pt x="15109" y="1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fill="none" h="5831" w="23292">
                  <a:moveTo>
                    <a:pt x="22978" y="3167"/>
                  </a:moveTo>
                  <a:lnTo>
                    <a:pt x="22978" y="3167"/>
                  </a:lnTo>
                  <a:lnTo>
                    <a:pt x="22382" y="3511"/>
                  </a:lnTo>
                  <a:lnTo>
                    <a:pt x="21787" y="3856"/>
                  </a:lnTo>
                  <a:lnTo>
                    <a:pt x="21128" y="4170"/>
                  </a:lnTo>
                  <a:lnTo>
                    <a:pt x="20439" y="4452"/>
                  </a:lnTo>
                  <a:lnTo>
                    <a:pt x="19749" y="4703"/>
                  </a:lnTo>
                  <a:lnTo>
                    <a:pt x="18997" y="4953"/>
                  </a:lnTo>
                  <a:lnTo>
                    <a:pt x="18244" y="5173"/>
                  </a:lnTo>
                  <a:lnTo>
                    <a:pt x="17461" y="5329"/>
                  </a:lnTo>
                  <a:lnTo>
                    <a:pt x="16677" y="5486"/>
                  </a:lnTo>
                  <a:lnTo>
                    <a:pt x="15862" y="5612"/>
                  </a:lnTo>
                  <a:lnTo>
                    <a:pt x="15047" y="5706"/>
                  </a:lnTo>
                  <a:lnTo>
                    <a:pt x="14201" y="5800"/>
                  </a:lnTo>
                  <a:lnTo>
                    <a:pt x="13386" y="5831"/>
                  </a:lnTo>
                  <a:lnTo>
                    <a:pt x="12539" y="5831"/>
                  </a:lnTo>
                  <a:lnTo>
                    <a:pt x="11693" y="5831"/>
                  </a:lnTo>
                  <a:lnTo>
                    <a:pt x="10878" y="5768"/>
                  </a:lnTo>
                  <a:lnTo>
                    <a:pt x="10032" y="5706"/>
                  </a:lnTo>
                  <a:lnTo>
                    <a:pt x="9217" y="5580"/>
                  </a:lnTo>
                  <a:lnTo>
                    <a:pt x="8402" y="5455"/>
                  </a:lnTo>
                  <a:lnTo>
                    <a:pt x="7587" y="5267"/>
                  </a:lnTo>
                  <a:lnTo>
                    <a:pt x="6803" y="5079"/>
                  </a:lnTo>
                  <a:lnTo>
                    <a:pt x="6051" y="4828"/>
                  </a:lnTo>
                  <a:lnTo>
                    <a:pt x="5298" y="4546"/>
                  </a:lnTo>
                  <a:lnTo>
                    <a:pt x="4578" y="4264"/>
                  </a:lnTo>
                  <a:lnTo>
                    <a:pt x="3888" y="3919"/>
                  </a:lnTo>
                  <a:lnTo>
                    <a:pt x="3230" y="3543"/>
                  </a:lnTo>
                  <a:lnTo>
                    <a:pt x="2603" y="3135"/>
                  </a:lnTo>
                  <a:lnTo>
                    <a:pt x="2007" y="2696"/>
                  </a:lnTo>
                  <a:lnTo>
                    <a:pt x="1443" y="2195"/>
                  </a:lnTo>
                  <a:lnTo>
                    <a:pt x="941" y="1693"/>
                  </a:lnTo>
                  <a:lnTo>
                    <a:pt x="471" y="1129"/>
                  </a:lnTo>
                  <a:lnTo>
                    <a:pt x="32" y="533"/>
                  </a:lnTo>
                  <a:lnTo>
                    <a:pt x="32" y="533"/>
                  </a:lnTo>
                  <a:lnTo>
                    <a:pt x="1" y="439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126"/>
                  </a:lnTo>
                  <a:lnTo>
                    <a:pt x="189" y="63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502" y="63"/>
                  </a:lnTo>
                  <a:lnTo>
                    <a:pt x="502" y="63"/>
                  </a:lnTo>
                  <a:lnTo>
                    <a:pt x="1129" y="439"/>
                  </a:lnTo>
                  <a:lnTo>
                    <a:pt x="1788" y="816"/>
                  </a:lnTo>
                  <a:lnTo>
                    <a:pt x="2415" y="1160"/>
                  </a:lnTo>
                  <a:lnTo>
                    <a:pt x="3073" y="1474"/>
                  </a:lnTo>
                  <a:lnTo>
                    <a:pt x="3731" y="1756"/>
                  </a:lnTo>
                  <a:lnTo>
                    <a:pt x="4389" y="2038"/>
                  </a:lnTo>
                  <a:lnTo>
                    <a:pt x="5048" y="2289"/>
                  </a:lnTo>
                  <a:lnTo>
                    <a:pt x="5737" y="2508"/>
                  </a:lnTo>
                  <a:lnTo>
                    <a:pt x="6396" y="2728"/>
                  </a:lnTo>
                  <a:lnTo>
                    <a:pt x="7085" y="2916"/>
                  </a:lnTo>
                  <a:lnTo>
                    <a:pt x="7775" y="3073"/>
                  </a:lnTo>
                  <a:lnTo>
                    <a:pt x="8464" y="3229"/>
                  </a:lnTo>
                  <a:lnTo>
                    <a:pt x="9123" y="3323"/>
                  </a:lnTo>
                  <a:lnTo>
                    <a:pt x="9844" y="3449"/>
                  </a:lnTo>
                  <a:lnTo>
                    <a:pt x="10533" y="3511"/>
                  </a:lnTo>
                  <a:lnTo>
                    <a:pt x="11223" y="3574"/>
                  </a:lnTo>
                  <a:lnTo>
                    <a:pt x="11913" y="3605"/>
                  </a:lnTo>
                  <a:lnTo>
                    <a:pt x="12633" y="3637"/>
                  </a:lnTo>
                  <a:lnTo>
                    <a:pt x="13323" y="3637"/>
                  </a:lnTo>
                  <a:lnTo>
                    <a:pt x="14013" y="3605"/>
                  </a:lnTo>
                  <a:lnTo>
                    <a:pt x="14734" y="3574"/>
                  </a:lnTo>
                  <a:lnTo>
                    <a:pt x="15423" y="3511"/>
                  </a:lnTo>
                  <a:lnTo>
                    <a:pt x="16144" y="3417"/>
                  </a:lnTo>
                  <a:lnTo>
                    <a:pt x="16834" y="3323"/>
                  </a:lnTo>
                  <a:lnTo>
                    <a:pt x="18244" y="3073"/>
                  </a:lnTo>
                  <a:lnTo>
                    <a:pt x="19655" y="2728"/>
                  </a:lnTo>
                  <a:lnTo>
                    <a:pt x="21034" y="2320"/>
                  </a:lnTo>
                  <a:lnTo>
                    <a:pt x="22413" y="1850"/>
                  </a:lnTo>
                  <a:lnTo>
                    <a:pt x="22413" y="1850"/>
                  </a:lnTo>
                  <a:lnTo>
                    <a:pt x="22570" y="1819"/>
                  </a:lnTo>
                  <a:lnTo>
                    <a:pt x="22696" y="1819"/>
                  </a:lnTo>
                  <a:lnTo>
                    <a:pt x="22821" y="1819"/>
                  </a:lnTo>
                  <a:lnTo>
                    <a:pt x="22946" y="1881"/>
                  </a:lnTo>
                  <a:lnTo>
                    <a:pt x="23040" y="1944"/>
                  </a:lnTo>
                  <a:lnTo>
                    <a:pt x="23103" y="2038"/>
                  </a:lnTo>
                  <a:lnTo>
                    <a:pt x="23166" y="2132"/>
                  </a:lnTo>
                  <a:lnTo>
                    <a:pt x="23228" y="2226"/>
                  </a:lnTo>
                  <a:lnTo>
                    <a:pt x="23291" y="2477"/>
                  </a:lnTo>
                  <a:lnTo>
                    <a:pt x="23291" y="2602"/>
                  </a:lnTo>
                  <a:lnTo>
                    <a:pt x="23260" y="2728"/>
                  </a:lnTo>
                  <a:lnTo>
                    <a:pt x="23228" y="2853"/>
                  </a:lnTo>
                  <a:lnTo>
                    <a:pt x="23166" y="2978"/>
                  </a:lnTo>
                  <a:lnTo>
                    <a:pt x="23072" y="3073"/>
                  </a:lnTo>
                  <a:lnTo>
                    <a:pt x="22978" y="31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fill="none" h="5016" w="8370">
                  <a:moveTo>
                    <a:pt x="8088" y="1066"/>
                  </a:moveTo>
                  <a:lnTo>
                    <a:pt x="8088" y="1066"/>
                  </a:lnTo>
                  <a:lnTo>
                    <a:pt x="7210" y="1599"/>
                  </a:lnTo>
                  <a:lnTo>
                    <a:pt x="6301" y="2132"/>
                  </a:lnTo>
                  <a:lnTo>
                    <a:pt x="5361" y="2602"/>
                  </a:lnTo>
                  <a:lnTo>
                    <a:pt x="4389" y="3072"/>
                  </a:lnTo>
                  <a:lnTo>
                    <a:pt x="2477" y="3981"/>
                  </a:lnTo>
                  <a:lnTo>
                    <a:pt x="1536" y="4452"/>
                  </a:lnTo>
                  <a:lnTo>
                    <a:pt x="627" y="4953"/>
                  </a:lnTo>
                  <a:lnTo>
                    <a:pt x="627" y="4953"/>
                  </a:lnTo>
                  <a:lnTo>
                    <a:pt x="533" y="5016"/>
                  </a:lnTo>
                  <a:lnTo>
                    <a:pt x="439" y="5016"/>
                  </a:lnTo>
                  <a:lnTo>
                    <a:pt x="282" y="5016"/>
                  </a:lnTo>
                  <a:lnTo>
                    <a:pt x="157" y="4922"/>
                  </a:lnTo>
                  <a:lnTo>
                    <a:pt x="63" y="4796"/>
                  </a:lnTo>
                  <a:lnTo>
                    <a:pt x="0" y="4671"/>
                  </a:lnTo>
                  <a:lnTo>
                    <a:pt x="0" y="4514"/>
                  </a:lnTo>
                  <a:lnTo>
                    <a:pt x="63" y="4358"/>
                  </a:lnTo>
                  <a:lnTo>
                    <a:pt x="188" y="4232"/>
                  </a:lnTo>
                  <a:lnTo>
                    <a:pt x="188" y="4232"/>
                  </a:lnTo>
                  <a:lnTo>
                    <a:pt x="1944" y="3010"/>
                  </a:lnTo>
                  <a:lnTo>
                    <a:pt x="2821" y="2383"/>
                  </a:lnTo>
                  <a:lnTo>
                    <a:pt x="3762" y="1787"/>
                  </a:lnTo>
                  <a:lnTo>
                    <a:pt x="4702" y="1254"/>
                  </a:lnTo>
                  <a:lnTo>
                    <a:pt x="5674" y="753"/>
                  </a:lnTo>
                  <a:lnTo>
                    <a:pt x="6176" y="533"/>
                  </a:lnTo>
                  <a:lnTo>
                    <a:pt x="6646" y="345"/>
                  </a:lnTo>
                  <a:lnTo>
                    <a:pt x="7147" y="157"/>
                  </a:lnTo>
                  <a:lnTo>
                    <a:pt x="7649" y="0"/>
                  </a:lnTo>
                  <a:lnTo>
                    <a:pt x="7649" y="0"/>
                  </a:lnTo>
                  <a:lnTo>
                    <a:pt x="7774" y="0"/>
                  </a:lnTo>
                  <a:lnTo>
                    <a:pt x="7900" y="0"/>
                  </a:lnTo>
                  <a:lnTo>
                    <a:pt x="7994" y="32"/>
                  </a:lnTo>
                  <a:lnTo>
                    <a:pt x="8088" y="63"/>
                  </a:lnTo>
                  <a:lnTo>
                    <a:pt x="8213" y="188"/>
                  </a:lnTo>
                  <a:lnTo>
                    <a:pt x="8307" y="345"/>
                  </a:lnTo>
                  <a:lnTo>
                    <a:pt x="8370" y="533"/>
                  </a:lnTo>
                  <a:lnTo>
                    <a:pt x="8338" y="721"/>
                  </a:lnTo>
                  <a:lnTo>
                    <a:pt x="8244" y="909"/>
                  </a:lnTo>
                  <a:lnTo>
                    <a:pt x="8182" y="972"/>
                  </a:lnTo>
                  <a:lnTo>
                    <a:pt x="8088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fill="none" h="53822" w="53571">
                  <a:moveTo>
                    <a:pt x="42819" y="48399"/>
                  </a:moveTo>
                  <a:lnTo>
                    <a:pt x="42819" y="48399"/>
                  </a:lnTo>
                  <a:lnTo>
                    <a:pt x="41879" y="49120"/>
                  </a:lnTo>
                  <a:lnTo>
                    <a:pt x="40907" y="49747"/>
                  </a:lnTo>
                  <a:lnTo>
                    <a:pt x="39935" y="50374"/>
                  </a:lnTo>
                  <a:lnTo>
                    <a:pt x="38932" y="50907"/>
                  </a:lnTo>
                  <a:lnTo>
                    <a:pt x="37929" y="51408"/>
                  </a:lnTo>
                  <a:lnTo>
                    <a:pt x="36926" y="51878"/>
                  </a:lnTo>
                  <a:lnTo>
                    <a:pt x="35891" y="52286"/>
                  </a:lnTo>
                  <a:lnTo>
                    <a:pt x="34857" y="52631"/>
                  </a:lnTo>
                  <a:lnTo>
                    <a:pt x="33823" y="52944"/>
                  </a:lnTo>
                  <a:lnTo>
                    <a:pt x="32788" y="53195"/>
                  </a:lnTo>
                  <a:lnTo>
                    <a:pt x="31722" y="53414"/>
                  </a:lnTo>
                  <a:lnTo>
                    <a:pt x="30657" y="53602"/>
                  </a:lnTo>
                  <a:lnTo>
                    <a:pt x="29591" y="53696"/>
                  </a:lnTo>
                  <a:lnTo>
                    <a:pt x="28525" y="53791"/>
                  </a:lnTo>
                  <a:lnTo>
                    <a:pt x="27459" y="53822"/>
                  </a:lnTo>
                  <a:lnTo>
                    <a:pt x="26394" y="53822"/>
                  </a:lnTo>
                  <a:lnTo>
                    <a:pt x="25328" y="53759"/>
                  </a:lnTo>
                  <a:lnTo>
                    <a:pt x="24262" y="53665"/>
                  </a:lnTo>
                  <a:lnTo>
                    <a:pt x="23196" y="53540"/>
                  </a:lnTo>
                  <a:lnTo>
                    <a:pt x="22130" y="53352"/>
                  </a:lnTo>
                  <a:lnTo>
                    <a:pt x="21065" y="53132"/>
                  </a:lnTo>
                  <a:lnTo>
                    <a:pt x="19999" y="52881"/>
                  </a:lnTo>
                  <a:lnTo>
                    <a:pt x="18964" y="52568"/>
                  </a:lnTo>
                  <a:lnTo>
                    <a:pt x="17899" y="52223"/>
                  </a:lnTo>
                  <a:lnTo>
                    <a:pt x="16864" y="51878"/>
                  </a:lnTo>
                  <a:lnTo>
                    <a:pt x="15830" y="51440"/>
                  </a:lnTo>
                  <a:lnTo>
                    <a:pt x="14827" y="51001"/>
                  </a:lnTo>
                  <a:lnTo>
                    <a:pt x="13824" y="50499"/>
                  </a:lnTo>
                  <a:lnTo>
                    <a:pt x="12821" y="49998"/>
                  </a:lnTo>
                  <a:lnTo>
                    <a:pt x="11818" y="49433"/>
                  </a:lnTo>
                  <a:lnTo>
                    <a:pt x="10846" y="48838"/>
                  </a:lnTo>
                  <a:lnTo>
                    <a:pt x="9905" y="48211"/>
                  </a:lnTo>
                  <a:lnTo>
                    <a:pt x="9905" y="48211"/>
                  </a:lnTo>
                  <a:lnTo>
                    <a:pt x="9090" y="47647"/>
                  </a:lnTo>
                  <a:lnTo>
                    <a:pt x="8307" y="47020"/>
                  </a:lnTo>
                  <a:lnTo>
                    <a:pt x="7554" y="46361"/>
                  </a:lnTo>
                  <a:lnTo>
                    <a:pt x="6833" y="45703"/>
                  </a:lnTo>
                  <a:lnTo>
                    <a:pt x="6144" y="44982"/>
                  </a:lnTo>
                  <a:lnTo>
                    <a:pt x="5486" y="44261"/>
                  </a:lnTo>
                  <a:lnTo>
                    <a:pt x="4890" y="43478"/>
                  </a:lnTo>
                  <a:lnTo>
                    <a:pt x="4294" y="42694"/>
                  </a:lnTo>
                  <a:lnTo>
                    <a:pt x="3762" y="41879"/>
                  </a:lnTo>
                  <a:lnTo>
                    <a:pt x="3229" y="41064"/>
                  </a:lnTo>
                  <a:lnTo>
                    <a:pt x="2758" y="40218"/>
                  </a:lnTo>
                  <a:lnTo>
                    <a:pt x="2320" y="39340"/>
                  </a:lnTo>
                  <a:lnTo>
                    <a:pt x="1912" y="38431"/>
                  </a:lnTo>
                  <a:lnTo>
                    <a:pt x="1567" y="37553"/>
                  </a:lnTo>
                  <a:lnTo>
                    <a:pt x="1223" y="36613"/>
                  </a:lnTo>
                  <a:lnTo>
                    <a:pt x="940" y="35704"/>
                  </a:lnTo>
                  <a:lnTo>
                    <a:pt x="690" y="34763"/>
                  </a:lnTo>
                  <a:lnTo>
                    <a:pt x="470" y="33792"/>
                  </a:lnTo>
                  <a:lnTo>
                    <a:pt x="313" y="32851"/>
                  </a:lnTo>
                  <a:lnTo>
                    <a:pt x="157" y="31879"/>
                  </a:lnTo>
                  <a:lnTo>
                    <a:pt x="63" y="30908"/>
                  </a:lnTo>
                  <a:lnTo>
                    <a:pt x="0" y="29936"/>
                  </a:lnTo>
                  <a:lnTo>
                    <a:pt x="0" y="28933"/>
                  </a:lnTo>
                  <a:lnTo>
                    <a:pt x="31" y="27961"/>
                  </a:lnTo>
                  <a:lnTo>
                    <a:pt x="94" y="26989"/>
                  </a:lnTo>
                  <a:lnTo>
                    <a:pt x="188" y="26018"/>
                  </a:lnTo>
                  <a:lnTo>
                    <a:pt x="345" y="25046"/>
                  </a:lnTo>
                  <a:lnTo>
                    <a:pt x="533" y="24074"/>
                  </a:lnTo>
                  <a:lnTo>
                    <a:pt x="752" y="23134"/>
                  </a:lnTo>
                  <a:lnTo>
                    <a:pt x="1034" y="22193"/>
                  </a:lnTo>
                  <a:lnTo>
                    <a:pt x="1348" y="21253"/>
                  </a:lnTo>
                  <a:lnTo>
                    <a:pt x="1724" y="20313"/>
                  </a:lnTo>
                  <a:lnTo>
                    <a:pt x="1724" y="20313"/>
                  </a:lnTo>
                  <a:lnTo>
                    <a:pt x="2038" y="19310"/>
                  </a:lnTo>
                  <a:lnTo>
                    <a:pt x="2382" y="18338"/>
                  </a:lnTo>
                  <a:lnTo>
                    <a:pt x="2758" y="17366"/>
                  </a:lnTo>
                  <a:lnTo>
                    <a:pt x="3197" y="16394"/>
                  </a:lnTo>
                  <a:lnTo>
                    <a:pt x="3636" y="15454"/>
                  </a:lnTo>
                  <a:lnTo>
                    <a:pt x="4138" y="14545"/>
                  </a:lnTo>
                  <a:lnTo>
                    <a:pt x="4671" y="13636"/>
                  </a:lnTo>
                  <a:lnTo>
                    <a:pt x="5235" y="12727"/>
                  </a:lnTo>
                  <a:lnTo>
                    <a:pt x="5830" y="11881"/>
                  </a:lnTo>
                  <a:lnTo>
                    <a:pt x="6426" y="11034"/>
                  </a:lnTo>
                  <a:lnTo>
                    <a:pt x="7084" y="10219"/>
                  </a:lnTo>
                  <a:lnTo>
                    <a:pt x="7774" y="9404"/>
                  </a:lnTo>
                  <a:lnTo>
                    <a:pt x="8495" y="8621"/>
                  </a:lnTo>
                  <a:lnTo>
                    <a:pt x="9247" y="7900"/>
                  </a:lnTo>
                  <a:lnTo>
                    <a:pt x="9999" y="7179"/>
                  </a:lnTo>
                  <a:lnTo>
                    <a:pt x="10783" y="6458"/>
                  </a:lnTo>
                  <a:lnTo>
                    <a:pt x="11598" y="5799"/>
                  </a:lnTo>
                  <a:lnTo>
                    <a:pt x="12444" y="5172"/>
                  </a:lnTo>
                  <a:lnTo>
                    <a:pt x="13291" y="4577"/>
                  </a:lnTo>
                  <a:lnTo>
                    <a:pt x="14200" y="4013"/>
                  </a:lnTo>
                  <a:lnTo>
                    <a:pt x="15078" y="3448"/>
                  </a:lnTo>
                  <a:lnTo>
                    <a:pt x="16018" y="2947"/>
                  </a:lnTo>
                  <a:lnTo>
                    <a:pt x="16958" y="2477"/>
                  </a:lnTo>
                  <a:lnTo>
                    <a:pt x="17930" y="2069"/>
                  </a:lnTo>
                  <a:lnTo>
                    <a:pt x="18902" y="1662"/>
                  </a:lnTo>
                  <a:lnTo>
                    <a:pt x="19874" y="1317"/>
                  </a:lnTo>
                  <a:lnTo>
                    <a:pt x="20877" y="1003"/>
                  </a:lnTo>
                  <a:lnTo>
                    <a:pt x="21911" y="721"/>
                  </a:lnTo>
                  <a:lnTo>
                    <a:pt x="22945" y="502"/>
                  </a:lnTo>
                  <a:lnTo>
                    <a:pt x="23980" y="314"/>
                  </a:lnTo>
                  <a:lnTo>
                    <a:pt x="25046" y="157"/>
                  </a:lnTo>
                  <a:lnTo>
                    <a:pt x="26111" y="63"/>
                  </a:lnTo>
                  <a:lnTo>
                    <a:pt x="26111" y="63"/>
                  </a:lnTo>
                  <a:lnTo>
                    <a:pt x="27146" y="0"/>
                  </a:lnTo>
                  <a:lnTo>
                    <a:pt x="28180" y="0"/>
                  </a:lnTo>
                  <a:lnTo>
                    <a:pt x="29183" y="32"/>
                  </a:lnTo>
                  <a:lnTo>
                    <a:pt x="30218" y="94"/>
                  </a:lnTo>
                  <a:lnTo>
                    <a:pt x="31221" y="220"/>
                  </a:lnTo>
                  <a:lnTo>
                    <a:pt x="32224" y="376"/>
                  </a:lnTo>
                  <a:lnTo>
                    <a:pt x="33196" y="565"/>
                  </a:lnTo>
                  <a:lnTo>
                    <a:pt x="34199" y="815"/>
                  </a:lnTo>
                  <a:lnTo>
                    <a:pt x="35139" y="1097"/>
                  </a:lnTo>
                  <a:lnTo>
                    <a:pt x="36111" y="1411"/>
                  </a:lnTo>
                  <a:lnTo>
                    <a:pt x="37051" y="1756"/>
                  </a:lnTo>
                  <a:lnTo>
                    <a:pt x="37960" y="2132"/>
                  </a:lnTo>
                  <a:lnTo>
                    <a:pt x="38869" y="2571"/>
                  </a:lnTo>
                  <a:lnTo>
                    <a:pt x="39778" y="3010"/>
                  </a:lnTo>
                  <a:lnTo>
                    <a:pt x="40625" y="3511"/>
                  </a:lnTo>
                  <a:lnTo>
                    <a:pt x="41502" y="4044"/>
                  </a:lnTo>
                  <a:lnTo>
                    <a:pt x="42317" y="4608"/>
                  </a:lnTo>
                  <a:lnTo>
                    <a:pt x="43132" y="5204"/>
                  </a:lnTo>
                  <a:lnTo>
                    <a:pt x="43916" y="5799"/>
                  </a:lnTo>
                  <a:lnTo>
                    <a:pt x="44700" y="6458"/>
                  </a:lnTo>
                  <a:lnTo>
                    <a:pt x="45421" y="7147"/>
                  </a:lnTo>
                  <a:lnTo>
                    <a:pt x="46142" y="7837"/>
                  </a:lnTo>
                  <a:lnTo>
                    <a:pt x="46831" y="8589"/>
                  </a:lnTo>
                  <a:lnTo>
                    <a:pt x="47490" y="9341"/>
                  </a:lnTo>
                  <a:lnTo>
                    <a:pt x="48116" y="10125"/>
                  </a:lnTo>
                  <a:lnTo>
                    <a:pt x="48712" y="10940"/>
                  </a:lnTo>
                  <a:lnTo>
                    <a:pt x="49308" y="11786"/>
                  </a:lnTo>
                  <a:lnTo>
                    <a:pt x="49840" y="12633"/>
                  </a:lnTo>
                  <a:lnTo>
                    <a:pt x="50342" y="13542"/>
                  </a:lnTo>
                  <a:lnTo>
                    <a:pt x="50812" y="14451"/>
                  </a:lnTo>
                  <a:lnTo>
                    <a:pt x="51251" y="15360"/>
                  </a:lnTo>
                  <a:lnTo>
                    <a:pt x="51659" y="16300"/>
                  </a:lnTo>
                  <a:lnTo>
                    <a:pt x="51659" y="16300"/>
                  </a:lnTo>
                  <a:lnTo>
                    <a:pt x="52066" y="17366"/>
                  </a:lnTo>
                  <a:lnTo>
                    <a:pt x="52411" y="18463"/>
                  </a:lnTo>
                  <a:lnTo>
                    <a:pt x="52724" y="19529"/>
                  </a:lnTo>
                  <a:lnTo>
                    <a:pt x="52975" y="20626"/>
                  </a:lnTo>
                  <a:lnTo>
                    <a:pt x="53195" y="21723"/>
                  </a:lnTo>
                  <a:lnTo>
                    <a:pt x="53351" y="22820"/>
                  </a:lnTo>
                  <a:lnTo>
                    <a:pt x="53477" y="23949"/>
                  </a:lnTo>
                  <a:lnTo>
                    <a:pt x="53539" y="25046"/>
                  </a:lnTo>
                  <a:lnTo>
                    <a:pt x="53571" y="26143"/>
                  </a:lnTo>
                  <a:lnTo>
                    <a:pt x="53539" y="27272"/>
                  </a:lnTo>
                  <a:lnTo>
                    <a:pt x="53477" y="28369"/>
                  </a:lnTo>
                  <a:lnTo>
                    <a:pt x="53383" y="29466"/>
                  </a:lnTo>
                  <a:lnTo>
                    <a:pt x="53226" y="30563"/>
                  </a:lnTo>
                  <a:lnTo>
                    <a:pt x="53038" y="31660"/>
                  </a:lnTo>
                  <a:lnTo>
                    <a:pt x="52787" y="32726"/>
                  </a:lnTo>
                  <a:lnTo>
                    <a:pt x="52536" y="33792"/>
                  </a:lnTo>
                  <a:lnTo>
                    <a:pt x="52191" y="34857"/>
                  </a:lnTo>
                  <a:lnTo>
                    <a:pt x="51847" y="35923"/>
                  </a:lnTo>
                  <a:lnTo>
                    <a:pt x="51439" y="36926"/>
                  </a:lnTo>
                  <a:lnTo>
                    <a:pt x="51000" y="37961"/>
                  </a:lnTo>
                  <a:lnTo>
                    <a:pt x="50530" y="38964"/>
                  </a:lnTo>
                  <a:lnTo>
                    <a:pt x="49997" y="39935"/>
                  </a:lnTo>
                  <a:lnTo>
                    <a:pt x="49464" y="40907"/>
                  </a:lnTo>
                  <a:lnTo>
                    <a:pt x="48869" y="41848"/>
                  </a:lnTo>
                  <a:lnTo>
                    <a:pt x="48242" y="42757"/>
                  </a:lnTo>
                  <a:lnTo>
                    <a:pt x="47552" y="43634"/>
                  </a:lnTo>
                  <a:lnTo>
                    <a:pt x="46863" y="44512"/>
                  </a:lnTo>
                  <a:lnTo>
                    <a:pt x="46110" y="45358"/>
                  </a:lnTo>
                  <a:lnTo>
                    <a:pt x="45358" y="46142"/>
                  </a:lnTo>
                  <a:lnTo>
                    <a:pt x="44543" y="46926"/>
                  </a:lnTo>
                  <a:lnTo>
                    <a:pt x="43697" y="47678"/>
                  </a:lnTo>
                  <a:lnTo>
                    <a:pt x="42819" y="48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fill="none" h="38651" w="23511">
                  <a:moveTo>
                    <a:pt x="4734" y="38556"/>
                  </a:moveTo>
                  <a:lnTo>
                    <a:pt x="4734" y="38556"/>
                  </a:lnTo>
                  <a:lnTo>
                    <a:pt x="4546" y="38556"/>
                  </a:lnTo>
                  <a:lnTo>
                    <a:pt x="4358" y="38556"/>
                  </a:lnTo>
                  <a:lnTo>
                    <a:pt x="4358" y="38556"/>
                  </a:lnTo>
                  <a:lnTo>
                    <a:pt x="4201" y="38619"/>
                  </a:lnTo>
                  <a:lnTo>
                    <a:pt x="4107" y="38650"/>
                  </a:lnTo>
                  <a:lnTo>
                    <a:pt x="4013" y="38650"/>
                  </a:lnTo>
                  <a:lnTo>
                    <a:pt x="3919" y="38619"/>
                  </a:lnTo>
                  <a:lnTo>
                    <a:pt x="3825" y="38588"/>
                  </a:lnTo>
                  <a:lnTo>
                    <a:pt x="3762" y="38525"/>
                  </a:lnTo>
                  <a:lnTo>
                    <a:pt x="3668" y="38431"/>
                  </a:lnTo>
                  <a:lnTo>
                    <a:pt x="3668" y="38431"/>
                  </a:lnTo>
                  <a:lnTo>
                    <a:pt x="3292" y="37835"/>
                  </a:lnTo>
                  <a:lnTo>
                    <a:pt x="2916" y="37271"/>
                  </a:lnTo>
                  <a:lnTo>
                    <a:pt x="2571" y="36644"/>
                  </a:lnTo>
                  <a:lnTo>
                    <a:pt x="2258" y="36049"/>
                  </a:lnTo>
                  <a:lnTo>
                    <a:pt x="1944" y="35422"/>
                  </a:lnTo>
                  <a:lnTo>
                    <a:pt x="1662" y="34795"/>
                  </a:lnTo>
                  <a:lnTo>
                    <a:pt x="1411" y="34168"/>
                  </a:lnTo>
                  <a:lnTo>
                    <a:pt x="1192" y="33541"/>
                  </a:lnTo>
                  <a:lnTo>
                    <a:pt x="972" y="32883"/>
                  </a:lnTo>
                  <a:lnTo>
                    <a:pt x="784" y="32256"/>
                  </a:lnTo>
                  <a:lnTo>
                    <a:pt x="596" y="31597"/>
                  </a:lnTo>
                  <a:lnTo>
                    <a:pt x="440" y="30939"/>
                  </a:lnTo>
                  <a:lnTo>
                    <a:pt x="314" y="30281"/>
                  </a:lnTo>
                  <a:lnTo>
                    <a:pt x="220" y="29591"/>
                  </a:lnTo>
                  <a:lnTo>
                    <a:pt x="126" y="28933"/>
                  </a:lnTo>
                  <a:lnTo>
                    <a:pt x="63" y="28275"/>
                  </a:lnTo>
                  <a:lnTo>
                    <a:pt x="32" y="27585"/>
                  </a:lnTo>
                  <a:lnTo>
                    <a:pt x="1" y="26927"/>
                  </a:lnTo>
                  <a:lnTo>
                    <a:pt x="1" y="26237"/>
                  </a:lnTo>
                  <a:lnTo>
                    <a:pt x="32" y="25548"/>
                  </a:lnTo>
                  <a:lnTo>
                    <a:pt x="63" y="24889"/>
                  </a:lnTo>
                  <a:lnTo>
                    <a:pt x="126" y="24200"/>
                  </a:lnTo>
                  <a:lnTo>
                    <a:pt x="220" y="23541"/>
                  </a:lnTo>
                  <a:lnTo>
                    <a:pt x="314" y="22852"/>
                  </a:lnTo>
                  <a:lnTo>
                    <a:pt x="440" y="22194"/>
                  </a:lnTo>
                  <a:lnTo>
                    <a:pt x="596" y="21535"/>
                  </a:lnTo>
                  <a:lnTo>
                    <a:pt x="784" y="20846"/>
                  </a:lnTo>
                  <a:lnTo>
                    <a:pt x="972" y="20187"/>
                  </a:lnTo>
                  <a:lnTo>
                    <a:pt x="1160" y="19529"/>
                  </a:lnTo>
                  <a:lnTo>
                    <a:pt x="1411" y="18902"/>
                  </a:lnTo>
                  <a:lnTo>
                    <a:pt x="1662" y="18244"/>
                  </a:lnTo>
                  <a:lnTo>
                    <a:pt x="1944" y="17586"/>
                  </a:lnTo>
                  <a:lnTo>
                    <a:pt x="1944" y="17586"/>
                  </a:lnTo>
                  <a:lnTo>
                    <a:pt x="2258" y="16927"/>
                  </a:lnTo>
                  <a:lnTo>
                    <a:pt x="2571" y="16269"/>
                  </a:lnTo>
                  <a:lnTo>
                    <a:pt x="2916" y="15642"/>
                  </a:lnTo>
                  <a:lnTo>
                    <a:pt x="3292" y="14984"/>
                  </a:lnTo>
                  <a:lnTo>
                    <a:pt x="3668" y="14388"/>
                  </a:lnTo>
                  <a:lnTo>
                    <a:pt x="4076" y="13761"/>
                  </a:lnTo>
                  <a:lnTo>
                    <a:pt x="4483" y="13166"/>
                  </a:lnTo>
                  <a:lnTo>
                    <a:pt x="4922" y="12570"/>
                  </a:lnTo>
                  <a:lnTo>
                    <a:pt x="5392" y="11975"/>
                  </a:lnTo>
                  <a:lnTo>
                    <a:pt x="5862" y="11410"/>
                  </a:lnTo>
                  <a:lnTo>
                    <a:pt x="6333" y="10878"/>
                  </a:lnTo>
                  <a:lnTo>
                    <a:pt x="6834" y="10345"/>
                  </a:lnTo>
                  <a:lnTo>
                    <a:pt x="7336" y="9812"/>
                  </a:lnTo>
                  <a:lnTo>
                    <a:pt x="7869" y="9279"/>
                  </a:lnTo>
                  <a:lnTo>
                    <a:pt x="8401" y="8777"/>
                  </a:lnTo>
                  <a:lnTo>
                    <a:pt x="8966" y="8307"/>
                  </a:lnTo>
                  <a:lnTo>
                    <a:pt x="8966" y="8307"/>
                  </a:lnTo>
                  <a:lnTo>
                    <a:pt x="9655" y="7712"/>
                  </a:lnTo>
                  <a:lnTo>
                    <a:pt x="10408" y="7147"/>
                  </a:lnTo>
                  <a:lnTo>
                    <a:pt x="11881" y="6050"/>
                  </a:lnTo>
                  <a:lnTo>
                    <a:pt x="13385" y="5016"/>
                  </a:lnTo>
                  <a:lnTo>
                    <a:pt x="14890" y="3950"/>
                  </a:lnTo>
                  <a:lnTo>
                    <a:pt x="14890" y="3950"/>
                  </a:lnTo>
                  <a:lnTo>
                    <a:pt x="16019" y="3104"/>
                  </a:lnTo>
                  <a:lnTo>
                    <a:pt x="16551" y="2665"/>
                  </a:lnTo>
                  <a:lnTo>
                    <a:pt x="17084" y="2226"/>
                  </a:lnTo>
                  <a:lnTo>
                    <a:pt x="17617" y="1756"/>
                  </a:lnTo>
                  <a:lnTo>
                    <a:pt x="18119" y="1254"/>
                  </a:lnTo>
                  <a:lnTo>
                    <a:pt x="18589" y="753"/>
                  </a:lnTo>
                  <a:lnTo>
                    <a:pt x="19059" y="220"/>
                  </a:lnTo>
                  <a:lnTo>
                    <a:pt x="19059" y="220"/>
                  </a:lnTo>
                  <a:lnTo>
                    <a:pt x="19216" y="94"/>
                  </a:lnTo>
                  <a:lnTo>
                    <a:pt x="19373" y="32"/>
                  </a:lnTo>
                  <a:lnTo>
                    <a:pt x="19561" y="0"/>
                  </a:lnTo>
                  <a:lnTo>
                    <a:pt x="19717" y="0"/>
                  </a:lnTo>
                  <a:lnTo>
                    <a:pt x="19906" y="63"/>
                  </a:lnTo>
                  <a:lnTo>
                    <a:pt x="20062" y="126"/>
                  </a:lnTo>
                  <a:lnTo>
                    <a:pt x="20219" y="251"/>
                  </a:lnTo>
                  <a:lnTo>
                    <a:pt x="20313" y="408"/>
                  </a:lnTo>
                  <a:lnTo>
                    <a:pt x="20313" y="408"/>
                  </a:lnTo>
                  <a:lnTo>
                    <a:pt x="20626" y="1003"/>
                  </a:lnTo>
                  <a:lnTo>
                    <a:pt x="20940" y="1630"/>
                  </a:lnTo>
                  <a:lnTo>
                    <a:pt x="21473" y="2916"/>
                  </a:lnTo>
                  <a:lnTo>
                    <a:pt x="21974" y="4201"/>
                  </a:lnTo>
                  <a:lnTo>
                    <a:pt x="22382" y="5517"/>
                  </a:lnTo>
                  <a:lnTo>
                    <a:pt x="22758" y="6897"/>
                  </a:lnTo>
                  <a:lnTo>
                    <a:pt x="23040" y="8244"/>
                  </a:lnTo>
                  <a:lnTo>
                    <a:pt x="23260" y="9624"/>
                  </a:lnTo>
                  <a:lnTo>
                    <a:pt x="23416" y="11034"/>
                  </a:lnTo>
                  <a:lnTo>
                    <a:pt x="23416" y="11034"/>
                  </a:lnTo>
                  <a:lnTo>
                    <a:pt x="23479" y="12194"/>
                  </a:lnTo>
                  <a:lnTo>
                    <a:pt x="23510" y="13354"/>
                  </a:lnTo>
                  <a:lnTo>
                    <a:pt x="23510" y="14514"/>
                  </a:lnTo>
                  <a:lnTo>
                    <a:pt x="23448" y="15674"/>
                  </a:lnTo>
                  <a:lnTo>
                    <a:pt x="23354" y="16833"/>
                  </a:lnTo>
                  <a:lnTo>
                    <a:pt x="23228" y="17962"/>
                  </a:lnTo>
                  <a:lnTo>
                    <a:pt x="23040" y="19122"/>
                  </a:lnTo>
                  <a:lnTo>
                    <a:pt x="22789" y="20250"/>
                  </a:lnTo>
                  <a:lnTo>
                    <a:pt x="22539" y="21347"/>
                  </a:lnTo>
                  <a:lnTo>
                    <a:pt x="22225" y="22444"/>
                  </a:lnTo>
                  <a:lnTo>
                    <a:pt x="21849" y="23541"/>
                  </a:lnTo>
                  <a:lnTo>
                    <a:pt x="21473" y="24607"/>
                  </a:lnTo>
                  <a:lnTo>
                    <a:pt x="21003" y="25642"/>
                  </a:lnTo>
                  <a:lnTo>
                    <a:pt x="20532" y="26676"/>
                  </a:lnTo>
                  <a:lnTo>
                    <a:pt x="20000" y="27679"/>
                  </a:lnTo>
                  <a:lnTo>
                    <a:pt x="19435" y="28651"/>
                  </a:lnTo>
                  <a:lnTo>
                    <a:pt x="18808" y="29591"/>
                  </a:lnTo>
                  <a:lnTo>
                    <a:pt x="18181" y="30469"/>
                  </a:lnTo>
                  <a:lnTo>
                    <a:pt x="17461" y="31347"/>
                  </a:lnTo>
                  <a:lnTo>
                    <a:pt x="16740" y="32193"/>
                  </a:lnTo>
                  <a:lnTo>
                    <a:pt x="15956" y="32977"/>
                  </a:lnTo>
                  <a:lnTo>
                    <a:pt x="15141" y="33729"/>
                  </a:lnTo>
                  <a:lnTo>
                    <a:pt x="14295" y="34450"/>
                  </a:lnTo>
                  <a:lnTo>
                    <a:pt x="13385" y="35108"/>
                  </a:lnTo>
                  <a:lnTo>
                    <a:pt x="12445" y="35735"/>
                  </a:lnTo>
                  <a:lnTo>
                    <a:pt x="11442" y="36299"/>
                  </a:lnTo>
                  <a:lnTo>
                    <a:pt x="10439" y="36832"/>
                  </a:lnTo>
                  <a:lnTo>
                    <a:pt x="9373" y="37302"/>
                  </a:lnTo>
                  <a:lnTo>
                    <a:pt x="8276" y="37710"/>
                  </a:lnTo>
                  <a:lnTo>
                    <a:pt x="7116" y="38055"/>
                  </a:lnTo>
                  <a:lnTo>
                    <a:pt x="5956" y="38337"/>
                  </a:lnTo>
                  <a:lnTo>
                    <a:pt x="4734" y="385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h="165697" w="160650">
                  <a:moveTo>
                    <a:pt x="67646" y="0"/>
                  </a:move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close/>
                </a:path>
              </a:pathLst>
            </a:custGeom>
            <a:solidFill>
              <a:srgbClr val="EA9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fill="none" h="165697" w="160650">
                  <a:moveTo>
                    <a:pt x="157797" y="136607"/>
                  </a:move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lnTo>
                    <a:pt x="67646" y="0"/>
                  </a:lnTo>
                  <a:lnTo>
                    <a:pt x="66204" y="2069"/>
                  </a:ln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4730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2412525" y="3947950"/>
              <a:ext cx="1365150" cy="891825"/>
            </a:xfrm>
            <a:custGeom>
              <a:rect b="b" l="l" r="r" t="t"/>
              <a:pathLst>
                <a:path extrusionOk="0" h="35673" w="54606">
                  <a:moveTo>
                    <a:pt x="29529" y="0"/>
                  </a:moveTo>
                  <a:lnTo>
                    <a:pt x="28557" y="63"/>
                  </a:lnTo>
                  <a:lnTo>
                    <a:pt x="27648" y="157"/>
                  </a:lnTo>
                  <a:lnTo>
                    <a:pt x="26770" y="314"/>
                  </a:lnTo>
                  <a:lnTo>
                    <a:pt x="25924" y="533"/>
                  </a:lnTo>
                  <a:lnTo>
                    <a:pt x="25109" y="815"/>
                  </a:lnTo>
                  <a:lnTo>
                    <a:pt x="24325" y="1160"/>
                  </a:lnTo>
                  <a:lnTo>
                    <a:pt x="23541" y="1536"/>
                  </a:lnTo>
                  <a:lnTo>
                    <a:pt x="22821" y="1975"/>
                  </a:lnTo>
                  <a:lnTo>
                    <a:pt x="22100" y="2477"/>
                  </a:lnTo>
                  <a:lnTo>
                    <a:pt x="21410" y="3041"/>
                  </a:lnTo>
                  <a:lnTo>
                    <a:pt x="20720" y="3668"/>
                  </a:lnTo>
                  <a:lnTo>
                    <a:pt x="20062" y="4358"/>
                  </a:lnTo>
                  <a:lnTo>
                    <a:pt x="19435" y="5110"/>
                  </a:lnTo>
                  <a:lnTo>
                    <a:pt x="18808" y="5925"/>
                  </a:lnTo>
                  <a:lnTo>
                    <a:pt x="18401" y="6520"/>
                  </a:lnTo>
                  <a:lnTo>
                    <a:pt x="17993" y="7147"/>
                  </a:lnTo>
                  <a:lnTo>
                    <a:pt x="17147" y="8558"/>
                  </a:lnTo>
                  <a:lnTo>
                    <a:pt x="16708" y="9216"/>
                  </a:lnTo>
                  <a:lnTo>
                    <a:pt x="16238" y="9874"/>
                  </a:lnTo>
                  <a:lnTo>
                    <a:pt x="16018" y="10157"/>
                  </a:lnTo>
                  <a:lnTo>
                    <a:pt x="15768" y="10439"/>
                  </a:lnTo>
                  <a:lnTo>
                    <a:pt x="15486" y="10689"/>
                  </a:lnTo>
                  <a:lnTo>
                    <a:pt x="15235" y="10940"/>
                  </a:lnTo>
                  <a:lnTo>
                    <a:pt x="14953" y="11128"/>
                  </a:lnTo>
                  <a:lnTo>
                    <a:pt x="14671" y="11285"/>
                  </a:lnTo>
                  <a:lnTo>
                    <a:pt x="14357" y="11442"/>
                  </a:lnTo>
                  <a:lnTo>
                    <a:pt x="14044" y="11567"/>
                  </a:lnTo>
                  <a:lnTo>
                    <a:pt x="13354" y="11787"/>
                  </a:lnTo>
                  <a:lnTo>
                    <a:pt x="12633" y="11975"/>
                  </a:lnTo>
                  <a:lnTo>
                    <a:pt x="11191" y="12319"/>
                  </a:lnTo>
                  <a:lnTo>
                    <a:pt x="10501" y="12508"/>
                  </a:lnTo>
                  <a:lnTo>
                    <a:pt x="10188" y="12633"/>
                  </a:lnTo>
                  <a:lnTo>
                    <a:pt x="9875" y="12758"/>
                  </a:lnTo>
                  <a:lnTo>
                    <a:pt x="9279" y="13040"/>
                  </a:lnTo>
                  <a:lnTo>
                    <a:pt x="8683" y="13323"/>
                  </a:lnTo>
                  <a:lnTo>
                    <a:pt x="8088" y="13667"/>
                  </a:lnTo>
                  <a:lnTo>
                    <a:pt x="7524" y="13981"/>
                  </a:lnTo>
                  <a:lnTo>
                    <a:pt x="6959" y="14357"/>
                  </a:lnTo>
                  <a:lnTo>
                    <a:pt x="6395" y="14733"/>
                  </a:lnTo>
                  <a:lnTo>
                    <a:pt x="5862" y="15141"/>
                  </a:lnTo>
                  <a:lnTo>
                    <a:pt x="5329" y="15579"/>
                  </a:lnTo>
                  <a:lnTo>
                    <a:pt x="4828" y="16018"/>
                  </a:lnTo>
                  <a:lnTo>
                    <a:pt x="4358" y="16489"/>
                  </a:lnTo>
                  <a:lnTo>
                    <a:pt x="3919" y="16959"/>
                  </a:lnTo>
                  <a:lnTo>
                    <a:pt x="3480" y="17492"/>
                  </a:lnTo>
                  <a:lnTo>
                    <a:pt x="3072" y="17993"/>
                  </a:lnTo>
                  <a:lnTo>
                    <a:pt x="2696" y="18557"/>
                  </a:lnTo>
                  <a:lnTo>
                    <a:pt x="2320" y="19122"/>
                  </a:lnTo>
                  <a:lnTo>
                    <a:pt x="2007" y="19717"/>
                  </a:lnTo>
                  <a:lnTo>
                    <a:pt x="1725" y="20313"/>
                  </a:lnTo>
                  <a:lnTo>
                    <a:pt x="1505" y="20940"/>
                  </a:lnTo>
                  <a:lnTo>
                    <a:pt x="1286" y="21567"/>
                  </a:lnTo>
                  <a:lnTo>
                    <a:pt x="1098" y="22194"/>
                  </a:lnTo>
                  <a:lnTo>
                    <a:pt x="941" y="22852"/>
                  </a:lnTo>
                  <a:lnTo>
                    <a:pt x="815" y="23510"/>
                  </a:lnTo>
                  <a:lnTo>
                    <a:pt x="565" y="24795"/>
                  </a:lnTo>
                  <a:lnTo>
                    <a:pt x="314" y="25924"/>
                  </a:lnTo>
                  <a:lnTo>
                    <a:pt x="189" y="26645"/>
                  </a:lnTo>
                  <a:lnTo>
                    <a:pt x="95" y="27397"/>
                  </a:lnTo>
                  <a:lnTo>
                    <a:pt x="32" y="28118"/>
                  </a:lnTo>
                  <a:lnTo>
                    <a:pt x="0" y="28494"/>
                  </a:lnTo>
                  <a:lnTo>
                    <a:pt x="32" y="28808"/>
                  </a:lnTo>
                  <a:lnTo>
                    <a:pt x="63" y="29121"/>
                  </a:lnTo>
                  <a:lnTo>
                    <a:pt x="126" y="29372"/>
                  </a:lnTo>
                  <a:lnTo>
                    <a:pt x="220" y="29623"/>
                  </a:lnTo>
                  <a:lnTo>
                    <a:pt x="377" y="29811"/>
                  </a:lnTo>
                  <a:lnTo>
                    <a:pt x="471" y="29873"/>
                  </a:lnTo>
                  <a:lnTo>
                    <a:pt x="627" y="29967"/>
                  </a:lnTo>
                  <a:lnTo>
                    <a:pt x="972" y="30093"/>
                  </a:lnTo>
                  <a:lnTo>
                    <a:pt x="1411" y="30187"/>
                  </a:lnTo>
                  <a:lnTo>
                    <a:pt x="1881" y="30250"/>
                  </a:lnTo>
                  <a:lnTo>
                    <a:pt x="2853" y="30344"/>
                  </a:lnTo>
                  <a:lnTo>
                    <a:pt x="3574" y="30438"/>
                  </a:lnTo>
                  <a:lnTo>
                    <a:pt x="6991" y="30939"/>
                  </a:lnTo>
                  <a:lnTo>
                    <a:pt x="8683" y="31159"/>
                  </a:lnTo>
                  <a:lnTo>
                    <a:pt x="9342" y="31221"/>
                  </a:lnTo>
                  <a:lnTo>
                    <a:pt x="9749" y="31253"/>
                  </a:lnTo>
                  <a:lnTo>
                    <a:pt x="10282" y="31221"/>
                  </a:lnTo>
                  <a:lnTo>
                    <a:pt x="10815" y="31221"/>
                  </a:lnTo>
                  <a:lnTo>
                    <a:pt x="11348" y="31253"/>
                  </a:lnTo>
                  <a:lnTo>
                    <a:pt x="11818" y="31221"/>
                  </a:lnTo>
                  <a:lnTo>
                    <a:pt x="11912" y="30908"/>
                  </a:lnTo>
                  <a:lnTo>
                    <a:pt x="12006" y="30532"/>
                  </a:lnTo>
                  <a:lnTo>
                    <a:pt x="12163" y="30156"/>
                  </a:lnTo>
                  <a:lnTo>
                    <a:pt x="12351" y="29779"/>
                  </a:lnTo>
                  <a:lnTo>
                    <a:pt x="12758" y="28964"/>
                  </a:lnTo>
                  <a:lnTo>
                    <a:pt x="13291" y="28118"/>
                  </a:lnTo>
                  <a:lnTo>
                    <a:pt x="13824" y="27334"/>
                  </a:lnTo>
                  <a:lnTo>
                    <a:pt x="14420" y="26613"/>
                  </a:lnTo>
                  <a:lnTo>
                    <a:pt x="14984" y="25986"/>
                  </a:lnTo>
                  <a:lnTo>
                    <a:pt x="15235" y="25736"/>
                  </a:lnTo>
                  <a:lnTo>
                    <a:pt x="15486" y="25548"/>
                  </a:lnTo>
                  <a:lnTo>
                    <a:pt x="15830" y="25328"/>
                  </a:lnTo>
                  <a:lnTo>
                    <a:pt x="16175" y="25109"/>
                  </a:lnTo>
                  <a:lnTo>
                    <a:pt x="16551" y="24921"/>
                  </a:lnTo>
                  <a:lnTo>
                    <a:pt x="16927" y="24795"/>
                  </a:lnTo>
                  <a:lnTo>
                    <a:pt x="17335" y="24670"/>
                  </a:lnTo>
                  <a:lnTo>
                    <a:pt x="17742" y="24607"/>
                  </a:lnTo>
                  <a:lnTo>
                    <a:pt x="18181" y="24545"/>
                  </a:lnTo>
                  <a:lnTo>
                    <a:pt x="18557" y="24545"/>
                  </a:lnTo>
                  <a:lnTo>
                    <a:pt x="18965" y="24607"/>
                  </a:lnTo>
                  <a:lnTo>
                    <a:pt x="19278" y="24701"/>
                  </a:lnTo>
                  <a:lnTo>
                    <a:pt x="19561" y="24827"/>
                  </a:lnTo>
                  <a:lnTo>
                    <a:pt x="19811" y="24983"/>
                  </a:lnTo>
                  <a:lnTo>
                    <a:pt x="20281" y="25360"/>
                  </a:lnTo>
                  <a:lnTo>
                    <a:pt x="20564" y="25548"/>
                  </a:lnTo>
                  <a:lnTo>
                    <a:pt x="20877" y="25736"/>
                  </a:lnTo>
                  <a:lnTo>
                    <a:pt x="21159" y="25046"/>
                  </a:lnTo>
                  <a:lnTo>
                    <a:pt x="21473" y="24388"/>
                  </a:lnTo>
                  <a:lnTo>
                    <a:pt x="21817" y="23761"/>
                  </a:lnTo>
                  <a:lnTo>
                    <a:pt x="22194" y="23103"/>
                  </a:lnTo>
                  <a:lnTo>
                    <a:pt x="22570" y="22507"/>
                  </a:lnTo>
                  <a:lnTo>
                    <a:pt x="23009" y="21911"/>
                  </a:lnTo>
                  <a:lnTo>
                    <a:pt x="23447" y="21347"/>
                  </a:lnTo>
                  <a:lnTo>
                    <a:pt x="23918" y="20814"/>
                  </a:lnTo>
                  <a:lnTo>
                    <a:pt x="24419" y="20313"/>
                  </a:lnTo>
                  <a:lnTo>
                    <a:pt x="24952" y="19843"/>
                  </a:lnTo>
                  <a:lnTo>
                    <a:pt x="25548" y="19435"/>
                  </a:lnTo>
                  <a:lnTo>
                    <a:pt x="26143" y="19059"/>
                  </a:lnTo>
                  <a:lnTo>
                    <a:pt x="26770" y="18714"/>
                  </a:lnTo>
                  <a:lnTo>
                    <a:pt x="27460" y="18432"/>
                  </a:lnTo>
                  <a:lnTo>
                    <a:pt x="28149" y="18181"/>
                  </a:lnTo>
                  <a:lnTo>
                    <a:pt x="28902" y="17993"/>
                  </a:lnTo>
                  <a:lnTo>
                    <a:pt x="29278" y="17930"/>
                  </a:lnTo>
                  <a:lnTo>
                    <a:pt x="29654" y="17899"/>
                  </a:lnTo>
                  <a:lnTo>
                    <a:pt x="30563" y="17868"/>
                  </a:lnTo>
                  <a:lnTo>
                    <a:pt x="31503" y="17899"/>
                  </a:lnTo>
                  <a:lnTo>
                    <a:pt x="32005" y="17930"/>
                  </a:lnTo>
                  <a:lnTo>
                    <a:pt x="32475" y="17993"/>
                  </a:lnTo>
                  <a:lnTo>
                    <a:pt x="32977" y="18087"/>
                  </a:lnTo>
                  <a:lnTo>
                    <a:pt x="33447" y="18181"/>
                  </a:lnTo>
                  <a:lnTo>
                    <a:pt x="33886" y="18307"/>
                  </a:lnTo>
                  <a:lnTo>
                    <a:pt x="34325" y="18463"/>
                  </a:lnTo>
                  <a:lnTo>
                    <a:pt x="34732" y="18651"/>
                  </a:lnTo>
                  <a:lnTo>
                    <a:pt x="35108" y="18871"/>
                  </a:lnTo>
                  <a:lnTo>
                    <a:pt x="35422" y="19090"/>
                  </a:lnTo>
                  <a:lnTo>
                    <a:pt x="35704" y="19341"/>
                  </a:lnTo>
                  <a:lnTo>
                    <a:pt x="35861" y="19498"/>
                  </a:lnTo>
                  <a:lnTo>
                    <a:pt x="35986" y="19655"/>
                  </a:lnTo>
                  <a:lnTo>
                    <a:pt x="36174" y="20062"/>
                  </a:lnTo>
                  <a:lnTo>
                    <a:pt x="36331" y="20501"/>
                  </a:lnTo>
                  <a:lnTo>
                    <a:pt x="36456" y="21002"/>
                  </a:lnTo>
                  <a:lnTo>
                    <a:pt x="36519" y="21535"/>
                  </a:lnTo>
                  <a:lnTo>
                    <a:pt x="36582" y="22100"/>
                  </a:lnTo>
                  <a:lnTo>
                    <a:pt x="36582" y="22695"/>
                  </a:lnTo>
                  <a:lnTo>
                    <a:pt x="36550" y="23291"/>
                  </a:lnTo>
                  <a:lnTo>
                    <a:pt x="36519" y="23886"/>
                  </a:lnTo>
                  <a:lnTo>
                    <a:pt x="36456" y="24482"/>
                  </a:lnTo>
                  <a:lnTo>
                    <a:pt x="36362" y="25077"/>
                  </a:lnTo>
                  <a:lnTo>
                    <a:pt x="36268" y="25642"/>
                  </a:lnTo>
                  <a:lnTo>
                    <a:pt x="36143" y="26143"/>
                  </a:lnTo>
                  <a:lnTo>
                    <a:pt x="36017" y="26613"/>
                  </a:lnTo>
                  <a:lnTo>
                    <a:pt x="35892" y="27052"/>
                  </a:lnTo>
                  <a:lnTo>
                    <a:pt x="35767" y="27428"/>
                  </a:lnTo>
                  <a:lnTo>
                    <a:pt x="36205" y="27397"/>
                  </a:lnTo>
                  <a:lnTo>
                    <a:pt x="36707" y="27397"/>
                  </a:lnTo>
                  <a:lnTo>
                    <a:pt x="37240" y="27460"/>
                  </a:lnTo>
                  <a:lnTo>
                    <a:pt x="37804" y="27522"/>
                  </a:lnTo>
                  <a:lnTo>
                    <a:pt x="38368" y="27616"/>
                  </a:lnTo>
                  <a:lnTo>
                    <a:pt x="38870" y="27742"/>
                  </a:lnTo>
                  <a:lnTo>
                    <a:pt x="39340" y="27899"/>
                  </a:lnTo>
                  <a:lnTo>
                    <a:pt x="39528" y="27993"/>
                  </a:lnTo>
                  <a:lnTo>
                    <a:pt x="39716" y="28087"/>
                  </a:lnTo>
                  <a:lnTo>
                    <a:pt x="39904" y="28243"/>
                  </a:lnTo>
                  <a:lnTo>
                    <a:pt x="40061" y="28369"/>
                  </a:lnTo>
                  <a:lnTo>
                    <a:pt x="40186" y="28557"/>
                  </a:lnTo>
                  <a:lnTo>
                    <a:pt x="40343" y="28714"/>
                  </a:lnTo>
                  <a:lnTo>
                    <a:pt x="40562" y="29090"/>
                  </a:lnTo>
                  <a:lnTo>
                    <a:pt x="40719" y="29529"/>
                  </a:lnTo>
                  <a:lnTo>
                    <a:pt x="40876" y="29967"/>
                  </a:lnTo>
                  <a:lnTo>
                    <a:pt x="40970" y="30438"/>
                  </a:lnTo>
                  <a:lnTo>
                    <a:pt x="41033" y="30939"/>
                  </a:lnTo>
                  <a:lnTo>
                    <a:pt x="41064" y="31441"/>
                  </a:lnTo>
                  <a:lnTo>
                    <a:pt x="41064" y="32475"/>
                  </a:lnTo>
                  <a:lnTo>
                    <a:pt x="41001" y="33478"/>
                  </a:lnTo>
                  <a:lnTo>
                    <a:pt x="40970" y="34450"/>
                  </a:lnTo>
                  <a:lnTo>
                    <a:pt x="40970" y="34889"/>
                  </a:lnTo>
                  <a:lnTo>
                    <a:pt x="40970" y="35296"/>
                  </a:lnTo>
                  <a:lnTo>
                    <a:pt x="43321" y="35359"/>
                  </a:lnTo>
                  <a:lnTo>
                    <a:pt x="45609" y="35453"/>
                  </a:lnTo>
                  <a:lnTo>
                    <a:pt x="47929" y="35547"/>
                  </a:lnTo>
                  <a:lnTo>
                    <a:pt x="50248" y="35578"/>
                  </a:lnTo>
                  <a:lnTo>
                    <a:pt x="51126" y="35610"/>
                  </a:lnTo>
                  <a:lnTo>
                    <a:pt x="52129" y="35672"/>
                  </a:lnTo>
                  <a:lnTo>
                    <a:pt x="52631" y="35672"/>
                  </a:lnTo>
                  <a:lnTo>
                    <a:pt x="53101" y="35641"/>
                  </a:lnTo>
                  <a:lnTo>
                    <a:pt x="53540" y="35578"/>
                  </a:lnTo>
                  <a:lnTo>
                    <a:pt x="53728" y="35516"/>
                  </a:lnTo>
                  <a:lnTo>
                    <a:pt x="53916" y="35453"/>
                  </a:lnTo>
                  <a:lnTo>
                    <a:pt x="54198" y="35296"/>
                  </a:lnTo>
                  <a:lnTo>
                    <a:pt x="54386" y="35140"/>
                  </a:lnTo>
                  <a:lnTo>
                    <a:pt x="54512" y="34983"/>
                  </a:lnTo>
                  <a:lnTo>
                    <a:pt x="54574" y="34826"/>
                  </a:lnTo>
                  <a:lnTo>
                    <a:pt x="54606" y="34607"/>
                  </a:lnTo>
                  <a:lnTo>
                    <a:pt x="54606" y="34356"/>
                  </a:lnTo>
                  <a:lnTo>
                    <a:pt x="54606" y="33604"/>
                  </a:lnTo>
                  <a:lnTo>
                    <a:pt x="54574" y="32883"/>
                  </a:lnTo>
                  <a:lnTo>
                    <a:pt x="54543" y="32162"/>
                  </a:lnTo>
                  <a:lnTo>
                    <a:pt x="54417" y="30751"/>
                  </a:lnTo>
                  <a:lnTo>
                    <a:pt x="54261" y="29372"/>
                  </a:lnTo>
                  <a:lnTo>
                    <a:pt x="54073" y="27961"/>
                  </a:lnTo>
                  <a:lnTo>
                    <a:pt x="53979" y="27021"/>
                  </a:lnTo>
                  <a:lnTo>
                    <a:pt x="53885" y="26143"/>
                  </a:lnTo>
                  <a:lnTo>
                    <a:pt x="53791" y="25297"/>
                  </a:lnTo>
                  <a:lnTo>
                    <a:pt x="53665" y="24482"/>
                  </a:lnTo>
                  <a:lnTo>
                    <a:pt x="53602" y="24106"/>
                  </a:lnTo>
                  <a:lnTo>
                    <a:pt x="53477" y="23698"/>
                  </a:lnTo>
                  <a:lnTo>
                    <a:pt x="53352" y="23322"/>
                  </a:lnTo>
                  <a:lnTo>
                    <a:pt x="53195" y="22946"/>
                  </a:lnTo>
                  <a:lnTo>
                    <a:pt x="53007" y="22570"/>
                  </a:lnTo>
                  <a:lnTo>
                    <a:pt x="52787" y="22194"/>
                  </a:lnTo>
                  <a:lnTo>
                    <a:pt x="52505" y="21817"/>
                  </a:lnTo>
                  <a:lnTo>
                    <a:pt x="52223" y="21410"/>
                  </a:lnTo>
                  <a:lnTo>
                    <a:pt x="51690" y="20877"/>
                  </a:lnTo>
                  <a:lnTo>
                    <a:pt x="51126" y="20313"/>
                  </a:lnTo>
                  <a:lnTo>
                    <a:pt x="50562" y="19811"/>
                  </a:lnTo>
                  <a:lnTo>
                    <a:pt x="49966" y="19310"/>
                  </a:lnTo>
                  <a:lnTo>
                    <a:pt x="49716" y="19122"/>
                  </a:lnTo>
                  <a:lnTo>
                    <a:pt x="49371" y="18934"/>
                  </a:lnTo>
                  <a:lnTo>
                    <a:pt x="48681" y="18589"/>
                  </a:lnTo>
                  <a:lnTo>
                    <a:pt x="48023" y="18244"/>
                  </a:lnTo>
                  <a:lnTo>
                    <a:pt x="47741" y="18056"/>
                  </a:lnTo>
                  <a:lnTo>
                    <a:pt x="47490" y="17868"/>
                  </a:lnTo>
                  <a:lnTo>
                    <a:pt x="47365" y="17711"/>
                  </a:lnTo>
                  <a:lnTo>
                    <a:pt x="47239" y="17523"/>
                  </a:lnTo>
                  <a:lnTo>
                    <a:pt x="47177" y="17304"/>
                  </a:lnTo>
                  <a:lnTo>
                    <a:pt x="47114" y="17053"/>
                  </a:lnTo>
                  <a:lnTo>
                    <a:pt x="47082" y="16802"/>
                  </a:lnTo>
                  <a:lnTo>
                    <a:pt x="47051" y="16551"/>
                  </a:lnTo>
                  <a:lnTo>
                    <a:pt x="47051" y="15956"/>
                  </a:lnTo>
                  <a:lnTo>
                    <a:pt x="47082" y="14796"/>
                  </a:lnTo>
                  <a:lnTo>
                    <a:pt x="47114" y="14232"/>
                  </a:lnTo>
                  <a:lnTo>
                    <a:pt x="47114" y="13730"/>
                  </a:lnTo>
                  <a:lnTo>
                    <a:pt x="47051" y="13291"/>
                  </a:lnTo>
                  <a:lnTo>
                    <a:pt x="46988" y="12852"/>
                  </a:lnTo>
                  <a:lnTo>
                    <a:pt x="46894" y="12445"/>
                  </a:lnTo>
                  <a:lnTo>
                    <a:pt x="46800" y="12037"/>
                  </a:lnTo>
                  <a:lnTo>
                    <a:pt x="46518" y="11222"/>
                  </a:lnTo>
                  <a:lnTo>
                    <a:pt x="46173" y="10439"/>
                  </a:lnTo>
                  <a:lnTo>
                    <a:pt x="45797" y="9686"/>
                  </a:lnTo>
                  <a:lnTo>
                    <a:pt x="45390" y="8934"/>
                  </a:lnTo>
                  <a:lnTo>
                    <a:pt x="44481" y="7429"/>
                  </a:lnTo>
                  <a:lnTo>
                    <a:pt x="43948" y="6552"/>
                  </a:lnTo>
                  <a:lnTo>
                    <a:pt x="43415" y="5768"/>
                  </a:lnTo>
                  <a:lnTo>
                    <a:pt x="42882" y="5016"/>
                  </a:lnTo>
                  <a:lnTo>
                    <a:pt x="42569" y="4671"/>
                  </a:lnTo>
                  <a:lnTo>
                    <a:pt x="42287" y="4326"/>
                  </a:lnTo>
                  <a:lnTo>
                    <a:pt x="41973" y="4013"/>
                  </a:lnTo>
                  <a:lnTo>
                    <a:pt x="41628" y="3699"/>
                  </a:lnTo>
                  <a:lnTo>
                    <a:pt x="41283" y="3417"/>
                  </a:lnTo>
                  <a:lnTo>
                    <a:pt x="40907" y="3135"/>
                  </a:lnTo>
                  <a:lnTo>
                    <a:pt x="40500" y="2884"/>
                  </a:lnTo>
                  <a:lnTo>
                    <a:pt x="40061" y="2633"/>
                  </a:lnTo>
                  <a:lnTo>
                    <a:pt x="39622" y="2414"/>
                  </a:lnTo>
                  <a:lnTo>
                    <a:pt x="39121" y="2226"/>
                  </a:lnTo>
                  <a:lnTo>
                    <a:pt x="37302" y="1505"/>
                  </a:lnTo>
                  <a:lnTo>
                    <a:pt x="36362" y="1160"/>
                  </a:lnTo>
                  <a:lnTo>
                    <a:pt x="35390" y="878"/>
                  </a:lnTo>
                  <a:lnTo>
                    <a:pt x="34450" y="596"/>
                  </a:lnTo>
                  <a:lnTo>
                    <a:pt x="33478" y="345"/>
                  </a:lnTo>
                  <a:lnTo>
                    <a:pt x="32507" y="188"/>
                  </a:lnTo>
                  <a:lnTo>
                    <a:pt x="31503" y="63"/>
                  </a:lnTo>
                  <a:lnTo>
                    <a:pt x="30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2783200" y="2257600"/>
              <a:ext cx="946675" cy="968625"/>
            </a:xfrm>
            <a:custGeom>
              <a:rect b="b" l="l" r="r" t="t"/>
              <a:pathLst>
                <a:path extrusionOk="0" h="38745" w="37867">
                  <a:moveTo>
                    <a:pt x="6740" y="10533"/>
                  </a:moveTo>
                  <a:lnTo>
                    <a:pt x="6802" y="10595"/>
                  </a:lnTo>
                  <a:lnTo>
                    <a:pt x="6865" y="10658"/>
                  </a:lnTo>
                  <a:lnTo>
                    <a:pt x="6896" y="10752"/>
                  </a:lnTo>
                  <a:lnTo>
                    <a:pt x="6928" y="10846"/>
                  </a:lnTo>
                  <a:lnTo>
                    <a:pt x="6896" y="10940"/>
                  </a:lnTo>
                  <a:lnTo>
                    <a:pt x="6834" y="11003"/>
                  </a:lnTo>
                  <a:lnTo>
                    <a:pt x="6207" y="11599"/>
                  </a:lnTo>
                  <a:lnTo>
                    <a:pt x="5611" y="12194"/>
                  </a:lnTo>
                  <a:lnTo>
                    <a:pt x="5298" y="12476"/>
                  </a:lnTo>
                  <a:lnTo>
                    <a:pt x="5016" y="12790"/>
                  </a:lnTo>
                  <a:lnTo>
                    <a:pt x="4765" y="13135"/>
                  </a:lnTo>
                  <a:lnTo>
                    <a:pt x="4514" y="13511"/>
                  </a:lnTo>
                  <a:lnTo>
                    <a:pt x="4326" y="13887"/>
                  </a:lnTo>
                  <a:lnTo>
                    <a:pt x="4138" y="14294"/>
                  </a:lnTo>
                  <a:lnTo>
                    <a:pt x="3981" y="14670"/>
                  </a:lnTo>
                  <a:lnTo>
                    <a:pt x="3856" y="15078"/>
                  </a:lnTo>
                  <a:lnTo>
                    <a:pt x="3636" y="15893"/>
                  </a:lnTo>
                  <a:lnTo>
                    <a:pt x="3386" y="16708"/>
                  </a:lnTo>
                  <a:lnTo>
                    <a:pt x="3354" y="16833"/>
                  </a:lnTo>
                  <a:lnTo>
                    <a:pt x="3292" y="16896"/>
                  </a:lnTo>
                  <a:lnTo>
                    <a:pt x="3198" y="16927"/>
                  </a:lnTo>
                  <a:lnTo>
                    <a:pt x="3104" y="16927"/>
                  </a:lnTo>
                  <a:lnTo>
                    <a:pt x="3009" y="16896"/>
                  </a:lnTo>
                  <a:lnTo>
                    <a:pt x="2947" y="16833"/>
                  </a:lnTo>
                  <a:lnTo>
                    <a:pt x="2884" y="16739"/>
                  </a:lnTo>
                  <a:lnTo>
                    <a:pt x="2853" y="16645"/>
                  </a:lnTo>
                  <a:lnTo>
                    <a:pt x="2821" y="16206"/>
                  </a:lnTo>
                  <a:lnTo>
                    <a:pt x="2853" y="15768"/>
                  </a:lnTo>
                  <a:lnTo>
                    <a:pt x="2884" y="15297"/>
                  </a:lnTo>
                  <a:lnTo>
                    <a:pt x="3009" y="14827"/>
                  </a:lnTo>
                  <a:lnTo>
                    <a:pt x="3135" y="14357"/>
                  </a:lnTo>
                  <a:lnTo>
                    <a:pt x="3323" y="13918"/>
                  </a:lnTo>
                  <a:lnTo>
                    <a:pt x="3542" y="13479"/>
                  </a:lnTo>
                  <a:lnTo>
                    <a:pt x="3762" y="13040"/>
                  </a:lnTo>
                  <a:lnTo>
                    <a:pt x="4044" y="12602"/>
                  </a:lnTo>
                  <a:lnTo>
                    <a:pt x="4357" y="12225"/>
                  </a:lnTo>
                  <a:lnTo>
                    <a:pt x="4671" y="11849"/>
                  </a:lnTo>
                  <a:lnTo>
                    <a:pt x="5016" y="11505"/>
                  </a:lnTo>
                  <a:lnTo>
                    <a:pt x="5392" y="11222"/>
                  </a:lnTo>
                  <a:lnTo>
                    <a:pt x="5768" y="10940"/>
                  </a:lnTo>
                  <a:lnTo>
                    <a:pt x="6144" y="10721"/>
                  </a:lnTo>
                  <a:lnTo>
                    <a:pt x="6552" y="10533"/>
                  </a:lnTo>
                  <a:close/>
                  <a:moveTo>
                    <a:pt x="22601" y="5486"/>
                  </a:moveTo>
                  <a:lnTo>
                    <a:pt x="23040" y="5549"/>
                  </a:lnTo>
                  <a:lnTo>
                    <a:pt x="23510" y="5611"/>
                  </a:lnTo>
                  <a:lnTo>
                    <a:pt x="23917" y="5674"/>
                  </a:lnTo>
                  <a:lnTo>
                    <a:pt x="24356" y="5799"/>
                  </a:lnTo>
                  <a:lnTo>
                    <a:pt x="24795" y="5925"/>
                  </a:lnTo>
                  <a:lnTo>
                    <a:pt x="25203" y="6082"/>
                  </a:lnTo>
                  <a:lnTo>
                    <a:pt x="25610" y="6238"/>
                  </a:lnTo>
                  <a:lnTo>
                    <a:pt x="25986" y="6458"/>
                  </a:lnTo>
                  <a:lnTo>
                    <a:pt x="26362" y="6677"/>
                  </a:lnTo>
                  <a:lnTo>
                    <a:pt x="26707" y="6897"/>
                  </a:lnTo>
                  <a:lnTo>
                    <a:pt x="27083" y="7147"/>
                  </a:lnTo>
                  <a:lnTo>
                    <a:pt x="27397" y="7398"/>
                  </a:lnTo>
                  <a:lnTo>
                    <a:pt x="27710" y="7680"/>
                  </a:lnTo>
                  <a:lnTo>
                    <a:pt x="28024" y="7994"/>
                  </a:lnTo>
                  <a:lnTo>
                    <a:pt x="28306" y="8307"/>
                  </a:lnTo>
                  <a:lnTo>
                    <a:pt x="28557" y="8621"/>
                  </a:lnTo>
                  <a:lnTo>
                    <a:pt x="28807" y="8965"/>
                  </a:lnTo>
                  <a:lnTo>
                    <a:pt x="29058" y="9310"/>
                  </a:lnTo>
                  <a:lnTo>
                    <a:pt x="29278" y="9655"/>
                  </a:lnTo>
                  <a:lnTo>
                    <a:pt x="29466" y="10000"/>
                  </a:lnTo>
                  <a:lnTo>
                    <a:pt x="29654" y="10376"/>
                  </a:lnTo>
                  <a:lnTo>
                    <a:pt x="29810" y="10752"/>
                  </a:lnTo>
                  <a:lnTo>
                    <a:pt x="29967" y="11160"/>
                  </a:lnTo>
                  <a:lnTo>
                    <a:pt x="30093" y="11536"/>
                  </a:lnTo>
                  <a:lnTo>
                    <a:pt x="30218" y="11943"/>
                  </a:lnTo>
                  <a:lnTo>
                    <a:pt x="30281" y="12320"/>
                  </a:lnTo>
                  <a:lnTo>
                    <a:pt x="30375" y="12727"/>
                  </a:lnTo>
                  <a:lnTo>
                    <a:pt x="30406" y="13135"/>
                  </a:lnTo>
                  <a:lnTo>
                    <a:pt x="30437" y="13542"/>
                  </a:lnTo>
                  <a:lnTo>
                    <a:pt x="30469" y="13950"/>
                  </a:lnTo>
                  <a:lnTo>
                    <a:pt x="30437" y="14357"/>
                  </a:lnTo>
                  <a:lnTo>
                    <a:pt x="30406" y="14765"/>
                  </a:lnTo>
                  <a:lnTo>
                    <a:pt x="30343" y="15172"/>
                  </a:lnTo>
                  <a:lnTo>
                    <a:pt x="30281" y="15580"/>
                  </a:lnTo>
                  <a:lnTo>
                    <a:pt x="30187" y="15987"/>
                  </a:lnTo>
                  <a:lnTo>
                    <a:pt x="30061" y="16363"/>
                  </a:lnTo>
                  <a:lnTo>
                    <a:pt x="29905" y="16771"/>
                  </a:lnTo>
                  <a:lnTo>
                    <a:pt x="29748" y="17147"/>
                  </a:lnTo>
                  <a:lnTo>
                    <a:pt x="29560" y="17523"/>
                  </a:lnTo>
                  <a:lnTo>
                    <a:pt x="29340" y="17899"/>
                  </a:lnTo>
                  <a:lnTo>
                    <a:pt x="29779" y="18025"/>
                  </a:lnTo>
                  <a:lnTo>
                    <a:pt x="30187" y="18150"/>
                  </a:lnTo>
                  <a:lnTo>
                    <a:pt x="30563" y="18338"/>
                  </a:lnTo>
                  <a:lnTo>
                    <a:pt x="30908" y="18495"/>
                  </a:lnTo>
                  <a:lnTo>
                    <a:pt x="31252" y="18714"/>
                  </a:lnTo>
                  <a:lnTo>
                    <a:pt x="31535" y="18934"/>
                  </a:lnTo>
                  <a:lnTo>
                    <a:pt x="31817" y="19153"/>
                  </a:lnTo>
                  <a:lnTo>
                    <a:pt x="32099" y="19404"/>
                  </a:lnTo>
                  <a:lnTo>
                    <a:pt x="32318" y="19655"/>
                  </a:lnTo>
                  <a:lnTo>
                    <a:pt x="32538" y="19937"/>
                  </a:lnTo>
                  <a:lnTo>
                    <a:pt x="32726" y="20250"/>
                  </a:lnTo>
                  <a:lnTo>
                    <a:pt x="32914" y="20532"/>
                  </a:lnTo>
                  <a:lnTo>
                    <a:pt x="33039" y="20846"/>
                  </a:lnTo>
                  <a:lnTo>
                    <a:pt x="33165" y="21191"/>
                  </a:lnTo>
                  <a:lnTo>
                    <a:pt x="33290" y="21504"/>
                  </a:lnTo>
                  <a:lnTo>
                    <a:pt x="33384" y="21849"/>
                  </a:lnTo>
                  <a:lnTo>
                    <a:pt x="33447" y="22225"/>
                  </a:lnTo>
                  <a:lnTo>
                    <a:pt x="33509" y="22570"/>
                  </a:lnTo>
                  <a:lnTo>
                    <a:pt x="33509" y="22946"/>
                  </a:lnTo>
                  <a:lnTo>
                    <a:pt x="33541" y="23322"/>
                  </a:lnTo>
                  <a:lnTo>
                    <a:pt x="33509" y="24074"/>
                  </a:lnTo>
                  <a:lnTo>
                    <a:pt x="33415" y="24827"/>
                  </a:lnTo>
                  <a:lnTo>
                    <a:pt x="33259" y="25610"/>
                  </a:lnTo>
                  <a:lnTo>
                    <a:pt x="33008" y="26394"/>
                  </a:lnTo>
                  <a:lnTo>
                    <a:pt x="32726" y="27146"/>
                  </a:lnTo>
                  <a:lnTo>
                    <a:pt x="32381" y="27899"/>
                  </a:lnTo>
                  <a:lnTo>
                    <a:pt x="31973" y="28620"/>
                  </a:lnTo>
                  <a:lnTo>
                    <a:pt x="31535" y="29341"/>
                  </a:lnTo>
                  <a:lnTo>
                    <a:pt x="31033" y="29999"/>
                  </a:lnTo>
                  <a:lnTo>
                    <a:pt x="30469" y="30626"/>
                  </a:lnTo>
                  <a:lnTo>
                    <a:pt x="29905" y="31190"/>
                  </a:lnTo>
                  <a:lnTo>
                    <a:pt x="29278" y="31723"/>
                  </a:lnTo>
                  <a:lnTo>
                    <a:pt x="28619" y="32193"/>
                  </a:lnTo>
                  <a:lnTo>
                    <a:pt x="28275" y="32412"/>
                  </a:lnTo>
                  <a:lnTo>
                    <a:pt x="27930" y="32601"/>
                  </a:lnTo>
                  <a:lnTo>
                    <a:pt x="27554" y="32757"/>
                  </a:lnTo>
                  <a:lnTo>
                    <a:pt x="27177" y="32914"/>
                  </a:lnTo>
                  <a:lnTo>
                    <a:pt x="26833" y="33039"/>
                  </a:lnTo>
                  <a:lnTo>
                    <a:pt x="26456" y="33165"/>
                  </a:lnTo>
                  <a:lnTo>
                    <a:pt x="26049" y="33227"/>
                  </a:lnTo>
                  <a:lnTo>
                    <a:pt x="25673" y="33290"/>
                  </a:lnTo>
                  <a:lnTo>
                    <a:pt x="25265" y="33353"/>
                  </a:lnTo>
                  <a:lnTo>
                    <a:pt x="24482" y="33353"/>
                  </a:lnTo>
                  <a:lnTo>
                    <a:pt x="24074" y="33322"/>
                  </a:lnTo>
                  <a:lnTo>
                    <a:pt x="23635" y="33259"/>
                  </a:lnTo>
                  <a:lnTo>
                    <a:pt x="23228" y="33165"/>
                  </a:lnTo>
                  <a:lnTo>
                    <a:pt x="22820" y="33039"/>
                  </a:lnTo>
                  <a:lnTo>
                    <a:pt x="22381" y="32914"/>
                  </a:lnTo>
                  <a:lnTo>
                    <a:pt x="21974" y="32726"/>
                  </a:lnTo>
                  <a:lnTo>
                    <a:pt x="21535" y="32507"/>
                  </a:lnTo>
                  <a:lnTo>
                    <a:pt x="21347" y="32381"/>
                  </a:lnTo>
                  <a:lnTo>
                    <a:pt x="21065" y="32130"/>
                  </a:lnTo>
                  <a:lnTo>
                    <a:pt x="20469" y="31535"/>
                  </a:lnTo>
                  <a:lnTo>
                    <a:pt x="19905" y="31002"/>
                  </a:lnTo>
                  <a:lnTo>
                    <a:pt x="19686" y="30814"/>
                  </a:lnTo>
                  <a:lnTo>
                    <a:pt x="19623" y="30751"/>
                  </a:lnTo>
                  <a:lnTo>
                    <a:pt x="19466" y="30751"/>
                  </a:lnTo>
                  <a:lnTo>
                    <a:pt x="19372" y="30814"/>
                  </a:lnTo>
                  <a:lnTo>
                    <a:pt x="19153" y="30971"/>
                  </a:lnTo>
                  <a:lnTo>
                    <a:pt x="18933" y="31190"/>
                  </a:lnTo>
                  <a:lnTo>
                    <a:pt x="18683" y="31441"/>
                  </a:lnTo>
                  <a:lnTo>
                    <a:pt x="18181" y="32005"/>
                  </a:lnTo>
                  <a:lnTo>
                    <a:pt x="17993" y="32256"/>
                  </a:lnTo>
                  <a:lnTo>
                    <a:pt x="17805" y="32412"/>
                  </a:lnTo>
                  <a:lnTo>
                    <a:pt x="17491" y="32663"/>
                  </a:lnTo>
                  <a:lnTo>
                    <a:pt x="17147" y="32883"/>
                  </a:lnTo>
                  <a:lnTo>
                    <a:pt x="16802" y="33102"/>
                  </a:lnTo>
                  <a:lnTo>
                    <a:pt x="16457" y="33259"/>
                  </a:lnTo>
                  <a:lnTo>
                    <a:pt x="16112" y="33447"/>
                  </a:lnTo>
                  <a:lnTo>
                    <a:pt x="15736" y="33572"/>
                  </a:lnTo>
                  <a:lnTo>
                    <a:pt x="15360" y="33698"/>
                  </a:lnTo>
                  <a:lnTo>
                    <a:pt x="14952" y="33792"/>
                  </a:lnTo>
                  <a:lnTo>
                    <a:pt x="14576" y="33886"/>
                  </a:lnTo>
                  <a:lnTo>
                    <a:pt x="14169" y="33948"/>
                  </a:lnTo>
                  <a:lnTo>
                    <a:pt x="13793" y="33980"/>
                  </a:lnTo>
                  <a:lnTo>
                    <a:pt x="13385" y="34011"/>
                  </a:lnTo>
                  <a:lnTo>
                    <a:pt x="13009" y="33980"/>
                  </a:lnTo>
                  <a:lnTo>
                    <a:pt x="12601" y="33948"/>
                  </a:lnTo>
                  <a:lnTo>
                    <a:pt x="12225" y="33917"/>
                  </a:lnTo>
                  <a:lnTo>
                    <a:pt x="11818" y="33823"/>
                  </a:lnTo>
                  <a:lnTo>
                    <a:pt x="11379" y="33698"/>
                  </a:lnTo>
                  <a:lnTo>
                    <a:pt x="10971" y="33572"/>
                  </a:lnTo>
                  <a:lnTo>
                    <a:pt x="10595" y="33416"/>
                  </a:lnTo>
                  <a:lnTo>
                    <a:pt x="10250" y="33227"/>
                  </a:lnTo>
                  <a:lnTo>
                    <a:pt x="9937" y="33039"/>
                  </a:lnTo>
                  <a:lnTo>
                    <a:pt x="9624" y="32820"/>
                  </a:lnTo>
                  <a:lnTo>
                    <a:pt x="9341" y="32569"/>
                  </a:lnTo>
                  <a:lnTo>
                    <a:pt x="9059" y="32318"/>
                  </a:lnTo>
                  <a:lnTo>
                    <a:pt x="8840" y="32036"/>
                  </a:lnTo>
                  <a:lnTo>
                    <a:pt x="8620" y="31754"/>
                  </a:lnTo>
                  <a:lnTo>
                    <a:pt x="8432" y="31441"/>
                  </a:lnTo>
                  <a:lnTo>
                    <a:pt x="8244" y="31127"/>
                  </a:lnTo>
                  <a:lnTo>
                    <a:pt x="8088" y="30814"/>
                  </a:lnTo>
                  <a:lnTo>
                    <a:pt x="7962" y="30469"/>
                  </a:lnTo>
                  <a:lnTo>
                    <a:pt x="7837" y="30124"/>
                  </a:lnTo>
                  <a:lnTo>
                    <a:pt x="7743" y="29748"/>
                  </a:lnTo>
                  <a:lnTo>
                    <a:pt x="7680" y="29403"/>
                  </a:lnTo>
                  <a:lnTo>
                    <a:pt x="7617" y="29027"/>
                  </a:lnTo>
                  <a:lnTo>
                    <a:pt x="7555" y="28275"/>
                  </a:lnTo>
                  <a:lnTo>
                    <a:pt x="7586" y="27491"/>
                  </a:lnTo>
                  <a:lnTo>
                    <a:pt x="7649" y="26707"/>
                  </a:lnTo>
                  <a:lnTo>
                    <a:pt x="7774" y="25955"/>
                  </a:lnTo>
                  <a:lnTo>
                    <a:pt x="7962" y="25171"/>
                  </a:lnTo>
                  <a:lnTo>
                    <a:pt x="8213" y="24451"/>
                  </a:lnTo>
                  <a:lnTo>
                    <a:pt x="8495" y="23730"/>
                  </a:lnTo>
                  <a:lnTo>
                    <a:pt x="8119" y="23636"/>
                  </a:lnTo>
                  <a:lnTo>
                    <a:pt x="7743" y="23510"/>
                  </a:lnTo>
                  <a:lnTo>
                    <a:pt x="7398" y="23353"/>
                  </a:lnTo>
                  <a:lnTo>
                    <a:pt x="7084" y="23197"/>
                  </a:lnTo>
                  <a:lnTo>
                    <a:pt x="6802" y="22977"/>
                  </a:lnTo>
                  <a:lnTo>
                    <a:pt x="6520" y="22758"/>
                  </a:lnTo>
                  <a:lnTo>
                    <a:pt x="6269" y="22538"/>
                  </a:lnTo>
                  <a:lnTo>
                    <a:pt x="6050" y="22288"/>
                  </a:lnTo>
                  <a:lnTo>
                    <a:pt x="5862" y="22006"/>
                  </a:lnTo>
                  <a:lnTo>
                    <a:pt x="5674" y="21723"/>
                  </a:lnTo>
                  <a:lnTo>
                    <a:pt x="5517" y="21410"/>
                  </a:lnTo>
                  <a:lnTo>
                    <a:pt x="5360" y="21096"/>
                  </a:lnTo>
                  <a:lnTo>
                    <a:pt x="5266" y="20783"/>
                  </a:lnTo>
                  <a:lnTo>
                    <a:pt x="5141" y="20438"/>
                  </a:lnTo>
                  <a:lnTo>
                    <a:pt x="5078" y="20093"/>
                  </a:lnTo>
                  <a:lnTo>
                    <a:pt x="5016" y="19717"/>
                  </a:lnTo>
                  <a:lnTo>
                    <a:pt x="4922" y="18996"/>
                  </a:lnTo>
                  <a:lnTo>
                    <a:pt x="4922" y="18244"/>
                  </a:lnTo>
                  <a:lnTo>
                    <a:pt x="4984" y="17492"/>
                  </a:lnTo>
                  <a:lnTo>
                    <a:pt x="5078" y="16771"/>
                  </a:lnTo>
                  <a:lnTo>
                    <a:pt x="5235" y="16050"/>
                  </a:lnTo>
                  <a:lnTo>
                    <a:pt x="5454" y="15329"/>
                  </a:lnTo>
                  <a:lnTo>
                    <a:pt x="5705" y="14670"/>
                  </a:lnTo>
                  <a:lnTo>
                    <a:pt x="6019" y="14075"/>
                  </a:lnTo>
                  <a:lnTo>
                    <a:pt x="6301" y="13605"/>
                  </a:lnTo>
                  <a:lnTo>
                    <a:pt x="6646" y="13135"/>
                  </a:lnTo>
                  <a:lnTo>
                    <a:pt x="7022" y="12696"/>
                  </a:lnTo>
                  <a:lnTo>
                    <a:pt x="7461" y="12225"/>
                  </a:lnTo>
                  <a:lnTo>
                    <a:pt x="7931" y="11787"/>
                  </a:lnTo>
                  <a:lnTo>
                    <a:pt x="8464" y="11410"/>
                  </a:lnTo>
                  <a:lnTo>
                    <a:pt x="8997" y="11034"/>
                  </a:lnTo>
                  <a:lnTo>
                    <a:pt x="9561" y="10690"/>
                  </a:lnTo>
                  <a:lnTo>
                    <a:pt x="10125" y="10439"/>
                  </a:lnTo>
                  <a:lnTo>
                    <a:pt x="10721" y="10219"/>
                  </a:lnTo>
                  <a:lnTo>
                    <a:pt x="11316" y="10063"/>
                  </a:lnTo>
                  <a:lnTo>
                    <a:pt x="11598" y="10000"/>
                  </a:lnTo>
                  <a:lnTo>
                    <a:pt x="11880" y="10000"/>
                  </a:lnTo>
                  <a:lnTo>
                    <a:pt x="12194" y="9969"/>
                  </a:lnTo>
                  <a:lnTo>
                    <a:pt x="12476" y="10000"/>
                  </a:lnTo>
                  <a:lnTo>
                    <a:pt x="12758" y="10031"/>
                  </a:lnTo>
                  <a:lnTo>
                    <a:pt x="13040" y="10094"/>
                  </a:lnTo>
                  <a:lnTo>
                    <a:pt x="13291" y="10188"/>
                  </a:lnTo>
                  <a:lnTo>
                    <a:pt x="13573" y="10313"/>
                  </a:lnTo>
                  <a:lnTo>
                    <a:pt x="13824" y="10439"/>
                  </a:lnTo>
                  <a:lnTo>
                    <a:pt x="14075" y="10595"/>
                  </a:lnTo>
                  <a:lnTo>
                    <a:pt x="14231" y="10157"/>
                  </a:lnTo>
                  <a:lnTo>
                    <a:pt x="14388" y="9749"/>
                  </a:lnTo>
                  <a:lnTo>
                    <a:pt x="14608" y="9342"/>
                  </a:lnTo>
                  <a:lnTo>
                    <a:pt x="14827" y="8965"/>
                  </a:lnTo>
                  <a:lnTo>
                    <a:pt x="15078" y="8621"/>
                  </a:lnTo>
                  <a:lnTo>
                    <a:pt x="15360" y="8276"/>
                  </a:lnTo>
                  <a:lnTo>
                    <a:pt x="15642" y="7931"/>
                  </a:lnTo>
                  <a:lnTo>
                    <a:pt x="15955" y="7649"/>
                  </a:lnTo>
                  <a:lnTo>
                    <a:pt x="16300" y="7367"/>
                  </a:lnTo>
                  <a:lnTo>
                    <a:pt x="16645" y="7085"/>
                  </a:lnTo>
                  <a:lnTo>
                    <a:pt x="17021" y="6834"/>
                  </a:lnTo>
                  <a:lnTo>
                    <a:pt x="17397" y="6614"/>
                  </a:lnTo>
                  <a:lnTo>
                    <a:pt x="17805" y="6395"/>
                  </a:lnTo>
                  <a:lnTo>
                    <a:pt x="18181" y="6238"/>
                  </a:lnTo>
                  <a:lnTo>
                    <a:pt x="18620" y="6050"/>
                  </a:lnTo>
                  <a:lnTo>
                    <a:pt x="19027" y="5925"/>
                  </a:lnTo>
                  <a:lnTo>
                    <a:pt x="19466" y="5799"/>
                  </a:lnTo>
                  <a:lnTo>
                    <a:pt x="19905" y="5674"/>
                  </a:lnTo>
                  <a:lnTo>
                    <a:pt x="20344" y="5611"/>
                  </a:lnTo>
                  <a:lnTo>
                    <a:pt x="20814" y="5549"/>
                  </a:lnTo>
                  <a:lnTo>
                    <a:pt x="21253" y="5486"/>
                  </a:lnTo>
                  <a:close/>
                  <a:moveTo>
                    <a:pt x="33854" y="26990"/>
                  </a:moveTo>
                  <a:lnTo>
                    <a:pt x="33948" y="27021"/>
                  </a:lnTo>
                  <a:lnTo>
                    <a:pt x="34011" y="27084"/>
                  </a:lnTo>
                  <a:lnTo>
                    <a:pt x="34042" y="27178"/>
                  </a:lnTo>
                  <a:lnTo>
                    <a:pt x="34074" y="27773"/>
                  </a:lnTo>
                  <a:lnTo>
                    <a:pt x="34074" y="28369"/>
                  </a:lnTo>
                  <a:lnTo>
                    <a:pt x="33980" y="28964"/>
                  </a:lnTo>
                  <a:lnTo>
                    <a:pt x="33854" y="29560"/>
                  </a:lnTo>
                  <a:lnTo>
                    <a:pt x="33666" y="30156"/>
                  </a:lnTo>
                  <a:lnTo>
                    <a:pt x="33415" y="30720"/>
                  </a:lnTo>
                  <a:lnTo>
                    <a:pt x="33133" y="31284"/>
                  </a:lnTo>
                  <a:lnTo>
                    <a:pt x="32788" y="31817"/>
                  </a:lnTo>
                  <a:lnTo>
                    <a:pt x="32412" y="32318"/>
                  </a:lnTo>
                  <a:lnTo>
                    <a:pt x="31973" y="32789"/>
                  </a:lnTo>
                  <a:lnTo>
                    <a:pt x="31535" y="33227"/>
                  </a:lnTo>
                  <a:lnTo>
                    <a:pt x="31033" y="33604"/>
                  </a:lnTo>
                  <a:lnTo>
                    <a:pt x="30531" y="33917"/>
                  </a:lnTo>
                  <a:lnTo>
                    <a:pt x="29999" y="34199"/>
                  </a:lnTo>
                  <a:lnTo>
                    <a:pt x="29434" y="34387"/>
                  </a:lnTo>
                  <a:lnTo>
                    <a:pt x="29121" y="34450"/>
                  </a:lnTo>
                  <a:lnTo>
                    <a:pt x="28839" y="34513"/>
                  </a:lnTo>
                  <a:lnTo>
                    <a:pt x="28745" y="34513"/>
                  </a:lnTo>
                  <a:lnTo>
                    <a:pt x="28682" y="34481"/>
                  </a:lnTo>
                  <a:lnTo>
                    <a:pt x="28619" y="34450"/>
                  </a:lnTo>
                  <a:lnTo>
                    <a:pt x="28557" y="34387"/>
                  </a:lnTo>
                  <a:lnTo>
                    <a:pt x="28557" y="34293"/>
                  </a:lnTo>
                  <a:lnTo>
                    <a:pt x="28557" y="34231"/>
                  </a:lnTo>
                  <a:lnTo>
                    <a:pt x="28588" y="34168"/>
                  </a:lnTo>
                  <a:lnTo>
                    <a:pt x="28651" y="34105"/>
                  </a:lnTo>
                  <a:lnTo>
                    <a:pt x="29654" y="33478"/>
                  </a:lnTo>
                  <a:lnTo>
                    <a:pt x="30124" y="33165"/>
                  </a:lnTo>
                  <a:lnTo>
                    <a:pt x="30563" y="32851"/>
                  </a:lnTo>
                  <a:lnTo>
                    <a:pt x="31002" y="32507"/>
                  </a:lnTo>
                  <a:lnTo>
                    <a:pt x="31409" y="32099"/>
                  </a:lnTo>
                  <a:lnTo>
                    <a:pt x="31785" y="31692"/>
                  </a:lnTo>
                  <a:lnTo>
                    <a:pt x="32130" y="31190"/>
                  </a:lnTo>
                  <a:lnTo>
                    <a:pt x="32412" y="30751"/>
                  </a:lnTo>
                  <a:lnTo>
                    <a:pt x="32663" y="30250"/>
                  </a:lnTo>
                  <a:lnTo>
                    <a:pt x="32851" y="29779"/>
                  </a:lnTo>
                  <a:lnTo>
                    <a:pt x="33039" y="29278"/>
                  </a:lnTo>
                  <a:lnTo>
                    <a:pt x="33165" y="28776"/>
                  </a:lnTo>
                  <a:lnTo>
                    <a:pt x="33290" y="28243"/>
                  </a:lnTo>
                  <a:lnTo>
                    <a:pt x="33478" y="27178"/>
                  </a:lnTo>
                  <a:lnTo>
                    <a:pt x="33509" y="27084"/>
                  </a:lnTo>
                  <a:lnTo>
                    <a:pt x="33572" y="27021"/>
                  </a:lnTo>
                  <a:lnTo>
                    <a:pt x="33666" y="26990"/>
                  </a:lnTo>
                  <a:close/>
                  <a:moveTo>
                    <a:pt x="21190" y="0"/>
                  </a:moveTo>
                  <a:lnTo>
                    <a:pt x="20720" y="32"/>
                  </a:lnTo>
                  <a:lnTo>
                    <a:pt x="20219" y="63"/>
                  </a:lnTo>
                  <a:lnTo>
                    <a:pt x="19748" y="126"/>
                  </a:lnTo>
                  <a:lnTo>
                    <a:pt x="19247" y="188"/>
                  </a:lnTo>
                  <a:lnTo>
                    <a:pt x="18777" y="314"/>
                  </a:lnTo>
                  <a:lnTo>
                    <a:pt x="18306" y="408"/>
                  </a:lnTo>
                  <a:lnTo>
                    <a:pt x="17836" y="565"/>
                  </a:lnTo>
                  <a:lnTo>
                    <a:pt x="17366" y="721"/>
                  </a:lnTo>
                  <a:lnTo>
                    <a:pt x="16896" y="878"/>
                  </a:lnTo>
                  <a:lnTo>
                    <a:pt x="16457" y="1098"/>
                  </a:lnTo>
                  <a:lnTo>
                    <a:pt x="15579" y="1536"/>
                  </a:lnTo>
                  <a:lnTo>
                    <a:pt x="14733" y="2038"/>
                  </a:lnTo>
                  <a:lnTo>
                    <a:pt x="13918" y="2602"/>
                  </a:lnTo>
                  <a:lnTo>
                    <a:pt x="13134" y="3229"/>
                  </a:lnTo>
                  <a:lnTo>
                    <a:pt x="12382" y="3919"/>
                  </a:lnTo>
                  <a:lnTo>
                    <a:pt x="11692" y="4671"/>
                  </a:lnTo>
                  <a:lnTo>
                    <a:pt x="11034" y="5455"/>
                  </a:lnTo>
                  <a:lnTo>
                    <a:pt x="10971" y="5549"/>
                  </a:lnTo>
                  <a:lnTo>
                    <a:pt x="10846" y="5611"/>
                  </a:lnTo>
                  <a:lnTo>
                    <a:pt x="10752" y="5674"/>
                  </a:lnTo>
                  <a:lnTo>
                    <a:pt x="10658" y="5705"/>
                  </a:lnTo>
                  <a:lnTo>
                    <a:pt x="10501" y="5768"/>
                  </a:lnTo>
                  <a:lnTo>
                    <a:pt x="10407" y="5799"/>
                  </a:lnTo>
                  <a:lnTo>
                    <a:pt x="9435" y="5799"/>
                  </a:lnTo>
                  <a:lnTo>
                    <a:pt x="8589" y="5831"/>
                  </a:lnTo>
                  <a:lnTo>
                    <a:pt x="7774" y="5956"/>
                  </a:lnTo>
                  <a:lnTo>
                    <a:pt x="6990" y="6144"/>
                  </a:lnTo>
                  <a:lnTo>
                    <a:pt x="6238" y="6364"/>
                  </a:lnTo>
                  <a:lnTo>
                    <a:pt x="5517" y="6646"/>
                  </a:lnTo>
                  <a:lnTo>
                    <a:pt x="4828" y="6991"/>
                  </a:lnTo>
                  <a:lnTo>
                    <a:pt x="4201" y="7398"/>
                  </a:lnTo>
                  <a:lnTo>
                    <a:pt x="3574" y="7806"/>
                  </a:lnTo>
                  <a:lnTo>
                    <a:pt x="3009" y="8307"/>
                  </a:lnTo>
                  <a:lnTo>
                    <a:pt x="2508" y="8809"/>
                  </a:lnTo>
                  <a:lnTo>
                    <a:pt x="2038" y="9342"/>
                  </a:lnTo>
                  <a:lnTo>
                    <a:pt x="1599" y="9937"/>
                  </a:lnTo>
                  <a:lnTo>
                    <a:pt x="1223" y="10533"/>
                  </a:lnTo>
                  <a:lnTo>
                    <a:pt x="878" y="11160"/>
                  </a:lnTo>
                  <a:lnTo>
                    <a:pt x="596" y="11818"/>
                  </a:lnTo>
                  <a:lnTo>
                    <a:pt x="376" y="12476"/>
                  </a:lnTo>
                  <a:lnTo>
                    <a:pt x="188" y="13166"/>
                  </a:lnTo>
                  <a:lnTo>
                    <a:pt x="63" y="13855"/>
                  </a:lnTo>
                  <a:lnTo>
                    <a:pt x="0" y="14576"/>
                  </a:lnTo>
                  <a:lnTo>
                    <a:pt x="0" y="15266"/>
                  </a:lnTo>
                  <a:lnTo>
                    <a:pt x="63" y="15987"/>
                  </a:lnTo>
                  <a:lnTo>
                    <a:pt x="188" y="16677"/>
                  </a:lnTo>
                  <a:lnTo>
                    <a:pt x="376" y="17366"/>
                  </a:lnTo>
                  <a:lnTo>
                    <a:pt x="627" y="18056"/>
                  </a:lnTo>
                  <a:lnTo>
                    <a:pt x="941" y="18745"/>
                  </a:lnTo>
                  <a:lnTo>
                    <a:pt x="1317" y="19404"/>
                  </a:lnTo>
                  <a:lnTo>
                    <a:pt x="1787" y="20031"/>
                  </a:lnTo>
                  <a:lnTo>
                    <a:pt x="2289" y="20658"/>
                  </a:lnTo>
                  <a:lnTo>
                    <a:pt x="2915" y="21253"/>
                  </a:lnTo>
                  <a:lnTo>
                    <a:pt x="3574" y="21817"/>
                  </a:lnTo>
                  <a:lnTo>
                    <a:pt x="4326" y="22350"/>
                  </a:lnTo>
                  <a:lnTo>
                    <a:pt x="4451" y="22413"/>
                  </a:lnTo>
                  <a:lnTo>
                    <a:pt x="4545" y="22538"/>
                  </a:lnTo>
                  <a:lnTo>
                    <a:pt x="4639" y="22632"/>
                  </a:lnTo>
                  <a:lnTo>
                    <a:pt x="4702" y="22789"/>
                  </a:lnTo>
                  <a:lnTo>
                    <a:pt x="4765" y="22915"/>
                  </a:lnTo>
                  <a:lnTo>
                    <a:pt x="4796" y="23040"/>
                  </a:lnTo>
                  <a:lnTo>
                    <a:pt x="4765" y="23197"/>
                  </a:lnTo>
                  <a:lnTo>
                    <a:pt x="4734" y="23353"/>
                  </a:lnTo>
                  <a:lnTo>
                    <a:pt x="4389" y="24262"/>
                  </a:lnTo>
                  <a:lnTo>
                    <a:pt x="4075" y="25171"/>
                  </a:lnTo>
                  <a:lnTo>
                    <a:pt x="3824" y="26081"/>
                  </a:lnTo>
                  <a:lnTo>
                    <a:pt x="3605" y="27021"/>
                  </a:lnTo>
                  <a:lnTo>
                    <a:pt x="3448" y="27930"/>
                  </a:lnTo>
                  <a:lnTo>
                    <a:pt x="3354" y="28839"/>
                  </a:lnTo>
                  <a:lnTo>
                    <a:pt x="3323" y="29748"/>
                  </a:lnTo>
                  <a:lnTo>
                    <a:pt x="3354" y="30187"/>
                  </a:lnTo>
                  <a:lnTo>
                    <a:pt x="3386" y="30626"/>
                  </a:lnTo>
                  <a:lnTo>
                    <a:pt x="3417" y="31065"/>
                  </a:lnTo>
                  <a:lnTo>
                    <a:pt x="3480" y="31503"/>
                  </a:lnTo>
                  <a:lnTo>
                    <a:pt x="3574" y="31942"/>
                  </a:lnTo>
                  <a:lnTo>
                    <a:pt x="3699" y="32350"/>
                  </a:lnTo>
                  <a:lnTo>
                    <a:pt x="3824" y="32789"/>
                  </a:lnTo>
                  <a:lnTo>
                    <a:pt x="3981" y="33196"/>
                  </a:lnTo>
                  <a:lnTo>
                    <a:pt x="4169" y="33604"/>
                  </a:lnTo>
                  <a:lnTo>
                    <a:pt x="4389" y="33980"/>
                  </a:lnTo>
                  <a:lnTo>
                    <a:pt x="4608" y="34387"/>
                  </a:lnTo>
                  <a:lnTo>
                    <a:pt x="4859" y="34763"/>
                  </a:lnTo>
                  <a:lnTo>
                    <a:pt x="5141" y="35140"/>
                  </a:lnTo>
                  <a:lnTo>
                    <a:pt x="5454" y="35516"/>
                  </a:lnTo>
                  <a:lnTo>
                    <a:pt x="5799" y="35861"/>
                  </a:lnTo>
                  <a:lnTo>
                    <a:pt x="6144" y="36205"/>
                  </a:lnTo>
                  <a:lnTo>
                    <a:pt x="6552" y="36550"/>
                  </a:lnTo>
                  <a:lnTo>
                    <a:pt x="6959" y="36864"/>
                  </a:lnTo>
                  <a:lnTo>
                    <a:pt x="7398" y="37146"/>
                  </a:lnTo>
                  <a:lnTo>
                    <a:pt x="7837" y="37428"/>
                  </a:lnTo>
                  <a:lnTo>
                    <a:pt x="8276" y="37679"/>
                  </a:lnTo>
                  <a:lnTo>
                    <a:pt x="8714" y="37898"/>
                  </a:lnTo>
                  <a:lnTo>
                    <a:pt x="9185" y="38086"/>
                  </a:lnTo>
                  <a:lnTo>
                    <a:pt x="9624" y="38243"/>
                  </a:lnTo>
                  <a:lnTo>
                    <a:pt x="10094" y="38400"/>
                  </a:lnTo>
                  <a:lnTo>
                    <a:pt x="10564" y="38494"/>
                  </a:lnTo>
                  <a:lnTo>
                    <a:pt x="11034" y="38588"/>
                  </a:lnTo>
                  <a:lnTo>
                    <a:pt x="11473" y="38682"/>
                  </a:lnTo>
                  <a:lnTo>
                    <a:pt x="11943" y="38713"/>
                  </a:lnTo>
                  <a:lnTo>
                    <a:pt x="12445" y="38744"/>
                  </a:lnTo>
                  <a:lnTo>
                    <a:pt x="13385" y="38744"/>
                  </a:lnTo>
                  <a:lnTo>
                    <a:pt x="13855" y="38682"/>
                  </a:lnTo>
                  <a:lnTo>
                    <a:pt x="14325" y="38619"/>
                  </a:lnTo>
                  <a:lnTo>
                    <a:pt x="14796" y="38556"/>
                  </a:lnTo>
                  <a:lnTo>
                    <a:pt x="15266" y="38462"/>
                  </a:lnTo>
                  <a:lnTo>
                    <a:pt x="16175" y="38212"/>
                  </a:lnTo>
                  <a:lnTo>
                    <a:pt x="17084" y="37898"/>
                  </a:lnTo>
                  <a:lnTo>
                    <a:pt x="17962" y="37491"/>
                  </a:lnTo>
                  <a:lnTo>
                    <a:pt x="18839" y="37052"/>
                  </a:lnTo>
                  <a:lnTo>
                    <a:pt x="19686" y="36519"/>
                  </a:lnTo>
                  <a:lnTo>
                    <a:pt x="20469" y="35955"/>
                  </a:lnTo>
                  <a:lnTo>
                    <a:pt x="21253" y="35328"/>
                  </a:lnTo>
                  <a:lnTo>
                    <a:pt x="21378" y="35234"/>
                  </a:lnTo>
                  <a:lnTo>
                    <a:pt x="21504" y="35171"/>
                  </a:lnTo>
                  <a:lnTo>
                    <a:pt x="21629" y="35108"/>
                  </a:lnTo>
                  <a:lnTo>
                    <a:pt x="21786" y="35077"/>
                  </a:lnTo>
                  <a:lnTo>
                    <a:pt x="21943" y="35046"/>
                  </a:lnTo>
                  <a:lnTo>
                    <a:pt x="22099" y="35077"/>
                  </a:lnTo>
                  <a:lnTo>
                    <a:pt x="22225" y="35108"/>
                  </a:lnTo>
                  <a:lnTo>
                    <a:pt x="22381" y="35171"/>
                  </a:lnTo>
                  <a:lnTo>
                    <a:pt x="22820" y="35484"/>
                  </a:lnTo>
                  <a:lnTo>
                    <a:pt x="23290" y="35767"/>
                  </a:lnTo>
                  <a:lnTo>
                    <a:pt x="23761" y="36017"/>
                  </a:lnTo>
                  <a:lnTo>
                    <a:pt x="24231" y="36237"/>
                  </a:lnTo>
                  <a:lnTo>
                    <a:pt x="24701" y="36425"/>
                  </a:lnTo>
                  <a:lnTo>
                    <a:pt x="25171" y="36582"/>
                  </a:lnTo>
                  <a:lnTo>
                    <a:pt x="25641" y="36707"/>
                  </a:lnTo>
                  <a:lnTo>
                    <a:pt x="26143" y="36801"/>
                  </a:lnTo>
                  <a:lnTo>
                    <a:pt x="26613" y="36895"/>
                  </a:lnTo>
                  <a:lnTo>
                    <a:pt x="27115" y="36926"/>
                  </a:lnTo>
                  <a:lnTo>
                    <a:pt x="28086" y="36926"/>
                  </a:lnTo>
                  <a:lnTo>
                    <a:pt x="28557" y="36895"/>
                  </a:lnTo>
                  <a:lnTo>
                    <a:pt x="29058" y="36832"/>
                  </a:lnTo>
                  <a:lnTo>
                    <a:pt x="29528" y="36738"/>
                  </a:lnTo>
                  <a:lnTo>
                    <a:pt x="29999" y="36613"/>
                  </a:lnTo>
                  <a:lnTo>
                    <a:pt x="30469" y="36488"/>
                  </a:lnTo>
                  <a:lnTo>
                    <a:pt x="30908" y="36331"/>
                  </a:lnTo>
                  <a:lnTo>
                    <a:pt x="31378" y="36143"/>
                  </a:lnTo>
                  <a:lnTo>
                    <a:pt x="31817" y="35923"/>
                  </a:lnTo>
                  <a:lnTo>
                    <a:pt x="32255" y="35672"/>
                  </a:lnTo>
                  <a:lnTo>
                    <a:pt x="32663" y="35422"/>
                  </a:lnTo>
                  <a:lnTo>
                    <a:pt x="33102" y="35140"/>
                  </a:lnTo>
                  <a:lnTo>
                    <a:pt x="33478" y="34857"/>
                  </a:lnTo>
                  <a:lnTo>
                    <a:pt x="33885" y="34544"/>
                  </a:lnTo>
                  <a:lnTo>
                    <a:pt x="34262" y="34199"/>
                  </a:lnTo>
                  <a:lnTo>
                    <a:pt x="34606" y="33823"/>
                  </a:lnTo>
                  <a:lnTo>
                    <a:pt x="34951" y="33447"/>
                  </a:lnTo>
                  <a:lnTo>
                    <a:pt x="35296" y="33039"/>
                  </a:lnTo>
                  <a:lnTo>
                    <a:pt x="35610" y="32632"/>
                  </a:lnTo>
                  <a:lnTo>
                    <a:pt x="35892" y="32193"/>
                  </a:lnTo>
                  <a:lnTo>
                    <a:pt x="36174" y="31754"/>
                  </a:lnTo>
                  <a:lnTo>
                    <a:pt x="36393" y="31315"/>
                  </a:lnTo>
                  <a:lnTo>
                    <a:pt x="36613" y="30877"/>
                  </a:lnTo>
                  <a:lnTo>
                    <a:pt x="36832" y="30406"/>
                  </a:lnTo>
                  <a:lnTo>
                    <a:pt x="37020" y="29936"/>
                  </a:lnTo>
                  <a:lnTo>
                    <a:pt x="37177" y="29403"/>
                  </a:lnTo>
                  <a:lnTo>
                    <a:pt x="37334" y="28902"/>
                  </a:lnTo>
                  <a:lnTo>
                    <a:pt x="37459" y="28369"/>
                  </a:lnTo>
                  <a:lnTo>
                    <a:pt x="37584" y="27805"/>
                  </a:lnTo>
                  <a:lnTo>
                    <a:pt x="37678" y="27240"/>
                  </a:lnTo>
                  <a:lnTo>
                    <a:pt x="37741" y="26676"/>
                  </a:lnTo>
                  <a:lnTo>
                    <a:pt x="37804" y="26112"/>
                  </a:lnTo>
                  <a:lnTo>
                    <a:pt x="37835" y="25548"/>
                  </a:lnTo>
                  <a:lnTo>
                    <a:pt x="37866" y="24952"/>
                  </a:lnTo>
                  <a:lnTo>
                    <a:pt x="37866" y="24388"/>
                  </a:lnTo>
                  <a:lnTo>
                    <a:pt x="37835" y="23824"/>
                  </a:lnTo>
                  <a:lnTo>
                    <a:pt x="37772" y="23259"/>
                  </a:lnTo>
                  <a:lnTo>
                    <a:pt x="37710" y="22695"/>
                  </a:lnTo>
                  <a:lnTo>
                    <a:pt x="37584" y="22131"/>
                  </a:lnTo>
                  <a:lnTo>
                    <a:pt x="37459" y="21598"/>
                  </a:lnTo>
                  <a:lnTo>
                    <a:pt x="37334" y="21065"/>
                  </a:lnTo>
                  <a:lnTo>
                    <a:pt x="37145" y="20532"/>
                  </a:lnTo>
                  <a:lnTo>
                    <a:pt x="36926" y="20031"/>
                  </a:lnTo>
                  <a:lnTo>
                    <a:pt x="36707" y="19561"/>
                  </a:lnTo>
                  <a:lnTo>
                    <a:pt x="36425" y="19122"/>
                  </a:lnTo>
                  <a:lnTo>
                    <a:pt x="36142" y="18683"/>
                  </a:lnTo>
                  <a:lnTo>
                    <a:pt x="35829" y="18275"/>
                  </a:lnTo>
                  <a:lnTo>
                    <a:pt x="35453" y="17868"/>
                  </a:lnTo>
                  <a:lnTo>
                    <a:pt x="35077" y="17523"/>
                  </a:lnTo>
                  <a:lnTo>
                    <a:pt x="34669" y="17210"/>
                  </a:lnTo>
                  <a:lnTo>
                    <a:pt x="34199" y="16927"/>
                  </a:lnTo>
                  <a:lnTo>
                    <a:pt x="33729" y="16677"/>
                  </a:lnTo>
                  <a:lnTo>
                    <a:pt x="33196" y="16457"/>
                  </a:lnTo>
                  <a:lnTo>
                    <a:pt x="33039" y="16395"/>
                  </a:lnTo>
                  <a:lnTo>
                    <a:pt x="32882" y="16269"/>
                  </a:lnTo>
                  <a:lnTo>
                    <a:pt x="32757" y="16175"/>
                  </a:lnTo>
                  <a:lnTo>
                    <a:pt x="32663" y="16018"/>
                  </a:lnTo>
                  <a:lnTo>
                    <a:pt x="32569" y="15862"/>
                  </a:lnTo>
                  <a:lnTo>
                    <a:pt x="32538" y="15705"/>
                  </a:lnTo>
                  <a:lnTo>
                    <a:pt x="32538" y="15517"/>
                  </a:lnTo>
                  <a:lnTo>
                    <a:pt x="32569" y="15329"/>
                  </a:lnTo>
                  <a:lnTo>
                    <a:pt x="32694" y="14765"/>
                  </a:lnTo>
                  <a:lnTo>
                    <a:pt x="32788" y="14200"/>
                  </a:lnTo>
                  <a:lnTo>
                    <a:pt x="32882" y="13636"/>
                  </a:lnTo>
                  <a:lnTo>
                    <a:pt x="32945" y="13072"/>
                  </a:lnTo>
                  <a:lnTo>
                    <a:pt x="32976" y="12508"/>
                  </a:lnTo>
                  <a:lnTo>
                    <a:pt x="32976" y="11912"/>
                  </a:lnTo>
                  <a:lnTo>
                    <a:pt x="32976" y="11348"/>
                  </a:lnTo>
                  <a:lnTo>
                    <a:pt x="32914" y="10815"/>
                  </a:lnTo>
                  <a:lnTo>
                    <a:pt x="32851" y="10251"/>
                  </a:lnTo>
                  <a:lnTo>
                    <a:pt x="32788" y="9686"/>
                  </a:lnTo>
                  <a:lnTo>
                    <a:pt x="32663" y="9154"/>
                  </a:lnTo>
                  <a:lnTo>
                    <a:pt x="32538" y="8589"/>
                  </a:lnTo>
                  <a:lnTo>
                    <a:pt x="32381" y="8088"/>
                  </a:lnTo>
                  <a:lnTo>
                    <a:pt x="32193" y="7555"/>
                  </a:lnTo>
                  <a:lnTo>
                    <a:pt x="31973" y="7022"/>
                  </a:lnTo>
                  <a:lnTo>
                    <a:pt x="31754" y="6520"/>
                  </a:lnTo>
                  <a:lnTo>
                    <a:pt x="31503" y="6050"/>
                  </a:lnTo>
                  <a:lnTo>
                    <a:pt x="31252" y="5580"/>
                  </a:lnTo>
                  <a:lnTo>
                    <a:pt x="30939" y="5110"/>
                  </a:lnTo>
                  <a:lnTo>
                    <a:pt x="30625" y="4640"/>
                  </a:lnTo>
                  <a:lnTo>
                    <a:pt x="30312" y="4201"/>
                  </a:lnTo>
                  <a:lnTo>
                    <a:pt x="29936" y="3793"/>
                  </a:lnTo>
                  <a:lnTo>
                    <a:pt x="29560" y="3386"/>
                  </a:lnTo>
                  <a:lnTo>
                    <a:pt x="29152" y="3010"/>
                  </a:lnTo>
                  <a:lnTo>
                    <a:pt x="28745" y="2634"/>
                  </a:lnTo>
                  <a:lnTo>
                    <a:pt x="28306" y="2289"/>
                  </a:lnTo>
                  <a:lnTo>
                    <a:pt x="27836" y="1944"/>
                  </a:lnTo>
                  <a:lnTo>
                    <a:pt x="27365" y="1662"/>
                  </a:lnTo>
                  <a:lnTo>
                    <a:pt x="26833" y="1380"/>
                  </a:lnTo>
                  <a:lnTo>
                    <a:pt x="26331" y="1098"/>
                  </a:lnTo>
                  <a:lnTo>
                    <a:pt x="25767" y="878"/>
                  </a:lnTo>
                  <a:lnTo>
                    <a:pt x="25203" y="659"/>
                  </a:lnTo>
                  <a:lnTo>
                    <a:pt x="24701" y="502"/>
                  </a:lnTo>
                  <a:lnTo>
                    <a:pt x="24200" y="345"/>
                  </a:lnTo>
                  <a:lnTo>
                    <a:pt x="23698" y="251"/>
                  </a:lnTo>
                  <a:lnTo>
                    <a:pt x="23196" y="157"/>
                  </a:lnTo>
                  <a:lnTo>
                    <a:pt x="22695" y="94"/>
                  </a:lnTo>
                  <a:lnTo>
                    <a:pt x="22193" y="32"/>
                  </a:lnTo>
                  <a:lnTo>
                    <a:pt x="21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2949325" y="2430000"/>
              <a:ext cx="640275" cy="642625"/>
            </a:xfrm>
            <a:custGeom>
              <a:rect b="b" l="l" r="r" t="t"/>
              <a:pathLst>
                <a:path extrusionOk="0" h="25705" w="25611">
                  <a:moveTo>
                    <a:pt x="15298" y="1"/>
                  </a:moveTo>
                  <a:lnTo>
                    <a:pt x="14953" y="32"/>
                  </a:lnTo>
                  <a:lnTo>
                    <a:pt x="14608" y="63"/>
                  </a:lnTo>
                  <a:lnTo>
                    <a:pt x="14263" y="126"/>
                  </a:lnTo>
                  <a:lnTo>
                    <a:pt x="13950" y="189"/>
                  </a:lnTo>
                  <a:lnTo>
                    <a:pt x="13605" y="283"/>
                  </a:lnTo>
                  <a:lnTo>
                    <a:pt x="13291" y="377"/>
                  </a:lnTo>
                  <a:lnTo>
                    <a:pt x="12665" y="659"/>
                  </a:lnTo>
                  <a:lnTo>
                    <a:pt x="12069" y="1004"/>
                  </a:lnTo>
                  <a:lnTo>
                    <a:pt x="11505" y="1380"/>
                  </a:lnTo>
                  <a:lnTo>
                    <a:pt x="10940" y="1850"/>
                  </a:lnTo>
                  <a:lnTo>
                    <a:pt x="10408" y="2320"/>
                  </a:lnTo>
                  <a:lnTo>
                    <a:pt x="9906" y="2853"/>
                  </a:lnTo>
                  <a:lnTo>
                    <a:pt x="9404" y="3417"/>
                  </a:lnTo>
                  <a:lnTo>
                    <a:pt x="8934" y="4013"/>
                  </a:lnTo>
                  <a:lnTo>
                    <a:pt x="8495" y="4609"/>
                  </a:lnTo>
                  <a:lnTo>
                    <a:pt x="8433" y="4703"/>
                  </a:lnTo>
                  <a:lnTo>
                    <a:pt x="8339" y="4797"/>
                  </a:lnTo>
                  <a:lnTo>
                    <a:pt x="8151" y="4891"/>
                  </a:lnTo>
                  <a:lnTo>
                    <a:pt x="8057" y="4953"/>
                  </a:lnTo>
                  <a:lnTo>
                    <a:pt x="7931" y="4985"/>
                  </a:lnTo>
                  <a:lnTo>
                    <a:pt x="6865" y="5016"/>
                  </a:lnTo>
                  <a:lnTo>
                    <a:pt x="5894" y="5079"/>
                  </a:lnTo>
                  <a:lnTo>
                    <a:pt x="5424" y="5110"/>
                  </a:lnTo>
                  <a:lnTo>
                    <a:pt x="4953" y="5173"/>
                  </a:lnTo>
                  <a:lnTo>
                    <a:pt x="4514" y="5267"/>
                  </a:lnTo>
                  <a:lnTo>
                    <a:pt x="4076" y="5392"/>
                  </a:lnTo>
                  <a:lnTo>
                    <a:pt x="3668" y="5549"/>
                  </a:lnTo>
                  <a:lnTo>
                    <a:pt x="3292" y="5737"/>
                  </a:lnTo>
                  <a:lnTo>
                    <a:pt x="2884" y="5956"/>
                  </a:lnTo>
                  <a:lnTo>
                    <a:pt x="2508" y="6207"/>
                  </a:lnTo>
                  <a:lnTo>
                    <a:pt x="2164" y="6521"/>
                  </a:lnTo>
                  <a:lnTo>
                    <a:pt x="1819" y="6897"/>
                  </a:lnTo>
                  <a:lnTo>
                    <a:pt x="1474" y="7336"/>
                  </a:lnTo>
                  <a:lnTo>
                    <a:pt x="1160" y="7806"/>
                  </a:lnTo>
                  <a:lnTo>
                    <a:pt x="878" y="8339"/>
                  </a:lnTo>
                  <a:lnTo>
                    <a:pt x="628" y="8872"/>
                  </a:lnTo>
                  <a:lnTo>
                    <a:pt x="408" y="9436"/>
                  </a:lnTo>
                  <a:lnTo>
                    <a:pt x="251" y="10000"/>
                  </a:lnTo>
                  <a:lnTo>
                    <a:pt x="126" y="10596"/>
                  </a:lnTo>
                  <a:lnTo>
                    <a:pt x="32" y="11160"/>
                  </a:lnTo>
                  <a:lnTo>
                    <a:pt x="1" y="11724"/>
                  </a:lnTo>
                  <a:lnTo>
                    <a:pt x="32" y="12288"/>
                  </a:lnTo>
                  <a:lnTo>
                    <a:pt x="95" y="12853"/>
                  </a:lnTo>
                  <a:lnTo>
                    <a:pt x="251" y="13385"/>
                  </a:lnTo>
                  <a:lnTo>
                    <a:pt x="439" y="13887"/>
                  </a:lnTo>
                  <a:lnTo>
                    <a:pt x="690" y="14389"/>
                  </a:lnTo>
                  <a:lnTo>
                    <a:pt x="1035" y="14827"/>
                  </a:lnTo>
                  <a:lnTo>
                    <a:pt x="1223" y="15047"/>
                  </a:lnTo>
                  <a:lnTo>
                    <a:pt x="1443" y="15266"/>
                  </a:lnTo>
                  <a:lnTo>
                    <a:pt x="1662" y="15454"/>
                  </a:lnTo>
                  <a:lnTo>
                    <a:pt x="1913" y="15642"/>
                  </a:lnTo>
                  <a:lnTo>
                    <a:pt x="2164" y="15830"/>
                  </a:lnTo>
                  <a:lnTo>
                    <a:pt x="2446" y="15987"/>
                  </a:lnTo>
                  <a:lnTo>
                    <a:pt x="2602" y="16113"/>
                  </a:lnTo>
                  <a:lnTo>
                    <a:pt x="2665" y="16238"/>
                  </a:lnTo>
                  <a:lnTo>
                    <a:pt x="2696" y="16395"/>
                  </a:lnTo>
                  <a:lnTo>
                    <a:pt x="2665" y="16520"/>
                  </a:lnTo>
                  <a:lnTo>
                    <a:pt x="2602" y="17335"/>
                  </a:lnTo>
                  <a:lnTo>
                    <a:pt x="2508" y="18119"/>
                  </a:lnTo>
                  <a:lnTo>
                    <a:pt x="2446" y="18902"/>
                  </a:lnTo>
                  <a:lnTo>
                    <a:pt x="2383" y="19717"/>
                  </a:lnTo>
                  <a:lnTo>
                    <a:pt x="2352" y="20501"/>
                  </a:lnTo>
                  <a:lnTo>
                    <a:pt x="2383" y="20909"/>
                  </a:lnTo>
                  <a:lnTo>
                    <a:pt x="2414" y="21285"/>
                  </a:lnTo>
                  <a:lnTo>
                    <a:pt x="2477" y="21692"/>
                  </a:lnTo>
                  <a:lnTo>
                    <a:pt x="2540" y="22068"/>
                  </a:lnTo>
                  <a:lnTo>
                    <a:pt x="2665" y="22445"/>
                  </a:lnTo>
                  <a:lnTo>
                    <a:pt x="2790" y="22852"/>
                  </a:lnTo>
                  <a:lnTo>
                    <a:pt x="2979" y="23260"/>
                  </a:lnTo>
                  <a:lnTo>
                    <a:pt x="3167" y="23667"/>
                  </a:lnTo>
                  <a:lnTo>
                    <a:pt x="3417" y="24012"/>
                  </a:lnTo>
                  <a:lnTo>
                    <a:pt x="3668" y="24357"/>
                  </a:lnTo>
                  <a:lnTo>
                    <a:pt x="3919" y="24639"/>
                  </a:lnTo>
                  <a:lnTo>
                    <a:pt x="4201" y="24858"/>
                  </a:lnTo>
                  <a:lnTo>
                    <a:pt x="4483" y="25078"/>
                  </a:lnTo>
                  <a:lnTo>
                    <a:pt x="4797" y="25266"/>
                  </a:lnTo>
                  <a:lnTo>
                    <a:pt x="5110" y="25391"/>
                  </a:lnTo>
                  <a:lnTo>
                    <a:pt x="5455" y="25516"/>
                  </a:lnTo>
                  <a:lnTo>
                    <a:pt x="5768" y="25611"/>
                  </a:lnTo>
                  <a:lnTo>
                    <a:pt x="6113" y="25673"/>
                  </a:lnTo>
                  <a:lnTo>
                    <a:pt x="6458" y="25673"/>
                  </a:lnTo>
                  <a:lnTo>
                    <a:pt x="6834" y="25705"/>
                  </a:lnTo>
                  <a:lnTo>
                    <a:pt x="7179" y="25673"/>
                  </a:lnTo>
                  <a:lnTo>
                    <a:pt x="7555" y="25611"/>
                  </a:lnTo>
                  <a:lnTo>
                    <a:pt x="7900" y="25548"/>
                  </a:lnTo>
                  <a:lnTo>
                    <a:pt x="8276" y="25454"/>
                  </a:lnTo>
                  <a:lnTo>
                    <a:pt x="8621" y="25360"/>
                  </a:lnTo>
                  <a:lnTo>
                    <a:pt x="8966" y="25234"/>
                  </a:lnTo>
                  <a:lnTo>
                    <a:pt x="9655" y="24921"/>
                  </a:lnTo>
                  <a:lnTo>
                    <a:pt x="10345" y="24545"/>
                  </a:lnTo>
                  <a:lnTo>
                    <a:pt x="10972" y="24106"/>
                  </a:lnTo>
                  <a:lnTo>
                    <a:pt x="11536" y="23636"/>
                  </a:lnTo>
                  <a:lnTo>
                    <a:pt x="12038" y="23134"/>
                  </a:lnTo>
                  <a:lnTo>
                    <a:pt x="12508" y="22601"/>
                  </a:lnTo>
                  <a:lnTo>
                    <a:pt x="12570" y="22539"/>
                  </a:lnTo>
                  <a:lnTo>
                    <a:pt x="12633" y="22476"/>
                  </a:lnTo>
                  <a:lnTo>
                    <a:pt x="12727" y="22445"/>
                  </a:lnTo>
                  <a:lnTo>
                    <a:pt x="12884" y="22445"/>
                  </a:lnTo>
                  <a:lnTo>
                    <a:pt x="12947" y="22476"/>
                  </a:lnTo>
                  <a:lnTo>
                    <a:pt x="13041" y="22539"/>
                  </a:lnTo>
                  <a:lnTo>
                    <a:pt x="13103" y="22601"/>
                  </a:lnTo>
                  <a:lnTo>
                    <a:pt x="13354" y="22915"/>
                  </a:lnTo>
                  <a:lnTo>
                    <a:pt x="13605" y="23228"/>
                  </a:lnTo>
                  <a:lnTo>
                    <a:pt x="13887" y="23479"/>
                  </a:lnTo>
                  <a:lnTo>
                    <a:pt x="14169" y="23730"/>
                  </a:lnTo>
                  <a:lnTo>
                    <a:pt x="14451" y="23981"/>
                  </a:lnTo>
                  <a:lnTo>
                    <a:pt x="14733" y="24169"/>
                  </a:lnTo>
                  <a:lnTo>
                    <a:pt x="15047" y="24357"/>
                  </a:lnTo>
                  <a:lnTo>
                    <a:pt x="15360" y="24513"/>
                  </a:lnTo>
                  <a:lnTo>
                    <a:pt x="15705" y="24670"/>
                  </a:lnTo>
                  <a:lnTo>
                    <a:pt x="16019" y="24796"/>
                  </a:lnTo>
                  <a:lnTo>
                    <a:pt x="16363" y="24890"/>
                  </a:lnTo>
                  <a:lnTo>
                    <a:pt x="16677" y="24952"/>
                  </a:lnTo>
                  <a:lnTo>
                    <a:pt x="17022" y="25015"/>
                  </a:lnTo>
                  <a:lnTo>
                    <a:pt x="17366" y="25078"/>
                  </a:lnTo>
                  <a:lnTo>
                    <a:pt x="18056" y="25078"/>
                  </a:lnTo>
                  <a:lnTo>
                    <a:pt x="18746" y="25046"/>
                  </a:lnTo>
                  <a:lnTo>
                    <a:pt x="19435" y="24921"/>
                  </a:lnTo>
                  <a:lnTo>
                    <a:pt x="20125" y="24733"/>
                  </a:lnTo>
                  <a:lnTo>
                    <a:pt x="20815" y="24482"/>
                  </a:lnTo>
                  <a:lnTo>
                    <a:pt x="21441" y="24169"/>
                  </a:lnTo>
                  <a:lnTo>
                    <a:pt x="22068" y="23792"/>
                  </a:lnTo>
                  <a:lnTo>
                    <a:pt x="22664" y="23354"/>
                  </a:lnTo>
                  <a:lnTo>
                    <a:pt x="23228" y="22883"/>
                  </a:lnTo>
                  <a:lnTo>
                    <a:pt x="23479" y="22601"/>
                  </a:lnTo>
                  <a:lnTo>
                    <a:pt x="23698" y="22319"/>
                  </a:lnTo>
                  <a:lnTo>
                    <a:pt x="23949" y="22006"/>
                  </a:lnTo>
                  <a:lnTo>
                    <a:pt x="24169" y="21692"/>
                  </a:lnTo>
                  <a:lnTo>
                    <a:pt x="24388" y="21347"/>
                  </a:lnTo>
                  <a:lnTo>
                    <a:pt x="24576" y="21003"/>
                  </a:lnTo>
                  <a:lnTo>
                    <a:pt x="24921" y="20219"/>
                  </a:lnTo>
                  <a:lnTo>
                    <a:pt x="25203" y="19435"/>
                  </a:lnTo>
                  <a:lnTo>
                    <a:pt x="25328" y="19028"/>
                  </a:lnTo>
                  <a:lnTo>
                    <a:pt x="25422" y="18620"/>
                  </a:lnTo>
                  <a:lnTo>
                    <a:pt x="25516" y="18181"/>
                  </a:lnTo>
                  <a:lnTo>
                    <a:pt x="25579" y="17774"/>
                  </a:lnTo>
                  <a:lnTo>
                    <a:pt x="25610" y="17366"/>
                  </a:lnTo>
                  <a:lnTo>
                    <a:pt x="25610" y="16959"/>
                  </a:lnTo>
                  <a:lnTo>
                    <a:pt x="25610" y="16551"/>
                  </a:lnTo>
                  <a:lnTo>
                    <a:pt x="25579" y="16144"/>
                  </a:lnTo>
                  <a:lnTo>
                    <a:pt x="25516" y="15736"/>
                  </a:lnTo>
                  <a:lnTo>
                    <a:pt x="25454" y="15360"/>
                  </a:lnTo>
                  <a:lnTo>
                    <a:pt x="25360" y="15015"/>
                  </a:lnTo>
                  <a:lnTo>
                    <a:pt x="25203" y="14639"/>
                  </a:lnTo>
                  <a:lnTo>
                    <a:pt x="25046" y="14326"/>
                  </a:lnTo>
                  <a:lnTo>
                    <a:pt x="24858" y="14012"/>
                  </a:lnTo>
                  <a:lnTo>
                    <a:pt x="24639" y="13699"/>
                  </a:lnTo>
                  <a:lnTo>
                    <a:pt x="24388" y="13417"/>
                  </a:lnTo>
                  <a:lnTo>
                    <a:pt x="24106" y="13166"/>
                  </a:lnTo>
                  <a:lnTo>
                    <a:pt x="23792" y="12947"/>
                  </a:lnTo>
                  <a:lnTo>
                    <a:pt x="23448" y="12759"/>
                  </a:lnTo>
                  <a:lnTo>
                    <a:pt x="23040" y="12570"/>
                  </a:lnTo>
                  <a:lnTo>
                    <a:pt x="22633" y="12445"/>
                  </a:lnTo>
                  <a:lnTo>
                    <a:pt x="22162" y="12351"/>
                  </a:lnTo>
                  <a:lnTo>
                    <a:pt x="22037" y="12320"/>
                  </a:lnTo>
                  <a:lnTo>
                    <a:pt x="21912" y="12257"/>
                  </a:lnTo>
                  <a:lnTo>
                    <a:pt x="21849" y="12163"/>
                  </a:lnTo>
                  <a:lnTo>
                    <a:pt x="21755" y="12069"/>
                  </a:lnTo>
                  <a:lnTo>
                    <a:pt x="21661" y="12069"/>
                  </a:lnTo>
                  <a:lnTo>
                    <a:pt x="21567" y="12038"/>
                  </a:lnTo>
                  <a:lnTo>
                    <a:pt x="21473" y="11975"/>
                  </a:lnTo>
                  <a:lnTo>
                    <a:pt x="21410" y="11881"/>
                  </a:lnTo>
                  <a:lnTo>
                    <a:pt x="21347" y="11755"/>
                  </a:lnTo>
                  <a:lnTo>
                    <a:pt x="21347" y="11661"/>
                  </a:lnTo>
                  <a:lnTo>
                    <a:pt x="21347" y="11536"/>
                  </a:lnTo>
                  <a:lnTo>
                    <a:pt x="21379" y="11411"/>
                  </a:lnTo>
                  <a:lnTo>
                    <a:pt x="21661" y="10658"/>
                  </a:lnTo>
                  <a:lnTo>
                    <a:pt x="21912" y="9906"/>
                  </a:lnTo>
                  <a:lnTo>
                    <a:pt x="22100" y="9122"/>
                  </a:lnTo>
                  <a:lnTo>
                    <a:pt x="22225" y="8370"/>
                  </a:lnTo>
                  <a:lnTo>
                    <a:pt x="22288" y="7586"/>
                  </a:lnTo>
                  <a:lnTo>
                    <a:pt x="22288" y="6834"/>
                  </a:lnTo>
                  <a:lnTo>
                    <a:pt x="22225" y="6082"/>
                  </a:lnTo>
                  <a:lnTo>
                    <a:pt x="22100" y="5361"/>
                  </a:lnTo>
                  <a:lnTo>
                    <a:pt x="22006" y="5016"/>
                  </a:lnTo>
                  <a:lnTo>
                    <a:pt x="21880" y="4671"/>
                  </a:lnTo>
                  <a:lnTo>
                    <a:pt x="21755" y="4326"/>
                  </a:lnTo>
                  <a:lnTo>
                    <a:pt x="21598" y="3982"/>
                  </a:lnTo>
                  <a:lnTo>
                    <a:pt x="21441" y="3668"/>
                  </a:lnTo>
                  <a:lnTo>
                    <a:pt x="21253" y="3355"/>
                  </a:lnTo>
                  <a:lnTo>
                    <a:pt x="21065" y="3041"/>
                  </a:lnTo>
                  <a:lnTo>
                    <a:pt x="20815" y="2728"/>
                  </a:lnTo>
                  <a:lnTo>
                    <a:pt x="20595" y="2446"/>
                  </a:lnTo>
                  <a:lnTo>
                    <a:pt x="20313" y="2163"/>
                  </a:lnTo>
                  <a:lnTo>
                    <a:pt x="20031" y="1881"/>
                  </a:lnTo>
                  <a:lnTo>
                    <a:pt x="19717" y="1631"/>
                  </a:lnTo>
                  <a:lnTo>
                    <a:pt x="19404" y="1411"/>
                  </a:lnTo>
                  <a:lnTo>
                    <a:pt x="19059" y="1160"/>
                  </a:lnTo>
                  <a:lnTo>
                    <a:pt x="18683" y="941"/>
                  </a:lnTo>
                  <a:lnTo>
                    <a:pt x="18307" y="753"/>
                  </a:lnTo>
                  <a:lnTo>
                    <a:pt x="17899" y="565"/>
                  </a:lnTo>
                  <a:lnTo>
                    <a:pt x="17523" y="408"/>
                  </a:lnTo>
                  <a:lnTo>
                    <a:pt x="17116" y="283"/>
                  </a:lnTo>
                  <a:lnTo>
                    <a:pt x="16740" y="189"/>
                  </a:lnTo>
                  <a:lnTo>
                    <a:pt x="16363" y="95"/>
                  </a:lnTo>
                  <a:lnTo>
                    <a:pt x="16019" y="63"/>
                  </a:lnTo>
                  <a:lnTo>
                    <a:pt x="15642" y="32"/>
                  </a:lnTo>
                  <a:lnTo>
                    <a:pt x="15298" y="1"/>
                  </a:lnTo>
                  <a:close/>
                </a:path>
              </a:pathLst>
            </a:custGeom>
            <a:solidFill>
              <a:srgbClr val="FF9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5029150" y="3621950"/>
              <a:ext cx="488250" cy="858900"/>
            </a:xfrm>
            <a:custGeom>
              <a:rect b="b" l="l" r="r" t="t"/>
              <a:pathLst>
                <a:path extrusionOk="0" h="34356" w="19530">
                  <a:moveTo>
                    <a:pt x="17460" y="0"/>
                  </a:moveTo>
                  <a:lnTo>
                    <a:pt x="16614" y="878"/>
                  </a:lnTo>
                  <a:lnTo>
                    <a:pt x="15736" y="1693"/>
                  </a:lnTo>
                  <a:lnTo>
                    <a:pt x="14827" y="2477"/>
                  </a:lnTo>
                  <a:lnTo>
                    <a:pt x="13918" y="3260"/>
                  </a:lnTo>
                  <a:lnTo>
                    <a:pt x="12006" y="4734"/>
                  </a:lnTo>
                  <a:lnTo>
                    <a:pt x="10125" y="6207"/>
                  </a:lnTo>
                  <a:lnTo>
                    <a:pt x="9185" y="6928"/>
                  </a:lnTo>
                  <a:lnTo>
                    <a:pt x="8244" y="7712"/>
                  </a:lnTo>
                  <a:lnTo>
                    <a:pt x="7335" y="8495"/>
                  </a:lnTo>
                  <a:lnTo>
                    <a:pt x="6458" y="9310"/>
                  </a:lnTo>
                  <a:lnTo>
                    <a:pt x="5611" y="10188"/>
                  </a:lnTo>
                  <a:lnTo>
                    <a:pt x="4828" y="11097"/>
                  </a:lnTo>
                  <a:lnTo>
                    <a:pt x="4420" y="11598"/>
                  </a:lnTo>
                  <a:lnTo>
                    <a:pt x="4044" y="12069"/>
                  </a:lnTo>
                  <a:lnTo>
                    <a:pt x="3699" y="12602"/>
                  </a:lnTo>
                  <a:lnTo>
                    <a:pt x="3354" y="13103"/>
                  </a:lnTo>
                  <a:lnTo>
                    <a:pt x="2978" y="13730"/>
                  </a:lnTo>
                  <a:lnTo>
                    <a:pt x="2602" y="14357"/>
                  </a:lnTo>
                  <a:lnTo>
                    <a:pt x="2289" y="14984"/>
                  </a:lnTo>
                  <a:lnTo>
                    <a:pt x="1975" y="15611"/>
                  </a:lnTo>
                  <a:lnTo>
                    <a:pt x="1693" y="16269"/>
                  </a:lnTo>
                  <a:lnTo>
                    <a:pt x="1411" y="16927"/>
                  </a:lnTo>
                  <a:lnTo>
                    <a:pt x="1192" y="17554"/>
                  </a:lnTo>
                  <a:lnTo>
                    <a:pt x="972" y="18213"/>
                  </a:lnTo>
                  <a:lnTo>
                    <a:pt x="784" y="18871"/>
                  </a:lnTo>
                  <a:lnTo>
                    <a:pt x="596" y="19529"/>
                  </a:lnTo>
                  <a:lnTo>
                    <a:pt x="439" y="20219"/>
                  </a:lnTo>
                  <a:lnTo>
                    <a:pt x="314" y="20877"/>
                  </a:lnTo>
                  <a:lnTo>
                    <a:pt x="220" y="21567"/>
                  </a:lnTo>
                  <a:lnTo>
                    <a:pt x="126" y="22225"/>
                  </a:lnTo>
                  <a:lnTo>
                    <a:pt x="63" y="22914"/>
                  </a:lnTo>
                  <a:lnTo>
                    <a:pt x="32" y="23573"/>
                  </a:lnTo>
                  <a:lnTo>
                    <a:pt x="0" y="24262"/>
                  </a:lnTo>
                  <a:lnTo>
                    <a:pt x="0" y="24952"/>
                  </a:lnTo>
                  <a:lnTo>
                    <a:pt x="32" y="25610"/>
                  </a:lnTo>
                  <a:lnTo>
                    <a:pt x="63" y="26300"/>
                  </a:lnTo>
                  <a:lnTo>
                    <a:pt x="126" y="26989"/>
                  </a:lnTo>
                  <a:lnTo>
                    <a:pt x="189" y="27648"/>
                  </a:lnTo>
                  <a:lnTo>
                    <a:pt x="314" y="28337"/>
                  </a:lnTo>
                  <a:lnTo>
                    <a:pt x="408" y="29027"/>
                  </a:lnTo>
                  <a:lnTo>
                    <a:pt x="721" y="30375"/>
                  </a:lnTo>
                  <a:lnTo>
                    <a:pt x="1066" y="31723"/>
                  </a:lnTo>
                  <a:lnTo>
                    <a:pt x="1505" y="33039"/>
                  </a:lnTo>
                  <a:lnTo>
                    <a:pt x="2038" y="34356"/>
                  </a:lnTo>
                  <a:lnTo>
                    <a:pt x="2884" y="31597"/>
                  </a:lnTo>
                  <a:lnTo>
                    <a:pt x="3323" y="30187"/>
                  </a:lnTo>
                  <a:lnTo>
                    <a:pt x="3793" y="28808"/>
                  </a:lnTo>
                  <a:lnTo>
                    <a:pt x="3135" y="26018"/>
                  </a:lnTo>
                  <a:lnTo>
                    <a:pt x="2477" y="23228"/>
                  </a:lnTo>
                  <a:lnTo>
                    <a:pt x="2163" y="21817"/>
                  </a:lnTo>
                  <a:lnTo>
                    <a:pt x="1881" y="20407"/>
                  </a:lnTo>
                  <a:lnTo>
                    <a:pt x="1662" y="18996"/>
                  </a:lnTo>
                  <a:lnTo>
                    <a:pt x="1536" y="17586"/>
                  </a:lnTo>
                  <a:lnTo>
                    <a:pt x="1536" y="17460"/>
                  </a:lnTo>
                  <a:lnTo>
                    <a:pt x="1599" y="17335"/>
                  </a:lnTo>
                  <a:lnTo>
                    <a:pt x="1693" y="17272"/>
                  </a:lnTo>
                  <a:lnTo>
                    <a:pt x="1944" y="17272"/>
                  </a:lnTo>
                  <a:lnTo>
                    <a:pt x="2038" y="17303"/>
                  </a:lnTo>
                  <a:lnTo>
                    <a:pt x="2163" y="17398"/>
                  </a:lnTo>
                  <a:lnTo>
                    <a:pt x="2226" y="17523"/>
                  </a:lnTo>
                  <a:lnTo>
                    <a:pt x="2634" y="18589"/>
                  </a:lnTo>
                  <a:lnTo>
                    <a:pt x="2978" y="19686"/>
                  </a:lnTo>
                  <a:lnTo>
                    <a:pt x="3323" y="20814"/>
                  </a:lnTo>
                  <a:lnTo>
                    <a:pt x="3605" y="21943"/>
                  </a:lnTo>
                  <a:lnTo>
                    <a:pt x="4169" y="24200"/>
                  </a:lnTo>
                  <a:lnTo>
                    <a:pt x="4671" y="26488"/>
                  </a:lnTo>
                  <a:lnTo>
                    <a:pt x="5267" y="24952"/>
                  </a:lnTo>
                  <a:lnTo>
                    <a:pt x="5925" y="23447"/>
                  </a:lnTo>
                  <a:lnTo>
                    <a:pt x="6614" y="21974"/>
                  </a:lnTo>
                  <a:lnTo>
                    <a:pt x="7335" y="20532"/>
                  </a:lnTo>
                  <a:lnTo>
                    <a:pt x="7743" y="19780"/>
                  </a:lnTo>
                  <a:lnTo>
                    <a:pt x="8119" y="19090"/>
                  </a:lnTo>
                  <a:lnTo>
                    <a:pt x="8965" y="17680"/>
                  </a:lnTo>
                  <a:lnTo>
                    <a:pt x="8495" y="15423"/>
                  </a:lnTo>
                  <a:lnTo>
                    <a:pt x="8276" y="14294"/>
                  </a:lnTo>
                  <a:lnTo>
                    <a:pt x="8056" y="13197"/>
                  </a:lnTo>
                  <a:lnTo>
                    <a:pt x="7868" y="12037"/>
                  </a:lnTo>
                  <a:lnTo>
                    <a:pt x="7712" y="10909"/>
                  </a:lnTo>
                  <a:lnTo>
                    <a:pt x="7586" y="9780"/>
                  </a:lnTo>
                  <a:lnTo>
                    <a:pt x="7524" y="8621"/>
                  </a:lnTo>
                  <a:lnTo>
                    <a:pt x="7555" y="8527"/>
                  </a:lnTo>
                  <a:lnTo>
                    <a:pt x="7586" y="8464"/>
                  </a:lnTo>
                  <a:lnTo>
                    <a:pt x="7649" y="8432"/>
                  </a:lnTo>
                  <a:lnTo>
                    <a:pt x="7743" y="8401"/>
                  </a:lnTo>
                  <a:lnTo>
                    <a:pt x="7837" y="8401"/>
                  </a:lnTo>
                  <a:lnTo>
                    <a:pt x="7900" y="8432"/>
                  </a:lnTo>
                  <a:lnTo>
                    <a:pt x="7994" y="8495"/>
                  </a:lnTo>
                  <a:lnTo>
                    <a:pt x="8025" y="8589"/>
                  </a:lnTo>
                  <a:lnTo>
                    <a:pt x="8370" y="9498"/>
                  </a:lnTo>
                  <a:lnTo>
                    <a:pt x="8652" y="10407"/>
                  </a:lnTo>
                  <a:lnTo>
                    <a:pt x="8934" y="11316"/>
                  </a:lnTo>
                  <a:lnTo>
                    <a:pt x="9185" y="12257"/>
                  </a:lnTo>
                  <a:lnTo>
                    <a:pt x="9624" y="14138"/>
                  </a:lnTo>
                  <a:lnTo>
                    <a:pt x="10000" y="16050"/>
                  </a:lnTo>
                  <a:lnTo>
                    <a:pt x="10878" y="14639"/>
                  </a:lnTo>
                  <a:lnTo>
                    <a:pt x="11755" y="13228"/>
                  </a:lnTo>
                  <a:lnTo>
                    <a:pt x="12602" y="11787"/>
                  </a:lnTo>
                  <a:lnTo>
                    <a:pt x="12978" y="11066"/>
                  </a:lnTo>
                  <a:lnTo>
                    <a:pt x="13354" y="10313"/>
                  </a:lnTo>
                  <a:lnTo>
                    <a:pt x="13699" y="9592"/>
                  </a:lnTo>
                  <a:lnTo>
                    <a:pt x="14012" y="8809"/>
                  </a:lnTo>
                  <a:lnTo>
                    <a:pt x="14294" y="8056"/>
                  </a:lnTo>
                  <a:lnTo>
                    <a:pt x="14545" y="7273"/>
                  </a:lnTo>
                  <a:lnTo>
                    <a:pt x="14796" y="6458"/>
                  </a:lnTo>
                  <a:lnTo>
                    <a:pt x="14984" y="5611"/>
                  </a:lnTo>
                  <a:lnTo>
                    <a:pt x="15109" y="4796"/>
                  </a:lnTo>
                  <a:lnTo>
                    <a:pt x="15203" y="3919"/>
                  </a:lnTo>
                  <a:lnTo>
                    <a:pt x="15235" y="3825"/>
                  </a:lnTo>
                  <a:lnTo>
                    <a:pt x="15297" y="3762"/>
                  </a:lnTo>
                  <a:lnTo>
                    <a:pt x="15360" y="3731"/>
                  </a:lnTo>
                  <a:lnTo>
                    <a:pt x="15423" y="3699"/>
                  </a:lnTo>
                  <a:lnTo>
                    <a:pt x="15517" y="3699"/>
                  </a:lnTo>
                  <a:lnTo>
                    <a:pt x="15580" y="3731"/>
                  </a:lnTo>
                  <a:lnTo>
                    <a:pt x="15642" y="3762"/>
                  </a:lnTo>
                  <a:lnTo>
                    <a:pt x="15674" y="3856"/>
                  </a:lnTo>
                  <a:lnTo>
                    <a:pt x="15799" y="4671"/>
                  </a:lnTo>
                  <a:lnTo>
                    <a:pt x="15862" y="5455"/>
                  </a:lnTo>
                  <a:lnTo>
                    <a:pt x="15893" y="6238"/>
                  </a:lnTo>
                  <a:lnTo>
                    <a:pt x="15862" y="7022"/>
                  </a:lnTo>
                  <a:lnTo>
                    <a:pt x="15768" y="7774"/>
                  </a:lnTo>
                  <a:lnTo>
                    <a:pt x="15611" y="8495"/>
                  </a:lnTo>
                  <a:lnTo>
                    <a:pt x="15454" y="9216"/>
                  </a:lnTo>
                  <a:lnTo>
                    <a:pt x="15235" y="9937"/>
                  </a:lnTo>
                  <a:lnTo>
                    <a:pt x="14953" y="10658"/>
                  </a:lnTo>
                  <a:lnTo>
                    <a:pt x="14670" y="11348"/>
                  </a:lnTo>
                  <a:lnTo>
                    <a:pt x="14357" y="12037"/>
                  </a:lnTo>
                  <a:lnTo>
                    <a:pt x="14012" y="12727"/>
                  </a:lnTo>
                  <a:lnTo>
                    <a:pt x="13636" y="13417"/>
                  </a:lnTo>
                  <a:lnTo>
                    <a:pt x="13260" y="14075"/>
                  </a:lnTo>
                  <a:lnTo>
                    <a:pt x="12445" y="15423"/>
                  </a:lnTo>
                  <a:lnTo>
                    <a:pt x="14263" y="14482"/>
                  </a:lnTo>
                  <a:lnTo>
                    <a:pt x="16050" y="13511"/>
                  </a:lnTo>
                  <a:lnTo>
                    <a:pt x="16175" y="13448"/>
                  </a:lnTo>
                  <a:lnTo>
                    <a:pt x="16300" y="13417"/>
                  </a:lnTo>
                  <a:lnTo>
                    <a:pt x="16426" y="13417"/>
                  </a:lnTo>
                  <a:lnTo>
                    <a:pt x="16551" y="13448"/>
                  </a:lnTo>
                  <a:lnTo>
                    <a:pt x="16645" y="13511"/>
                  </a:lnTo>
                  <a:lnTo>
                    <a:pt x="16739" y="13573"/>
                  </a:lnTo>
                  <a:lnTo>
                    <a:pt x="16833" y="13667"/>
                  </a:lnTo>
                  <a:lnTo>
                    <a:pt x="16896" y="13761"/>
                  </a:lnTo>
                  <a:lnTo>
                    <a:pt x="16927" y="13855"/>
                  </a:lnTo>
                  <a:lnTo>
                    <a:pt x="16959" y="13981"/>
                  </a:lnTo>
                  <a:lnTo>
                    <a:pt x="16990" y="14106"/>
                  </a:lnTo>
                  <a:lnTo>
                    <a:pt x="16959" y="14200"/>
                  </a:lnTo>
                  <a:lnTo>
                    <a:pt x="16927" y="14326"/>
                  </a:lnTo>
                  <a:lnTo>
                    <a:pt x="16865" y="14451"/>
                  </a:lnTo>
                  <a:lnTo>
                    <a:pt x="16771" y="14545"/>
                  </a:lnTo>
                  <a:lnTo>
                    <a:pt x="16677" y="14639"/>
                  </a:lnTo>
                  <a:lnTo>
                    <a:pt x="15297" y="15391"/>
                  </a:lnTo>
                  <a:lnTo>
                    <a:pt x="13918" y="16144"/>
                  </a:lnTo>
                  <a:lnTo>
                    <a:pt x="12508" y="16865"/>
                  </a:lnTo>
                  <a:lnTo>
                    <a:pt x="11097" y="17554"/>
                  </a:lnTo>
                  <a:lnTo>
                    <a:pt x="10407" y="18683"/>
                  </a:lnTo>
                  <a:lnTo>
                    <a:pt x="9749" y="19843"/>
                  </a:lnTo>
                  <a:lnTo>
                    <a:pt x="9154" y="21002"/>
                  </a:lnTo>
                  <a:lnTo>
                    <a:pt x="8558" y="22162"/>
                  </a:lnTo>
                  <a:lnTo>
                    <a:pt x="7994" y="23353"/>
                  </a:lnTo>
                  <a:lnTo>
                    <a:pt x="7461" y="24544"/>
                  </a:lnTo>
                  <a:lnTo>
                    <a:pt x="6959" y="25736"/>
                  </a:lnTo>
                  <a:lnTo>
                    <a:pt x="6489" y="26958"/>
                  </a:lnTo>
                  <a:lnTo>
                    <a:pt x="10439" y="24795"/>
                  </a:lnTo>
                  <a:lnTo>
                    <a:pt x="12414" y="23698"/>
                  </a:lnTo>
                  <a:lnTo>
                    <a:pt x="14357" y="22570"/>
                  </a:lnTo>
                  <a:lnTo>
                    <a:pt x="14482" y="22507"/>
                  </a:lnTo>
                  <a:lnTo>
                    <a:pt x="14608" y="22476"/>
                  </a:lnTo>
                  <a:lnTo>
                    <a:pt x="14733" y="22476"/>
                  </a:lnTo>
                  <a:lnTo>
                    <a:pt x="14827" y="22507"/>
                  </a:lnTo>
                  <a:lnTo>
                    <a:pt x="14953" y="22538"/>
                  </a:lnTo>
                  <a:lnTo>
                    <a:pt x="15047" y="22632"/>
                  </a:lnTo>
                  <a:lnTo>
                    <a:pt x="15109" y="22695"/>
                  </a:lnTo>
                  <a:lnTo>
                    <a:pt x="15172" y="22789"/>
                  </a:lnTo>
                  <a:lnTo>
                    <a:pt x="15235" y="22914"/>
                  </a:lnTo>
                  <a:lnTo>
                    <a:pt x="15266" y="23009"/>
                  </a:lnTo>
                  <a:lnTo>
                    <a:pt x="15266" y="23134"/>
                  </a:lnTo>
                  <a:lnTo>
                    <a:pt x="15266" y="23259"/>
                  </a:lnTo>
                  <a:lnTo>
                    <a:pt x="15235" y="23353"/>
                  </a:lnTo>
                  <a:lnTo>
                    <a:pt x="15172" y="23479"/>
                  </a:lnTo>
                  <a:lnTo>
                    <a:pt x="15078" y="23573"/>
                  </a:lnTo>
                  <a:lnTo>
                    <a:pt x="14984" y="23667"/>
                  </a:lnTo>
                  <a:lnTo>
                    <a:pt x="12696" y="25046"/>
                  </a:lnTo>
                  <a:lnTo>
                    <a:pt x="10376" y="26394"/>
                  </a:lnTo>
                  <a:lnTo>
                    <a:pt x="8056" y="27710"/>
                  </a:lnTo>
                  <a:lnTo>
                    <a:pt x="6897" y="28337"/>
                  </a:lnTo>
                  <a:lnTo>
                    <a:pt x="5705" y="28964"/>
                  </a:lnTo>
                  <a:lnTo>
                    <a:pt x="4734" y="31597"/>
                  </a:lnTo>
                  <a:lnTo>
                    <a:pt x="3793" y="34230"/>
                  </a:lnTo>
                  <a:lnTo>
                    <a:pt x="4483" y="34074"/>
                  </a:lnTo>
                  <a:lnTo>
                    <a:pt x="5173" y="33886"/>
                  </a:lnTo>
                  <a:lnTo>
                    <a:pt x="5831" y="33666"/>
                  </a:lnTo>
                  <a:lnTo>
                    <a:pt x="6489" y="33447"/>
                  </a:lnTo>
                  <a:lnTo>
                    <a:pt x="7116" y="33196"/>
                  </a:lnTo>
                  <a:lnTo>
                    <a:pt x="7743" y="32914"/>
                  </a:lnTo>
                  <a:lnTo>
                    <a:pt x="8339" y="32632"/>
                  </a:lnTo>
                  <a:lnTo>
                    <a:pt x="8934" y="32318"/>
                  </a:lnTo>
                  <a:lnTo>
                    <a:pt x="9498" y="32005"/>
                  </a:lnTo>
                  <a:lnTo>
                    <a:pt x="10063" y="31660"/>
                  </a:lnTo>
                  <a:lnTo>
                    <a:pt x="10595" y="31284"/>
                  </a:lnTo>
                  <a:lnTo>
                    <a:pt x="11097" y="30939"/>
                  </a:lnTo>
                  <a:lnTo>
                    <a:pt x="11599" y="30532"/>
                  </a:lnTo>
                  <a:lnTo>
                    <a:pt x="12100" y="30124"/>
                  </a:lnTo>
                  <a:lnTo>
                    <a:pt x="12570" y="29717"/>
                  </a:lnTo>
                  <a:lnTo>
                    <a:pt x="13009" y="29278"/>
                  </a:lnTo>
                  <a:lnTo>
                    <a:pt x="13448" y="28839"/>
                  </a:lnTo>
                  <a:lnTo>
                    <a:pt x="13887" y="28369"/>
                  </a:lnTo>
                  <a:lnTo>
                    <a:pt x="14263" y="27899"/>
                  </a:lnTo>
                  <a:lnTo>
                    <a:pt x="14670" y="27397"/>
                  </a:lnTo>
                  <a:lnTo>
                    <a:pt x="15047" y="26895"/>
                  </a:lnTo>
                  <a:lnTo>
                    <a:pt x="15391" y="26394"/>
                  </a:lnTo>
                  <a:lnTo>
                    <a:pt x="15736" y="25861"/>
                  </a:lnTo>
                  <a:lnTo>
                    <a:pt x="16081" y="25328"/>
                  </a:lnTo>
                  <a:lnTo>
                    <a:pt x="16677" y="24231"/>
                  </a:lnTo>
                  <a:lnTo>
                    <a:pt x="17210" y="23103"/>
                  </a:lnTo>
                  <a:lnTo>
                    <a:pt x="17711" y="21911"/>
                  </a:lnTo>
                  <a:lnTo>
                    <a:pt x="18150" y="20720"/>
                  </a:lnTo>
                  <a:lnTo>
                    <a:pt x="18495" y="19466"/>
                  </a:lnTo>
                  <a:lnTo>
                    <a:pt x="18808" y="18213"/>
                  </a:lnTo>
                  <a:lnTo>
                    <a:pt x="19090" y="16927"/>
                  </a:lnTo>
                  <a:lnTo>
                    <a:pt x="19278" y="15642"/>
                  </a:lnTo>
                  <a:lnTo>
                    <a:pt x="19404" y="14326"/>
                  </a:lnTo>
                  <a:lnTo>
                    <a:pt x="19498" y="13009"/>
                  </a:lnTo>
                  <a:lnTo>
                    <a:pt x="19529" y="11692"/>
                  </a:lnTo>
                  <a:lnTo>
                    <a:pt x="19498" y="10345"/>
                  </a:lnTo>
                  <a:lnTo>
                    <a:pt x="19435" y="9028"/>
                  </a:lnTo>
                  <a:lnTo>
                    <a:pt x="19310" y="7712"/>
                  </a:lnTo>
                  <a:lnTo>
                    <a:pt x="19122" y="6364"/>
                  </a:lnTo>
                  <a:lnTo>
                    <a:pt x="18902" y="5078"/>
                  </a:lnTo>
                  <a:lnTo>
                    <a:pt x="18620" y="3762"/>
                  </a:lnTo>
                  <a:lnTo>
                    <a:pt x="18275" y="2508"/>
                  </a:lnTo>
                  <a:lnTo>
                    <a:pt x="17899" y="1254"/>
                  </a:lnTo>
                  <a:lnTo>
                    <a:pt x="17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9"/>
            <p:cNvSpPr/>
            <p:nvPr/>
          </p:nvSpPr>
          <p:spPr>
            <a:xfrm>
              <a:off x="4443750" y="1903375"/>
              <a:ext cx="692000" cy="872250"/>
            </a:xfrm>
            <a:custGeom>
              <a:rect b="b" l="l" r="r" t="t"/>
              <a:pathLst>
                <a:path extrusionOk="0" h="34890" w="27680">
                  <a:moveTo>
                    <a:pt x="8527" y="4233"/>
                  </a:moveTo>
                  <a:lnTo>
                    <a:pt x="8778" y="4264"/>
                  </a:lnTo>
                  <a:lnTo>
                    <a:pt x="8903" y="4295"/>
                  </a:lnTo>
                  <a:lnTo>
                    <a:pt x="9029" y="4327"/>
                  </a:lnTo>
                  <a:lnTo>
                    <a:pt x="9154" y="4389"/>
                  </a:lnTo>
                  <a:lnTo>
                    <a:pt x="9248" y="4483"/>
                  </a:lnTo>
                  <a:lnTo>
                    <a:pt x="9530" y="4797"/>
                  </a:lnTo>
                  <a:lnTo>
                    <a:pt x="9750" y="5142"/>
                  </a:lnTo>
                  <a:lnTo>
                    <a:pt x="9938" y="5518"/>
                  </a:lnTo>
                  <a:lnTo>
                    <a:pt x="10063" y="5925"/>
                  </a:lnTo>
                  <a:lnTo>
                    <a:pt x="10157" y="6364"/>
                  </a:lnTo>
                  <a:lnTo>
                    <a:pt x="10220" y="6772"/>
                  </a:lnTo>
                  <a:lnTo>
                    <a:pt x="10251" y="7211"/>
                  </a:lnTo>
                  <a:lnTo>
                    <a:pt x="10220" y="7618"/>
                  </a:lnTo>
                  <a:lnTo>
                    <a:pt x="10188" y="7869"/>
                  </a:lnTo>
                  <a:lnTo>
                    <a:pt x="10094" y="8057"/>
                  </a:lnTo>
                  <a:lnTo>
                    <a:pt x="10000" y="8245"/>
                  </a:lnTo>
                  <a:lnTo>
                    <a:pt x="9844" y="8402"/>
                  </a:lnTo>
                  <a:lnTo>
                    <a:pt x="9687" y="8527"/>
                  </a:lnTo>
                  <a:lnTo>
                    <a:pt x="9499" y="8590"/>
                  </a:lnTo>
                  <a:lnTo>
                    <a:pt x="9279" y="8652"/>
                  </a:lnTo>
                  <a:lnTo>
                    <a:pt x="9091" y="8684"/>
                  </a:lnTo>
                  <a:lnTo>
                    <a:pt x="8872" y="8652"/>
                  </a:lnTo>
                  <a:lnTo>
                    <a:pt x="8684" y="8621"/>
                  </a:lnTo>
                  <a:lnTo>
                    <a:pt x="8496" y="8527"/>
                  </a:lnTo>
                  <a:lnTo>
                    <a:pt x="8339" y="8402"/>
                  </a:lnTo>
                  <a:lnTo>
                    <a:pt x="8214" y="8276"/>
                  </a:lnTo>
                  <a:lnTo>
                    <a:pt x="8119" y="8088"/>
                  </a:lnTo>
                  <a:lnTo>
                    <a:pt x="8025" y="7869"/>
                  </a:lnTo>
                  <a:lnTo>
                    <a:pt x="8025" y="7618"/>
                  </a:lnTo>
                  <a:lnTo>
                    <a:pt x="8025" y="7273"/>
                  </a:lnTo>
                  <a:lnTo>
                    <a:pt x="7994" y="6960"/>
                  </a:lnTo>
                  <a:lnTo>
                    <a:pt x="7900" y="6364"/>
                  </a:lnTo>
                  <a:lnTo>
                    <a:pt x="7775" y="5737"/>
                  </a:lnTo>
                  <a:lnTo>
                    <a:pt x="7712" y="5110"/>
                  </a:lnTo>
                  <a:lnTo>
                    <a:pt x="7712" y="4985"/>
                  </a:lnTo>
                  <a:lnTo>
                    <a:pt x="7743" y="4828"/>
                  </a:lnTo>
                  <a:lnTo>
                    <a:pt x="7806" y="4703"/>
                  </a:lnTo>
                  <a:lnTo>
                    <a:pt x="7869" y="4609"/>
                  </a:lnTo>
                  <a:lnTo>
                    <a:pt x="7931" y="4515"/>
                  </a:lnTo>
                  <a:lnTo>
                    <a:pt x="8025" y="4421"/>
                  </a:lnTo>
                  <a:lnTo>
                    <a:pt x="8276" y="4295"/>
                  </a:lnTo>
                  <a:lnTo>
                    <a:pt x="8527" y="4233"/>
                  </a:lnTo>
                  <a:close/>
                  <a:moveTo>
                    <a:pt x="7931" y="11129"/>
                  </a:moveTo>
                  <a:lnTo>
                    <a:pt x="8057" y="11160"/>
                  </a:lnTo>
                  <a:lnTo>
                    <a:pt x="8182" y="11223"/>
                  </a:lnTo>
                  <a:lnTo>
                    <a:pt x="8276" y="11286"/>
                  </a:lnTo>
                  <a:lnTo>
                    <a:pt x="8370" y="11411"/>
                  </a:lnTo>
                  <a:lnTo>
                    <a:pt x="8464" y="11505"/>
                  </a:lnTo>
                  <a:lnTo>
                    <a:pt x="8496" y="11630"/>
                  </a:lnTo>
                  <a:lnTo>
                    <a:pt x="8527" y="11818"/>
                  </a:lnTo>
                  <a:lnTo>
                    <a:pt x="8527" y="12007"/>
                  </a:lnTo>
                  <a:lnTo>
                    <a:pt x="8527" y="12383"/>
                  </a:lnTo>
                  <a:lnTo>
                    <a:pt x="8433" y="12727"/>
                  </a:lnTo>
                  <a:lnTo>
                    <a:pt x="8339" y="13104"/>
                  </a:lnTo>
                  <a:lnTo>
                    <a:pt x="8276" y="13480"/>
                  </a:lnTo>
                  <a:lnTo>
                    <a:pt x="8214" y="13825"/>
                  </a:lnTo>
                  <a:lnTo>
                    <a:pt x="8151" y="14169"/>
                  </a:lnTo>
                  <a:lnTo>
                    <a:pt x="8057" y="14546"/>
                  </a:lnTo>
                  <a:lnTo>
                    <a:pt x="7994" y="14702"/>
                  </a:lnTo>
                  <a:lnTo>
                    <a:pt x="7900" y="14828"/>
                  </a:lnTo>
                  <a:lnTo>
                    <a:pt x="7806" y="14922"/>
                  </a:lnTo>
                  <a:lnTo>
                    <a:pt x="7681" y="15016"/>
                  </a:lnTo>
                  <a:lnTo>
                    <a:pt x="7555" y="15078"/>
                  </a:lnTo>
                  <a:lnTo>
                    <a:pt x="7430" y="15141"/>
                  </a:lnTo>
                  <a:lnTo>
                    <a:pt x="7304" y="15172"/>
                  </a:lnTo>
                  <a:lnTo>
                    <a:pt x="7148" y="15204"/>
                  </a:lnTo>
                  <a:lnTo>
                    <a:pt x="7022" y="15172"/>
                  </a:lnTo>
                  <a:lnTo>
                    <a:pt x="6897" y="15141"/>
                  </a:lnTo>
                  <a:lnTo>
                    <a:pt x="6740" y="15110"/>
                  </a:lnTo>
                  <a:lnTo>
                    <a:pt x="6646" y="15047"/>
                  </a:lnTo>
                  <a:lnTo>
                    <a:pt x="6521" y="14953"/>
                  </a:lnTo>
                  <a:lnTo>
                    <a:pt x="6427" y="14828"/>
                  </a:lnTo>
                  <a:lnTo>
                    <a:pt x="6333" y="14702"/>
                  </a:lnTo>
                  <a:lnTo>
                    <a:pt x="6301" y="14546"/>
                  </a:lnTo>
                  <a:lnTo>
                    <a:pt x="6239" y="14295"/>
                  </a:lnTo>
                  <a:lnTo>
                    <a:pt x="6176" y="14044"/>
                  </a:lnTo>
                  <a:lnTo>
                    <a:pt x="6176" y="13793"/>
                  </a:lnTo>
                  <a:lnTo>
                    <a:pt x="6207" y="13542"/>
                  </a:lnTo>
                  <a:lnTo>
                    <a:pt x="6239" y="13323"/>
                  </a:lnTo>
                  <a:lnTo>
                    <a:pt x="6270" y="13072"/>
                  </a:lnTo>
                  <a:lnTo>
                    <a:pt x="6427" y="12571"/>
                  </a:lnTo>
                  <a:lnTo>
                    <a:pt x="6646" y="12101"/>
                  </a:lnTo>
                  <a:lnTo>
                    <a:pt x="6740" y="11912"/>
                  </a:lnTo>
                  <a:lnTo>
                    <a:pt x="6897" y="11724"/>
                  </a:lnTo>
                  <a:lnTo>
                    <a:pt x="7022" y="11536"/>
                  </a:lnTo>
                  <a:lnTo>
                    <a:pt x="7210" y="11380"/>
                  </a:lnTo>
                  <a:lnTo>
                    <a:pt x="7430" y="11254"/>
                  </a:lnTo>
                  <a:lnTo>
                    <a:pt x="7649" y="11160"/>
                  </a:lnTo>
                  <a:lnTo>
                    <a:pt x="7775" y="11129"/>
                  </a:lnTo>
                  <a:close/>
                  <a:moveTo>
                    <a:pt x="10972" y="11850"/>
                  </a:moveTo>
                  <a:lnTo>
                    <a:pt x="11223" y="11881"/>
                  </a:lnTo>
                  <a:lnTo>
                    <a:pt x="11442" y="11944"/>
                  </a:lnTo>
                  <a:lnTo>
                    <a:pt x="11693" y="12069"/>
                  </a:lnTo>
                  <a:lnTo>
                    <a:pt x="11881" y="12226"/>
                  </a:lnTo>
                  <a:lnTo>
                    <a:pt x="12069" y="12383"/>
                  </a:lnTo>
                  <a:lnTo>
                    <a:pt x="12257" y="12571"/>
                  </a:lnTo>
                  <a:lnTo>
                    <a:pt x="12414" y="12790"/>
                  </a:lnTo>
                  <a:lnTo>
                    <a:pt x="12539" y="13041"/>
                  </a:lnTo>
                  <a:lnTo>
                    <a:pt x="12665" y="13292"/>
                  </a:lnTo>
                  <a:lnTo>
                    <a:pt x="12727" y="13542"/>
                  </a:lnTo>
                  <a:lnTo>
                    <a:pt x="12790" y="13793"/>
                  </a:lnTo>
                  <a:lnTo>
                    <a:pt x="12821" y="14044"/>
                  </a:lnTo>
                  <a:lnTo>
                    <a:pt x="12821" y="14326"/>
                  </a:lnTo>
                  <a:lnTo>
                    <a:pt x="12790" y="14546"/>
                  </a:lnTo>
                  <a:lnTo>
                    <a:pt x="12727" y="14796"/>
                  </a:lnTo>
                  <a:lnTo>
                    <a:pt x="12665" y="14922"/>
                  </a:lnTo>
                  <a:lnTo>
                    <a:pt x="12571" y="15047"/>
                  </a:lnTo>
                  <a:lnTo>
                    <a:pt x="12508" y="15141"/>
                  </a:lnTo>
                  <a:lnTo>
                    <a:pt x="12383" y="15235"/>
                  </a:lnTo>
                  <a:lnTo>
                    <a:pt x="12289" y="15298"/>
                  </a:lnTo>
                  <a:lnTo>
                    <a:pt x="12163" y="15361"/>
                  </a:lnTo>
                  <a:lnTo>
                    <a:pt x="12038" y="15392"/>
                  </a:lnTo>
                  <a:lnTo>
                    <a:pt x="11912" y="15392"/>
                  </a:lnTo>
                  <a:lnTo>
                    <a:pt x="11787" y="15361"/>
                  </a:lnTo>
                  <a:lnTo>
                    <a:pt x="11662" y="15361"/>
                  </a:lnTo>
                  <a:lnTo>
                    <a:pt x="11536" y="15298"/>
                  </a:lnTo>
                  <a:lnTo>
                    <a:pt x="11442" y="15235"/>
                  </a:lnTo>
                  <a:lnTo>
                    <a:pt x="11317" y="15141"/>
                  </a:lnTo>
                  <a:lnTo>
                    <a:pt x="11254" y="15047"/>
                  </a:lnTo>
                  <a:lnTo>
                    <a:pt x="11160" y="14922"/>
                  </a:lnTo>
                  <a:lnTo>
                    <a:pt x="11097" y="14796"/>
                  </a:lnTo>
                  <a:lnTo>
                    <a:pt x="10972" y="14452"/>
                  </a:lnTo>
                  <a:lnTo>
                    <a:pt x="10909" y="14107"/>
                  </a:lnTo>
                  <a:lnTo>
                    <a:pt x="10753" y="13448"/>
                  </a:lnTo>
                  <a:lnTo>
                    <a:pt x="10565" y="12853"/>
                  </a:lnTo>
                  <a:lnTo>
                    <a:pt x="10470" y="12539"/>
                  </a:lnTo>
                  <a:lnTo>
                    <a:pt x="10439" y="12226"/>
                  </a:lnTo>
                  <a:lnTo>
                    <a:pt x="10470" y="12132"/>
                  </a:lnTo>
                  <a:lnTo>
                    <a:pt x="10533" y="12007"/>
                  </a:lnTo>
                  <a:lnTo>
                    <a:pt x="10596" y="11912"/>
                  </a:lnTo>
                  <a:lnTo>
                    <a:pt x="10721" y="11881"/>
                  </a:lnTo>
                  <a:lnTo>
                    <a:pt x="10972" y="11850"/>
                  </a:lnTo>
                  <a:close/>
                  <a:moveTo>
                    <a:pt x="3825" y="17712"/>
                  </a:moveTo>
                  <a:lnTo>
                    <a:pt x="4107" y="17743"/>
                  </a:lnTo>
                  <a:lnTo>
                    <a:pt x="4358" y="17837"/>
                  </a:lnTo>
                  <a:lnTo>
                    <a:pt x="4452" y="17900"/>
                  </a:lnTo>
                  <a:lnTo>
                    <a:pt x="4577" y="17994"/>
                  </a:lnTo>
                  <a:lnTo>
                    <a:pt x="4640" y="18088"/>
                  </a:lnTo>
                  <a:lnTo>
                    <a:pt x="4703" y="18182"/>
                  </a:lnTo>
                  <a:lnTo>
                    <a:pt x="4765" y="18307"/>
                  </a:lnTo>
                  <a:lnTo>
                    <a:pt x="4765" y="18433"/>
                  </a:lnTo>
                  <a:lnTo>
                    <a:pt x="4765" y="18589"/>
                  </a:lnTo>
                  <a:lnTo>
                    <a:pt x="4703" y="18715"/>
                  </a:lnTo>
                  <a:lnTo>
                    <a:pt x="4515" y="19248"/>
                  </a:lnTo>
                  <a:lnTo>
                    <a:pt x="4327" y="19749"/>
                  </a:lnTo>
                  <a:lnTo>
                    <a:pt x="4295" y="20000"/>
                  </a:lnTo>
                  <a:lnTo>
                    <a:pt x="4233" y="20282"/>
                  </a:lnTo>
                  <a:lnTo>
                    <a:pt x="4233" y="20533"/>
                  </a:lnTo>
                  <a:lnTo>
                    <a:pt x="4233" y="20815"/>
                  </a:lnTo>
                  <a:lnTo>
                    <a:pt x="4264" y="21097"/>
                  </a:lnTo>
                  <a:lnTo>
                    <a:pt x="4295" y="21348"/>
                  </a:lnTo>
                  <a:lnTo>
                    <a:pt x="4421" y="21881"/>
                  </a:lnTo>
                  <a:lnTo>
                    <a:pt x="4515" y="22382"/>
                  </a:lnTo>
                  <a:lnTo>
                    <a:pt x="4515" y="22664"/>
                  </a:lnTo>
                  <a:lnTo>
                    <a:pt x="4515" y="22915"/>
                  </a:lnTo>
                  <a:lnTo>
                    <a:pt x="4483" y="23072"/>
                  </a:lnTo>
                  <a:lnTo>
                    <a:pt x="4421" y="23228"/>
                  </a:lnTo>
                  <a:lnTo>
                    <a:pt x="4327" y="23385"/>
                  </a:lnTo>
                  <a:lnTo>
                    <a:pt x="4233" y="23511"/>
                  </a:lnTo>
                  <a:lnTo>
                    <a:pt x="4076" y="23573"/>
                  </a:lnTo>
                  <a:lnTo>
                    <a:pt x="3950" y="23636"/>
                  </a:lnTo>
                  <a:lnTo>
                    <a:pt x="3762" y="23667"/>
                  </a:lnTo>
                  <a:lnTo>
                    <a:pt x="3606" y="23605"/>
                  </a:lnTo>
                  <a:lnTo>
                    <a:pt x="3386" y="23542"/>
                  </a:lnTo>
                  <a:lnTo>
                    <a:pt x="3229" y="23448"/>
                  </a:lnTo>
                  <a:lnTo>
                    <a:pt x="3041" y="23323"/>
                  </a:lnTo>
                  <a:lnTo>
                    <a:pt x="2885" y="23197"/>
                  </a:lnTo>
                  <a:lnTo>
                    <a:pt x="2634" y="22915"/>
                  </a:lnTo>
                  <a:lnTo>
                    <a:pt x="2414" y="22570"/>
                  </a:lnTo>
                  <a:lnTo>
                    <a:pt x="2258" y="22194"/>
                  </a:lnTo>
                  <a:lnTo>
                    <a:pt x="2164" y="21818"/>
                  </a:lnTo>
                  <a:lnTo>
                    <a:pt x="2101" y="21379"/>
                  </a:lnTo>
                  <a:lnTo>
                    <a:pt x="2070" y="20972"/>
                  </a:lnTo>
                  <a:lnTo>
                    <a:pt x="2101" y="20533"/>
                  </a:lnTo>
                  <a:lnTo>
                    <a:pt x="2195" y="20094"/>
                  </a:lnTo>
                  <a:lnTo>
                    <a:pt x="2289" y="19655"/>
                  </a:lnTo>
                  <a:lnTo>
                    <a:pt x="2446" y="19248"/>
                  </a:lnTo>
                  <a:lnTo>
                    <a:pt x="2634" y="18871"/>
                  </a:lnTo>
                  <a:lnTo>
                    <a:pt x="2822" y="18527"/>
                  </a:lnTo>
                  <a:lnTo>
                    <a:pt x="3073" y="18213"/>
                  </a:lnTo>
                  <a:lnTo>
                    <a:pt x="3324" y="17931"/>
                  </a:lnTo>
                  <a:lnTo>
                    <a:pt x="3449" y="17837"/>
                  </a:lnTo>
                  <a:lnTo>
                    <a:pt x="3574" y="17774"/>
                  </a:lnTo>
                  <a:lnTo>
                    <a:pt x="3700" y="17743"/>
                  </a:lnTo>
                  <a:lnTo>
                    <a:pt x="3825" y="17712"/>
                  </a:lnTo>
                  <a:close/>
                  <a:moveTo>
                    <a:pt x="13699" y="22194"/>
                  </a:moveTo>
                  <a:lnTo>
                    <a:pt x="13887" y="22225"/>
                  </a:lnTo>
                  <a:lnTo>
                    <a:pt x="14075" y="22319"/>
                  </a:lnTo>
                  <a:lnTo>
                    <a:pt x="14295" y="22476"/>
                  </a:lnTo>
                  <a:lnTo>
                    <a:pt x="14483" y="22664"/>
                  </a:lnTo>
                  <a:lnTo>
                    <a:pt x="14702" y="22852"/>
                  </a:lnTo>
                  <a:lnTo>
                    <a:pt x="14890" y="22978"/>
                  </a:lnTo>
                  <a:lnTo>
                    <a:pt x="15172" y="23134"/>
                  </a:lnTo>
                  <a:lnTo>
                    <a:pt x="15423" y="23260"/>
                  </a:lnTo>
                  <a:lnTo>
                    <a:pt x="15580" y="23385"/>
                  </a:lnTo>
                  <a:lnTo>
                    <a:pt x="15737" y="23511"/>
                  </a:lnTo>
                  <a:lnTo>
                    <a:pt x="15893" y="23636"/>
                  </a:lnTo>
                  <a:lnTo>
                    <a:pt x="16019" y="23824"/>
                  </a:lnTo>
                  <a:lnTo>
                    <a:pt x="16081" y="23981"/>
                  </a:lnTo>
                  <a:lnTo>
                    <a:pt x="16113" y="24169"/>
                  </a:lnTo>
                  <a:lnTo>
                    <a:pt x="16113" y="24357"/>
                  </a:lnTo>
                  <a:lnTo>
                    <a:pt x="16081" y="24514"/>
                  </a:lnTo>
                  <a:lnTo>
                    <a:pt x="16050" y="24702"/>
                  </a:lnTo>
                  <a:lnTo>
                    <a:pt x="15956" y="24859"/>
                  </a:lnTo>
                  <a:lnTo>
                    <a:pt x="15831" y="24984"/>
                  </a:lnTo>
                  <a:lnTo>
                    <a:pt x="15674" y="25078"/>
                  </a:lnTo>
                  <a:lnTo>
                    <a:pt x="15392" y="25172"/>
                  </a:lnTo>
                  <a:lnTo>
                    <a:pt x="15141" y="25235"/>
                  </a:lnTo>
                  <a:lnTo>
                    <a:pt x="14859" y="25203"/>
                  </a:lnTo>
                  <a:lnTo>
                    <a:pt x="14608" y="25172"/>
                  </a:lnTo>
                  <a:lnTo>
                    <a:pt x="14357" y="25047"/>
                  </a:lnTo>
                  <a:lnTo>
                    <a:pt x="14138" y="24921"/>
                  </a:lnTo>
                  <a:lnTo>
                    <a:pt x="13887" y="24764"/>
                  </a:lnTo>
                  <a:lnTo>
                    <a:pt x="13699" y="24576"/>
                  </a:lnTo>
                  <a:lnTo>
                    <a:pt x="13417" y="24232"/>
                  </a:lnTo>
                  <a:lnTo>
                    <a:pt x="13260" y="24043"/>
                  </a:lnTo>
                  <a:lnTo>
                    <a:pt x="13166" y="23824"/>
                  </a:lnTo>
                  <a:lnTo>
                    <a:pt x="13072" y="23605"/>
                  </a:lnTo>
                  <a:lnTo>
                    <a:pt x="13010" y="23385"/>
                  </a:lnTo>
                  <a:lnTo>
                    <a:pt x="12978" y="23166"/>
                  </a:lnTo>
                  <a:lnTo>
                    <a:pt x="12978" y="22946"/>
                  </a:lnTo>
                  <a:lnTo>
                    <a:pt x="13010" y="22758"/>
                  </a:lnTo>
                  <a:lnTo>
                    <a:pt x="13104" y="22602"/>
                  </a:lnTo>
                  <a:lnTo>
                    <a:pt x="13198" y="22445"/>
                  </a:lnTo>
                  <a:lnTo>
                    <a:pt x="13354" y="22319"/>
                  </a:lnTo>
                  <a:lnTo>
                    <a:pt x="13511" y="22225"/>
                  </a:lnTo>
                  <a:lnTo>
                    <a:pt x="13699" y="22194"/>
                  </a:lnTo>
                  <a:close/>
                  <a:moveTo>
                    <a:pt x="7869" y="26081"/>
                  </a:moveTo>
                  <a:lnTo>
                    <a:pt x="8025" y="26112"/>
                  </a:lnTo>
                  <a:lnTo>
                    <a:pt x="8182" y="26206"/>
                  </a:lnTo>
                  <a:lnTo>
                    <a:pt x="8308" y="26332"/>
                  </a:lnTo>
                  <a:lnTo>
                    <a:pt x="8527" y="26645"/>
                  </a:lnTo>
                  <a:lnTo>
                    <a:pt x="8809" y="26959"/>
                  </a:lnTo>
                  <a:lnTo>
                    <a:pt x="9373" y="27492"/>
                  </a:lnTo>
                  <a:lnTo>
                    <a:pt x="9718" y="27805"/>
                  </a:lnTo>
                  <a:lnTo>
                    <a:pt x="10032" y="28119"/>
                  </a:lnTo>
                  <a:lnTo>
                    <a:pt x="10188" y="28275"/>
                  </a:lnTo>
                  <a:lnTo>
                    <a:pt x="10314" y="28463"/>
                  </a:lnTo>
                  <a:lnTo>
                    <a:pt x="10439" y="28651"/>
                  </a:lnTo>
                  <a:lnTo>
                    <a:pt x="10502" y="28871"/>
                  </a:lnTo>
                  <a:lnTo>
                    <a:pt x="10533" y="29028"/>
                  </a:lnTo>
                  <a:lnTo>
                    <a:pt x="10533" y="29216"/>
                  </a:lnTo>
                  <a:lnTo>
                    <a:pt x="10470" y="29372"/>
                  </a:lnTo>
                  <a:lnTo>
                    <a:pt x="10408" y="29529"/>
                  </a:lnTo>
                  <a:lnTo>
                    <a:pt x="10314" y="29686"/>
                  </a:lnTo>
                  <a:lnTo>
                    <a:pt x="10220" y="29811"/>
                  </a:lnTo>
                  <a:lnTo>
                    <a:pt x="10063" y="29905"/>
                  </a:lnTo>
                  <a:lnTo>
                    <a:pt x="9906" y="29937"/>
                  </a:lnTo>
                  <a:lnTo>
                    <a:pt x="9561" y="29968"/>
                  </a:lnTo>
                  <a:lnTo>
                    <a:pt x="9248" y="29937"/>
                  </a:lnTo>
                  <a:lnTo>
                    <a:pt x="8934" y="29811"/>
                  </a:lnTo>
                  <a:lnTo>
                    <a:pt x="8684" y="29654"/>
                  </a:lnTo>
                  <a:lnTo>
                    <a:pt x="8433" y="29466"/>
                  </a:lnTo>
                  <a:lnTo>
                    <a:pt x="8214" y="29247"/>
                  </a:lnTo>
                  <a:lnTo>
                    <a:pt x="7994" y="28996"/>
                  </a:lnTo>
                  <a:lnTo>
                    <a:pt x="7806" y="28714"/>
                  </a:lnTo>
                  <a:lnTo>
                    <a:pt x="7649" y="28463"/>
                  </a:lnTo>
                  <a:lnTo>
                    <a:pt x="7524" y="28213"/>
                  </a:lnTo>
                  <a:lnTo>
                    <a:pt x="7461" y="27962"/>
                  </a:lnTo>
                  <a:lnTo>
                    <a:pt x="7399" y="27711"/>
                  </a:lnTo>
                  <a:lnTo>
                    <a:pt x="7304" y="27178"/>
                  </a:lnTo>
                  <a:lnTo>
                    <a:pt x="7304" y="26614"/>
                  </a:lnTo>
                  <a:lnTo>
                    <a:pt x="7336" y="26426"/>
                  </a:lnTo>
                  <a:lnTo>
                    <a:pt x="7399" y="26269"/>
                  </a:lnTo>
                  <a:lnTo>
                    <a:pt x="7555" y="26175"/>
                  </a:lnTo>
                  <a:lnTo>
                    <a:pt x="7712" y="26112"/>
                  </a:lnTo>
                  <a:lnTo>
                    <a:pt x="7869" y="26081"/>
                  </a:lnTo>
                  <a:close/>
                  <a:moveTo>
                    <a:pt x="20815" y="30877"/>
                  </a:moveTo>
                  <a:lnTo>
                    <a:pt x="21598" y="30940"/>
                  </a:lnTo>
                  <a:lnTo>
                    <a:pt x="21755" y="30971"/>
                  </a:lnTo>
                  <a:lnTo>
                    <a:pt x="21912" y="31034"/>
                  </a:lnTo>
                  <a:lnTo>
                    <a:pt x="22037" y="31096"/>
                  </a:lnTo>
                  <a:lnTo>
                    <a:pt x="22100" y="31222"/>
                  </a:lnTo>
                  <a:lnTo>
                    <a:pt x="22194" y="31316"/>
                  </a:lnTo>
                  <a:lnTo>
                    <a:pt x="22225" y="31441"/>
                  </a:lnTo>
                  <a:lnTo>
                    <a:pt x="22225" y="31567"/>
                  </a:lnTo>
                  <a:lnTo>
                    <a:pt x="22225" y="31723"/>
                  </a:lnTo>
                  <a:lnTo>
                    <a:pt x="22194" y="31849"/>
                  </a:lnTo>
                  <a:lnTo>
                    <a:pt x="22131" y="31943"/>
                  </a:lnTo>
                  <a:lnTo>
                    <a:pt x="22069" y="32068"/>
                  </a:lnTo>
                  <a:lnTo>
                    <a:pt x="21975" y="32162"/>
                  </a:lnTo>
                  <a:lnTo>
                    <a:pt x="21849" y="32225"/>
                  </a:lnTo>
                  <a:lnTo>
                    <a:pt x="21724" y="32256"/>
                  </a:lnTo>
                  <a:lnTo>
                    <a:pt x="21598" y="32288"/>
                  </a:lnTo>
                  <a:lnTo>
                    <a:pt x="21410" y="32256"/>
                  </a:lnTo>
                  <a:lnTo>
                    <a:pt x="20658" y="32068"/>
                  </a:lnTo>
                  <a:lnTo>
                    <a:pt x="20533" y="32005"/>
                  </a:lnTo>
                  <a:lnTo>
                    <a:pt x="20439" y="31974"/>
                  </a:lnTo>
                  <a:lnTo>
                    <a:pt x="20345" y="31880"/>
                  </a:lnTo>
                  <a:lnTo>
                    <a:pt x="20313" y="31786"/>
                  </a:lnTo>
                  <a:lnTo>
                    <a:pt x="20219" y="31598"/>
                  </a:lnTo>
                  <a:lnTo>
                    <a:pt x="20219" y="31379"/>
                  </a:lnTo>
                  <a:lnTo>
                    <a:pt x="20282" y="31159"/>
                  </a:lnTo>
                  <a:lnTo>
                    <a:pt x="20345" y="31096"/>
                  </a:lnTo>
                  <a:lnTo>
                    <a:pt x="20407" y="31002"/>
                  </a:lnTo>
                  <a:lnTo>
                    <a:pt x="20470" y="30940"/>
                  </a:lnTo>
                  <a:lnTo>
                    <a:pt x="20564" y="30877"/>
                  </a:lnTo>
                  <a:close/>
                  <a:moveTo>
                    <a:pt x="15674" y="31379"/>
                  </a:moveTo>
                  <a:lnTo>
                    <a:pt x="15862" y="31410"/>
                  </a:lnTo>
                  <a:lnTo>
                    <a:pt x="16207" y="31473"/>
                  </a:lnTo>
                  <a:lnTo>
                    <a:pt x="16552" y="31598"/>
                  </a:lnTo>
                  <a:lnTo>
                    <a:pt x="16740" y="31629"/>
                  </a:lnTo>
                  <a:lnTo>
                    <a:pt x="16928" y="31661"/>
                  </a:lnTo>
                  <a:lnTo>
                    <a:pt x="17116" y="31661"/>
                  </a:lnTo>
                  <a:lnTo>
                    <a:pt x="17335" y="31629"/>
                  </a:lnTo>
                  <a:lnTo>
                    <a:pt x="17711" y="31598"/>
                  </a:lnTo>
                  <a:lnTo>
                    <a:pt x="17962" y="31598"/>
                  </a:lnTo>
                  <a:lnTo>
                    <a:pt x="18182" y="31629"/>
                  </a:lnTo>
                  <a:lnTo>
                    <a:pt x="18401" y="31692"/>
                  </a:lnTo>
                  <a:lnTo>
                    <a:pt x="18620" y="31786"/>
                  </a:lnTo>
                  <a:lnTo>
                    <a:pt x="18777" y="31880"/>
                  </a:lnTo>
                  <a:lnTo>
                    <a:pt x="18871" y="32005"/>
                  </a:lnTo>
                  <a:lnTo>
                    <a:pt x="18965" y="32162"/>
                  </a:lnTo>
                  <a:lnTo>
                    <a:pt x="19028" y="32319"/>
                  </a:lnTo>
                  <a:lnTo>
                    <a:pt x="19059" y="32476"/>
                  </a:lnTo>
                  <a:lnTo>
                    <a:pt x="19028" y="32664"/>
                  </a:lnTo>
                  <a:lnTo>
                    <a:pt x="18997" y="32820"/>
                  </a:lnTo>
                  <a:lnTo>
                    <a:pt x="18934" y="32977"/>
                  </a:lnTo>
                  <a:lnTo>
                    <a:pt x="18840" y="33134"/>
                  </a:lnTo>
                  <a:lnTo>
                    <a:pt x="18715" y="33259"/>
                  </a:lnTo>
                  <a:lnTo>
                    <a:pt x="18589" y="33385"/>
                  </a:lnTo>
                  <a:lnTo>
                    <a:pt x="18464" y="33479"/>
                  </a:lnTo>
                  <a:lnTo>
                    <a:pt x="18182" y="33604"/>
                  </a:lnTo>
                  <a:lnTo>
                    <a:pt x="17837" y="33698"/>
                  </a:lnTo>
                  <a:lnTo>
                    <a:pt x="17523" y="33730"/>
                  </a:lnTo>
                  <a:lnTo>
                    <a:pt x="17179" y="33698"/>
                  </a:lnTo>
                  <a:lnTo>
                    <a:pt x="16834" y="33635"/>
                  </a:lnTo>
                  <a:lnTo>
                    <a:pt x="16489" y="33541"/>
                  </a:lnTo>
                  <a:lnTo>
                    <a:pt x="16238" y="33447"/>
                  </a:lnTo>
                  <a:lnTo>
                    <a:pt x="15956" y="33322"/>
                  </a:lnTo>
                  <a:lnTo>
                    <a:pt x="15674" y="33165"/>
                  </a:lnTo>
                  <a:lnTo>
                    <a:pt x="15423" y="32977"/>
                  </a:lnTo>
                  <a:lnTo>
                    <a:pt x="15235" y="32758"/>
                  </a:lnTo>
                  <a:lnTo>
                    <a:pt x="15078" y="32538"/>
                  </a:lnTo>
                  <a:lnTo>
                    <a:pt x="14953" y="32256"/>
                  </a:lnTo>
                  <a:lnTo>
                    <a:pt x="14953" y="32099"/>
                  </a:lnTo>
                  <a:lnTo>
                    <a:pt x="14922" y="31943"/>
                  </a:lnTo>
                  <a:lnTo>
                    <a:pt x="14953" y="31817"/>
                  </a:lnTo>
                  <a:lnTo>
                    <a:pt x="14984" y="31723"/>
                  </a:lnTo>
                  <a:lnTo>
                    <a:pt x="15016" y="31629"/>
                  </a:lnTo>
                  <a:lnTo>
                    <a:pt x="15110" y="31535"/>
                  </a:lnTo>
                  <a:lnTo>
                    <a:pt x="15266" y="31441"/>
                  </a:lnTo>
                  <a:lnTo>
                    <a:pt x="15486" y="31379"/>
                  </a:lnTo>
                  <a:close/>
                  <a:moveTo>
                    <a:pt x="9499" y="1"/>
                  </a:moveTo>
                  <a:lnTo>
                    <a:pt x="8339" y="1161"/>
                  </a:lnTo>
                  <a:lnTo>
                    <a:pt x="7210" y="2321"/>
                  </a:lnTo>
                  <a:lnTo>
                    <a:pt x="6145" y="3512"/>
                  </a:lnTo>
                  <a:lnTo>
                    <a:pt x="5612" y="4139"/>
                  </a:lnTo>
                  <a:lnTo>
                    <a:pt x="5110" y="4734"/>
                  </a:lnTo>
                  <a:lnTo>
                    <a:pt x="4640" y="5392"/>
                  </a:lnTo>
                  <a:lnTo>
                    <a:pt x="4170" y="6051"/>
                  </a:lnTo>
                  <a:lnTo>
                    <a:pt x="3731" y="6709"/>
                  </a:lnTo>
                  <a:lnTo>
                    <a:pt x="3324" y="7399"/>
                  </a:lnTo>
                  <a:lnTo>
                    <a:pt x="2916" y="8120"/>
                  </a:lnTo>
                  <a:lnTo>
                    <a:pt x="2540" y="8872"/>
                  </a:lnTo>
                  <a:lnTo>
                    <a:pt x="2195" y="9624"/>
                  </a:lnTo>
                  <a:lnTo>
                    <a:pt x="1882" y="10439"/>
                  </a:lnTo>
                  <a:lnTo>
                    <a:pt x="1537" y="11286"/>
                  </a:lnTo>
                  <a:lnTo>
                    <a:pt x="1255" y="12195"/>
                  </a:lnTo>
                  <a:lnTo>
                    <a:pt x="973" y="13104"/>
                  </a:lnTo>
                  <a:lnTo>
                    <a:pt x="722" y="14044"/>
                  </a:lnTo>
                  <a:lnTo>
                    <a:pt x="534" y="14984"/>
                  </a:lnTo>
                  <a:lnTo>
                    <a:pt x="346" y="15925"/>
                  </a:lnTo>
                  <a:lnTo>
                    <a:pt x="189" y="16897"/>
                  </a:lnTo>
                  <a:lnTo>
                    <a:pt x="95" y="17837"/>
                  </a:lnTo>
                  <a:lnTo>
                    <a:pt x="32" y="18809"/>
                  </a:lnTo>
                  <a:lnTo>
                    <a:pt x="1" y="19780"/>
                  </a:lnTo>
                  <a:lnTo>
                    <a:pt x="1" y="20721"/>
                  </a:lnTo>
                  <a:lnTo>
                    <a:pt x="95" y="21661"/>
                  </a:lnTo>
                  <a:lnTo>
                    <a:pt x="220" y="22602"/>
                  </a:lnTo>
                  <a:lnTo>
                    <a:pt x="377" y="23542"/>
                  </a:lnTo>
                  <a:lnTo>
                    <a:pt x="628" y="24451"/>
                  </a:lnTo>
                  <a:lnTo>
                    <a:pt x="910" y="25360"/>
                  </a:lnTo>
                  <a:lnTo>
                    <a:pt x="1098" y="25862"/>
                  </a:lnTo>
                  <a:lnTo>
                    <a:pt x="1317" y="26363"/>
                  </a:lnTo>
                  <a:lnTo>
                    <a:pt x="1756" y="27304"/>
                  </a:lnTo>
                  <a:lnTo>
                    <a:pt x="2258" y="28150"/>
                  </a:lnTo>
                  <a:lnTo>
                    <a:pt x="2822" y="28965"/>
                  </a:lnTo>
                  <a:lnTo>
                    <a:pt x="3418" y="29717"/>
                  </a:lnTo>
                  <a:lnTo>
                    <a:pt x="4076" y="30407"/>
                  </a:lnTo>
                  <a:lnTo>
                    <a:pt x="4734" y="31034"/>
                  </a:lnTo>
                  <a:lnTo>
                    <a:pt x="5455" y="31629"/>
                  </a:lnTo>
                  <a:lnTo>
                    <a:pt x="6207" y="32131"/>
                  </a:lnTo>
                  <a:lnTo>
                    <a:pt x="6991" y="32601"/>
                  </a:lnTo>
                  <a:lnTo>
                    <a:pt x="7837" y="33040"/>
                  </a:lnTo>
                  <a:lnTo>
                    <a:pt x="8684" y="33416"/>
                  </a:lnTo>
                  <a:lnTo>
                    <a:pt x="9530" y="33730"/>
                  </a:lnTo>
                  <a:lnTo>
                    <a:pt x="10439" y="34012"/>
                  </a:lnTo>
                  <a:lnTo>
                    <a:pt x="11348" y="34262"/>
                  </a:lnTo>
                  <a:lnTo>
                    <a:pt x="12289" y="34450"/>
                  </a:lnTo>
                  <a:lnTo>
                    <a:pt x="13229" y="34607"/>
                  </a:lnTo>
                  <a:lnTo>
                    <a:pt x="14201" y="34733"/>
                  </a:lnTo>
                  <a:lnTo>
                    <a:pt x="15172" y="34827"/>
                  </a:lnTo>
                  <a:lnTo>
                    <a:pt x="16144" y="34889"/>
                  </a:lnTo>
                  <a:lnTo>
                    <a:pt x="18119" y="34889"/>
                  </a:lnTo>
                  <a:lnTo>
                    <a:pt x="19122" y="34858"/>
                  </a:lnTo>
                  <a:lnTo>
                    <a:pt x="20094" y="34795"/>
                  </a:lnTo>
                  <a:lnTo>
                    <a:pt x="21097" y="34701"/>
                  </a:lnTo>
                  <a:lnTo>
                    <a:pt x="22069" y="34576"/>
                  </a:lnTo>
                  <a:lnTo>
                    <a:pt x="23040" y="34450"/>
                  </a:lnTo>
                  <a:lnTo>
                    <a:pt x="24012" y="34294"/>
                  </a:lnTo>
                  <a:lnTo>
                    <a:pt x="24952" y="34137"/>
                  </a:lnTo>
                  <a:lnTo>
                    <a:pt x="25861" y="33949"/>
                  </a:lnTo>
                  <a:lnTo>
                    <a:pt x="27680" y="33510"/>
                  </a:lnTo>
                  <a:lnTo>
                    <a:pt x="24827" y="29122"/>
                  </a:lnTo>
                  <a:lnTo>
                    <a:pt x="23385" y="26896"/>
                  </a:lnTo>
                  <a:lnTo>
                    <a:pt x="22006" y="24702"/>
                  </a:lnTo>
                  <a:lnTo>
                    <a:pt x="20658" y="22476"/>
                  </a:lnTo>
                  <a:lnTo>
                    <a:pt x="19341" y="20219"/>
                  </a:lnTo>
                  <a:lnTo>
                    <a:pt x="18088" y="17931"/>
                  </a:lnTo>
                  <a:lnTo>
                    <a:pt x="16896" y="15643"/>
                  </a:lnTo>
                  <a:lnTo>
                    <a:pt x="15705" y="13323"/>
                  </a:lnTo>
                  <a:lnTo>
                    <a:pt x="14577" y="10972"/>
                  </a:lnTo>
                  <a:lnTo>
                    <a:pt x="13480" y="8621"/>
                  </a:lnTo>
                  <a:lnTo>
                    <a:pt x="12383" y="6239"/>
                  </a:lnTo>
                  <a:lnTo>
                    <a:pt x="10941" y="3136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h="50751" w="50311">
                  <a:moveTo>
                    <a:pt x="29027" y="8308"/>
                  </a:moveTo>
                  <a:lnTo>
                    <a:pt x="29246" y="8339"/>
                  </a:lnTo>
                  <a:lnTo>
                    <a:pt x="29466" y="8402"/>
                  </a:lnTo>
                  <a:lnTo>
                    <a:pt x="29685" y="8464"/>
                  </a:lnTo>
                  <a:lnTo>
                    <a:pt x="29873" y="8558"/>
                  </a:lnTo>
                  <a:lnTo>
                    <a:pt x="29999" y="8684"/>
                  </a:lnTo>
                  <a:lnTo>
                    <a:pt x="30155" y="8809"/>
                  </a:lnTo>
                  <a:lnTo>
                    <a:pt x="30249" y="8966"/>
                  </a:lnTo>
                  <a:lnTo>
                    <a:pt x="30343" y="9123"/>
                  </a:lnTo>
                  <a:lnTo>
                    <a:pt x="30406" y="9311"/>
                  </a:lnTo>
                  <a:lnTo>
                    <a:pt x="30469" y="9530"/>
                  </a:lnTo>
                  <a:lnTo>
                    <a:pt x="30500" y="9718"/>
                  </a:lnTo>
                  <a:lnTo>
                    <a:pt x="30500" y="10157"/>
                  </a:lnTo>
                  <a:lnTo>
                    <a:pt x="30437" y="10627"/>
                  </a:lnTo>
                  <a:lnTo>
                    <a:pt x="30343" y="11129"/>
                  </a:lnTo>
                  <a:lnTo>
                    <a:pt x="30187" y="11630"/>
                  </a:lnTo>
                  <a:lnTo>
                    <a:pt x="30030" y="12132"/>
                  </a:lnTo>
                  <a:lnTo>
                    <a:pt x="29811" y="12602"/>
                  </a:lnTo>
                  <a:lnTo>
                    <a:pt x="29560" y="13041"/>
                  </a:lnTo>
                  <a:lnTo>
                    <a:pt x="29309" y="13448"/>
                  </a:lnTo>
                  <a:lnTo>
                    <a:pt x="29058" y="13793"/>
                  </a:lnTo>
                  <a:lnTo>
                    <a:pt x="28807" y="14075"/>
                  </a:lnTo>
                  <a:lnTo>
                    <a:pt x="28588" y="14263"/>
                  </a:lnTo>
                  <a:lnTo>
                    <a:pt x="28463" y="14326"/>
                  </a:lnTo>
                  <a:lnTo>
                    <a:pt x="28337" y="14326"/>
                  </a:lnTo>
                  <a:lnTo>
                    <a:pt x="28212" y="14295"/>
                  </a:lnTo>
                  <a:lnTo>
                    <a:pt x="28118" y="14232"/>
                  </a:lnTo>
                  <a:lnTo>
                    <a:pt x="28055" y="14107"/>
                  </a:lnTo>
                  <a:lnTo>
                    <a:pt x="27992" y="13981"/>
                  </a:lnTo>
                  <a:lnTo>
                    <a:pt x="27992" y="13856"/>
                  </a:lnTo>
                  <a:lnTo>
                    <a:pt x="28055" y="13731"/>
                  </a:lnTo>
                  <a:lnTo>
                    <a:pt x="28369" y="13198"/>
                  </a:lnTo>
                  <a:lnTo>
                    <a:pt x="28713" y="12665"/>
                  </a:lnTo>
                  <a:lnTo>
                    <a:pt x="29027" y="12101"/>
                  </a:lnTo>
                  <a:lnTo>
                    <a:pt x="29152" y="11818"/>
                  </a:lnTo>
                  <a:lnTo>
                    <a:pt x="29278" y="11505"/>
                  </a:lnTo>
                  <a:lnTo>
                    <a:pt x="29403" y="10909"/>
                  </a:lnTo>
                  <a:lnTo>
                    <a:pt x="29466" y="10596"/>
                  </a:lnTo>
                  <a:lnTo>
                    <a:pt x="29466" y="10314"/>
                  </a:lnTo>
                  <a:lnTo>
                    <a:pt x="29466" y="10063"/>
                  </a:lnTo>
                  <a:lnTo>
                    <a:pt x="29466" y="9875"/>
                  </a:lnTo>
                  <a:lnTo>
                    <a:pt x="29434" y="9687"/>
                  </a:lnTo>
                  <a:lnTo>
                    <a:pt x="29372" y="9561"/>
                  </a:lnTo>
                  <a:lnTo>
                    <a:pt x="29278" y="9467"/>
                  </a:lnTo>
                  <a:lnTo>
                    <a:pt x="29121" y="9373"/>
                  </a:lnTo>
                  <a:lnTo>
                    <a:pt x="28713" y="9373"/>
                  </a:lnTo>
                  <a:lnTo>
                    <a:pt x="28525" y="9405"/>
                  </a:lnTo>
                  <a:lnTo>
                    <a:pt x="28369" y="9467"/>
                  </a:lnTo>
                  <a:lnTo>
                    <a:pt x="28212" y="9530"/>
                  </a:lnTo>
                  <a:lnTo>
                    <a:pt x="28024" y="9656"/>
                  </a:lnTo>
                  <a:lnTo>
                    <a:pt x="27742" y="9906"/>
                  </a:lnTo>
                  <a:lnTo>
                    <a:pt x="27460" y="10188"/>
                  </a:lnTo>
                  <a:lnTo>
                    <a:pt x="27209" y="10533"/>
                  </a:lnTo>
                  <a:lnTo>
                    <a:pt x="27021" y="10878"/>
                  </a:lnTo>
                  <a:lnTo>
                    <a:pt x="26895" y="11223"/>
                  </a:lnTo>
                  <a:lnTo>
                    <a:pt x="26801" y="11568"/>
                  </a:lnTo>
                  <a:lnTo>
                    <a:pt x="26801" y="11881"/>
                  </a:lnTo>
                  <a:lnTo>
                    <a:pt x="26801" y="12163"/>
                  </a:lnTo>
                  <a:lnTo>
                    <a:pt x="26864" y="12759"/>
                  </a:lnTo>
                  <a:lnTo>
                    <a:pt x="26927" y="13386"/>
                  </a:lnTo>
                  <a:lnTo>
                    <a:pt x="26989" y="13950"/>
                  </a:lnTo>
                  <a:lnTo>
                    <a:pt x="26989" y="14044"/>
                  </a:lnTo>
                  <a:lnTo>
                    <a:pt x="26958" y="14075"/>
                  </a:lnTo>
                  <a:lnTo>
                    <a:pt x="26927" y="14107"/>
                  </a:lnTo>
                  <a:lnTo>
                    <a:pt x="26864" y="14138"/>
                  </a:lnTo>
                  <a:lnTo>
                    <a:pt x="26739" y="14138"/>
                  </a:lnTo>
                  <a:lnTo>
                    <a:pt x="26707" y="14107"/>
                  </a:lnTo>
                  <a:lnTo>
                    <a:pt x="26645" y="14075"/>
                  </a:lnTo>
                  <a:lnTo>
                    <a:pt x="26425" y="13637"/>
                  </a:lnTo>
                  <a:lnTo>
                    <a:pt x="26206" y="13166"/>
                  </a:lnTo>
                  <a:lnTo>
                    <a:pt x="26080" y="12633"/>
                  </a:lnTo>
                  <a:lnTo>
                    <a:pt x="25986" y="12132"/>
                  </a:lnTo>
                  <a:lnTo>
                    <a:pt x="25955" y="11599"/>
                  </a:lnTo>
                  <a:lnTo>
                    <a:pt x="25955" y="11348"/>
                  </a:lnTo>
                  <a:lnTo>
                    <a:pt x="25986" y="11097"/>
                  </a:lnTo>
                  <a:lnTo>
                    <a:pt x="26049" y="10847"/>
                  </a:lnTo>
                  <a:lnTo>
                    <a:pt x="26112" y="10596"/>
                  </a:lnTo>
                  <a:lnTo>
                    <a:pt x="26206" y="10345"/>
                  </a:lnTo>
                  <a:lnTo>
                    <a:pt x="26331" y="10126"/>
                  </a:lnTo>
                  <a:lnTo>
                    <a:pt x="26582" y="9781"/>
                  </a:lnTo>
                  <a:lnTo>
                    <a:pt x="26864" y="9436"/>
                  </a:lnTo>
                  <a:lnTo>
                    <a:pt x="27209" y="9123"/>
                  </a:lnTo>
                  <a:lnTo>
                    <a:pt x="27554" y="8809"/>
                  </a:lnTo>
                  <a:lnTo>
                    <a:pt x="27961" y="8558"/>
                  </a:lnTo>
                  <a:lnTo>
                    <a:pt x="28181" y="8464"/>
                  </a:lnTo>
                  <a:lnTo>
                    <a:pt x="28369" y="8402"/>
                  </a:lnTo>
                  <a:lnTo>
                    <a:pt x="28588" y="8339"/>
                  </a:lnTo>
                  <a:lnTo>
                    <a:pt x="28807" y="8308"/>
                  </a:lnTo>
                  <a:close/>
                  <a:moveTo>
                    <a:pt x="19560" y="10878"/>
                  </a:moveTo>
                  <a:lnTo>
                    <a:pt x="19780" y="10909"/>
                  </a:lnTo>
                  <a:lnTo>
                    <a:pt x="19999" y="10972"/>
                  </a:lnTo>
                  <a:lnTo>
                    <a:pt x="20219" y="11035"/>
                  </a:lnTo>
                  <a:lnTo>
                    <a:pt x="20626" y="11223"/>
                  </a:lnTo>
                  <a:lnTo>
                    <a:pt x="21002" y="11474"/>
                  </a:lnTo>
                  <a:lnTo>
                    <a:pt x="21378" y="11787"/>
                  </a:lnTo>
                  <a:lnTo>
                    <a:pt x="21692" y="12163"/>
                  </a:lnTo>
                  <a:lnTo>
                    <a:pt x="21974" y="12539"/>
                  </a:lnTo>
                  <a:lnTo>
                    <a:pt x="22225" y="12947"/>
                  </a:lnTo>
                  <a:lnTo>
                    <a:pt x="22413" y="13417"/>
                  </a:lnTo>
                  <a:lnTo>
                    <a:pt x="22538" y="13856"/>
                  </a:lnTo>
                  <a:lnTo>
                    <a:pt x="22570" y="14326"/>
                  </a:lnTo>
                  <a:lnTo>
                    <a:pt x="22570" y="14546"/>
                  </a:lnTo>
                  <a:lnTo>
                    <a:pt x="22538" y="14765"/>
                  </a:lnTo>
                  <a:lnTo>
                    <a:pt x="22507" y="14890"/>
                  </a:lnTo>
                  <a:lnTo>
                    <a:pt x="22413" y="14984"/>
                  </a:lnTo>
                  <a:lnTo>
                    <a:pt x="22319" y="15016"/>
                  </a:lnTo>
                  <a:lnTo>
                    <a:pt x="22193" y="15047"/>
                  </a:lnTo>
                  <a:lnTo>
                    <a:pt x="22068" y="15016"/>
                  </a:lnTo>
                  <a:lnTo>
                    <a:pt x="21943" y="14953"/>
                  </a:lnTo>
                  <a:lnTo>
                    <a:pt x="21849" y="14859"/>
                  </a:lnTo>
                  <a:lnTo>
                    <a:pt x="21817" y="14765"/>
                  </a:lnTo>
                  <a:lnTo>
                    <a:pt x="21598" y="14107"/>
                  </a:lnTo>
                  <a:lnTo>
                    <a:pt x="21378" y="13480"/>
                  </a:lnTo>
                  <a:lnTo>
                    <a:pt x="21253" y="13198"/>
                  </a:lnTo>
                  <a:lnTo>
                    <a:pt x="21096" y="12916"/>
                  </a:lnTo>
                  <a:lnTo>
                    <a:pt x="20908" y="12633"/>
                  </a:lnTo>
                  <a:lnTo>
                    <a:pt x="20657" y="12383"/>
                  </a:lnTo>
                  <a:lnTo>
                    <a:pt x="20407" y="12132"/>
                  </a:lnTo>
                  <a:lnTo>
                    <a:pt x="20093" y="11975"/>
                  </a:lnTo>
                  <a:lnTo>
                    <a:pt x="19780" y="11850"/>
                  </a:lnTo>
                  <a:lnTo>
                    <a:pt x="19435" y="11818"/>
                  </a:lnTo>
                  <a:lnTo>
                    <a:pt x="19278" y="11818"/>
                  </a:lnTo>
                  <a:lnTo>
                    <a:pt x="19122" y="11850"/>
                  </a:lnTo>
                  <a:lnTo>
                    <a:pt x="18965" y="11881"/>
                  </a:lnTo>
                  <a:lnTo>
                    <a:pt x="18808" y="11944"/>
                  </a:lnTo>
                  <a:lnTo>
                    <a:pt x="18651" y="12038"/>
                  </a:lnTo>
                  <a:lnTo>
                    <a:pt x="18495" y="12132"/>
                  </a:lnTo>
                  <a:lnTo>
                    <a:pt x="18369" y="12257"/>
                  </a:lnTo>
                  <a:lnTo>
                    <a:pt x="18275" y="12414"/>
                  </a:lnTo>
                  <a:lnTo>
                    <a:pt x="18150" y="12571"/>
                  </a:lnTo>
                  <a:lnTo>
                    <a:pt x="18087" y="12727"/>
                  </a:lnTo>
                  <a:lnTo>
                    <a:pt x="18056" y="12884"/>
                  </a:lnTo>
                  <a:lnTo>
                    <a:pt x="18024" y="13041"/>
                  </a:lnTo>
                  <a:lnTo>
                    <a:pt x="17993" y="13198"/>
                  </a:lnTo>
                  <a:lnTo>
                    <a:pt x="17993" y="13354"/>
                  </a:lnTo>
                  <a:lnTo>
                    <a:pt x="18087" y="13668"/>
                  </a:lnTo>
                  <a:lnTo>
                    <a:pt x="18212" y="13950"/>
                  </a:lnTo>
                  <a:lnTo>
                    <a:pt x="18401" y="14232"/>
                  </a:lnTo>
                  <a:lnTo>
                    <a:pt x="18620" y="14452"/>
                  </a:lnTo>
                  <a:lnTo>
                    <a:pt x="18902" y="14671"/>
                  </a:lnTo>
                  <a:lnTo>
                    <a:pt x="19184" y="14828"/>
                  </a:lnTo>
                  <a:lnTo>
                    <a:pt x="19498" y="14984"/>
                  </a:lnTo>
                  <a:lnTo>
                    <a:pt x="19842" y="15078"/>
                  </a:lnTo>
                  <a:lnTo>
                    <a:pt x="20156" y="15141"/>
                  </a:lnTo>
                  <a:lnTo>
                    <a:pt x="20846" y="15267"/>
                  </a:lnTo>
                  <a:lnTo>
                    <a:pt x="21159" y="15329"/>
                  </a:lnTo>
                  <a:lnTo>
                    <a:pt x="21504" y="15423"/>
                  </a:lnTo>
                  <a:lnTo>
                    <a:pt x="21567" y="15423"/>
                  </a:lnTo>
                  <a:lnTo>
                    <a:pt x="21598" y="15486"/>
                  </a:lnTo>
                  <a:lnTo>
                    <a:pt x="21629" y="15580"/>
                  </a:lnTo>
                  <a:lnTo>
                    <a:pt x="21598" y="15674"/>
                  </a:lnTo>
                  <a:lnTo>
                    <a:pt x="21567" y="15705"/>
                  </a:lnTo>
                  <a:lnTo>
                    <a:pt x="21504" y="15705"/>
                  </a:lnTo>
                  <a:lnTo>
                    <a:pt x="21002" y="15831"/>
                  </a:lnTo>
                  <a:lnTo>
                    <a:pt x="20438" y="15862"/>
                  </a:lnTo>
                  <a:lnTo>
                    <a:pt x="19905" y="15831"/>
                  </a:lnTo>
                  <a:lnTo>
                    <a:pt x="19372" y="15768"/>
                  </a:lnTo>
                  <a:lnTo>
                    <a:pt x="19122" y="15674"/>
                  </a:lnTo>
                  <a:lnTo>
                    <a:pt x="18871" y="15580"/>
                  </a:lnTo>
                  <a:lnTo>
                    <a:pt x="18620" y="15486"/>
                  </a:lnTo>
                  <a:lnTo>
                    <a:pt x="18401" y="15361"/>
                  </a:lnTo>
                  <a:lnTo>
                    <a:pt x="18150" y="15204"/>
                  </a:lnTo>
                  <a:lnTo>
                    <a:pt x="17962" y="15047"/>
                  </a:lnTo>
                  <a:lnTo>
                    <a:pt x="17742" y="14859"/>
                  </a:lnTo>
                  <a:lnTo>
                    <a:pt x="17586" y="14671"/>
                  </a:lnTo>
                  <a:lnTo>
                    <a:pt x="17460" y="14483"/>
                  </a:lnTo>
                  <a:lnTo>
                    <a:pt x="17335" y="14326"/>
                  </a:lnTo>
                  <a:lnTo>
                    <a:pt x="17178" y="13950"/>
                  </a:lnTo>
                  <a:lnTo>
                    <a:pt x="17084" y="13542"/>
                  </a:lnTo>
                  <a:lnTo>
                    <a:pt x="17084" y="13135"/>
                  </a:lnTo>
                  <a:lnTo>
                    <a:pt x="17115" y="12727"/>
                  </a:lnTo>
                  <a:lnTo>
                    <a:pt x="17241" y="12351"/>
                  </a:lnTo>
                  <a:lnTo>
                    <a:pt x="17429" y="11975"/>
                  </a:lnTo>
                  <a:lnTo>
                    <a:pt x="17554" y="11818"/>
                  </a:lnTo>
                  <a:lnTo>
                    <a:pt x="17680" y="11630"/>
                  </a:lnTo>
                  <a:lnTo>
                    <a:pt x="17868" y="11442"/>
                  </a:lnTo>
                  <a:lnTo>
                    <a:pt x="18087" y="11286"/>
                  </a:lnTo>
                  <a:lnTo>
                    <a:pt x="18275" y="11160"/>
                  </a:lnTo>
                  <a:lnTo>
                    <a:pt x="18495" y="11035"/>
                  </a:lnTo>
                  <a:lnTo>
                    <a:pt x="18714" y="10972"/>
                  </a:lnTo>
                  <a:lnTo>
                    <a:pt x="18902" y="10909"/>
                  </a:lnTo>
                  <a:lnTo>
                    <a:pt x="19122" y="10878"/>
                  </a:lnTo>
                  <a:close/>
                  <a:moveTo>
                    <a:pt x="27397" y="20376"/>
                  </a:moveTo>
                  <a:lnTo>
                    <a:pt x="27491" y="20407"/>
                  </a:lnTo>
                  <a:lnTo>
                    <a:pt x="27554" y="20470"/>
                  </a:lnTo>
                  <a:lnTo>
                    <a:pt x="27616" y="20564"/>
                  </a:lnTo>
                  <a:lnTo>
                    <a:pt x="27804" y="21191"/>
                  </a:lnTo>
                  <a:lnTo>
                    <a:pt x="27898" y="21504"/>
                  </a:lnTo>
                  <a:lnTo>
                    <a:pt x="27992" y="21818"/>
                  </a:lnTo>
                  <a:lnTo>
                    <a:pt x="27992" y="21912"/>
                  </a:lnTo>
                  <a:lnTo>
                    <a:pt x="27961" y="22006"/>
                  </a:lnTo>
                  <a:lnTo>
                    <a:pt x="27898" y="22100"/>
                  </a:lnTo>
                  <a:lnTo>
                    <a:pt x="27836" y="22163"/>
                  </a:lnTo>
                  <a:lnTo>
                    <a:pt x="27616" y="22163"/>
                  </a:lnTo>
                  <a:lnTo>
                    <a:pt x="27554" y="22131"/>
                  </a:lnTo>
                  <a:lnTo>
                    <a:pt x="27460" y="22037"/>
                  </a:lnTo>
                  <a:lnTo>
                    <a:pt x="27334" y="21724"/>
                  </a:lnTo>
                  <a:lnTo>
                    <a:pt x="27240" y="21379"/>
                  </a:lnTo>
                  <a:lnTo>
                    <a:pt x="27146" y="21066"/>
                  </a:lnTo>
                  <a:lnTo>
                    <a:pt x="27115" y="20721"/>
                  </a:lnTo>
                  <a:lnTo>
                    <a:pt x="27115" y="20595"/>
                  </a:lnTo>
                  <a:lnTo>
                    <a:pt x="27146" y="20501"/>
                  </a:lnTo>
                  <a:lnTo>
                    <a:pt x="27209" y="20439"/>
                  </a:lnTo>
                  <a:lnTo>
                    <a:pt x="27303" y="20376"/>
                  </a:lnTo>
                  <a:close/>
                  <a:moveTo>
                    <a:pt x="14357" y="17837"/>
                  </a:moveTo>
                  <a:lnTo>
                    <a:pt x="14858" y="17900"/>
                  </a:lnTo>
                  <a:lnTo>
                    <a:pt x="15360" y="17962"/>
                  </a:lnTo>
                  <a:lnTo>
                    <a:pt x="15830" y="18119"/>
                  </a:lnTo>
                  <a:lnTo>
                    <a:pt x="16332" y="18276"/>
                  </a:lnTo>
                  <a:lnTo>
                    <a:pt x="16802" y="18495"/>
                  </a:lnTo>
                  <a:lnTo>
                    <a:pt x="17241" y="18746"/>
                  </a:lnTo>
                  <a:lnTo>
                    <a:pt x="17648" y="18997"/>
                  </a:lnTo>
                  <a:lnTo>
                    <a:pt x="18024" y="19279"/>
                  </a:lnTo>
                  <a:lnTo>
                    <a:pt x="18338" y="19561"/>
                  </a:lnTo>
                  <a:lnTo>
                    <a:pt x="18401" y="19655"/>
                  </a:lnTo>
                  <a:lnTo>
                    <a:pt x="18463" y="19718"/>
                  </a:lnTo>
                  <a:lnTo>
                    <a:pt x="18495" y="19874"/>
                  </a:lnTo>
                  <a:lnTo>
                    <a:pt x="18463" y="20031"/>
                  </a:lnTo>
                  <a:lnTo>
                    <a:pt x="18369" y="20188"/>
                  </a:lnTo>
                  <a:lnTo>
                    <a:pt x="18244" y="20313"/>
                  </a:lnTo>
                  <a:lnTo>
                    <a:pt x="18118" y="20376"/>
                  </a:lnTo>
                  <a:lnTo>
                    <a:pt x="17962" y="20376"/>
                  </a:lnTo>
                  <a:lnTo>
                    <a:pt x="17868" y="20345"/>
                  </a:lnTo>
                  <a:lnTo>
                    <a:pt x="17774" y="20313"/>
                  </a:lnTo>
                  <a:lnTo>
                    <a:pt x="17303" y="20000"/>
                  </a:lnTo>
                  <a:lnTo>
                    <a:pt x="16708" y="19655"/>
                  </a:lnTo>
                  <a:lnTo>
                    <a:pt x="16018" y="19279"/>
                  </a:lnTo>
                  <a:lnTo>
                    <a:pt x="15642" y="19153"/>
                  </a:lnTo>
                  <a:lnTo>
                    <a:pt x="15297" y="18997"/>
                  </a:lnTo>
                  <a:lnTo>
                    <a:pt x="14921" y="18903"/>
                  </a:lnTo>
                  <a:lnTo>
                    <a:pt x="14576" y="18871"/>
                  </a:lnTo>
                  <a:lnTo>
                    <a:pt x="14263" y="18840"/>
                  </a:lnTo>
                  <a:lnTo>
                    <a:pt x="13949" y="18903"/>
                  </a:lnTo>
                  <a:lnTo>
                    <a:pt x="13636" y="18997"/>
                  </a:lnTo>
                  <a:lnTo>
                    <a:pt x="13511" y="19059"/>
                  </a:lnTo>
                  <a:lnTo>
                    <a:pt x="13385" y="19153"/>
                  </a:lnTo>
                  <a:lnTo>
                    <a:pt x="13291" y="19279"/>
                  </a:lnTo>
                  <a:lnTo>
                    <a:pt x="13197" y="19404"/>
                  </a:lnTo>
                  <a:lnTo>
                    <a:pt x="13103" y="19561"/>
                  </a:lnTo>
                  <a:lnTo>
                    <a:pt x="13009" y="19749"/>
                  </a:lnTo>
                  <a:lnTo>
                    <a:pt x="12946" y="20031"/>
                  </a:lnTo>
                  <a:lnTo>
                    <a:pt x="12915" y="20282"/>
                  </a:lnTo>
                  <a:lnTo>
                    <a:pt x="12915" y="20501"/>
                  </a:lnTo>
                  <a:lnTo>
                    <a:pt x="13009" y="20689"/>
                  </a:lnTo>
                  <a:lnTo>
                    <a:pt x="13103" y="20846"/>
                  </a:lnTo>
                  <a:lnTo>
                    <a:pt x="13228" y="21003"/>
                  </a:lnTo>
                  <a:lnTo>
                    <a:pt x="13417" y="21128"/>
                  </a:lnTo>
                  <a:lnTo>
                    <a:pt x="13605" y="21254"/>
                  </a:lnTo>
                  <a:lnTo>
                    <a:pt x="13824" y="21348"/>
                  </a:lnTo>
                  <a:lnTo>
                    <a:pt x="14043" y="21410"/>
                  </a:lnTo>
                  <a:lnTo>
                    <a:pt x="14514" y="21536"/>
                  </a:lnTo>
                  <a:lnTo>
                    <a:pt x="14984" y="21567"/>
                  </a:lnTo>
                  <a:lnTo>
                    <a:pt x="15391" y="21567"/>
                  </a:lnTo>
                  <a:lnTo>
                    <a:pt x="15924" y="21536"/>
                  </a:lnTo>
                  <a:lnTo>
                    <a:pt x="16457" y="21473"/>
                  </a:lnTo>
                  <a:lnTo>
                    <a:pt x="16990" y="21410"/>
                  </a:lnTo>
                  <a:lnTo>
                    <a:pt x="17523" y="21410"/>
                  </a:lnTo>
                  <a:lnTo>
                    <a:pt x="17586" y="21442"/>
                  </a:lnTo>
                  <a:lnTo>
                    <a:pt x="17648" y="21473"/>
                  </a:lnTo>
                  <a:lnTo>
                    <a:pt x="17711" y="21567"/>
                  </a:lnTo>
                  <a:lnTo>
                    <a:pt x="17711" y="21630"/>
                  </a:lnTo>
                  <a:lnTo>
                    <a:pt x="17711" y="21693"/>
                  </a:lnTo>
                  <a:lnTo>
                    <a:pt x="17680" y="21755"/>
                  </a:lnTo>
                  <a:lnTo>
                    <a:pt x="17617" y="21787"/>
                  </a:lnTo>
                  <a:lnTo>
                    <a:pt x="17147" y="22006"/>
                  </a:lnTo>
                  <a:lnTo>
                    <a:pt x="16645" y="22163"/>
                  </a:lnTo>
                  <a:lnTo>
                    <a:pt x="16112" y="22319"/>
                  </a:lnTo>
                  <a:lnTo>
                    <a:pt x="15579" y="22445"/>
                  </a:lnTo>
                  <a:lnTo>
                    <a:pt x="15047" y="22476"/>
                  </a:lnTo>
                  <a:lnTo>
                    <a:pt x="14482" y="22508"/>
                  </a:lnTo>
                  <a:lnTo>
                    <a:pt x="13949" y="22445"/>
                  </a:lnTo>
                  <a:lnTo>
                    <a:pt x="13699" y="22382"/>
                  </a:lnTo>
                  <a:lnTo>
                    <a:pt x="13479" y="22288"/>
                  </a:lnTo>
                  <a:lnTo>
                    <a:pt x="13072" y="22131"/>
                  </a:lnTo>
                  <a:lnTo>
                    <a:pt x="12727" y="21881"/>
                  </a:lnTo>
                  <a:lnTo>
                    <a:pt x="12413" y="21598"/>
                  </a:lnTo>
                  <a:lnTo>
                    <a:pt x="12194" y="21254"/>
                  </a:lnTo>
                  <a:lnTo>
                    <a:pt x="12069" y="21097"/>
                  </a:lnTo>
                  <a:lnTo>
                    <a:pt x="12006" y="20909"/>
                  </a:lnTo>
                  <a:lnTo>
                    <a:pt x="11943" y="20721"/>
                  </a:lnTo>
                  <a:lnTo>
                    <a:pt x="11881" y="20501"/>
                  </a:lnTo>
                  <a:lnTo>
                    <a:pt x="11849" y="20313"/>
                  </a:lnTo>
                  <a:lnTo>
                    <a:pt x="11849" y="20094"/>
                  </a:lnTo>
                  <a:lnTo>
                    <a:pt x="11881" y="19874"/>
                  </a:lnTo>
                  <a:lnTo>
                    <a:pt x="11912" y="19655"/>
                  </a:lnTo>
                  <a:lnTo>
                    <a:pt x="12006" y="19404"/>
                  </a:lnTo>
                  <a:lnTo>
                    <a:pt x="12100" y="19153"/>
                  </a:lnTo>
                  <a:lnTo>
                    <a:pt x="12225" y="18903"/>
                  </a:lnTo>
                  <a:lnTo>
                    <a:pt x="12382" y="18715"/>
                  </a:lnTo>
                  <a:lnTo>
                    <a:pt x="12507" y="18527"/>
                  </a:lnTo>
                  <a:lnTo>
                    <a:pt x="12696" y="18401"/>
                  </a:lnTo>
                  <a:lnTo>
                    <a:pt x="12852" y="18244"/>
                  </a:lnTo>
                  <a:lnTo>
                    <a:pt x="13040" y="18150"/>
                  </a:lnTo>
                  <a:lnTo>
                    <a:pt x="13260" y="18056"/>
                  </a:lnTo>
                  <a:lnTo>
                    <a:pt x="13448" y="17962"/>
                  </a:lnTo>
                  <a:lnTo>
                    <a:pt x="13667" y="17931"/>
                  </a:lnTo>
                  <a:lnTo>
                    <a:pt x="13887" y="17868"/>
                  </a:lnTo>
                  <a:lnTo>
                    <a:pt x="14357" y="17837"/>
                  </a:lnTo>
                  <a:close/>
                  <a:moveTo>
                    <a:pt x="43603" y="19153"/>
                  </a:moveTo>
                  <a:lnTo>
                    <a:pt x="43979" y="19216"/>
                  </a:lnTo>
                  <a:lnTo>
                    <a:pt x="44136" y="19247"/>
                  </a:lnTo>
                  <a:lnTo>
                    <a:pt x="44293" y="19342"/>
                  </a:lnTo>
                  <a:lnTo>
                    <a:pt x="44449" y="19436"/>
                  </a:lnTo>
                  <a:lnTo>
                    <a:pt x="44606" y="19530"/>
                  </a:lnTo>
                  <a:lnTo>
                    <a:pt x="44731" y="19655"/>
                  </a:lnTo>
                  <a:lnTo>
                    <a:pt x="44857" y="19812"/>
                  </a:lnTo>
                  <a:lnTo>
                    <a:pt x="44982" y="19968"/>
                  </a:lnTo>
                  <a:lnTo>
                    <a:pt x="45076" y="20188"/>
                  </a:lnTo>
                  <a:lnTo>
                    <a:pt x="45170" y="20407"/>
                  </a:lnTo>
                  <a:lnTo>
                    <a:pt x="45264" y="20595"/>
                  </a:lnTo>
                  <a:lnTo>
                    <a:pt x="45296" y="20815"/>
                  </a:lnTo>
                  <a:lnTo>
                    <a:pt x="45296" y="21003"/>
                  </a:lnTo>
                  <a:lnTo>
                    <a:pt x="45296" y="21160"/>
                  </a:lnTo>
                  <a:lnTo>
                    <a:pt x="45264" y="21348"/>
                  </a:lnTo>
                  <a:lnTo>
                    <a:pt x="45202" y="21504"/>
                  </a:lnTo>
                  <a:lnTo>
                    <a:pt x="45139" y="21661"/>
                  </a:lnTo>
                  <a:lnTo>
                    <a:pt x="45045" y="21787"/>
                  </a:lnTo>
                  <a:lnTo>
                    <a:pt x="44951" y="21943"/>
                  </a:lnTo>
                  <a:lnTo>
                    <a:pt x="44700" y="22163"/>
                  </a:lnTo>
                  <a:lnTo>
                    <a:pt x="44387" y="22382"/>
                  </a:lnTo>
                  <a:lnTo>
                    <a:pt x="44010" y="22539"/>
                  </a:lnTo>
                  <a:lnTo>
                    <a:pt x="43634" y="22696"/>
                  </a:lnTo>
                  <a:lnTo>
                    <a:pt x="43227" y="22790"/>
                  </a:lnTo>
                  <a:lnTo>
                    <a:pt x="42819" y="22852"/>
                  </a:lnTo>
                  <a:lnTo>
                    <a:pt x="42412" y="22915"/>
                  </a:lnTo>
                  <a:lnTo>
                    <a:pt x="42004" y="22915"/>
                  </a:lnTo>
                  <a:lnTo>
                    <a:pt x="41597" y="22884"/>
                  </a:lnTo>
                  <a:lnTo>
                    <a:pt x="41252" y="22821"/>
                  </a:lnTo>
                  <a:lnTo>
                    <a:pt x="40938" y="22758"/>
                  </a:lnTo>
                  <a:lnTo>
                    <a:pt x="40813" y="22696"/>
                  </a:lnTo>
                  <a:lnTo>
                    <a:pt x="40750" y="22602"/>
                  </a:lnTo>
                  <a:lnTo>
                    <a:pt x="40688" y="22476"/>
                  </a:lnTo>
                  <a:lnTo>
                    <a:pt x="40656" y="22351"/>
                  </a:lnTo>
                  <a:lnTo>
                    <a:pt x="40688" y="22225"/>
                  </a:lnTo>
                  <a:lnTo>
                    <a:pt x="40719" y="22131"/>
                  </a:lnTo>
                  <a:lnTo>
                    <a:pt x="40813" y="22037"/>
                  </a:lnTo>
                  <a:lnTo>
                    <a:pt x="40938" y="21975"/>
                  </a:lnTo>
                  <a:lnTo>
                    <a:pt x="41315" y="21912"/>
                  </a:lnTo>
                  <a:lnTo>
                    <a:pt x="41848" y="21912"/>
                  </a:lnTo>
                  <a:lnTo>
                    <a:pt x="42443" y="21881"/>
                  </a:lnTo>
                  <a:lnTo>
                    <a:pt x="43070" y="21818"/>
                  </a:lnTo>
                  <a:lnTo>
                    <a:pt x="43352" y="21755"/>
                  </a:lnTo>
                  <a:lnTo>
                    <a:pt x="43603" y="21693"/>
                  </a:lnTo>
                  <a:lnTo>
                    <a:pt x="43822" y="21598"/>
                  </a:lnTo>
                  <a:lnTo>
                    <a:pt x="44010" y="21473"/>
                  </a:lnTo>
                  <a:lnTo>
                    <a:pt x="44136" y="21316"/>
                  </a:lnTo>
                  <a:lnTo>
                    <a:pt x="44198" y="21128"/>
                  </a:lnTo>
                  <a:lnTo>
                    <a:pt x="44230" y="21034"/>
                  </a:lnTo>
                  <a:lnTo>
                    <a:pt x="44230" y="20909"/>
                  </a:lnTo>
                  <a:lnTo>
                    <a:pt x="44136" y="20627"/>
                  </a:lnTo>
                  <a:lnTo>
                    <a:pt x="44010" y="20407"/>
                  </a:lnTo>
                  <a:lnTo>
                    <a:pt x="43854" y="20219"/>
                  </a:lnTo>
                  <a:lnTo>
                    <a:pt x="43634" y="20125"/>
                  </a:lnTo>
                  <a:lnTo>
                    <a:pt x="43415" y="20062"/>
                  </a:lnTo>
                  <a:lnTo>
                    <a:pt x="43164" y="20062"/>
                  </a:lnTo>
                  <a:lnTo>
                    <a:pt x="42882" y="20094"/>
                  </a:lnTo>
                  <a:lnTo>
                    <a:pt x="42600" y="20188"/>
                  </a:lnTo>
                  <a:lnTo>
                    <a:pt x="42318" y="20282"/>
                  </a:lnTo>
                  <a:lnTo>
                    <a:pt x="42036" y="20407"/>
                  </a:lnTo>
                  <a:lnTo>
                    <a:pt x="41753" y="20564"/>
                  </a:lnTo>
                  <a:lnTo>
                    <a:pt x="41221" y="20909"/>
                  </a:lnTo>
                  <a:lnTo>
                    <a:pt x="40782" y="21222"/>
                  </a:lnTo>
                  <a:lnTo>
                    <a:pt x="40468" y="21504"/>
                  </a:lnTo>
                  <a:lnTo>
                    <a:pt x="40406" y="21536"/>
                  </a:lnTo>
                  <a:lnTo>
                    <a:pt x="40312" y="21567"/>
                  </a:lnTo>
                  <a:lnTo>
                    <a:pt x="40249" y="21536"/>
                  </a:lnTo>
                  <a:lnTo>
                    <a:pt x="40186" y="21504"/>
                  </a:lnTo>
                  <a:lnTo>
                    <a:pt x="40123" y="21473"/>
                  </a:lnTo>
                  <a:lnTo>
                    <a:pt x="40092" y="21379"/>
                  </a:lnTo>
                  <a:lnTo>
                    <a:pt x="40092" y="21316"/>
                  </a:lnTo>
                  <a:lnTo>
                    <a:pt x="40123" y="21222"/>
                  </a:lnTo>
                  <a:lnTo>
                    <a:pt x="40280" y="20940"/>
                  </a:lnTo>
                  <a:lnTo>
                    <a:pt x="40500" y="20658"/>
                  </a:lnTo>
                  <a:lnTo>
                    <a:pt x="40782" y="20376"/>
                  </a:lnTo>
                  <a:lnTo>
                    <a:pt x="41064" y="20094"/>
                  </a:lnTo>
                  <a:lnTo>
                    <a:pt x="41409" y="19874"/>
                  </a:lnTo>
                  <a:lnTo>
                    <a:pt x="41753" y="19655"/>
                  </a:lnTo>
                  <a:lnTo>
                    <a:pt x="42098" y="19467"/>
                  </a:lnTo>
                  <a:lnTo>
                    <a:pt x="42506" y="19310"/>
                  </a:lnTo>
                  <a:lnTo>
                    <a:pt x="42882" y="19185"/>
                  </a:lnTo>
                  <a:lnTo>
                    <a:pt x="43258" y="19153"/>
                  </a:lnTo>
                  <a:close/>
                  <a:moveTo>
                    <a:pt x="24983" y="21755"/>
                  </a:moveTo>
                  <a:lnTo>
                    <a:pt x="25077" y="21787"/>
                  </a:lnTo>
                  <a:lnTo>
                    <a:pt x="25171" y="21818"/>
                  </a:lnTo>
                  <a:lnTo>
                    <a:pt x="25359" y="21975"/>
                  </a:lnTo>
                  <a:lnTo>
                    <a:pt x="25453" y="22131"/>
                  </a:lnTo>
                  <a:lnTo>
                    <a:pt x="25642" y="22382"/>
                  </a:lnTo>
                  <a:lnTo>
                    <a:pt x="25798" y="22633"/>
                  </a:lnTo>
                  <a:lnTo>
                    <a:pt x="25924" y="22915"/>
                  </a:lnTo>
                  <a:lnTo>
                    <a:pt x="25986" y="23228"/>
                  </a:lnTo>
                  <a:lnTo>
                    <a:pt x="25986" y="23291"/>
                  </a:lnTo>
                  <a:lnTo>
                    <a:pt x="25955" y="23385"/>
                  </a:lnTo>
                  <a:lnTo>
                    <a:pt x="25892" y="23448"/>
                  </a:lnTo>
                  <a:lnTo>
                    <a:pt x="25830" y="23511"/>
                  </a:lnTo>
                  <a:lnTo>
                    <a:pt x="25767" y="23542"/>
                  </a:lnTo>
                  <a:lnTo>
                    <a:pt x="25673" y="23573"/>
                  </a:lnTo>
                  <a:lnTo>
                    <a:pt x="25516" y="23573"/>
                  </a:lnTo>
                  <a:lnTo>
                    <a:pt x="25328" y="23448"/>
                  </a:lnTo>
                  <a:lnTo>
                    <a:pt x="25109" y="23291"/>
                  </a:lnTo>
                  <a:lnTo>
                    <a:pt x="24921" y="23072"/>
                  </a:lnTo>
                  <a:lnTo>
                    <a:pt x="24795" y="22821"/>
                  </a:lnTo>
                  <a:lnTo>
                    <a:pt x="24670" y="22570"/>
                  </a:lnTo>
                  <a:lnTo>
                    <a:pt x="24638" y="22319"/>
                  </a:lnTo>
                  <a:lnTo>
                    <a:pt x="24638" y="22194"/>
                  </a:lnTo>
                  <a:lnTo>
                    <a:pt x="24670" y="22069"/>
                  </a:lnTo>
                  <a:lnTo>
                    <a:pt x="24732" y="21943"/>
                  </a:lnTo>
                  <a:lnTo>
                    <a:pt x="24795" y="21849"/>
                  </a:lnTo>
                  <a:lnTo>
                    <a:pt x="24889" y="21787"/>
                  </a:lnTo>
                  <a:lnTo>
                    <a:pt x="24983" y="21755"/>
                  </a:lnTo>
                  <a:close/>
                  <a:moveTo>
                    <a:pt x="34136" y="23855"/>
                  </a:moveTo>
                  <a:lnTo>
                    <a:pt x="34293" y="23918"/>
                  </a:lnTo>
                  <a:lnTo>
                    <a:pt x="34607" y="24043"/>
                  </a:lnTo>
                  <a:lnTo>
                    <a:pt x="34669" y="24075"/>
                  </a:lnTo>
                  <a:lnTo>
                    <a:pt x="34732" y="24138"/>
                  </a:lnTo>
                  <a:lnTo>
                    <a:pt x="34763" y="24200"/>
                  </a:lnTo>
                  <a:lnTo>
                    <a:pt x="34795" y="24263"/>
                  </a:lnTo>
                  <a:lnTo>
                    <a:pt x="34795" y="24420"/>
                  </a:lnTo>
                  <a:lnTo>
                    <a:pt x="34732" y="24576"/>
                  </a:lnTo>
                  <a:lnTo>
                    <a:pt x="34638" y="24702"/>
                  </a:lnTo>
                  <a:lnTo>
                    <a:pt x="34512" y="24764"/>
                  </a:lnTo>
                  <a:lnTo>
                    <a:pt x="34356" y="24796"/>
                  </a:lnTo>
                  <a:lnTo>
                    <a:pt x="34262" y="24796"/>
                  </a:lnTo>
                  <a:lnTo>
                    <a:pt x="34168" y="24733"/>
                  </a:lnTo>
                  <a:lnTo>
                    <a:pt x="33917" y="24608"/>
                  </a:lnTo>
                  <a:lnTo>
                    <a:pt x="33760" y="24482"/>
                  </a:lnTo>
                  <a:lnTo>
                    <a:pt x="33729" y="24357"/>
                  </a:lnTo>
                  <a:lnTo>
                    <a:pt x="33729" y="24200"/>
                  </a:lnTo>
                  <a:lnTo>
                    <a:pt x="33760" y="24075"/>
                  </a:lnTo>
                  <a:lnTo>
                    <a:pt x="33854" y="23981"/>
                  </a:lnTo>
                  <a:lnTo>
                    <a:pt x="33980" y="23887"/>
                  </a:lnTo>
                  <a:lnTo>
                    <a:pt x="34136" y="23855"/>
                  </a:lnTo>
                  <a:close/>
                  <a:moveTo>
                    <a:pt x="23416" y="23197"/>
                  </a:moveTo>
                  <a:lnTo>
                    <a:pt x="23510" y="23260"/>
                  </a:lnTo>
                  <a:lnTo>
                    <a:pt x="23949" y="23636"/>
                  </a:lnTo>
                  <a:lnTo>
                    <a:pt x="24419" y="24043"/>
                  </a:lnTo>
                  <a:lnTo>
                    <a:pt x="24607" y="24232"/>
                  </a:lnTo>
                  <a:lnTo>
                    <a:pt x="24795" y="24451"/>
                  </a:lnTo>
                  <a:lnTo>
                    <a:pt x="24921" y="24670"/>
                  </a:lnTo>
                  <a:lnTo>
                    <a:pt x="25015" y="24953"/>
                  </a:lnTo>
                  <a:lnTo>
                    <a:pt x="25015" y="25047"/>
                  </a:lnTo>
                  <a:lnTo>
                    <a:pt x="24983" y="25109"/>
                  </a:lnTo>
                  <a:lnTo>
                    <a:pt x="24952" y="25203"/>
                  </a:lnTo>
                  <a:lnTo>
                    <a:pt x="24889" y="25266"/>
                  </a:lnTo>
                  <a:lnTo>
                    <a:pt x="24827" y="25329"/>
                  </a:lnTo>
                  <a:lnTo>
                    <a:pt x="24638" y="25329"/>
                  </a:lnTo>
                  <a:lnTo>
                    <a:pt x="24544" y="25297"/>
                  </a:lnTo>
                  <a:lnTo>
                    <a:pt x="24356" y="25141"/>
                  </a:lnTo>
                  <a:lnTo>
                    <a:pt x="24200" y="24953"/>
                  </a:lnTo>
                  <a:lnTo>
                    <a:pt x="24043" y="24764"/>
                  </a:lnTo>
                  <a:lnTo>
                    <a:pt x="23917" y="24545"/>
                  </a:lnTo>
                  <a:lnTo>
                    <a:pt x="23573" y="24012"/>
                  </a:lnTo>
                  <a:lnTo>
                    <a:pt x="23416" y="23761"/>
                  </a:lnTo>
                  <a:lnTo>
                    <a:pt x="23228" y="23542"/>
                  </a:lnTo>
                  <a:lnTo>
                    <a:pt x="23165" y="23448"/>
                  </a:lnTo>
                  <a:lnTo>
                    <a:pt x="23165" y="23385"/>
                  </a:lnTo>
                  <a:lnTo>
                    <a:pt x="23197" y="23323"/>
                  </a:lnTo>
                  <a:lnTo>
                    <a:pt x="23228" y="23260"/>
                  </a:lnTo>
                  <a:lnTo>
                    <a:pt x="23291" y="23228"/>
                  </a:lnTo>
                  <a:lnTo>
                    <a:pt x="23353" y="23197"/>
                  </a:lnTo>
                  <a:close/>
                  <a:moveTo>
                    <a:pt x="32475" y="26426"/>
                  </a:moveTo>
                  <a:lnTo>
                    <a:pt x="33447" y="26614"/>
                  </a:lnTo>
                  <a:lnTo>
                    <a:pt x="33948" y="26739"/>
                  </a:lnTo>
                  <a:lnTo>
                    <a:pt x="34199" y="26833"/>
                  </a:lnTo>
                  <a:lnTo>
                    <a:pt x="34387" y="26959"/>
                  </a:lnTo>
                  <a:lnTo>
                    <a:pt x="34512" y="27053"/>
                  </a:lnTo>
                  <a:lnTo>
                    <a:pt x="34575" y="27147"/>
                  </a:lnTo>
                  <a:lnTo>
                    <a:pt x="34607" y="27303"/>
                  </a:lnTo>
                  <a:lnTo>
                    <a:pt x="34607" y="27429"/>
                  </a:lnTo>
                  <a:lnTo>
                    <a:pt x="34607" y="27554"/>
                  </a:lnTo>
                  <a:lnTo>
                    <a:pt x="34544" y="27680"/>
                  </a:lnTo>
                  <a:lnTo>
                    <a:pt x="34418" y="27742"/>
                  </a:lnTo>
                  <a:lnTo>
                    <a:pt x="34293" y="27805"/>
                  </a:lnTo>
                  <a:lnTo>
                    <a:pt x="34011" y="27805"/>
                  </a:lnTo>
                  <a:lnTo>
                    <a:pt x="33697" y="27774"/>
                  </a:lnTo>
                  <a:lnTo>
                    <a:pt x="33415" y="27711"/>
                  </a:lnTo>
                  <a:lnTo>
                    <a:pt x="33165" y="27617"/>
                  </a:lnTo>
                  <a:lnTo>
                    <a:pt x="32882" y="27460"/>
                  </a:lnTo>
                  <a:lnTo>
                    <a:pt x="32632" y="27303"/>
                  </a:lnTo>
                  <a:lnTo>
                    <a:pt x="32162" y="26959"/>
                  </a:lnTo>
                  <a:lnTo>
                    <a:pt x="32099" y="26865"/>
                  </a:lnTo>
                  <a:lnTo>
                    <a:pt x="32067" y="26771"/>
                  </a:lnTo>
                  <a:lnTo>
                    <a:pt x="32067" y="26677"/>
                  </a:lnTo>
                  <a:lnTo>
                    <a:pt x="32099" y="26583"/>
                  </a:lnTo>
                  <a:lnTo>
                    <a:pt x="32162" y="26520"/>
                  </a:lnTo>
                  <a:lnTo>
                    <a:pt x="32256" y="26457"/>
                  </a:lnTo>
                  <a:lnTo>
                    <a:pt x="32350" y="26426"/>
                  </a:lnTo>
                  <a:close/>
                  <a:moveTo>
                    <a:pt x="32506" y="14859"/>
                  </a:moveTo>
                  <a:lnTo>
                    <a:pt x="32600" y="14890"/>
                  </a:lnTo>
                  <a:lnTo>
                    <a:pt x="32694" y="14953"/>
                  </a:lnTo>
                  <a:lnTo>
                    <a:pt x="32788" y="15047"/>
                  </a:lnTo>
                  <a:lnTo>
                    <a:pt x="32851" y="15172"/>
                  </a:lnTo>
                  <a:lnTo>
                    <a:pt x="32914" y="15267"/>
                  </a:lnTo>
                  <a:lnTo>
                    <a:pt x="32914" y="15392"/>
                  </a:lnTo>
                  <a:lnTo>
                    <a:pt x="32914" y="15549"/>
                  </a:lnTo>
                  <a:lnTo>
                    <a:pt x="32851" y="15831"/>
                  </a:lnTo>
                  <a:lnTo>
                    <a:pt x="32757" y="16113"/>
                  </a:lnTo>
                  <a:lnTo>
                    <a:pt x="32632" y="16395"/>
                  </a:lnTo>
                  <a:lnTo>
                    <a:pt x="32381" y="16834"/>
                  </a:lnTo>
                  <a:lnTo>
                    <a:pt x="32005" y="17367"/>
                  </a:lnTo>
                  <a:lnTo>
                    <a:pt x="31785" y="17649"/>
                  </a:lnTo>
                  <a:lnTo>
                    <a:pt x="31566" y="17900"/>
                  </a:lnTo>
                  <a:lnTo>
                    <a:pt x="31347" y="18119"/>
                  </a:lnTo>
                  <a:lnTo>
                    <a:pt x="31064" y="18338"/>
                  </a:lnTo>
                  <a:lnTo>
                    <a:pt x="30814" y="18558"/>
                  </a:lnTo>
                  <a:lnTo>
                    <a:pt x="30532" y="18715"/>
                  </a:lnTo>
                  <a:lnTo>
                    <a:pt x="30406" y="18809"/>
                  </a:lnTo>
                  <a:lnTo>
                    <a:pt x="30281" y="18903"/>
                  </a:lnTo>
                  <a:lnTo>
                    <a:pt x="30155" y="18934"/>
                  </a:lnTo>
                  <a:lnTo>
                    <a:pt x="29999" y="18934"/>
                  </a:lnTo>
                  <a:lnTo>
                    <a:pt x="29873" y="18903"/>
                  </a:lnTo>
                  <a:lnTo>
                    <a:pt x="29748" y="18840"/>
                  </a:lnTo>
                  <a:lnTo>
                    <a:pt x="29654" y="18715"/>
                  </a:lnTo>
                  <a:lnTo>
                    <a:pt x="29591" y="18558"/>
                  </a:lnTo>
                  <a:lnTo>
                    <a:pt x="29528" y="18276"/>
                  </a:lnTo>
                  <a:lnTo>
                    <a:pt x="29434" y="18056"/>
                  </a:lnTo>
                  <a:lnTo>
                    <a:pt x="29340" y="17806"/>
                  </a:lnTo>
                  <a:lnTo>
                    <a:pt x="29246" y="17586"/>
                  </a:lnTo>
                  <a:lnTo>
                    <a:pt x="29090" y="17398"/>
                  </a:lnTo>
                  <a:lnTo>
                    <a:pt x="28964" y="17241"/>
                  </a:lnTo>
                  <a:lnTo>
                    <a:pt x="28776" y="17053"/>
                  </a:lnTo>
                  <a:lnTo>
                    <a:pt x="28619" y="16928"/>
                  </a:lnTo>
                  <a:lnTo>
                    <a:pt x="28400" y="16802"/>
                  </a:lnTo>
                  <a:lnTo>
                    <a:pt x="28212" y="16677"/>
                  </a:lnTo>
                  <a:lnTo>
                    <a:pt x="27992" y="16583"/>
                  </a:lnTo>
                  <a:lnTo>
                    <a:pt x="27773" y="16520"/>
                  </a:lnTo>
                  <a:lnTo>
                    <a:pt x="27522" y="16489"/>
                  </a:lnTo>
                  <a:lnTo>
                    <a:pt x="27272" y="16458"/>
                  </a:lnTo>
                  <a:lnTo>
                    <a:pt x="27021" y="16426"/>
                  </a:lnTo>
                  <a:lnTo>
                    <a:pt x="26739" y="16458"/>
                  </a:lnTo>
                  <a:lnTo>
                    <a:pt x="26551" y="16489"/>
                  </a:lnTo>
                  <a:lnTo>
                    <a:pt x="26331" y="16520"/>
                  </a:lnTo>
                  <a:lnTo>
                    <a:pt x="25892" y="16708"/>
                  </a:lnTo>
                  <a:lnTo>
                    <a:pt x="25485" y="16897"/>
                  </a:lnTo>
                  <a:lnTo>
                    <a:pt x="25077" y="17053"/>
                  </a:lnTo>
                  <a:lnTo>
                    <a:pt x="24513" y="17210"/>
                  </a:lnTo>
                  <a:lnTo>
                    <a:pt x="23980" y="17304"/>
                  </a:lnTo>
                  <a:lnTo>
                    <a:pt x="23447" y="17429"/>
                  </a:lnTo>
                  <a:lnTo>
                    <a:pt x="22914" y="17586"/>
                  </a:lnTo>
                  <a:lnTo>
                    <a:pt x="22444" y="17774"/>
                  </a:lnTo>
                  <a:lnTo>
                    <a:pt x="22225" y="17868"/>
                  </a:lnTo>
                  <a:lnTo>
                    <a:pt x="22005" y="18025"/>
                  </a:lnTo>
                  <a:lnTo>
                    <a:pt x="21786" y="18182"/>
                  </a:lnTo>
                  <a:lnTo>
                    <a:pt x="21598" y="18370"/>
                  </a:lnTo>
                  <a:lnTo>
                    <a:pt x="21410" y="18589"/>
                  </a:lnTo>
                  <a:lnTo>
                    <a:pt x="21222" y="18871"/>
                  </a:lnTo>
                  <a:lnTo>
                    <a:pt x="21096" y="19091"/>
                  </a:lnTo>
                  <a:lnTo>
                    <a:pt x="21002" y="19310"/>
                  </a:lnTo>
                  <a:lnTo>
                    <a:pt x="20846" y="19718"/>
                  </a:lnTo>
                  <a:lnTo>
                    <a:pt x="20783" y="20157"/>
                  </a:lnTo>
                  <a:lnTo>
                    <a:pt x="20752" y="20595"/>
                  </a:lnTo>
                  <a:lnTo>
                    <a:pt x="20752" y="21473"/>
                  </a:lnTo>
                  <a:lnTo>
                    <a:pt x="20720" y="21912"/>
                  </a:lnTo>
                  <a:lnTo>
                    <a:pt x="20657" y="22382"/>
                  </a:lnTo>
                  <a:lnTo>
                    <a:pt x="20563" y="22696"/>
                  </a:lnTo>
                  <a:lnTo>
                    <a:pt x="20438" y="23040"/>
                  </a:lnTo>
                  <a:lnTo>
                    <a:pt x="20187" y="23699"/>
                  </a:lnTo>
                  <a:lnTo>
                    <a:pt x="19905" y="24326"/>
                  </a:lnTo>
                  <a:lnTo>
                    <a:pt x="19811" y="24639"/>
                  </a:lnTo>
                  <a:lnTo>
                    <a:pt x="19717" y="24953"/>
                  </a:lnTo>
                  <a:lnTo>
                    <a:pt x="19654" y="25266"/>
                  </a:lnTo>
                  <a:lnTo>
                    <a:pt x="19623" y="25579"/>
                  </a:lnTo>
                  <a:lnTo>
                    <a:pt x="19654" y="25862"/>
                  </a:lnTo>
                  <a:lnTo>
                    <a:pt x="19717" y="26144"/>
                  </a:lnTo>
                  <a:lnTo>
                    <a:pt x="19874" y="26426"/>
                  </a:lnTo>
                  <a:lnTo>
                    <a:pt x="20062" y="26708"/>
                  </a:lnTo>
                  <a:lnTo>
                    <a:pt x="20375" y="26990"/>
                  </a:lnTo>
                  <a:lnTo>
                    <a:pt x="20752" y="27241"/>
                  </a:lnTo>
                  <a:lnTo>
                    <a:pt x="20846" y="27335"/>
                  </a:lnTo>
                  <a:lnTo>
                    <a:pt x="20877" y="27429"/>
                  </a:lnTo>
                  <a:lnTo>
                    <a:pt x="20908" y="27554"/>
                  </a:lnTo>
                  <a:lnTo>
                    <a:pt x="20877" y="27680"/>
                  </a:lnTo>
                  <a:lnTo>
                    <a:pt x="20814" y="27774"/>
                  </a:lnTo>
                  <a:lnTo>
                    <a:pt x="20720" y="27836"/>
                  </a:lnTo>
                  <a:lnTo>
                    <a:pt x="20595" y="27868"/>
                  </a:lnTo>
                  <a:lnTo>
                    <a:pt x="20469" y="27868"/>
                  </a:lnTo>
                  <a:lnTo>
                    <a:pt x="20156" y="27742"/>
                  </a:lnTo>
                  <a:lnTo>
                    <a:pt x="19842" y="27617"/>
                  </a:lnTo>
                  <a:lnTo>
                    <a:pt x="19560" y="27460"/>
                  </a:lnTo>
                  <a:lnTo>
                    <a:pt x="19310" y="27272"/>
                  </a:lnTo>
                  <a:lnTo>
                    <a:pt x="19090" y="27053"/>
                  </a:lnTo>
                  <a:lnTo>
                    <a:pt x="18902" y="26833"/>
                  </a:lnTo>
                  <a:lnTo>
                    <a:pt x="18714" y="26583"/>
                  </a:lnTo>
                  <a:lnTo>
                    <a:pt x="18589" y="26332"/>
                  </a:lnTo>
                  <a:lnTo>
                    <a:pt x="18463" y="26050"/>
                  </a:lnTo>
                  <a:lnTo>
                    <a:pt x="18401" y="25768"/>
                  </a:lnTo>
                  <a:lnTo>
                    <a:pt x="18338" y="25485"/>
                  </a:lnTo>
                  <a:lnTo>
                    <a:pt x="18307" y="25172"/>
                  </a:lnTo>
                  <a:lnTo>
                    <a:pt x="18307" y="24858"/>
                  </a:lnTo>
                  <a:lnTo>
                    <a:pt x="18369" y="24545"/>
                  </a:lnTo>
                  <a:lnTo>
                    <a:pt x="18432" y="24200"/>
                  </a:lnTo>
                  <a:lnTo>
                    <a:pt x="18526" y="23887"/>
                  </a:lnTo>
                  <a:lnTo>
                    <a:pt x="18714" y="23511"/>
                  </a:lnTo>
                  <a:lnTo>
                    <a:pt x="18839" y="23323"/>
                  </a:lnTo>
                  <a:lnTo>
                    <a:pt x="18965" y="23197"/>
                  </a:lnTo>
                  <a:lnTo>
                    <a:pt x="19059" y="23134"/>
                  </a:lnTo>
                  <a:lnTo>
                    <a:pt x="19184" y="22978"/>
                  </a:lnTo>
                  <a:lnTo>
                    <a:pt x="19310" y="22758"/>
                  </a:lnTo>
                  <a:lnTo>
                    <a:pt x="19404" y="22351"/>
                  </a:lnTo>
                  <a:lnTo>
                    <a:pt x="19560" y="21693"/>
                  </a:lnTo>
                  <a:lnTo>
                    <a:pt x="19592" y="21222"/>
                  </a:lnTo>
                  <a:lnTo>
                    <a:pt x="19592" y="20752"/>
                  </a:lnTo>
                  <a:lnTo>
                    <a:pt x="19592" y="20282"/>
                  </a:lnTo>
                  <a:lnTo>
                    <a:pt x="19654" y="19812"/>
                  </a:lnTo>
                  <a:lnTo>
                    <a:pt x="19811" y="19185"/>
                  </a:lnTo>
                  <a:lnTo>
                    <a:pt x="19905" y="18840"/>
                  </a:lnTo>
                  <a:lnTo>
                    <a:pt x="20031" y="18558"/>
                  </a:lnTo>
                  <a:lnTo>
                    <a:pt x="20156" y="18244"/>
                  </a:lnTo>
                  <a:lnTo>
                    <a:pt x="20344" y="17962"/>
                  </a:lnTo>
                  <a:lnTo>
                    <a:pt x="20532" y="17680"/>
                  </a:lnTo>
                  <a:lnTo>
                    <a:pt x="20752" y="17429"/>
                  </a:lnTo>
                  <a:lnTo>
                    <a:pt x="21065" y="17179"/>
                  </a:lnTo>
                  <a:lnTo>
                    <a:pt x="21378" y="16959"/>
                  </a:lnTo>
                  <a:lnTo>
                    <a:pt x="21723" y="16771"/>
                  </a:lnTo>
                  <a:lnTo>
                    <a:pt x="22099" y="16646"/>
                  </a:lnTo>
                  <a:lnTo>
                    <a:pt x="22476" y="16520"/>
                  </a:lnTo>
                  <a:lnTo>
                    <a:pt x="22852" y="16395"/>
                  </a:lnTo>
                  <a:lnTo>
                    <a:pt x="23604" y="16207"/>
                  </a:lnTo>
                  <a:lnTo>
                    <a:pt x="24043" y="16113"/>
                  </a:lnTo>
                  <a:lnTo>
                    <a:pt x="24450" y="15987"/>
                  </a:lnTo>
                  <a:lnTo>
                    <a:pt x="25297" y="15674"/>
                  </a:lnTo>
                  <a:lnTo>
                    <a:pt x="25704" y="15549"/>
                  </a:lnTo>
                  <a:lnTo>
                    <a:pt x="26143" y="15423"/>
                  </a:lnTo>
                  <a:lnTo>
                    <a:pt x="26551" y="15329"/>
                  </a:lnTo>
                  <a:lnTo>
                    <a:pt x="26989" y="15267"/>
                  </a:lnTo>
                  <a:lnTo>
                    <a:pt x="27554" y="15267"/>
                  </a:lnTo>
                  <a:lnTo>
                    <a:pt x="27836" y="15298"/>
                  </a:lnTo>
                  <a:lnTo>
                    <a:pt x="28118" y="15361"/>
                  </a:lnTo>
                  <a:lnTo>
                    <a:pt x="28369" y="15455"/>
                  </a:lnTo>
                  <a:lnTo>
                    <a:pt x="28619" y="15549"/>
                  </a:lnTo>
                  <a:lnTo>
                    <a:pt x="28870" y="15674"/>
                  </a:lnTo>
                  <a:lnTo>
                    <a:pt x="29090" y="15831"/>
                  </a:lnTo>
                  <a:lnTo>
                    <a:pt x="29309" y="15987"/>
                  </a:lnTo>
                  <a:lnTo>
                    <a:pt x="29528" y="16176"/>
                  </a:lnTo>
                  <a:lnTo>
                    <a:pt x="29717" y="16364"/>
                  </a:lnTo>
                  <a:lnTo>
                    <a:pt x="29905" y="16583"/>
                  </a:lnTo>
                  <a:lnTo>
                    <a:pt x="30061" y="16802"/>
                  </a:lnTo>
                  <a:lnTo>
                    <a:pt x="30187" y="17053"/>
                  </a:lnTo>
                  <a:lnTo>
                    <a:pt x="30343" y="17304"/>
                  </a:lnTo>
                  <a:lnTo>
                    <a:pt x="30437" y="17555"/>
                  </a:lnTo>
                  <a:lnTo>
                    <a:pt x="31064" y="16991"/>
                  </a:lnTo>
                  <a:lnTo>
                    <a:pt x="31347" y="16708"/>
                  </a:lnTo>
                  <a:lnTo>
                    <a:pt x="31597" y="16426"/>
                  </a:lnTo>
                  <a:lnTo>
                    <a:pt x="31848" y="16082"/>
                  </a:lnTo>
                  <a:lnTo>
                    <a:pt x="32067" y="15737"/>
                  </a:lnTo>
                  <a:lnTo>
                    <a:pt x="32224" y="15392"/>
                  </a:lnTo>
                  <a:lnTo>
                    <a:pt x="32381" y="14984"/>
                  </a:lnTo>
                  <a:lnTo>
                    <a:pt x="32412" y="14922"/>
                  </a:lnTo>
                  <a:lnTo>
                    <a:pt x="32444" y="14890"/>
                  </a:lnTo>
                  <a:lnTo>
                    <a:pt x="32506" y="14859"/>
                  </a:lnTo>
                  <a:close/>
                  <a:moveTo>
                    <a:pt x="27554" y="4327"/>
                  </a:moveTo>
                  <a:lnTo>
                    <a:pt x="27961" y="4358"/>
                  </a:lnTo>
                  <a:lnTo>
                    <a:pt x="28400" y="4421"/>
                  </a:lnTo>
                  <a:lnTo>
                    <a:pt x="28870" y="4515"/>
                  </a:lnTo>
                  <a:lnTo>
                    <a:pt x="29215" y="4640"/>
                  </a:lnTo>
                  <a:lnTo>
                    <a:pt x="29560" y="4765"/>
                  </a:lnTo>
                  <a:lnTo>
                    <a:pt x="29905" y="4922"/>
                  </a:lnTo>
                  <a:lnTo>
                    <a:pt x="30218" y="5110"/>
                  </a:lnTo>
                  <a:lnTo>
                    <a:pt x="30532" y="5298"/>
                  </a:lnTo>
                  <a:lnTo>
                    <a:pt x="30814" y="5486"/>
                  </a:lnTo>
                  <a:lnTo>
                    <a:pt x="31096" y="5706"/>
                  </a:lnTo>
                  <a:lnTo>
                    <a:pt x="31378" y="5925"/>
                  </a:lnTo>
                  <a:lnTo>
                    <a:pt x="31879" y="6427"/>
                  </a:lnTo>
                  <a:lnTo>
                    <a:pt x="32318" y="6960"/>
                  </a:lnTo>
                  <a:lnTo>
                    <a:pt x="32694" y="7524"/>
                  </a:lnTo>
                  <a:lnTo>
                    <a:pt x="33039" y="8151"/>
                  </a:lnTo>
                  <a:lnTo>
                    <a:pt x="33290" y="8778"/>
                  </a:lnTo>
                  <a:lnTo>
                    <a:pt x="33509" y="9467"/>
                  </a:lnTo>
                  <a:lnTo>
                    <a:pt x="33635" y="10157"/>
                  </a:lnTo>
                  <a:lnTo>
                    <a:pt x="33729" y="10847"/>
                  </a:lnTo>
                  <a:lnTo>
                    <a:pt x="33760" y="11568"/>
                  </a:lnTo>
                  <a:lnTo>
                    <a:pt x="33697" y="12257"/>
                  </a:lnTo>
                  <a:lnTo>
                    <a:pt x="33572" y="12978"/>
                  </a:lnTo>
                  <a:lnTo>
                    <a:pt x="33384" y="13668"/>
                  </a:lnTo>
                  <a:lnTo>
                    <a:pt x="33353" y="13793"/>
                  </a:lnTo>
                  <a:lnTo>
                    <a:pt x="33290" y="13856"/>
                  </a:lnTo>
                  <a:lnTo>
                    <a:pt x="33227" y="13919"/>
                  </a:lnTo>
                  <a:lnTo>
                    <a:pt x="33133" y="13981"/>
                  </a:lnTo>
                  <a:lnTo>
                    <a:pt x="32977" y="14013"/>
                  </a:lnTo>
                  <a:lnTo>
                    <a:pt x="32788" y="14013"/>
                  </a:lnTo>
                  <a:lnTo>
                    <a:pt x="32632" y="13919"/>
                  </a:lnTo>
                  <a:lnTo>
                    <a:pt x="32475" y="13793"/>
                  </a:lnTo>
                  <a:lnTo>
                    <a:pt x="32444" y="13731"/>
                  </a:lnTo>
                  <a:lnTo>
                    <a:pt x="32412" y="13637"/>
                  </a:lnTo>
                  <a:lnTo>
                    <a:pt x="32412" y="13511"/>
                  </a:lnTo>
                  <a:lnTo>
                    <a:pt x="32444" y="13417"/>
                  </a:lnTo>
                  <a:lnTo>
                    <a:pt x="32538" y="12947"/>
                  </a:lnTo>
                  <a:lnTo>
                    <a:pt x="32632" y="12477"/>
                  </a:lnTo>
                  <a:lnTo>
                    <a:pt x="32694" y="12006"/>
                  </a:lnTo>
                  <a:lnTo>
                    <a:pt x="32726" y="11536"/>
                  </a:lnTo>
                  <a:lnTo>
                    <a:pt x="32726" y="11066"/>
                  </a:lnTo>
                  <a:lnTo>
                    <a:pt x="32694" y="10627"/>
                  </a:lnTo>
                  <a:lnTo>
                    <a:pt x="32632" y="10188"/>
                  </a:lnTo>
                  <a:lnTo>
                    <a:pt x="32538" y="9718"/>
                  </a:lnTo>
                  <a:lnTo>
                    <a:pt x="32412" y="9311"/>
                  </a:lnTo>
                  <a:lnTo>
                    <a:pt x="32256" y="8872"/>
                  </a:lnTo>
                  <a:lnTo>
                    <a:pt x="32067" y="8464"/>
                  </a:lnTo>
                  <a:lnTo>
                    <a:pt x="31817" y="8057"/>
                  </a:lnTo>
                  <a:lnTo>
                    <a:pt x="31566" y="7681"/>
                  </a:lnTo>
                  <a:lnTo>
                    <a:pt x="31284" y="7305"/>
                  </a:lnTo>
                  <a:lnTo>
                    <a:pt x="30939" y="6960"/>
                  </a:lnTo>
                  <a:lnTo>
                    <a:pt x="30563" y="6646"/>
                  </a:lnTo>
                  <a:lnTo>
                    <a:pt x="30030" y="6207"/>
                  </a:lnTo>
                  <a:lnTo>
                    <a:pt x="29748" y="6051"/>
                  </a:lnTo>
                  <a:lnTo>
                    <a:pt x="29466" y="5894"/>
                  </a:lnTo>
                  <a:lnTo>
                    <a:pt x="29152" y="5737"/>
                  </a:lnTo>
                  <a:lnTo>
                    <a:pt x="28870" y="5643"/>
                  </a:lnTo>
                  <a:lnTo>
                    <a:pt x="28588" y="5549"/>
                  </a:lnTo>
                  <a:lnTo>
                    <a:pt x="28275" y="5486"/>
                  </a:lnTo>
                  <a:lnTo>
                    <a:pt x="27961" y="5424"/>
                  </a:lnTo>
                  <a:lnTo>
                    <a:pt x="27021" y="5424"/>
                  </a:lnTo>
                  <a:lnTo>
                    <a:pt x="26707" y="5486"/>
                  </a:lnTo>
                  <a:lnTo>
                    <a:pt x="26394" y="5549"/>
                  </a:lnTo>
                  <a:lnTo>
                    <a:pt x="26049" y="5643"/>
                  </a:lnTo>
                  <a:lnTo>
                    <a:pt x="25704" y="5769"/>
                  </a:lnTo>
                  <a:lnTo>
                    <a:pt x="25391" y="5894"/>
                  </a:lnTo>
                  <a:lnTo>
                    <a:pt x="25109" y="6051"/>
                  </a:lnTo>
                  <a:lnTo>
                    <a:pt x="24795" y="6207"/>
                  </a:lnTo>
                  <a:lnTo>
                    <a:pt x="24482" y="6364"/>
                  </a:lnTo>
                  <a:lnTo>
                    <a:pt x="24106" y="6490"/>
                  </a:lnTo>
                  <a:lnTo>
                    <a:pt x="23761" y="6584"/>
                  </a:lnTo>
                  <a:lnTo>
                    <a:pt x="23040" y="6740"/>
                  </a:lnTo>
                  <a:lnTo>
                    <a:pt x="22319" y="6866"/>
                  </a:lnTo>
                  <a:lnTo>
                    <a:pt x="21598" y="6991"/>
                  </a:lnTo>
                  <a:lnTo>
                    <a:pt x="20908" y="7179"/>
                  </a:lnTo>
                  <a:lnTo>
                    <a:pt x="20595" y="7273"/>
                  </a:lnTo>
                  <a:lnTo>
                    <a:pt x="20250" y="7430"/>
                  </a:lnTo>
                  <a:lnTo>
                    <a:pt x="19937" y="7587"/>
                  </a:lnTo>
                  <a:lnTo>
                    <a:pt x="19623" y="7806"/>
                  </a:lnTo>
                  <a:lnTo>
                    <a:pt x="19341" y="8057"/>
                  </a:lnTo>
                  <a:lnTo>
                    <a:pt x="19059" y="8339"/>
                  </a:lnTo>
                  <a:lnTo>
                    <a:pt x="18745" y="8715"/>
                  </a:lnTo>
                  <a:lnTo>
                    <a:pt x="18463" y="9123"/>
                  </a:lnTo>
                  <a:lnTo>
                    <a:pt x="17962" y="9906"/>
                  </a:lnTo>
                  <a:lnTo>
                    <a:pt x="17429" y="10721"/>
                  </a:lnTo>
                  <a:lnTo>
                    <a:pt x="17178" y="11129"/>
                  </a:lnTo>
                  <a:lnTo>
                    <a:pt x="16865" y="11505"/>
                  </a:lnTo>
                  <a:lnTo>
                    <a:pt x="16582" y="11818"/>
                  </a:lnTo>
                  <a:lnTo>
                    <a:pt x="16269" y="12132"/>
                  </a:lnTo>
                  <a:lnTo>
                    <a:pt x="15956" y="12414"/>
                  </a:lnTo>
                  <a:lnTo>
                    <a:pt x="15611" y="12665"/>
                  </a:lnTo>
                  <a:lnTo>
                    <a:pt x="14921" y="13135"/>
                  </a:lnTo>
                  <a:lnTo>
                    <a:pt x="14169" y="13574"/>
                  </a:lnTo>
                  <a:lnTo>
                    <a:pt x="13417" y="14044"/>
                  </a:lnTo>
                  <a:lnTo>
                    <a:pt x="13103" y="14263"/>
                  </a:lnTo>
                  <a:lnTo>
                    <a:pt x="12790" y="14514"/>
                  </a:lnTo>
                  <a:lnTo>
                    <a:pt x="12539" y="14765"/>
                  </a:lnTo>
                  <a:lnTo>
                    <a:pt x="12288" y="15016"/>
                  </a:lnTo>
                  <a:lnTo>
                    <a:pt x="12037" y="15298"/>
                  </a:lnTo>
                  <a:lnTo>
                    <a:pt x="11849" y="15580"/>
                  </a:lnTo>
                  <a:lnTo>
                    <a:pt x="11661" y="15862"/>
                  </a:lnTo>
                  <a:lnTo>
                    <a:pt x="11504" y="16176"/>
                  </a:lnTo>
                  <a:lnTo>
                    <a:pt x="11379" y="16520"/>
                  </a:lnTo>
                  <a:lnTo>
                    <a:pt x="11254" y="16865"/>
                  </a:lnTo>
                  <a:lnTo>
                    <a:pt x="11128" y="17241"/>
                  </a:lnTo>
                  <a:lnTo>
                    <a:pt x="11066" y="17649"/>
                  </a:lnTo>
                  <a:lnTo>
                    <a:pt x="10909" y="18495"/>
                  </a:lnTo>
                  <a:lnTo>
                    <a:pt x="10815" y="19436"/>
                  </a:lnTo>
                  <a:lnTo>
                    <a:pt x="10689" y="20345"/>
                  </a:lnTo>
                  <a:lnTo>
                    <a:pt x="10595" y="20783"/>
                  </a:lnTo>
                  <a:lnTo>
                    <a:pt x="10501" y="21254"/>
                  </a:lnTo>
                  <a:lnTo>
                    <a:pt x="10345" y="21693"/>
                  </a:lnTo>
                  <a:lnTo>
                    <a:pt x="10188" y="22131"/>
                  </a:lnTo>
                  <a:lnTo>
                    <a:pt x="10000" y="22508"/>
                  </a:lnTo>
                  <a:lnTo>
                    <a:pt x="9780" y="22915"/>
                  </a:lnTo>
                  <a:lnTo>
                    <a:pt x="9530" y="23260"/>
                  </a:lnTo>
                  <a:lnTo>
                    <a:pt x="9279" y="23636"/>
                  </a:lnTo>
                  <a:lnTo>
                    <a:pt x="8746" y="24357"/>
                  </a:lnTo>
                  <a:lnTo>
                    <a:pt x="8213" y="25047"/>
                  </a:lnTo>
                  <a:lnTo>
                    <a:pt x="7962" y="25423"/>
                  </a:lnTo>
                  <a:lnTo>
                    <a:pt x="7774" y="25799"/>
                  </a:lnTo>
                  <a:lnTo>
                    <a:pt x="7586" y="26175"/>
                  </a:lnTo>
                  <a:lnTo>
                    <a:pt x="7429" y="26551"/>
                  </a:lnTo>
                  <a:lnTo>
                    <a:pt x="7304" y="26959"/>
                  </a:lnTo>
                  <a:lnTo>
                    <a:pt x="7273" y="27398"/>
                  </a:lnTo>
                  <a:lnTo>
                    <a:pt x="7273" y="27868"/>
                  </a:lnTo>
                  <a:lnTo>
                    <a:pt x="7335" y="28338"/>
                  </a:lnTo>
                  <a:lnTo>
                    <a:pt x="7335" y="28432"/>
                  </a:lnTo>
                  <a:lnTo>
                    <a:pt x="7304" y="28526"/>
                  </a:lnTo>
                  <a:lnTo>
                    <a:pt x="7241" y="28589"/>
                  </a:lnTo>
                  <a:lnTo>
                    <a:pt x="7147" y="28651"/>
                  </a:lnTo>
                  <a:lnTo>
                    <a:pt x="7053" y="28683"/>
                  </a:lnTo>
                  <a:lnTo>
                    <a:pt x="6959" y="28651"/>
                  </a:lnTo>
                  <a:lnTo>
                    <a:pt x="6896" y="28620"/>
                  </a:lnTo>
                  <a:lnTo>
                    <a:pt x="6834" y="28526"/>
                  </a:lnTo>
                  <a:lnTo>
                    <a:pt x="6708" y="28181"/>
                  </a:lnTo>
                  <a:lnTo>
                    <a:pt x="6614" y="27836"/>
                  </a:lnTo>
                  <a:lnTo>
                    <a:pt x="6552" y="27523"/>
                  </a:lnTo>
                  <a:lnTo>
                    <a:pt x="6520" y="27178"/>
                  </a:lnTo>
                  <a:lnTo>
                    <a:pt x="6552" y="26865"/>
                  </a:lnTo>
                  <a:lnTo>
                    <a:pt x="6583" y="26551"/>
                  </a:lnTo>
                  <a:lnTo>
                    <a:pt x="6646" y="26269"/>
                  </a:lnTo>
                  <a:lnTo>
                    <a:pt x="6740" y="25956"/>
                  </a:lnTo>
                  <a:lnTo>
                    <a:pt x="6865" y="25673"/>
                  </a:lnTo>
                  <a:lnTo>
                    <a:pt x="6991" y="25360"/>
                  </a:lnTo>
                  <a:lnTo>
                    <a:pt x="7304" y="24796"/>
                  </a:lnTo>
                  <a:lnTo>
                    <a:pt x="7680" y="24232"/>
                  </a:lnTo>
                  <a:lnTo>
                    <a:pt x="8088" y="23636"/>
                  </a:lnTo>
                  <a:lnTo>
                    <a:pt x="8401" y="23197"/>
                  </a:lnTo>
                  <a:lnTo>
                    <a:pt x="8652" y="22758"/>
                  </a:lnTo>
                  <a:lnTo>
                    <a:pt x="8871" y="22319"/>
                  </a:lnTo>
                  <a:lnTo>
                    <a:pt x="9028" y="21881"/>
                  </a:lnTo>
                  <a:lnTo>
                    <a:pt x="9185" y="21442"/>
                  </a:lnTo>
                  <a:lnTo>
                    <a:pt x="9310" y="20972"/>
                  </a:lnTo>
                  <a:lnTo>
                    <a:pt x="9530" y="20062"/>
                  </a:lnTo>
                  <a:lnTo>
                    <a:pt x="9686" y="19153"/>
                  </a:lnTo>
                  <a:lnTo>
                    <a:pt x="9812" y="18213"/>
                  </a:lnTo>
                  <a:lnTo>
                    <a:pt x="10000" y="17273"/>
                  </a:lnTo>
                  <a:lnTo>
                    <a:pt x="10094" y="16771"/>
                  </a:lnTo>
                  <a:lnTo>
                    <a:pt x="10219" y="16301"/>
                  </a:lnTo>
                  <a:lnTo>
                    <a:pt x="10345" y="15987"/>
                  </a:lnTo>
                  <a:lnTo>
                    <a:pt x="10439" y="15705"/>
                  </a:lnTo>
                  <a:lnTo>
                    <a:pt x="10564" y="15423"/>
                  </a:lnTo>
                  <a:lnTo>
                    <a:pt x="10721" y="15141"/>
                  </a:lnTo>
                  <a:lnTo>
                    <a:pt x="10877" y="14890"/>
                  </a:lnTo>
                  <a:lnTo>
                    <a:pt x="11066" y="14671"/>
                  </a:lnTo>
                  <a:lnTo>
                    <a:pt x="11442" y="14232"/>
                  </a:lnTo>
                  <a:lnTo>
                    <a:pt x="11881" y="13856"/>
                  </a:lnTo>
                  <a:lnTo>
                    <a:pt x="12351" y="13480"/>
                  </a:lnTo>
                  <a:lnTo>
                    <a:pt x="12852" y="13166"/>
                  </a:lnTo>
                  <a:lnTo>
                    <a:pt x="13417" y="12822"/>
                  </a:lnTo>
                  <a:lnTo>
                    <a:pt x="13793" y="12602"/>
                  </a:lnTo>
                  <a:lnTo>
                    <a:pt x="14169" y="12351"/>
                  </a:lnTo>
                  <a:lnTo>
                    <a:pt x="14514" y="12101"/>
                  </a:lnTo>
                  <a:lnTo>
                    <a:pt x="14827" y="11850"/>
                  </a:lnTo>
                  <a:lnTo>
                    <a:pt x="15423" y="11286"/>
                  </a:lnTo>
                  <a:lnTo>
                    <a:pt x="15956" y="10721"/>
                  </a:lnTo>
                  <a:lnTo>
                    <a:pt x="16457" y="10126"/>
                  </a:lnTo>
                  <a:lnTo>
                    <a:pt x="16927" y="9467"/>
                  </a:lnTo>
                  <a:lnTo>
                    <a:pt x="17962" y="8088"/>
                  </a:lnTo>
                  <a:lnTo>
                    <a:pt x="18181" y="7806"/>
                  </a:lnTo>
                  <a:lnTo>
                    <a:pt x="18432" y="7555"/>
                  </a:lnTo>
                  <a:lnTo>
                    <a:pt x="18651" y="7305"/>
                  </a:lnTo>
                  <a:lnTo>
                    <a:pt x="18902" y="7085"/>
                  </a:lnTo>
                  <a:lnTo>
                    <a:pt x="19122" y="6897"/>
                  </a:lnTo>
                  <a:lnTo>
                    <a:pt x="19372" y="6740"/>
                  </a:lnTo>
                  <a:lnTo>
                    <a:pt x="19654" y="6584"/>
                  </a:lnTo>
                  <a:lnTo>
                    <a:pt x="19905" y="6458"/>
                  </a:lnTo>
                  <a:lnTo>
                    <a:pt x="20469" y="6239"/>
                  </a:lnTo>
                  <a:lnTo>
                    <a:pt x="21034" y="6051"/>
                  </a:lnTo>
                  <a:lnTo>
                    <a:pt x="21692" y="5925"/>
                  </a:lnTo>
                  <a:lnTo>
                    <a:pt x="22382" y="5800"/>
                  </a:lnTo>
                  <a:lnTo>
                    <a:pt x="22820" y="5706"/>
                  </a:lnTo>
                  <a:lnTo>
                    <a:pt x="23228" y="5612"/>
                  </a:lnTo>
                  <a:lnTo>
                    <a:pt x="24043" y="5361"/>
                  </a:lnTo>
                  <a:lnTo>
                    <a:pt x="25579" y="4765"/>
                  </a:lnTo>
                  <a:lnTo>
                    <a:pt x="25955" y="4640"/>
                  </a:lnTo>
                  <a:lnTo>
                    <a:pt x="26331" y="4515"/>
                  </a:lnTo>
                  <a:lnTo>
                    <a:pt x="26739" y="4421"/>
                  </a:lnTo>
                  <a:lnTo>
                    <a:pt x="27146" y="4358"/>
                  </a:lnTo>
                  <a:lnTo>
                    <a:pt x="27554" y="4327"/>
                  </a:lnTo>
                  <a:close/>
                  <a:moveTo>
                    <a:pt x="31033" y="27805"/>
                  </a:moveTo>
                  <a:lnTo>
                    <a:pt x="31127" y="27868"/>
                  </a:lnTo>
                  <a:lnTo>
                    <a:pt x="31347" y="27993"/>
                  </a:lnTo>
                  <a:lnTo>
                    <a:pt x="31597" y="28118"/>
                  </a:lnTo>
                  <a:lnTo>
                    <a:pt x="32036" y="28338"/>
                  </a:lnTo>
                  <a:lnTo>
                    <a:pt x="32475" y="28589"/>
                  </a:lnTo>
                  <a:lnTo>
                    <a:pt x="32694" y="28714"/>
                  </a:lnTo>
                  <a:lnTo>
                    <a:pt x="32882" y="28871"/>
                  </a:lnTo>
                  <a:lnTo>
                    <a:pt x="33008" y="28996"/>
                  </a:lnTo>
                  <a:lnTo>
                    <a:pt x="33039" y="29153"/>
                  </a:lnTo>
                  <a:lnTo>
                    <a:pt x="33008" y="29278"/>
                  </a:lnTo>
                  <a:lnTo>
                    <a:pt x="32977" y="29404"/>
                  </a:lnTo>
                  <a:lnTo>
                    <a:pt x="32851" y="29498"/>
                  </a:lnTo>
                  <a:lnTo>
                    <a:pt x="32757" y="29592"/>
                  </a:lnTo>
                  <a:lnTo>
                    <a:pt x="32600" y="29623"/>
                  </a:lnTo>
                  <a:lnTo>
                    <a:pt x="32444" y="29623"/>
                  </a:lnTo>
                  <a:lnTo>
                    <a:pt x="32162" y="29529"/>
                  </a:lnTo>
                  <a:lnTo>
                    <a:pt x="31911" y="29435"/>
                  </a:lnTo>
                  <a:lnTo>
                    <a:pt x="31660" y="29278"/>
                  </a:lnTo>
                  <a:lnTo>
                    <a:pt x="31441" y="29090"/>
                  </a:lnTo>
                  <a:lnTo>
                    <a:pt x="31252" y="28933"/>
                  </a:lnTo>
                  <a:lnTo>
                    <a:pt x="31096" y="28745"/>
                  </a:lnTo>
                  <a:lnTo>
                    <a:pt x="30751" y="28369"/>
                  </a:lnTo>
                  <a:lnTo>
                    <a:pt x="30688" y="28275"/>
                  </a:lnTo>
                  <a:lnTo>
                    <a:pt x="30688" y="28150"/>
                  </a:lnTo>
                  <a:lnTo>
                    <a:pt x="30688" y="28024"/>
                  </a:lnTo>
                  <a:lnTo>
                    <a:pt x="30751" y="27930"/>
                  </a:lnTo>
                  <a:lnTo>
                    <a:pt x="30814" y="27868"/>
                  </a:lnTo>
                  <a:lnTo>
                    <a:pt x="30908" y="27805"/>
                  </a:lnTo>
                  <a:close/>
                  <a:moveTo>
                    <a:pt x="41973" y="26206"/>
                  </a:moveTo>
                  <a:lnTo>
                    <a:pt x="42506" y="26238"/>
                  </a:lnTo>
                  <a:lnTo>
                    <a:pt x="43007" y="26300"/>
                  </a:lnTo>
                  <a:lnTo>
                    <a:pt x="43478" y="26394"/>
                  </a:lnTo>
                  <a:lnTo>
                    <a:pt x="43948" y="26551"/>
                  </a:lnTo>
                  <a:lnTo>
                    <a:pt x="44387" y="26739"/>
                  </a:lnTo>
                  <a:lnTo>
                    <a:pt x="44763" y="26990"/>
                  </a:lnTo>
                  <a:lnTo>
                    <a:pt x="44919" y="27147"/>
                  </a:lnTo>
                  <a:lnTo>
                    <a:pt x="45076" y="27272"/>
                  </a:lnTo>
                  <a:lnTo>
                    <a:pt x="45202" y="27460"/>
                  </a:lnTo>
                  <a:lnTo>
                    <a:pt x="45327" y="27617"/>
                  </a:lnTo>
                  <a:lnTo>
                    <a:pt x="45421" y="27805"/>
                  </a:lnTo>
                  <a:lnTo>
                    <a:pt x="45484" y="28024"/>
                  </a:lnTo>
                  <a:lnTo>
                    <a:pt x="45546" y="28244"/>
                  </a:lnTo>
                  <a:lnTo>
                    <a:pt x="45546" y="28463"/>
                  </a:lnTo>
                  <a:lnTo>
                    <a:pt x="45546" y="28714"/>
                  </a:lnTo>
                  <a:lnTo>
                    <a:pt x="45515" y="28965"/>
                  </a:lnTo>
                  <a:lnTo>
                    <a:pt x="45452" y="29247"/>
                  </a:lnTo>
                  <a:lnTo>
                    <a:pt x="45358" y="29529"/>
                  </a:lnTo>
                  <a:lnTo>
                    <a:pt x="45264" y="29749"/>
                  </a:lnTo>
                  <a:lnTo>
                    <a:pt x="45139" y="29937"/>
                  </a:lnTo>
                  <a:lnTo>
                    <a:pt x="45013" y="30125"/>
                  </a:lnTo>
                  <a:lnTo>
                    <a:pt x="44888" y="30281"/>
                  </a:lnTo>
                  <a:lnTo>
                    <a:pt x="44731" y="30438"/>
                  </a:lnTo>
                  <a:lnTo>
                    <a:pt x="44575" y="30564"/>
                  </a:lnTo>
                  <a:lnTo>
                    <a:pt x="44387" y="30689"/>
                  </a:lnTo>
                  <a:lnTo>
                    <a:pt x="44198" y="30814"/>
                  </a:lnTo>
                  <a:lnTo>
                    <a:pt x="43822" y="30971"/>
                  </a:lnTo>
                  <a:lnTo>
                    <a:pt x="43383" y="31065"/>
                  </a:lnTo>
                  <a:lnTo>
                    <a:pt x="42725" y="31065"/>
                  </a:lnTo>
                  <a:lnTo>
                    <a:pt x="42506" y="31002"/>
                  </a:lnTo>
                  <a:lnTo>
                    <a:pt x="42255" y="30940"/>
                  </a:lnTo>
                  <a:lnTo>
                    <a:pt x="42004" y="30846"/>
                  </a:lnTo>
                  <a:lnTo>
                    <a:pt x="41785" y="30720"/>
                  </a:lnTo>
                  <a:lnTo>
                    <a:pt x="41565" y="30595"/>
                  </a:lnTo>
                  <a:lnTo>
                    <a:pt x="41127" y="30281"/>
                  </a:lnTo>
                  <a:lnTo>
                    <a:pt x="40719" y="29937"/>
                  </a:lnTo>
                  <a:lnTo>
                    <a:pt x="40374" y="29529"/>
                  </a:lnTo>
                  <a:lnTo>
                    <a:pt x="40061" y="29090"/>
                  </a:lnTo>
                  <a:lnTo>
                    <a:pt x="39779" y="28620"/>
                  </a:lnTo>
                  <a:lnTo>
                    <a:pt x="39559" y="28150"/>
                  </a:lnTo>
                  <a:lnTo>
                    <a:pt x="39528" y="27962"/>
                  </a:lnTo>
                  <a:lnTo>
                    <a:pt x="39528" y="27805"/>
                  </a:lnTo>
                  <a:lnTo>
                    <a:pt x="39622" y="27680"/>
                  </a:lnTo>
                  <a:lnTo>
                    <a:pt x="39747" y="27586"/>
                  </a:lnTo>
                  <a:lnTo>
                    <a:pt x="39873" y="27523"/>
                  </a:lnTo>
                  <a:lnTo>
                    <a:pt x="40029" y="27523"/>
                  </a:lnTo>
                  <a:lnTo>
                    <a:pt x="40186" y="27586"/>
                  </a:lnTo>
                  <a:lnTo>
                    <a:pt x="40343" y="27711"/>
                  </a:lnTo>
                  <a:lnTo>
                    <a:pt x="40750" y="28338"/>
                  </a:lnTo>
                  <a:lnTo>
                    <a:pt x="41189" y="28933"/>
                  </a:lnTo>
                  <a:lnTo>
                    <a:pt x="41409" y="29216"/>
                  </a:lnTo>
                  <a:lnTo>
                    <a:pt x="41659" y="29466"/>
                  </a:lnTo>
                  <a:lnTo>
                    <a:pt x="41942" y="29686"/>
                  </a:lnTo>
                  <a:lnTo>
                    <a:pt x="42286" y="29874"/>
                  </a:lnTo>
                  <a:lnTo>
                    <a:pt x="42474" y="29968"/>
                  </a:lnTo>
                  <a:lnTo>
                    <a:pt x="42694" y="29999"/>
                  </a:lnTo>
                  <a:lnTo>
                    <a:pt x="42882" y="30031"/>
                  </a:lnTo>
                  <a:lnTo>
                    <a:pt x="43101" y="30062"/>
                  </a:lnTo>
                  <a:lnTo>
                    <a:pt x="43289" y="30031"/>
                  </a:lnTo>
                  <a:lnTo>
                    <a:pt x="43478" y="29999"/>
                  </a:lnTo>
                  <a:lnTo>
                    <a:pt x="43666" y="29937"/>
                  </a:lnTo>
                  <a:lnTo>
                    <a:pt x="43854" y="29874"/>
                  </a:lnTo>
                  <a:lnTo>
                    <a:pt x="44010" y="29749"/>
                  </a:lnTo>
                  <a:lnTo>
                    <a:pt x="44136" y="29654"/>
                  </a:lnTo>
                  <a:lnTo>
                    <a:pt x="44261" y="29498"/>
                  </a:lnTo>
                  <a:lnTo>
                    <a:pt x="44387" y="29341"/>
                  </a:lnTo>
                  <a:lnTo>
                    <a:pt x="44449" y="29153"/>
                  </a:lnTo>
                  <a:lnTo>
                    <a:pt x="44512" y="28965"/>
                  </a:lnTo>
                  <a:lnTo>
                    <a:pt x="44512" y="28745"/>
                  </a:lnTo>
                  <a:lnTo>
                    <a:pt x="44512" y="28495"/>
                  </a:lnTo>
                  <a:lnTo>
                    <a:pt x="44449" y="28244"/>
                  </a:lnTo>
                  <a:lnTo>
                    <a:pt x="44355" y="27993"/>
                  </a:lnTo>
                  <a:lnTo>
                    <a:pt x="44261" y="27805"/>
                  </a:lnTo>
                  <a:lnTo>
                    <a:pt x="44104" y="27648"/>
                  </a:lnTo>
                  <a:lnTo>
                    <a:pt x="43948" y="27492"/>
                  </a:lnTo>
                  <a:lnTo>
                    <a:pt x="43791" y="27398"/>
                  </a:lnTo>
                  <a:lnTo>
                    <a:pt x="43572" y="27303"/>
                  </a:lnTo>
                  <a:lnTo>
                    <a:pt x="43383" y="27209"/>
                  </a:lnTo>
                  <a:lnTo>
                    <a:pt x="42913" y="27115"/>
                  </a:lnTo>
                  <a:lnTo>
                    <a:pt x="42412" y="27084"/>
                  </a:lnTo>
                  <a:lnTo>
                    <a:pt x="40437" y="27084"/>
                  </a:lnTo>
                  <a:lnTo>
                    <a:pt x="40155" y="27053"/>
                  </a:lnTo>
                  <a:lnTo>
                    <a:pt x="40061" y="27021"/>
                  </a:lnTo>
                  <a:lnTo>
                    <a:pt x="39998" y="26990"/>
                  </a:lnTo>
                  <a:lnTo>
                    <a:pt x="39967" y="26896"/>
                  </a:lnTo>
                  <a:lnTo>
                    <a:pt x="39967" y="26833"/>
                  </a:lnTo>
                  <a:lnTo>
                    <a:pt x="39967" y="26739"/>
                  </a:lnTo>
                  <a:lnTo>
                    <a:pt x="40029" y="26645"/>
                  </a:lnTo>
                  <a:lnTo>
                    <a:pt x="40092" y="26583"/>
                  </a:lnTo>
                  <a:lnTo>
                    <a:pt x="40155" y="26551"/>
                  </a:lnTo>
                  <a:lnTo>
                    <a:pt x="40562" y="26394"/>
                  </a:lnTo>
                  <a:lnTo>
                    <a:pt x="41001" y="26300"/>
                  </a:lnTo>
                  <a:lnTo>
                    <a:pt x="41471" y="26238"/>
                  </a:lnTo>
                  <a:lnTo>
                    <a:pt x="41973" y="26206"/>
                  </a:lnTo>
                  <a:close/>
                  <a:moveTo>
                    <a:pt x="17115" y="26144"/>
                  </a:moveTo>
                  <a:lnTo>
                    <a:pt x="17178" y="26206"/>
                  </a:lnTo>
                  <a:lnTo>
                    <a:pt x="17209" y="26269"/>
                  </a:lnTo>
                  <a:lnTo>
                    <a:pt x="17241" y="26332"/>
                  </a:lnTo>
                  <a:lnTo>
                    <a:pt x="17241" y="26426"/>
                  </a:lnTo>
                  <a:lnTo>
                    <a:pt x="17209" y="26488"/>
                  </a:lnTo>
                  <a:lnTo>
                    <a:pt x="17147" y="26551"/>
                  </a:lnTo>
                  <a:lnTo>
                    <a:pt x="17084" y="26583"/>
                  </a:lnTo>
                  <a:lnTo>
                    <a:pt x="15548" y="26865"/>
                  </a:lnTo>
                  <a:lnTo>
                    <a:pt x="14670" y="27021"/>
                  </a:lnTo>
                  <a:lnTo>
                    <a:pt x="14200" y="27147"/>
                  </a:lnTo>
                  <a:lnTo>
                    <a:pt x="13761" y="27272"/>
                  </a:lnTo>
                  <a:lnTo>
                    <a:pt x="13322" y="27398"/>
                  </a:lnTo>
                  <a:lnTo>
                    <a:pt x="12915" y="27586"/>
                  </a:lnTo>
                  <a:lnTo>
                    <a:pt x="12507" y="27774"/>
                  </a:lnTo>
                  <a:lnTo>
                    <a:pt x="12163" y="27993"/>
                  </a:lnTo>
                  <a:lnTo>
                    <a:pt x="11849" y="28244"/>
                  </a:lnTo>
                  <a:lnTo>
                    <a:pt x="11598" y="28526"/>
                  </a:lnTo>
                  <a:lnTo>
                    <a:pt x="11410" y="28839"/>
                  </a:lnTo>
                  <a:lnTo>
                    <a:pt x="11316" y="29028"/>
                  </a:lnTo>
                  <a:lnTo>
                    <a:pt x="11254" y="29216"/>
                  </a:lnTo>
                  <a:lnTo>
                    <a:pt x="11222" y="29435"/>
                  </a:lnTo>
                  <a:lnTo>
                    <a:pt x="11222" y="29654"/>
                  </a:lnTo>
                  <a:lnTo>
                    <a:pt x="11254" y="29811"/>
                  </a:lnTo>
                  <a:lnTo>
                    <a:pt x="11316" y="29968"/>
                  </a:lnTo>
                  <a:lnTo>
                    <a:pt x="11410" y="30093"/>
                  </a:lnTo>
                  <a:lnTo>
                    <a:pt x="11536" y="30219"/>
                  </a:lnTo>
                  <a:lnTo>
                    <a:pt x="11661" y="30313"/>
                  </a:lnTo>
                  <a:lnTo>
                    <a:pt x="11818" y="30375"/>
                  </a:lnTo>
                  <a:lnTo>
                    <a:pt x="12006" y="30407"/>
                  </a:lnTo>
                  <a:lnTo>
                    <a:pt x="12163" y="30438"/>
                  </a:lnTo>
                  <a:lnTo>
                    <a:pt x="12570" y="30469"/>
                  </a:lnTo>
                  <a:lnTo>
                    <a:pt x="12946" y="30407"/>
                  </a:lnTo>
                  <a:lnTo>
                    <a:pt x="13291" y="30344"/>
                  </a:lnTo>
                  <a:lnTo>
                    <a:pt x="13699" y="30156"/>
                  </a:lnTo>
                  <a:lnTo>
                    <a:pt x="14075" y="29905"/>
                  </a:lnTo>
                  <a:lnTo>
                    <a:pt x="14420" y="29654"/>
                  </a:lnTo>
                  <a:lnTo>
                    <a:pt x="14764" y="29372"/>
                  </a:lnTo>
                  <a:lnTo>
                    <a:pt x="15047" y="29090"/>
                  </a:lnTo>
                  <a:lnTo>
                    <a:pt x="15297" y="28839"/>
                  </a:lnTo>
                  <a:lnTo>
                    <a:pt x="15767" y="28275"/>
                  </a:lnTo>
                  <a:lnTo>
                    <a:pt x="16269" y="27711"/>
                  </a:lnTo>
                  <a:lnTo>
                    <a:pt x="16520" y="27460"/>
                  </a:lnTo>
                  <a:lnTo>
                    <a:pt x="16771" y="27209"/>
                  </a:lnTo>
                  <a:lnTo>
                    <a:pt x="16927" y="27115"/>
                  </a:lnTo>
                  <a:lnTo>
                    <a:pt x="17084" y="27084"/>
                  </a:lnTo>
                  <a:lnTo>
                    <a:pt x="17209" y="27115"/>
                  </a:lnTo>
                  <a:lnTo>
                    <a:pt x="17335" y="27178"/>
                  </a:lnTo>
                  <a:lnTo>
                    <a:pt x="17429" y="27272"/>
                  </a:lnTo>
                  <a:lnTo>
                    <a:pt x="17492" y="27398"/>
                  </a:lnTo>
                  <a:lnTo>
                    <a:pt x="17492" y="27554"/>
                  </a:lnTo>
                  <a:lnTo>
                    <a:pt x="17429" y="27711"/>
                  </a:lnTo>
                  <a:lnTo>
                    <a:pt x="17115" y="28213"/>
                  </a:lnTo>
                  <a:lnTo>
                    <a:pt x="16739" y="28745"/>
                  </a:lnTo>
                  <a:lnTo>
                    <a:pt x="16300" y="29247"/>
                  </a:lnTo>
                  <a:lnTo>
                    <a:pt x="15862" y="29749"/>
                  </a:lnTo>
                  <a:lnTo>
                    <a:pt x="15360" y="30187"/>
                  </a:lnTo>
                  <a:lnTo>
                    <a:pt x="14827" y="30595"/>
                  </a:lnTo>
                  <a:lnTo>
                    <a:pt x="14294" y="30940"/>
                  </a:lnTo>
                  <a:lnTo>
                    <a:pt x="14012" y="31096"/>
                  </a:lnTo>
                  <a:lnTo>
                    <a:pt x="13730" y="31222"/>
                  </a:lnTo>
                  <a:lnTo>
                    <a:pt x="13291" y="31347"/>
                  </a:lnTo>
                  <a:lnTo>
                    <a:pt x="12821" y="31441"/>
                  </a:lnTo>
                  <a:lnTo>
                    <a:pt x="12319" y="31473"/>
                  </a:lnTo>
                  <a:lnTo>
                    <a:pt x="12037" y="31473"/>
                  </a:lnTo>
                  <a:lnTo>
                    <a:pt x="11786" y="31441"/>
                  </a:lnTo>
                  <a:lnTo>
                    <a:pt x="11567" y="31379"/>
                  </a:lnTo>
                  <a:lnTo>
                    <a:pt x="11316" y="31316"/>
                  </a:lnTo>
                  <a:lnTo>
                    <a:pt x="11097" y="31222"/>
                  </a:lnTo>
                  <a:lnTo>
                    <a:pt x="10877" y="31096"/>
                  </a:lnTo>
                  <a:lnTo>
                    <a:pt x="10689" y="30971"/>
                  </a:lnTo>
                  <a:lnTo>
                    <a:pt x="10533" y="30783"/>
                  </a:lnTo>
                  <a:lnTo>
                    <a:pt x="10376" y="30595"/>
                  </a:lnTo>
                  <a:lnTo>
                    <a:pt x="10251" y="30375"/>
                  </a:lnTo>
                  <a:lnTo>
                    <a:pt x="10156" y="30156"/>
                  </a:lnTo>
                  <a:lnTo>
                    <a:pt x="10125" y="29905"/>
                  </a:lnTo>
                  <a:lnTo>
                    <a:pt x="10094" y="29686"/>
                  </a:lnTo>
                  <a:lnTo>
                    <a:pt x="10125" y="29466"/>
                  </a:lnTo>
                  <a:lnTo>
                    <a:pt x="10156" y="29247"/>
                  </a:lnTo>
                  <a:lnTo>
                    <a:pt x="10251" y="29028"/>
                  </a:lnTo>
                  <a:lnTo>
                    <a:pt x="10345" y="28808"/>
                  </a:lnTo>
                  <a:lnTo>
                    <a:pt x="10439" y="28589"/>
                  </a:lnTo>
                  <a:lnTo>
                    <a:pt x="10721" y="28181"/>
                  </a:lnTo>
                  <a:lnTo>
                    <a:pt x="11066" y="27836"/>
                  </a:lnTo>
                  <a:lnTo>
                    <a:pt x="11410" y="27523"/>
                  </a:lnTo>
                  <a:lnTo>
                    <a:pt x="11755" y="27272"/>
                  </a:lnTo>
                  <a:lnTo>
                    <a:pt x="12037" y="27084"/>
                  </a:lnTo>
                  <a:lnTo>
                    <a:pt x="12319" y="26927"/>
                  </a:lnTo>
                  <a:lnTo>
                    <a:pt x="12633" y="26802"/>
                  </a:lnTo>
                  <a:lnTo>
                    <a:pt x="12946" y="26677"/>
                  </a:lnTo>
                  <a:lnTo>
                    <a:pt x="13605" y="26457"/>
                  </a:lnTo>
                  <a:lnTo>
                    <a:pt x="14294" y="26332"/>
                  </a:lnTo>
                  <a:lnTo>
                    <a:pt x="14984" y="26238"/>
                  </a:lnTo>
                  <a:lnTo>
                    <a:pt x="15673" y="26175"/>
                  </a:lnTo>
                  <a:lnTo>
                    <a:pt x="16363" y="26144"/>
                  </a:lnTo>
                  <a:close/>
                  <a:moveTo>
                    <a:pt x="4671" y="14169"/>
                  </a:moveTo>
                  <a:lnTo>
                    <a:pt x="4734" y="14201"/>
                  </a:lnTo>
                  <a:lnTo>
                    <a:pt x="4796" y="14232"/>
                  </a:lnTo>
                  <a:lnTo>
                    <a:pt x="4859" y="14295"/>
                  </a:lnTo>
                  <a:lnTo>
                    <a:pt x="4890" y="14357"/>
                  </a:lnTo>
                  <a:lnTo>
                    <a:pt x="4859" y="14452"/>
                  </a:lnTo>
                  <a:lnTo>
                    <a:pt x="4451" y="15643"/>
                  </a:lnTo>
                  <a:lnTo>
                    <a:pt x="4075" y="16865"/>
                  </a:lnTo>
                  <a:lnTo>
                    <a:pt x="3731" y="18056"/>
                  </a:lnTo>
                  <a:lnTo>
                    <a:pt x="3448" y="19247"/>
                  </a:lnTo>
                  <a:lnTo>
                    <a:pt x="3198" y="20470"/>
                  </a:lnTo>
                  <a:lnTo>
                    <a:pt x="3010" y="21693"/>
                  </a:lnTo>
                  <a:lnTo>
                    <a:pt x="2853" y="22884"/>
                  </a:lnTo>
                  <a:lnTo>
                    <a:pt x="2727" y="24106"/>
                  </a:lnTo>
                  <a:lnTo>
                    <a:pt x="2665" y="25329"/>
                  </a:lnTo>
                  <a:lnTo>
                    <a:pt x="2633" y="26551"/>
                  </a:lnTo>
                  <a:lnTo>
                    <a:pt x="2665" y="27774"/>
                  </a:lnTo>
                  <a:lnTo>
                    <a:pt x="2759" y="28996"/>
                  </a:lnTo>
                  <a:lnTo>
                    <a:pt x="2884" y="30250"/>
                  </a:lnTo>
                  <a:lnTo>
                    <a:pt x="3072" y="31473"/>
                  </a:lnTo>
                  <a:lnTo>
                    <a:pt x="3292" y="32726"/>
                  </a:lnTo>
                  <a:lnTo>
                    <a:pt x="3574" y="33949"/>
                  </a:lnTo>
                  <a:lnTo>
                    <a:pt x="3574" y="34137"/>
                  </a:lnTo>
                  <a:lnTo>
                    <a:pt x="3542" y="34262"/>
                  </a:lnTo>
                  <a:lnTo>
                    <a:pt x="3448" y="34388"/>
                  </a:lnTo>
                  <a:lnTo>
                    <a:pt x="3292" y="34419"/>
                  </a:lnTo>
                  <a:lnTo>
                    <a:pt x="3166" y="34450"/>
                  </a:lnTo>
                  <a:lnTo>
                    <a:pt x="3010" y="34419"/>
                  </a:lnTo>
                  <a:lnTo>
                    <a:pt x="2884" y="34325"/>
                  </a:lnTo>
                  <a:lnTo>
                    <a:pt x="2821" y="34168"/>
                  </a:lnTo>
                  <a:lnTo>
                    <a:pt x="2445" y="32946"/>
                  </a:lnTo>
                  <a:lnTo>
                    <a:pt x="2101" y="31692"/>
                  </a:lnTo>
                  <a:lnTo>
                    <a:pt x="1850" y="30438"/>
                  </a:lnTo>
                  <a:lnTo>
                    <a:pt x="1662" y="29184"/>
                  </a:lnTo>
                  <a:lnTo>
                    <a:pt x="1536" y="27899"/>
                  </a:lnTo>
                  <a:lnTo>
                    <a:pt x="1474" y="26614"/>
                  </a:lnTo>
                  <a:lnTo>
                    <a:pt x="1474" y="25329"/>
                  </a:lnTo>
                  <a:lnTo>
                    <a:pt x="1568" y="24043"/>
                  </a:lnTo>
                  <a:lnTo>
                    <a:pt x="1693" y="22758"/>
                  </a:lnTo>
                  <a:lnTo>
                    <a:pt x="1881" y="21504"/>
                  </a:lnTo>
                  <a:lnTo>
                    <a:pt x="2163" y="20251"/>
                  </a:lnTo>
                  <a:lnTo>
                    <a:pt x="2477" y="18997"/>
                  </a:lnTo>
                  <a:lnTo>
                    <a:pt x="2884" y="17774"/>
                  </a:lnTo>
                  <a:lnTo>
                    <a:pt x="3354" y="16583"/>
                  </a:lnTo>
                  <a:lnTo>
                    <a:pt x="3887" y="15423"/>
                  </a:lnTo>
                  <a:lnTo>
                    <a:pt x="4169" y="14859"/>
                  </a:lnTo>
                  <a:lnTo>
                    <a:pt x="4483" y="14295"/>
                  </a:lnTo>
                  <a:lnTo>
                    <a:pt x="4546" y="14232"/>
                  </a:lnTo>
                  <a:lnTo>
                    <a:pt x="4608" y="14201"/>
                  </a:lnTo>
                  <a:lnTo>
                    <a:pt x="4671" y="14169"/>
                  </a:lnTo>
                  <a:close/>
                  <a:moveTo>
                    <a:pt x="21661" y="27836"/>
                  </a:moveTo>
                  <a:lnTo>
                    <a:pt x="21786" y="27868"/>
                  </a:lnTo>
                  <a:lnTo>
                    <a:pt x="21880" y="27899"/>
                  </a:lnTo>
                  <a:lnTo>
                    <a:pt x="22068" y="27993"/>
                  </a:lnTo>
                  <a:lnTo>
                    <a:pt x="22225" y="28150"/>
                  </a:lnTo>
                  <a:lnTo>
                    <a:pt x="22287" y="28244"/>
                  </a:lnTo>
                  <a:lnTo>
                    <a:pt x="22319" y="28369"/>
                  </a:lnTo>
                  <a:lnTo>
                    <a:pt x="22350" y="28463"/>
                  </a:lnTo>
                  <a:lnTo>
                    <a:pt x="22350" y="28589"/>
                  </a:lnTo>
                  <a:lnTo>
                    <a:pt x="22319" y="28683"/>
                  </a:lnTo>
                  <a:lnTo>
                    <a:pt x="22256" y="28808"/>
                  </a:lnTo>
                  <a:lnTo>
                    <a:pt x="21849" y="29404"/>
                  </a:lnTo>
                  <a:lnTo>
                    <a:pt x="21410" y="29999"/>
                  </a:lnTo>
                  <a:lnTo>
                    <a:pt x="20940" y="30564"/>
                  </a:lnTo>
                  <a:lnTo>
                    <a:pt x="20438" y="31159"/>
                  </a:lnTo>
                  <a:lnTo>
                    <a:pt x="19937" y="31723"/>
                  </a:lnTo>
                  <a:lnTo>
                    <a:pt x="19404" y="32288"/>
                  </a:lnTo>
                  <a:lnTo>
                    <a:pt x="18839" y="32789"/>
                  </a:lnTo>
                  <a:lnTo>
                    <a:pt x="18275" y="33291"/>
                  </a:lnTo>
                  <a:lnTo>
                    <a:pt x="17680" y="33761"/>
                  </a:lnTo>
                  <a:lnTo>
                    <a:pt x="17053" y="34168"/>
                  </a:lnTo>
                  <a:lnTo>
                    <a:pt x="16394" y="34544"/>
                  </a:lnTo>
                  <a:lnTo>
                    <a:pt x="15736" y="34858"/>
                  </a:lnTo>
                  <a:lnTo>
                    <a:pt x="15047" y="35109"/>
                  </a:lnTo>
                  <a:lnTo>
                    <a:pt x="14326" y="35328"/>
                  </a:lnTo>
                  <a:lnTo>
                    <a:pt x="13605" y="35454"/>
                  </a:lnTo>
                  <a:lnTo>
                    <a:pt x="13228" y="35485"/>
                  </a:lnTo>
                  <a:lnTo>
                    <a:pt x="12821" y="35516"/>
                  </a:lnTo>
                  <a:lnTo>
                    <a:pt x="12257" y="35516"/>
                  </a:lnTo>
                  <a:lnTo>
                    <a:pt x="11724" y="35454"/>
                  </a:lnTo>
                  <a:lnTo>
                    <a:pt x="11160" y="35328"/>
                  </a:lnTo>
                  <a:lnTo>
                    <a:pt x="10627" y="35203"/>
                  </a:lnTo>
                  <a:lnTo>
                    <a:pt x="10125" y="35015"/>
                  </a:lnTo>
                  <a:lnTo>
                    <a:pt x="9624" y="34764"/>
                  </a:lnTo>
                  <a:lnTo>
                    <a:pt x="9185" y="34513"/>
                  </a:lnTo>
                  <a:lnTo>
                    <a:pt x="8746" y="34200"/>
                  </a:lnTo>
                  <a:lnTo>
                    <a:pt x="8338" y="33855"/>
                  </a:lnTo>
                  <a:lnTo>
                    <a:pt x="7962" y="33447"/>
                  </a:lnTo>
                  <a:lnTo>
                    <a:pt x="7617" y="33040"/>
                  </a:lnTo>
                  <a:lnTo>
                    <a:pt x="7335" y="32601"/>
                  </a:lnTo>
                  <a:lnTo>
                    <a:pt x="7116" y="32099"/>
                  </a:lnTo>
                  <a:lnTo>
                    <a:pt x="6928" y="31598"/>
                  </a:lnTo>
                  <a:lnTo>
                    <a:pt x="6771" y="31065"/>
                  </a:lnTo>
                  <a:lnTo>
                    <a:pt x="6708" y="30501"/>
                  </a:lnTo>
                  <a:lnTo>
                    <a:pt x="6708" y="30375"/>
                  </a:lnTo>
                  <a:lnTo>
                    <a:pt x="6771" y="30281"/>
                  </a:lnTo>
                  <a:lnTo>
                    <a:pt x="6865" y="30187"/>
                  </a:lnTo>
                  <a:lnTo>
                    <a:pt x="6959" y="30156"/>
                  </a:lnTo>
                  <a:lnTo>
                    <a:pt x="7179" y="30156"/>
                  </a:lnTo>
                  <a:lnTo>
                    <a:pt x="7273" y="30219"/>
                  </a:lnTo>
                  <a:lnTo>
                    <a:pt x="7367" y="30313"/>
                  </a:lnTo>
                  <a:lnTo>
                    <a:pt x="7680" y="30877"/>
                  </a:lnTo>
                  <a:lnTo>
                    <a:pt x="8025" y="31441"/>
                  </a:lnTo>
                  <a:lnTo>
                    <a:pt x="8401" y="31911"/>
                  </a:lnTo>
                  <a:lnTo>
                    <a:pt x="8809" y="32382"/>
                  </a:lnTo>
                  <a:lnTo>
                    <a:pt x="9216" y="32789"/>
                  </a:lnTo>
                  <a:lnTo>
                    <a:pt x="9655" y="33134"/>
                  </a:lnTo>
                  <a:lnTo>
                    <a:pt x="10125" y="33447"/>
                  </a:lnTo>
                  <a:lnTo>
                    <a:pt x="10627" y="33698"/>
                  </a:lnTo>
                  <a:lnTo>
                    <a:pt x="11128" y="33886"/>
                  </a:lnTo>
                  <a:lnTo>
                    <a:pt x="11630" y="34012"/>
                  </a:lnTo>
                  <a:lnTo>
                    <a:pt x="12194" y="34106"/>
                  </a:lnTo>
                  <a:lnTo>
                    <a:pt x="12758" y="34106"/>
                  </a:lnTo>
                  <a:lnTo>
                    <a:pt x="13354" y="34074"/>
                  </a:lnTo>
                  <a:lnTo>
                    <a:pt x="13981" y="33949"/>
                  </a:lnTo>
                  <a:lnTo>
                    <a:pt x="14608" y="33761"/>
                  </a:lnTo>
                  <a:lnTo>
                    <a:pt x="15266" y="33510"/>
                  </a:lnTo>
                  <a:lnTo>
                    <a:pt x="15767" y="33291"/>
                  </a:lnTo>
                  <a:lnTo>
                    <a:pt x="16206" y="33040"/>
                  </a:lnTo>
                  <a:lnTo>
                    <a:pt x="16645" y="32758"/>
                  </a:lnTo>
                  <a:lnTo>
                    <a:pt x="17053" y="32476"/>
                  </a:lnTo>
                  <a:lnTo>
                    <a:pt x="17460" y="32162"/>
                  </a:lnTo>
                  <a:lnTo>
                    <a:pt x="17836" y="31817"/>
                  </a:lnTo>
                  <a:lnTo>
                    <a:pt x="18557" y="31128"/>
                  </a:lnTo>
                  <a:lnTo>
                    <a:pt x="19247" y="30375"/>
                  </a:lnTo>
                  <a:lnTo>
                    <a:pt x="19937" y="29592"/>
                  </a:lnTo>
                  <a:lnTo>
                    <a:pt x="21253" y="28024"/>
                  </a:lnTo>
                  <a:lnTo>
                    <a:pt x="21347" y="27962"/>
                  </a:lnTo>
                  <a:lnTo>
                    <a:pt x="21472" y="27899"/>
                  </a:lnTo>
                  <a:lnTo>
                    <a:pt x="21567" y="27868"/>
                  </a:lnTo>
                  <a:lnTo>
                    <a:pt x="21661" y="27836"/>
                  </a:lnTo>
                  <a:close/>
                  <a:moveTo>
                    <a:pt x="36456" y="32005"/>
                  </a:moveTo>
                  <a:lnTo>
                    <a:pt x="36926" y="32068"/>
                  </a:lnTo>
                  <a:lnTo>
                    <a:pt x="37396" y="32162"/>
                  </a:lnTo>
                  <a:lnTo>
                    <a:pt x="37835" y="32350"/>
                  </a:lnTo>
                  <a:lnTo>
                    <a:pt x="38305" y="32570"/>
                  </a:lnTo>
                  <a:lnTo>
                    <a:pt x="38744" y="32852"/>
                  </a:lnTo>
                  <a:lnTo>
                    <a:pt x="39120" y="33197"/>
                  </a:lnTo>
                  <a:lnTo>
                    <a:pt x="39465" y="33541"/>
                  </a:lnTo>
                  <a:lnTo>
                    <a:pt x="39779" y="33949"/>
                  </a:lnTo>
                  <a:lnTo>
                    <a:pt x="40029" y="34356"/>
                  </a:lnTo>
                  <a:lnTo>
                    <a:pt x="40123" y="34576"/>
                  </a:lnTo>
                  <a:lnTo>
                    <a:pt x="40186" y="34795"/>
                  </a:lnTo>
                  <a:lnTo>
                    <a:pt x="40249" y="35015"/>
                  </a:lnTo>
                  <a:lnTo>
                    <a:pt x="40280" y="35234"/>
                  </a:lnTo>
                  <a:lnTo>
                    <a:pt x="40280" y="35485"/>
                  </a:lnTo>
                  <a:lnTo>
                    <a:pt x="40280" y="35704"/>
                  </a:lnTo>
                  <a:lnTo>
                    <a:pt x="40217" y="35924"/>
                  </a:lnTo>
                  <a:lnTo>
                    <a:pt x="40155" y="36143"/>
                  </a:lnTo>
                  <a:lnTo>
                    <a:pt x="40061" y="36363"/>
                  </a:lnTo>
                  <a:lnTo>
                    <a:pt x="39935" y="36582"/>
                  </a:lnTo>
                  <a:lnTo>
                    <a:pt x="39779" y="36801"/>
                  </a:lnTo>
                  <a:lnTo>
                    <a:pt x="39622" y="36989"/>
                  </a:lnTo>
                  <a:lnTo>
                    <a:pt x="39434" y="37178"/>
                  </a:lnTo>
                  <a:lnTo>
                    <a:pt x="39246" y="37303"/>
                  </a:lnTo>
                  <a:lnTo>
                    <a:pt x="39058" y="37428"/>
                  </a:lnTo>
                  <a:lnTo>
                    <a:pt x="38870" y="37522"/>
                  </a:lnTo>
                  <a:lnTo>
                    <a:pt x="38650" y="37616"/>
                  </a:lnTo>
                  <a:lnTo>
                    <a:pt x="38462" y="37648"/>
                  </a:lnTo>
                  <a:lnTo>
                    <a:pt x="38243" y="37679"/>
                  </a:lnTo>
                  <a:lnTo>
                    <a:pt x="38023" y="37710"/>
                  </a:lnTo>
                  <a:lnTo>
                    <a:pt x="37835" y="37679"/>
                  </a:lnTo>
                  <a:lnTo>
                    <a:pt x="37616" y="37648"/>
                  </a:lnTo>
                  <a:lnTo>
                    <a:pt x="37428" y="37585"/>
                  </a:lnTo>
                  <a:lnTo>
                    <a:pt x="37208" y="37522"/>
                  </a:lnTo>
                  <a:lnTo>
                    <a:pt x="37020" y="37397"/>
                  </a:lnTo>
                  <a:lnTo>
                    <a:pt x="36832" y="37272"/>
                  </a:lnTo>
                  <a:lnTo>
                    <a:pt x="36675" y="37146"/>
                  </a:lnTo>
                  <a:lnTo>
                    <a:pt x="36519" y="36958"/>
                  </a:lnTo>
                  <a:lnTo>
                    <a:pt x="36205" y="36551"/>
                  </a:lnTo>
                  <a:lnTo>
                    <a:pt x="35954" y="36080"/>
                  </a:lnTo>
                  <a:lnTo>
                    <a:pt x="35735" y="35610"/>
                  </a:lnTo>
                  <a:lnTo>
                    <a:pt x="35578" y="35109"/>
                  </a:lnTo>
                  <a:lnTo>
                    <a:pt x="35453" y="34576"/>
                  </a:lnTo>
                  <a:lnTo>
                    <a:pt x="35359" y="34043"/>
                  </a:lnTo>
                  <a:lnTo>
                    <a:pt x="35296" y="33510"/>
                  </a:lnTo>
                  <a:lnTo>
                    <a:pt x="35296" y="33009"/>
                  </a:lnTo>
                  <a:lnTo>
                    <a:pt x="35327" y="32820"/>
                  </a:lnTo>
                  <a:lnTo>
                    <a:pt x="35422" y="32695"/>
                  </a:lnTo>
                  <a:lnTo>
                    <a:pt x="35547" y="32601"/>
                  </a:lnTo>
                  <a:lnTo>
                    <a:pt x="35704" y="32570"/>
                  </a:lnTo>
                  <a:lnTo>
                    <a:pt x="35860" y="32570"/>
                  </a:lnTo>
                  <a:lnTo>
                    <a:pt x="36017" y="32632"/>
                  </a:lnTo>
                  <a:lnTo>
                    <a:pt x="36111" y="32726"/>
                  </a:lnTo>
                  <a:lnTo>
                    <a:pt x="36174" y="32789"/>
                  </a:lnTo>
                  <a:lnTo>
                    <a:pt x="36174" y="32883"/>
                  </a:lnTo>
                  <a:lnTo>
                    <a:pt x="36425" y="34074"/>
                  </a:lnTo>
                  <a:lnTo>
                    <a:pt x="36644" y="34889"/>
                  </a:lnTo>
                  <a:lnTo>
                    <a:pt x="36769" y="35297"/>
                  </a:lnTo>
                  <a:lnTo>
                    <a:pt x="36926" y="35704"/>
                  </a:lnTo>
                  <a:lnTo>
                    <a:pt x="37083" y="36049"/>
                  </a:lnTo>
                  <a:lnTo>
                    <a:pt x="37271" y="36363"/>
                  </a:lnTo>
                  <a:lnTo>
                    <a:pt x="37490" y="36582"/>
                  </a:lnTo>
                  <a:lnTo>
                    <a:pt x="37584" y="36676"/>
                  </a:lnTo>
                  <a:lnTo>
                    <a:pt x="37710" y="36739"/>
                  </a:lnTo>
                  <a:lnTo>
                    <a:pt x="37835" y="36801"/>
                  </a:lnTo>
                  <a:lnTo>
                    <a:pt x="38117" y="36801"/>
                  </a:lnTo>
                  <a:lnTo>
                    <a:pt x="38274" y="36770"/>
                  </a:lnTo>
                  <a:lnTo>
                    <a:pt x="38399" y="36707"/>
                  </a:lnTo>
                  <a:lnTo>
                    <a:pt x="38587" y="36613"/>
                  </a:lnTo>
                  <a:lnTo>
                    <a:pt x="38744" y="36488"/>
                  </a:lnTo>
                  <a:lnTo>
                    <a:pt x="38901" y="36300"/>
                  </a:lnTo>
                  <a:lnTo>
                    <a:pt x="39058" y="36143"/>
                  </a:lnTo>
                  <a:lnTo>
                    <a:pt x="39183" y="35955"/>
                  </a:lnTo>
                  <a:lnTo>
                    <a:pt x="39277" y="35798"/>
                  </a:lnTo>
                  <a:lnTo>
                    <a:pt x="39340" y="35642"/>
                  </a:lnTo>
                  <a:lnTo>
                    <a:pt x="39371" y="35454"/>
                  </a:lnTo>
                  <a:lnTo>
                    <a:pt x="39371" y="35297"/>
                  </a:lnTo>
                  <a:lnTo>
                    <a:pt x="39371" y="35140"/>
                  </a:lnTo>
                  <a:lnTo>
                    <a:pt x="39340" y="35015"/>
                  </a:lnTo>
                  <a:lnTo>
                    <a:pt x="39214" y="34701"/>
                  </a:lnTo>
                  <a:lnTo>
                    <a:pt x="39026" y="34419"/>
                  </a:lnTo>
                  <a:lnTo>
                    <a:pt x="38776" y="34168"/>
                  </a:lnTo>
                  <a:lnTo>
                    <a:pt x="38493" y="33886"/>
                  </a:lnTo>
                  <a:lnTo>
                    <a:pt x="38149" y="33667"/>
                  </a:lnTo>
                  <a:lnTo>
                    <a:pt x="37804" y="33447"/>
                  </a:lnTo>
                  <a:lnTo>
                    <a:pt x="37114" y="33009"/>
                  </a:lnTo>
                  <a:lnTo>
                    <a:pt x="36456" y="32664"/>
                  </a:lnTo>
                  <a:lnTo>
                    <a:pt x="35954" y="32413"/>
                  </a:lnTo>
                  <a:lnTo>
                    <a:pt x="35892" y="32319"/>
                  </a:lnTo>
                  <a:lnTo>
                    <a:pt x="35860" y="32194"/>
                  </a:lnTo>
                  <a:lnTo>
                    <a:pt x="35892" y="32099"/>
                  </a:lnTo>
                  <a:lnTo>
                    <a:pt x="35954" y="32068"/>
                  </a:lnTo>
                  <a:lnTo>
                    <a:pt x="35986" y="32037"/>
                  </a:lnTo>
                  <a:lnTo>
                    <a:pt x="36205" y="32037"/>
                  </a:lnTo>
                  <a:lnTo>
                    <a:pt x="36456" y="32005"/>
                  </a:lnTo>
                  <a:close/>
                  <a:moveTo>
                    <a:pt x="29528" y="34388"/>
                  </a:moveTo>
                  <a:lnTo>
                    <a:pt x="29748" y="34513"/>
                  </a:lnTo>
                  <a:lnTo>
                    <a:pt x="29936" y="34639"/>
                  </a:lnTo>
                  <a:lnTo>
                    <a:pt x="30155" y="34795"/>
                  </a:lnTo>
                  <a:lnTo>
                    <a:pt x="30343" y="34952"/>
                  </a:lnTo>
                  <a:lnTo>
                    <a:pt x="30500" y="35109"/>
                  </a:lnTo>
                  <a:lnTo>
                    <a:pt x="30657" y="35328"/>
                  </a:lnTo>
                  <a:lnTo>
                    <a:pt x="30908" y="35736"/>
                  </a:lnTo>
                  <a:lnTo>
                    <a:pt x="31127" y="36206"/>
                  </a:lnTo>
                  <a:lnTo>
                    <a:pt x="31284" y="36707"/>
                  </a:lnTo>
                  <a:lnTo>
                    <a:pt x="31378" y="37240"/>
                  </a:lnTo>
                  <a:lnTo>
                    <a:pt x="31409" y="37742"/>
                  </a:lnTo>
                  <a:lnTo>
                    <a:pt x="31378" y="38275"/>
                  </a:lnTo>
                  <a:lnTo>
                    <a:pt x="31284" y="38776"/>
                  </a:lnTo>
                  <a:lnTo>
                    <a:pt x="31190" y="38996"/>
                  </a:lnTo>
                  <a:lnTo>
                    <a:pt x="31096" y="39246"/>
                  </a:lnTo>
                  <a:lnTo>
                    <a:pt x="31002" y="39466"/>
                  </a:lnTo>
                  <a:lnTo>
                    <a:pt x="30876" y="39654"/>
                  </a:lnTo>
                  <a:lnTo>
                    <a:pt x="30720" y="39873"/>
                  </a:lnTo>
                  <a:lnTo>
                    <a:pt x="30563" y="40030"/>
                  </a:lnTo>
                  <a:lnTo>
                    <a:pt x="30375" y="40218"/>
                  </a:lnTo>
                  <a:lnTo>
                    <a:pt x="30187" y="40344"/>
                  </a:lnTo>
                  <a:lnTo>
                    <a:pt x="29967" y="40469"/>
                  </a:lnTo>
                  <a:lnTo>
                    <a:pt x="29748" y="40594"/>
                  </a:lnTo>
                  <a:lnTo>
                    <a:pt x="29497" y="40657"/>
                  </a:lnTo>
                  <a:lnTo>
                    <a:pt x="29246" y="40720"/>
                  </a:lnTo>
                  <a:lnTo>
                    <a:pt x="28996" y="40751"/>
                  </a:lnTo>
                  <a:lnTo>
                    <a:pt x="28525" y="40751"/>
                  </a:lnTo>
                  <a:lnTo>
                    <a:pt x="28306" y="40688"/>
                  </a:lnTo>
                  <a:lnTo>
                    <a:pt x="28118" y="40626"/>
                  </a:lnTo>
                  <a:lnTo>
                    <a:pt x="27930" y="40532"/>
                  </a:lnTo>
                  <a:lnTo>
                    <a:pt x="27742" y="40438"/>
                  </a:lnTo>
                  <a:lnTo>
                    <a:pt x="27554" y="40312"/>
                  </a:lnTo>
                  <a:lnTo>
                    <a:pt x="27397" y="40187"/>
                  </a:lnTo>
                  <a:lnTo>
                    <a:pt x="27240" y="40030"/>
                  </a:lnTo>
                  <a:lnTo>
                    <a:pt x="27115" y="39842"/>
                  </a:lnTo>
                  <a:lnTo>
                    <a:pt x="27021" y="39654"/>
                  </a:lnTo>
                  <a:lnTo>
                    <a:pt x="26927" y="39466"/>
                  </a:lnTo>
                  <a:lnTo>
                    <a:pt x="26833" y="39246"/>
                  </a:lnTo>
                  <a:lnTo>
                    <a:pt x="26770" y="39027"/>
                  </a:lnTo>
                  <a:lnTo>
                    <a:pt x="26739" y="38776"/>
                  </a:lnTo>
                  <a:lnTo>
                    <a:pt x="26739" y="38525"/>
                  </a:lnTo>
                  <a:lnTo>
                    <a:pt x="26770" y="38275"/>
                  </a:lnTo>
                  <a:lnTo>
                    <a:pt x="26801" y="37993"/>
                  </a:lnTo>
                  <a:lnTo>
                    <a:pt x="26833" y="37710"/>
                  </a:lnTo>
                  <a:lnTo>
                    <a:pt x="27021" y="37178"/>
                  </a:lnTo>
                  <a:lnTo>
                    <a:pt x="27240" y="36645"/>
                  </a:lnTo>
                  <a:lnTo>
                    <a:pt x="27554" y="36112"/>
                  </a:lnTo>
                  <a:lnTo>
                    <a:pt x="27867" y="35642"/>
                  </a:lnTo>
                  <a:lnTo>
                    <a:pt x="28212" y="35203"/>
                  </a:lnTo>
                  <a:lnTo>
                    <a:pt x="28588" y="34827"/>
                  </a:lnTo>
                  <a:lnTo>
                    <a:pt x="28682" y="34764"/>
                  </a:lnTo>
                  <a:lnTo>
                    <a:pt x="28776" y="34733"/>
                  </a:lnTo>
                  <a:lnTo>
                    <a:pt x="28902" y="34764"/>
                  </a:lnTo>
                  <a:lnTo>
                    <a:pt x="29027" y="34795"/>
                  </a:lnTo>
                  <a:lnTo>
                    <a:pt x="29121" y="34858"/>
                  </a:lnTo>
                  <a:lnTo>
                    <a:pt x="29184" y="34952"/>
                  </a:lnTo>
                  <a:lnTo>
                    <a:pt x="29184" y="35046"/>
                  </a:lnTo>
                  <a:lnTo>
                    <a:pt x="29184" y="35171"/>
                  </a:lnTo>
                  <a:lnTo>
                    <a:pt x="28933" y="35673"/>
                  </a:lnTo>
                  <a:lnTo>
                    <a:pt x="28651" y="36174"/>
                  </a:lnTo>
                  <a:lnTo>
                    <a:pt x="28369" y="36645"/>
                  </a:lnTo>
                  <a:lnTo>
                    <a:pt x="28118" y="37146"/>
                  </a:lnTo>
                  <a:lnTo>
                    <a:pt x="27961" y="37491"/>
                  </a:lnTo>
                  <a:lnTo>
                    <a:pt x="27836" y="37899"/>
                  </a:lnTo>
                  <a:lnTo>
                    <a:pt x="27773" y="38337"/>
                  </a:lnTo>
                  <a:lnTo>
                    <a:pt x="27742" y="38557"/>
                  </a:lnTo>
                  <a:lnTo>
                    <a:pt x="27742" y="38776"/>
                  </a:lnTo>
                  <a:lnTo>
                    <a:pt x="27773" y="38964"/>
                  </a:lnTo>
                  <a:lnTo>
                    <a:pt x="27836" y="39152"/>
                  </a:lnTo>
                  <a:lnTo>
                    <a:pt x="27898" y="39340"/>
                  </a:lnTo>
                  <a:lnTo>
                    <a:pt x="28024" y="39497"/>
                  </a:lnTo>
                  <a:lnTo>
                    <a:pt x="28181" y="39623"/>
                  </a:lnTo>
                  <a:lnTo>
                    <a:pt x="28369" y="39717"/>
                  </a:lnTo>
                  <a:lnTo>
                    <a:pt x="28588" y="39779"/>
                  </a:lnTo>
                  <a:lnTo>
                    <a:pt x="28839" y="39811"/>
                  </a:lnTo>
                  <a:lnTo>
                    <a:pt x="29090" y="39779"/>
                  </a:lnTo>
                  <a:lnTo>
                    <a:pt x="29340" y="39717"/>
                  </a:lnTo>
                  <a:lnTo>
                    <a:pt x="29528" y="39654"/>
                  </a:lnTo>
                  <a:lnTo>
                    <a:pt x="29717" y="39529"/>
                  </a:lnTo>
                  <a:lnTo>
                    <a:pt x="29873" y="39372"/>
                  </a:lnTo>
                  <a:lnTo>
                    <a:pt x="30030" y="39215"/>
                  </a:lnTo>
                  <a:lnTo>
                    <a:pt x="30155" y="38996"/>
                  </a:lnTo>
                  <a:lnTo>
                    <a:pt x="30249" y="38808"/>
                  </a:lnTo>
                  <a:lnTo>
                    <a:pt x="30312" y="38588"/>
                  </a:lnTo>
                  <a:lnTo>
                    <a:pt x="30375" y="38337"/>
                  </a:lnTo>
                  <a:lnTo>
                    <a:pt x="30437" y="37867"/>
                  </a:lnTo>
                  <a:lnTo>
                    <a:pt x="30437" y="37397"/>
                  </a:lnTo>
                  <a:lnTo>
                    <a:pt x="30406" y="36989"/>
                  </a:lnTo>
                  <a:lnTo>
                    <a:pt x="30343" y="36645"/>
                  </a:lnTo>
                  <a:lnTo>
                    <a:pt x="30249" y="36363"/>
                  </a:lnTo>
                  <a:lnTo>
                    <a:pt x="30124" y="36049"/>
                  </a:lnTo>
                  <a:lnTo>
                    <a:pt x="29967" y="35767"/>
                  </a:lnTo>
                  <a:lnTo>
                    <a:pt x="29654" y="35234"/>
                  </a:lnTo>
                  <a:lnTo>
                    <a:pt x="29309" y="34670"/>
                  </a:lnTo>
                  <a:lnTo>
                    <a:pt x="29278" y="34639"/>
                  </a:lnTo>
                  <a:lnTo>
                    <a:pt x="29278" y="34576"/>
                  </a:lnTo>
                  <a:lnTo>
                    <a:pt x="29309" y="34482"/>
                  </a:lnTo>
                  <a:lnTo>
                    <a:pt x="29403" y="34388"/>
                  </a:lnTo>
                  <a:close/>
                  <a:moveTo>
                    <a:pt x="40813" y="14828"/>
                  </a:moveTo>
                  <a:lnTo>
                    <a:pt x="41252" y="14859"/>
                  </a:lnTo>
                  <a:lnTo>
                    <a:pt x="41691" y="14890"/>
                  </a:lnTo>
                  <a:lnTo>
                    <a:pt x="42130" y="14953"/>
                  </a:lnTo>
                  <a:lnTo>
                    <a:pt x="42537" y="15047"/>
                  </a:lnTo>
                  <a:lnTo>
                    <a:pt x="42976" y="15172"/>
                  </a:lnTo>
                  <a:lnTo>
                    <a:pt x="43383" y="15329"/>
                  </a:lnTo>
                  <a:lnTo>
                    <a:pt x="43791" y="15486"/>
                  </a:lnTo>
                  <a:lnTo>
                    <a:pt x="44167" y="15705"/>
                  </a:lnTo>
                  <a:lnTo>
                    <a:pt x="44543" y="15925"/>
                  </a:lnTo>
                  <a:lnTo>
                    <a:pt x="44888" y="16176"/>
                  </a:lnTo>
                  <a:lnTo>
                    <a:pt x="45233" y="16458"/>
                  </a:lnTo>
                  <a:lnTo>
                    <a:pt x="45546" y="16771"/>
                  </a:lnTo>
                  <a:lnTo>
                    <a:pt x="45828" y="17116"/>
                  </a:lnTo>
                  <a:lnTo>
                    <a:pt x="46079" y="17461"/>
                  </a:lnTo>
                  <a:lnTo>
                    <a:pt x="46330" y="17931"/>
                  </a:lnTo>
                  <a:lnTo>
                    <a:pt x="46549" y="18401"/>
                  </a:lnTo>
                  <a:lnTo>
                    <a:pt x="46769" y="18903"/>
                  </a:lnTo>
                  <a:lnTo>
                    <a:pt x="46957" y="19404"/>
                  </a:lnTo>
                  <a:lnTo>
                    <a:pt x="47333" y="20407"/>
                  </a:lnTo>
                  <a:lnTo>
                    <a:pt x="47521" y="20878"/>
                  </a:lnTo>
                  <a:lnTo>
                    <a:pt x="47772" y="21348"/>
                  </a:lnTo>
                  <a:lnTo>
                    <a:pt x="48085" y="22006"/>
                  </a:lnTo>
                  <a:lnTo>
                    <a:pt x="48211" y="22319"/>
                  </a:lnTo>
                  <a:lnTo>
                    <a:pt x="48305" y="22633"/>
                  </a:lnTo>
                  <a:lnTo>
                    <a:pt x="48399" y="22978"/>
                  </a:lnTo>
                  <a:lnTo>
                    <a:pt x="48430" y="23323"/>
                  </a:lnTo>
                  <a:lnTo>
                    <a:pt x="48462" y="23667"/>
                  </a:lnTo>
                  <a:lnTo>
                    <a:pt x="48430" y="24043"/>
                  </a:lnTo>
                  <a:lnTo>
                    <a:pt x="48336" y="24576"/>
                  </a:lnTo>
                  <a:lnTo>
                    <a:pt x="48211" y="25109"/>
                  </a:lnTo>
                  <a:lnTo>
                    <a:pt x="47866" y="26112"/>
                  </a:lnTo>
                  <a:lnTo>
                    <a:pt x="47678" y="26614"/>
                  </a:lnTo>
                  <a:lnTo>
                    <a:pt x="47553" y="27147"/>
                  </a:lnTo>
                  <a:lnTo>
                    <a:pt x="47427" y="27680"/>
                  </a:lnTo>
                  <a:lnTo>
                    <a:pt x="47396" y="28213"/>
                  </a:lnTo>
                  <a:lnTo>
                    <a:pt x="47396" y="29090"/>
                  </a:lnTo>
                  <a:lnTo>
                    <a:pt x="47396" y="29968"/>
                  </a:lnTo>
                  <a:lnTo>
                    <a:pt x="47396" y="30375"/>
                  </a:lnTo>
                  <a:lnTo>
                    <a:pt x="47333" y="30814"/>
                  </a:lnTo>
                  <a:lnTo>
                    <a:pt x="47208" y="31222"/>
                  </a:lnTo>
                  <a:lnTo>
                    <a:pt x="47020" y="31629"/>
                  </a:lnTo>
                  <a:lnTo>
                    <a:pt x="46832" y="31943"/>
                  </a:lnTo>
                  <a:lnTo>
                    <a:pt x="46612" y="32225"/>
                  </a:lnTo>
                  <a:lnTo>
                    <a:pt x="46361" y="32507"/>
                  </a:lnTo>
                  <a:lnTo>
                    <a:pt x="46079" y="32758"/>
                  </a:lnTo>
                  <a:lnTo>
                    <a:pt x="45484" y="33197"/>
                  </a:lnTo>
                  <a:lnTo>
                    <a:pt x="44888" y="33635"/>
                  </a:lnTo>
                  <a:lnTo>
                    <a:pt x="44324" y="34043"/>
                  </a:lnTo>
                  <a:lnTo>
                    <a:pt x="43885" y="34482"/>
                  </a:lnTo>
                  <a:lnTo>
                    <a:pt x="43478" y="34921"/>
                  </a:lnTo>
                  <a:lnTo>
                    <a:pt x="43164" y="35391"/>
                  </a:lnTo>
                  <a:lnTo>
                    <a:pt x="42851" y="35892"/>
                  </a:lnTo>
                  <a:lnTo>
                    <a:pt x="42600" y="36425"/>
                  </a:lnTo>
                  <a:lnTo>
                    <a:pt x="42318" y="37021"/>
                  </a:lnTo>
                  <a:lnTo>
                    <a:pt x="42067" y="37648"/>
                  </a:lnTo>
                  <a:lnTo>
                    <a:pt x="41785" y="38337"/>
                  </a:lnTo>
                  <a:lnTo>
                    <a:pt x="41440" y="38996"/>
                  </a:lnTo>
                  <a:lnTo>
                    <a:pt x="41064" y="39623"/>
                  </a:lnTo>
                  <a:lnTo>
                    <a:pt x="40844" y="39936"/>
                  </a:lnTo>
                  <a:lnTo>
                    <a:pt x="40625" y="40218"/>
                  </a:lnTo>
                  <a:lnTo>
                    <a:pt x="40374" y="40469"/>
                  </a:lnTo>
                  <a:lnTo>
                    <a:pt x="40123" y="40751"/>
                  </a:lnTo>
                  <a:lnTo>
                    <a:pt x="39841" y="40970"/>
                  </a:lnTo>
                  <a:lnTo>
                    <a:pt x="39559" y="41190"/>
                  </a:lnTo>
                  <a:lnTo>
                    <a:pt x="39246" y="41378"/>
                  </a:lnTo>
                  <a:lnTo>
                    <a:pt x="38901" y="41566"/>
                  </a:lnTo>
                  <a:lnTo>
                    <a:pt x="38556" y="41691"/>
                  </a:lnTo>
                  <a:lnTo>
                    <a:pt x="38211" y="41817"/>
                  </a:lnTo>
                  <a:lnTo>
                    <a:pt x="37929" y="41880"/>
                  </a:lnTo>
                  <a:lnTo>
                    <a:pt x="37616" y="41911"/>
                  </a:lnTo>
                  <a:lnTo>
                    <a:pt x="37052" y="41942"/>
                  </a:lnTo>
                  <a:lnTo>
                    <a:pt x="36487" y="41974"/>
                  </a:lnTo>
                  <a:lnTo>
                    <a:pt x="35923" y="41974"/>
                  </a:lnTo>
                  <a:lnTo>
                    <a:pt x="35484" y="42036"/>
                  </a:lnTo>
                  <a:lnTo>
                    <a:pt x="35108" y="42099"/>
                  </a:lnTo>
                  <a:lnTo>
                    <a:pt x="34732" y="42193"/>
                  </a:lnTo>
                  <a:lnTo>
                    <a:pt x="34356" y="42287"/>
                  </a:lnTo>
                  <a:lnTo>
                    <a:pt x="34011" y="42444"/>
                  </a:lnTo>
                  <a:lnTo>
                    <a:pt x="33635" y="42600"/>
                  </a:lnTo>
                  <a:lnTo>
                    <a:pt x="32914" y="42977"/>
                  </a:lnTo>
                  <a:lnTo>
                    <a:pt x="32162" y="43415"/>
                  </a:lnTo>
                  <a:lnTo>
                    <a:pt x="31378" y="43792"/>
                  </a:lnTo>
                  <a:lnTo>
                    <a:pt x="30970" y="43948"/>
                  </a:lnTo>
                  <a:lnTo>
                    <a:pt x="30563" y="44105"/>
                  </a:lnTo>
                  <a:lnTo>
                    <a:pt x="30155" y="44199"/>
                  </a:lnTo>
                  <a:lnTo>
                    <a:pt x="29685" y="44293"/>
                  </a:lnTo>
                  <a:lnTo>
                    <a:pt x="29278" y="44325"/>
                  </a:lnTo>
                  <a:lnTo>
                    <a:pt x="28870" y="44356"/>
                  </a:lnTo>
                  <a:lnTo>
                    <a:pt x="28431" y="44325"/>
                  </a:lnTo>
                  <a:lnTo>
                    <a:pt x="27992" y="44293"/>
                  </a:lnTo>
                  <a:lnTo>
                    <a:pt x="27585" y="44230"/>
                  </a:lnTo>
                  <a:lnTo>
                    <a:pt x="27177" y="44105"/>
                  </a:lnTo>
                  <a:lnTo>
                    <a:pt x="26770" y="43980"/>
                  </a:lnTo>
                  <a:lnTo>
                    <a:pt x="26362" y="43823"/>
                  </a:lnTo>
                  <a:lnTo>
                    <a:pt x="26049" y="43635"/>
                  </a:lnTo>
                  <a:lnTo>
                    <a:pt x="25736" y="43415"/>
                  </a:lnTo>
                  <a:lnTo>
                    <a:pt x="25485" y="43165"/>
                  </a:lnTo>
                  <a:lnTo>
                    <a:pt x="25234" y="42914"/>
                  </a:lnTo>
                  <a:lnTo>
                    <a:pt x="24764" y="42412"/>
                  </a:lnTo>
                  <a:lnTo>
                    <a:pt x="24513" y="42162"/>
                  </a:lnTo>
                  <a:lnTo>
                    <a:pt x="24200" y="41911"/>
                  </a:lnTo>
                  <a:lnTo>
                    <a:pt x="24074" y="41817"/>
                  </a:lnTo>
                  <a:lnTo>
                    <a:pt x="23917" y="41754"/>
                  </a:lnTo>
                  <a:lnTo>
                    <a:pt x="23604" y="41660"/>
                  </a:lnTo>
                  <a:lnTo>
                    <a:pt x="23259" y="41566"/>
                  </a:lnTo>
                  <a:lnTo>
                    <a:pt x="22914" y="41503"/>
                  </a:lnTo>
                  <a:lnTo>
                    <a:pt x="22570" y="41441"/>
                  </a:lnTo>
                  <a:lnTo>
                    <a:pt x="22256" y="41347"/>
                  </a:lnTo>
                  <a:lnTo>
                    <a:pt x="22099" y="41253"/>
                  </a:lnTo>
                  <a:lnTo>
                    <a:pt x="21974" y="41190"/>
                  </a:lnTo>
                  <a:lnTo>
                    <a:pt x="21849" y="41065"/>
                  </a:lnTo>
                  <a:lnTo>
                    <a:pt x="21755" y="40939"/>
                  </a:lnTo>
                  <a:lnTo>
                    <a:pt x="21629" y="40720"/>
                  </a:lnTo>
                  <a:lnTo>
                    <a:pt x="21535" y="40469"/>
                  </a:lnTo>
                  <a:lnTo>
                    <a:pt x="21535" y="40218"/>
                  </a:lnTo>
                  <a:lnTo>
                    <a:pt x="21535" y="39936"/>
                  </a:lnTo>
                  <a:lnTo>
                    <a:pt x="21567" y="39654"/>
                  </a:lnTo>
                  <a:lnTo>
                    <a:pt x="21598" y="39372"/>
                  </a:lnTo>
                  <a:lnTo>
                    <a:pt x="21755" y="38902"/>
                  </a:lnTo>
                  <a:lnTo>
                    <a:pt x="21943" y="38369"/>
                  </a:lnTo>
                  <a:lnTo>
                    <a:pt x="22225" y="37899"/>
                  </a:lnTo>
                  <a:lnTo>
                    <a:pt x="22507" y="37397"/>
                  </a:lnTo>
                  <a:lnTo>
                    <a:pt x="22852" y="36927"/>
                  </a:lnTo>
                  <a:lnTo>
                    <a:pt x="23541" y="36018"/>
                  </a:lnTo>
                  <a:lnTo>
                    <a:pt x="23855" y="35579"/>
                  </a:lnTo>
                  <a:lnTo>
                    <a:pt x="24168" y="35109"/>
                  </a:lnTo>
                  <a:lnTo>
                    <a:pt x="24482" y="34544"/>
                  </a:lnTo>
                  <a:lnTo>
                    <a:pt x="24795" y="33980"/>
                  </a:lnTo>
                  <a:lnTo>
                    <a:pt x="25359" y="32852"/>
                  </a:lnTo>
                  <a:lnTo>
                    <a:pt x="25892" y="31692"/>
                  </a:lnTo>
                  <a:lnTo>
                    <a:pt x="26362" y="30501"/>
                  </a:lnTo>
                  <a:lnTo>
                    <a:pt x="26425" y="30375"/>
                  </a:lnTo>
                  <a:lnTo>
                    <a:pt x="26519" y="30313"/>
                  </a:lnTo>
                  <a:lnTo>
                    <a:pt x="26613" y="30281"/>
                  </a:lnTo>
                  <a:lnTo>
                    <a:pt x="26739" y="30281"/>
                  </a:lnTo>
                  <a:lnTo>
                    <a:pt x="26864" y="30187"/>
                  </a:lnTo>
                  <a:lnTo>
                    <a:pt x="26989" y="30125"/>
                  </a:lnTo>
                  <a:lnTo>
                    <a:pt x="27146" y="30093"/>
                  </a:lnTo>
                  <a:lnTo>
                    <a:pt x="27303" y="30125"/>
                  </a:lnTo>
                  <a:lnTo>
                    <a:pt x="27428" y="30187"/>
                  </a:lnTo>
                  <a:lnTo>
                    <a:pt x="27522" y="30281"/>
                  </a:lnTo>
                  <a:lnTo>
                    <a:pt x="27585" y="30407"/>
                  </a:lnTo>
                  <a:lnTo>
                    <a:pt x="27616" y="30564"/>
                  </a:lnTo>
                  <a:lnTo>
                    <a:pt x="27585" y="30940"/>
                  </a:lnTo>
                  <a:lnTo>
                    <a:pt x="27648" y="31253"/>
                  </a:lnTo>
                  <a:lnTo>
                    <a:pt x="27742" y="31535"/>
                  </a:lnTo>
                  <a:lnTo>
                    <a:pt x="27930" y="31786"/>
                  </a:lnTo>
                  <a:lnTo>
                    <a:pt x="28118" y="32005"/>
                  </a:lnTo>
                  <a:lnTo>
                    <a:pt x="28369" y="32162"/>
                  </a:lnTo>
                  <a:lnTo>
                    <a:pt x="28651" y="32319"/>
                  </a:lnTo>
                  <a:lnTo>
                    <a:pt x="28964" y="32444"/>
                  </a:lnTo>
                  <a:lnTo>
                    <a:pt x="29278" y="32538"/>
                  </a:lnTo>
                  <a:lnTo>
                    <a:pt x="29591" y="32601"/>
                  </a:lnTo>
                  <a:lnTo>
                    <a:pt x="29936" y="32664"/>
                  </a:lnTo>
                  <a:lnTo>
                    <a:pt x="30249" y="32664"/>
                  </a:lnTo>
                  <a:lnTo>
                    <a:pt x="30876" y="32695"/>
                  </a:lnTo>
                  <a:lnTo>
                    <a:pt x="31409" y="32632"/>
                  </a:lnTo>
                  <a:lnTo>
                    <a:pt x="31817" y="32570"/>
                  </a:lnTo>
                  <a:lnTo>
                    <a:pt x="32224" y="32476"/>
                  </a:lnTo>
                  <a:lnTo>
                    <a:pt x="32569" y="32319"/>
                  </a:lnTo>
                  <a:lnTo>
                    <a:pt x="32914" y="32131"/>
                  </a:lnTo>
                  <a:lnTo>
                    <a:pt x="33196" y="31911"/>
                  </a:lnTo>
                  <a:lnTo>
                    <a:pt x="33509" y="31692"/>
                  </a:lnTo>
                  <a:lnTo>
                    <a:pt x="33792" y="31410"/>
                  </a:lnTo>
                  <a:lnTo>
                    <a:pt x="34105" y="31128"/>
                  </a:lnTo>
                  <a:lnTo>
                    <a:pt x="34638" y="30564"/>
                  </a:lnTo>
                  <a:lnTo>
                    <a:pt x="35171" y="30093"/>
                  </a:lnTo>
                  <a:lnTo>
                    <a:pt x="35735" y="29654"/>
                  </a:lnTo>
                  <a:lnTo>
                    <a:pt x="36362" y="29216"/>
                  </a:lnTo>
                  <a:lnTo>
                    <a:pt x="36644" y="28965"/>
                  </a:lnTo>
                  <a:lnTo>
                    <a:pt x="36895" y="28714"/>
                  </a:lnTo>
                  <a:lnTo>
                    <a:pt x="37114" y="28432"/>
                  </a:lnTo>
                  <a:lnTo>
                    <a:pt x="37271" y="28150"/>
                  </a:lnTo>
                  <a:lnTo>
                    <a:pt x="37396" y="27899"/>
                  </a:lnTo>
                  <a:lnTo>
                    <a:pt x="37459" y="27617"/>
                  </a:lnTo>
                  <a:lnTo>
                    <a:pt x="37522" y="27335"/>
                  </a:lnTo>
                  <a:lnTo>
                    <a:pt x="37553" y="27021"/>
                  </a:lnTo>
                  <a:lnTo>
                    <a:pt x="37584" y="26457"/>
                  </a:lnTo>
                  <a:lnTo>
                    <a:pt x="37616" y="25830"/>
                  </a:lnTo>
                  <a:lnTo>
                    <a:pt x="37647" y="25203"/>
                  </a:lnTo>
                  <a:lnTo>
                    <a:pt x="37678" y="24858"/>
                  </a:lnTo>
                  <a:lnTo>
                    <a:pt x="37741" y="24545"/>
                  </a:lnTo>
                  <a:lnTo>
                    <a:pt x="37867" y="24263"/>
                  </a:lnTo>
                  <a:lnTo>
                    <a:pt x="37992" y="23981"/>
                  </a:lnTo>
                  <a:lnTo>
                    <a:pt x="38117" y="23699"/>
                  </a:lnTo>
                  <a:lnTo>
                    <a:pt x="38211" y="23417"/>
                  </a:lnTo>
                  <a:lnTo>
                    <a:pt x="38274" y="23072"/>
                  </a:lnTo>
                  <a:lnTo>
                    <a:pt x="38305" y="22758"/>
                  </a:lnTo>
                  <a:lnTo>
                    <a:pt x="38274" y="22445"/>
                  </a:lnTo>
                  <a:lnTo>
                    <a:pt x="38211" y="22163"/>
                  </a:lnTo>
                  <a:lnTo>
                    <a:pt x="38086" y="21881"/>
                  </a:lnTo>
                  <a:lnTo>
                    <a:pt x="37961" y="21661"/>
                  </a:lnTo>
                  <a:lnTo>
                    <a:pt x="37772" y="21442"/>
                  </a:lnTo>
                  <a:lnTo>
                    <a:pt x="37584" y="21222"/>
                  </a:lnTo>
                  <a:lnTo>
                    <a:pt x="37334" y="21034"/>
                  </a:lnTo>
                  <a:lnTo>
                    <a:pt x="37083" y="20878"/>
                  </a:lnTo>
                  <a:lnTo>
                    <a:pt x="36832" y="20721"/>
                  </a:lnTo>
                  <a:lnTo>
                    <a:pt x="36581" y="20595"/>
                  </a:lnTo>
                  <a:lnTo>
                    <a:pt x="36017" y="20345"/>
                  </a:lnTo>
                  <a:lnTo>
                    <a:pt x="35484" y="20188"/>
                  </a:lnTo>
                  <a:lnTo>
                    <a:pt x="35422" y="20157"/>
                  </a:lnTo>
                  <a:lnTo>
                    <a:pt x="35390" y="20125"/>
                  </a:lnTo>
                  <a:lnTo>
                    <a:pt x="35359" y="20031"/>
                  </a:lnTo>
                  <a:lnTo>
                    <a:pt x="35422" y="19937"/>
                  </a:lnTo>
                  <a:lnTo>
                    <a:pt x="35453" y="19906"/>
                  </a:lnTo>
                  <a:lnTo>
                    <a:pt x="35829" y="19906"/>
                  </a:lnTo>
                  <a:lnTo>
                    <a:pt x="36205" y="19937"/>
                  </a:lnTo>
                  <a:lnTo>
                    <a:pt x="36550" y="20000"/>
                  </a:lnTo>
                  <a:lnTo>
                    <a:pt x="36926" y="20094"/>
                  </a:lnTo>
                  <a:lnTo>
                    <a:pt x="37271" y="20219"/>
                  </a:lnTo>
                  <a:lnTo>
                    <a:pt x="37616" y="20376"/>
                  </a:lnTo>
                  <a:lnTo>
                    <a:pt x="37961" y="20533"/>
                  </a:lnTo>
                  <a:lnTo>
                    <a:pt x="38274" y="20752"/>
                  </a:lnTo>
                  <a:lnTo>
                    <a:pt x="38556" y="20972"/>
                  </a:lnTo>
                  <a:lnTo>
                    <a:pt x="38807" y="21191"/>
                  </a:lnTo>
                  <a:lnTo>
                    <a:pt x="39026" y="21473"/>
                  </a:lnTo>
                  <a:lnTo>
                    <a:pt x="39214" y="21755"/>
                  </a:lnTo>
                  <a:lnTo>
                    <a:pt x="39340" y="22100"/>
                  </a:lnTo>
                  <a:lnTo>
                    <a:pt x="39434" y="22445"/>
                  </a:lnTo>
                  <a:lnTo>
                    <a:pt x="39465" y="22790"/>
                  </a:lnTo>
                  <a:lnTo>
                    <a:pt x="39402" y="23197"/>
                  </a:lnTo>
                  <a:lnTo>
                    <a:pt x="39308" y="23511"/>
                  </a:lnTo>
                  <a:lnTo>
                    <a:pt x="39214" y="23793"/>
                  </a:lnTo>
                  <a:lnTo>
                    <a:pt x="38964" y="24326"/>
                  </a:lnTo>
                  <a:lnTo>
                    <a:pt x="38838" y="24608"/>
                  </a:lnTo>
                  <a:lnTo>
                    <a:pt x="38713" y="24890"/>
                  </a:lnTo>
                  <a:lnTo>
                    <a:pt x="38650" y="25172"/>
                  </a:lnTo>
                  <a:lnTo>
                    <a:pt x="38587" y="25517"/>
                  </a:lnTo>
                  <a:lnTo>
                    <a:pt x="38587" y="25987"/>
                  </a:lnTo>
                  <a:lnTo>
                    <a:pt x="38587" y="26488"/>
                  </a:lnTo>
                  <a:lnTo>
                    <a:pt x="38587" y="26959"/>
                  </a:lnTo>
                  <a:lnTo>
                    <a:pt x="38525" y="27429"/>
                  </a:lnTo>
                  <a:lnTo>
                    <a:pt x="38493" y="27774"/>
                  </a:lnTo>
                  <a:lnTo>
                    <a:pt x="38399" y="28087"/>
                  </a:lnTo>
                  <a:lnTo>
                    <a:pt x="38305" y="28401"/>
                  </a:lnTo>
                  <a:lnTo>
                    <a:pt x="38211" y="28714"/>
                  </a:lnTo>
                  <a:lnTo>
                    <a:pt x="38055" y="28996"/>
                  </a:lnTo>
                  <a:lnTo>
                    <a:pt x="37867" y="29247"/>
                  </a:lnTo>
                  <a:lnTo>
                    <a:pt x="37647" y="29498"/>
                  </a:lnTo>
                  <a:lnTo>
                    <a:pt x="37396" y="29749"/>
                  </a:lnTo>
                  <a:lnTo>
                    <a:pt x="37114" y="29968"/>
                  </a:lnTo>
                  <a:lnTo>
                    <a:pt x="36832" y="30156"/>
                  </a:lnTo>
                  <a:lnTo>
                    <a:pt x="36237" y="30501"/>
                  </a:lnTo>
                  <a:lnTo>
                    <a:pt x="35672" y="30908"/>
                  </a:lnTo>
                  <a:lnTo>
                    <a:pt x="35422" y="31128"/>
                  </a:lnTo>
                  <a:lnTo>
                    <a:pt x="35139" y="31379"/>
                  </a:lnTo>
                  <a:lnTo>
                    <a:pt x="34857" y="31692"/>
                  </a:lnTo>
                  <a:lnTo>
                    <a:pt x="34607" y="32005"/>
                  </a:lnTo>
                  <a:lnTo>
                    <a:pt x="34324" y="32319"/>
                  </a:lnTo>
                  <a:lnTo>
                    <a:pt x="34011" y="32601"/>
                  </a:lnTo>
                  <a:lnTo>
                    <a:pt x="33666" y="32883"/>
                  </a:lnTo>
                  <a:lnTo>
                    <a:pt x="33290" y="33103"/>
                  </a:lnTo>
                  <a:lnTo>
                    <a:pt x="32882" y="33291"/>
                  </a:lnTo>
                  <a:lnTo>
                    <a:pt x="32475" y="33416"/>
                  </a:lnTo>
                  <a:lnTo>
                    <a:pt x="32067" y="33541"/>
                  </a:lnTo>
                  <a:lnTo>
                    <a:pt x="31629" y="33604"/>
                  </a:lnTo>
                  <a:lnTo>
                    <a:pt x="31190" y="33635"/>
                  </a:lnTo>
                  <a:lnTo>
                    <a:pt x="30751" y="33635"/>
                  </a:lnTo>
                  <a:lnTo>
                    <a:pt x="30155" y="33604"/>
                  </a:lnTo>
                  <a:lnTo>
                    <a:pt x="29528" y="33541"/>
                  </a:lnTo>
                  <a:lnTo>
                    <a:pt x="28902" y="33416"/>
                  </a:lnTo>
                  <a:lnTo>
                    <a:pt x="28619" y="33322"/>
                  </a:lnTo>
                  <a:lnTo>
                    <a:pt x="28337" y="33228"/>
                  </a:lnTo>
                  <a:lnTo>
                    <a:pt x="28055" y="33103"/>
                  </a:lnTo>
                  <a:lnTo>
                    <a:pt x="27804" y="32977"/>
                  </a:lnTo>
                  <a:lnTo>
                    <a:pt x="27554" y="32820"/>
                  </a:lnTo>
                  <a:lnTo>
                    <a:pt x="27334" y="32632"/>
                  </a:lnTo>
                  <a:lnTo>
                    <a:pt x="27146" y="32444"/>
                  </a:lnTo>
                  <a:lnTo>
                    <a:pt x="26958" y="32225"/>
                  </a:lnTo>
                  <a:lnTo>
                    <a:pt x="26833" y="31974"/>
                  </a:lnTo>
                  <a:lnTo>
                    <a:pt x="26707" y="31723"/>
                  </a:lnTo>
                  <a:lnTo>
                    <a:pt x="26425" y="32507"/>
                  </a:lnTo>
                  <a:lnTo>
                    <a:pt x="26112" y="33259"/>
                  </a:lnTo>
                  <a:lnTo>
                    <a:pt x="25767" y="34012"/>
                  </a:lnTo>
                  <a:lnTo>
                    <a:pt x="25391" y="34733"/>
                  </a:lnTo>
                  <a:lnTo>
                    <a:pt x="24952" y="35454"/>
                  </a:lnTo>
                  <a:lnTo>
                    <a:pt x="24513" y="36143"/>
                  </a:lnTo>
                  <a:lnTo>
                    <a:pt x="23573" y="37554"/>
                  </a:lnTo>
                  <a:lnTo>
                    <a:pt x="23165" y="38181"/>
                  </a:lnTo>
                  <a:lnTo>
                    <a:pt x="22914" y="38557"/>
                  </a:lnTo>
                  <a:lnTo>
                    <a:pt x="22726" y="38964"/>
                  </a:lnTo>
                  <a:lnTo>
                    <a:pt x="22632" y="39152"/>
                  </a:lnTo>
                  <a:lnTo>
                    <a:pt x="22570" y="39372"/>
                  </a:lnTo>
                  <a:lnTo>
                    <a:pt x="22538" y="39560"/>
                  </a:lnTo>
                  <a:lnTo>
                    <a:pt x="22538" y="39779"/>
                  </a:lnTo>
                  <a:lnTo>
                    <a:pt x="22570" y="39967"/>
                  </a:lnTo>
                  <a:lnTo>
                    <a:pt x="22632" y="40124"/>
                  </a:lnTo>
                  <a:lnTo>
                    <a:pt x="22726" y="40281"/>
                  </a:lnTo>
                  <a:lnTo>
                    <a:pt x="22883" y="40438"/>
                  </a:lnTo>
                  <a:lnTo>
                    <a:pt x="22946" y="40469"/>
                  </a:lnTo>
                  <a:lnTo>
                    <a:pt x="23604" y="40469"/>
                  </a:lnTo>
                  <a:lnTo>
                    <a:pt x="23667" y="40500"/>
                  </a:lnTo>
                  <a:lnTo>
                    <a:pt x="24106" y="40720"/>
                  </a:lnTo>
                  <a:lnTo>
                    <a:pt x="24513" y="40970"/>
                  </a:lnTo>
                  <a:lnTo>
                    <a:pt x="24858" y="41253"/>
                  </a:lnTo>
                  <a:lnTo>
                    <a:pt x="25234" y="41629"/>
                  </a:lnTo>
                  <a:lnTo>
                    <a:pt x="25736" y="42130"/>
                  </a:lnTo>
                  <a:lnTo>
                    <a:pt x="26018" y="42350"/>
                  </a:lnTo>
                  <a:lnTo>
                    <a:pt x="26300" y="42538"/>
                  </a:lnTo>
                  <a:lnTo>
                    <a:pt x="26582" y="42726"/>
                  </a:lnTo>
                  <a:lnTo>
                    <a:pt x="26864" y="42883"/>
                  </a:lnTo>
                  <a:lnTo>
                    <a:pt x="27146" y="43008"/>
                  </a:lnTo>
                  <a:lnTo>
                    <a:pt x="27460" y="43133"/>
                  </a:lnTo>
                  <a:lnTo>
                    <a:pt x="27773" y="43227"/>
                  </a:lnTo>
                  <a:lnTo>
                    <a:pt x="28087" y="43290"/>
                  </a:lnTo>
                  <a:lnTo>
                    <a:pt x="28400" y="43353"/>
                  </a:lnTo>
                  <a:lnTo>
                    <a:pt x="28745" y="43384"/>
                  </a:lnTo>
                  <a:lnTo>
                    <a:pt x="29090" y="43384"/>
                  </a:lnTo>
                  <a:lnTo>
                    <a:pt x="29434" y="43353"/>
                  </a:lnTo>
                  <a:lnTo>
                    <a:pt x="29779" y="43290"/>
                  </a:lnTo>
                  <a:lnTo>
                    <a:pt x="30155" y="43227"/>
                  </a:lnTo>
                  <a:lnTo>
                    <a:pt x="30657" y="43071"/>
                  </a:lnTo>
                  <a:lnTo>
                    <a:pt x="31096" y="42883"/>
                  </a:lnTo>
                  <a:lnTo>
                    <a:pt x="31535" y="42632"/>
                  </a:lnTo>
                  <a:lnTo>
                    <a:pt x="31973" y="42381"/>
                  </a:lnTo>
                  <a:lnTo>
                    <a:pt x="32820" y="41880"/>
                  </a:lnTo>
                  <a:lnTo>
                    <a:pt x="33259" y="41629"/>
                  </a:lnTo>
                  <a:lnTo>
                    <a:pt x="33729" y="41409"/>
                  </a:lnTo>
                  <a:lnTo>
                    <a:pt x="34168" y="41253"/>
                  </a:lnTo>
                  <a:lnTo>
                    <a:pt x="34607" y="41159"/>
                  </a:lnTo>
                  <a:lnTo>
                    <a:pt x="35045" y="41096"/>
                  </a:lnTo>
                  <a:lnTo>
                    <a:pt x="35484" y="41065"/>
                  </a:lnTo>
                  <a:lnTo>
                    <a:pt x="36362" y="41002"/>
                  </a:lnTo>
                  <a:lnTo>
                    <a:pt x="36832" y="40970"/>
                  </a:lnTo>
                  <a:lnTo>
                    <a:pt x="37271" y="40908"/>
                  </a:lnTo>
                  <a:lnTo>
                    <a:pt x="37647" y="40814"/>
                  </a:lnTo>
                  <a:lnTo>
                    <a:pt x="37992" y="40720"/>
                  </a:lnTo>
                  <a:lnTo>
                    <a:pt x="38305" y="40594"/>
                  </a:lnTo>
                  <a:lnTo>
                    <a:pt x="38619" y="40469"/>
                  </a:lnTo>
                  <a:lnTo>
                    <a:pt x="38901" y="40281"/>
                  </a:lnTo>
                  <a:lnTo>
                    <a:pt x="39152" y="40124"/>
                  </a:lnTo>
                  <a:lnTo>
                    <a:pt x="39402" y="39905"/>
                  </a:lnTo>
                  <a:lnTo>
                    <a:pt x="39653" y="39685"/>
                  </a:lnTo>
                  <a:lnTo>
                    <a:pt x="39873" y="39466"/>
                  </a:lnTo>
                  <a:lnTo>
                    <a:pt x="40061" y="39184"/>
                  </a:lnTo>
                  <a:lnTo>
                    <a:pt x="40249" y="38933"/>
                  </a:lnTo>
                  <a:lnTo>
                    <a:pt x="40437" y="38651"/>
                  </a:lnTo>
                  <a:lnTo>
                    <a:pt x="40750" y="38024"/>
                  </a:lnTo>
                  <a:lnTo>
                    <a:pt x="41032" y="37366"/>
                  </a:lnTo>
                  <a:lnTo>
                    <a:pt x="41534" y="36080"/>
                  </a:lnTo>
                  <a:lnTo>
                    <a:pt x="41816" y="35485"/>
                  </a:lnTo>
                  <a:lnTo>
                    <a:pt x="42098" y="34921"/>
                  </a:lnTo>
                  <a:lnTo>
                    <a:pt x="42443" y="34388"/>
                  </a:lnTo>
                  <a:lnTo>
                    <a:pt x="42819" y="33886"/>
                  </a:lnTo>
                  <a:lnTo>
                    <a:pt x="43289" y="33416"/>
                  </a:lnTo>
                  <a:lnTo>
                    <a:pt x="43572" y="33165"/>
                  </a:lnTo>
                  <a:lnTo>
                    <a:pt x="43854" y="32946"/>
                  </a:lnTo>
                  <a:lnTo>
                    <a:pt x="44418" y="32507"/>
                  </a:lnTo>
                  <a:lnTo>
                    <a:pt x="44888" y="32131"/>
                  </a:lnTo>
                  <a:lnTo>
                    <a:pt x="45296" y="31755"/>
                  </a:lnTo>
                  <a:lnTo>
                    <a:pt x="45452" y="31567"/>
                  </a:lnTo>
                  <a:lnTo>
                    <a:pt x="45609" y="31347"/>
                  </a:lnTo>
                  <a:lnTo>
                    <a:pt x="45734" y="31128"/>
                  </a:lnTo>
                  <a:lnTo>
                    <a:pt x="45860" y="30908"/>
                  </a:lnTo>
                  <a:lnTo>
                    <a:pt x="45954" y="30658"/>
                  </a:lnTo>
                  <a:lnTo>
                    <a:pt x="46048" y="30375"/>
                  </a:lnTo>
                  <a:lnTo>
                    <a:pt x="46111" y="30062"/>
                  </a:lnTo>
                  <a:lnTo>
                    <a:pt x="46173" y="29749"/>
                  </a:lnTo>
                  <a:lnTo>
                    <a:pt x="46236" y="28965"/>
                  </a:lnTo>
                  <a:lnTo>
                    <a:pt x="46299" y="28056"/>
                  </a:lnTo>
                  <a:lnTo>
                    <a:pt x="46361" y="27272"/>
                  </a:lnTo>
                  <a:lnTo>
                    <a:pt x="46424" y="26865"/>
                  </a:lnTo>
                  <a:lnTo>
                    <a:pt x="46518" y="26457"/>
                  </a:lnTo>
                  <a:lnTo>
                    <a:pt x="46612" y="26050"/>
                  </a:lnTo>
                  <a:lnTo>
                    <a:pt x="46769" y="25611"/>
                  </a:lnTo>
                  <a:lnTo>
                    <a:pt x="46926" y="25078"/>
                  </a:lnTo>
                  <a:lnTo>
                    <a:pt x="47114" y="24545"/>
                  </a:lnTo>
                  <a:lnTo>
                    <a:pt x="47208" y="24294"/>
                  </a:lnTo>
                  <a:lnTo>
                    <a:pt x="47270" y="24012"/>
                  </a:lnTo>
                  <a:lnTo>
                    <a:pt x="47302" y="23730"/>
                  </a:lnTo>
                  <a:lnTo>
                    <a:pt x="47302" y="23479"/>
                  </a:lnTo>
                  <a:lnTo>
                    <a:pt x="47270" y="23166"/>
                  </a:lnTo>
                  <a:lnTo>
                    <a:pt x="47176" y="22884"/>
                  </a:lnTo>
                  <a:lnTo>
                    <a:pt x="47051" y="22602"/>
                  </a:lnTo>
                  <a:lnTo>
                    <a:pt x="46926" y="22319"/>
                  </a:lnTo>
                  <a:lnTo>
                    <a:pt x="46612" y="21787"/>
                  </a:lnTo>
                  <a:lnTo>
                    <a:pt x="46330" y="21254"/>
                  </a:lnTo>
                  <a:lnTo>
                    <a:pt x="46111" y="20846"/>
                  </a:lnTo>
                  <a:lnTo>
                    <a:pt x="45954" y="20407"/>
                  </a:lnTo>
                  <a:lnTo>
                    <a:pt x="45672" y="19530"/>
                  </a:lnTo>
                  <a:lnTo>
                    <a:pt x="45515" y="19122"/>
                  </a:lnTo>
                  <a:lnTo>
                    <a:pt x="45358" y="18683"/>
                  </a:lnTo>
                  <a:lnTo>
                    <a:pt x="45170" y="18307"/>
                  </a:lnTo>
                  <a:lnTo>
                    <a:pt x="44919" y="17900"/>
                  </a:lnTo>
                  <a:lnTo>
                    <a:pt x="44700" y="17649"/>
                  </a:lnTo>
                  <a:lnTo>
                    <a:pt x="44481" y="17367"/>
                  </a:lnTo>
                  <a:lnTo>
                    <a:pt x="44230" y="17147"/>
                  </a:lnTo>
                  <a:lnTo>
                    <a:pt x="43948" y="16928"/>
                  </a:lnTo>
                  <a:lnTo>
                    <a:pt x="43666" y="16740"/>
                  </a:lnTo>
                  <a:lnTo>
                    <a:pt x="43383" y="16583"/>
                  </a:lnTo>
                  <a:lnTo>
                    <a:pt x="43070" y="16426"/>
                  </a:lnTo>
                  <a:lnTo>
                    <a:pt x="42757" y="16301"/>
                  </a:lnTo>
                  <a:lnTo>
                    <a:pt x="42443" y="16207"/>
                  </a:lnTo>
                  <a:lnTo>
                    <a:pt x="42130" y="16113"/>
                  </a:lnTo>
                  <a:lnTo>
                    <a:pt x="41785" y="16050"/>
                  </a:lnTo>
                  <a:lnTo>
                    <a:pt x="41471" y="16019"/>
                  </a:lnTo>
                  <a:lnTo>
                    <a:pt x="41127" y="15987"/>
                  </a:lnTo>
                  <a:lnTo>
                    <a:pt x="40782" y="15987"/>
                  </a:lnTo>
                  <a:lnTo>
                    <a:pt x="40468" y="16019"/>
                  </a:lnTo>
                  <a:lnTo>
                    <a:pt x="40123" y="16050"/>
                  </a:lnTo>
                  <a:lnTo>
                    <a:pt x="39810" y="16113"/>
                  </a:lnTo>
                  <a:lnTo>
                    <a:pt x="39497" y="16207"/>
                  </a:lnTo>
                  <a:lnTo>
                    <a:pt x="39183" y="16301"/>
                  </a:lnTo>
                  <a:lnTo>
                    <a:pt x="38870" y="16426"/>
                  </a:lnTo>
                  <a:lnTo>
                    <a:pt x="38587" y="16552"/>
                  </a:lnTo>
                  <a:lnTo>
                    <a:pt x="38305" y="16740"/>
                  </a:lnTo>
                  <a:lnTo>
                    <a:pt x="38023" y="16897"/>
                  </a:lnTo>
                  <a:lnTo>
                    <a:pt x="37772" y="17116"/>
                  </a:lnTo>
                  <a:lnTo>
                    <a:pt x="37553" y="17335"/>
                  </a:lnTo>
                  <a:lnTo>
                    <a:pt x="37334" y="17586"/>
                  </a:lnTo>
                  <a:lnTo>
                    <a:pt x="37146" y="17837"/>
                  </a:lnTo>
                  <a:lnTo>
                    <a:pt x="36957" y="18119"/>
                  </a:lnTo>
                  <a:lnTo>
                    <a:pt x="36801" y="18432"/>
                  </a:lnTo>
                  <a:lnTo>
                    <a:pt x="36675" y="18746"/>
                  </a:lnTo>
                  <a:lnTo>
                    <a:pt x="36581" y="19091"/>
                  </a:lnTo>
                  <a:lnTo>
                    <a:pt x="36487" y="19436"/>
                  </a:lnTo>
                  <a:lnTo>
                    <a:pt x="36456" y="19561"/>
                  </a:lnTo>
                  <a:lnTo>
                    <a:pt x="36425" y="19624"/>
                  </a:lnTo>
                  <a:lnTo>
                    <a:pt x="36362" y="19718"/>
                  </a:lnTo>
                  <a:lnTo>
                    <a:pt x="36299" y="19749"/>
                  </a:lnTo>
                  <a:lnTo>
                    <a:pt x="36111" y="19812"/>
                  </a:lnTo>
                  <a:lnTo>
                    <a:pt x="35923" y="19812"/>
                  </a:lnTo>
                  <a:lnTo>
                    <a:pt x="35735" y="19780"/>
                  </a:lnTo>
                  <a:lnTo>
                    <a:pt x="35610" y="19655"/>
                  </a:lnTo>
                  <a:lnTo>
                    <a:pt x="35547" y="19592"/>
                  </a:lnTo>
                  <a:lnTo>
                    <a:pt x="35484" y="19498"/>
                  </a:lnTo>
                  <a:lnTo>
                    <a:pt x="35453" y="19404"/>
                  </a:lnTo>
                  <a:lnTo>
                    <a:pt x="35453" y="19310"/>
                  </a:lnTo>
                  <a:lnTo>
                    <a:pt x="35516" y="18840"/>
                  </a:lnTo>
                  <a:lnTo>
                    <a:pt x="35610" y="18370"/>
                  </a:lnTo>
                  <a:lnTo>
                    <a:pt x="35735" y="17931"/>
                  </a:lnTo>
                  <a:lnTo>
                    <a:pt x="35892" y="17555"/>
                  </a:lnTo>
                  <a:lnTo>
                    <a:pt x="36111" y="17179"/>
                  </a:lnTo>
                  <a:lnTo>
                    <a:pt x="36331" y="16834"/>
                  </a:lnTo>
                  <a:lnTo>
                    <a:pt x="36613" y="16520"/>
                  </a:lnTo>
                  <a:lnTo>
                    <a:pt x="36895" y="16207"/>
                  </a:lnTo>
                  <a:lnTo>
                    <a:pt x="37208" y="15956"/>
                  </a:lnTo>
                  <a:lnTo>
                    <a:pt x="37553" y="15737"/>
                  </a:lnTo>
                  <a:lnTo>
                    <a:pt x="37898" y="15517"/>
                  </a:lnTo>
                  <a:lnTo>
                    <a:pt x="38274" y="15329"/>
                  </a:lnTo>
                  <a:lnTo>
                    <a:pt x="38682" y="15172"/>
                  </a:lnTo>
                  <a:lnTo>
                    <a:pt x="39089" y="15047"/>
                  </a:lnTo>
                  <a:lnTo>
                    <a:pt x="39497" y="14953"/>
                  </a:lnTo>
                  <a:lnTo>
                    <a:pt x="39935" y="14890"/>
                  </a:lnTo>
                  <a:lnTo>
                    <a:pt x="40374" y="14859"/>
                  </a:lnTo>
                  <a:lnTo>
                    <a:pt x="40813" y="14828"/>
                  </a:lnTo>
                  <a:close/>
                  <a:moveTo>
                    <a:pt x="4859" y="35077"/>
                  </a:moveTo>
                  <a:lnTo>
                    <a:pt x="4922" y="35109"/>
                  </a:lnTo>
                  <a:lnTo>
                    <a:pt x="4984" y="35140"/>
                  </a:lnTo>
                  <a:lnTo>
                    <a:pt x="5517" y="35924"/>
                  </a:lnTo>
                  <a:lnTo>
                    <a:pt x="6081" y="36645"/>
                  </a:lnTo>
                  <a:lnTo>
                    <a:pt x="6646" y="37366"/>
                  </a:lnTo>
                  <a:lnTo>
                    <a:pt x="7241" y="38024"/>
                  </a:lnTo>
                  <a:lnTo>
                    <a:pt x="7837" y="38682"/>
                  </a:lnTo>
                  <a:lnTo>
                    <a:pt x="8464" y="39278"/>
                  </a:lnTo>
                  <a:lnTo>
                    <a:pt x="9091" y="39873"/>
                  </a:lnTo>
                  <a:lnTo>
                    <a:pt x="9749" y="40438"/>
                  </a:lnTo>
                  <a:lnTo>
                    <a:pt x="10407" y="40970"/>
                  </a:lnTo>
                  <a:lnTo>
                    <a:pt x="11128" y="41472"/>
                  </a:lnTo>
                  <a:lnTo>
                    <a:pt x="11849" y="41974"/>
                  </a:lnTo>
                  <a:lnTo>
                    <a:pt x="12570" y="42444"/>
                  </a:lnTo>
                  <a:lnTo>
                    <a:pt x="13354" y="42883"/>
                  </a:lnTo>
                  <a:lnTo>
                    <a:pt x="14137" y="43290"/>
                  </a:lnTo>
                  <a:lnTo>
                    <a:pt x="14984" y="43698"/>
                  </a:lnTo>
                  <a:lnTo>
                    <a:pt x="15830" y="44105"/>
                  </a:lnTo>
                  <a:lnTo>
                    <a:pt x="15956" y="44168"/>
                  </a:lnTo>
                  <a:lnTo>
                    <a:pt x="16018" y="44293"/>
                  </a:lnTo>
                  <a:lnTo>
                    <a:pt x="16050" y="44419"/>
                  </a:lnTo>
                  <a:lnTo>
                    <a:pt x="15987" y="44544"/>
                  </a:lnTo>
                  <a:lnTo>
                    <a:pt x="15924" y="44669"/>
                  </a:lnTo>
                  <a:lnTo>
                    <a:pt x="15799" y="44763"/>
                  </a:lnTo>
                  <a:lnTo>
                    <a:pt x="15673" y="44826"/>
                  </a:lnTo>
                  <a:lnTo>
                    <a:pt x="15517" y="44826"/>
                  </a:lnTo>
                  <a:lnTo>
                    <a:pt x="14639" y="44575"/>
                  </a:lnTo>
                  <a:lnTo>
                    <a:pt x="13761" y="44293"/>
                  </a:lnTo>
                  <a:lnTo>
                    <a:pt x="12884" y="43948"/>
                  </a:lnTo>
                  <a:lnTo>
                    <a:pt x="12037" y="43541"/>
                  </a:lnTo>
                  <a:lnTo>
                    <a:pt x="11222" y="43071"/>
                  </a:lnTo>
                  <a:lnTo>
                    <a:pt x="10407" y="42538"/>
                  </a:lnTo>
                  <a:lnTo>
                    <a:pt x="9655" y="42005"/>
                  </a:lnTo>
                  <a:lnTo>
                    <a:pt x="8903" y="41378"/>
                  </a:lnTo>
                  <a:lnTo>
                    <a:pt x="8213" y="40751"/>
                  </a:lnTo>
                  <a:lnTo>
                    <a:pt x="7555" y="40061"/>
                  </a:lnTo>
                  <a:lnTo>
                    <a:pt x="6928" y="39340"/>
                  </a:lnTo>
                  <a:lnTo>
                    <a:pt x="6364" y="38588"/>
                  </a:lnTo>
                  <a:lnTo>
                    <a:pt x="5831" y="37805"/>
                  </a:lnTo>
                  <a:lnTo>
                    <a:pt x="5361" y="36989"/>
                  </a:lnTo>
                  <a:lnTo>
                    <a:pt x="4953" y="36174"/>
                  </a:lnTo>
                  <a:lnTo>
                    <a:pt x="4608" y="35297"/>
                  </a:lnTo>
                  <a:lnTo>
                    <a:pt x="4608" y="35234"/>
                  </a:lnTo>
                  <a:lnTo>
                    <a:pt x="4608" y="35171"/>
                  </a:lnTo>
                  <a:lnTo>
                    <a:pt x="4671" y="35109"/>
                  </a:lnTo>
                  <a:lnTo>
                    <a:pt x="4734" y="35077"/>
                  </a:lnTo>
                  <a:close/>
                  <a:moveTo>
                    <a:pt x="25955" y="1"/>
                  </a:move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fill="none" h="50751" w="50311">
                  <a:moveTo>
                    <a:pt x="28525" y="95"/>
                  </a:move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lnTo>
                    <a:pt x="26613" y="1"/>
                  </a:lnTo>
                  <a:lnTo>
                    <a:pt x="25955" y="1"/>
                  </a:ln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fill="none" h="941" w="1067">
                  <a:moveTo>
                    <a:pt x="565" y="63"/>
                  </a:moveTo>
                  <a:lnTo>
                    <a:pt x="879" y="188"/>
                  </a:lnTo>
                  <a:lnTo>
                    <a:pt x="879" y="188"/>
                  </a:lnTo>
                  <a:lnTo>
                    <a:pt x="941" y="220"/>
                  </a:lnTo>
                  <a:lnTo>
                    <a:pt x="1004" y="283"/>
                  </a:lnTo>
                  <a:lnTo>
                    <a:pt x="1035" y="345"/>
                  </a:lnTo>
                  <a:lnTo>
                    <a:pt x="1067" y="408"/>
                  </a:lnTo>
                  <a:lnTo>
                    <a:pt x="1067" y="565"/>
                  </a:lnTo>
                  <a:lnTo>
                    <a:pt x="1004" y="721"/>
                  </a:lnTo>
                  <a:lnTo>
                    <a:pt x="910" y="847"/>
                  </a:lnTo>
                  <a:lnTo>
                    <a:pt x="784" y="909"/>
                  </a:lnTo>
                  <a:lnTo>
                    <a:pt x="628" y="941"/>
                  </a:lnTo>
                  <a:lnTo>
                    <a:pt x="534" y="941"/>
                  </a:lnTo>
                  <a:lnTo>
                    <a:pt x="440" y="878"/>
                  </a:lnTo>
                  <a:lnTo>
                    <a:pt x="440" y="878"/>
                  </a:lnTo>
                  <a:lnTo>
                    <a:pt x="189" y="753"/>
                  </a:lnTo>
                  <a:lnTo>
                    <a:pt x="189" y="753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1" y="345"/>
                  </a:lnTo>
                  <a:lnTo>
                    <a:pt x="32" y="220"/>
                  </a:lnTo>
                  <a:lnTo>
                    <a:pt x="126" y="126"/>
                  </a:lnTo>
                  <a:lnTo>
                    <a:pt x="252" y="32"/>
                  </a:lnTo>
                  <a:lnTo>
                    <a:pt x="408" y="0"/>
                  </a:lnTo>
                  <a:lnTo>
                    <a:pt x="565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fill="none" h="13009" w="14608">
                  <a:moveTo>
                    <a:pt x="8433" y="1599"/>
                  </a:moveTo>
                  <a:lnTo>
                    <a:pt x="8433" y="1599"/>
                  </a:lnTo>
                  <a:lnTo>
                    <a:pt x="8245" y="1630"/>
                  </a:lnTo>
                  <a:lnTo>
                    <a:pt x="8025" y="1661"/>
                  </a:lnTo>
                  <a:lnTo>
                    <a:pt x="7586" y="1849"/>
                  </a:lnTo>
                  <a:lnTo>
                    <a:pt x="7179" y="2038"/>
                  </a:lnTo>
                  <a:lnTo>
                    <a:pt x="6771" y="2194"/>
                  </a:lnTo>
                  <a:lnTo>
                    <a:pt x="6771" y="2194"/>
                  </a:lnTo>
                  <a:lnTo>
                    <a:pt x="6207" y="2351"/>
                  </a:lnTo>
                  <a:lnTo>
                    <a:pt x="5674" y="2445"/>
                  </a:lnTo>
                  <a:lnTo>
                    <a:pt x="5141" y="2570"/>
                  </a:lnTo>
                  <a:lnTo>
                    <a:pt x="4608" y="2727"/>
                  </a:lnTo>
                  <a:lnTo>
                    <a:pt x="4138" y="2915"/>
                  </a:lnTo>
                  <a:lnTo>
                    <a:pt x="3919" y="3009"/>
                  </a:lnTo>
                  <a:lnTo>
                    <a:pt x="3699" y="3166"/>
                  </a:lnTo>
                  <a:lnTo>
                    <a:pt x="3480" y="3323"/>
                  </a:lnTo>
                  <a:lnTo>
                    <a:pt x="3292" y="3511"/>
                  </a:lnTo>
                  <a:lnTo>
                    <a:pt x="3104" y="3730"/>
                  </a:lnTo>
                  <a:lnTo>
                    <a:pt x="2916" y="4012"/>
                  </a:lnTo>
                  <a:lnTo>
                    <a:pt x="2916" y="4012"/>
                  </a:lnTo>
                  <a:lnTo>
                    <a:pt x="2790" y="4232"/>
                  </a:lnTo>
                  <a:lnTo>
                    <a:pt x="2696" y="4451"/>
                  </a:lnTo>
                  <a:lnTo>
                    <a:pt x="2540" y="4859"/>
                  </a:lnTo>
                  <a:lnTo>
                    <a:pt x="2477" y="5298"/>
                  </a:lnTo>
                  <a:lnTo>
                    <a:pt x="2446" y="5736"/>
                  </a:lnTo>
                  <a:lnTo>
                    <a:pt x="2446" y="6614"/>
                  </a:lnTo>
                  <a:lnTo>
                    <a:pt x="2414" y="7053"/>
                  </a:lnTo>
                  <a:lnTo>
                    <a:pt x="2351" y="7523"/>
                  </a:lnTo>
                  <a:lnTo>
                    <a:pt x="2351" y="7523"/>
                  </a:lnTo>
                  <a:lnTo>
                    <a:pt x="2257" y="7837"/>
                  </a:lnTo>
                  <a:lnTo>
                    <a:pt x="2132" y="8181"/>
                  </a:lnTo>
                  <a:lnTo>
                    <a:pt x="1881" y="8840"/>
                  </a:lnTo>
                  <a:lnTo>
                    <a:pt x="1599" y="9467"/>
                  </a:lnTo>
                  <a:lnTo>
                    <a:pt x="1505" y="9780"/>
                  </a:lnTo>
                  <a:lnTo>
                    <a:pt x="1411" y="10094"/>
                  </a:lnTo>
                  <a:lnTo>
                    <a:pt x="1348" y="10407"/>
                  </a:lnTo>
                  <a:lnTo>
                    <a:pt x="1317" y="10720"/>
                  </a:lnTo>
                  <a:lnTo>
                    <a:pt x="1348" y="11003"/>
                  </a:lnTo>
                  <a:lnTo>
                    <a:pt x="1411" y="11285"/>
                  </a:lnTo>
                  <a:lnTo>
                    <a:pt x="1568" y="11567"/>
                  </a:lnTo>
                  <a:lnTo>
                    <a:pt x="1756" y="11849"/>
                  </a:lnTo>
                  <a:lnTo>
                    <a:pt x="2069" y="12131"/>
                  </a:lnTo>
                  <a:lnTo>
                    <a:pt x="2446" y="12382"/>
                  </a:lnTo>
                  <a:lnTo>
                    <a:pt x="2446" y="12382"/>
                  </a:lnTo>
                  <a:lnTo>
                    <a:pt x="2540" y="12476"/>
                  </a:lnTo>
                  <a:lnTo>
                    <a:pt x="2571" y="12570"/>
                  </a:lnTo>
                  <a:lnTo>
                    <a:pt x="2602" y="12695"/>
                  </a:lnTo>
                  <a:lnTo>
                    <a:pt x="2571" y="12821"/>
                  </a:lnTo>
                  <a:lnTo>
                    <a:pt x="2508" y="12915"/>
                  </a:lnTo>
                  <a:lnTo>
                    <a:pt x="2414" y="12977"/>
                  </a:lnTo>
                  <a:lnTo>
                    <a:pt x="2289" y="13009"/>
                  </a:lnTo>
                  <a:lnTo>
                    <a:pt x="2163" y="13009"/>
                  </a:lnTo>
                  <a:lnTo>
                    <a:pt x="2163" y="13009"/>
                  </a:lnTo>
                  <a:lnTo>
                    <a:pt x="1850" y="12883"/>
                  </a:lnTo>
                  <a:lnTo>
                    <a:pt x="1536" y="12758"/>
                  </a:lnTo>
                  <a:lnTo>
                    <a:pt x="1254" y="12601"/>
                  </a:lnTo>
                  <a:lnTo>
                    <a:pt x="1004" y="12413"/>
                  </a:lnTo>
                  <a:lnTo>
                    <a:pt x="784" y="12194"/>
                  </a:lnTo>
                  <a:lnTo>
                    <a:pt x="596" y="11974"/>
                  </a:lnTo>
                  <a:lnTo>
                    <a:pt x="408" y="11724"/>
                  </a:lnTo>
                  <a:lnTo>
                    <a:pt x="283" y="11473"/>
                  </a:lnTo>
                  <a:lnTo>
                    <a:pt x="157" y="11191"/>
                  </a:lnTo>
                  <a:lnTo>
                    <a:pt x="95" y="10909"/>
                  </a:lnTo>
                  <a:lnTo>
                    <a:pt x="32" y="10626"/>
                  </a:lnTo>
                  <a:lnTo>
                    <a:pt x="1" y="10313"/>
                  </a:lnTo>
                  <a:lnTo>
                    <a:pt x="1" y="9999"/>
                  </a:lnTo>
                  <a:lnTo>
                    <a:pt x="63" y="9686"/>
                  </a:lnTo>
                  <a:lnTo>
                    <a:pt x="126" y="9341"/>
                  </a:lnTo>
                  <a:lnTo>
                    <a:pt x="220" y="9028"/>
                  </a:lnTo>
                  <a:lnTo>
                    <a:pt x="220" y="9028"/>
                  </a:lnTo>
                  <a:lnTo>
                    <a:pt x="408" y="8652"/>
                  </a:lnTo>
                  <a:lnTo>
                    <a:pt x="533" y="8464"/>
                  </a:lnTo>
                  <a:lnTo>
                    <a:pt x="659" y="8338"/>
                  </a:lnTo>
                  <a:lnTo>
                    <a:pt x="753" y="8275"/>
                  </a:lnTo>
                  <a:lnTo>
                    <a:pt x="878" y="8119"/>
                  </a:lnTo>
                  <a:lnTo>
                    <a:pt x="1004" y="7899"/>
                  </a:lnTo>
                  <a:lnTo>
                    <a:pt x="1098" y="7492"/>
                  </a:lnTo>
                  <a:lnTo>
                    <a:pt x="1254" y="6834"/>
                  </a:lnTo>
                  <a:lnTo>
                    <a:pt x="1254" y="6834"/>
                  </a:lnTo>
                  <a:lnTo>
                    <a:pt x="1286" y="6363"/>
                  </a:lnTo>
                  <a:lnTo>
                    <a:pt x="1286" y="5893"/>
                  </a:lnTo>
                  <a:lnTo>
                    <a:pt x="1286" y="5423"/>
                  </a:lnTo>
                  <a:lnTo>
                    <a:pt x="1348" y="4953"/>
                  </a:lnTo>
                  <a:lnTo>
                    <a:pt x="1348" y="4953"/>
                  </a:lnTo>
                  <a:lnTo>
                    <a:pt x="1505" y="4326"/>
                  </a:lnTo>
                  <a:lnTo>
                    <a:pt x="1599" y="3981"/>
                  </a:lnTo>
                  <a:lnTo>
                    <a:pt x="1725" y="3699"/>
                  </a:lnTo>
                  <a:lnTo>
                    <a:pt x="1850" y="3385"/>
                  </a:lnTo>
                  <a:lnTo>
                    <a:pt x="2038" y="3103"/>
                  </a:lnTo>
                  <a:lnTo>
                    <a:pt x="2226" y="2821"/>
                  </a:lnTo>
                  <a:lnTo>
                    <a:pt x="2446" y="2570"/>
                  </a:lnTo>
                  <a:lnTo>
                    <a:pt x="2446" y="2570"/>
                  </a:lnTo>
                  <a:lnTo>
                    <a:pt x="2759" y="2320"/>
                  </a:lnTo>
                  <a:lnTo>
                    <a:pt x="3072" y="2100"/>
                  </a:lnTo>
                  <a:lnTo>
                    <a:pt x="3417" y="1912"/>
                  </a:lnTo>
                  <a:lnTo>
                    <a:pt x="3793" y="1787"/>
                  </a:lnTo>
                  <a:lnTo>
                    <a:pt x="4170" y="1661"/>
                  </a:lnTo>
                  <a:lnTo>
                    <a:pt x="4546" y="1536"/>
                  </a:lnTo>
                  <a:lnTo>
                    <a:pt x="5298" y="1348"/>
                  </a:lnTo>
                  <a:lnTo>
                    <a:pt x="5298" y="1348"/>
                  </a:lnTo>
                  <a:lnTo>
                    <a:pt x="5737" y="1254"/>
                  </a:lnTo>
                  <a:lnTo>
                    <a:pt x="6144" y="1128"/>
                  </a:lnTo>
                  <a:lnTo>
                    <a:pt x="6991" y="815"/>
                  </a:lnTo>
                  <a:lnTo>
                    <a:pt x="7398" y="690"/>
                  </a:lnTo>
                  <a:lnTo>
                    <a:pt x="7837" y="564"/>
                  </a:lnTo>
                  <a:lnTo>
                    <a:pt x="8245" y="470"/>
                  </a:lnTo>
                  <a:lnTo>
                    <a:pt x="8683" y="408"/>
                  </a:lnTo>
                  <a:lnTo>
                    <a:pt x="8683" y="408"/>
                  </a:lnTo>
                  <a:lnTo>
                    <a:pt x="8966" y="408"/>
                  </a:lnTo>
                  <a:lnTo>
                    <a:pt x="9248" y="408"/>
                  </a:lnTo>
                  <a:lnTo>
                    <a:pt x="9530" y="439"/>
                  </a:lnTo>
                  <a:lnTo>
                    <a:pt x="9812" y="502"/>
                  </a:lnTo>
                  <a:lnTo>
                    <a:pt x="10063" y="596"/>
                  </a:lnTo>
                  <a:lnTo>
                    <a:pt x="10313" y="690"/>
                  </a:lnTo>
                  <a:lnTo>
                    <a:pt x="10564" y="815"/>
                  </a:lnTo>
                  <a:lnTo>
                    <a:pt x="10784" y="972"/>
                  </a:lnTo>
                  <a:lnTo>
                    <a:pt x="11003" y="1128"/>
                  </a:lnTo>
                  <a:lnTo>
                    <a:pt x="11222" y="1317"/>
                  </a:lnTo>
                  <a:lnTo>
                    <a:pt x="11411" y="1505"/>
                  </a:lnTo>
                  <a:lnTo>
                    <a:pt x="11599" y="1724"/>
                  </a:lnTo>
                  <a:lnTo>
                    <a:pt x="11755" y="1943"/>
                  </a:lnTo>
                  <a:lnTo>
                    <a:pt x="11881" y="2194"/>
                  </a:lnTo>
                  <a:lnTo>
                    <a:pt x="12037" y="2445"/>
                  </a:lnTo>
                  <a:lnTo>
                    <a:pt x="12131" y="2696"/>
                  </a:lnTo>
                  <a:lnTo>
                    <a:pt x="12131" y="2696"/>
                  </a:lnTo>
                  <a:lnTo>
                    <a:pt x="12758" y="2132"/>
                  </a:lnTo>
                  <a:lnTo>
                    <a:pt x="13041" y="1849"/>
                  </a:lnTo>
                  <a:lnTo>
                    <a:pt x="13291" y="1567"/>
                  </a:lnTo>
                  <a:lnTo>
                    <a:pt x="13542" y="1223"/>
                  </a:lnTo>
                  <a:lnTo>
                    <a:pt x="13761" y="878"/>
                  </a:lnTo>
                  <a:lnTo>
                    <a:pt x="13918" y="533"/>
                  </a:lnTo>
                  <a:lnTo>
                    <a:pt x="14075" y="125"/>
                  </a:lnTo>
                  <a:lnTo>
                    <a:pt x="14075" y="125"/>
                  </a:lnTo>
                  <a:lnTo>
                    <a:pt x="14106" y="63"/>
                  </a:lnTo>
                  <a:lnTo>
                    <a:pt x="14138" y="31"/>
                  </a:lnTo>
                  <a:lnTo>
                    <a:pt x="14200" y="0"/>
                  </a:lnTo>
                  <a:lnTo>
                    <a:pt x="14294" y="31"/>
                  </a:lnTo>
                  <a:lnTo>
                    <a:pt x="14294" y="31"/>
                  </a:lnTo>
                  <a:lnTo>
                    <a:pt x="14388" y="94"/>
                  </a:lnTo>
                  <a:lnTo>
                    <a:pt x="14482" y="188"/>
                  </a:lnTo>
                  <a:lnTo>
                    <a:pt x="14545" y="313"/>
                  </a:lnTo>
                  <a:lnTo>
                    <a:pt x="14608" y="408"/>
                  </a:lnTo>
                  <a:lnTo>
                    <a:pt x="14608" y="533"/>
                  </a:lnTo>
                  <a:lnTo>
                    <a:pt x="14608" y="690"/>
                  </a:lnTo>
                  <a:lnTo>
                    <a:pt x="14545" y="972"/>
                  </a:lnTo>
                  <a:lnTo>
                    <a:pt x="14451" y="1254"/>
                  </a:lnTo>
                  <a:lnTo>
                    <a:pt x="14326" y="1536"/>
                  </a:lnTo>
                  <a:lnTo>
                    <a:pt x="14075" y="1975"/>
                  </a:lnTo>
                  <a:lnTo>
                    <a:pt x="14075" y="1975"/>
                  </a:lnTo>
                  <a:lnTo>
                    <a:pt x="13699" y="2508"/>
                  </a:lnTo>
                  <a:lnTo>
                    <a:pt x="13479" y="2790"/>
                  </a:lnTo>
                  <a:lnTo>
                    <a:pt x="13260" y="3041"/>
                  </a:lnTo>
                  <a:lnTo>
                    <a:pt x="13041" y="3260"/>
                  </a:lnTo>
                  <a:lnTo>
                    <a:pt x="12758" y="3479"/>
                  </a:lnTo>
                  <a:lnTo>
                    <a:pt x="12508" y="3699"/>
                  </a:lnTo>
                  <a:lnTo>
                    <a:pt x="12226" y="3856"/>
                  </a:lnTo>
                  <a:lnTo>
                    <a:pt x="12226" y="3856"/>
                  </a:lnTo>
                  <a:lnTo>
                    <a:pt x="12100" y="3950"/>
                  </a:lnTo>
                  <a:lnTo>
                    <a:pt x="11975" y="4044"/>
                  </a:lnTo>
                  <a:lnTo>
                    <a:pt x="11849" y="4075"/>
                  </a:lnTo>
                  <a:lnTo>
                    <a:pt x="11693" y="4075"/>
                  </a:lnTo>
                  <a:lnTo>
                    <a:pt x="11567" y="4044"/>
                  </a:lnTo>
                  <a:lnTo>
                    <a:pt x="11442" y="3981"/>
                  </a:lnTo>
                  <a:lnTo>
                    <a:pt x="11348" y="3856"/>
                  </a:lnTo>
                  <a:lnTo>
                    <a:pt x="11285" y="3699"/>
                  </a:lnTo>
                  <a:lnTo>
                    <a:pt x="11285" y="3699"/>
                  </a:lnTo>
                  <a:lnTo>
                    <a:pt x="11222" y="3417"/>
                  </a:lnTo>
                  <a:lnTo>
                    <a:pt x="11128" y="3197"/>
                  </a:lnTo>
                  <a:lnTo>
                    <a:pt x="11034" y="2947"/>
                  </a:lnTo>
                  <a:lnTo>
                    <a:pt x="10940" y="2727"/>
                  </a:lnTo>
                  <a:lnTo>
                    <a:pt x="10784" y="2539"/>
                  </a:lnTo>
                  <a:lnTo>
                    <a:pt x="10658" y="2382"/>
                  </a:lnTo>
                  <a:lnTo>
                    <a:pt x="10470" y="2194"/>
                  </a:lnTo>
                  <a:lnTo>
                    <a:pt x="10313" y="2069"/>
                  </a:lnTo>
                  <a:lnTo>
                    <a:pt x="10094" y="1943"/>
                  </a:lnTo>
                  <a:lnTo>
                    <a:pt x="9906" y="1818"/>
                  </a:lnTo>
                  <a:lnTo>
                    <a:pt x="9686" y="1724"/>
                  </a:lnTo>
                  <a:lnTo>
                    <a:pt x="9467" y="1661"/>
                  </a:lnTo>
                  <a:lnTo>
                    <a:pt x="9216" y="1630"/>
                  </a:lnTo>
                  <a:lnTo>
                    <a:pt x="8966" y="1599"/>
                  </a:lnTo>
                  <a:lnTo>
                    <a:pt x="8715" y="1567"/>
                  </a:lnTo>
                  <a:lnTo>
                    <a:pt x="8433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fill="none" h="1788" w="879">
                  <a:moveTo>
                    <a:pt x="346" y="1662"/>
                  </a:moveTo>
                  <a:lnTo>
                    <a:pt x="346" y="1662"/>
                  </a:lnTo>
                  <a:lnTo>
                    <a:pt x="220" y="1349"/>
                  </a:lnTo>
                  <a:lnTo>
                    <a:pt x="126" y="1004"/>
                  </a:lnTo>
                  <a:lnTo>
                    <a:pt x="32" y="691"/>
                  </a:lnTo>
                  <a:lnTo>
                    <a:pt x="1" y="346"/>
                  </a:lnTo>
                  <a:lnTo>
                    <a:pt x="1" y="346"/>
                  </a:lnTo>
                  <a:lnTo>
                    <a:pt x="1" y="220"/>
                  </a:lnTo>
                  <a:lnTo>
                    <a:pt x="32" y="126"/>
                  </a:lnTo>
                  <a:lnTo>
                    <a:pt x="95" y="64"/>
                  </a:lnTo>
                  <a:lnTo>
                    <a:pt x="189" y="1"/>
                  </a:lnTo>
                  <a:lnTo>
                    <a:pt x="283" y="1"/>
                  </a:lnTo>
                  <a:lnTo>
                    <a:pt x="377" y="32"/>
                  </a:lnTo>
                  <a:lnTo>
                    <a:pt x="440" y="95"/>
                  </a:lnTo>
                  <a:lnTo>
                    <a:pt x="502" y="189"/>
                  </a:lnTo>
                  <a:lnTo>
                    <a:pt x="502" y="189"/>
                  </a:lnTo>
                  <a:lnTo>
                    <a:pt x="690" y="816"/>
                  </a:lnTo>
                  <a:lnTo>
                    <a:pt x="784" y="1129"/>
                  </a:lnTo>
                  <a:lnTo>
                    <a:pt x="878" y="1443"/>
                  </a:lnTo>
                  <a:lnTo>
                    <a:pt x="878" y="1443"/>
                  </a:lnTo>
                  <a:lnTo>
                    <a:pt x="878" y="1537"/>
                  </a:lnTo>
                  <a:lnTo>
                    <a:pt x="847" y="1631"/>
                  </a:lnTo>
                  <a:lnTo>
                    <a:pt x="784" y="1725"/>
                  </a:lnTo>
                  <a:lnTo>
                    <a:pt x="722" y="1788"/>
                  </a:lnTo>
                  <a:lnTo>
                    <a:pt x="628" y="1788"/>
                  </a:lnTo>
                  <a:lnTo>
                    <a:pt x="502" y="1788"/>
                  </a:lnTo>
                  <a:lnTo>
                    <a:pt x="440" y="1756"/>
                  </a:lnTo>
                  <a:lnTo>
                    <a:pt x="346" y="16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fill="none" h="1819" w="1349">
                  <a:moveTo>
                    <a:pt x="157" y="94"/>
                  </a:moveTo>
                  <a:lnTo>
                    <a:pt x="157" y="94"/>
                  </a:lnTo>
                  <a:lnTo>
                    <a:pt x="251" y="32"/>
                  </a:lnTo>
                  <a:lnTo>
                    <a:pt x="345" y="0"/>
                  </a:lnTo>
                  <a:lnTo>
                    <a:pt x="439" y="32"/>
                  </a:lnTo>
                  <a:lnTo>
                    <a:pt x="533" y="63"/>
                  </a:lnTo>
                  <a:lnTo>
                    <a:pt x="721" y="220"/>
                  </a:lnTo>
                  <a:lnTo>
                    <a:pt x="815" y="376"/>
                  </a:lnTo>
                  <a:lnTo>
                    <a:pt x="815" y="376"/>
                  </a:lnTo>
                  <a:lnTo>
                    <a:pt x="1004" y="627"/>
                  </a:lnTo>
                  <a:lnTo>
                    <a:pt x="1160" y="878"/>
                  </a:lnTo>
                  <a:lnTo>
                    <a:pt x="1286" y="1160"/>
                  </a:lnTo>
                  <a:lnTo>
                    <a:pt x="1348" y="1473"/>
                  </a:lnTo>
                  <a:lnTo>
                    <a:pt x="1348" y="1473"/>
                  </a:lnTo>
                  <a:lnTo>
                    <a:pt x="1348" y="1536"/>
                  </a:lnTo>
                  <a:lnTo>
                    <a:pt x="1317" y="1630"/>
                  </a:lnTo>
                  <a:lnTo>
                    <a:pt x="1254" y="1693"/>
                  </a:lnTo>
                  <a:lnTo>
                    <a:pt x="1192" y="1756"/>
                  </a:lnTo>
                  <a:lnTo>
                    <a:pt x="1129" y="1787"/>
                  </a:lnTo>
                  <a:lnTo>
                    <a:pt x="1035" y="1818"/>
                  </a:lnTo>
                  <a:lnTo>
                    <a:pt x="972" y="1818"/>
                  </a:lnTo>
                  <a:lnTo>
                    <a:pt x="878" y="1818"/>
                  </a:lnTo>
                  <a:lnTo>
                    <a:pt x="878" y="1818"/>
                  </a:lnTo>
                  <a:lnTo>
                    <a:pt x="690" y="1693"/>
                  </a:lnTo>
                  <a:lnTo>
                    <a:pt x="471" y="1536"/>
                  </a:lnTo>
                  <a:lnTo>
                    <a:pt x="283" y="1317"/>
                  </a:lnTo>
                  <a:lnTo>
                    <a:pt x="157" y="1066"/>
                  </a:lnTo>
                  <a:lnTo>
                    <a:pt x="32" y="815"/>
                  </a:lnTo>
                  <a:lnTo>
                    <a:pt x="0" y="564"/>
                  </a:lnTo>
                  <a:lnTo>
                    <a:pt x="0" y="439"/>
                  </a:lnTo>
                  <a:lnTo>
                    <a:pt x="32" y="314"/>
                  </a:lnTo>
                  <a:lnTo>
                    <a:pt x="94" y="188"/>
                  </a:lnTo>
                  <a:lnTo>
                    <a:pt x="157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fill="none" h="2132" w="1850">
                  <a:moveTo>
                    <a:pt x="1850" y="1756"/>
                  </a:moveTo>
                  <a:lnTo>
                    <a:pt x="1850" y="1756"/>
                  </a:lnTo>
                  <a:lnTo>
                    <a:pt x="1850" y="1850"/>
                  </a:lnTo>
                  <a:lnTo>
                    <a:pt x="1818" y="1912"/>
                  </a:lnTo>
                  <a:lnTo>
                    <a:pt x="1787" y="2006"/>
                  </a:lnTo>
                  <a:lnTo>
                    <a:pt x="1724" y="2069"/>
                  </a:lnTo>
                  <a:lnTo>
                    <a:pt x="1662" y="2132"/>
                  </a:lnTo>
                  <a:lnTo>
                    <a:pt x="1567" y="2132"/>
                  </a:lnTo>
                  <a:lnTo>
                    <a:pt x="1473" y="2132"/>
                  </a:lnTo>
                  <a:lnTo>
                    <a:pt x="1379" y="2100"/>
                  </a:lnTo>
                  <a:lnTo>
                    <a:pt x="1379" y="2100"/>
                  </a:lnTo>
                  <a:lnTo>
                    <a:pt x="1191" y="1944"/>
                  </a:lnTo>
                  <a:lnTo>
                    <a:pt x="1035" y="1756"/>
                  </a:lnTo>
                  <a:lnTo>
                    <a:pt x="878" y="1567"/>
                  </a:lnTo>
                  <a:lnTo>
                    <a:pt x="752" y="1348"/>
                  </a:lnTo>
                  <a:lnTo>
                    <a:pt x="752" y="1348"/>
                  </a:lnTo>
                  <a:lnTo>
                    <a:pt x="408" y="815"/>
                  </a:lnTo>
                  <a:lnTo>
                    <a:pt x="251" y="564"/>
                  </a:lnTo>
                  <a:lnTo>
                    <a:pt x="63" y="345"/>
                  </a:lnTo>
                  <a:lnTo>
                    <a:pt x="63" y="345"/>
                  </a:lnTo>
                  <a:lnTo>
                    <a:pt x="0" y="251"/>
                  </a:lnTo>
                  <a:lnTo>
                    <a:pt x="0" y="188"/>
                  </a:lnTo>
                  <a:lnTo>
                    <a:pt x="32" y="126"/>
                  </a:lnTo>
                  <a:lnTo>
                    <a:pt x="63" y="63"/>
                  </a:lnTo>
                  <a:lnTo>
                    <a:pt x="126" y="31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45" y="63"/>
                  </a:lnTo>
                  <a:lnTo>
                    <a:pt x="345" y="63"/>
                  </a:lnTo>
                  <a:lnTo>
                    <a:pt x="784" y="439"/>
                  </a:lnTo>
                  <a:lnTo>
                    <a:pt x="1254" y="846"/>
                  </a:lnTo>
                  <a:lnTo>
                    <a:pt x="1254" y="846"/>
                  </a:lnTo>
                  <a:lnTo>
                    <a:pt x="1442" y="1035"/>
                  </a:lnTo>
                  <a:lnTo>
                    <a:pt x="1630" y="1254"/>
                  </a:lnTo>
                  <a:lnTo>
                    <a:pt x="1756" y="1473"/>
                  </a:lnTo>
                  <a:lnTo>
                    <a:pt x="1850" y="17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fill="none" h="4672" w="6646">
                  <a:moveTo>
                    <a:pt x="3542" y="3731"/>
                  </a:moveTo>
                  <a:lnTo>
                    <a:pt x="3542" y="3731"/>
                  </a:lnTo>
                  <a:lnTo>
                    <a:pt x="4075" y="3700"/>
                  </a:lnTo>
                  <a:lnTo>
                    <a:pt x="4608" y="3637"/>
                  </a:lnTo>
                  <a:lnTo>
                    <a:pt x="5141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298" y="4170"/>
                  </a:lnTo>
                  <a:lnTo>
                    <a:pt x="4796" y="4327"/>
                  </a:lnTo>
                  <a:lnTo>
                    <a:pt x="4263" y="4483"/>
                  </a:lnTo>
                  <a:lnTo>
                    <a:pt x="3730" y="4609"/>
                  </a:lnTo>
                  <a:lnTo>
                    <a:pt x="3198" y="4640"/>
                  </a:lnTo>
                  <a:lnTo>
                    <a:pt x="2633" y="4672"/>
                  </a:lnTo>
                  <a:lnTo>
                    <a:pt x="2100" y="4609"/>
                  </a:lnTo>
                  <a:lnTo>
                    <a:pt x="1850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23" y="4295"/>
                  </a:lnTo>
                  <a:lnTo>
                    <a:pt x="878" y="4045"/>
                  </a:lnTo>
                  <a:lnTo>
                    <a:pt x="564" y="3762"/>
                  </a:lnTo>
                  <a:lnTo>
                    <a:pt x="345" y="3418"/>
                  </a:lnTo>
                  <a:lnTo>
                    <a:pt x="220" y="3261"/>
                  </a:lnTo>
                  <a:lnTo>
                    <a:pt x="157" y="3073"/>
                  </a:lnTo>
                  <a:lnTo>
                    <a:pt x="94" y="2885"/>
                  </a:lnTo>
                  <a:lnTo>
                    <a:pt x="32" y="2665"/>
                  </a:lnTo>
                  <a:lnTo>
                    <a:pt x="0" y="2477"/>
                  </a:lnTo>
                  <a:lnTo>
                    <a:pt x="0" y="2258"/>
                  </a:lnTo>
                  <a:lnTo>
                    <a:pt x="32" y="2038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568"/>
                  </a:lnTo>
                  <a:lnTo>
                    <a:pt x="251" y="1317"/>
                  </a:lnTo>
                  <a:lnTo>
                    <a:pt x="376" y="1067"/>
                  </a:lnTo>
                  <a:lnTo>
                    <a:pt x="533" y="879"/>
                  </a:lnTo>
                  <a:lnTo>
                    <a:pt x="658" y="691"/>
                  </a:lnTo>
                  <a:lnTo>
                    <a:pt x="847" y="565"/>
                  </a:lnTo>
                  <a:lnTo>
                    <a:pt x="1003" y="408"/>
                  </a:lnTo>
                  <a:lnTo>
                    <a:pt x="1191" y="314"/>
                  </a:lnTo>
                  <a:lnTo>
                    <a:pt x="1411" y="220"/>
                  </a:lnTo>
                  <a:lnTo>
                    <a:pt x="1599" y="126"/>
                  </a:lnTo>
                  <a:lnTo>
                    <a:pt x="1818" y="95"/>
                  </a:lnTo>
                  <a:lnTo>
                    <a:pt x="2038" y="32"/>
                  </a:lnTo>
                  <a:lnTo>
                    <a:pt x="2508" y="1"/>
                  </a:lnTo>
                  <a:lnTo>
                    <a:pt x="3009" y="64"/>
                  </a:lnTo>
                  <a:lnTo>
                    <a:pt x="3511" y="126"/>
                  </a:lnTo>
                  <a:lnTo>
                    <a:pt x="3981" y="283"/>
                  </a:lnTo>
                  <a:lnTo>
                    <a:pt x="4483" y="440"/>
                  </a:lnTo>
                  <a:lnTo>
                    <a:pt x="4953" y="659"/>
                  </a:lnTo>
                  <a:lnTo>
                    <a:pt x="5392" y="910"/>
                  </a:lnTo>
                  <a:lnTo>
                    <a:pt x="5799" y="1161"/>
                  </a:lnTo>
                  <a:lnTo>
                    <a:pt x="6175" y="1443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52" y="1819"/>
                  </a:lnTo>
                  <a:lnTo>
                    <a:pt x="6614" y="1882"/>
                  </a:lnTo>
                  <a:lnTo>
                    <a:pt x="6646" y="2038"/>
                  </a:lnTo>
                  <a:lnTo>
                    <a:pt x="6614" y="2195"/>
                  </a:lnTo>
                  <a:lnTo>
                    <a:pt x="6520" y="2352"/>
                  </a:lnTo>
                  <a:lnTo>
                    <a:pt x="6395" y="2477"/>
                  </a:lnTo>
                  <a:lnTo>
                    <a:pt x="6269" y="2540"/>
                  </a:lnTo>
                  <a:lnTo>
                    <a:pt x="6113" y="2540"/>
                  </a:lnTo>
                  <a:lnTo>
                    <a:pt x="6019" y="2509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454" y="2164"/>
                  </a:lnTo>
                  <a:lnTo>
                    <a:pt x="4859" y="1819"/>
                  </a:lnTo>
                  <a:lnTo>
                    <a:pt x="4169" y="1443"/>
                  </a:lnTo>
                  <a:lnTo>
                    <a:pt x="3793" y="1317"/>
                  </a:lnTo>
                  <a:lnTo>
                    <a:pt x="3448" y="1161"/>
                  </a:lnTo>
                  <a:lnTo>
                    <a:pt x="3072" y="1067"/>
                  </a:lnTo>
                  <a:lnTo>
                    <a:pt x="2727" y="1035"/>
                  </a:lnTo>
                  <a:lnTo>
                    <a:pt x="2414" y="1004"/>
                  </a:lnTo>
                  <a:lnTo>
                    <a:pt x="2100" y="1067"/>
                  </a:lnTo>
                  <a:lnTo>
                    <a:pt x="1787" y="1161"/>
                  </a:lnTo>
                  <a:lnTo>
                    <a:pt x="1662" y="1223"/>
                  </a:lnTo>
                  <a:lnTo>
                    <a:pt x="1536" y="1317"/>
                  </a:lnTo>
                  <a:lnTo>
                    <a:pt x="1442" y="1443"/>
                  </a:lnTo>
                  <a:lnTo>
                    <a:pt x="1348" y="1568"/>
                  </a:lnTo>
                  <a:lnTo>
                    <a:pt x="1254" y="1725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95"/>
                  </a:lnTo>
                  <a:lnTo>
                    <a:pt x="1066" y="2446"/>
                  </a:lnTo>
                  <a:lnTo>
                    <a:pt x="1066" y="2665"/>
                  </a:lnTo>
                  <a:lnTo>
                    <a:pt x="1160" y="2853"/>
                  </a:lnTo>
                  <a:lnTo>
                    <a:pt x="1254" y="3010"/>
                  </a:lnTo>
                  <a:lnTo>
                    <a:pt x="1379" y="3167"/>
                  </a:lnTo>
                  <a:lnTo>
                    <a:pt x="1568" y="3292"/>
                  </a:lnTo>
                  <a:lnTo>
                    <a:pt x="1756" y="3418"/>
                  </a:lnTo>
                  <a:lnTo>
                    <a:pt x="1975" y="3512"/>
                  </a:lnTo>
                  <a:lnTo>
                    <a:pt x="2194" y="3574"/>
                  </a:lnTo>
                  <a:lnTo>
                    <a:pt x="2665" y="3700"/>
                  </a:lnTo>
                  <a:lnTo>
                    <a:pt x="3135" y="3731"/>
                  </a:lnTo>
                  <a:lnTo>
                    <a:pt x="3542" y="37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fill="none" h="5330" w="7399">
                  <a:moveTo>
                    <a:pt x="3198" y="4201"/>
                  </a:moveTo>
                  <a:lnTo>
                    <a:pt x="3198" y="4201"/>
                  </a:lnTo>
                  <a:lnTo>
                    <a:pt x="3606" y="4013"/>
                  </a:lnTo>
                  <a:lnTo>
                    <a:pt x="3982" y="3762"/>
                  </a:lnTo>
                  <a:lnTo>
                    <a:pt x="4327" y="3511"/>
                  </a:lnTo>
                  <a:lnTo>
                    <a:pt x="4671" y="3229"/>
                  </a:lnTo>
                  <a:lnTo>
                    <a:pt x="4671" y="3229"/>
                  </a:lnTo>
                  <a:lnTo>
                    <a:pt x="4954" y="2947"/>
                  </a:lnTo>
                  <a:lnTo>
                    <a:pt x="5204" y="2696"/>
                  </a:lnTo>
                  <a:lnTo>
                    <a:pt x="5674" y="2132"/>
                  </a:lnTo>
                  <a:lnTo>
                    <a:pt x="6176" y="1568"/>
                  </a:lnTo>
                  <a:lnTo>
                    <a:pt x="6427" y="1317"/>
                  </a:lnTo>
                  <a:lnTo>
                    <a:pt x="6678" y="1066"/>
                  </a:lnTo>
                  <a:lnTo>
                    <a:pt x="6678" y="1066"/>
                  </a:lnTo>
                  <a:lnTo>
                    <a:pt x="6834" y="972"/>
                  </a:lnTo>
                  <a:lnTo>
                    <a:pt x="6991" y="941"/>
                  </a:lnTo>
                  <a:lnTo>
                    <a:pt x="7116" y="972"/>
                  </a:lnTo>
                  <a:lnTo>
                    <a:pt x="7242" y="1035"/>
                  </a:lnTo>
                  <a:lnTo>
                    <a:pt x="7336" y="1129"/>
                  </a:lnTo>
                  <a:lnTo>
                    <a:pt x="7399" y="1255"/>
                  </a:lnTo>
                  <a:lnTo>
                    <a:pt x="7399" y="1411"/>
                  </a:lnTo>
                  <a:lnTo>
                    <a:pt x="7336" y="1568"/>
                  </a:lnTo>
                  <a:lnTo>
                    <a:pt x="7336" y="1568"/>
                  </a:lnTo>
                  <a:lnTo>
                    <a:pt x="7022" y="2070"/>
                  </a:lnTo>
                  <a:lnTo>
                    <a:pt x="6646" y="2602"/>
                  </a:lnTo>
                  <a:lnTo>
                    <a:pt x="6207" y="3104"/>
                  </a:lnTo>
                  <a:lnTo>
                    <a:pt x="5769" y="3606"/>
                  </a:lnTo>
                  <a:lnTo>
                    <a:pt x="5267" y="4044"/>
                  </a:lnTo>
                  <a:lnTo>
                    <a:pt x="4734" y="4452"/>
                  </a:lnTo>
                  <a:lnTo>
                    <a:pt x="4201" y="4797"/>
                  </a:lnTo>
                  <a:lnTo>
                    <a:pt x="3919" y="4953"/>
                  </a:lnTo>
                  <a:lnTo>
                    <a:pt x="3637" y="5079"/>
                  </a:lnTo>
                  <a:lnTo>
                    <a:pt x="3637" y="5079"/>
                  </a:lnTo>
                  <a:lnTo>
                    <a:pt x="3198" y="5204"/>
                  </a:lnTo>
                  <a:lnTo>
                    <a:pt x="2728" y="5298"/>
                  </a:lnTo>
                  <a:lnTo>
                    <a:pt x="2226" y="5330"/>
                  </a:lnTo>
                  <a:lnTo>
                    <a:pt x="1944" y="5330"/>
                  </a:lnTo>
                  <a:lnTo>
                    <a:pt x="1693" y="5298"/>
                  </a:lnTo>
                  <a:lnTo>
                    <a:pt x="1474" y="5236"/>
                  </a:lnTo>
                  <a:lnTo>
                    <a:pt x="1223" y="5173"/>
                  </a:lnTo>
                  <a:lnTo>
                    <a:pt x="1004" y="5079"/>
                  </a:lnTo>
                  <a:lnTo>
                    <a:pt x="784" y="4953"/>
                  </a:lnTo>
                  <a:lnTo>
                    <a:pt x="596" y="4828"/>
                  </a:lnTo>
                  <a:lnTo>
                    <a:pt x="440" y="4640"/>
                  </a:lnTo>
                  <a:lnTo>
                    <a:pt x="283" y="4452"/>
                  </a:lnTo>
                  <a:lnTo>
                    <a:pt x="158" y="4232"/>
                  </a:lnTo>
                  <a:lnTo>
                    <a:pt x="158" y="4232"/>
                  </a:lnTo>
                  <a:lnTo>
                    <a:pt x="63" y="4013"/>
                  </a:lnTo>
                  <a:lnTo>
                    <a:pt x="32" y="3762"/>
                  </a:lnTo>
                  <a:lnTo>
                    <a:pt x="1" y="3543"/>
                  </a:lnTo>
                  <a:lnTo>
                    <a:pt x="32" y="3323"/>
                  </a:lnTo>
                  <a:lnTo>
                    <a:pt x="63" y="3104"/>
                  </a:lnTo>
                  <a:lnTo>
                    <a:pt x="158" y="2885"/>
                  </a:lnTo>
                  <a:lnTo>
                    <a:pt x="252" y="2665"/>
                  </a:lnTo>
                  <a:lnTo>
                    <a:pt x="346" y="2446"/>
                  </a:lnTo>
                  <a:lnTo>
                    <a:pt x="628" y="2038"/>
                  </a:lnTo>
                  <a:lnTo>
                    <a:pt x="973" y="1693"/>
                  </a:lnTo>
                  <a:lnTo>
                    <a:pt x="1317" y="1380"/>
                  </a:lnTo>
                  <a:lnTo>
                    <a:pt x="1662" y="1129"/>
                  </a:lnTo>
                  <a:lnTo>
                    <a:pt x="1662" y="1129"/>
                  </a:lnTo>
                  <a:lnTo>
                    <a:pt x="1944" y="941"/>
                  </a:lnTo>
                  <a:lnTo>
                    <a:pt x="2226" y="784"/>
                  </a:lnTo>
                  <a:lnTo>
                    <a:pt x="2540" y="659"/>
                  </a:lnTo>
                  <a:lnTo>
                    <a:pt x="2853" y="534"/>
                  </a:lnTo>
                  <a:lnTo>
                    <a:pt x="3512" y="314"/>
                  </a:lnTo>
                  <a:lnTo>
                    <a:pt x="4201" y="189"/>
                  </a:lnTo>
                  <a:lnTo>
                    <a:pt x="4891" y="95"/>
                  </a:lnTo>
                  <a:lnTo>
                    <a:pt x="5580" y="32"/>
                  </a:lnTo>
                  <a:lnTo>
                    <a:pt x="6270" y="1"/>
                  </a:lnTo>
                  <a:lnTo>
                    <a:pt x="6928" y="1"/>
                  </a:lnTo>
                  <a:lnTo>
                    <a:pt x="6928" y="1"/>
                  </a:lnTo>
                  <a:lnTo>
                    <a:pt x="7022" y="1"/>
                  </a:lnTo>
                  <a:lnTo>
                    <a:pt x="7085" y="63"/>
                  </a:lnTo>
                  <a:lnTo>
                    <a:pt x="7116" y="126"/>
                  </a:lnTo>
                  <a:lnTo>
                    <a:pt x="7148" y="189"/>
                  </a:lnTo>
                  <a:lnTo>
                    <a:pt x="7148" y="283"/>
                  </a:lnTo>
                  <a:lnTo>
                    <a:pt x="7116" y="345"/>
                  </a:lnTo>
                  <a:lnTo>
                    <a:pt x="7054" y="408"/>
                  </a:lnTo>
                  <a:lnTo>
                    <a:pt x="6991" y="440"/>
                  </a:lnTo>
                  <a:lnTo>
                    <a:pt x="6991" y="440"/>
                  </a:lnTo>
                  <a:lnTo>
                    <a:pt x="5455" y="722"/>
                  </a:lnTo>
                  <a:lnTo>
                    <a:pt x="4577" y="878"/>
                  </a:lnTo>
                  <a:lnTo>
                    <a:pt x="4107" y="1004"/>
                  </a:lnTo>
                  <a:lnTo>
                    <a:pt x="3668" y="1129"/>
                  </a:lnTo>
                  <a:lnTo>
                    <a:pt x="3229" y="1255"/>
                  </a:lnTo>
                  <a:lnTo>
                    <a:pt x="2822" y="1443"/>
                  </a:lnTo>
                  <a:lnTo>
                    <a:pt x="2414" y="1631"/>
                  </a:lnTo>
                  <a:lnTo>
                    <a:pt x="2070" y="1850"/>
                  </a:lnTo>
                  <a:lnTo>
                    <a:pt x="1756" y="2101"/>
                  </a:lnTo>
                  <a:lnTo>
                    <a:pt x="1505" y="2383"/>
                  </a:lnTo>
                  <a:lnTo>
                    <a:pt x="1317" y="2696"/>
                  </a:lnTo>
                  <a:lnTo>
                    <a:pt x="1223" y="2885"/>
                  </a:lnTo>
                  <a:lnTo>
                    <a:pt x="1161" y="3073"/>
                  </a:lnTo>
                  <a:lnTo>
                    <a:pt x="1161" y="3073"/>
                  </a:lnTo>
                  <a:lnTo>
                    <a:pt x="1129" y="3292"/>
                  </a:lnTo>
                  <a:lnTo>
                    <a:pt x="1129" y="3511"/>
                  </a:lnTo>
                  <a:lnTo>
                    <a:pt x="1161" y="3668"/>
                  </a:lnTo>
                  <a:lnTo>
                    <a:pt x="1223" y="3825"/>
                  </a:lnTo>
                  <a:lnTo>
                    <a:pt x="1317" y="3950"/>
                  </a:lnTo>
                  <a:lnTo>
                    <a:pt x="1443" y="4076"/>
                  </a:lnTo>
                  <a:lnTo>
                    <a:pt x="1568" y="4170"/>
                  </a:lnTo>
                  <a:lnTo>
                    <a:pt x="1725" y="4232"/>
                  </a:lnTo>
                  <a:lnTo>
                    <a:pt x="1913" y="4264"/>
                  </a:lnTo>
                  <a:lnTo>
                    <a:pt x="2070" y="4295"/>
                  </a:lnTo>
                  <a:lnTo>
                    <a:pt x="2477" y="4326"/>
                  </a:lnTo>
                  <a:lnTo>
                    <a:pt x="2853" y="4264"/>
                  </a:lnTo>
                  <a:lnTo>
                    <a:pt x="3198" y="4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1818" y="3793"/>
                  </a:move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3918" y="4953"/>
                  </a:lnTo>
                  <a:lnTo>
                    <a:pt x="3354" y="4984"/>
                  </a:lnTo>
                  <a:lnTo>
                    <a:pt x="2821" y="4953"/>
                  </a:lnTo>
                  <a:lnTo>
                    <a:pt x="2288" y="4890"/>
                  </a:lnTo>
                  <a:lnTo>
                    <a:pt x="2038" y="4796"/>
                  </a:lnTo>
                  <a:lnTo>
                    <a:pt x="1787" y="4702"/>
                  </a:lnTo>
                  <a:lnTo>
                    <a:pt x="1536" y="4608"/>
                  </a:lnTo>
                  <a:lnTo>
                    <a:pt x="1317" y="4483"/>
                  </a:lnTo>
                  <a:lnTo>
                    <a:pt x="1066" y="4326"/>
                  </a:lnTo>
                  <a:lnTo>
                    <a:pt x="878" y="4169"/>
                  </a:lnTo>
                  <a:lnTo>
                    <a:pt x="658" y="3981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784" y="564"/>
                  </a:lnTo>
                  <a:lnTo>
                    <a:pt x="1003" y="408"/>
                  </a:lnTo>
                  <a:lnTo>
                    <a:pt x="1191" y="282"/>
                  </a:lnTo>
                  <a:lnTo>
                    <a:pt x="1411" y="157"/>
                  </a:lnTo>
                  <a:lnTo>
                    <a:pt x="1630" y="94"/>
                  </a:lnTo>
                  <a:lnTo>
                    <a:pt x="1818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476" y="0"/>
                  </a:lnTo>
                  <a:lnTo>
                    <a:pt x="2696" y="31"/>
                  </a:lnTo>
                  <a:lnTo>
                    <a:pt x="2915" y="94"/>
                  </a:lnTo>
                  <a:lnTo>
                    <a:pt x="3135" y="157"/>
                  </a:lnTo>
                  <a:lnTo>
                    <a:pt x="3542" y="345"/>
                  </a:lnTo>
                  <a:lnTo>
                    <a:pt x="3918" y="596"/>
                  </a:lnTo>
                  <a:lnTo>
                    <a:pt x="4294" y="909"/>
                  </a:lnTo>
                  <a:lnTo>
                    <a:pt x="4608" y="1285"/>
                  </a:lnTo>
                  <a:lnTo>
                    <a:pt x="4890" y="1661"/>
                  </a:lnTo>
                  <a:lnTo>
                    <a:pt x="5141" y="2069"/>
                  </a:lnTo>
                  <a:lnTo>
                    <a:pt x="5329" y="2539"/>
                  </a:lnTo>
                  <a:lnTo>
                    <a:pt x="5454" y="2978"/>
                  </a:lnTo>
                  <a:lnTo>
                    <a:pt x="5486" y="3448"/>
                  </a:lnTo>
                  <a:lnTo>
                    <a:pt x="5486" y="3668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09" y="4169"/>
                  </a:lnTo>
                  <a:lnTo>
                    <a:pt x="4984" y="4138"/>
                  </a:lnTo>
                  <a:lnTo>
                    <a:pt x="4859" y="4075"/>
                  </a:lnTo>
                  <a:lnTo>
                    <a:pt x="4765" y="3981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96" y="972"/>
                  </a:lnTo>
                  <a:lnTo>
                    <a:pt x="2351" y="940"/>
                  </a:lnTo>
                  <a:lnTo>
                    <a:pt x="2194" y="940"/>
                  </a:lnTo>
                  <a:lnTo>
                    <a:pt x="2038" y="972"/>
                  </a:lnTo>
                  <a:lnTo>
                    <a:pt x="1881" y="1003"/>
                  </a:lnTo>
                  <a:lnTo>
                    <a:pt x="1724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fill="none" h="6020" w="4547">
                  <a:moveTo>
                    <a:pt x="2759" y="1066"/>
                  </a:moveTo>
                  <a:lnTo>
                    <a:pt x="2759" y="1066"/>
                  </a:lnTo>
                  <a:lnTo>
                    <a:pt x="2571" y="1098"/>
                  </a:lnTo>
                  <a:lnTo>
                    <a:pt x="2415" y="1160"/>
                  </a:lnTo>
                  <a:lnTo>
                    <a:pt x="2258" y="1223"/>
                  </a:lnTo>
                  <a:lnTo>
                    <a:pt x="2070" y="1349"/>
                  </a:lnTo>
                  <a:lnTo>
                    <a:pt x="1788" y="1599"/>
                  </a:lnTo>
                  <a:lnTo>
                    <a:pt x="1506" y="1881"/>
                  </a:lnTo>
                  <a:lnTo>
                    <a:pt x="1255" y="2226"/>
                  </a:lnTo>
                  <a:lnTo>
                    <a:pt x="1067" y="2571"/>
                  </a:lnTo>
                  <a:lnTo>
                    <a:pt x="941" y="2916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768"/>
                  </a:lnTo>
                  <a:lnTo>
                    <a:pt x="973" y="5800"/>
                  </a:lnTo>
                  <a:lnTo>
                    <a:pt x="910" y="5831"/>
                  </a:lnTo>
                  <a:lnTo>
                    <a:pt x="785" y="5831"/>
                  </a:lnTo>
                  <a:lnTo>
                    <a:pt x="753" y="5800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471" y="5330"/>
                  </a:lnTo>
                  <a:lnTo>
                    <a:pt x="252" y="4859"/>
                  </a:lnTo>
                  <a:lnTo>
                    <a:pt x="126" y="4326"/>
                  </a:lnTo>
                  <a:lnTo>
                    <a:pt x="32" y="3825"/>
                  </a:lnTo>
                  <a:lnTo>
                    <a:pt x="1" y="3292"/>
                  </a:lnTo>
                  <a:lnTo>
                    <a:pt x="1" y="3041"/>
                  </a:lnTo>
                  <a:lnTo>
                    <a:pt x="32" y="2790"/>
                  </a:lnTo>
                  <a:lnTo>
                    <a:pt x="95" y="2540"/>
                  </a:lnTo>
                  <a:lnTo>
                    <a:pt x="158" y="2289"/>
                  </a:lnTo>
                  <a:lnTo>
                    <a:pt x="252" y="2038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628" y="1474"/>
                  </a:lnTo>
                  <a:lnTo>
                    <a:pt x="910" y="1129"/>
                  </a:lnTo>
                  <a:lnTo>
                    <a:pt x="1255" y="816"/>
                  </a:lnTo>
                  <a:lnTo>
                    <a:pt x="1600" y="502"/>
                  </a:lnTo>
                  <a:lnTo>
                    <a:pt x="2007" y="251"/>
                  </a:lnTo>
                  <a:lnTo>
                    <a:pt x="2227" y="157"/>
                  </a:lnTo>
                  <a:lnTo>
                    <a:pt x="2415" y="95"/>
                  </a:lnTo>
                  <a:lnTo>
                    <a:pt x="2634" y="32"/>
                  </a:lnTo>
                  <a:lnTo>
                    <a:pt x="2853" y="1"/>
                  </a:lnTo>
                  <a:lnTo>
                    <a:pt x="3073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512" y="95"/>
                  </a:lnTo>
                  <a:lnTo>
                    <a:pt x="3731" y="157"/>
                  </a:lnTo>
                  <a:lnTo>
                    <a:pt x="3919" y="251"/>
                  </a:lnTo>
                  <a:lnTo>
                    <a:pt x="4045" y="377"/>
                  </a:lnTo>
                  <a:lnTo>
                    <a:pt x="4201" y="502"/>
                  </a:lnTo>
                  <a:lnTo>
                    <a:pt x="4295" y="659"/>
                  </a:lnTo>
                  <a:lnTo>
                    <a:pt x="4389" y="816"/>
                  </a:lnTo>
                  <a:lnTo>
                    <a:pt x="4452" y="1004"/>
                  </a:lnTo>
                  <a:lnTo>
                    <a:pt x="4515" y="1223"/>
                  </a:lnTo>
                  <a:lnTo>
                    <a:pt x="4546" y="1411"/>
                  </a:lnTo>
                  <a:lnTo>
                    <a:pt x="4546" y="1850"/>
                  </a:lnTo>
                  <a:lnTo>
                    <a:pt x="4483" y="2320"/>
                  </a:lnTo>
                  <a:lnTo>
                    <a:pt x="4389" y="2822"/>
                  </a:lnTo>
                  <a:lnTo>
                    <a:pt x="4233" y="3323"/>
                  </a:lnTo>
                  <a:lnTo>
                    <a:pt x="4076" y="3825"/>
                  </a:lnTo>
                  <a:lnTo>
                    <a:pt x="3857" y="4295"/>
                  </a:lnTo>
                  <a:lnTo>
                    <a:pt x="3606" y="4734"/>
                  </a:lnTo>
                  <a:lnTo>
                    <a:pt x="3355" y="5141"/>
                  </a:lnTo>
                  <a:lnTo>
                    <a:pt x="3104" y="5486"/>
                  </a:lnTo>
                  <a:lnTo>
                    <a:pt x="2853" y="5768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09" y="6019"/>
                  </a:lnTo>
                  <a:lnTo>
                    <a:pt x="2383" y="6019"/>
                  </a:lnTo>
                  <a:lnTo>
                    <a:pt x="2258" y="5988"/>
                  </a:lnTo>
                  <a:lnTo>
                    <a:pt x="2164" y="5925"/>
                  </a:lnTo>
                  <a:lnTo>
                    <a:pt x="2101" y="5800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289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756"/>
                  </a:lnTo>
                  <a:lnTo>
                    <a:pt x="3512" y="1568"/>
                  </a:lnTo>
                  <a:lnTo>
                    <a:pt x="3480" y="1380"/>
                  </a:lnTo>
                  <a:lnTo>
                    <a:pt x="3418" y="1254"/>
                  </a:lnTo>
                  <a:lnTo>
                    <a:pt x="3324" y="1160"/>
                  </a:lnTo>
                  <a:lnTo>
                    <a:pt x="3167" y="1066"/>
                  </a:lnTo>
                  <a:lnTo>
                    <a:pt x="2979" y="1066"/>
                  </a:lnTo>
                  <a:lnTo>
                    <a:pt x="2759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fill="none" h="1819" w="2352">
                  <a:moveTo>
                    <a:pt x="439" y="63"/>
                  </a:moveTo>
                  <a:lnTo>
                    <a:pt x="439" y="63"/>
                  </a:lnTo>
                  <a:lnTo>
                    <a:pt x="659" y="188"/>
                  </a:lnTo>
                  <a:lnTo>
                    <a:pt x="909" y="313"/>
                  </a:lnTo>
                  <a:lnTo>
                    <a:pt x="1348" y="533"/>
                  </a:lnTo>
                  <a:lnTo>
                    <a:pt x="1348" y="533"/>
                  </a:lnTo>
                  <a:lnTo>
                    <a:pt x="1787" y="784"/>
                  </a:lnTo>
                  <a:lnTo>
                    <a:pt x="2006" y="909"/>
                  </a:lnTo>
                  <a:lnTo>
                    <a:pt x="2194" y="1066"/>
                  </a:lnTo>
                  <a:lnTo>
                    <a:pt x="2194" y="1066"/>
                  </a:lnTo>
                  <a:lnTo>
                    <a:pt x="2320" y="1191"/>
                  </a:lnTo>
                  <a:lnTo>
                    <a:pt x="2351" y="1348"/>
                  </a:lnTo>
                  <a:lnTo>
                    <a:pt x="2320" y="1473"/>
                  </a:lnTo>
                  <a:lnTo>
                    <a:pt x="2289" y="1599"/>
                  </a:lnTo>
                  <a:lnTo>
                    <a:pt x="2163" y="1693"/>
                  </a:lnTo>
                  <a:lnTo>
                    <a:pt x="2069" y="1787"/>
                  </a:lnTo>
                  <a:lnTo>
                    <a:pt x="1912" y="1818"/>
                  </a:lnTo>
                  <a:lnTo>
                    <a:pt x="1756" y="1818"/>
                  </a:lnTo>
                  <a:lnTo>
                    <a:pt x="1756" y="1818"/>
                  </a:lnTo>
                  <a:lnTo>
                    <a:pt x="1474" y="1724"/>
                  </a:lnTo>
                  <a:lnTo>
                    <a:pt x="1223" y="1630"/>
                  </a:lnTo>
                  <a:lnTo>
                    <a:pt x="972" y="1473"/>
                  </a:lnTo>
                  <a:lnTo>
                    <a:pt x="753" y="1285"/>
                  </a:lnTo>
                  <a:lnTo>
                    <a:pt x="753" y="1285"/>
                  </a:lnTo>
                  <a:lnTo>
                    <a:pt x="564" y="1128"/>
                  </a:lnTo>
                  <a:lnTo>
                    <a:pt x="408" y="940"/>
                  </a:lnTo>
                  <a:lnTo>
                    <a:pt x="63" y="564"/>
                  </a:lnTo>
                  <a:lnTo>
                    <a:pt x="63" y="564"/>
                  </a:lnTo>
                  <a:lnTo>
                    <a:pt x="0" y="470"/>
                  </a:lnTo>
                  <a:lnTo>
                    <a:pt x="0" y="345"/>
                  </a:lnTo>
                  <a:lnTo>
                    <a:pt x="0" y="219"/>
                  </a:lnTo>
                  <a:lnTo>
                    <a:pt x="63" y="125"/>
                  </a:lnTo>
                  <a:lnTo>
                    <a:pt x="126" y="63"/>
                  </a:lnTo>
                  <a:lnTo>
                    <a:pt x="220" y="0"/>
                  </a:lnTo>
                  <a:lnTo>
                    <a:pt x="345" y="0"/>
                  </a:lnTo>
                  <a:lnTo>
                    <a:pt x="439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fill="none" h="1381" w="2540">
                  <a:moveTo>
                    <a:pt x="95" y="534"/>
                  </a:moveTo>
                  <a:lnTo>
                    <a:pt x="95" y="534"/>
                  </a:lnTo>
                  <a:lnTo>
                    <a:pt x="32" y="440"/>
                  </a:lnTo>
                  <a:lnTo>
                    <a:pt x="0" y="346"/>
                  </a:lnTo>
                  <a:lnTo>
                    <a:pt x="0" y="252"/>
                  </a:lnTo>
                  <a:lnTo>
                    <a:pt x="32" y="158"/>
                  </a:lnTo>
                  <a:lnTo>
                    <a:pt x="95" y="95"/>
                  </a:lnTo>
                  <a:lnTo>
                    <a:pt x="189" y="32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408" y="1"/>
                  </a:lnTo>
                  <a:lnTo>
                    <a:pt x="1380" y="189"/>
                  </a:lnTo>
                  <a:lnTo>
                    <a:pt x="1881" y="314"/>
                  </a:lnTo>
                  <a:lnTo>
                    <a:pt x="2132" y="408"/>
                  </a:lnTo>
                  <a:lnTo>
                    <a:pt x="2320" y="534"/>
                  </a:lnTo>
                  <a:lnTo>
                    <a:pt x="2320" y="534"/>
                  </a:lnTo>
                  <a:lnTo>
                    <a:pt x="2445" y="628"/>
                  </a:lnTo>
                  <a:lnTo>
                    <a:pt x="2508" y="722"/>
                  </a:lnTo>
                  <a:lnTo>
                    <a:pt x="2540" y="878"/>
                  </a:lnTo>
                  <a:lnTo>
                    <a:pt x="2540" y="1004"/>
                  </a:lnTo>
                  <a:lnTo>
                    <a:pt x="2540" y="1129"/>
                  </a:lnTo>
                  <a:lnTo>
                    <a:pt x="2477" y="1255"/>
                  </a:lnTo>
                  <a:lnTo>
                    <a:pt x="2351" y="1317"/>
                  </a:lnTo>
                  <a:lnTo>
                    <a:pt x="2226" y="1380"/>
                  </a:lnTo>
                  <a:lnTo>
                    <a:pt x="2226" y="1380"/>
                  </a:lnTo>
                  <a:lnTo>
                    <a:pt x="1944" y="1380"/>
                  </a:lnTo>
                  <a:lnTo>
                    <a:pt x="1630" y="1349"/>
                  </a:lnTo>
                  <a:lnTo>
                    <a:pt x="1348" y="1286"/>
                  </a:lnTo>
                  <a:lnTo>
                    <a:pt x="1098" y="1192"/>
                  </a:lnTo>
                  <a:lnTo>
                    <a:pt x="815" y="1035"/>
                  </a:lnTo>
                  <a:lnTo>
                    <a:pt x="565" y="878"/>
                  </a:lnTo>
                  <a:lnTo>
                    <a:pt x="95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fill="none" h="24357" w="27241">
                  <a:moveTo>
                    <a:pt x="1568" y="19310"/>
                  </a:moveTo>
                  <a:lnTo>
                    <a:pt x="1568" y="19310"/>
                  </a:lnTo>
                  <a:lnTo>
                    <a:pt x="1881" y="18871"/>
                  </a:lnTo>
                  <a:lnTo>
                    <a:pt x="2132" y="18432"/>
                  </a:lnTo>
                  <a:lnTo>
                    <a:pt x="2351" y="17993"/>
                  </a:lnTo>
                  <a:lnTo>
                    <a:pt x="2508" y="17555"/>
                  </a:lnTo>
                  <a:lnTo>
                    <a:pt x="2665" y="17116"/>
                  </a:lnTo>
                  <a:lnTo>
                    <a:pt x="2790" y="16646"/>
                  </a:lnTo>
                  <a:lnTo>
                    <a:pt x="3010" y="15736"/>
                  </a:lnTo>
                  <a:lnTo>
                    <a:pt x="3166" y="14827"/>
                  </a:lnTo>
                  <a:lnTo>
                    <a:pt x="3292" y="13887"/>
                  </a:lnTo>
                  <a:lnTo>
                    <a:pt x="3480" y="12947"/>
                  </a:lnTo>
                  <a:lnTo>
                    <a:pt x="3574" y="12445"/>
                  </a:lnTo>
                  <a:lnTo>
                    <a:pt x="3699" y="11975"/>
                  </a:lnTo>
                  <a:lnTo>
                    <a:pt x="3699" y="11975"/>
                  </a:lnTo>
                  <a:lnTo>
                    <a:pt x="3825" y="11661"/>
                  </a:lnTo>
                  <a:lnTo>
                    <a:pt x="3919" y="11379"/>
                  </a:lnTo>
                  <a:lnTo>
                    <a:pt x="4044" y="11097"/>
                  </a:lnTo>
                  <a:lnTo>
                    <a:pt x="4201" y="10815"/>
                  </a:lnTo>
                  <a:lnTo>
                    <a:pt x="4357" y="10564"/>
                  </a:lnTo>
                  <a:lnTo>
                    <a:pt x="4546" y="10345"/>
                  </a:lnTo>
                  <a:lnTo>
                    <a:pt x="4922" y="9906"/>
                  </a:lnTo>
                  <a:lnTo>
                    <a:pt x="5361" y="9530"/>
                  </a:lnTo>
                  <a:lnTo>
                    <a:pt x="5831" y="9154"/>
                  </a:lnTo>
                  <a:lnTo>
                    <a:pt x="6332" y="8840"/>
                  </a:lnTo>
                  <a:lnTo>
                    <a:pt x="6897" y="8496"/>
                  </a:lnTo>
                  <a:lnTo>
                    <a:pt x="6897" y="8496"/>
                  </a:lnTo>
                  <a:lnTo>
                    <a:pt x="7273" y="8276"/>
                  </a:lnTo>
                  <a:lnTo>
                    <a:pt x="7649" y="8025"/>
                  </a:lnTo>
                  <a:lnTo>
                    <a:pt x="7994" y="7775"/>
                  </a:lnTo>
                  <a:lnTo>
                    <a:pt x="8307" y="7524"/>
                  </a:lnTo>
                  <a:lnTo>
                    <a:pt x="8903" y="6960"/>
                  </a:lnTo>
                  <a:lnTo>
                    <a:pt x="9436" y="6395"/>
                  </a:lnTo>
                  <a:lnTo>
                    <a:pt x="9937" y="5800"/>
                  </a:lnTo>
                  <a:lnTo>
                    <a:pt x="10407" y="5141"/>
                  </a:lnTo>
                  <a:lnTo>
                    <a:pt x="11442" y="3762"/>
                  </a:lnTo>
                  <a:lnTo>
                    <a:pt x="11442" y="3762"/>
                  </a:lnTo>
                  <a:lnTo>
                    <a:pt x="11661" y="3480"/>
                  </a:lnTo>
                  <a:lnTo>
                    <a:pt x="11912" y="3229"/>
                  </a:lnTo>
                  <a:lnTo>
                    <a:pt x="12131" y="2979"/>
                  </a:lnTo>
                  <a:lnTo>
                    <a:pt x="12382" y="2759"/>
                  </a:lnTo>
                  <a:lnTo>
                    <a:pt x="12602" y="2571"/>
                  </a:lnTo>
                  <a:lnTo>
                    <a:pt x="12852" y="2414"/>
                  </a:lnTo>
                  <a:lnTo>
                    <a:pt x="13134" y="2258"/>
                  </a:lnTo>
                  <a:lnTo>
                    <a:pt x="13385" y="2132"/>
                  </a:lnTo>
                  <a:lnTo>
                    <a:pt x="13949" y="1913"/>
                  </a:lnTo>
                  <a:lnTo>
                    <a:pt x="14514" y="1725"/>
                  </a:lnTo>
                  <a:lnTo>
                    <a:pt x="15172" y="1599"/>
                  </a:lnTo>
                  <a:lnTo>
                    <a:pt x="15862" y="1474"/>
                  </a:lnTo>
                  <a:lnTo>
                    <a:pt x="15862" y="1474"/>
                  </a:lnTo>
                  <a:lnTo>
                    <a:pt x="16300" y="1380"/>
                  </a:lnTo>
                  <a:lnTo>
                    <a:pt x="16708" y="1286"/>
                  </a:lnTo>
                  <a:lnTo>
                    <a:pt x="17523" y="1035"/>
                  </a:lnTo>
                  <a:lnTo>
                    <a:pt x="19059" y="439"/>
                  </a:lnTo>
                  <a:lnTo>
                    <a:pt x="19435" y="314"/>
                  </a:lnTo>
                  <a:lnTo>
                    <a:pt x="19811" y="189"/>
                  </a:lnTo>
                  <a:lnTo>
                    <a:pt x="20219" y="95"/>
                  </a:lnTo>
                  <a:lnTo>
                    <a:pt x="20626" y="32"/>
                  </a:lnTo>
                  <a:lnTo>
                    <a:pt x="21034" y="1"/>
                  </a:lnTo>
                  <a:lnTo>
                    <a:pt x="21441" y="32"/>
                  </a:lnTo>
                  <a:lnTo>
                    <a:pt x="21880" y="95"/>
                  </a:lnTo>
                  <a:lnTo>
                    <a:pt x="22350" y="189"/>
                  </a:lnTo>
                  <a:lnTo>
                    <a:pt x="22350" y="189"/>
                  </a:lnTo>
                  <a:lnTo>
                    <a:pt x="22695" y="314"/>
                  </a:lnTo>
                  <a:lnTo>
                    <a:pt x="23040" y="439"/>
                  </a:lnTo>
                  <a:lnTo>
                    <a:pt x="23385" y="596"/>
                  </a:lnTo>
                  <a:lnTo>
                    <a:pt x="23698" y="784"/>
                  </a:lnTo>
                  <a:lnTo>
                    <a:pt x="24012" y="972"/>
                  </a:lnTo>
                  <a:lnTo>
                    <a:pt x="24294" y="1160"/>
                  </a:lnTo>
                  <a:lnTo>
                    <a:pt x="24576" y="1380"/>
                  </a:lnTo>
                  <a:lnTo>
                    <a:pt x="24858" y="1599"/>
                  </a:lnTo>
                  <a:lnTo>
                    <a:pt x="25359" y="2101"/>
                  </a:lnTo>
                  <a:lnTo>
                    <a:pt x="25798" y="2634"/>
                  </a:lnTo>
                  <a:lnTo>
                    <a:pt x="26174" y="3198"/>
                  </a:lnTo>
                  <a:lnTo>
                    <a:pt x="26519" y="3825"/>
                  </a:lnTo>
                  <a:lnTo>
                    <a:pt x="26770" y="4452"/>
                  </a:lnTo>
                  <a:lnTo>
                    <a:pt x="26989" y="5141"/>
                  </a:lnTo>
                  <a:lnTo>
                    <a:pt x="27115" y="5831"/>
                  </a:lnTo>
                  <a:lnTo>
                    <a:pt x="27209" y="6521"/>
                  </a:lnTo>
                  <a:lnTo>
                    <a:pt x="27240" y="7242"/>
                  </a:lnTo>
                  <a:lnTo>
                    <a:pt x="27177" y="7931"/>
                  </a:lnTo>
                  <a:lnTo>
                    <a:pt x="27052" y="8652"/>
                  </a:lnTo>
                  <a:lnTo>
                    <a:pt x="26864" y="9342"/>
                  </a:lnTo>
                  <a:lnTo>
                    <a:pt x="26864" y="9342"/>
                  </a:lnTo>
                  <a:lnTo>
                    <a:pt x="26833" y="9467"/>
                  </a:lnTo>
                  <a:lnTo>
                    <a:pt x="26770" y="9530"/>
                  </a:lnTo>
                  <a:lnTo>
                    <a:pt x="26707" y="9593"/>
                  </a:lnTo>
                  <a:lnTo>
                    <a:pt x="26613" y="9655"/>
                  </a:lnTo>
                  <a:lnTo>
                    <a:pt x="26457" y="9687"/>
                  </a:lnTo>
                  <a:lnTo>
                    <a:pt x="26268" y="9687"/>
                  </a:lnTo>
                  <a:lnTo>
                    <a:pt x="26112" y="9593"/>
                  </a:lnTo>
                  <a:lnTo>
                    <a:pt x="25955" y="9467"/>
                  </a:lnTo>
                  <a:lnTo>
                    <a:pt x="25924" y="9405"/>
                  </a:lnTo>
                  <a:lnTo>
                    <a:pt x="25892" y="9311"/>
                  </a:lnTo>
                  <a:lnTo>
                    <a:pt x="25892" y="9185"/>
                  </a:lnTo>
                  <a:lnTo>
                    <a:pt x="25924" y="9091"/>
                  </a:lnTo>
                  <a:lnTo>
                    <a:pt x="25924" y="9091"/>
                  </a:lnTo>
                  <a:lnTo>
                    <a:pt x="26018" y="8621"/>
                  </a:lnTo>
                  <a:lnTo>
                    <a:pt x="26112" y="8151"/>
                  </a:lnTo>
                  <a:lnTo>
                    <a:pt x="26174" y="7680"/>
                  </a:lnTo>
                  <a:lnTo>
                    <a:pt x="26206" y="7210"/>
                  </a:lnTo>
                  <a:lnTo>
                    <a:pt x="26206" y="6740"/>
                  </a:lnTo>
                  <a:lnTo>
                    <a:pt x="26174" y="6301"/>
                  </a:lnTo>
                  <a:lnTo>
                    <a:pt x="26112" y="5862"/>
                  </a:lnTo>
                  <a:lnTo>
                    <a:pt x="26018" y="5392"/>
                  </a:lnTo>
                  <a:lnTo>
                    <a:pt x="25892" y="4985"/>
                  </a:lnTo>
                  <a:lnTo>
                    <a:pt x="25736" y="4546"/>
                  </a:lnTo>
                  <a:lnTo>
                    <a:pt x="25547" y="4138"/>
                  </a:lnTo>
                  <a:lnTo>
                    <a:pt x="25297" y="3731"/>
                  </a:lnTo>
                  <a:lnTo>
                    <a:pt x="25046" y="3355"/>
                  </a:lnTo>
                  <a:lnTo>
                    <a:pt x="24764" y="2979"/>
                  </a:lnTo>
                  <a:lnTo>
                    <a:pt x="24419" y="2634"/>
                  </a:lnTo>
                  <a:lnTo>
                    <a:pt x="24043" y="2320"/>
                  </a:lnTo>
                  <a:lnTo>
                    <a:pt x="24043" y="2320"/>
                  </a:lnTo>
                  <a:lnTo>
                    <a:pt x="23510" y="1881"/>
                  </a:lnTo>
                  <a:lnTo>
                    <a:pt x="23228" y="1725"/>
                  </a:lnTo>
                  <a:lnTo>
                    <a:pt x="22946" y="1568"/>
                  </a:lnTo>
                  <a:lnTo>
                    <a:pt x="22632" y="1411"/>
                  </a:lnTo>
                  <a:lnTo>
                    <a:pt x="22350" y="1317"/>
                  </a:lnTo>
                  <a:lnTo>
                    <a:pt x="22068" y="1223"/>
                  </a:lnTo>
                  <a:lnTo>
                    <a:pt x="21755" y="1160"/>
                  </a:lnTo>
                  <a:lnTo>
                    <a:pt x="21441" y="1098"/>
                  </a:lnTo>
                  <a:lnTo>
                    <a:pt x="21128" y="1098"/>
                  </a:lnTo>
                  <a:lnTo>
                    <a:pt x="20814" y="1098"/>
                  </a:lnTo>
                  <a:lnTo>
                    <a:pt x="20501" y="1098"/>
                  </a:lnTo>
                  <a:lnTo>
                    <a:pt x="20187" y="1160"/>
                  </a:lnTo>
                  <a:lnTo>
                    <a:pt x="19874" y="1223"/>
                  </a:lnTo>
                  <a:lnTo>
                    <a:pt x="19529" y="1317"/>
                  </a:lnTo>
                  <a:lnTo>
                    <a:pt x="19184" y="1443"/>
                  </a:lnTo>
                  <a:lnTo>
                    <a:pt x="19184" y="1443"/>
                  </a:lnTo>
                  <a:lnTo>
                    <a:pt x="18871" y="1568"/>
                  </a:lnTo>
                  <a:lnTo>
                    <a:pt x="18589" y="1725"/>
                  </a:lnTo>
                  <a:lnTo>
                    <a:pt x="18275" y="1881"/>
                  </a:lnTo>
                  <a:lnTo>
                    <a:pt x="17962" y="2038"/>
                  </a:lnTo>
                  <a:lnTo>
                    <a:pt x="17962" y="2038"/>
                  </a:lnTo>
                  <a:lnTo>
                    <a:pt x="17586" y="2164"/>
                  </a:lnTo>
                  <a:lnTo>
                    <a:pt x="17241" y="2258"/>
                  </a:lnTo>
                  <a:lnTo>
                    <a:pt x="16520" y="2414"/>
                  </a:lnTo>
                  <a:lnTo>
                    <a:pt x="15799" y="2540"/>
                  </a:lnTo>
                  <a:lnTo>
                    <a:pt x="15078" y="2665"/>
                  </a:lnTo>
                  <a:lnTo>
                    <a:pt x="14388" y="2853"/>
                  </a:lnTo>
                  <a:lnTo>
                    <a:pt x="14075" y="2947"/>
                  </a:lnTo>
                  <a:lnTo>
                    <a:pt x="13730" y="3104"/>
                  </a:lnTo>
                  <a:lnTo>
                    <a:pt x="13417" y="3261"/>
                  </a:lnTo>
                  <a:lnTo>
                    <a:pt x="13103" y="3480"/>
                  </a:lnTo>
                  <a:lnTo>
                    <a:pt x="12821" y="3731"/>
                  </a:lnTo>
                  <a:lnTo>
                    <a:pt x="12539" y="4013"/>
                  </a:lnTo>
                  <a:lnTo>
                    <a:pt x="12539" y="4013"/>
                  </a:lnTo>
                  <a:lnTo>
                    <a:pt x="12225" y="4389"/>
                  </a:lnTo>
                  <a:lnTo>
                    <a:pt x="11943" y="4797"/>
                  </a:lnTo>
                  <a:lnTo>
                    <a:pt x="11442" y="5580"/>
                  </a:lnTo>
                  <a:lnTo>
                    <a:pt x="10909" y="6395"/>
                  </a:lnTo>
                  <a:lnTo>
                    <a:pt x="10658" y="6803"/>
                  </a:lnTo>
                  <a:lnTo>
                    <a:pt x="10345" y="7179"/>
                  </a:lnTo>
                  <a:lnTo>
                    <a:pt x="10345" y="7179"/>
                  </a:lnTo>
                  <a:lnTo>
                    <a:pt x="10062" y="7492"/>
                  </a:lnTo>
                  <a:lnTo>
                    <a:pt x="9749" y="7806"/>
                  </a:lnTo>
                  <a:lnTo>
                    <a:pt x="9436" y="8088"/>
                  </a:lnTo>
                  <a:lnTo>
                    <a:pt x="9091" y="8339"/>
                  </a:lnTo>
                  <a:lnTo>
                    <a:pt x="8401" y="8809"/>
                  </a:lnTo>
                  <a:lnTo>
                    <a:pt x="7649" y="9248"/>
                  </a:lnTo>
                  <a:lnTo>
                    <a:pt x="7649" y="9248"/>
                  </a:lnTo>
                  <a:lnTo>
                    <a:pt x="6897" y="9718"/>
                  </a:lnTo>
                  <a:lnTo>
                    <a:pt x="6583" y="9937"/>
                  </a:lnTo>
                  <a:lnTo>
                    <a:pt x="6270" y="10188"/>
                  </a:lnTo>
                  <a:lnTo>
                    <a:pt x="6019" y="10439"/>
                  </a:lnTo>
                  <a:lnTo>
                    <a:pt x="5768" y="10690"/>
                  </a:lnTo>
                  <a:lnTo>
                    <a:pt x="5517" y="10972"/>
                  </a:lnTo>
                  <a:lnTo>
                    <a:pt x="5329" y="11254"/>
                  </a:lnTo>
                  <a:lnTo>
                    <a:pt x="5141" y="11536"/>
                  </a:lnTo>
                  <a:lnTo>
                    <a:pt x="4984" y="11850"/>
                  </a:lnTo>
                  <a:lnTo>
                    <a:pt x="4859" y="12194"/>
                  </a:lnTo>
                  <a:lnTo>
                    <a:pt x="4734" y="12539"/>
                  </a:lnTo>
                  <a:lnTo>
                    <a:pt x="4608" y="12915"/>
                  </a:lnTo>
                  <a:lnTo>
                    <a:pt x="4546" y="13323"/>
                  </a:lnTo>
                  <a:lnTo>
                    <a:pt x="4389" y="14169"/>
                  </a:lnTo>
                  <a:lnTo>
                    <a:pt x="4389" y="14169"/>
                  </a:lnTo>
                  <a:lnTo>
                    <a:pt x="4295" y="15110"/>
                  </a:lnTo>
                  <a:lnTo>
                    <a:pt x="4169" y="16019"/>
                  </a:lnTo>
                  <a:lnTo>
                    <a:pt x="4075" y="16457"/>
                  </a:lnTo>
                  <a:lnTo>
                    <a:pt x="3981" y="16928"/>
                  </a:lnTo>
                  <a:lnTo>
                    <a:pt x="3825" y="17367"/>
                  </a:lnTo>
                  <a:lnTo>
                    <a:pt x="3668" y="17805"/>
                  </a:lnTo>
                  <a:lnTo>
                    <a:pt x="3668" y="17805"/>
                  </a:lnTo>
                  <a:lnTo>
                    <a:pt x="3480" y="18182"/>
                  </a:lnTo>
                  <a:lnTo>
                    <a:pt x="3260" y="18589"/>
                  </a:lnTo>
                  <a:lnTo>
                    <a:pt x="3010" y="18934"/>
                  </a:lnTo>
                  <a:lnTo>
                    <a:pt x="2759" y="19310"/>
                  </a:lnTo>
                  <a:lnTo>
                    <a:pt x="2226" y="20031"/>
                  </a:lnTo>
                  <a:lnTo>
                    <a:pt x="1693" y="20721"/>
                  </a:lnTo>
                  <a:lnTo>
                    <a:pt x="1442" y="21097"/>
                  </a:lnTo>
                  <a:lnTo>
                    <a:pt x="1254" y="21473"/>
                  </a:lnTo>
                  <a:lnTo>
                    <a:pt x="1066" y="21849"/>
                  </a:lnTo>
                  <a:lnTo>
                    <a:pt x="909" y="22225"/>
                  </a:lnTo>
                  <a:lnTo>
                    <a:pt x="784" y="22633"/>
                  </a:lnTo>
                  <a:lnTo>
                    <a:pt x="753" y="23072"/>
                  </a:lnTo>
                  <a:lnTo>
                    <a:pt x="753" y="23542"/>
                  </a:lnTo>
                  <a:lnTo>
                    <a:pt x="815" y="24012"/>
                  </a:lnTo>
                  <a:lnTo>
                    <a:pt x="815" y="24012"/>
                  </a:lnTo>
                  <a:lnTo>
                    <a:pt x="815" y="24106"/>
                  </a:lnTo>
                  <a:lnTo>
                    <a:pt x="784" y="24200"/>
                  </a:lnTo>
                  <a:lnTo>
                    <a:pt x="721" y="24263"/>
                  </a:lnTo>
                  <a:lnTo>
                    <a:pt x="627" y="24325"/>
                  </a:lnTo>
                  <a:lnTo>
                    <a:pt x="533" y="24357"/>
                  </a:lnTo>
                  <a:lnTo>
                    <a:pt x="439" y="24325"/>
                  </a:lnTo>
                  <a:lnTo>
                    <a:pt x="376" y="24294"/>
                  </a:lnTo>
                  <a:lnTo>
                    <a:pt x="314" y="24200"/>
                  </a:lnTo>
                  <a:lnTo>
                    <a:pt x="314" y="24200"/>
                  </a:lnTo>
                  <a:lnTo>
                    <a:pt x="188" y="23855"/>
                  </a:lnTo>
                  <a:lnTo>
                    <a:pt x="94" y="23510"/>
                  </a:lnTo>
                  <a:lnTo>
                    <a:pt x="32" y="23197"/>
                  </a:lnTo>
                  <a:lnTo>
                    <a:pt x="0" y="22852"/>
                  </a:lnTo>
                  <a:lnTo>
                    <a:pt x="32" y="22539"/>
                  </a:lnTo>
                  <a:lnTo>
                    <a:pt x="63" y="22225"/>
                  </a:lnTo>
                  <a:lnTo>
                    <a:pt x="126" y="21943"/>
                  </a:lnTo>
                  <a:lnTo>
                    <a:pt x="220" y="21630"/>
                  </a:lnTo>
                  <a:lnTo>
                    <a:pt x="345" y="21347"/>
                  </a:lnTo>
                  <a:lnTo>
                    <a:pt x="471" y="21034"/>
                  </a:lnTo>
                  <a:lnTo>
                    <a:pt x="784" y="20470"/>
                  </a:lnTo>
                  <a:lnTo>
                    <a:pt x="1160" y="19906"/>
                  </a:lnTo>
                  <a:lnTo>
                    <a:pt x="1568" y="193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fill="none" h="20282" w="3418">
                  <a:moveTo>
                    <a:pt x="1348" y="19999"/>
                  </a:moveTo>
                  <a:lnTo>
                    <a:pt x="1348" y="19999"/>
                  </a:lnTo>
                  <a:lnTo>
                    <a:pt x="972" y="18777"/>
                  </a:lnTo>
                  <a:lnTo>
                    <a:pt x="628" y="17523"/>
                  </a:lnTo>
                  <a:lnTo>
                    <a:pt x="377" y="16269"/>
                  </a:lnTo>
                  <a:lnTo>
                    <a:pt x="189" y="15015"/>
                  </a:lnTo>
                  <a:lnTo>
                    <a:pt x="63" y="13730"/>
                  </a:lnTo>
                  <a:lnTo>
                    <a:pt x="1" y="12445"/>
                  </a:lnTo>
                  <a:lnTo>
                    <a:pt x="1" y="11160"/>
                  </a:lnTo>
                  <a:lnTo>
                    <a:pt x="95" y="9874"/>
                  </a:lnTo>
                  <a:lnTo>
                    <a:pt x="220" y="8589"/>
                  </a:lnTo>
                  <a:lnTo>
                    <a:pt x="408" y="7335"/>
                  </a:lnTo>
                  <a:lnTo>
                    <a:pt x="690" y="6082"/>
                  </a:lnTo>
                  <a:lnTo>
                    <a:pt x="1004" y="4828"/>
                  </a:lnTo>
                  <a:lnTo>
                    <a:pt x="1411" y="3605"/>
                  </a:lnTo>
                  <a:lnTo>
                    <a:pt x="1881" y="2414"/>
                  </a:lnTo>
                  <a:lnTo>
                    <a:pt x="2414" y="1254"/>
                  </a:lnTo>
                  <a:lnTo>
                    <a:pt x="2696" y="690"/>
                  </a:lnTo>
                  <a:lnTo>
                    <a:pt x="3010" y="126"/>
                  </a:lnTo>
                  <a:lnTo>
                    <a:pt x="3010" y="126"/>
                  </a:lnTo>
                  <a:lnTo>
                    <a:pt x="3073" y="63"/>
                  </a:lnTo>
                  <a:lnTo>
                    <a:pt x="3135" y="32"/>
                  </a:lnTo>
                  <a:lnTo>
                    <a:pt x="3198" y="0"/>
                  </a:lnTo>
                  <a:lnTo>
                    <a:pt x="3261" y="32"/>
                  </a:lnTo>
                  <a:lnTo>
                    <a:pt x="3323" y="63"/>
                  </a:lnTo>
                  <a:lnTo>
                    <a:pt x="3386" y="126"/>
                  </a:lnTo>
                  <a:lnTo>
                    <a:pt x="3417" y="188"/>
                  </a:lnTo>
                  <a:lnTo>
                    <a:pt x="3386" y="283"/>
                  </a:lnTo>
                  <a:lnTo>
                    <a:pt x="3386" y="283"/>
                  </a:lnTo>
                  <a:lnTo>
                    <a:pt x="2978" y="1474"/>
                  </a:lnTo>
                  <a:lnTo>
                    <a:pt x="2602" y="2696"/>
                  </a:lnTo>
                  <a:lnTo>
                    <a:pt x="2258" y="3887"/>
                  </a:lnTo>
                  <a:lnTo>
                    <a:pt x="1975" y="5078"/>
                  </a:lnTo>
                  <a:lnTo>
                    <a:pt x="1725" y="6301"/>
                  </a:lnTo>
                  <a:lnTo>
                    <a:pt x="1537" y="7524"/>
                  </a:lnTo>
                  <a:lnTo>
                    <a:pt x="1380" y="8715"/>
                  </a:lnTo>
                  <a:lnTo>
                    <a:pt x="1254" y="9937"/>
                  </a:lnTo>
                  <a:lnTo>
                    <a:pt x="1192" y="11160"/>
                  </a:lnTo>
                  <a:lnTo>
                    <a:pt x="1160" y="12382"/>
                  </a:lnTo>
                  <a:lnTo>
                    <a:pt x="1192" y="13605"/>
                  </a:lnTo>
                  <a:lnTo>
                    <a:pt x="1286" y="14827"/>
                  </a:lnTo>
                  <a:lnTo>
                    <a:pt x="1411" y="16081"/>
                  </a:lnTo>
                  <a:lnTo>
                    <a:pt x="1599" y="17304"/>
                  </a:lnTo>
                  <a:lnTo>
                    <a:pt x="1819" y="18557"/>
                  </a:lnTo>
                  <a:lnTo>
                    <a:pt x="2101" y="19780"/>
                  </a:lnTo>
                  <a:lnTo>
                    <a:pt x="2101" y="19780"/>
                  </a:lnTo>
                  <a:lnTo>
                    <a:pt x="2101" y="19968"/>
                  </a:lnTo>
                  <a:lnTo>
                    <a:pt x="2069" y="20093"/>
                  </a:lnTo>
                  <a:lnTo>
                    <a:pt x="1975" y="20219"/>
                  </a:lnTo>
                  <a:lnTo>
                    <a:pt x="1819" y="20250"/>
                  </a:lnTo>
                  <a:lnTo>
                    <a:pt x="1693" y="20281"/>
                  </a:lnTo>
                  <a:lnTo>
                    <a:pt x="1537" y="20250"/>
                  </a:lnTo>
                  <a:lnTo>
                    <a:pt x="1411" y="20156"/>
                  </a:lnTo>
                  <a:lnTo>
                    <a:pt x="1348" y="199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fill="none" h="9750" w="11442">
                  <a:moveTo>
                    <a:pt x="10909" y="9749"/>
                  </a:moveTo>
                  <a:lnTo>
                    <a:pt x="10909" y="9749"/>
                  </a:lnTo>
                  <a:lnTo>
                    <a:pt x="10031" y="9498"/>
                  </a:lnTo>
                  <a:lnTo>
                    <a:pt x="9153" y="9216"/>
                  </a:lnTo>
                  <a:lnTo>
                    <a:pt x="8276" y="8871"/>
                  </a:lnTo>
                  <a:lnTo>
                    <a:pt x="7429" y="8464"/>
                  </a:lnTo>
                  <a:lnTo>
                    <a:pt x="6614" y="7994"/>
                  </a:lnTo>
                  <a:lnTo>
                    <a:pt x="5799" y="7461"/>
                  </a:lnTo>
                  <a:lnTo>
                    <a:pt x="5047" y="6928"/>
                  </a:lnTo>
                  <a:lnTo>
                    <a:pt x="4295" y="6301"/>
                  </a:lnTo>
                  <a:lnTo>
                    <a:pt x="3605" y="5674"/>
                  </a:lnTo>
                  <a:lnTo>
                    <a:pt x="2947" y="4984"/>
                  </a:lnTo>
                  <a:lnTo>
                    <a:pt x="2320" y="4263"/>
                  </a:lnTo>
                  <a:lnTo>
                    <a:pt x="1756" y="3511"/>
                  </a:lnTo>
                  <a:lnTo>
                    <a:pt x="1223" y="2728"/>
                  </a:lnTo>
                  <a:lnTo>
                    <a:pt x="753" y="1912"/>
                  </a:lnTo>
                  <a:lnTo>
                    <a:pt x="345" y="1097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157"/>
                  </a:lnTo>
                  <a:lnTo>
                    <a:pt x="0" y="94"/>
                  </a:lnTo>
                  <a:lnTo>
                    <a:pt x="63" y="32"/>
                  </a:lnTo>
                  <a:lnTo>
                    <a:pt x="126" y="0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14" y="32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909" y="847"/>
                  </a:lnTo>
                  <a:lnTo>
                    <a:pt x="1473" y="1568"/>
                  </a:lnTo>
                  <a:lnTo>
                    <a:pt x="2038" y="2289"/>
                  </a:lnTo>
                  <a:lnTo>
                    <a:pt x="2633" y="2947"/>
                  </a:lnTo>
                  <a:lnTo>
                    <a:pt x="3229" y="3605"/>
                  </a:lnTo>
                  <a:lnTo>
                    <a:pt x="3856" y="4201"/>
                  </a:lnTo>
                  <a:lnTo>
                    <a:pt x="4483" y="4796"/>
                  </a:lnTo>
                  <a:lnTo>
                    <a:pt x="5141" y="5361"/>
                  </a:lnTo>
                  <a:lnTo>
                    <a:pt x="5799" y="5893"/>
                  </a:lnTo>
                  <a:lnTo>
                    <a:pt x="6520" y="6395"/>
                  </a:lnTo>
                  <a:lnTo>
                    <a:pt x="7241" y="6897"/>
                  </a:lnTo>
                  <a:lnTo>
                    <a:pt x="7962" y="7367"/>
                  </a:lnTo>
                  <a:lnTo>
                    <a:pt x="8746" y="7806"/>
                  </a:lnTo>
                  <a:lnTo>
                    <a:pt x="9529" y="8213"/>
                  </a:lnTo>
                  <a:lnTo>
                    <a:pt x="10376" y="8621"/>
                  </a:lnTo>
                  <a:lnTo>
                    <a:pt x="11222" y="9028"/>
                  </a:lnTo>
                  <a:lnTo>
                    <a:pt x="11222" y="9028"/>
                  </a:lnTo>
                  <a:lnTo>
                    <a:pt x="11348" y="9091"/>
                  </a:lnTo>
                  <a:lnTo>
                    <a:pt x="11410" y="9216"/>
                  </a:lnTo>
                  <a:lnTo>
                    <a:pt x="11442" y="9342"/>
                  </a:lnTo>
                  <a:lnTo>
                    <a:pt x="11379" y="9467"/>
                  </a:lnTo>
                  <a:lnTo>
                    <a:pt x="11316" y="9592"/>
                  </a:lnTo>
                  <a:lnTo>
                    <a:pt x="11191" y="9686"/>
                  </a:lnTo>
                  <a:lnTo>
                    <a:pt x="11065" y="9749"/>
                  </a:lnTo>
                  <a:lnTo>
                    <a:pt x="10909" y="97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fill="none" h="7681" w="15643">
                  <a:moveTo>
                    <a:pt x="6113" y="7680"/>
                  </a:moveTo>
                  <a:lnTo>
                    <a:pt x="6113" y="7680"/>
                  </a:lnTo>
                  <a:lnTo>
                    <a:pt x="5549" y="7680"/>
                  </a:lnTo>
                  <a:lnTo>
                    <a:pt x="5016" y="7618"/>
                  </a:lnTo>
                  <a:lnTo>
                    <a:pt x="4452" y="7492"/>
                  </a:lnTo>
                  <a:lnTo>
                    <a:pt x="3919" y="7367"/>
                  </a:lnTo>
                  <a:lnTo>
                    <a:pt x="3417" y="7179"/>
                  </a:lnTo>
                  <a:lnTo>
                    <a:pt x="2916" y="6928"/>
                  </a:lnTo>
                  <a:lnTo>
                    <a:pt x="2477" y="6677"/>
                  </a:lnTo>
                  <a:lnTo>
                    <a:pt x="2038" y="6364"/>
                  </a:lnTo>
                  <a:lnTo>
                    <a:pt x="1630" y="6019"/>
                  </a:lnTo>
                  <a:lnTo>
                    <a:pt x="1254" y="5611"/>
                  </a:lnTo>
                  <a:lnTo>
                    <a:pt x="909" y="5204"/>
                  </a:lnTo>
                  <a:lnTo>
                    <a:pt x="627" y="4765"/>
                  </a:lnTo>
                  <a:lnTo>
                    <a:pt x="408" y="4263"/>
                  </a:lnTo>
                  <a:lnTo>
                    <a:pt x="220" y="3762"/>
                  </a:lnTo>
                  <a:lnTo>
                    <a:pt x="63" y="3229"/>
                  </a:lnTo>
                  <a:lnTo>
                    <a:pt x="0" y="2665"/>
                  </a:lnTo>
                  <a:lnTo>
                    <a:pt x="0" y="2665"/>
                  </a:lnTo>
                  <a:lnTo>
                    <a:pt x="0" y="2539"/>
                  </a:lnTo>
                  <a:lnTo>
                    <a:pt x="63" y="2445"/>
                  </a:lnTo>
                  <a:lnTo>
                    <a:pt x="157" y="2351"/>
                  </a:lnTo>
                  <a:lnTo>
                    <a:pt x="251" y="2320"/>
                  </a:lnTo>
                  <a:lnTo>
                    <a:pt x="345" y="2320"/>
                  </a:lnTo>
                  <a:lnTo>
                    <a:pt x="471" y="2320"/>
                  </a:lnTo>
                  <a:lnTo>
                    <a:pt x="565" y="2383"/>
                  </a:lnTo>
                  <a:lnTo>
                    <a:pt x="659" y="2477"/>
                  </a:lnTo>
                  <a:lnTo>
                    <a:pt x="659" y="2477"/>
                  </a:lnTo>
                  <a:lnTo>
                    <a:pt x="972" y="3041"/>
                  </a:lnTo>
                  <a:lnTo>
                    <a:pt x="1317" y="3605"/>
                  </a:lnTo>
                  <a:lnTo>
                    <a:pt x="1693" y="4075"/>
                  </a:lnTo>
                  <a:lnTo>
                    <a:pt x="2101" y="4546"/>
                  </a:lnTo>
                  <a:lnTo>
                    <a:pt x="2508" y="4953"/>
                  </a:lnTo>
                  <a:lnTo>
                    <a:pt x="2947" y="5298"/>
                  </a:lnTo>
                  <a:lnTo>
                    <a:pt x="3417" y="5611"/>
                  </a:lnTo>
                  <a:lnTo>
                    <a:pt x="3919" y="5862"/>
                  </a:lnTo>
                  <a:lnTo>
                    <a:pt x="4420" y="6050"/>
                  </a:lnTo>
                  <a:lnTo>
                    <a:pt x="4922" y="6176"/>
                  </a:lnTo>
                  <a:lnTo>
                    <a:pt x="5486" y="6270"/>
                  </a:lnTo>
                  <a:lnTo>
                    <a:pt x="6050" y="6270"/>
                  </a:lnTo>
                  <a:lnTo>
                    <a:pt x="6646" y="6238"/>
                  </a:lnTo>
                  <a:lnTo>
                    <a:pt x="7273" y="6113"/>
                  </a:lnTo>
                  <a:lnTo>
                    <a:pt x="7900" y="5925"/>
                  </a:lnTo>
                  <a:lnTo>
                    <a:pt x="8558" y="5674"/>
                  </a:lnTo>
                  <a:lnTo>
                    <a:pt x="8558" y="5674"/>
                  </a:lnTo>
                  <a:lnTo>
                    <a:pt x="9059" y="5455"/>
                  </a:lnTo>
                  <a:lnTo>
                    <a:pt x="9498" y="5204"/>
                  </a:lnTo>
                  <a:lnTo>
                    <a:pt x="9937" y="4922"/>
                  </a:lnTo>
                  <a:lnTo>
                    <a:pt x="10345" y="4640"/>
                  </a:lnTo>
                  <a:lnTo>
                    <a:pt x="10752" y="4326"/>
                  </a:lnTo>
                  <a:lnTo>
                    <a:pt x="11128" y="3981"/>
                  </a:lnTo>
                  <a:lnTo>
                    <a:pt x="11849" y="3292"/>
                  </a:lnTo>
                  <a:lnTo>
                    <a:pt x="12539" y="2539"/>
                  </a:lnTo>
                  <a:lnTo>
                    <a:pt x="13229" y="1756"/>
                  </a:lnTo>
                  <a:lnTo>
                    <a:pt x="14545" y="188"/>
                  </a:lnTo>
                  <a:lnTo>
                    <a:pt x="14545" y="188"/>
                  </a:lnTo>
                  <a:lnTo>
                    <a:pt x="14639" y="126"/>
                  </a:lnTo>
                  <a:lnTo>
                    <a:pt x="14764" y="63"/>
                  </a:lnTo>
                  <a:lnTo>
                    <a:pt x="14859" y="32"/>
                  </a:lnTo>
                  <a:lnTo>
                    <a:pt x="14953" y="0"/>
                  </a:lnTo>
                  <a:lnTo>
                    <a:pt x="15078" y="32"/>
                  </a:lnTo>
                  <a:lnTo>
                    <a:pt x="15172" y="63"/>
                  </a:lnTo>
                  <a:lnTo>
                    <a:pt x="15360" y="157"/>
                  </a:lnTo>
                  <a:lnTo>
                    <a:pt x="15517" y="314"/>
                  </a:lnTo>
                  <a:lnTo>
                    <a:pt x="15579" y="408"/>
                  </a:lnTo>
                  <a:lnTo>
                    <a:pt x="15611" y="533"/>
                  </a:lnTo>
                  <a:lnTo>
                    <a:pt x="15642" y="627"/>
                  </a:lnTo>
                  <a:lnTo>
                    <a:pt x="15642" y="753"/>
                  </a:lnTo>
                  <a:lnTo>
                    <a:pt x="15611" y="847"/>
                  </a:lnTo>
                  <a:lnTo>
                    <a:pt x="15548" y="972"/>
                  </a:lnTo>
                  <a:lnTo>
                    <a:pt x="15548" y="972"/>
                  </a:lnTo>
                  <a:lnTo>
                    <a:pt x="15141" y="1568"/>
                  </a:lnTo>
                  <a:lnTo>
                    <a:pt x="14702" y="2163"/>
                  </a:lnTo>
                  <a:lnTo>
                    <a:pt x="14232" y="2728"/>
                  </a:lnTo>
                  <a:lnTo>
                    <a:pt x="13730" y="3323"/>
                  </a:lnTo>
                  <a:lnTo>
                    <a:pt x="13229" y="3887"/>
                  </a:lnTo>
                  <a:lnTo>
                    <a:pt x="12696" y="4452"/>
                  </a:lnTo>
                  <a:lnTo>
                    <a:pt x="12131" y="4953"/>
                  </a:lnTo>
                  <a:lnTo>
                    <a:pt x="11567" y="5455"/>
                  </a:lnTo>
                  <a:lnTo>
                    <a:pt x="10972" y="5925"/>
                  </a:lnTo>
                  <a:lnTo>
                    <a:pt x="10345" y="6332"/>
                  </a:lnTo>
                  <a:lnTo>
                    <a:pt x="9686" y="6708"/>
                  </a:lnTo>
                  <a:lnTo>
                    <a:pt x="9028" y="7022"/>
                  </a:lnTo>
                  <a:lnTo>
                    <a:pt x="8339" y="7273"/>
                  </a:lnTo>
                  <a:lnTo>
                    <a:pt x="7618" y="7492"/>
                  </a:lnTo>
                  <a:lnTo>
                    <a:pt x="6897" y="7618"/>
                  </a:lnTo>
                  <a:lnTo>
                    <a:pt x="6520" y="7649"/>
                  </a:lnTo>
                  <a:lnTo>
                    <a:pt x="6113" y="76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fill="none" h="29529" w="26927">
                  <a:moveTo>
                    <a:pt x="24544" y="2634"/>
                  </a:moveTo>
                  <a:lnTo>
                    <a:pt x="24544" y="2634"/>
                  </a:lnTo>
                  <a:lnTo>
                    <a:pt x="24795" y="3104"/>
                  </a:lnTo>
                  <a:lnTo>
                    <a:pt x="25014" y="3574"/>
                  </a:lnTo>
                  <a:lnTo>
                    <a:pt x="25234" y="4076"/>
                  </a:lnTo>
                  <a:lnTo>
                    <a:pt x="25422" y="4577"/>
                  </a:lnTo>
                  <a:lnTo>
                    <a:pt x="25798" y="5580"/>
                  </a:lnTo>
                  <a:lnTo>
                    <a:pt x="25986" y="6051"/>
                  </a:lnTo>
                  <a:lnTo>
                    <a:pt x="26237" y="6521"/>
                  </a:lnTo>
                  <a:lnTo>
                    <a:pt x="26237" y="6521"/>
                  </a:lnTo>
                  <a:lnTo>
                    <a:pt x="26550" y="7179"/>
                  </a:lnTo>
                  <a:lnTo>
                    <a:pt x="26676" y="7492"/>
                  </a:lnTo>
                  <a:lnTo>
                    <a:pt x="26770" y="7806"/>
                  </a:lnTo>
                  <a:lnTo>
                    <a:pt x="26864" y="8151"/>
                  </a:lnTo>
                  <a:lnTo>
                    <a:pt x="26895" y="8496"/>
                  </a:lnTo>
                  <a:lnTo>
                    <a:pt x="26927" y="8840"/>
                  </a:lnTo>
                  <a:lnTo>
                    <a:pt x="26895" y="9216"/>
                  </a:lnTo>
                  <a:lnTo>
                    <a:pt x="26895" y="9216"/>
                  </a:lnTo>
                  <a:lnTo>
                    <a:pt x="26801" y="9749"/>
                  </a:lnTo>
                  <a:lnTo>
                    <a:pt x="26676" y="10282"/>
                  </a:lnTo>
                  <a:lnTo>
                    <a:pt x="26331" y="11285"/>
                  </a:lnTo>
                  <a:lnTo>
                    <a:pt x="26143" y="11787"/>
                  </a:lnTo>
                  <a:lnTo>
                    <a:pt x="26018" y="12320"/>
                  </a:lnTo>
                  <a:lnTo>
                    <a:pt x="25892" y="12853"/>
                  </a:lnTo>
                  <a:lnTo>
                    <a:pt x="25861" y="13386"/>
                  </a:lnTo>
                  <a:lnTo>
                    <a:pt x="25861" y="13386"/>
                  </a:lnTo>
                  <a:lnTo>
                    <a:pt x="25861" y="14263"/>
                  </a:lnTo>
                  <a:lnTo>
                    <a:pt x="25861" y="15141"/>
                  </a:lnTo>
                  <a:lnTo>
                    <a:pt x="25861" y="15548"/>
                  </a:lnTo>
                  <a:lnTo>
                    <a:pt x="25798" y="15987"/>
                  </a:lnTo>
                  <a:lnTo>
                    <a:pt x="25673" y="16395"/>
                  </a:lnTo>
                  <a:lnTo>
                    <a:pt x="25485" y="16802"/>
                  </a:lnTo>
                  <a:lnTo>
                    <a:pt x="25485" y="16802"/>
                  </a:lnTo>
                  <a:lnTo>
                    <a:pt x="25297" y="17116"/>
                  </a:lnTo>
                  <a:lnTo>
                    <a:pt x="25077" y="17398"/>
                  </a:lnTo>
                  <a:lnTo>
                    <a:pt x="24826" y="17680"/>
                  </a:lnTo>
                  <a:lnTo>
                    <a:pt x="24544" y="17931"/>
                  </a:lnTo>
                  <a:lnTo>
                    <a:pt x="23949" y="18370"/>
                  </a:lnTo>
                  <a:lnTo>
                    <a:pt x="23353" y="18808"/>
                  </a:lnTo>
                  <a:lnTo>
                    <a:pt x="23353" y="18808"/>
                  </a:lnTo>
                  <a:lnTo>
                    <a:pt x="22789" y="19216"/>
                  </a:lnTo>
                  <a:lnTo>
                    <a:pt x="22350" y="19655"/>
                  </a:lnTo>
                  <a:lnTo>
                    <a:pt x="21943" y="20094"/>
                  </a:lnTo>
                  <a:lnTo>
                    <a:pt x="21629" y="20564"/>
                  </a:lnTo>
                  <a:lnTo>
                    <a:pt x="21316" y="21065"/>
                  </a:lnTo>
                  <a:lnTo>
                    <a:pt x="21065" y="21598"/>
                  </a:lnTo>
                  <a:lnTo>
                    <a:pt x="20783" y="22194"/>
                  </a:lnTo>
                  <a:lnTo>
                    <a:pt x="20532" y="22821"/>
                  </a:lnTo>
                  <a:lnTo>
                    <a:pt x="20532" y="22821"/>
                  </a:lnTo>
                  <a:lnTo>
                    <a:pt x="20250" y="23510"/>
                  </a:lnTo>
                  <a:lnTo>
                    <a:pt x="19905" y="24169"/>
                  </a:lnTo>
                  <a:lnTo>
                    <a:pt x="19529" y="24796"/>
                  </a:lnTo>
                  <a:lnTo>
                    <a:pt x="19309" y="25109"/>
                  </a:lnTo>
                  <a:lnTo>
                    <a:pt x="19090" y="25391"/>
                  </a:lnTo>
                  <a:lnTo>
                    <a:pt x="18839" y="25642"/>
                  </a:lnTo>
                  <a:lnTo>
                    <a:pt x="18588" y="25924"/>
                  </a:lnTo>
                  <a:lnTo>
                    <a:pt x="18306" y="26143"/>
                  </a:lnTo>
                  <a:lnTo>
                    <a:pt x="18024" y="26363"/>
                  </a:lnTo>
                  <a:lnTo>
                    <a:pt x="17711" y="26551"/>
                  </a:lnTo>
                  <a:lnTo>
                    <a:pt x="17366" y="26739"/>
                  </a:lnTo>
                  <a:lnTo>
                    <a:pt x="17021" y="26864"/>
                  </a:lnTo>
                  <a:lnTo>
                    <a:pt x="16676" y="26990"/>
                  </a:lnTo>
                  <a:lnTo>
                    <a:pt x="16676" y="26990"/>
                  </a:lnTo>
                  <a:lnTo>
                    <a:pt x="16394" y="27053"/>
                  </a:lnTo>
                  <a:lnTo>
                    <a:pt x="16081" y="27084"/>
                  </a:lnTo>
                  <a:lnTo>
                    <a:pt x="15517" y="27115"/>
                  </a:lnTo>
                  <a:lnTo>
                    <a:pt x="14952" y="27147"/>
                  </a:lnTo>
                  <a:lnTo>
                    <a:pt x="14388" y="27147"/>
                  </a:lnTo>
                  <a:lnTo>
                    <a:pt x="14388" y="27147"/>
                  </a:lnTo>
                  <a:lnTo>
                    <a:pt x="13949" y="27209"/>
                  </a:lnTo>
                  <a:lnTo>
                    <a:pt x="13573" y="27272"/>
                  </a:lnTo>
                  <a:lnTo>
                    <a:pt x="13197" y="27366"/>
                  </a:lnTo>
                  <a:lnTo>
                    <a:pt x="12821" y="27460"/>
                  </a:lnTo>
                  <a:lnTo>
                    <a:pt x="12476" y="27617"/>
                  </a:lnTo>
                  <a:lnTo>
                    <a:pt x="12100" y="27773"/>
                  </a:lnTo>
                  <a:lnTo>
                    <a:pt x="11379" y="28150"/>
                  </a:lnTo>
                  <a:lnTo>
                    <a:pt x="11379" y="28150"/>
                  </a:lnTo>
                  <a:lnTo>
                    <a:pt x="10627" y="28588"/>
                  </a:lnTo>
                  <a:lnTo>
                    <a:pt x="9843" y="28965"/>
                  </a:lnTo>
                  <a:lnTo>
                    <a:pt x="9435" y="29121"/>
                  </a:lnTo>
                  <a:lnTo>
                    <a:pt x="9028" y="29278"/>
                  </a:lnTo>
                  <a:lnTo>
                    <a:pt x="8620" y="29372"/>
                  </a:lnTo>
                  <a:lnTo>
                    <a:pt x="8150" y="29466"/>
                  </a:lnTo>
                  <a:lnTo>
                    <a:pt x="8150" y="29466"/>
                  </a:lnTo>
                  <a:lnTo>
                    <a:pt x="7743" y="29498"/>
                  </a:lnTo>
                  <a:lnTo>
                    <a:pt x="7335" y="29529"/>
                  </a:lnTo>
                  <a:lnTo>
                    <a:pt x="6896" y="29498"/>
                  </a:lnTo>
                  <a:lnTo>
                    <a:pt x="6457" y="29466"/>
                  </a:lnTo>
                  <a:lnTo>
                    <a:pt x="6050" y="29403"/>
                  </a:lnTo>
                  <a:lnTo>
                    <a:pt x="5642" y="29278"/>
                  </a:lnTo>
                  <a:lnTo>
                    <a:pt x="5235" y="29153"/>
                  </a:lnTo>
                  <a:lnTo>
                    <a:pt x="4827" y="28996"/>
                  </a:lnTo>
                  <a:lnTo>
                    <a:pt x="4827" y="28996"/>
                  </a:lnTo>
                  <a:lnTo>
                    <a:pt x="4514" y="28808"/>
                  </a:lnTo>
                  <a:lnTo>
                    <a:pt x="4201" y="28588"/>
                  </a:lnTo>
                  <a:lnTo>
                    <a:pt x="3950" y="28338"/>
                  </a:lnTo>
                  <a:lnTo>
                    <a:pt x="3699" y="28087"/>
                  </a:lnTo>
                  <a:lnTo>
                    <a:pt x="3229" y="27585"/>
                  </a:lnTo>
                  <a:lnTo>
                    <a:pt x="2978" y="27335"/>
                  </a:lnTo>
                  <a:lnTo>
                    <a:pt x="2665" y="27084"/>
                  </a:lnTo>
                  <a:lnTo>
                    <a:pt x="2665" y="27084"/>
                  </a:lnTo>
                  <a:lnTo>
                    <a:pt x="2539" y="26990"/>
                  </a:lnTo>
                  <a:lnTo>
                    <a:pt x="2382" y="26927"/>
                  </a:lnTo>
                  <a:lnTo>
                    <a:pt x="2069" y="26833"/>
                  </a:lnTo>
                  <a:lnTo>
                    <a:pt x="1724" y="26739"/>
                  </a:lnTo>
                  <a:lnTo>
                    <a:pt x="1379" y="26676"/>
                  </a:lnTo>
                  <a:lnTo>
                    <a:pt x="1035" y="26614"/>
                  </a:lnTo>
                  <a:lnTo>
                    <a:pt x="721" y="26520"/>
                  </a:lnTo>
                  <a:lnTo>
                    <a:pt x="564" y="26426"/>
                  </a:lnTo>
                  <a:lnTo>
                    <a:pt x="439" y="26363"/>
                  </a:lnTo>
                  <a:lnTo>
                    <a:pt x="314" y="26238"/>
                  </a:lnTo>
                  <a:lnTo>
                    <a:pt x="220" y="26112"/>
                  </a:lnTo>
                  <a:lnTo>
                    <a:pt x="220" y="26112"/>
                  </a:lnTo>
                  <a:lnTo>
                    <a:pt x="94" y="25893"/>
                  </a:lnTo>
                  <a:lnTo>
                    <a:pt x="0" y="25642"/>
                  </a:lnTo>
                  <a:lnTo>
                    <a:pt x="0" y="25391"/>
                  </a:lnTo>
                  <a:lnTo>
                    <a:pt x="0" y="25109"/>
                  </a:lnTo>
                  <a:lnTo>
                    <a:pt x="32" y="24827"/>
                  </a:lnTo>
                  <a:lnTo>
                    <a:pt x="63" y="24545"/>
                  </a:lnTo>
                  <a:lnTo>
                    <a:pt x="220" y="24075"/>
                  </a:lnTo>
                  <a:lnTo>
                    <a:pt x="220" y="24075"/>
                  </a:lnTo>
                  <a:lnTo>
                    <a:pt x="408" y="23542"/>
                  </a:lnTo>
                  <a:lnTo>
                    <a:pt x="690" y="23072"/>
                  </a:lnTo>
                  <a:lnTo>
                    <a:pt x="972" y="22570"/>
                  </a:lnTo>
                  <a:lnTo>
                    <a:pt x="1317" y="22100"/>
                  </a:lnTo>
                  <a:lnTo>
                    <a:pt x="2006" y="21191"/>
                  </a:lnTo>
                  <a:lnTo>
                    <a:pt x="2320" y="20752"/>
                  </a:lnTo>
                  <a:lnTo>
                    <a:pt x="2633" y="20282"/>
                  </a:lnTo>
                  <a:lnTo>
                    <a:pt x="2633" y="20282"/>
                  </a:lnTo>
                  <a:lnTo>
                    <a:pt x="2947" y="19717"/>
                  </a:lnTo>
                  <a:lnTo>
                    <a:pt x="3260" y="19153"/>
                  </a:lnTo>
                  <a:lnTo>
                    <a:pt x="3824" y="18025"/>
                  </a:lnTo>
                  <a:lnTo>
                    <a:pt x="4357" y="16865"/>
                  </a:lnTo>
                  <a:lnTo>
                    <a:pt x="4827" y="15674"/>
                  </a:lnTo>
                  <a:lnTo>
                    <a:pt x="4827" y="15674"/>
                  </a:lnTo>
                  <a:lnTo>
                    <a:pt x="4890" y="15548"/>
                  </a:lnTo>
                  <a:lnTo>
                    <a:pt x="4984" y="15486"/>
                  </a:lnTo>
                  <a:lnTo>
                    <a:pt x="5078" y="15454"/>
                  </a:lnTo>
                  <a:lnTo>
                    <a:pt x="5204" y="15454"/>
                  </a:lnTo>
                  <a:lnTo>
                    <a:pt x="5204" y="15454"/>
                  </a:lnTo>
                  <a:lnTo>
                    <a:pt x="5329" y="15360"/>
                  </a:lnTo>
                  <a:lnTo>
                    <a:pt x="5454" y="15298"/>
                  </a:lnTo>
                  <a:lnTo>
                    <a:pt x="5611" y="15266"/>
                  </a:lnTo>
                  <a:lnTo>
                    <a:pt x="5768" y="15298"/>
                  </a:lnTo>
                  <a:lnTo>
                    <a:pt x="5893" y="15360"/>
                  </a:lnTo>
                  <a:lnTo>
                    <a:pt x="5987" y="15454"/>
                  </a:lnTo>
                  <a:lnTo>
                    <a:pt x="6050" y="15580"/>
                  </a:lnTo>
                  <a:lnTo>
                    <a:pt x="6081" y="15737"/>
                  </a:lnTo>
                  <a:lnTo>
                    <a:pt x="6081" y="15737"/>
                  </a:lnTo>
                  <a:lnTo>
                    <a:pt x="6050" y="16113"/>
                  </a:lnTo>
                  <a:lnTo>
                    <a:pt x="6113" y="16426"/>
                  </a:lnTo>
                  <a:lnTo>
                    <a:pt x="6207" y="16708"/>
                  </a:lnTo>
                  <a:lnTo>
                    <a:pt x="6395" y="16959"/>
                  </a:lnTo>
                  <a:lnTo>
                    <a:pt x="6583" y="17178"/>
                  </a:lnTo>
                  <a:lnTo>
                    <a:pt x="6834" y="17335"/>
                  </a:lnTo>
                  <a:lnTo>
                    <a:pt x="7116" y="17492"/>
                  </a:lnTo>
                  <a:lnTo>
                    <a:pt x="7429" y="17617"/>
                  </a:lnTo>
                  <a:lnTo>
                    <a:pt x="7743" y="17711"/>
                  </a:lnTo>
                  <a:lnTo>
                    <a:pt x="8056" y="17774"/>
                  </a:lnTo>
                  <a:lnTo>
                    <a:pt x="8401" y="17837"/>
                  </a:lnTo>
                  <a:lnTo>
                    <a:pt x="8714" y="17837"/>
                  </a:lnTo>
                  <a:lnTo>
                    <a:pt x="9341" y="17868"/>
                  </a:lnTo>
                  <a:lnTo>
                    <a:pt x="9874" y="17805"/>
                  </a:lnTo>
                  <a:lnTo>
                    <a:pt x="9874" y="17805"/>
                  </a:lnTo>
                  <a:lnTo>
                    <a:pt x="10282" y="17743"/>
                  </a:lnTo>
                  <a:lnTo>
                    <a:pt x="10689" y="17649"/>
                  </a:lnTo>
                  <a:lnTo>
                    <a:pt x="11034" y="17492"/>
                  </a:lnTo>
                  <a:lnTo>
                    <a:pt x="11379" y="17304"/>
                  </a:lnTo>
                  <a:lnTo>
                    <a:pt x="11661" y="17084"/>
                  </a:lnTo>
                  <a:lnTo>
                    <a:pt x="11974" y="16865"/>
                  </a:lnTo>
                  <a:lnTo>
                    <a:pt x="12257" y="16583"/>
                  </a:lnTo>
                  <a:lnTo>
                    <a:pt x="12570" y="16301"/>
                  </a:lnTo>
                  <a:lnTo>
                    <a:pt x="12570" y="16301"/>
                  </a:lnTo>
                  <a:lnTo>
                    <a:pt x="13103" y="15737"/>
                  </a:lnTo>
                  <a:lnTo>
                    <a:pt x="13636" y="15266"/>
                  </a:lnTo>
                  <a:lnTo>
                    <a:pt x="14200" y="14827"/>
                  </a:lnTo>
                  <a:lnTo>
                    <a:pt x="14827" y="14389"/>
                  </a:lnTo>
                  <a:lnTo>
                    <a:pt x="14827" y="14389"/>
                  </a:lnTo>
                  <a:lnTo>
                    <a:pt x="15109" y="14138"/>
                  </a:lnTo>
                  <a:lnTo>
                    <a:pt x="15360" y="13887"/>
                  </a:lnTo>
                  <a:lnTo>
                    <a:pt x="15579" y="13605"/>
                  </a:lnTo>
                  <a:lnTo>
                    <a:pt x="15736" y="13323"/>
                  </a:lnTo>
                  <a:lnTo>
                    <a:pt x="15861" y="13072"/>
                  </a:lnTo>
                  <a:lnTo>
                    <a:pt x="15924" y="12790"/>
                  </a:lnTo>
                  <a:lnTo>
                    <a:pt x="15987" y="12508"/>
                  </a:lnTo>
                  <a:lnTo>
                    <a:pt x="16018" y="12194"/>
                  </a:lnTo>
                  <a:lnTo>
                    <a:pt x="16049" y="11630"/>
                  </a:lnTo>
                  <a:lnTo>
                    <a:pt x="16081" y="11003"/>
                  </a:lnTo>
                  <a:lnTo>
                    <a:pt x="16112" y="10376"/>
                  </a:lnTo>
                  <a:lnTo>
                    <a:pt x="16143" y="10031"/>
                  </a:lnTo>
                  <a:lnTo>
                    <a:pt x="16206" y="9718"/>
                  </a:lnTo>
                  <a:lnTo>
                    <a:pt x="16206" y="9718"/>
                  </a:lnTo>
                  <a:lnTo>
                    <a:pt x="16332" y="9436"/>
                  </a:lnTo>
                  <a:lnTo>
                    <a:pt x="16457" y="9154"/>
                  </a:lnTo>
                  <a:lnTo>
                    <a:pt x="16582" y="8872"/>
                  </a:lnTo>
                  <a:lnTo>
                    <a:pt x="16676" y="8590"/>
                  </a:lnTo>
                  <a:lnTo>
                    <a:pt x="16676" y="8590"/>
                  </a:lnTo>
                  <a:lnTo>
                    <a:pt x="16739" y="8245"/>
                  </a:lnTo>
                  <a:lnTo>
                    <a:pt x="16770" y="7931"/>
                  </a:lnTo>
                  <a:lnTo>
                    <a:pt x="16739" y="7618"/>
                  </a:lnTo>
                  <a:lnTo>
                    <a:pt x="16676" y="7336"/>
                  </a:lnTo>
                  <a:lnTo>
                    <a:pt x="16551" y="7054"/>
                  </a:lnTo>
                  <a:lnTo>
                    <a:pt x="16426" y="6834"/>
                  </a:lnTo>
                  <a:lnTo>
                    <a:pt x="16237" y="6615"/>
                  </a:lnTo>
                  <a:lnTo>
                    <a:pt x="16049" y="6395"/>
                  </a:lnTo>
                  <a:lnTo>
                    <a:pt x="15799" y="6207"/>
                  </a:lnTo>
                  <a:lnTo>
                    <a:pt x="15548" y="6051"/>
                  </a:lnTo>
                  <a:lnTo>
                    <a:pt x="15297" y="5894"/>
                  </a:lnTo>
                  <a:lnTo>
                    <a:pt x="15046" y="5768"/>
                  </a:lnTo>
                  <a:lnTo>
                    <a:pt x="14482" y="5518"/>
                  </a:lnTo>
                  <a:lnTo>
                    <a:pt x="13949" y="5361"/>
                  </a:lnTo>
                  <a:lnTo>
                    <a:pt x="13949" y="5361"/>
                  </a:lnTo>
                  <a:lnTo>
                    <a:pt x="13887" y="5330"/>
                  </a:lnTo>
                  <a:lnTo>
                    <a:pt x="13855" y="5298"/>
                  </a:lnTo>
                  <a:lnTo>
                    <a:pt x="13824" y="5204"/>
                  </a:lnTo>
                  <a:lnTo>
                    <a:pt x="13887" y="5110"/>
                  </a:lnTo>
                  <a:lnTo>
                    <a:pt x="13918" y="5079"/>
                  </a:lnTo>
                  <a:lnTo>
                    <a:pt x="13981" y="5079"/>
                  </a:lnTo>
                  <a:lnTo>
                    <a:pt x="13981" y="5079"/>
                  </a:lnTo>
                  <a:lnTo>
                    <a:pt x="14294" y="5079"/>
                  </a:lnTo>
                  <a:lnTo>
                    <a:pt x="14670" y="5110"/>
                  </a:lnTo>
                  <a:lnTo>
                    <a:pt x="15015" y="5173"/>
                  </a:lnTo>
                  <a:lnTo>
                    <a:pt x="15391" y="5267"/>
                  </a:lnTo>
                  <a:lnTo>
                    <a:pt x="15736" y="5392"/>
                  </a:lnTo>
                  <a:lnTo>
                    <a:pt x="16081" y="5549"/>
                  </a:lnTo>
                  <a:lnTo>
                    <a:pt x="16426" y="5706"/>
                  </a:lnTo>
                  <a:lnTo>
                    <a:pt x="16739" y="5925"/>
                  </a:lnTo>
                  <a:lnTo>
                    <a:pt x="17021" y="6145"/>
                  </a:lnTo>
                  <a:lnTo>
                    <a:pt x="17272" y="6364"/>
                  </a:lnTo>
                  <a:lnTo>
                    <a:pt x="17491" y="6646"/>
                  </a:lnTo>
                  <a:lnTo>
                    <a:pt x="17679" y="6928"/>
                  </a:lnTo>
                  <a:lnTo>
                    <a:pt x="17805" y="7273"/>
                  </a:lnTo>
                  <a:lnTo>
                    <a:pt x="17899" y="7618"/>
                  </a:lnTo>
                  <a:lnTo>
                    <a:pt x="17930" y="7963"/>
                  </a:lnTo>
                  <a:lnTo>
                    <a:pt x="17867" y="8370"/>
                  </a:lnTo>
                  <a:lnTo>
                    <a:pt x="17867" y="8370"/>
                  </a:lnTo>
                  <a:lnTo>
                    <a:pt x="17773" y="8684"/>
                  </a:lnTo>
                  <a:lnTo>
                    <a:pt x="17679" y="8966"/>
                  </a:lnTo>
                  <a:lnTo>
                    <a:pt x="17429" y="9499"/>
                  </a:lnTo>
                  <a:lnTo>
                    <a:pt x="17303" y="9781"/>
                  </a:lnTo>
                  <a:lnTo>
                    <a:pt x="17178" y="10063"/>
                  </a:lnTo>
                  <a:lnTo>
                    <a:pt x="17115" y="10345"/>
                  </a:lnTo>
                  <a:lnTo>
                    <a:pt x="17052" y="10690"/>
                  </a:lnTo>
                  <a:lnTo>
                    <a:pt x="17052" y="10690"/>
                  </a:lnTo>
                  <a:lnTo>
                    <a:pt x="17052" y="11160"/>
                  </a:lnTo>
                  <a:lnTo>
                    <a:pt x="17052" y="11661"/>
                  </a:lnTo>
                  <a:lnTo>
                    <a:pt x="17052" y="12132"/>
                  </a:lnTo>
                  <a:lnTo>
                    <a:pt x="16990" y="12602"/>
                  </a:lnTo>
                  <a:lnTo>
                    <a:pt x="16990" y="12602"/>
                  </a:lnTo>
                  <a:lnTo>
                    <a:pt x="16958" y="12947"/>
                  </a:lnTo>
                  <a:lnTo>
                    <a:pt x="16864" y="13260"/>
                  </a:lnTo>
                  <a:lnTo>
                    <a:pt x="16770" y="13574"/>
                  </a:lnTo>
                  <a:lnTo>
                    <a:pt x="16676" y="13887"/>
                  </a:lnTo>
                  <a:lnTo>
                    <a:pt x="16520" y="14169"/>
                  </a:lnTo>
                  <a:lnTo>
                    <a:pt x="16332" y="14420"/>
                  </a:lnTo>
                  <a:lnTo>
                    <a:pt x="16112" y="14671"/>
                  </a:lnTo>
                  <a:lnTo>
                    <a:pt x="15861" y="14922"/>
                  </a:lnTo>
                  <a:lnTo>
                    <a:pt x="15861" y="14922"/>
                  </a:lnTo>
                  <a:lnTo>
                    <a:pt x="15579" y="15141"/>
                  </a:lnTo>
                  <a:lnTo>
                    <a:pt x="15297" y="15329"/>
                  </a:lnTo>
                  <a:lnTo>
                    <a:pt x="14702" y="15674"/>
                  </a:lnTo>
                  <a:lnTo>
                    <a:pt x="14137" y="16081"/>
                  </a:lnTo>
                  <a:lnTo>
                    <a:pt x="13887" y="16301"/>
                  </a:lnTo>
                  <a:lnTo>
                    <a:pt x="13604" y="16552"/>
                  </a:lnTo>
                  <a:lnTo>
                    <a:pt x="13604" y="16552"/>
                  </a:lnTo>
                  <a:lnTo>
                    <a:pt x="13322" y="16865"/>
                  </a:lnTo>
                  <a:lnTo>
                    <a:pt x="13072" y="17178"/>
                  </a:lnTo>
                  <a:lnTo>
                    <a:pt x="12789" y="17492"/>
                  </a:lnTo>
                  <a:lnTo>
                    <a:pt x="12476" y="17774"/>
                  </a:lnTo>
                  <a:lnTo>
                    <a:pt x="12476" y="17774"/>
                  </a:lnTo>
                  <a:lnTo>
                    <a:pt x="12131" y="18056"/>
                  </a:lnTo>
                  <a:lnTo>
                    <a:pt x="11755" y="18276"/>
                  </a:lnTo>
                  <a:lnTo>
                    <a:pt x="11347" y="18464"/>
                  </a:lnTo>
                  <a:lnTo>
                    <a:pt x="10940" y="18589"/>
                  </a:lnTo>
                  <a:lnTo>
                    <a:pt x="10532" y="18714"/>
                  </a:lnTo>
                  <a:lnTo>
                    <a:pt x="10094" y="18777"/>
                  </a:lnTo>
                  <a:lnTo>
                    <a:pt x="9655" y="18808"/>
                  </a:lnTo>
                  <a:lnTo>
                    <a:pt x="9216" y="18808"/>
                  </a:lnTo>
                  <a:lnTo>
                    <a:pt x="9216" y="18808"/>
                  </a:lnTo>
                  <a:lnTo>
                    <a:pt x="8620" y="18777"/>
                  </a:lnTo>
                  <a:lnTo>
                    <a:pt x="7993" y="18714"/>
                  </a:lnTo>
                  <a:lnTo>
                    <a:pt x="7367" y="18589"/>
                  </a:lnTo>
                  <a:lnTo>
                    <a:pt x="7084" y="18495"/>
                  </a:lnTo>
                  <a:lnTo>
                    <a:pt x="6802" y="18401"/>
                  </a:lnTo>
                  <a:lnTo>
                    <a:pt x="6520" y="18276"/>
                  </a:lnTo>
                  <a:lnTo>
                    <a:pt x="6269" y="18150"/>
                  </a:lnTo>
                  <a:lnTo>
                    <a:pt x="6019" y="17993"/>
                  </a:lnTo>
                  <a:lnTo>
                    <a:pt x="5799" y="17805"/>
                  </a:lnTo>
                  <a:lnTo>
                    <a:pt x="5611" y="17617"/>
                  </a:lnTo>
                  <a:lnTo>
                    <a:pt x="5423" y="17398"/>
                  </a:lnTo>
                  <a:lnTo>
                    <a:pt x="5298" y="17147"/>
                  </a:lnTo>
                  <a:lnTo>
                    <a:pt x="5172" y="16896"/>
                  </a:lnTo>
                  <a:lnTo>
                    <a:pt x="5172" y="16896"/>
                  </a:lnTo>
                  <a:lnTo>
                    <a:pt x="4890" y="17680"/>
                  </a:lnTo>
                  <a:lnTo>
                    <a:pt x="4577" y="18432"/>
                  </a:lnTo>
                  <a:lnTo>
                    <a:pt x="4232" y="19185"/>
                  </a:lnTo>
                  <a:lnTo>
                    <a:pt x="3856" y="19906"/>
                  </a:lnTo>
                  <a:lnTo>
                    <a:pt x="3417" y="20627"/>
                  </a:lnTo>
                  <a:lnTo>
                    <a:pt x="2978" y="21316"/>
                  </a:lnTo>
                  <a:lnTo>
                    <a:pt x="2038" y="22727"/>
                  </a:lnTo>
                  <a:lnTo>
                    <a:pt x="2038" y="22727"/>
                  </a:lnTo>
                  <a:lnTo>
                    <a:pt x="1630" y="23354"/>
                  </a:lnTo>
                  <a:lnTo>
                    <a:pt x="1379" y="23730"/>
                  </a:lnTo>
                  <a:lnTo>
                    <a:pt x="1191" y="24137"/>
                  </a:lnTo>
                  <a:lnTo>
                    <a:pt x="1097" y="24325"/>
                  </a:lnTo>
                  <a:lnTo>
                    <a:pt x="1035" y="24545"/>
                  </a:lnTo>
                  <a:lnTo>
                    <a:pt x="1003" y="24733"/>
                  </a:lnTo>
                  <a:lnTo>
                    <a:pt x="1003" y="24952"/>
                  </a:lnTo>
                  <a:lnTo>
                    <a:pt x="1035" y="25140"/>
                  </a:lnTo>
                  <a:lnTo>
                    <a:pt x="1097" y="25297"/>
                  </a:lnTo>
                  <a:lnTo>
                    <a:pt x="1191" y="25454"/>
                  </a:lnTo>
                  <a:lnTo>
                    <a:pt x="1348" y="25611"/>
                  </a:lnTo>
                  <a:lnTo>
                    <a:pt x="1348" y="25611"/>
                  </a:lnTo>
                  <a:lnTo>
                    <a:pt x="1411" y="25642"/>
                  </a:lnTo>
                  <a:lnTo>
                    <a:pt x="1505" y="25642"/>
                  </a:lnTo>
                  <a:lnTo>
                    <a:pt x="1724" y="25642"/>
                  </a:lnTo>
                  <a:lnTo>
                    <a:pt x="1724" y="25642"/>
                  </a:lnTo>
                  <a:lnTo>
                    <a:pt x="1944" y="25642"/>
                  </a:lnTo>
                  <a:lnTo>
                    <a:pt x="2069" y="25642"/>
                  </a:lnTo>
                  <a:lnTo>
                    <a:pt x="2132" y="25673"/>
                  </a:lnTo>
                  <a:lnTo>
                    <a:pt x="2132" y="25673"/>
                  </a:lnTo>
                  <a:lnTo>
                    <a:pt x="2571" y="25893"/>
                  </a:lnTo>
                  <a:lnTo>
                    <a:pt x="2978" y="26143"/>
                  </a:lnTo>
                  <a:lnTo>
                    <a:pt x="3323" y="26426"/>
                  </a:lnTo>
                  <a:lnTo>
                    <a:pt x="3699" y="26802"/>
                  </a:lnTo>
                  <a:lnTo>
                    <a:pt x="3699" y="26802"/>
                  </a:lnTo>
                  <a:lnTo>
                    <a:pt x="4201" y="27303"/>
                  </a:lnTo>
                  <a:lnTo>
                    <a:pt x="4483" y="27523"/>
                  </a:lnTo>
                  <a:lnTo>
                    <a:pt x="4765" y="27711"/>
                  </a:lnTo>
                  <a:lnTo>
                    <a:pt x="5047" y="27899"/>
                  </a:lnTo>
                  <a:lnTo>
                    <a:pt x="5329" y="28056"/>
                  </a:lnTo>
                  <a:lnTo>
                    <a:pt x="5611" y="28181"/>
                  </a:lnTo>
                  <a:lnTo>
                    <a:pt x="5925" y="28306"/>
                  </a:lnTo>
                  <a:lnTo>
                    <a:pt x="6238" y="28400"/>
                  </a:lnTo>
                  <a:lnTo>
                    <a:pt x="6552" y="28463"/>
                  </a:lnTo>
                  <a:lnTo>
                    <a:pt x="6865" y="28526"/>
                  </a:lnTo>
                  <a:lnTo>
                    <a:pt x="7210" y="28557"/>
                  </a:lnTo>
                  <a:lnTo>
                    <a:pt x="7555" y="28557"/>
                  </a:lnTo>
                  <a:lnTo>
                    <a:pt x="7899" y="28526"/>
                  </a:lnTo>
                  <a:lnTo>
                    <a:pt x="8244" y="28463"/>
                  </a:lnTo>
                  <a:lnTo>
                    <a:pt x="8620" y="28400"/>
                  </a:lnTo>
                  <a:lnTo>
                    <a:pt x="8620" y="28400"/>
                  </a:lnTo>
                  <a:lnTo>
                    <a:pt x="9122" y="28244"/>
                  </a:lnTo>
                  <a:lnTo>
                    <a:pt x="9561" y="28056"/>
                  </a:lnTo>
                  <a:lnTo>
                    <a:pt x="10000" y="27805"/>
                  </a:lnTo>
                  <a:lnTo>
                    <a:pt x="10438" y="27554"/>
                  </a:lnTo>
                  <a:lnTo>
                    <a:pt x="11285" y="27053"/>
                  </a:lnTo>
                  <a:lnTo>
                    <a:pt x="11724" y="26802"/>
                  </a:lnTo>
                  <a:lnTo>
                    <a:pt x="12194" y="26582"/>
                  </a:lnTo>
                  <a:lnTo>
                    <a:pt x="12194" y="26582"/>
                  </a:lnTo>
                  <a:lnTo>
                    <a:pt x="12633" y="26426"/>
                  </a:lnTo>
                  <a:lnTo>
                    <a:pt x="13072" y="26332"/>
                  </a:lnTo>
                  <a:lnTo>
                    <a:pt x="13510" y="26269"/>
                  </a:lnTo>
                  <a:lnTo>
                    <a:pt x="13949" y="26238"/>
                  </a:lnTo>
                  <a:lnTo>
                    <a:pt x="14827" y="26175"/>
                  </a:lnTo>
                  <a:lnTo>
                    <a:pt x="15297" y="26143"/>
                  </a:lnTo>
                  <a:lnTo>
                    <a:pt x="15736" y="26081"/>
                  </a:lnTo>
                  <a:lnTo>
                    <a:pt x="15736" y="26081"/>
                  </a:lnTo>
                  <a:lnTo>
                    <a:pt x="16112" y="25987"/>
                  </a:lnTo>
                  <a:lnTo>
                    <a:pt x="16457" y="25893"/>
                  </a:lnTo>
                  <a:lnTo>
                    <a:pt x="16770" y="25767"/>
                  </a:lnTo>
                  <a:lnTo>
                    <a:pt x="17084" y="25642"/>
                  </a:lnTo>
                  <a:lnTo>
                    <a:pt x="17366" y="25454"/>
                  </a:lnTo>
                  <a:lnTo>
                    <a:pt x="17617" y="25297"/>
                  </a:lnTo>
                  <a:lnTo>
                    <a:pt x="17867" y="25078"/>
                  </a:lnTo>
                  <a:lnTo>
                    <a:pt x="18118" y="24858"/>
                  </a:lnTo>
                  <a:lnTo>
                    <a:pt x="18338" y="24639"/>
                  </a:lnTo>
                  <a:lnTo>
                    <a:pt x="18526" y="24357"/>
                  </a:lnTo>
                  <a:lnTo>
                    <a:pt x="18714" y="24106"/>
                  </a:lnTo>
                  <a:lnTo>
                    <a:pt x="18902" y="23824"/>
                  </a:lnTo>
                  <a:lnTo>
                    <a:pt x="19215" y="23197"/>
                  </a:lnTo>
                  <a:lnTo>
                    <a:pt x="19497" y="22539"/>
                  </a:lnTo>
                  <a:lnTo>
                    <a:pt x="19497" y="22539"/>
                  </a:lnTo>
                  <a:lnTo>
                    <a:pt x="19999" y="21253"/>
                  </a:lnTo>
                  <a:lnTo>
                    <a:pt x="20281" y="20658"/>
                  </a:lnTo>
                  <a:lnTo>
                    <a:pt x="20563" y="20094"/>
                  </a:lnTo>
                  <a:lnTo>
                    <a:pt x="20908" y="19561"/>
                  </a:lnTo>
                  <a:lnTo>
                    <a:pt x="21284" y="19059"/>
                  </a:lnTo>
                  <a:lnTo>
                    <a:pt x="21754" y="18589"/>
                  </a:lnTo>
                  <a:lnTo>
                    <a:pt x="22037" y="18338"/>
                  </a:lnTo>
                  <a:lnTo>
                    <a:pt x="22319" y="18119"/>
                  </a:lnTo>
                  <a:lnTo>
                    <a:pt x="22319" y="18119"/>
                  </a:lnTo>
                  <a:lnTo>
                    <a:pt x="22883" y="17680"/>
                  </a:lnTo>
                  <a:lnTo>
                    <a:pt x="23353" y="17304"/>
                  </a:lnTo>
                  <a:lnTo>
                    <a:pt x="23761" y="16928"/>
                  </a:lnTo>
                  <a:lnTo>
                    <a:pt x="23917" y="16740"/>
                  </a:lnTo>
                  <a:lnTo>
                    <a:pt x="24074" y="16520"/>
                  </a:lnTo>
                  <a:lnTo>
                    <a:pt x="24199" y="16301"/>
                  </a:lnTo>
                  <a:lnTo>
                    <a:pt x="24325" y="16081"/>
                  </a:lnTo>
                  <a:lnTo>
                    <a:pt x="24419" y="15831"/>
                  </a:lnTo>
                  <a:lnTo>
                    <a:pt x="24513" y="15548"/>
                  </a:lnTo>
                  <a:lnTo>
                    <a:pt x="24576" y="15235"/>
                  </a:lnTo>
                  <a:lnTo>
                    <a:pt x="24638" y="14922"/>
                  </a:lnTo>
                  <a:lnTo>
                    <a:pt x="24701" y="14138"/>
                  </a:lnTo>
                  <a:lnTo>
                    <a:pt x="24701" y="14138"/>
                  </a:lnTo>
                  <a:lnTo>
                    <a:pt x="24764" y="13229"/>
                  </a:lnTo>
                  <a:lnTo>
                    <a:pt x="24826" y="12445"/>
                  </a:lnTo>
                  <a:lnTo>
                    <a:pt x="24889" y="12038"/>
                  </a:lnTo>
                  <a:lnTo>
                    <a:pt x="24983" y="11630"/>
                  </a:lnTo>
                  <a:lnTo>
                    <a:pt x="25077" y="11223"/>
                  </a:lnTo>
                  <a:lnTo>
                    <a:pt x="25234" y="10784"/>
                  </a:lnTo>
                  <a:lnTo>
                    <a:pt x="25234" y="10784"/>
                  </a:lnTo>
                  <a:lnTo>
                    <a:pt x="25391" y="10251"/>
                  </a:lnTo>
                  <a:lnTo>
                    <a:pt x="25579" y="9718"/>
                  </a:lnTo>
                  <a:lnTo>
                    <a:pt x="25673" y="9467"/>
                  </a:lnTo>
                  <a:lnTo>
                    <a:pt x="25735" y="9185"/>
                  </a:lnTo>
                  <a:lnTo>
                    <a:pt x="25767" y="8903"/>
                  </a:lnTo>
                  <a:lnTo>
                    <a:pt x="25767" y="8652"/>
                  </a:lnTo>
                  <a:lnTo>
                    <a:pt x="25767" y="8652"/>
                  </a:lnTo>
                  <a:lnTo>
                    <a:pt x="25735" y="8339"/>
                  </a:lnTo>
                  <a:lnTo>
                    <a:pt x="25641" y="8057"/>
                  </a:lnTo>
                  <a:lnTo>
                    <a:pt x="25516" y="7775"/>
                  </a:lnTo>
                  <a:lnTo>
                    <a:pt x="25391" y="7492"/>
                  </a:lnTo>
                  <a:lnTo>
                    <a:pt x="25077" y="6960"/>
                  </a:lnTo>
                  <a:lnTo>
                    <a:pt x="24795" y="6427"/>
                  </a:lnTo>
                  <a:lnTo>
                    <a:pt x="24795" y="6427"/>
                  </a:lnTo>
                  <a:lnTo>
                    <a:pt x="24576" y="6019"/>
                  </a:lnTo>
                  <a:lnTo>
                    <a:pt x="24419" y="5580"/>
                  </a:lnTo>
                  <a:lnTo>
                    <a:pt x="24137" y="4703"/>
                  </a:lnTo>
                  <a:lnTo>
                    <a:pt x="23980" y="4295"/>
                  </a:lnTo>
                  <a:lnTo>
                    <a:pt x="23823" y="3856"/>
                  </a:lnTo>
                  <a:lnTo>
                    <a:pt x="23635" y="3480"/>
                  </a:lnTo>
                  <a:lnTo>
                    <a:pt x="23384" y="3073"/>
                  </a:lnTo>
                  <a:lnTo>
                    <a:pt x="23384" y="3073"/>
                  </a:lnTo>
                  <a:lnTo>
                    <a:pt x="23165" y="2822"/>
                  </a:lnTo>
                  <a:lnTo>
                    <a:pt x="22946" y="2540"/>
                  </a:lnTo>
                  <a:lnTo>
                    <a:pt x="22695" y="2320"/>
                  </a:lnTo>
                  <a:lnTo>
                    <a:pt x="22413" y="2101"/>
                  </a:lnTo>
                  <a:lnTo>
                    <a:pt x="22131" y="1913"/>
                  </a:lnTo>
                  <a:lnTo>
                    <a:pt x="21848" y="1756"/>
                  </a:lnTo>
                  <a:lnTo>
                    <a:pt x="21535" y="1599"/>
                  </a:lnTo>
                  <a:lnTo>
                    <a:pt x="21222" y="1474"/>
                  </a:lnTo>
                  <a:lnTo>
                    <a:pt x="20908" y="1380"/>
                  </a:lnTo>
                  <a:lnTo>
                    <a:pt x="20595" y="1286"/>
                  </a:lnTo>
                  <a:lnTo>
                    <a:pt x="20250" y="1223"/>
                  </a:lnTo>
                  <a:lnTo>
                    <a:pt x="19936" y="1192"/>
                  </a:lnTo>
                  <a:lnTo>
                    <a:pt x="19592" y="1160"/>
                  </a:lnTo>
                  <a:lnTo>
                    <a:pt x="19247" y="1160"/>
                  </a:lnTo>
                  <a:lnTo>
                    <a:pt x="18933" y="1192"/>
                  </a:lnTo>
                  <a:lnTo>
                    <a:pt x="18588" y="1223"/>
                  </a:lnTo>
                  <a:lnTo>
                    <a:pt x="18275" y="1286"/>
                  </a:lnTo>
                  <a:lnTo>
                    <a:pt x="17962" y="1380"/>
                  </a:lnTo>
                  <a:lnTo>
                    <a:pt x="17648" y="1474"/>
                  </a:lnTo>
                  <a:lnTo>
                    <a:pt x="17335" y="1599"/>
                  </a:lnTo>
                  <a:lnTo>
                    <a:pt x="17052" y="1725"/>
                  </a:lnTo>
                  <a:lnTo>
                    <a:pt x="16770" y="1913"/>
                  </a:lnTo>
                  <a:lnTo>
                    <a:pt x="16488" y="2070"/>
                  </a:lnTo>
                  <a:lnTo>
                    <a:pt x="16237" y="2289"/>
                  </a:lnTo>
                  <a:lnTo>
                    <a:pt x="16018" y="2508"/>
                  </a:lnTo>
                  <a:lnTo>
                    <a:pt x="15799" y="2759"/>
                  </a:lnTo>
                  <a:lnTo>
                    <a:pt x="15611" y="3010"/>
                  </a:lnTo>
                  <a:lnTo>
                    <a:pt x="15422" y="3292"/>
                  </a:lnTo>
                  <a:lnTo>
                    <a:pt x="15266" y="3605"/>
                  </a:lnTo>
                  <a:lnTo>
                    <a:pt x="15140" y="3919"/>
                  </a:lnTo>
                  <a:lnTo>
                    <a:pt x="15046" y="4264"/>
                  </a:lnTo>
                  <a:lnTo>
                    <a:pt x="14952" y="4609"/>
                  </a:lnTo>
                  <a:lnTo>
                    <a:pt x="14952" y="4609"/>
                  </a:lnTo>
                  <a:lnTo>
                    <a:pt x="14921" y="4734"/>
                  </a:lnTo>
                  <a:lnTo>
                    <a:pt x="14890" y="4797"/>
                  </a:lnTo>
                  <a:lnTo>
                    <a:pt x="14827" y="4891"/>
                  </a:lnTo>
                  <a:lnTo>
                    <a:pt x="14764" y="4922"/>
                  </a:lnTo>
                  <a:lnTo>
                    <a:pt x="14576" y="4985"/>
                  </a:lnTo>
                  <a:lnTo>
                    <a:pt x="14388" y="4985"/>
                  </a:lnTo>
                  <a:lnTo>
                    <a:pt x="14200" y="4953"/>
                  </a:lnTo>
                  <a:lnTo>
                    <a:pt x="14075" y="4828"/>
                  </a:lnTo>
                  <a:lnTo>
                    <a:pt x="14012" y="4765"/>
                  </a:lnTo>
                  <a:lnTo>
                    <a:pt x="13949" y="4671"/>
                  </a:lnTo>
                  <a:lnTo>
                    <a:pt x="13918" y="4577"/>
                  </a:lnTo>
                  <a:lnTo>
                    <a:pt x="13918" y="4483"/>
                  </a:lnTo>
                  <a:lnTo>
                    <a:pt x="13918" y="4483"/>
                  </a:lnTo>
                  <a:lnTo>
                    <a:pt x="13981" y="4013"/>
                  </a:lnTo>
                  <a:lnTo>
                    <a:pt x="14075" y="3543"/>
                  </a:lnTo>
                  <a:lnTo>
                    <a:pt x="14200" y="3104"/>
                  </a:lnTo>
                  <a:lnTo>
                    <a:pt x="14357" y="2728"/>
                  </a:lnTo>
                  <a:lnTo>
                    <a:pt x="14576" y="2352"/>
                  </a:lnTo>
                  <a:lnTo>
                    <a:pt x="14796" y="2007"/>
                  </a:lnTo>
                  <a:lnTo>
                    <a:pt x="15078" y="1693"/>
                  </a:lnTo>
                  <a:lnTo>
                    <a:pt x="15360" y="1380"/>
                  </a:lnTo>
                  <a:lnTo>
                    <a:pt x="15673" y="1129"/>
                  </a:lnTo>
                  <a:lnTo>
                    <a:pt x="16018" y="910"/>
                  </a:lnTo>
                  <a:lnTo>
                    <a:pt x="16363" y="690"/>
                  </a:lnTo>
                  <a:lnTo>
                    <a:pt x="16739" y="502"/>
                  </a:lnTo>
                  <a:lnTo>
                    <a:pt x="17147" y="345"/>
                  </a:lnTo>
                  <a:lnTo>
                    <a:pt x="17554" y="220"/>
                  </a:lnTo>
                  <a:lnTo>
                    <a:pt x="17962" y="126"/>
                  </a:lnTo>
                  <a:lnTo>
                    <a:pt x="18400" y="63"/>
                  </a:lnTo>
                  <a:lnTo>
                    <a:pt x="18839" y="32"/>
                  </a:lnTo>
                  <a:lnTo>
                    <a:pt x="19278" y="1"/>
                  </a:lnTo>
                  <a:lnTo>
                    <a:pt x="19717" y="32"/>
                  </a:lnTo>
                  <a:lnTo>
                    <a:pt x="20156" y="63"/>
                  </a:lnTo>
                  <a:lnTo>
                    <a:pt x="20595" y="126"/>
                  </a:lnTo>
                  <a:lnTo>
                    <a:pt x="21002" y="220"/>
                  </a:lnTo>
                  <a:lnTo>
                    <a:pt x="21441" y="345"/>
                  </a:lnTo>
                  <a:lnTo>
                    <a:pt x="21848" y="502"/>
                  </a:lnTo>
                  <a:lnTo>
                    <a:pt x="22256" y="659"/>
                  </a:lnTo>
                  <a:lnTo>
                    <a:pt x="22632" y="878"/>
                  </a:lnTo>
                  <a:lnTo>
                    <a:pt x="23008" y="1098"/>
                  </a:lnTo>
                  <a:lnTo>
                    <a:pt x="23353" y="1349"/>
                  </a:lnTo>
                  <a:lnTo>
                    <a:pt x="23698" y="1631"/>
                  </a:lnTo>
                  <a:lnTo>
                    <a:pt x="24011" y="1944"/>
                  </a:lnTo>
                  <a:lnTo>
                    <a:pt x="24293" y="2289"/>
                  </a:lnTo>
                  <a:lnTo>
                    <a:pt x="24544" y="26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628" y="847"/>
                  </a:move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474" y="94"/>
                  </a:lnTo>
                  <a:lnTo>
                    <a:pt x="1944" y="32"/>
                  </a:lnTo>
                  <a:lnTo>
                    <a:pt x="2446" y="0"/>
                  </a:lnTo>
                  <a:lnTo>
                    <a:pt x="2979" y="32"/>
                  </a:lnTo>
                  <a:lnTo>
                    <a:pt x="3480" y="94"/>
                  </a:lnTo>
                  <a:lnTo>
                    <a:pt x="3951" y="188"/>
                  </a:lnTo>
                  <a:lnTo>
                    <a:pt x="4421" y="345"/>
                  </a:lnTo>
                  <a:lnTo>
                    <a:pt x="4860" y="533"/>
                  </a:lnTo>
                  <a:lnTo>
                    <a:pt x="5236" y="784"/>
                  </a:lnTo>
                  <a:lnTo>
                    <a:pt x="5392" y="941"/>
                  </a:lnTo>
                  <a:lnTo>
                    <a:pt x="5549" y="1066"/>
                  </a:lnTo>
                  <a:lnTo>
                    <a:pt x="5675" y="1254"/>
                  </a:lnTo>
                  <a:lnTo>
                    <a:pt x="5800" y="1411"/>
                  </a:lnTo>
                  <a:lnTo>
                    <a:pt x="5894" y="1599"/>
                  </a:lnTo>
                  <a:lnTo>
                    <a:pt x="5957" y="1818"/>
                  </a:lnTo>
                  <a:lnTo>
                    <a:pt x="6019" y="2038"/>
                  </a:lnTo>
                  <a:lnTo>
                    <a:pt x="6019" y="2257"/>
                  </a:lnTo>
                  <a:lnTo>
                    <a:pt x="6019" y="2508"/>
                  </a:lnTo>
                  <a:lnTo>
                    <a:pt x="5988" y="2759"/>
                  </a:lnTo>
                  <a:lnTo>
                    <a:pt x="5925" y="3041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737" y="3543"/>
                  </a:lnTo>
                  <a:lnTo>
                    <a:pt x="5612" y="3731"/>
                  </a:lnTo>
                  <a:lnTo>
                    <a:pt x="5486" y="3919"/>
                  </a:lnTo>
                  <a:lnTo>
                    <a:pt x="5361" y="4075"/>
                  </a:lnTo>
                  <a:lnTo>
                    <a:pt x="5204" y="4232"/>
                  </a:lnTo>
                  <a:lnTo>
                    <a:pt x="5048" y="4358"/>
                  </a:lnTo>
                  <a:lnTo>
                    <a:pt x="4860" y="4483"/>
                  </a:lnTo>
                  <a:lnTo>
                    <a:pt x="4671" y="4608"/>
                  </a:lnTo>
                  <a:lnTo>
                    <a:pt x="4295" y="4765"/>
                  </a:lnTo>
                  <a:lnTo>
                    <a:pt x="3856" y="4859"/>
                  </a:lnTo>
                  <a:lnTo>
                    <a:pt x="3637" y="4859"/>
                  </a:lnTo>
                  <a:lnTo>
                    <a:pt x="3418" y="4859"/>
                  </a:lnTo>
                  <a:lnTo>
                    <a:pt x="3198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756"/>
                  </a:lnTo>
                  <a:lnTo>
                    <a:pt x="1" y="1599"/>
                  </a:lnTo>
                  <a:lnTo>
                    <a:pt x="95" y="1474"/>
                  </a:lnTo>
                  <a:lnTo>
                    <a:pt x="220" y="1380"/>
                  </a:lnTo>
                  <a:lnTo>
                    <a:pt x="346" y="1317"/>
                  </a:lnTo>
                  <a:lnTo>
                    <a:pt x="502" y="1317"/>
                  </a:lnTo>
                  <a:lnTo>
                    <a:pt x="659" y="1380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67" y="3793"/>
                  </a:lnTo>
                  <a:lnTo>
                    <a:pt x="3355" y="3825"/>
                  </a:lnTo>
                  <a:lnTo>
                    <a:pt x="3574" y="3856"/>
                  </a:lnTo>
                  <a:lnTo>
                    <a:pt x="3762" y="3825"/>
                  </a:lnTo>
                  <a:lnTo>
                    <a:pt x="3951" y="3793"/>
                  </a:lnTo>
                  <a:lnTo>
                    <a:pt x="4139" y="3731"/>
                  </a:lnTo>
                  <a:lnTo>
                    <a:pt x="4327" y="3668"/>
                  </a:lnTo>
                  <a:lnTo>
                    <a:pt x="4483" y="3543"/>
                  </a:lnTo>
                  <a:lnTo>
                    <a:pt x="4609" y="3448"/>
                  </a:lnTo>
                  <a:lnTo>
                    <a:pt x="4734" y="3292"/>
                  </a:lnTo>
                  <a:lnTo>
                    <a:pt x="4860" y="3135"/>
                  </a:lnTo>
                  <a:lnTo>
                    <a:pt x="4922" y="2947"/>
                  </a:lnTo>
                  <a:lnTo>
                    <a:pt x="4985" y="2759"/>
                  </a:lnTo>
                  <a:lnTo>
                    <a:pt x="4985" y="253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38"/>
                  </a:lnTo>
                  <a:lnTo>
                    <a:pt x="4828" y="1787"/>
                  </a:lnTo>
                  <a:lnTo>
                    <a:pt x="4734" y="1599"/>
                  </a:lnTo>
                  <a:lnTo>
                    <a:pt x="4577" y="1442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045" y="1097"/>
                  </a:lnTo>
                  <a:lnTo>
                    <a:pt x="3856" y="1003"/>
                  </a:lnTo>
                  <a:lnTo>
                    <a:pt x="3386" y="909"/>
                  </a:lnTo>
                  <a:lnTo>
                    <a:pt x="2885" y="878"/>
                  </a:lnTo>
                  <a:lnTo>
                    <a:pt x="2383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192" y="878"/>
                  </a:lnTo>
                  <a:lnTo>
                    <a:pt x="910" y="878"/>
                  </a:lnTo>
                  <a:lnTo>
                    <a:pt x="628" y="84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fill="none" h="3762" w="5204">
                  <a:moveTo>
                    <a:pt x="4044" y="1474"/>
                  </a:moveTo>
                  <a:lnTo>
                    <a:pt x="4044" y="1474"/>
                  </a:lnTo>
                  <a:lnTo>
                    <a:pt x="3918" y="1254"/>
                  </a:lnTo>
                  <a:lnTo>
                    <a:pt x="3762" y="1066"/>
                  </a:lnTo>
                  <a:lnTo>
                    <a:pt x="3542" y="972"/>
                  </a:lnTo>
                  <a:lnTo>
                    <a:pt x="3323" y="909"/>
                  </a:lnTo>
                  <a:lnTo>
                    <a:pt x="3072" y="909"/>
                  </a:lnTo>
                  <a:lnTo>
                    <a:pt x="2790" y="941"/>
                  </a:lnTo>
                  <a:lnTo>
                    <a:pt x="2508" y="1035"/>
                  </a:lnTo>
                  <a:lnTo>
                    <a:pt x="2226" y="1129"/>
                  </a:lnTo>
                  <a:lnTo>
                    <a:pt x="1944" y="1254"/>
                  </a:lnTo>
                  <a:lnTo>
                    <a:pt x="1661" y="1411"/>
                  </a:lnTo>
                  <a:lnTo>
                    <a:pt x="1129" y="1756"/>
                  </a:lnTo>
                  <a:lnTo>
                    <a:pt x="690" y="2069"/>
                  </a:lnTo>
                  <a:lnTo>
                    <a:pt x="376" y="2351"/>
                  </a:lnTo>
                  <a:lnTo>
                    <a:pt x="376" y="2351"/>
                  </a:lnTo>
                  <a:lnTo>
                    <a:pt x="314" y="2383"/>
                  </a:lnTo>
                  <a:lnTo>
                    <a:pt x="220" y="2414"/>
                  </a:lnTo>
                  <a:lnTo>
                    <a:pt x="157" y="2383"/>
                  </a:lnTo>
                  <a:lnTo>
                    <a:pt x="94" y="2351"/>
                  </a:lnTo>
                  <a:lnTo>
                    <a:pt x="31" y="2320"/>
                  </a:lnTo>
                  <a:lnTo>
                    <a:pt x="0" y="2226"/>
                  </a:lnTo>
                  <a:lnTo>
                    <a:pt x="0" y="2163"/>
                  </a:lnTo>
                  <a:lnTo>
                    <a:pt x="31" y="2069"/>
                  </a:lnTo>
                  <a:lnTo>
                    <a:pt x="31" y="2069"/>
                  </a:lnTo>
                  <a:lnTo>
                    <a:pt x="188" y="1787"/>
                  </a:lnTo>
                  <a:lnTo>
                    <a:pt x="408" y="1505"/>
                  </a:lnTo>
                  <a:lnTo>
                    <a:pt x="690" y="1223"/>
                  </a:lnTo>
                  <a:lnTo>
                    <a:pt x="972" y="941"/>
                  </a:lnTo>
                  <a:lnTo>
                    <a:pt x="1317" y="721"/>
                  </a:lnTo>
                  <a:lnTo>
                    <a:pt x="1661" y="502"/>
                  </a:lnTo>
                  <a:lnTo>
                    <a:pt x="2006" y="314"/>
                  </a:lnTo>
                  <a:lnTo>
                    <a:pt x="2414" y="157"/>
                  </a:lnTo>
                  <a:lnTo>
                    <a:pt x="2790" y="32"/>
                  </a:lnTo>
                  <a:lnTo>
                    <a:pt x="3166" y="0"/>
                  </a:lnTo>
                  <a:lnTo>
                    <a:pt x="3511" y="0"/>
                  </a:lnTo>
                  <a:lnTo>
                    <a:pt x="3887" y="63"/>
                  </a:lnTo>
                  <a:lnTo>
                    <a:pt x="4044" y="94"/>
                  </a:lnTo>
                  <a:lnTo>
                    <a:pt x="4201" y="189"/>
                  </a:lnTo>
                  <a:lnTo>
                    <a:pt x="4357" y="283"/>
                  </a:lnTo>
                  <a:lnTo>
                    <a:pt x="4514" y="377"/>
                  </a:lnTo>
                  <a:lnTo>
                    <a:pt x="4639" y="502"/>
                  </a:lnTo>
                  <a:lnTo>
                    <a:pt x="4765" y="659"/>
                  </a:lnTo>
                  <a:lnTo>
                    <a:pt x="4890" y="815"/>
                  </a:lnTo>
                  <a:lnTo>
                    <a:pt x="4984" y="1035"/>
                  </a:lnTo>
                  <a:lnTo>
                    <a:pt x="4984" y="1035"/>
                  </a:lnTo>
                  <a:lnTo>
                    <a:pt x="5078" y="1254"/>
                  </a:lnTo>
                  <a:lnTo>
                    <a:pt x="5172" y="1442"/>
                  </a:lnTo>
                  <a:lnTo>
                    <a:pt x="5204" y="1662"/>
                  </a:lnTo>
                  <a:lnTo>
                    <a:pt x="5204" y="1850"/>
                  </a:lnTo>
                  <a:lnTo>
                    <a:pt x="5204" y="2007"/>
                  </a:lnTo>
                  <a:lnTo>
                    <a:pt x="5172" y="2195"/>
                  </a:lnTo>
                  <a:lnTo>
                    <a:pt x="5110" y="2351"/>
                  </a:lnTo>
                  <a:lnTo>
                    <a:pt x="5047" y="2508"/>
                  </a:lnTo>
                  <a:lnTo>
                    <a:pt x="4953" y="2634"/>
                  </a:lnTo>
                  <a:lnTo>
                    <a:pt x="4859" y="2790"/>
                  </a:lnTo>
                  <a:lnTo>
                    <a:pt x="4608" y="3010"/>
                  </a:lnTo>
                  <a:lnTo>
                    <a:pt x="4295" y="3229"/>
                  </a:lnTo>
                  <a:lnTo>
                    <a:pt x="3918" y="3386"/>
                  </a:lnTo>
                  <a:lnTo>
                    <a:pt x="3542" y="3543"/>
                  </a:lnTo>
                  <a:lnTo>
                    <a:pt x="3135" y="3637"/>
                  </a:lnTo>
                  <a:lnTo>
                    <a:pt x="2727" y="3699"/>
                  </a:lnTo>
                  <a:lnTo>
                    <a:pt x="2320" y="3762"/>
                  </a:lnTo>
                  <a:lnTo>
                    <a:pt x="1912" y="3762"/>
                  </a:lnTo>
                  <a:lnTo>
                    <a:pt x="1505" y="3731"/>
                  </a:lnTo>
                  <a:lnTo>
                    <a:pt x="1160" y="3668"/>
                  </a:lnTo>
                  <a:lnTo>
                    <a:pt x="846" y="3605"/>
                  </a:lnTo>
                  <a:lnTo>
                    <a:pt x="846" y="3605"/>
                  </a:lnTo>
                  <a:lnTo>
                    <a:pt x="721" y="3543"/>
                  </a:lnTo>
                  <a:lnTo>
                    <a:pt x="658" y="3449"/>
                  </a:lnTo>
                  <a:lnTo>
                    <a:pt x="596" y="3323"/>
                  </a:lnTo>
                  <a:lnTo>
                    <a:pt x="564" y="3198"/>
                  </a:lnTo>
                  <a:lnTo>
                    <a:pt x="596" y="3072"/>
                  </a:lnTo>
                  <a:lnTo>
                    <a:pt x="627" y="2978"/>
                  </a:lnTo>
                  <a:lnTo>
                    <a:pt x="721" y="2884"/>
                  </a:lnTo>
                  <a:lnTo>
                    <a:pt x="846" y="2822"/>
                  </a:lnTo>
                  <a:lnTo>
                    <a:pt x="846" y="2822"/>
                  </a:lnTo>
                  <a:lnTo>
                    <a:pt x="1223" y="2759"/>
                  </a:lnTo>
                  <a:lnTo>
                    <a:pt x="1756" y="2759"/>
                  </a:lnTo>
                  <a:lnTo>
                    <a:pt x="2351" y="2728"/>
                  </a:lnTo>
                  <a:lnTo>
                    <a:pt x="2978" y="2665"/>
                  </a:lnTo>
                  <a:lnTo>
                    <a:pt x="3260" y="2602"/>
                  </a:lnTo>
                  <a:lnTo>
                    <a:pt x="3511" y="2540"/>
                  </a:lnTo>
                  <a:lnTo>
                    <a:pt x="3730" y="2445"/>
                  </a:lnTo>
                  <a:lnTo>
                    <a:pt x="3918" y="2320"/>
                  </a:lnTo>
                  <a:lnTo>
                    <a:pt x="4044" y="2163"/>
                  </a:lnTo>
                  <a:lnTo>
                    <a:pt x="4106" y="1975"/>
                  </a:lnTo>
                  <a:lnTo>
                    <a:pt x="4138" y="1881"/>
                  </a:lnTo>
                  <a:lnTo>
                    <a:pt x="4138" y="1756"/>
                  </a:lnTo>
                  <a:lnTo>
                    <a:pt x="4044" y="14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4326" y="4984"/>
                  </a:move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27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12" y="5517"/>
                  </a:lnTo>
                  <a:lnTo>
                    <a:pt x="1724" y="5392"/>
                  </a:lnTo>
                  <a:lnTo>
                    <a:pt x="1536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31" y="815"/>
                  </a:lnTo>
                  <a:lnTo>
                    <a:pt x="126" y="690"/>
                  </a:lnTo>
                  <a:lnTo>
                    <a:pt x="251" y="596"/>
                  </a:lnTo>
                  <a:lnTo>
                    <a:pt x="408" y="565"/>
                  </a:lnTo>
                  <a:lnTo>
                    <a:pt x="564" y="565"/>
                  </a:lnTo>
                  <a:lnTo>
                    <a:pt x="721" y="627"/>
                  </a:lnTo>
                  <a:lnTo>
                    <a:pt x="815" y="721"/>
                  </a:lnTo>
                  <a:lnTo>
                    <a:pt x="878" y="784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129" y="2069"/>
                  </a:lnTo>
                  <a:lnTo>
                    <a:pt x="1348" y="2884"/>
                  </a:lnTo>
                  <a:lnTo>
                    <a:pt x="1473" y="3292"/>
                  </a:lnTo>
                  <a:lnTo>
                    <a:pt x="1630" y="3699"/>
                  </a:lnTo>
                  <a:lnTo>
                    <a:pt x="1787" y="4044"/>
                  </a:lnTo>
                  <a:lnTo>
                    <a:pt x="1975" y="4358"/>
                  </a:lnTo>
                  <a:lnTo>
                    <a:pt x="2194" y="4577"/>
                  </a:lnTo>
                  <a:lnTo>
                    <a:pt x="2288" y="4671"/>
                  </a:lnTo>
                  <a:lnTo>
                    <a:pt x="2414" y="4734"/>
                  </a:lnTo>
                  <a:lnTo>
                    <a:pt x="2539" y="4796"/>
                  </a:lnTo>
                  <a:lnTo>
                    <a:pt x="2696" y="4796"/>
                  </a:lnTo>
                  <a:lnTo>
                    <a:pt x="2821" y="4796"/>
                  </a:lnTo>
                  <a:lnTo>
                    <a:pt x="2978" y="4765"/>
                  </a:lnTo>
                  <a:lnTo>
                    <a:pt x="3103" y="4702"/>
                  </a:lnTo>
                  <a:lnTo>
                    <a:pt x="3291" y="4608"/>
                  </a:lnTo>
                  <a:lnTo>
                    <a:pt x="3448" y="4483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909" y="32"/>
                  </a:lnTo>
                  <a:lnTo>
                    <a:pt x="1160" y="0"/>
                  </a:lnTo>
                  <a:lnTo>
                    <a:pt x="1630" y="63"/>
                  </a:lnTo>
                  <a:lnTo>
                    <a:pt x="2100" y="157"/>
                  </a:lnTo>
                  <a:lnTo>
                    <a:pt x="2539" y="345"/>
                  </a:lnTo>
                  <a:lnTo>
                    <a:pt x="3009" y="565"/>
                  </a:lnTo>
                  <a:lnTo>
                    <a:pt x="3448" y="847"/>
                  </a:lnTo>
                  <a:lnTo>
                    <a:pt x="3824" y="1192"/>
                  </a:lnTo>
                  <a:lnTo>
                    <a:pt x="4169" y="1536"/>
                  </a:lnTo>
                  <a:lnTo>
                    <a:pt x="4483" y="1944"/>
                  </a:lnTo>
                  <a:lnTo>
                    <a:pt x="4733" y="2351"/>
                  </a:lnTo>
                  <a:lnTo>
                    <a:pt x="4827" y="2571"/>
                  </a:lnTo>
                  <a:lnTo>
                    <a:pt x="4890" y="2790"/>
                  </a:lnTo>
                  <a:lnTo>
                    <a:pt x="4953" y="3010"/>
                  </a:lnTo>
                  <a:lnTo>
                    <a:pt x="4984" y="3229"/>
                  </a:lnTo>
                  <a:lnTo>
                    <a:pt x="4984" y="3480"/>
                  </a:lnTo>
                  <a:lnTo>
                    <a:pt x="4984" y="3699"/>
                  </a:lnTo>
                  <a:lnTo>
                    <a:pt x="4921" y="3919"/>
                  </a:lnTo>
                  <a:lnTo>
                    <a:pt x="4859" y="4138"/>
                  </a:lnTo>
                  <a:lnTo>
                    <a:pt x="4765" y="4358"/>
                  </a:lnTo>
                  <a:lnTo>
                    <a:pt x="4639" y="4577"/>
                  </a:lnTo>
                  <a:lnTo>
                    <a:pt x="4483" y="4796"/>
                  </a:lnTo>
                  <a:lnTo>
                    <a:pt x="4326" y="49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01" y="5424"/>
                  </a:moveTo>
                  <a:lnTo>
                    <a:pt x="2101" y="5424"/>
                  </a:lnTo>
                  <a:lnTo>
                    <a:pt x="2352" y="5392"/>
                  </a:lnTo>
                  <a:lnTo>
                    <a:pt x="2602" y="5330"/>
                  </a:lnTo>
                  <a:lnTo>
                    <a:pt x="2790" y="5267"/>
                  </a:lnTo>
                  <a:lnTo>
                    <a:pt x="2979" y="5142"/>
                  </a:lnTo>
                  <a:lnTo>
                    <a:pt x="3135" y="4985"/>
                  </a:lnTo>
                  <a:lnTo>
                    <a:pt x="3292" y="4828"/>
                  </a:lnTo>
                  <a:lnTo>
                    <a:pt x="3417" y="4609"/>
                  </a:lnTo>
                  <a:lnTo>
                    <a:pt x="3511" y="4421"/>
                  </a:lnTo>
                  <a:lnTo>
                    <a:pt x="3574" y="4201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252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65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258" y="6364"/>
                  </a:lnTo>
                  <a:lnTo>
                    <a:pt x="2038" y="6364"/>
                  </a:lnTo>
                  <a:lnTo>
                    <a:pt x="1787" y="6364"/>
                  </a:lnTo>
                  <a:lnTo>
                    <a:pt x="1568" y="6301"/>
                  </a:lnTo>
                  <a:lnTo>
                    <a:pt x="1380" y="6239"/>
                  </a:lnTo>
                  <a:lnTo>
                    <a:pt x="1192" y="6145"/>
                  </a:lnTo>
                  <a:lnTo>
                    <a:pt x="1004" y="6051"/>
                  </a:lnTo>
                  <a:lnTo>
                    <a:pt x="816" y="5925"/>
                  </a:lnTo>
                  <a:lnTo>
                    <a:pt x="659" y="5800"/>
                  </a:lnTo>
                  <a:lnTo>
                    <a:pt x="502" y="5643"/>
                  </a:lnTo>
                  <a:lnTo>
                    <a:pt x="377" y="5455"/>
                  </a:lnTo>
                  <a:lnTo>
                    <a:pt x="283" y="5267"/>
                  </a:lnTo>
                  <a:lnTo>
                    <a:pt x="189" y="5079"/>
                  </a:lnTo>
                  <a:lnTo>
                    <a:pt x="95" y="4859"/>
                  </a:lnTo>
                  <a:lnTo>
                    <a:pt x="32" y="4640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38" y="346"/>
                  </a:lnTo>
                  <a:lnTo>
                    <a:pt x="2164" y="377"/>
                  </a:lnTo>
                  <a:lnTo>
                    <a:pt x="2289" y="408"/>
                  </a:lnTo>
                  <a:lnTo>
                    <a:pt x="2383" y="471"/>
                  </a:lnTo>
                  <a:lnTo>
                    <a:pt x="2446" y="565"/>
                  </a:lnTo>
                  <a:lnTo>
                    <a:pt x="2446" y="659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2738525" y="4412650"/>
              <a:ext cx="716275" cy="389500"/>
            </a:xfrm>
            <a:custGeom>
              <a:rect b="b" l="l" r="r" t="t"/>
              <a:pathLst>
                <a:path extrusionOk="0" h="15580" w="28651">
                  <a:moveTo>
                    <a:pt x="18119" y="1"/>
                  </a:moveTo>
                  <a:lnTo>
                    <a:pt x="17523" y="32"/>
                  </a:lnTo>
                  <a:lnTo>
                    <a:pt x="16927" y="95"/>
                  </a:lnTo>
                  <a:lnTo>
                    <a:pt x="16332" y="189"/>
                  </a:lnTo>
                  <a:lnTo>
                    <a:pt x="15768" y="314"/>
                  </a:lnTo>
                  <a:lnTo>
                    <a:pt x="15235" y="440"/>
                  </a:lnTo>
                  <a:lnTo>
                    <a:pt x="14576" y="628"/>
                  </a:lnTo>
                  <a:lnTo>
                    <a:pt x="13950" y="878"/>
                  </a:lnTo>
                  <a:lnTo>
                    <a:pt x="13385" y="1161"/>
                  </a:lnTo>
                  <a:lnTo>
                    <a:pt x="12821" y="1474"/>
                  </a:lnTo>
                  <a:lnTo>
                    <a:pt x="12257" y="1819"/>
                  </a:lnTo>
                  <a:lnTo>
                    <a:pt x="11755" y="2195"/>
                  </a:lnTo>
                  <a:lnTo>
                    <a:pt x="11285" y="2602"/>
                  </a:lnTo>
                  <a:lnTo>
                    <a:pt x="10815" y="3041"/>
                  </a:lnTo>
                  <a:lnTo>
                    <a:pt x="10407" y="3480"/>
                  </a:lnTo>
                  <a:lnTo>
                    <a:pt x="10000" y="3950"/>
                  </a:lnTo>
                  <a:lnTo>
                    <a:pt x="9655" y="4452"/>
                  </a:lnTo>
                  <a:lnTo>
                    <a:pt x="9310" y="4985"/>
                  </a:lnTo>
                  <a:lnTo>
                    <a:pt x="9028" y="5518"/>
                  </a:lnTo>
                  <a:lnTo>
                    <a:pt x="8746" y="6082"/>
                  </a:lnTo>
                  <a:lnTo>
                    <a:pt x="8527" y="6646"/>
                  </a:lnTo>
                  <a:lnTo>
                    <a:pt x="8339" y="7242"/>
                  </a:lnTo>
                  <a:lnTo>
                    <a:pt x="8276" y="7367"/>
                  </a:lnTo>
                  <a:lnTo>
                    <a:pt x="8182" y="7461"/>
                  </a:lnTo>
                  <a:lnTo>
                    <a:pt x="8056" y="7555"/>
                  </a:lnTo>
                  <a:lnTo>
                    <a:pt x="7900" y="7587"/>
                  </a:lnTo>
                  <a:lnTo>
                    <a:pt x="7774" y="7618"/>
                  </a:lnTo>
                  <a:lnTo>
                    <a:pt x="7618" y="7618"/>
                  </a:lnTo>
                  <a:lnTo>
                    <a:pt x="7461" y="7555"/>
                  </a:lnTo>
                  <a:lnTo>
                    <a:pt x="7336" y="7461"/>
                  </a:lnTo>
                  <a:lnTo>
                    <a:pt x="6959" y="7148"/>
                  </a:lnTo>
                  <a:lnTo>
                    <a:pt x="6615" y="6897"/>
                  </a:lnTo>
                  <a:lnTo>
                    <a:pt x="6270" y="6677"/>
                  </a:lnTo>
                  <a:lnTo>
                    <a:pt x="5925" y="6489"/>
                  </a:lnTo>
                  <a:lnTo>
                    <a:pt x="5611" y="6364"/>
                  </a:lnTo>
                  <a:lnTo>
                    <a:pt x="5267" y="6270"/>
                  </a:lnTo>
                  <a:lnTo>
                    <a:pt x="4985" y="6207"/>
                  </a:lnTo>
                  <a:lnTo>
                    <a:pt x="4671" y="6176"/>
                  </a:lnTo>
                  <a:lnTo>
                    <a:pt x="4389" y="6207"/>
                  </a:lnTo>
                  <a:lnTo>
                    <a:pt x="4107" y="6239"/>
                  </a:lnTo>
                  <a:lnTo>
                    <a:pt x="3825" y="6301"/>
                  </a:lnTo>
                  <a:lnTo>
                    <a:pt x="3574" y="6427"/>
                  </a:lnTo>
                  <a:lnTo>
                    <a:pt x="3323" y="6552"/>
                  </a:lnTo>
                  <a:lnTo>
                    <a:pt x="3072" y="6709"/>
                  </a:lnTo>
                  <a:lnTo>
                    <a:pt x="2853" y="6897"/>
                  </a:lnTo>
                  <a:lnTo>
                    <a:pt x="2602" y="7085"/>
                  </a:lnTo>
                  <a:lnTo>
                    <a:pt x="2195" y="7524"/>
                  </a:lnTo>
                  <a:lnTo>
                    <a:pt x="1787" y="8057"/>
                  </a:lnTo>
                  <a:lnTo>
                    <a:pt x="1411" y="8621"/>
                  </a:lnTo>
                  <a:lnTo>
                    <a:pt x="1066" y="9217"/>
                  </a:lnTo>
                  <a:lnTo>
                    <a:pt x="753" y="9812"/>
                  </a:lnTo>
                  <a:lnTo>
                    <a:pt x="471" y="10439"/>
                  </a:lnTo>
                  <a:lnTo>
                    <a:pt x="1" y="11599"/>
                  </a:lnTo>
                  <a:lnTo>
                    <a:pt x="1286" y="11850"/>
                  </a:lnTo>
                  <a:lnTo>
                    <a:pt x="2571" y="12132"/>
                  </a:lnTo>
                  <a:lnTo>
                    <a:pt x="5141" y="12759"/>
                  </a:lnTo>
                  <a:lnTo>
                    <a:pt x="7712" y="13323"/>
                  </a:lnTo>
                  <a:lnTo>
                    <a:pt x="8997" y="13605"/>
                  </a:lnTo>
                  <a:lnTo>
                    <a:pt x="10282" y="13856"/>
                  </a:lnTo>
                  <a:lnTo>
                    <a:pt x="12570" y="14232"/>
                  </a:lnTo>
                  <a:lnTo>
                    <a:pt x="14827" y="14545"/>
                  </a:lnTo>
                  <a:lnTo>
                    <a:pt x="17116" y="14859"/>
                  </a:lnTo>
                  <a:lnTo>
                    <a:pt x="19404" y="15078"/>
                  </a:lnTo>
                  <a:lnTo>
                    <a:pt x="21723" y="15266"/>
                  </a:lnTo>
                  <a:lnTo>
                    <a:pt x="24012" y="15423"/>
                  </a:lnTo>
                  <a:lnTo>
                    <a:pt x="26300" y="15548"/>
                  </a:lnTo>
                  <a:lnTo>
                    <a:pt x="28620" y="15580"/>
                  </a:lnTo>
                  <a:lnTo>
                    <a:pt x="28651" y="15047"/>
                  </a:lnTo>
                  <a:lnTo>
                    <a:pt x="28651" y="14514"/>
                  </a:lnTo>
                  <a:lnTo>
                    <a:pt x="28620" y="13950"/>
                  </a:lnTo>
                  <a:lnTo>
                    <a:pt x="28526" y="13386"/>
                  </a:lnTo>
                  <a:lnTo>
                    <a:pt x="28400" y="12853"/>
                  </a:lnTo>
                  <a:lnTo>
                    <a:pt x="28243" y="12320"/>
                  </a:lnTo>
                  <a:lnTo>
                    <a:pt x="28055" y="11787"/>
                  </a:lnTo>
                  <a:lnTo>
                    <a:pt x="27773" y="11317"/>
                  </a:lnTo>
                  <a:lnTo>
                    <a:pt x="27460" y="10878"/>
                  </a:lnTo>
                  <a:lnTo>
                    <a:pt x="27303" y="10658"/>
                  </a:lnTo>
                  <a:lnTo>
                    <a:pt x="27084" y="10470"/>
                  </a:lnTo>
                  <a:lnTo>
                    <a:pt x="26896" y="10314"/>
                  </a:lnTo>
                  <a:lnTo>
                    <a:pt x="26676" y="10126"/>
                  </a:lnTo>
                  <a:lnTo>
                    <a:pt x="26425" y="10000"/>
                  </a:lnTo>
                  <a:lnTo>
                    <a:pt x="26175" y="9875"/>
                  </a:lnTo>
                  <a:lnTo>
                    <a:pt x="25892" y="9749"/>
                  </a:lnTo>
                  <a:lnTo>
                    <a:pt x="25610" y="9655"/>
                  </a:lnTo>
                  <a:lnTo>
                    <a:pt x="25297" y="9593"/>
                  </a:lnTo>
                  <a:lnTo>
                    <a:pt x="24952" y="9530"/>
                  </a:lnTo>
                  <a:lnTo>
                    <a:pt x="24607" y="9499"/>
                  </a:lnTo>
                  <a:lnTo>
                    <a:pt x="23855" y="9499"/>
                  </a:lnTo>
                  <a:lnTo>
                    <a:pt x="23447" y="9561"/>
                  </a:lnTo>
                  <a:lnTo>
                    <a:pt x="23291" y="9561"/>
                  </a:lnTo>
                  <a:lnTo>
                    <a:pt x="23165" y="9530"/>
                  </a:lnTo>
                  <a:lnTo>
                    <a:pt x="23040" y="9499"/>
                  </a:lnTo>
                  <a:lnTo>
                    <a:pt x="22915" y="9405"/>
                  </a:lnTo>
                  <a:lnTo>
                    <a:pt x="22852" y="9311"/>
                  </a:lnTo>
                  <a:lnTo>
                    <a:pt x="22789" y="9217"/>
                  </a:lnTo>
                  <a:lnTo>
                    <a:pt x="22758" y="9091"/>
                  </a:lnTo>
                  <a:lnTo>
                    <a:pt x="22789" y="8934"/>
                  </a:lnTo>
                  <a:lnTo>
                    <a:pt x="23009" y="7775"/>
                  </a:lnTo>
                  <a:lnTo>
                    <a:pt x="23103" y="7179"/>
                  </a:lnTo>
                  <a:lnTo>
                    <a:pt x="23165" y="6552"/>
                  </a:lnTo>
                  <a:lnTo>
                    <a:pt x="23228" y="5894"/>
                  </a:lnTo>
                  <a:lnTo>
                    <a:pt x="23259" y="5236"/>
                  </a:lnTo>
                  <a:lnTo>
                    <a:pt x="23228" y="4609"/>
                  </a:lnTo>
                  <a:lnTo>
                    <a:pt x="23134" y="3982"/>
                  </a:lnTo>
                  <a:lnTo>
                    <a:pt x="23009" y="3355"/>
                  </a:lnTo>
                  <a:lnTo>
                    <a:pt x="22915" y="3041"/>
                  </a:lnTo>
                  <a:lnTo>
                    <a:pt x="22821" y="2759"/>
                  </a:lnTo>
                  <a:lnTo>
                    <a:pt x="22695" y="2477"/>
                  </a:lnTo>
                  <a:lnTo>
                    <a:pt x="22538" y="2226"/>
                  </a:lnTo>
                  <a:lnTo>
                    <a:pt x="22382" y="1944"/>
                  </a:lnTo>
                  <a:lnTo>
                    <a:pt x="22194" y="1693"/>
                  </a:lnTo>
                  <a:lnTo>
                    <a:pt x="22006" y="1474"/>
                  </a:lnTo>
                  <a:lnTo>
                    <a:pt x="21755" y="1223"/>
                  </a:lnTo>
                  <a:lnTo>
                    <a:pt x="21504" y="1035"/>
                  </a:lnTo>
                  <a:lnTo>
                    <a:pt x="21222" y="816"/>
                  </a:lnTo>
                  <a:lnTo>
                    <a:pt x="20908" y="628"/>
                  </a:lnTo>
                  <a:lnTo>
                    <a:pt x="20595" y="471"/>
                  </a:lnTo>
                  <a:lnTo>
                    <a:pt x="20219" y="346"/>
                  </a:lnTo>
                  <a:lnTo>
                    <a:pt x="19843" y="220"/>
                  </a:lnTo>
                  <a:lnTo>
                    <a:pt x="19278" y="95"/>
                  </a:lnTo>
                  <a:lnTo>
                    <a:pt x="18714" y="32"/>
                  </a:lnTo>
                  <a:lnTo>
                    <a:pt x="18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3824675" y="1195750"/>
              <a:ext cx="453750" cy="969400"/>
            </a:xfrm>
            <a:custGeom>
              <a:rect b="b" l="l" r="r" t="t"/>
              <a:pathLst>
                <a:path extrusionOk="0" h="38776" w="18150">
                  <a:moveTo>
                    <a:pt x="9655" y="0"/>
                  </a:moveTo>
                  <a:lnTo>
                    <a:pt x="8715" y="1191"/>
                  </a:lnTo>
                  <a:lnTo>
                    <a:pt x="7806" y="2351"/>
                  </a:lnTo>
                  <a:lnTo>
                    <a:pt x="6928" y="3574"/>
                  </a:lnTo>
                  <a:lnTo>
                    <a:pt x="6082" y="4796"/>
                  </a:lnTo>
                  <a:lnTo>
                    <a:pt x="5267" y="6050"/>
                  </a:lnTo>
                  <a:lnTo>
                    <a:pt x="4483" y="7335"/>
                  </a:lnTo>
                  <a:lnTo>
                    <a:pt x="3762" y="8652"/>
                  </a:lnTo>
                  <a:lnTo>
                    <a:pt x="3072" y="9968"/>
                  </a:lnTo>
                  <a:lnTo>
                    <a:pt x="2445" y="11316"/>
                  </a:lnTo>
                  <a:lnTo>
                    <a:pt x="1881" y="12664"/>
                  </a:lnTo>
                  <a:lnTo>
                    <a:pt x="1380" y="14075"/>
                  </a:lnTo>
                  <a:lnTo>
                    <a:pt x="1160" y="14764"/>
                  </a:lnTo>
                  <a:lnTo>
                    <a:pt x="941" y="15485"/>
                  </a:lnTo>
                  <a:lnTo>
                    <a:pt x="753" y="16206"/>
                  </a:lnTo>
                  <a:lnTo>
                    <a:pt x="596" y="16927"/>
                  </a:lnTo>
                  <a:lnTo>
                    <a:pt x="439" y="17648"/>
                  </a:lnTo>
                  <a:lnTo>
                    <a:pt x="314" y="18369"/>
                  </a:lnTo>
                  <a:lnTo>
                    <a:pt x="188" y="19121"/>
                  </a:lnTo>
                  <a:lnTo>
                    <a:pt x="94" y="19874"/>
                  </a:lnTo>
                  <a:lnTo>
                    <a:pt x="32" y="20626"/>
                  </a:lnTo>
                  <a:lnTo>
                    <a:pt x="0" y="21378"/>
                  </a:lnTo>
                  <a:lnTo>
                    <a:pt x="0" y="22068"/>
                  </a:lnTo>
                  <a:lnTo>
                    <a:pt x="0" y="22758"/>
                  </a:lnTo>
                  <a:lnTo>
                    <a:pt x="32" y="23447"/>
                  </a:lnTo>
                  <a:lnTo>
                    <a:pt x="94" y="24105"/>
                  </a:lnTo>
                  <a:lnTo>
                    <a:pt x="157" y="24795"/>
                  </a:lnTo>
                  <a:lnTo>
                    <a:pt x="251" y="25453"/>
                  </a:lnTo>
                  <a:lnTo>
                    <a:pt x="376" y="26112"/>
                  </a:lnTo>
                  <a:lnTo>
                    <a:pt x="502" y="26770"/>
                  </a:lnTo>
                  <a:lnTo>
                    <a:pt x="690" y="27397"/>
                  </a:lnTo>
                  <a:lnTo>
                    <a:pt x="878" y="28024"/>
                  </a:lnTo>
                  <a:lnTo>
                    <a:pt x="1066" y="28651"/>
                  </a:lnTo>
                  <a:lnTo>
                    <a:pt x="1286" y="29246"/>
                  </a:lnTo>
                  <a:lnTo>
                    <a:pt x="1536" y="29873"/>
                  </a:lnTo>
                  <a:lnTo>
                    <a:pt x="1818" y="30469"/>
                  </a:lnTo>
                  <a:lnTo>
                    <a:pt x="2101" y="31033"/>
                  </a:lnTo>
                  <a:lnTo>
                    <a:pt x="2414" y="31597"/>
                  </a:lnTo>
                  <a:lnTo>
                    <a:pt x="2759" y="32161"/>
                  </a:lnTo>
                  <a:lnTo>
                    <a:pt x="3104" y="32726"/>
                  </a:lnTo>
                  <a:lnTo>
                    <a:pt x="3480" y="33259"/>
                  </a:lnTo>
                  <a:lnTo>
                    <a:pt x="3856" y="33760"/>
                  </a:lnTo>
                  <a:lnTo>
                    <a:pt x="4263" y="34262"/>
                  </a:lnTo>
                  <a:lnTo>
                    <a:pt x="4702" y="34763"/>
                  </a:lnTo>
                  <a:lnTo>
                    <a:pt x="5141" y="35233"/>
                  </a:lnTo>
                  <a:lnTo>
                    <a:pt x="5611" y="35704"/>
                  </a:lnTo>
                  <a:lnTo>
                    <a:pt x="6082" y="36142"/>
                  </a:lnTo>
                  <a:lnTo>
                    <a:pt x="6583" y="36581"/>
                  </a:lnTo>
                  <a:lnTo>
                    <a:pt x="7116" y="36989"/>
                  </a:lnTo>
                  <a:lnTo>
                    <a:pt x="7649" y="37365"/>
                  </a:lnTo>
                  <a:lnTo>
                    <a:pt x="8213" y="37741"/>
                  </a:lnTo>
                  <a:lnTo>
                    <a:pt x="8777" y="38117"/>
                  </a:lnTo>
                  <a:lnTo>
                    <a:pt x="9373" y="38431"/>
                  </a:lnTo>
                  <a:lnTo>
                    <a:pt x="9968" y="38776"/>
                  </a:lnTo>
                  <a:lnTo>
                    <a:pt x="9185" y="32569"/>
                  </a:lnTo>
                  <a:lnTo>
                    <a:pt x="8903" y="32506"/>
                  </a:lnTo>
                  <a:lnTo>
                    <a:pt x="8621" y="32475"/>
                  </a:lnTo>
                  <a:lnTo>
                    <a:pt x="8370" y="32381"/>
                  </a:lnTo>
                  <a:lnTo>
                    <a:pt x="8088" y="32256"/>
                  </a:lnTo>
                  <a:lnTo>
                    <a:pt x="7555" y="32005"/>
                  </a:lnTo>
                  <a:lnTo>
                    <a:pt x="7022" y="31691"/>
                  </a:lnTo>
                  <a:lnTo>
                    <a:pt x="6520" y="31346"/>
                  </a:lnTo>
                  <a:lnTo>
                    <a:pt x="6050" y="31002"/>
                  </a:lnTo>
                  <a:lnTo>
                    <a:pt x="5204" y="30343"/>
                  </a:lnTo>
                  <a:lnTo>
                    <a:pt x="4608" y="29842"/>
                  </a:lnTo>
                  <a:lnTo>
                    <a:pt x="3950" y="29309"/>
                  </a:lnTo>
                  <a:lnTo>
                    <a:pt x="3354" y="28776"/>
                  </a:lnTo>
                  <a:lnTo>
                    <a:pt x="2759" y="28181"/>
                  </a:lnTo>
                  <a:lnTo>
                    <a:pt x="2195" y="27554"/>
                  </a:lnTo>
                  <a:lnTo>
                    <a:pt x="1693" y="26895"/>
                  </a:lnTo>
                  <a:lnTo>
                    <a:pt x="1474" y="26550"/>
                  </a:lnTo>
                  <a:lnTo>
                    <a:pt x="1254" y="26206"/>
                  </a:lnTo>
                  <a:lnTo>
                    <a:pt x="1066" y="25861"/>
                  </a:lnTo>
                  <a:lnTo>
                    <a:pt x="909" y="25485"/>
                  </a:lnTo>
                  <a:lnTo>
                    <a:pt x="878" y="25359"/>
                  </a:lnTo>
                  <a:lnTo>
                    <a:pt x="909" y="25265"/>
                  </a:lnTo>
                  <a:lnTo>
                    <a:pt x="972" y="25171"/>
                  </a:lnTo>
                  <a:lnTo>
                    <a:pt x="1066" y="25109"/>
                  </a:lnTo>
                  <a:lnTo>
                    <a:pt x="1160" y="25077"/>
                  </a:lnTo>
                  <a:lnTo>
                    <a:pt x="1286" y="25046"/>
                  </a:lnTo>
                  <a:lnTo>
                    <a:pt x="1411" y="25077"/>
                  </a:lnTo>
                  <a:lnTo>
                    <a:pt x="1505" y="25140"/>
                  </a:lnTo>
                  <a:lnTo>
                    <a:pt x="1944" y="25547"/>
                  </a:lnTo>
                  <a:lnTo>
                    <a:pt x="2383" y="25986"/>
                  </a:lnTo>
                  <a:lnTo>
                    <a:pt x="3198" y="26895"/>
                  </a:lnTo>
                  <a:lnTo>
                    <a:pt x="4013" y="27804"/>
                  </a:lnTo>
                  <a:lnTo>
                    <a:pt x="4420" y="28243"/>
                  </a:lnTo>
                  <a:lnTo>
                    <a:pt x="4890" y="28651"/>
                  </a:lnTo>
                  <a:lnTo>
                    <a:pt x="5737" y="29434"/>
                  </a:lnTo>
                  <a:lnTo>
                    <a:pt x="6238" y="29842"/>
                  </a:lnTo>
                  <a:lnTo>
                    <a:pt x="6771" y="30249"/>
                  </a:lnTo>
                  <a:lnTo>
                    <a:pt x="7335" y="30657"/>
                  </a:lnTo>
                  <a:lnTo>
                    <a:pt x="7900" y="31033"/>
                  </a:lnTo>
                  <a:lnTo>
                    <a:pt x="8495" y="31346"/>
                  </a:lnTo>
                  <a:lnTo>
                    <a:pt x="9059" y="31597"/>
                  </a:lnTo>
                  <a:lnTo>
                    <a:pt x="9059" y="31597"/>
                  </a:lnTo>
                  <a:lnTo>
                    <a:pt x="8746" y="28964"/>
                  </a:lnTo>
                  <a:lnTo>
                    <a:pt x="8464" y="26300"/>
                  </a:lnTo>
                  <a:lnTo>
                    <a:pt x="8244" y="23667"/>
                  </a:lnTo>
                  <a:lnTo>
                    <a:pt x="8025" y="21002"/>
                  </a:lnTo>
                  <a:lnTo>
                    <a:pt x="7523" y="20814"/>
                  </a:lnTo>
                  <a:lnTo>
                    <a:pt x="7053" y="20595"/>
                  </a:lnTo>
                  <a:lnTo>
                    <a:pt x="6614" y="20313"/>
                  </a:lnTo>
                  <a:lnTo>
                    <a:pt x="6176" y="19999"/>
                  </a:lnTo>
                  <a:lnTo>
                    <a:pt x="5768" y="19654"/>
                  </a:lnTo>
                  <a:lnTo>
                    <a:pt x="5392" y="19278"/>
                  </a:lnTo>
                  <a:lnTo>
                    <a:pt x="4671" y="18494"/>
                  </a:lnTo>
                  <a:lnTo>
                    <a:pt x="3856" y="17617"/>
                  </a:lnTo>
                  <a:lnTo>
                    <a:pt x="3480" y="17147"/>
                  </a:lnTo>
                  <a:lnTo>
                    <a:pt x="3104" y="16676"/>
                  </a:lnTo>
                  <a:lnTo>
                    <a:pt x="2759" y="16175"/>
                  </a:lnTo>
                  <a:lnTo>
                    <a:pt x="2477" y="15642"/>
                  </a:lnTo>
                  <a:lnTo>
                    <a:pt x="2257" y="15109"/>
                  </a:lnTo>
                  <a:lnTo>
                    <a:pt x="2163" y="14827"/>
                  </a:lnTo>
                  <a:lnTo>
                    <a:pt x="2101" y="14545"/>
                  </a:lnTo>
                  <a:lnTo>
                    <a:pt x="2101" y="14419"/>
                  </a:lnTo>
                  <a:lnTo>
                    <a:pt x="2132" y="14294"/>
                  </a:lnTo>
                  <a:lnTo>
                    <a:pt x="2195" y="14231"/>
                  </a:lnTo>
                  <a:lnTo>
                    <a:pt x="2289" y="14169"/>
                  </a:lnTo>
                  <a:lnTo>
                    <a:pt x="2414" y="14137"/>
                  </a:lnTo>
                  <a:lnTo>
                    <a:pt x="2508" y="14137"/>
                  </a:lnTo>
                  <a:lnTo>
                    <a:pt x="2602" y="14200"/>
                  </a:lnTo>
                  <a:lnTo>
                    <a:pt x="2696" y="14294"/>
                  </a:lnTo>
                  <a:lnTo>
                    <a:pt x="3198" y="15172"/>
                  </a:lnTo>
                  <a:lnTo>
                    <a:pt x="3762" y="15987"/>
                  </a:lnTo>
                  <a:lnTo>
                    <a:pt x="4357" y="16770"/>
                  </a:lnTo>
                  <a:lnTo>
                    <a:pt x="4984" y="17491"/>
                  </a:lnTo>
                  <a:lnTo>
                    <a:pt x="5674" y="18212"/>
                  </a:lnTo>
                  <a:lnTo>
                    <a:pt x="6395" y="18871"/>
                  </a:lnTo>
                  <a:lnTo>
                    <a:pt x="7179" y="19466"/>
                  </a:lnTo>
                  <a:lnTo>
                    <a:pt x="7962" y="20062"/>
                  </a:lnTo>
                  <a:lnTo>
                    <a:pt x="7868" y="17930"/>
                  </a:lnTo>
                  <a:lnTo>
                    <a:pt x="7774" y="15767"/>
                  </a:lnTo>
                  <a:lnTo>
                    <a:pt x="7712" y="13573"/>
                  </a:lnTo>
                  <a:lnTo>
                    <a:pt x="7712" y="12476"/>
                  </a:lnTo>
                  <a:lnTo>
                    <a:pt x="7743" y="11379"/>
                  </a:lnTo>
                  <a:lnTo>
                    <a:pt x="7774" y="10282"/>
                  </a:lnTo>
                  <a:lnTo>
                    <a:pt x="7868" y="9185"/>
                  </a:lnTo>
                  <a:lnTo>
                    <a:pt x="7962" y="8088"/>
                  </a:lnTo>
                  <a:lnTo>
                    <a:pt x="8088" y="7022"/>
                  </a:lnTo>
                  <a:lnTo>
                    <a:pt x="8244" y="5956"/>
                  </a:lnTo>
                  <a:lnTo>
                    <a:pt x="8464" y="4890"/>
                  </a:lnTo>
                  <a:lnTo>
                    <a:pt x="8715" y="3856"/>
                  </a:lnTo>
                  <a:lnTo>
                    <a:pt x="8997" y="2821"/>
                  </a:lnTo>
                  <a:lnTo>
                    <a:pt x="9028" y="2759"/>
                  </a:lnTo>
                  <a:lnTo>
                    <a:pt x="9091" y="2727"/>
                  </a:lnTo>
                  <a:lnTo>
                    <a:pt x="9153" y="2696"/>
                  </a:lnTo>
                  <a:lnTo>
                    <a:pt x="9279" y="2696"/>
                  </a:lnTo>
                  <a:lnTo>
                    <a:pt x="9342" y="2759"/>
                  </a:lnTo>
                  <a:lnTo>
                    <a:pt x="9373" y="2821"/>
                  </a:lnTo>
                  <a:lnTo>
                    <a:pt x="9404" y="2884"/>
                  </a:lnTo>
                  <a:lnTo>
                    <a:pt x="9436" y="4953"/>
                  </a:lnTo>
                  <a:lnTo>
                    <a:pt x="9436" y="7053"/>
                  </a:lnTo>
                  <a:lnTo>
                    <a:pt x="9373" y="9122"/>
                  </a:lnTo>
                  <a:lnTo>
                    <a:pt x="9310" y="11191"/>
                  </a:lnTo>
                  <a:lnTo>
                    <a:pt x="9247" y="13291"/>
                  </a:lnTo>
                  <a:lnTo>
                    <a:pt x="9216" y="15360"/>
                  </a:lnTo>
                  <a:lnTo>
                    <a:pt x="9216" y="17460"/>
                  </a:lnTo>
                  <a:lnTo>
                    <a:pt x="9279" y="19529"/>
                  </a:lnTo>
                  <a:lnTo>
                    <a:pt x="9749" y="19090"/>
                  </a:lnTo>
                  <a:lnTo>
                    <a:pt x="10188" y="18589"/>
                  </a:lnTo>
                  <a:lnTo>
                    <a:pt x="10595" y="18087"/>
                  </a:lnTo>
                  <a:lnTo>
                    <a:pt x="10972" y="17554"/>
                  </a:lnTo>
                  <a:lnTo>
                    <a:pt x="11316" y="16990"/>
                  </a:lnTo>
                  <a:lnTo>
                    <a:pt x="11630" y="16426"/>
                  </a:lnTo>
                  <a:lnTo>
                    <a:pt x="11912" y="15830"/>
                  </a:lnTo>
                  <a:lnTo>
                    <a:pt x="12163" y="15234"/>
                  </a:lnTo>
                  <a:lnTo>
                    <a:pt x="12413" y="14639"/>
                  </a:lnTo>
                  <a:lnTo>
                    <a:pt x="12633" y="14012"/>
                  </a:lnTo>
                  <a:lnTo>
                    <a:pt x="13072" y="12758"/>
                  </a:lnTo>
                  <a:lnTo>
                    <a:pt x="13824" y="10188"/>
                  </a:lnTo>
                  <a:lnTo>
                    <a:pt x="13855" y="10125"/>
                  </a:lnTo>
                  <a:lnTo>
                    <a:pt x="13887" y="10094"/>
                  </a:lnTo>
                  <a:lnTo>
                    <a:pt x="13981" y="10094"/>
                  </a:lnTo>
                  <a:lnTo>
                    <a:pt x="14075" y="10125"/>
                  </a:lnTo>
                  <a:lnTo>
                    <a:pt x="14106" y="10188"/>
                  </a:lnTo>
                  <a:lnTo>
                    <a:pt x="14137" y="10250"/>
                  </a:lnTo>
                  <a:lnTo>
                    <a:pt x="14137" y="11034"/>
                  </a:lnTo>
                  <a:lnTo>
                    <a:pt x="14137" y="11818"/>
                  </a:lnTo>
                  <a:lnTo>
                    <a:pt x="14075" y="12601"/>
                  </a:lnTo>
                  <a:lnTo>
                    <a:pt x="13981" y="13354"/>
                  </a:lnTo>
                  <a:lnTo>
                    <a:pt x="13824" y="14106"/>
                  </a:lnTo>
                  <a:lnTo>
                    <a:pt x="13636" y="14858"/>
                  </a:lnTo>
                  <a:lnTo>
                    <a:pt x="13417" y="15611"/>
                  </a:lnTo>
                  <a:lnTo>
                    <a:pt x="13166" y="16300"/>
                  </a:lnTo>
                  <a:lnTo>
                    <a:pt x="12852" y="16990"/>
                  </a:lnTo>
                  <a:lnTo>
                    <a:pt x="12507" y="17679"/>
                  </a:lnTo>
                  <a:lnTo>
                    <a:pt x="12100" y="18306"/>
                  </a:lnTo>
                  <a:lnTo>
                    <a:pt x="11630" y="18933"/>
                  </a:lnTo>
                  <a:lnTo>
                    <a:pt x="11128" y="19529"/>
                  </a:lnTo>
                  <a:lnTo>
                    <a:pt x="10595" y="20062"/>
                  </a:lnTo>
                  <a:lnTo>
                    <a:pt x="10000" y="20595"/>
                  </a:lnTo>
                  <a:lnTo>
                    <a:pt x="9342" y="21065"/>
                  </a:lnTo>
                  <a:lnTo>
                    <a:pt x="9498" y="23510"/>
                  </a:lnTo>
                  <a:lnTo>
                    <a:pt x="9718" y="25924"/>
                  </a:lnTo>
                  <a:lnTo>
                    <a:pt x="9968" y="28369"/>
                  </a:lnTo>
                  <a:lnTo>
                    <a:pt x="10251" y="30782"/>
                  </a:lnTo>
                  <a:lnTo>
                    <a:pt x="10909" y="29811"/>
                  </a:lnTo>
                  <a:lnTo>
                    <a:pt x="11536" y="28776"/>
                  </a:lnTo>
                  <a:lnTo>
                    <a:pt x="12100" y="27742"/>
                  </a:lnTo>
                  <a:lnTo>
                    <a:pt x="12633" y="26676"/>
                  </a:lnTo>
                  <a:lnTo>
                    <a:pt x="12946" y="25955"/>
                  </a:lnTo>
                  <a:lnTo>
                    <a:pt x="13228" y="25234"/>
                  </a:lnTo>
                  <a:lnTo>
                    <a:pt x="13448" y="24482"/>
                  </a:lnTo>
                  <a:lnTo>
                    <a:pt x="13699" y="23729"/>
                  </a:lnTo>
                  <a:lnTo>
                    <a:pt x="14137" y="22225"/>
                  </a:lnTo>
                  <a:lnTo>
                    <a:pt x="14357" y="21472"/>
                  </a:lnTo>
                  <a:lnTo>
                    <a:pt x="14639" y="20751"/>
                  </a:lnTo>
                  <a:lnTo>
                    <a:pt x="14702" y="20657"/>
                  </a:lnTo>
                  <a:lnTo>
                    <a:pt x="14764" y="20595"/>
                  </a:lnTo>
                  <a:lnTo>
                    <a:pt x="14858" y="20563"/>
                  </a:lnTo>
                  <a:lnTo>
                    <a:pt x="14952" y="20532"/>
                  </a:lnTo>
                  <a:lnTo>
                    <a:pt x="15047" y="20563"/>
                  </a:lnTo>
                  <a:lnTo>
                    <a:pt x="15109" y="20626"/>
                  </a:lnTo>
                  <a:lnTo>
                    <a:pt x="15172" y="20720"/>
                  </a:lnTo>
                  <a:lnTo>
                    <a:pt x="15172" y="20814"/>
                  </a:lnTo>
                  <a:lnTo>
                    <a:pt x="15172" y="21566"/>
                  </a:lnTo>
                  <a:lnTo>
                    <a:pt x="15078" y="22319"/>
                  </a:lnTo>
                  <a:lnTo>
                    <a:pt x="14984" y="23071"/>
                  </a:lnTo>
                  <a:lnTo>
                    <a:pt x="14796" y="23792"/>
                  </a:lnTo>
                  <a:lnTo>
                    <a:pt x="14608" y="24544"/>
                  </a:lnTo>
                  <a:lnTo>
                    <a:pt x="14357" y="25297"/>
                  </a:lnTo>
                  <a:lnTo>
                    <a:pt x="14075" y="26018"/>
                  </a:lnTo>
                  <a:lnTo>
                    <a:pt x="13793" y="26770"/>
                  </a:lnTo>
                  <a:lnTo>
                    <a:pt x="13448" y="27491"/>
                  </a:lnTo>
                  <a:lnTo>
                    <a:pt x="13072" y="28181"/>
                  </a:lnTo>
                  <a:lnTo>
                    <a:pt x="12696" y="28870"/>
                  </a:lnTo>
                  <a:lnTo>
                    <a:pt x="12319" y="29560"/>
                  </a:lnTo>
                  <a:lnTo>
                    <a:pt x="11912" y="30218"/>
                  </a:lnTo>
                  <a:lnTo>
                    <a:pt x="11473" y="30845"/>
                  </a:lnTo>
                  <a:lnTo>
                    <a:pt x="10627" y="32067"/>
                  </a:lnTo>
                  <a:lnTo>
                    <a:pt x="10533" y="32161"/>
                  </a:lnTo>
                  <a:lnTo>
                    <a:pt x="10439" y="32224"/>
                  </a:lnTo>
                  <a:lnTo>
                    <a:pt x="11191" y="38149"/>
                  </a:lnTo>
                  <a:lnTo>
                    <a:pt x="12037" y="37177"/>
                  </a:lnTo>
                  <a:lnTo>
                    <a:pt x="12821" y="36205"/>
                  </a:lnTo>
                  <a:lnTo>
                    <a:pt x="13542" y="35202"/>
                  </a:lnTo>
                  <a:lnTo>
                    <a:pt x="14232" y="34136"/>
                  </a:lnTo>
                  <a:lnTo>
                    <a:pt x="14858" y="33071"/>
                  </a:lnTo>
                  <a:lnTo>
                    <a:pt x="15423" y="32005"/>
                  </a:lnTo>
                  <a:lnTo>
                    <a:pt x="15956" y="30876"/>
                  </a:lnTo>
                  <a:lnTo>
                    <a:pt x="16426" y="29748"/>
                  </a:lnTo>
                  <a:lnTo>
                    <a:pt x="16865" y="28588"/>
                  </a:lnTo>
                  <a:lnTo>
                    <a:pt x="17209" y="27397"/>
                  </a:lnTo>
                  <a:lnTo>
                    <a:pt x="17523" y="26206"/>
                  </a:lnTo>
                  <a:lnTo>
                    <a:pt x="17774" y="24983"/>
                  </a:lnTo>
                  <a:lnTo>
                    <a:pt x="17962" y="23761"/>
                  </a:lnTo>
                  <a:lnTo>
                    <a:pt x="18087" y="22507"/>
                  </a:lnTo>
                  <a:lnTo>
                    <a:pt x="18150" y="21222"/>
                  </a:lnTo>
                  <a:lnTo>
                    <a:pt x="18150" y="19936"/>
                  </a:lnTo>
                  <a:lnTo>
                    <a:pt x="18118" y="19247"/>
                  </a:lnTo>
                  <a:lnTo>
                    <a:pt x="18056" y="18526"/>
                  </a:lnTo>
                  <a:lnTo>
                    <a:pt x="17993" y="17836"/>
                  </a:lnTo>
                  <a:lnTo>
                    <a:pt x="17899" y="17147"/>
                  </a:lnTo>
                  <a:lnTo>
                    <a:pt x="17774" y="16457"/>
                  </a:lnTo>
                  <a:lnTo>
                    <a:pt x="17648" y="15799"/>
                  </a:lnTo>
                  <a:lnTo>
                    <a:pt x="17523" y="15109"/>
                  </a:lnTo>
                  <a:lnTo>
                    <a:pt x="17335" y="14451"/>
                  </a:lnTo>
                  <a:lnTo>
                    <a:pt x="16959" y="13166"/>
                  </a:lnTo>
                  <a:lnTo>
                    <a:pt x="16520" y="11880"/>
                  </a:lnTo>
                  <a:lnTo>
                    <a:pt x="15987" y="10595"/>
                  </a:lnTo>
                  <a:lnTo>
                    <a:pt x="15454" y="9373"/>
                  </a:lnTo>
                  <a:lnTo>
                    <a:pt x="14827" y="8150"/>
                  </a:lnTo>
                  <a:lnTo>
                    <a:pt x="14169" y="6928"/>
                  </a:lnTo>
                  <a:lnTo>
                    <a:pt x="13479" y="5737"/>
                  </a:lnTo>
                  <a:lnTo>
                    <a:pt x="12758" y="4577"/>
                  </a:lnTo>
                  <a:lnTo>
                    <a:pt x="12006" y="3417"/>
                  </a:lnTo>
                  <a:lnTo>
                    <a:pt x="11254" y="2257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2660150" y="4255150"/>
              <a:ext cx="904375" cy="547800"/>
            </a:xfrm>
            <a:custGeom>
              <a:rect b="b" l="l" r="r" t="t"/>
              <a:pathLst>
                <a:path extrusionOk="0" h="21912" w="36175">
                  <a:moveTo>
                    <a:pt x="18401" y="0"/>
                  </a:moveTo>
                  <a:lnTo>
                    <a:pt x="17868" y="63"/>
                  </a:lnTo>
                  <a:lnTo>
                    <a:pt x="17367" y="157"/>
                  </a:lnTo>
                  <a:lnTo>
                    <a:pt x="16865" y="314"/>
                  </a:lnTo>
                  <a:lnTo>
                    <a:pt x="16395" y="470"/>
                  </a:lnTo>
                  <a:lnTo>
                    <a:pt x="15925" y="658"/>
                  </a:lnTo>
                  <a:lnTo>
                    <a:pt x="15486" y="878"/>
                  </a:lnTo>
                  <a:lnTo>
                    <a:pt x="15047" y="1129"/>
                  </a:lnTo>
                  <a:lnTo>
                    <a:pt x="14608" y="1411"/>
                  </a:lnTo>
                  <a:lnTo>
                    <a:pt x="14201" y="1693"/>
                  </a:lnTo>
                  <a:lnTo>
                    <a:pt x="13825" y="2038"/>
                  </a:lnTo>
                  <a:lnTo>
                    <a:pt x="13448" y="2351"/>
                  </a:lnTo>
                  <a:lnTo>
                    <a:pt x="13072" y="2727"/>
                  </a:lnTo>
                  <a:lnTo>
                    <a:pt x="12727" y="3103"/>
                  </a:lnTo>
                  <a:lnTo>
                    <a:pt x="12383" y="3480"/>
                  </a:lnTo>
                  <a:lnTo>
                    <a:pt x="12069" y="3887"/>
                  </a:lnTo>
                  <a:lnTo>
                    <a:pt x="11442" y="4733"/>
                  </a:lnTo>
                  <a:lnTo>
                    <a:pt x="10878" y="5611"/>
                  </a:lnTo>
                  <a:lnTo>
                    <a:pt x="10376" y="6520"/>
                  </a:lnTo>
                  <a:lnTo>
                    <a:pt x="9906" y="7429"/>
                  </a:lnTo>
                  <a:lnTo>
                    <a:pt x="9499" y="8307"/>
                  </a:lnTo>
                  <a:lnTo>
                    <a:pt x="9154" y="9185"/>
                  </a:lnTo>
                  <a:lnTo>
                    <a:pt x="9091" y="9310"/>
                  </a:lnTo>
                  <a:lnTo>
                    <a:pt x="8997" y="9435"/>
                  </a:lnTo>
                  <a:lnTo>
                    <a:pt x="8872" y="9529"/>
                  </a:lnTo>
                  <a:lnTo>
                    <a:pt x="8746" y="9623"/>
                  </a:lnTo>
                  <a:lnTo>
                    <a:pt x="8621" y="9686"/>
                  </a:lnTo>
                  <a:lnTo>
                    <a:pt x="8464" y="9717"/>
                  </a:lnTo>
                  <a:lnTo>
                    <a:pt x="8308" y="9717"/>
                  </a:lnTo>
                  <a:lnTo>
                    <a:pt x="8120" y="9686"/>
                  </a:lnTo>
                  <a:lnTo>
                    <a:pt x="7618" y="9592"/>
                  </a:lnTo>
                  <a:lnTo>
                    <a:pt x="7116" y="9529"/>
                  </a:lnTo>
                  <a:lnTo>
                    <a:pt x="6646" y="9498"/>
                  </a:lnTo>
                  <a:lnTo>
                    <a:pt x="6207" y="9498"/>
                  </a:lnTo>
                  <a:lnTo>
                    <a:pt x="5769" y="9529"/>
                  </a:lnTo>
                  <a:lnTo>
                    <a:pt x="5361" y="9592"/>
                  </a:lnTo>
                  <a:lnTo>
                    <a:pt x="4985" y="9686"/>
                  </a:lnTo>
                  <a:lnTo>
                    <a:pt x="4609" y="9812"/>
                  </a:lnTo>
                  <a:lnTo>
                    <a:pt x="4264" y="9968"/>
                  </a:lnTo>
                  <a:lnTo>
                    <a:pt x="3951" y="10125"/>
                  </a:lnTo>
                  <a:lnTo>
                    <a:pt x="3637" y="10344"/>
                  </a:lnTo>
                  <a:lnTo>
                    <a:pt x="3324" y="10564"/>
                  </a:lnTo>
                  <a:lnTo>
                    <a:pt x="3041" y="10783"/>
                  </a:lnTo>
                  <a:lnTo>
                    <a:pt x="2791" y="11034"/>
                  </a:lnTo>
                  <a:lnTo>
                    <a:pt x="2540" y="11316"/>
                  </a:lnTo>
                  <a:lnTo>
                    <a:pt x="2289" y="11630"/>
                  </a:lnTo>
                  <a:lnTo>
                    <a:pt x="2070" y="11912"/>
                  </a:lnTo>
                  <a:lnTo>
                    <a:pt x="1850" y="12257"/>
                  </a:lnTo>
                  <a:lnTo>
                    <a:pt x="1474" y="12915"/>
                  </a:lnTo>
                  <a:lnTo>
                    <a:pt x="1129" y="13636"/>
                  </a:lnTo>
                  <a:lnTo>
                    <a:pt x="847" y="14388"/>
                  </a:lnTo>
                  <a:lnTo>
                    <a:pt x="596" y="15140"/>
                  </a:lnTo>
                  <a:lnTo>
                    <a:pt x="377" y="15924"/>
                  </a:lnTo>
                  <a:lnTo>
                    <a:pt x="158" y="16676"/>
                  </a:lnTo>
                  <a:lnTo>
                    <a:pt x="1" y="17429"/>
                  </a:lnTo>
                  <a:lnTo>
                    <a:pt x="1129" y="17585"/>
                  </a:lnTo>
                  <a:lnTo>
                    <a:pt x="2258" y="17742"/>
                  </a:lnTo>
                  <a:lnTo>
                    <a:pt x="2446" y="17053"/>
                  </a:lnTo>
                  <a:lnTo>
                    <a:pt x="2697" y="16363"/>
                  </a:lnTo>
                  <a:lnTo>
                    <a:pt x="3010" y="15673"/>
                  </a:lnTo>
                  <a:lnTo>
                    <a:pt x="3355" y="14984"/>
                  </a:lnTo>
                  <a:lnTo>
                    <a:pt x="3794" y="14357"/>
                  </a:lnTo>
                  <a:lnTo>
                    <a:pt x="4233" y="13761"/>
                  </a:lnTo>
                  <a:lnTo>
                    <a:pt x="4734" y="13197"/>
                  </a:lnTo>
                  <a:lnTo>
                    <a:pt x="4985" y="12946"/>
                  </a:lnTo>
                  <a:lnTo>
                    <a:pt x="5267" y="12727"/>
                  </a:lnTo>
                  <a:lnTo>
                    <a:pt x="5549" y="12507"/>
                  </a:lnTo>
                  <a:lnTo>
                    <a:pt x="5831" y="12288"/>
                  </a:lnTo>
                  <a:lnTo>
                    <a:pt x="6145" y="12131"/>
                  </a:lnTo>
                  <a:lnTo>
                    <a:pt x="6458" y="11974"/>
                  </a:lnTo>
                  <a:lnTo>
                    <a:pt x="6772" y="11849"/>
                  </a:lnTo>
                  <a:lnTo>
                    <a:pt x="7085" y="11755"/>
                  </a:lnTo>
                  <a:lnTo>
                    <a:pt x="7399" y="11661"/>
                  </a:lnTo>
                  <a:lnTo>
                    <a:pt x="7743" y="11630"/>
                  </a:lnTo>
                  <a:lnTo>
                    <a:pt x="8088" y="11598"/>
                  </a:lnTo>
                  <a:lnTo>
                    <a:pt x="8433" y="11630"/>
                  </a:lnTo>
                  <a:lnTo>
                    <a:pt x="8778" y="11661"/>
                  </a:lnTo>
                  <a:lnTo>
                    <a:pt x="9123" y="11755"/>
                  </a:lnTo>
                  <a:lnTo>
                    <a:pt x="9499" y="11880"/>
                  </a:lnTo>
                  <a:lnTo>
                    <a:pt x="9844" y="12037"/>
                  </a:lnTo>
                  <a:lnTo>
                    <a:pt x="10220" y="12225"/>
                  </a:lnTo>
                  <a:lnTo>
                    <a:pt x="10596" y="12445"/>
                  </a:lnTo>
                  <a:lnTo>
                    <a:pt x="10909" y="11692"/>
                  </a:lnTo>
                  <a:lnTo>
                    <a:pt x="11286" y="10971"/>
                  </a:lnTo>
                  <a:lnTo>
                    <a:pt x="11724" y="10282"/>
                  </a:lnTo>
                  <a:lnTo>
                    <a:pt x="12226" y="9623"/>
                  </a:lnTo>
                  <a:lnTo>
                    <a:pt x="12759" y="8965"/>
                  </a:lnTo>
                  <a:lnTo>
                    <a:pt x="13354" y="8370"/>
                  </a:lnTo>
                  <a:lnTo>
                    <a:pt x="13981" y="7805"/>
                  </a:lnTo>
                  <a:lnTo>
                    <a:pt x="14640" y="7304"/>
                  </a:lnTo>
                  <a:lnTo>
                    <a:pt x="15361" y="6834"/>
                  </a:lnTo>
                  <a:lnTo>
                    <a:pt x="16113" y="6426"/>
                  </a:lnTo>
                  <a:lnTo>
                    <a:pt x="16896" y="6081"/>
                  </a:lnTo>
                  <a:lnTo>
                    <a:pt x="17711" y="5768"/>
                  </a:lnTo>
                  <a:lnTo>
                    <a:pt x="18526" y="5548"/>
                  </a:lnTo>
                  <a:lnTo>
                    <a:pt x="19404" y="5360"/>
                  </a:lnTo>
                  <a:lnTo>
                    <a:pt x="20313" y="5266"/>
                  </a:lnTo>
                  <a:lnTo>
                    <a:pt x="20752" y="5235"/>
                  </a:lnTo>
                  <a:lnTo>
                    <a:pt x="21222" y="5235"/>
                  </a:lnTo>
                  <a:lnTo>
                    <a:pt x="21755" y="5266"/>
                  </a:lnTo>
                  <a:lnTo>
                    <a:pt x="22288" y="5298"/>
                  </a:lnTo>
                  <a:lnTo>
                    <a:pt x="22790" y="5392"/>
                  </a:lnTo>
                  <a:lnTo>
                    <a:pt x="23228" y="5486"/>
                  </a:lnTo>
                  <a:lnTo>
                    <a:pt x="23667" y="5611"/>
                  </a:lnTo>
                  <a:lnTo>
                    <a:pt x="24075" y="5768"/>
                  </a:lnTo>
                  <a:lnTo>
                    <a:pt x="24451" y="5956"/>
                  </a:lnTo>
                  <a:lnTo>
                    <a:pt x="24796" y="6144"/>
                  </a:lnTo>
                  <a:lnTo>
                    <a:pt x="25109" y="6363"/>
                  </a:lnTo>
                  <a:lnTo>
                    <a:pt x="25423" y="6614"/>
                  </a:lnTo>
                  <a:lnTo>
                    <a:pt x="25673" y="6865"/>
                  </a:lnTo>
                  <a:lnTo>
                    <a:pt x="25924" y="7147"/>
                  </a:lnTo>
                  <a:lnTo>
                    <a:pt x="26144" y="7461"/>
                  </a:lnTo>
                  <a:lnTo>
                    <a:pt x="26363" y="7774"/>
                  </a:lnTo>
                  <a:lnTo>
                    <a:pt x="26520" y="8087"/>
                  </a:lnTo>
                  <a:lnTo>
                    <a:pt x="26677" y="8432"/>
                  </a:lnTo>
                  <a:lnTo>
                    <a:pt x="26833" y="8777"/>
                  </a:lnTo>
                  <a:lnTo>
                    <a:pt x="26959" y="9153"/>
                  </a:lnTo>
                  <a:lnTo>
                    <a:pt x="27053" y="9529"/>
                  </a:lnTo>
                  <a:lnTo>
                    <a:pt x="27115" y="9906"/>
                  </a:lnTo>
                  <a:lnTo>
                    <a:pt x="27241" y="10689"/>
                  </a:lnTo>
                  <a:lnTo>
                    <a:pt x="27303" y="11504"/>
                  </a:lnTo>
                  <a:lnTo>
                    <a:pt x="27303" y="12319"/>
                  </a:lnTo>
                  <a:lnTo>
                    <a:pt x="27272" y="13166"/>
                  </a:lnTo>
                  <a:lnTo>
                    <a:pt x="27209" y="13981"/>
                  </a:lnTo>
                  <a:lnTo>
                    <a:pt x="27084" y="14796"/>
                  </a:lnTo>
                  <a:lnTo>
                    <a:pt x="27899" y="14796"/>
                  </a:lnTo>
                  <a:lnTo>
                    <a:pt x="28275" y="14827"/>
                  </a:lnTo>
                  <a:lnTo>
                    <a:pt x="28620" y="14858"/>
                  </a:lnTo>
                  <a:lnTo>
                    <a:pt x="28965" y="14952"/>
                  </a:lnTo>
                  <a:lnTo>
                    <a:pt x="29310" y="15046"/>
                  </a:lnTo>
                  <a:lnTo>
                    <a:pt x="29623" y="15140"/>
                  </a:lnTo>
                  <a:lnTo>
                    <a:pt x="29905" y="15266"/>
                  </a:lnTo>
                  <a:lnTo>
                    <a:pt x="30187" y="15423"/>
                  </a:lnTo>
                  <a:lnTo>
                    <a:pt x="30469" y="15579"/>
                  </a:lnTo>
                  <a:lnTo>
                    <a:pt x="30720" y="15767"/>
                  </a:lnTo>
                  <a:lnTo>
                    <a:pt x="30971" y="15955"/>
                  </a:lnTo>
                  <a:lnTo>
                    <a:pt x="31190" y="16175"/>
                  </a:lnTo>
                  <a:lnTo>
                    <a:pt x="31410" y="16394"/>
                  </a:lnTo>
                  <a:lnTo>
                    <a:pt x="31817" y="16896"/>
                  </a:lnTo>
                  <a:lnTo>
                    <a:pt x="32162" y="17429"/>
                  </a:lnTo>
                  <a:lnTo>
                    <a:pt x="32444" y="17993"/>
                  </a:lnTo>
                  <a:lnTo>
                    <a:pt x="32664" y="18588"/>
                  </a:lnTo>
                  <a:lnTo>
                    <a:pt x="32852" y="19215"/>
                  </a:lnTo>
                  <a:lnTo>
                    <a:pt x="32977" y="19874"/>
                  </a:lnTo>
                  <a:lnTo>
                    <a:pt x="33040" y="20532"/>
                  </a:lnTo>
                  <a:lnTo>
                    <a:pt x="33071" y="21222"/>
                  </a:lnTo>
                  <a:lnTo>
                    <a:pt x="33071" y="21911"/>
                  </a:lnTo>
                  <a:lnTo>
                    <a:pt x="35547" y="21880"/>
                  </a:lnTo>
                  <a:lnTo>
                    <a:pt x="35704" y="21378"/>
                  </a:lnTo>
                  <a:lnTo>
                    <a:pt x="35861" y="20845"/>
                  </a:lnTo>
                  <a:lnTo>
                    <a:pt x="35986" y="20344"/>
                  </a:lnTo>
                  <a:lnTo>
                    <a:pt x="36080" y="19811"/>
                  </a:lnTo>
                  <a:lnTo>
                    <a:pt x="36143" y="19309"/>
                  </a:lnTo>
                  <a:lnTo>
                    <a:pt x="36174" y="18777"/>
                  </a:lnTo>
                  <a:lnTo>
                    <a:pt x="36143" y="18244"/>
                  </a:lnTo>
                  <a:lnTo>
                    <a:pt x="36080" y="17679"/>
                  </a:lnTo>
                  <a:lnTo>
                    <a:pt x="35986" y="17272"/>
                  </a:lnTo>
                  <a:lnTo>
                    <a:pt x="35830" y="16833"/>
                  </a:lnTo>
                  <a:lnTo>
                    <a:pt x="35642" y="16363"/>
                  </a:lnTo>
                  <a:lnTo>
                    <a:pt x="35391" y="15861"/>
                  </a:lnTo>
                  <a:lnTo>
                    <a:pt x="35077" y="15360"/>
                  </a:lnTo>
                  <a:lnTo>
                    <a:pt x="34732" y="14858"/>
                  </a:lnTo>
                  <a:lnTo>
                    <a:pt x="34356" y="14419"/>
                  </a:lnTo>
                  <a:lnTo>
                    <a:pt x="33917" y="13981"/>
                  </a:lnTo>
                  <a:lnTo>
                    <a:pt x="33479" y="13604"/>
                  </a:lnTo>
                  <a:lnTo>
                    <a:pt x="33228" y="13416"/>
                  </a:lnTo>
                  <a:lnTo>
                    <a:pt x="32977" y="13291"/>
                  </a:lnTo>
                  <a:lnTo>
                    <a:pt x="32726" y="13166"/>
                  </a:lnTo>
                  <a:lnTo>
                    <a:pt x="32444" y="13040"/>
                  </a:lnTo>
                  <a:lnTo>
                    <a:pt x="32162" y="12946"/>
                  </a:lnTo>
                  <a:lnTo>
                    <a:pt x="31880" y="12883"/>
                  </a:lnTo>
                  <a:lnTo>
                    <a:pt x="31598" y="12852"/>
                  </a:lnTo>
                  <a:lnTo>
                    <a:pt x="31316" y="12852"/>
                  </a:lnTo>
                  <a:lnTo>
                    <a:pt x="31034" y="12883"/>
                  </a:lnTo>
                  <a:lnTo>
                    <a:pt x="30720" y="12915"/>
                  </a:lnTo>
                  <a:lnTo>
                    <a:pt x="30407" y="13009"/>
                  </a:lnTo>
                  <a:lnTo>
                    <a:pt x="30093" y="13134"/>
                  </a:lnTo>
                  <a:lnTo>
                    <a:pt x="29780" y="13291"/>
                  </a:lnTo>
                  <a:lnTo>
                    <a:pt x="29466" y="13479"/>
                  </a:lnTo>
                  <a:lnTo>
                    <a:pt x="29310" y="13542"/>
                  </a:lnTo>
                  <a:lnTo>
                    <a:pt x="29153" y="13573"/>
                  </a:lnTo>
                  <a:lnTo>
                    <a:pt x="28965" y="13542"/>
                  </a:lnTo>
                  <a:lnTo>
                    <a:pt x="28808" y="13479"/>
                  </a:lnTo>
                  <a:lnTo>
                    <a:pt x="28683" y="13385"/>
                  </a:lnTo>
                  <a:lnTo>
                    <a:pt x="28557" y="13260"/>
                  </a:lnTo>
                  <a:lnTo>
                    <a:pt x="28495" y="13134"/>
                  </a:lnTo>
                  <a:lnTo>
                    <a:pt x="28495" y="12977"/>
                  </a:lnTo>
                  <a:lnTo>
                    <a:pt x="28589" y="12006"/>
                  </a:lnTo>
                  <a:lnTo>
                    <a:pt x="28620" y="11034"/>
                  </a:lnTo>
                  <a:lnTo>
                    <a:pt x="28557" y="10031"/>
                  </a:lnTo>
                  <a:lnTo>
                    <a:pt x="28463" y="9059"/>
                  </a:lnTo>
                  <a:lnTo>
                    <a:pt x="28307" y="8087"/>
                  </a:lnTo>
                  <a:lnTo>
                    <a:pt x="28181" y="7617"/>
                  </a:lnTo>
                  <a:lnTo>
                    <a:pt x="28056" y="7147"/>
                  </a:lnTo>
                  <a:lnTo>
                    <a:pt x="27899" y="6708"/>
                  </a:lnTo>
                  <a:lnTo>
                    <a:pt x="27742" y="6238"/>
                  </a:lnTo>
                  <a:lnTo>
                    <a:pt x="27554" y="5799"/>
                  </a:lnTo>
                  <a:lnTo>
                    <a:pt x="27366" y="5360"/>
                  </a:lnTo>
                  <a:lnTo>
                    <a:pt x="27115" y="4921"/>
                  </a:lnTo>
                  <a:lnTo>
                    <a:pt x="26896" y="4514"/>
                  </a:lnTo>
                  <a:lnTo>
                    <a:pt x="26614" y="4106"/>
                  </a:lnTo>
                  <a:lnTo>
                    <a:pt x="26332" y="3699"/>
                  </a:lnTo>
                  <a:lnTo>
                    <a:pt x="26018" y="3323"/>
                  </a:lnTo>
                  <a:lnTo>
                    <a:pt x="25705" y="2978"/>
                  </a:lnTo>
                  <a:lnTo>
                    <a:pt x="25360" y="2602"/>
                  </a:lnTo>
                  <a:lnTo>
                    <a:pt x="24984" y="2288"/>
                  </a:lnTo>
                  <a:lnTo>
                    <a:pt x="24608" y="1975"/>
                  </a:lnTo>
                  <a:lnTo>
                    <a:pt x="24200" y="1661"/>
                  </a:lnTo>
                  <a:lnTo>
                    <a:pt x="23761" y="1379"/>
                  </a:lnTo>
                  <a:lnTo>
                    <a:pt x="23291" y="1129"/>
                  </a:lnTo>
                  <a:lnTo>
                    <a:pt x="22821" y="909"/>
                  </a:lnTo>
                  <a:lnTo>
                    <a:pt x="22319" y="690"/>
                  </a:lnTo>
                  <a:lnTo>
                    <a:pt x="21786" y="502"/>
                  </a:lnTo>
                  <a:lnTo>
                    <a:pt x="21222" y="314"/>
                  </a:lnTo>
                  <a:lnTo>
                    <a:pt x="20627" y="157"/>
                  </a:lnTo>
                  <a:lnTo>
                    <a:pt x="20062" y="63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rgbClr val="E24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2893700" y="965350"/>
              <a:ext cx="702950" cy="896525"/>
            </a:xfrm>
            <a:custGeom>
              <a:rect b="b" l="l" r="r" t="t"/>
              <a:pathLst>
                <a:path extrusionOk="0" h="35861" w="28118">
                  <a:moveTo>
                    <a:pt x="20469" y="4577"/>
                  </a:moveTo>
                  <a:lnTo>
                    <a:pt x="20720" y="4608"/>
                  </a:lnTo>
                  <a:lnTo>
                    <a:pt x="20814" y="4640"/>
                  </a:lnTo>
                  <a:lnTo>
                    <a:pt x="20908" y="4702"/>
                  </a:lnTo>
                  <a:lnTo>
                    <a:pt x="21190" y="4922"/>
                  </a:lnTo>
                  <a:lnTo>
                    <a:pt x="21441" y="5141"/>
                  </a:lnTo>
                  <a:lnTo>
                    <a:pt x="21692" y="5392"/>
                  </a:lnTo>
                  <a:lnTo>
                    <a:pt x="21911" y="5674"/>
                  </a:lnTo>
                  <a:lnTo>
                    <a:pt x="22130" y="5956"/>
                  </a:lnTo>
                  <a:lnTo>
                    <a:pt x="22319" y="6238"/>
                  </a:lnTo>
                  <a:lnTo>
                    <a:pt x="22475" y="6552"/>
                  </a:lnTo>
                  <a:lnTo>
                    <a:pt x="22601" y="6865"/>
                  </a:lnTo>
                  <a:lnTo>
                    <a:pt x="22695" y="7179"/>
                  </a:lnTo>
                  <a:lnTo>
                    <a:pt x="22789" y="7523"/>
                  </a:lnTo>
                  <a:lnTo>
                    <a:pt x="22820" y="7837"/>
                  </a:lnTo>
                  <a:lnTo>
                    <a:pt x="22851" y="8182"/>
                  </a:lnTo>
                  <a:lnTo>
                    <a:pt x="22820" y="8527"/>
                  </a:lnTo>
                  <a:lnTo>
                    <a:pt x="22757" y="8871"/>
                  </a:lnTo>
                  <a:lnTo>
                    <a:pt x="22663" y="9185"/>
                  </a:lnTo>
                  <a:lnTo>
                    <a:pt x="22538" y="9530"/>
                  </a:lnTo>
                  <a:lnTo>
                    <a:pt x="22475" y="9655"/>
                  </a:lnTo>
                  <a:lnTo>
                    <a:pt x="22381" y="9749"/>
                  </a:lnTo>
                  <a:lnTo>
                    <a:pt x="22287" y="9843"/>
                  </a:lnTo>
                  <a:lnTo>
                    <a:pt x="22162" y="9906"/>
                  </a:lnTo>
                  <a:lnTo>
                    <a:pt x="22036" y="9937"/>
                  </a:lnTo>
                  <a:lnTo>
                    <a:pt x="21911" y="9968"/>
                  </a:lnTo>
                  <a:lnTo>
                    <a:pt x="21660" y="9968"/>
                  </a:lnTo>
                  <a:lnTo>
                    <a:pt x="21378" y="9906"/>
                  </a:lnTo>
                  <a:lnTo>
                    <a:pt x="21159" y="9749"/>
                  </a:lnTo>
                  <a:lnTo>
                    <a:pt x="21065" y="9655"/>
                  </a:lnTo>
                  <a:lnTo>
                    <a:pt x="20971" y="9561"/>
                  </a:lnTo>
                  <a:lnTo>
                    <a:pt x="20939" y="9436"/>
                  </a:lnTo>
                  <a:lnTo>
                    <a:pt x="20877" y="9310"/>
                  </a:lnTo>
                  <a:lnTo>
                    <a:pt x="20689" y="8401"/>
                  </a:lnTo>
                  <a:lnTo>
                    <a:pt x="20595" y="7962"/>
                  </a:lnTo>
                  <a:lnTo>
                    <a:pt x="20500" y="7555"/>
                  </a:lnTo>
                  <a:lnTo>
                    <a:pt x="20344" y="7116"/>
                  </a:lnTo>
                  <a:lnTo>
                    <a:pt x="20187" y="6708"/>
                  </a:lnTo>
                  <a:lnTo>
                    <a:pt x="19968" y="6301"/>
                  </a:lnTo>
                  <a:lnTo>
                    <a:pt x="19717" y="5925"/>
                  </a:lnTo>
                  <a:lnTo>
                    <a:pt x="19654" y="5799"/>
                  </a:lnTo>
                  <a:lnTo>
                    <a:pt x="19623" y="5705"/>
                  </a:lnTo>
                  <a:lnTo>
                    <a:pt x="19591" y="5455"/>
                  </a:lnTo>
                  <a:lnTo>
                    <a:pt x="19623" y="5235"/>
                  </a:lnTo>
                  <a:lnTo>
                    <a:pt x="19717" y="5016"/>
                  </a:lnTo>
                  <a:lnTo>
                    <a:pt x="19717" y="4984"/>
                  </a:lnTo>
                  <a:lnTo>
                    <a:pt x="19842" y="4859"/>
                  </a:lnTo>
                  <a:lnTo>
                    <a:pt x="19968" y="4765"/>
                  </a:lnTo>
                  <a:lnTo>
                    <a:pt x="19968" y="4734"/>
                  </a:lnTo>
                  <a:lnTo>
                    <a:pt x="20030" y="4702"/>
                  </a:lnTo>
                  <a:lnTo>
                    <a:pt x="20124" y="4640"/>
                  </a:lnTo>
                  <a:lnTo>
                    <a:pt x="20218" y="4608"/>
                  </a:lnTo>
                  <a:lnTo>
                    <a:pt x="20469" y="4577"/>
                  </a:lnTo>
                  <a:close/>
                  <a:moveTo>
                    <a:pt x="23353" y="11881"/>
                  </a:moveTo>
                  <a:lnTo>
                    <a:pt x="23478" y="11912"/>
                  </a:lnTo>
                  <a:lnTo>
                    <a:pt x="23635" y="12037"/>
                  </a:lnTo>
                  <a:lnTo>
                    <a:pt x="24105" y="12633"/>
                  </a:lnTo>
                  <a:lnTo>
                    <a:pt x="24325" y="12946"/>
                  </a:lnTo>
                  <a:lnTo>
                    <a:pt x="24544" y="13260"/>
                  </a:lnTo>
                  <a:lnTo>
                    <a:pt x="24701" y="13573"/>
                  </a:lnTo>
                  <a:lnTo>
                    <a:pt x="24889" y="13918"/>
                  </a:lnTo>
                  <a:lnTo>
                    <a:pt x="25014" y="14294"/>
                  </a:lnTo>
                  <a:lnTo>
                    <a:pt x="25108" y="14670"/>
                  </a:lnTo>
                  <a:lnTo>
                    <a:pt x="25171" y="15078"/>
                  </a:lnTo>
                  <a:lnTo>
                    <a:pt x="25202" y="15485"/>
                  </a:lnTo>
                  <a:lnTo>
                    <a:pt x="25202" y="15893"/>
                  </a:lnTo>
                  <a:lnTo>
                    <a:pt x="25140" y="16269"/>
                  </a:lnTo>
                  <a:lnTo>
                    <a:pt x="25077" y="16645"/>
                  </a:lnTo>
                  <a:lnTo>
                    <a:pt x="24983" y="17021"/>
                  </a:lnTo>
                  <a:lnTo>
                    <a:pt x="24858" y="17398"/>
                  </a:lnTo>
                  <a:lnTo>
                    <a:pt x="24701" y="17774"/>
                  </a:lnTo>
                  <a:lnTo>
                    <a:pt x="24607" y="17930"/>
                  </a:lnTo>
                  <a:lnTo>
                    <a:pt x="24481" y="18056"/>
                  </a:lnTo>
                  <a:lnTo>
                    <a:pt x="24356" y="18119"/>
                  </a:lnTo>
                  <a:lnTo>
                    <a:pt x="24231" y="18181"/>
                  </a:lnTo>
                  <a:lnTo>
                    <a:pt x="24105" y="18213"/>
                  </a:lnTo>
                  <a:lnTo>
                    <a:pt x="23980" y="18213"/>
                  </a:lnTo>
                  <a:lnTo>
                    <a:pt x="23823" y="18181"/>
                  </a:lnTo>
                  <a:lnTo>
                    <a:pt x="23698" y="18119"/>
                  </a:lnTo>
                  <a:lnTo>
                    <a:pt x="23572" y="18024"/>
                  </a:lnTo>
                  <a:lnTo>
                    <a:pt x="23478" y="17930"/>
                  </a:lnTo>
                  <a:lnTo>
                    <a:pt x="23353" y="17836"/>
                  </a:lnTo>
                  <a:lnTo>
                    <a:pt x="23290" y="17711"/>
                  </a:lnTo>
                  <a:lnTo>
                    <a:pt x="23196" y="17586"/>
                  </a:lnTo>
                  <a:lnTo>
                    <a:pt x="23165" y="17429"/>
                  </a:lnTo>
                  <a:lnTo>
                    <a:pt x="23134" y="17272"/>
                  </a:lnTo>
                  <a:lnTo>
                    <a:pt x="23165" y="17115"/>
                  </a:lnTo>
                  <a:lnTo>
                    <a:pt x="23290" y="15987"/>
                  </a:lnTo>
                  <a:lnTo>
                    <a:pt x="23353" y="15391"/>
                  </a:lnTo>
                  <a:lnTo>
                    <a:pt x="23353" y="14796"/>
                  </a:lnTo>
                  <a:lnTo>
                    <a:pt x="23353" y="14200"/>
                  </a:lnTo>
                  <a:lnTo>
                    <a:pt x="23259" y="13605"/>
                  </a:lnTo>
                  <a:lnTo>
                    <a:pt x="23134" y="13072"/>
                  </a:lnTo>
                  <a:lnTo>
                    <a:pt x="23071" y="12790"/>
                  </a:lnTo>
                  <a:lnTo>
                    <a:pt x="22945" y="12539"/>
                  </a:lnTo>
                  <a:lnTo>
                    <a:pt x="22914" y="12382"/>
                  </a:lnTo>
                  <a:lnTo>
                    <a:pt x="22945" y="12225"/>
                  </a:lnTo>
                  <a:lnTo>
                    <a:pt x="23008" y="12100"/>
                  </a:lnTo>
                  <a:lnTo>
                    <a:pt x="23102" y="11975"/>
                  </a:lnTo>
                  <a:lnTo>
                    <a:pt x="23228" y="11912"/>
                  </a:lnTo>
                  <a:lnTo>
                    <a:pt x="23353" y="11881"/>
                  </a:lnTo>
                  <a:close/>
                  <a:moveTo>
                    <a:pt x="18463" y="14859"/>
                  </a:moveTo>
                  <a:lnTo>
                    <a:pt x="18651" y="14921"/>
                  </a:lnTo>
                  <a:lnTo>
                    <a:pt x="18745" y="14953"/>
                  </a:lnTo>
                  <a:lnTo>
                    <a:pt x="18808" y="15015"/>
                  </a:lnTo>
                  <a:lnTo>
                    <a:pt x="18902" y="15109"/>
                  </a:lnTo>
                  <a:lnTo>
                    <a:pt x="18933" y="15235"/>
                  </a:lnTo>
                  <a:lnTo>
                    <a:pt x="19121" y="15736"/>
                  </a:lnTo>
                  <a:lnTo>
                    <a:pt x="19278" y="16300"/>
                  </a:lnTo>
                  <a:lnTo>
                    <a:pt x="19372" y="16833"/>
                  </a:lnTo>
                  <a:lnTo>
                    <a:pt x="19372" y="17366"/>
                  </a:lnTo>
                  <a:lnTo>
                    <a:pt x="19372" y="17648"/>
                  </a:lnTo>
                  <a:lnTo>
                    <a:pt x="19341" y="17899"/>
                  </a:lnTo>
                  <a:lnTo>
                    <a:pt x="19278" y="18150"/>
                  </a:lnTo>
                  <a:lnTo>
                    <a:pt x="19215" y="18401"/>
                  </a:lnTo>
                  <a:lnTo>
                    <a:pt x="19090" y="18651"/>
                  </a:lnTo>
                  <a:lnTo>
                    <a:pt x="18965" y="18902"/>
                  </a:lnTo>
                  <a:lnTo>
                    <a:pt x="18808" y="19122"/>
                  </a:lnTo>
                  <a:lnTo>
                    <a:pt x="18588" y="19341"/>
                  </a:lnTo>
                  <a:lnTo>
                    <a:pt x="18526" y="19435"/>
                  </a:lnTo>
                  <a:lnTo>
                    <a:pt x="18432" y="19466"/>
                  </a:lnTo>
                  <a:lnTo>
                    <a:pt x="18338" y="19498"/>
                  </a:lnTo>
                  <a:lnTo>
                    <a:pt x="18244" y="19529"/>
                  </a:lnTo>
                  <a:lnTo>
                    <a:pt x="18055" y="19498"/>
                  </a:lnTo>
                  <a:lnTo>
                    <a:pt x="17867" y="19435"/>
                  </a:lnTo>
                  <a:lnTo>
                    <a:pt x="17711" y="19310"/>
                  </a:lnTo>
                  <a:lnTo>
                    <a:pt x="17617" y="19153"/>
                  </a:lnTo>
                  <a:lnTo>
                    <a:pt x="17554" y="18965"/>
                  </a:lnTo>
                  <a:lnTo>
                    <a:pt x="17554" y="18745"/>
                  </a:lnTo>
                  <a:lnTo>
                    <a:pt x="17742" y="17930"/>
                  </a:lnTo>
                  <a:lnTo>
                    <a:pt x="17930" y="17115"/>
                  </a:lnTo>
                  <a:lnTo>
                    <a:pt x="17993" y="16739"/>
                  </a:lnTo>
                  <a:lnTo>
                    <a:pt x="18024" y="16332"/>
                  </a:lnTo>
                  <a:lnTo>
                    <a:pt x="18024" y="15924"/>
                  </a:lnTo>
                  <a:lnTo>
                    <a:pt x="17930" y="15517"/>
                  </a:lnTo>
                  <a:lnTo>
                    <a:pt x="17899" y="15391"/>
                  </a:lnTo>
                  <a:lnTo>
                    <a:pt x="17899" y="15266"/>
                  </a:lnTo>
                  <a:lnTo>
                    <a:pt x="17930" y="15172"/>
                  </a:lnTo>
                  <a:lnTo>
                    <a:pt x="17961" y="15109"/>
                  </a:lnTo>
                  <a:lnTo>
                    <a:pt x="18024" y="15015"/>
                  </a:lnTo>
                  <a:lnTo>
                    <a:pt x="18087" y="14953"/>
                  </a:lnTo>
                  <a:lnTo>
                    <a:pt x="18275" y="14890"/>
                  </a:lnTo>
                  <a:lnTo>
                    <a:pt x="18463" y="14859"/>
                  </a:lnTo>
                  <a:close/>
                  <a:moveTo>
                    <a:pt x="13416" y="18557"/>
                  </a:moveTo>
                  <a:lnTo>
                    <a:pt x="13510" y="18589"/>
                  </a:lnTo>
                  <a:lnTo>
                    <a:pt x="13604" y="18651"/>
                  </a:lnTo>
                  <a:lnTo>
                    <a:pt x="13730" y="18777"/>
                  </a:lnTo>
                  <a:lnTo>
                    <a:pt x="13792" y="18965"/>
                  </a:lnTo>
                  <a:lnTo>
                    <a:pt x="13824" y="19153"/>
                  </a:lnTo>
                  <a:lnTo>
                    <a:pt x="13792" y="19372"/>
                  </a:lnTo>
                  <a:lnTo>
                    <a:pt x="13761" y="19466"/>
                  </a:lnTo>
                  <a:lnTo>
                    <a:pt x="13698" y="19560"/>
                  </a:lnTo>
                  <a:lnTo>
                    <a:pt x="13228" y="20062"/>
                  </a:lnTo>
                  <a:lnTo>
                    <a:pt x="12727" y="20564"/>
                  </a:lnTo>
                  <a:lnTo>
                    <a:pt x="11692" y="21473"/>
                  </a:lnTo>
                  <a:lnTo>
                    <a:pt x="11567" y="21567"/>
                  </a:lnTo>
                  <a:lnTo>
                    <a:pt x="11441" y="21598"/>
                  </a:lnTo>
                  <a:lnTo>
                    <a:pt x="11316" y="21629"/>
                  </a:lnTo>
                  <a:lnTo>
                    <a:pt x="11191" y="21629"/>
                  </a:lnTo>
                  <a:lnTo>
                    <a:pt x="11065" y="21598"/>
                  </a:lnTo>
                  <a:lnTo>
                    <a:pt x="10971" y="21567"/>
                  </a:lnTo>
                  <a:lnTo>
                    <a:pt x="10846" y="21504"/>
                  </a:lnTo>
                  <a:lnTo>
                    <a:pt x="10752" y="21441"/>
                  </a:lnTo>
                  <a:lnTo>
                    <a:pt x="10689" y="21347"/>
                  </a:lnTo>
                  <a:lnTo>
                    <a:pt x="10626" y="21222"/>
                  </a:lnTo>
                  <a:lnTo>
                    <a:pt x="10595" y="21128"/>
                  </a:lnTo>
                  <a:lnTo>
                    <a:pt x="10564" y="21002"/>
                  </a:lnTo>
                  <a:lnTo>
                    <a:pt x="10564" y="20908"/>
                  </a:lnTo>
                  <a:lnTo>
                    <a:pt x="10595" y="20783"/>
                  </a:lnTo>
                  <a:lnTo>
                    <a:pt x="10658" y="20658"/>
                  </a:lnTo>
                  <a:lnTo>
                    <a:pt x="10783" y="20564"/>
                  </a:lnTo>
                  <a:lnTo>
                    <a:pt x="11849" y="19560"/>
                  </a:lnTo>
                  <a:lnTo>
                    <a:pt x="12413" y="19090"/>
                  </a:lnTo>
                  <a:lnTo>
                    <a:pt x="13009" y="18651"/>
                  </a:lnTo>
                  <a:lnTo>
                    <a:pt x="13134" y="18589"/>
                  </a:lnTo>
                  <a:lnTo>
                    <a:pt x="13228" y="18557"/>
                  </a:lnTo>
                  <a:close/>
                  <a:moveTo>
                    <a:pt x="16363" y="25297"/>
                  </a:moveTo>
                  <a:lnTo>
                    <a:pt x="16582" y="25328"/>
                  </a:lnTo>
                  <a:lnTo>
                    <a:pt x="16770" y="25422"/>
                  </a:lnTo>
                  <a:lnTo>
                    <a:pt x="16833" y="25485"/>
                  </a:lnTo>
                  <a:lnTo>
                    <a:pt x="16927" y="25579"/>
                  </a:lnTo>
                  <a:lnTo>
                    <a:pt x="16958" y="25673"/>
                  </a:lnTo>
                  <a:lnTo>
                    <a:pt x="16990" y="25798"/>
                  </a:lnTo>
                  <a:lnTo>
                    <a:pt x="17021" y="25892"/>
                  </a:lnTo>
                  <a:lnTo>
                    <a:pt x="17021" y="26018"/>
                  </a:lnTo>
                  <a:lnTo>
                    <a:pt x="16958" y="26488"/>
                  </a:lnTo>
                  <a:lnTo>
                    <a:pt x="16927" y="26707"/>
                  </a:lnTo>
                  <a:lnTo>
                    <a:pt x="16864" y="26958"/>
                  </a:lnTo>
                  <a:lnTo>
                    <a:pt x="16770" y="27178"/>
                  </a:lnTo>
                  <a:lnTo>
                    <a:pt x="16676" y="27397"/>
                  </a:lnTo>
                  <a:lnTo>
                    <a:pt x="16394" y="27805"/>
                  </a:lnTo>
                  <a:lnTo>
                    <a:pt x="16206" y="27993"/>
                  </a:lnTo>
                  <a:lnTo>
                    <a:pt x="16018" y="28181"/>
                  </a:lnTo>
                  <a:lnTo>
                    <a:pt x="15830" y="28337"/>
                  </a:lnTo>
                  <a:lnTo>
                    <a:pt x="15610" y="28463"/>
                  </a:lnTo>
                  <a:lnTo>
                    <a:pt x="15360" y="28557"/>
                  </a:lnTo>
                  <a:lnTo>
                    <a:pt x="15140" y="28620"/>
                  </a:lnTo>
                  <a:lnTo>
                    <a:pt x="14890" y="28682"/>
                  </a:lnTo>
                  <a:lnTo>
                    <a:pt x="14607" y="28682"/>
                  </a:lnTo>
                  <a:lnTo>
                    <a:pt x="14419" y="28651"/>
                  </a:lnTo>
                  <a:lnTo>
                    <a:pt x="14263" y="28588"/>
                  </a:lnTo>
                  <a:lnTo>
                    <a:pt x="14137" y="28431"/>
                  </a:lnTo>
                  <a:lnTo>
                    <a:pt x="14043" y="28275"/>
                  </a:lnTo>
                  <a:lnTo>
                    <a:pt x="13980" y="28118"/>
                  </a:lnTo>
                  <a:lnTo>
                    <a:pt x="13980" y="27930"/>
                  </a:lnTo>
                  <a:lnTo>
                    <a:pt x="14043" y="27742"/>
                  </a:lnTo>
                  <a:lnTo>
                    <a:pt x="14169" y="27585"/>
                  </a:lnTo>
                  <a:lnTo>
                    <a:pt x="15172" y="26645"/>
                  </a:lnTo>
                  <a:lnTo>
                    <a:pt x="15391" y="26394"/>
                  </a:lnTo>
                  <a:lnTo>
                    <a:pt x="15610" y="26143"/>
                  </a:lnTo>
                  <a:lnTo>
                    <a:pt x="15705" y="25986"/>
                  </a:lnTo>
                  <a:lnTo>
                    <a:pt x="15830" y="25861"/>
                  </a:lnTo>
                  <a:lnTo>
                    <a:pt x="15893" y="25798"/>
                  </a:lnTo>
                  <a:lnTo>
                    <a:pt x="15893" y="25736"/>
                  </a:lnTo>
                  <a:lnTo>
                    <a:pt x="15955" y="25610"/>
                  </a:lnTo>
                  <a:lnTo>
                    <a:pt x="16018" y="25485"/>
                  </a:lnTo>
                  <a:lnTo>
                    <a:pt x="16081" y="25422"/>
                  </a:lnTo>
                  <a:lnTo>
                    <a:pt x="16175" y="25360"/>
                  </a:lnTo>
                  <a:lnTo>
                    <a:pt x="16269" y="25328"/>
                  </a:lnTo>
                  <a:lnTo>
                    <a:pt x="16363" y="25297"/>
                  </a:lnTo>
                  <a:close/>
                  <a:moveTo>
                    <a:pt x="23071" y="23792"/>
                  </a:moveTo>
                  <a:lnTo>
                    <a:pt x="23196" y="23855"/>
                  </a:lnTo>
                  <a:lnTo>
                    <a:pt x="23322" y="23949"/>
                  </a:lnTo>
                  <a:lnTo>
                    <a:pt x="23416" y="24043"/>
                  </a:lnTo>
                  <a:lnTo>
                    <a:pt x="23478" y="24137"/>
                  </a:lnTo>
                  <a:lnTo>
                    <a:pt x="23541" y="24262"/>
                  </a:lnTo>
                  <a:lnTo>
                    <a:pt x="23604" y="24545"/>
                  </a:lnTo>
                  <a:lnTo>
                    <a:pt x="23604" y="24827"/>
                  </a:lnTo>
                  <a:lnTo>
                    <a:pt x="23572" y="25109"/>
                  </a:lnTo>
                  <a:lnTo>
                    <a:pt x="23510" y="25391"/>
                  </a:lnTo>
                  <a:lnTo>
                    <a:pt x="23384" y="25924"/>
                  </a:lnTo>
                  <a:lnTo>
                    <a:pt x="23259" y="26300"/>
                  </a:lnTo>
                  <a:lnTo>
                    <a:pt x="23102" y="26645"/>
                  </a:lnTo>
                  <a:lnTo>
                    <a:pt x="22945" y="26990"/>
                  </a:lnTo>
                  <a:lnTo>
                    <a:pt x="22757" y="27303"/>
                  </a:lnTo>
                  <a:lnTo>
                    <a:pt x="22569" y="27616"/>
                  </a:lnTo>
                  <a:lnTo>
                    <a:pt x="22350" y="27930"/>
                  </a:lnTo>
                  <a:lnTo>
                    <a:pt x="22099" y="28212"/>
                  </a:lnTo>
                  <a:lnTo>
                    <a:pt x="21817" y="28463"/>
                  </a:lnTo>
                  <a:lnTo>
                    <a:pt x="21692" y="28588"/>
                  </a:lnTo>
                  <a:lnTo>
                    <a:pt x="21535" y="28651"/>
                  </a:lnTo>
                  <a:lnTo>
                    <a:pt x="21378" y="28682"/>
                  </a:lnTo>
                  <a:lnTo>
                    <a:pt x="21190" y="28714"/>
                  </a:lnTo>
                  <a:lnTo>
                    <a:pt x="21033" y="28682"/>
                  </a:lnTo>
                  <a:lnTo>
                    <a:pt x="20877" y="28651"/>
                  </a:lnTo>
                  <a:lnTo>
                    <a:pt x="20720" y="28588"/>
                  </a:lnTo>
                  <a:lnTo>
                    <a:pt x="20595" y="28494"/>
                  </a:lnTo>
                  <a:lnTo>
                    <a:pt x="20469" y="28400"/>
                  </a:lnTo>
                  <a:lnTo>
                    <a:pt x="20375" y="28275"/>
                  </a:lnTo>
                  <a:lnTo>
                    <a:pt x="20281" y="28149"/>
                  </a:lnTo>
                  <a:lnTo>
                    <a:pt x="20250" y="27993"/>
                  </a:lnTo>
                  <a:lnTo>
                    <a:pt x="20218" y="27836"/>
                  </a:lnTo>
                  <a:lnTo>
                    <a:pt x="20218" y="27679"/>
                  </a:lnTo>
                  <a:lnTo>
                    <a:pt x="20281" y="27522"/>
                  </a:lnTo>
                  <a:lnTo>
                    <a:pt x="20375" y="27366"/>
                  </a:lnTo>
                  <a:lnTo>
                    <a:pt x="20971" y="26582"/>
                  </a:lnTo>
                  <a:lnTo>
                    <a:pt x="21566" y="25798"/>
                  </a:lnTo>
                  <a:lnTo>
                    <a:pt x="21848" y="25360"/>
                  </a:lnTo>
                  <a:lnTo>
                    <a:pt x="22130" y="24921"/>
                  </a:lnTo>
                  <a:lnTo>
                    <a:pt x="22287" y="24607"/>
                  </a:lnTo>
                  <a:lnTo>
                    <a:pt x="22413" y="24450"/>
                  </a:lnTo>
                  <a:lnTo>
                    <a:pt x="22475" y="24388"/>
                  </a:lnTo>
                  <a:lnTo>
                    <a:pt x="22538" y="24388"/>
                  </a:lnTo>
                  <a:lnTo>
                    <a:pt x="22507" y="24294"/>
                  </a:lnTo>
                  <a:lnTo>
                    <a:pt x="22507" y="24168"/>
                  </a:lnTo>
                  <a:lnTo>
                    <a:pt x="22569" y="24074"/>
                  </a:lnTo>
                  <a:lnTo>
                    <a:pt x="22632" y="23949"/>
                  </a:lnTo>
                  <a:lnTo>
                    <a:pt x="22663" y="23918"/>
                  </a:lnTo>
                  <a:lnTo>
                    <a:pt x="22789" y="23824"/>
                  </a:lnTo>
                  <a:lnTo>
                    <a:pt x="22914" y="23792"/>
                  </a:lnTo>
                  <a:close/>
                  <a:moveTo>
                    <a:pt x="6332" y="29591"/>
                  </a:moveTo>
                  <a:lnTo>
                    <a:pt x="6489" y="29623"/>
                  </a:lnTo>
                  <a:lnTo>
                    <a:pt x="6614" y="29654"/>
                  </a:lnTo>
                  <a:lnTo>
                    <a:pt x="6739" y="29717"/>
                  </a:lnTo>
                  <a:lnTo>
                    <a:pt x="6834" y="29811"/>
                  </a:lnTo>
                  <a:lnTo>
                    <a:pt x="6928" y="29936"/>
                  </a:lnTo>
                  <a:lnTo>
                    <a:pt x="6990" y="30061"/>
                  </a:lnTo>
                  <a:lnTo>
                    <a:pt x="7053" y="30187"/>
                  </a:lnTo>
                  <a:lnTo>
                    <a:pt x="7053" y="30312"/>
                  </a:lnTo>
                  <a:lnTo>
                    <a:pt x="7053" y="30469"/>
                  </a:lnTo>
                  <a:lnTo>
                    <a:pt x="7022" y="30594"/>
                  </a:lnTo>
                  <a:lnTo>
                    <a:pt x="6959" y="30720"/>
                  </a:lnTo>
                  <a:lnTo>
                    <a:pt x="6865" y="30845"/>
                  </a:lnTo>
                  <a:lnTo>
                    <a:pt x="6739" y="30939"/>
                  </a:lnTo>
                  <a:lnTo>
                    <a:pt x="6551" y="31002"/>
                  </a:lnTo>
                  <a:lnTo>
                    <a:pt x="5611" y="31315"/>
                  </a:lnTo>
                  <a:lnTo>
                    <a:pt x="4671" y="31597"/>
                  </a:lnTo>
                  <a:lnTo>
                    <a:pt x="4577" y="31629"/>
                  </a:lnTo>
                  <a:lnTo>
                    <a:pt x="4483" y="31629"/>
                  </a:lnTo>
                  <a:lnTo>
                    <a:pt x="4326" y="31566"/>
                  </a:lnTo>
                  <a:lnTo>
                    <a:pt x="4200" y="31472"/>
                  </a:lnTo>
                  <a:lnTo>
                    <a:pt x="4106" y="31315"/>
                  </a:lnTo>
                  <a:lnTo>
                    <a:pt x="4075" y="31159"/>
                  </a:lnTo>
                  <a:lnTo>
                    <a:pt x="4075" y="30971"/>
                  </a:lnTo>
                  <a:lnTo>
                    <a:pt x="4138" y="30814"/>
                  </a:lnTo>
                  <a:lnTo>
                    <a:pt x="4200" y="30751"/>
                  </a:lnTo>
                  <a:lnTo>
                    <a:pt x="4294" y="30688"/>
                  </a:lnTo>
                  <a:lnTo>
                    <a:pt x="5141" y="30187"/>
                  </a:lnTo>
                  <a:lnTo>
                    <a:pt x="6019" y="29717"/>
                  </a:lnTo>
                  <a:lnTo>
                    <a:pt x="6175" y="29623"/>
                  </a:lnTo>
                  <a:lnTo>
                    <a:pt x="6332" y="29591"/>
                  </a:lnTo>
                  <a:close/>
                  <a:moveTo>
                    <a:pt x="14827" y="31127"/>
                  </a:moveTo>
                  <a:lnTo>
                    <a:pt x="14921" y="31159"/>
                  </a:lnTo>
                  <a:lnTo>
                    <a:pt x="15078" y="31253"/>
                  </a:lnTo>
                  <a:lnTo>
                    <a:pt x="15203" y="31378"/>
                  </a:lnTo>
                  <a:lnTo>
                    <a:pt x="15266" y="31566"/>
                  </a:lnTo>
                  <a:lnTo>
                    <a:pt x="15266" y="31754"/>
                  </a:lnTo>
                  <a:lnTo>
                    <a:pt x="15234" y="31848"/>
                  </a:lnTo>
                  <a:lnTo>
                    <a:pt x="15203" y="31942"/>
                  </a:lnTo>
                  <a:lnTo>
                    <a:pt x="15109" y="32005"/>
                  </a:lnTo>
                  <a:lnTo>
                    <a:pt x="15015" y="32099"/>
                  </a:lnTo>
                  <a:lnTo>
                    <a:pt x="14607" y="32350"/>
                  </a:lnTo>
                  <a:lnTo>
                    <a:pt x="14137" y="32601"/>
                  </a:lnTo>
                  <a:lnTo>
                    <a:pt x="13667" y="32820"/>
                  </a:lnTo>
                  <a:lnTo>
                    <a:pt x="13197" y="33039"/>
                  </a:lnTo>
                  <a:lnTo>
                    <a:pt x="12695" y="33165"/>
                  </a:lnTo>
                  <a:lnTo>
                    <a:pt x="12194" y="33259"/>
                  </a:lnTo>
                  <a:lnTo>
                    <a:pt x="11692" y="33259"/>
                  </a:lnTo>
                  <a:lnTo>
                    <a:pt x="11441" y="33227"/>
                  </a:lnTo>
                  <a:lnTo>
                    <a:pt x="11159" y="33165"/>
                  </a:lnTo>
                  <a:lnTo>
                    <a:pt x="11065" y="33133"/>
                  </a:lnTo>
                  <a:lnTo>
                    <a:pt x="10971" y="33071"/>
                  </a:lnTo>
                  <a:lnTo>
                    <a:pt x="10877" y="33008"/>
                  </a:lnTo>
                  <a:lnTo>
                    <a:pt x="10814" y="32945"/>
                  </a:lnTo>
                  <a:lnTo>
                    <a:pt x="10720" y="32726"/>
                  </a:lnTo>
                  <a:lnTo>
                    <a:pt x="10689" y="32538"/>
                  </a:lnTo>
                  <a:lnTo>
                    <a:pt x="10720" y="32318"/>
                  </a:lnTo>
                  <a:lnTo>
                    <a:pt x="10814" y="32130"/>
                  </a:lnTo>
                  <a:lnTo>
                    <a:pt x="10877" y="32036"/>
                  </a:lnTo>
                  <a:lnTo>
                    <a:pt x="10971" y="31974"/>
                  </a:lnTo>
                  <a:lnTo>
                    <a:pt x="11065" y="31942"/>
                  </a:lnTo>
                  <a:lnTo>
                    <a:pt x="11159" y="31911"/>
                  </a:lnTo>
                  <a:lnTo>
                    <a:pt x="11567" y="31817"/>
                  </a:lnTo>
                  <a:lnTo>
                    <a:pt x="11974" y="31786"/>
                  </a:lnTo>
                  <a:lnTo>
                    <a:pt x="12789" y="31723"/>
                  </a:lnTo>
                  <a:lnTo>
                    <a:pt x="13228" y="31660"/>
                  </a:lnTo>
                  <a:lnTo>
                    <a:pt x="13667" y="31566"/>
                  </a:lnTo>
                  <a:lnTo>
                    <a:pt x="14075" y="31409"/>
                  </a:lnTo>
                  <a:lnTo>
                    <a:pt x="14513" y="31190"/>
                  </a:lnTo>
                  <a:lnTo>
                    <a:pt x="14607" y="31159"/>
                  </a:lnTo>
                  <a:lnTo>
                    <a:pt x="14733" y="31127"/>
                  </a:lnTo>
                  <a:close/>
                  <a:moveTo>
                    <a:pt x="19341" y="0"/>
                  </a:moveTo>
                  <a:lnTo>
                    <a:pt x="11410" y="13855"/>
                  </a:lnTo>
                  <a:lnTo>
                    <a:pt x="0" y="33948"/>
                  </a:lnTo>
                  <a:lnTo>
                    <a:pt x="878" y="34325"/>
                  </a:lnTo>
                  <a:lnTo>
                    <a:pt x="1787" y="34669"/>
                  </a:lnTo>
                  <a:lnTo>
                    <a:pt x="2696" y="34951"/>
                  </a:lnTo>
                  <a:lnTo>
                    <a:pt x="3605" y="35202"/>
                  </a:lnTo>
                  <a:lnTo>
                    <a:pt x="4514" y="35422"/>
                  </a:lnTo>
                  <a:lnTo>
                    <a:pt x="5454" y="35610"/>
                  </a:lnTo>
                  <a:lnTo>
                    <a:pt x="6395" y="35735"/>
                  </a:lnTo>
                  <a:lnTo>
                    <a:pt x="7304" y="35829"/>
                  </a:lnTo>
                  <a:lnTo>
                    <a:pt x="8244" y="35861"/>
                  </a:lnTo>
                  <a:lnTo>
                    <a:pt x="9153" y="35861"/>
                  </a:lnTo>
                  <a:lnTo>
                    <a:pt x="10094" y="35829"/>
                  </a:lnTo>
                  <a:lnTo>
                    <a:pt x="11003" y="35766"/>
                  </a:lnTo>
                  <a:lnTo>
                    <a:pt x="11912" y="35641"/>
                  </a:lnTo>
                  <a:lnTo>
                    <a:pt x="12821" y="35484"/>
                  </a:lnTo>
                  <a:lnTo>
                    <a:pt x="13698" y="35296"/>
                  </a:lnTo>
                  <a:lnTo>
                    <a:pt x="14576" y="35046"/>
                  </a:lnTo>
                  <a:lnTo>
                    <a:pt x="15454" y="34763"/>
                  </a:lnTo>
                  <a:lnTo>
                    <a:pt x="16300" y="34450"/>
                  </a:lnTo>
                  <a:lnTo>
                    <a:pt x="17146" y="34074"/>
                  </a:lnTo>
                  <a:lnTo>
                    <a:pt x="17961" y="33666"/>
                  </a:lnTo>
                  <a:lnTo>
                    <a:pt x="18776" y="33227"/>
                  </a:lnTo>
                  <a:lnTo>
                    <a:pt x="19560" y="32757"/>
                  </a:lnTo>
                  <a:lnTo>
                    <a:pt x="20312" y="32224"/>
                  </a:lnTo>
                  <a:lnTo>
                    <a:pt x="21033" y="31660"/>
                  </a:lnTo>
                  <a:lnTo>
                    <a:pt x="21754" y="31065"/>
                  </a:lnTo>
                  <a:lnTo>
                    <a:pt x="22444" y="30438"/>
                  </a:lnTo>
                  <a:lnTo>
                    <a:pt x="23102" y="29748"/>
                  </a:lnTo>
                  <a:lnTo>
                    <a:pt x="23729" y="29027"/>
                  </a:lnTo>
                  <a:lnTo>
                    <a:pt x="24325" y="28275"/>
                  </a:lnTo>
                  <a:lnTo>
                    <a:pt x="24858" y="27491"/>
                  </a:lnTo>
                  <a:lnTo>
                    <a:pt x="25390" y="26645"/>
                  </a:lnTo>
                  <a:lnTo>
                    <a:pt x="25892" y="25767"/>
                  </a:lnTo>
                  <a:lnTo>
                    <a:pt x="26331" y="24889"/>
                  </a:lnTo>
                  <a:lnTo>
                    <a:pt x="26707" y="24012"/>
                  </a:lnTo>
                  <a:lnTo>
                    <a:pt x="27052" y="23134"/>
                  </a:lnTo>
                  <a:lnTo>
                    <a:pt x="27334" y="22256"/>
                  </a:lnTo>
                  <a:lnTo>
                    <a:pt x="27585" y="21347"/>
                  </a:lnTo>
                  <a:lnTo>
                    <a:pt x="27773" y="20469"/>
                  </a:lnTo>
                  <a:lnTo>
                    <a:pt x="27930" y="19592"/>
                  </a:lnTo>
                  <a:lnTo>
                    <a:pt x="28055" y="18683"/>
                  </a:lnTo>
                  <a:lnTo>
                    <a:pt x="28118" y="17805"/>
                  </a:lnTo>
                  <a:lnTo>
                    <a:pt x="28118" y="16927"/>
                  </a:lnTo>
                  <a:lnTo>
                    <a:pt x="28118" y="16018"/>
                  </a:lnTo>
                  <a:lnTo>
                    <a:pt x="28055" y="15141"/>
                  </a:lnTo>
                  <a:lnTo>
                    <a:pt x="27961" y="14263"/>
                  </a:lnTo>
                  <a:lnTo>
                    <a:pt x="27804" y="13417"/>
                  </a:lnTo>
                  <a:lnTo>
                    <a:pt x="27647" y="12539"/>
                  </a:lnTo>
                  <a:lnTo>
                    <a:pt x="27428" y="11693"/>
                  </a:lnTo>
                  <a:lnTo>
                    <a:pt x="27177" y="10846"/>
                  </a:lnTo>
                  <a:lnTo>
                    <a:pt x="26864" y="10031"/>
                  </a:lnTo>
                  <a:lnTo>
                    <a:pt x="26550" y="9185"/>
                  </a:lnTo>
                  <a:lnTo>
                    <a:pt x="26174" y="8401"/>
                  </a:lnTo>
                  <a:lnTo>
                    <a:pt x="25798" y="7586"/>
                  </a:lnTo>
                  <a:lnTo>
                    <a:pt x="25359" y="6803"/>
                  </a:lnTo>
                  <a:lnTo>
                    <a:pt x="24889" y="6050"/>
                  </a:lnTo>
                  <a:lnTo>
                    <a:pt x="24387" y="5298"/>
                  </a:lnTo>
                  <a:lnTo>
                    <a:pt x="23855" y="4577"/>
                  </a:lnTo>
                  <a:lnTo>
                    <a:pt x="23290" y="3856"/>
                  </a:lnTo>
                  <a:lnTo>
                    <a:pt x="22726" y="3166"/>
                  </a:lnTo>
                  <a:lnTo>
                    <a:pt x="22099" y="2477"/>
                  </a:lnTo>
                  <a:lnTo>
                    <a:pt x="21441" y="1818"/>
                  </a:lnTo>
                  <a:lnTo>
                    <a:pt x="20783" y="1192"/>
                  </a:lnTo>
                  <a:lnTo>
                    <a:pt x="20062" y="596"/>
                  </a:lnTo>
                  <a:lnTo>
                    <a:pt x="193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2386675" y="3102375"/>
              <a:ext cx="541525" cy="809550"/>
            </a:xfrm>
            <a:custGeom>
              <a:rect b="b" l="l" r="r" t="t"/>
              <a:pathLst>
                <a:path extrusionOk="0" h="32382" w="21661">
                  <a:moveTo>
                    <a:pt x="0" y="1"/>
                  </a:moveTo>
                  <a:lnTo>
                    <a:pt x="219" y="1192"/>
                  </a:lnTo>
                  <a:lnTo>
                    <a:pt x="376" y="2383"/>
                  </a:lnTo>
                  <a:lnTo>
                    <a:pt x="502" y="3574"/>
                  </a:lnTo>
                  <a:lnTo>
                    <a:pt x="596" y="4797"/>
                  </a:lnTo>
                  <a:lnTo>
                    <a:pt x="721" y="7179"/>
                  </a:lnTo>
                  <a:lnTo>
                    <a:pt x="846" y="9593"/>
                  </a:lnTo>
                  <a:lnTo>
                    <a:pt x="909" y="10784"/>
                  </a:lnTo>
                  <a:lnTo>
                    <a:pt x="1003" y="11975"/>
                  </a:lnTo>
                  <a:lnTo>
                    <a:pt x="1129" y="13166"/>
                  </a:lnTo>
                  <a:lnTo>
                    <a:pt x="1317" y="14357"/>
                  </a:lnTo>
                  <a:lnTo>
                    <a:pt x="1536" y="15548"/>
                  </a:lnTo>
                  <a:lnTo>
                    <a:pt x="1818" y="16740"/>
                  </a:lnTo>
                  <a:lnTo>
                    <a:pt x="1975" y="17335"/>
                  </a:lnTo>
                  <a:lnTo>
                    <a:pt x="2163" y="17931"/>
                  </a:lnTo>
                  <a:lnTo>
                    <a:pt x="2382" y="18495"/>
                  </a:lnTo>
                  <a:lnTo>
                    <a:pt x="2602" y="19091"/>
                  </a:lnTo>
                  <a:lnTo>
                    <a:pt x="2915" y="19749"/>
                  </a:lnTo>
                  <a:lnTo>
                    <a:pt x="3197" y="20407"/>
                  </a:lnTo>
                  <a:lnTo>
                    <a:pt x="3542" y="21034"/>
                  </a:lnTo>
                  <a:lnTo>
                    <a:pt x="3887" y="21661"/>
                  </a:lnTo>
                  <a:lnTo>
                    <a:pt x="4232" y="22257"/>
                  </a:lnTo>
                  <a:lnTo>
                    <a:pt x="4608" y="22852"/>
                  </a:lnTo>
                  <a:lnTo>
                    <a:pt x="5015" y="23416"/>
                  </a:lnTo>
                  <a:lnTo>
                    <a:pt x="5423" y="23981"/>
                  </a:lnTo>
                  <a:lnTo>
                    <a:pt x="5862" y="24514"/>
                  </a:lnTo>
                  <a:lnTo>
                    <a:pt x="6301" y="25046"/>
                  </a:lnTo>
                  <a:lnTo>
                    <a:pt x="6771" y="25548"/>
                  </a:lnTo>
                  <a:lnTo>
                    <a:pt x="7241" y="26018"/>
                  </a:lnTo>
                  <a:lnTo>
                    <a:pt x="7711" y="26488"/>
                  </a:lnTo>
                  <a:lnTo>
                    <a:pt x="8244" y="26959"/>
                  </a:lnTo>
                  <a:lnTo>
                    <a:pt x="8746" y="27397"/>
                  </a:lnTo>
                  <a:lnTo>
                    <a:pt x="9279" y="27836"/>
                  </a:lnTo>
                  <a:lnTo>
                    <a:pt x="9811" y="28244"/>
                  </a:lnTo>
                  <a:lnTo>
                    <a:pt x="10376" y="28620"/>
                  </a:lnTo>
                  <a:lnTo>
                    <a:pt x="10940" y="28996"/>
                  </a:lnTo>
                  <a:lnTo>
                    <a:pt x="11535" y="29341"/>
                  </a:lnTo>
                  <a:lnTo>
                    <a:pt x="12131" y="29686"/>
                  </a:lnTo>
                  <a:lnTo>
                    <a:pt x="12727" y="30030"/>
                  </a:lnTo>
                  <a:lnTo>
                    <a:pt x="13322" y="30344"/>
                  </a:lnTo>
                  <a:lnTo>
                    <a:pt x="13949" y="30626"/>
                  </a:lnTo>
                  <a:lnTo>
                    <a:pt x="15234" y="31159"/>
                  </a:lnTo>
                  <a:lnTo>
                    <a:pt x="16551" y="31629"/>
                  </a:lnTo>
                  <a:lnTo>
                    <a:pt x="17899" y="32037"/>
                  </a:lnTo>
                  <a:lnTo>
                    <a:pt x="19247" y="32381"/>
                  </a:lnTo>
                  <a:lnTo>
                    <a:pt x="19247" y="32381"/>
                  </a:lnTo>
                  <a:lnTo>
                    <a:pt x="17460" y="30093"/>
                  </a:lnTo>
                  <a:lnTo>
                    <a:pt x="16582" y="28902"/>
                  </a:lnTo>
                  <a:lnTo>
                    <a:pt x="15736" y="27742"/>
                  </a:lnTo>
                  <a:lnTo>
                    <a:pt x="13071" y="26676"/>
                  </a:lnTo>
                  <a:lnTo>
                    <a:pt x="10407" y="25611"/>
                  </a:lnTo>
                  <a:lnTo>
                    <a:pt x="9059" y="25078"/>
                  </a:lnTo>
                  <a:lnTo>
                    <a:pt x="7774" y="24482"/>
                  </a:lnTo>
                  <a:lnTo>
                    <a:pt x="6489" y="23855"/>
                  </a:lnTo>
                  <a:lnTo>
                    <a:pt x="5235" y="23166"/>
                  </a:lnTo>
                  <a:lnTo>
                    <a:pt x="5109" y="23072"/>
                  </a:lnTo>
                  <a:lnTo>
                    <a:pt x="5078" y="22946"/>
                  </a:lnTo>
                  <a:lnTo>
                    <a:pt x="5078" y="22852"/>
                  </a:lnTo>
                  <a:lnTo>
                    <a:pt x="5141" y="22727"/>
                  </a:lnTo>
                  <a:lnTo>
                    <a:pt x="5204" y="22633"/>
                  </a:lnTo>
                  <a:lnTo>
                    <a:pt x="5329" y="22570"/>
                  </a:lnTo>
                  <a:lnTo>
                    <a:pt x="5423" y="22539"/>
                  </a:lnTo>
                  <a:lnTo>
                    <a:pt x="5580" y="22539"/>
                  </a:lnTo>
                  <a:lnTo>
                    <a:pt x="6677" y="22821"/>
                  </a:lnTo>
                  <a:lnTo>
                    <a:pt x="7805" y="23166"/>
                  </a:lnTo>
                  <a:lnTo>
                    <a:pt x="8902" y="23542"/>
                  </a:lnTo>
                  <a:lnTo>
                    <a:pt x="10000" y="23918"/>
                  </a:lnTo>
                  <a:lnTo>
                    <a:pt x="12162" y="24796"/>
                  </a:lnTo>
                  <a:lnTo>
                    <a:pt x="14325" y="25673"/>
                  </a:lnTo>
                  <a:lnTo>
                    <a:pt x="13416" y="24325"/>
                  </a:lnTo>
                  <a:lnTo>
                    <a:pt x="12570" y="22915"/>
                  </a:lnTo>
                  <a:lnTo>
                    <a:pt x="11755" y="21504"/>
                  </a:lnTo>
                  <a:lnTo>
                    <a:pt x="10971" y="20062"/>
                  </a:lnTo>
                  <a:lnTo>
                    <a:pt x="10595" y="19341"/>
                  </a:lnTo>
                  <a:lnTo>
                    <a:pt x="10250" y="18589"/>
                  </a:lnTo>
                  <a:lnTo>
                    <a:pt x="9592" y="17116"/>
                  </a:lnTo>
                  <a:lnTo>
                    <a:pt x="7460" y="16207"/>
                  </a:lnTo>
                  <a:lnTo>
                    <a:pt x="6426" y="15737"/>
                  </a:lnTo>
                  <a:lnTo>
                    <a:pt x="5360" y="15266"/>
                  </a:lnTo>
                  <a:lnTo>
                    <a:pt x="4326" y="14796"/>
                  </a:lnTo>
                  <a:lnTo>
                    <a:pt x="3323" y="14263"/>
                  </a:lnTo>
                  <a:lnTo>
                    <a:pt x="2320" y="13699"/>
                  </a:lnTo>
                  <a:lnTo>
                    <a:pt x="1348" y="13103"/>
                  </a:lnTo>
                  <a:lnTo>
                    <a:pt x="1285" y="13041"/>
                  </a:lnTo>
                  <a:lnTo>
                    <a:pt x="1254" y="12947"/>
                  </a:lnTo>
                  <a:lnTo>
                    <a:pt x="1254" y="12853"/>
                  </a:lnTo>
                  <a:lnTo>
                    <a:pt x="1285" y="12790"/>
                  </a:lnTo>
                  <a:lnTo>
                    <a:pt x="1317" y="12727"/>
                  </a:lnTo>
                  <a:lnTo>
                    <a:pt x="1411" y="12665"/>
                  </a:lnTo>
                  <a:lnTo>
                    <a:pt x="1599" y="12665"/>
                  </a:lnTo>
                  <a:lnTo>
                    <a:pt x="2508" y="12915"/>
                  </a:lnTo>
                  <a:lnTo>
                    <a:pt x="3448" y="13166"/>
                  </a:lnTo>
                  <a:lnTo>
                    <a:pt x="4357" y="13480"/>
                  </a:lnTo>
                  <a:lnTo>
                    <a:pt x="5266" y="13824"/>
                  </a:lnTo>
                  <a:lnTo>
                    <a:pt x="7053" y="14545"/>
                  </a:lnTo>
                  <a:lnTo>
                    <a:pt x="8840" y="15329"/>
                  </a:lnTo>
                  <a:lnTo>
                    <a:pt x="8181" y="13793"/>
                  </a:lnTo>
                  <a:lnTo>
                    <a:pt x="7523" y="12257"/>
                  </a:lnTo>
                  <a:lnTo>
                    <a:pt x="6834" y="10753"/>
                  </a:lnTo>
                  <a:lnTo>
                    <a:pt x="6457" y="10032"/>
                  </a:lnTo>
                  <a:lnTo>
                    <a:pt x="6081" y="9311"/>
                  </a:lnTo>
                  <a:lnTo>
                    <a:pt x="5642" y="8590"/>
                  </a:lnTo>
                  <a:lnTo>
                    <a:pt x="5235" y="7900"/>
                  </a:lnTo>
                  <a:lnTo>
                    <a:pt x="4765" y="7210"/>
                  </a:lnTo>
                  <a:lnTo>
                    <a:pt x="4263" y="6552"/>
                  </a:lnTo>
                  <a:lnTo>
                    <a:pt x="3730" y="5894"/>
                  </a:lnTo>
                  <a:lnTo>
                    <a:pt x="3166" y="5267"/>
                  </a:lnTo>
                  <a:lnTo>
                    <a:pt x="2539" y="4671"/>
                  </a:lnTo>
                  <a:lnTo>
                    <a:pt x="1881" y="4107"/>
                  </a:lnTo>
                  <a:lnTo>
                    <a:pt x="1849" y="4013"/>
                  </a:lnTo>
                  <a:lnTo>
                    <a:pt x="1818" y="3950"/>
                  </a:lnTo>
                  <a:lnTo>
                    <a:pt x="1818" y="3856"/>
                  </a:lnTo>
                  <a:lnTo>
                    <a:pt x="1849" y="3794"/>
                  </a:lnTo>
                  <a:lnTo>
                    <a:pt x="1881" y="3731"/>
                  </a:lnTo>
                  <a:lnTo>
                    <a:pt x="1944" y="3668"/>
                  </a:lnTo>
                  <a:lnTo>
                    <a:pt x="2038" y="3668"/>
                  </a:lnTo>
                  <a:lnTo>
                    <a:pt x="2100" y="3700"/>
                  </a:lnTo>
                  <a:lnTo>
                    <a:pt x="2853" y="4044"/>
                  </a:lnTo>
                  <a:lnTo>
                    <a:pt x="3542" y="4452"/>
                  </a:lnTo>
                  <a:lnTo>
                    <a:pt x="4200" y="4891"/>
                  </a:lnTo>
                  <a:lnTo>
                    <a:pt x="4796" y="5361"/>
                  </a:lnTo>
                  <a:lnTo>
                    <a:pt x="5360" y="5862"/>
                  </a:lnTo>
                  <a:lnTo>
                    <a:pt x="5893" y="6395"/>
                  </a:lnTo>
                  <a:lnTo>
                    <a:pt x="6363" y="6960"/>
                  </a:lnTo>
                  <a:lnTo>
                    <a:pt x="6834" y="7555"/>
                  </a:lnTo>
                  <a:lnTo>
                    <a:pt x="7272" y="8182"/>
                  </a:lnTo>
                  <a:lnTo>
                    <a:pt x="7680" y="8809"/>
                  </a:lnTo>
                  <a:lnTo>
                    <a:pt x="8056" y="9467"/>
                  </a:lnTo>
                  <a:lnTo>
                    <a:pt x="8432" y="10126"/>
                  </a:lnTo>
                  <a:lnTo>
                    <a:pt x="8777" y="10815"/>
                  </a:lnTo>
                  <a:lnTo>
                    <a:pt x="9090" y="11536"/>
                  </a:lnTo>
                  <a:lnTo>
                    <a:pt x="9717" y="12947"/>
                  </a:lnTo>
                  <a:lnTo>
                    <a:pt x="10000" y="10941"/>
                  </a:lnTo>
                  <a:lnTo>
                    <a:pt x="10219" y="8934"/>
                  </a:lnTo>
                  <a:lnTo>
                    <a:pt x="10250" y="8778"/>
                  </a:lnTo>
                  <a:lnTo>
                    <a:pt x="10313" y="8652"/>
                  </a:lnTo>
                  <a:lnTo>
                    <a:pt x="10376" y="8558"/>
                  </a:lnTo>
                  <a:lnTo>
                    <a:pt x="10470" y="8496"/>
                  </a:lnTo>
                  <a:lnTo>
                    <a:pt x="10564" y="8433"/>
                  </a:lnTo>
                  <a:lnTo>
                    <a:pt x="10689" y="8402"/>
                  </a:lnTo>
                  <a:lnTo>
                    <a:pt x="10783" y="8370"/>
                  </a:lnTo>
                  <a:lnTo>
                    <a:pt x="10909" y="8370"/>
                  </a:lnTo>
                  <a:lnTo>
                    <a:pt x="11034" y="8402"/>
                  </a:lnTo>
                  <a:lnTo>
                    <a:pt x="11128" y="8433"/>
                  </a:lnTo>
                  <a:lnTo>
                    <a:pt x="11253" y="8496"/>
                  </a:lnTo>
                  <a:lnTo>
                    <a:pt x="11347" y="8590"/>
                  </a:lnTo>
                  <a:lnTo>
                    <a:pt x="11410" y="8684"/>
                  </a:lnTo>
                  <a:lnTo>
                    <a:pt x="11473" y="8778"/>
                  </a:lnTo>
                  <a:lnTo>
                    <a:pt x="11504" y="8903"/>
                  </a:lnTo>
                  <a:lnTo>
                    <a:pt x="11504" y="9060"/>
                  </a:lnTo>
                  <a:lnTo>
                    <a:pt x="11347" y="10627"/>
                  </a:lnTo>
                  <a:lnTo>
                    <a:pt x="11159" y="12194"/>
                  </a:lnTo>
                  <a:lnTo>
                    <a:pt x="10940" y="13730"/>
                  </a:lnTo>
                  <a:lnTo>
                    <a:pt x="10689" y="15298"/>
                  </a:lnTo>
                  <a:lnTo>
                    <a:pt x="11222" y="16520"/>
                  </a:lnTo>
                  <a:lnTo>
                    <a:pt x="11786" y="17711"/>
                  </a:lnTo>
                  <a:lnTo>
                    <a:pt x="12382" y="18871"/>
                  </a:lnTo>
                  <a:lnTo>
                    <a:pt x="13009" y="20031"/>
                  </a:lnTo>
                  <a:lnTo>
                    <a:pt x="13667" y="21159"/>
                  </a:lnTo>
                  <a:lnTo>
                    <a:pt x="14357" y="22288"/>
                  </a:lnTo>
                  <a:lnTo>
                    <a:pt x="15046" y="23385"/>
                  </a:lnTo>
                  <a:lnTo>
                    <a:pt x="15736" y="24482"/>
                  </a:lnTo>
                  <a:lnTo>
                    <a:pt x="16269" y="20000"/>
                  </a:lnTo>
                  <a:lnTo>
                    <a:pt x="16488" y="17774"/>
                  </a:lnTo>
                  <a:lnTo>
                    <a:pt x="16676" y="15517"/>
                  </a:lnTo>
                  <a:lnTo>
                    <a:pt x="16708" y="15360"/>
                  </a:lnTo>
                  <a:lnTo>
                    <a:pt x="16739" y="15266"/>
                  </a:lnTo>
                  <a:lnTo>
                    <a:pt x="16802" y="15141"/>
                  </a:lnTo>
                  <a:lnTo>
                    <a:pt x="16896" y="15078"/>
                  </a:lnTo>
                  <a:lnTo>
                    <a:pt x="16990" y="15016"/>
                  </a:lnTo>
                  <a:lnTo>
                    <a:pt x="17115" y="14984"/>
                  </a:lnTo>
                  <a:lnTo>
                    <a:pt x="17209" y="14953"/>
                  </a:lnTo>
                  <a:lnTo>
                    <a:pt x="17335" y="14953"/>
                  </a:lnTo>
                  <a:lnTo>
                    <a:pt x="17460" y="14984"/>
                  </a:lnTo>
                  <a:lnTo>
                    <a:pt x="17554" y="15016"/>
                  </a:lnTo>
                  <a:lnTo>
                    <a:pt x="17679" y="15078"/>
                  </a:lnTo>
                  <a:lnTo>
                    <a:pt x="17742" y="15172"/>
                  </a:lnTo>
                  <a:lnTo>
                    <a:pt x="17836" y="15266"/>
                  </a:lnTo>
                  <a:lnTo>
                    <a:pt x="17899" y="15360"/>
                  </a:lnTo>
                  <a:lnTo>
                    <a:pt x="17930" y="15486"/>
                  </a:lnTo>
                  <a:lnTo>
                    <a:pt x="17930" y="15643"/>
                  </a:lnTo>
                  <a:lnTo>
                    <a:pt x="17742" y="18307"/>
                  </a:lnTo>
                  <a:lnTo>
                    <a:pt x="17523" y="20940"/>
                  </a:lnTo>
                  <a:lnTo>
                    <a:pt x="17272" y="23604"/>
                  </a:lnTo>
                  <a:lnTo>
                    <a:pt x="17115" y="24921"/>
                  </a:lnTo>
                  <a:lnTo>
                    <a:pt x="16927" y="26269"/>
                  </a:lnTo>
                  <a:lnTo>
                    <a:pt x="18526" y="28557"/>
                  </a:lnTo>
                  <a:lnTo>
                    <a:pt x="20156" y="30877"/>
                  </a:lnTo>
                  <a:lnTo>
                    <a:pt x="20438" y="30187"/>
                  </a:lnTo>
                  <a:lnTo>
                    <a:pt x="20657" y="29529"/>
                  </a:lnTo>
                  <a:lnTo>
                    <a:pt x="20877" y="28839"/>
                  </a:lnTo>
                  <a:lnTo>
                    <a:pt x="21065" y="28181"/>
                  </a:lnTo>
                  <a:lnTo>
                    <a:pt x="21221" y="27523"/>
                  </a:lnTo>
                  <a:lnTo>
                    <a:pt x="21347" y="26865"/>
                  </a:lnTo>
                  <a:lnTo>
                    <a:pt x="21472" y="26206"/>
                  </a:lnTo>
                  <a:lnTo>
                    <a:pt x="21535" y="25548"/>
                  </a:lnTo>
                  <a:lnTo>
                    <a:pt x="21598" y="24890"/>
                  </a:lnTo>
                  <a:lnTo>
                    <a:pt x="21660" y="24263"/>
                  </a:lnTo>
                  <a:lnTo>
                    <a:pt x="21660" y="23604"/>
                  </a:lnTo>
                  <a:lnTo>
                    <a:pt x="21660" y="22978"/>
                  </a:lnTo>
                  <a:lnTo>
                    <a:pt x="21629" y="22319"/>
                  </a:lnTo>
                  <a:lnTo>
                    <a:pt x="21566" y="21692"/>
                  </a:lnTo>
                  <a:lnTo>
                    <a:pt x="21504" y="21065"/>
                  </a:lnTo>
                  <a:lnTo>
                    <a:pt x="21410" y="20470"/>
                  </a:lnTo>
                  <a:lnTo>
                    <a:pt x="21284" y="19843"/>
                  </a:lnTo>
                  <a:lnTo>
                    <a:pt x="21159" y="19216"/>
                  </a:lnTo>
                  <a:lnTo>
                    <a:pt x="21002" y="18620"/>
                  </a:lnTo>
                  <a:lnTo>
                    <a:pt x="20814" y="18025"/>
                  </a:lnTo>
                  <a:lnTo>
                    <a:pt x="20626" y="17429"/>
                  </a:lnTo>
                  <a:lnTo>
                    <a:pt x="20406" y="16834"/>
                  </a:lnTo>
                  <a:lnTo>
                    <a:pt x="20156" y="16269"/>
                  </a:lnTo>
                  <a:lnTo>
                    <a:pt x="19905" y="15705"/>
                  </a:lnTo>
                  <a:lnTo>
                    <a:pt x="19372" y="14545"/>
                  </a:lnTo>
                  <a:lnTo>
                    <a:pt x="18745" y="13448"/>
                  </a:lnTo>
                  <a:lnTo>
                    <a:pt x="18055" y="12383"/>
                  </a:lnTo>
                  <a:lnTo>
                    <a:pt x="17335" y="11348"/>
                  </a:lnTo>
                  <a:lnTo>
                    <a:pt x="16520" y="10345"/>
                  </a:lnTo>
                  <a:lnTo>
                    <a:pt x="15673" y="9342"/>
                  </a:lnTo>
                  <a:lnTo>
                    <a:pt x="14764" y="8402"/>
                  </a:lnTo>
                  <a:lnTo>
                    <a:pt x="13824" y="7492"/>
                  </a:lnTo>
                  <a:lnTo>
                    <a:pt x="12852" y="6646"/>
                  </a:lnTo>
                  <a:lnTo>
                    <a:pt x="11818" y="5800"/>
                  </a:lnTo>
                  <a:lnTo>
                    <a:pt x="10752" y="5016"/>
                  </a:lnTo>
                  <a:lnTo>
                    <a:pt x="9623" y="4264"/>
                  </a:lnTo>
                  <a:lnTo>
                    <a:pt x="8495" y="3574"/>
                  </a:lnTo>
                  <a:lnTo>
                    <a:pt x="7335" y="2916"/>
                  </a:lnTo>
                  <a:lnTo>
                    <a:pt x="6144" y="2320"/>
                  </a:lnTo>
                  <a:lnTo>
                    <a:pt x="4953" y="1756"/>
                  </a:lnTo>
                  <a:lnTo>
                    <a:pt x="3730" y="1223"/>
                  </a:lnTo>
                  <a:lnTo>
                    <a:pt x="2508" y="784"/>
                  </a:lnTo>
                  <a:lnTo>
                    <a:pt x="1254" y="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1430600" y="3303000"/>
              <a:ext cx="897325" cy="1230375"/>
            </a:xfrm>
            <a:custGeom>
              <a:rect b="b" l="l" r="r" t="t"/>
              <a:pathLst>
                <a:path extrusionOk="0" h="49215" w="35893">
                  <a:moveTo>
                    <a:pt x="23072" y="0"/>
                  </a:moveTo>
                  <a:lnTo>
                    <a:pt x="22758" y="220"/>
                  </a:lnTo>
                  <a:lnTo>
                    <a:pt x="22476" y="502"/>
                  </a:lnTo>
                  <a:lnTo>
                    <a:pt x="22194" y="815"/>
                  </a:lnTo>
                  <a:lnTo>
                    <a:pt x="21912" y="1160"/>
                  </a:lnTo>
                  <a:lnTo>
                    <a:pt x="21661" y="1536"/>
                  </a:lnTo>
                  <a:lnTo>
                    <a:pt x="21442" y="1913"/>
                  </a:lnTo>
                  <a:lnTo>
                    <a:pt x="21003" y="2759"/>
                  </a:lnTo>
                  <a:lnTo>
                    <a:pt x="20627" y="3605"/>
                  </a:lnTo>
                  <a:lnTo>
                    <a:pt x="20282" y="4452"/>
                  </a:lnTo>
                  <a:lnTo>
                    <a:pt x="19968" y="5204"/>
                  </a:lnTo>
                  <a:lnTo>
                    <a:pt x="19655" y="5831"/>
                  </a:lnTo>
                  <a:lnTo>
                    <a:pt x="18213" y="8746"/>
                  </a:lnTo>
                  <a:lnTo>
                    <a:pt x="16740" y="11661"/>
                  </a:lnTo>
                  <a:lnTo>
                    <a:pt x="16019" y="13103"/>
                  </a:lnTo>
                  <a:lnTo>
                    <a:pt x="15235" y="14545"/>
                  </a:lnTo>
                  <a:lnTo>
                    <a:pt x="14451" y="15956"/>
                  </a:lnTo>
                  <a:lnTo>
                    <a:pt x="13636" y="17366"/>
                  </a:lnTo>
                  <a:lnTo>
                    <a:pt x="12853" y="18620"/>
                  </a:lnTo>
                  <a:lnTo>
                    <a:pt x="12069" y="19874"/>
                  </a:lnTo>
                  <a:lnTo>
                    <a:pt x="10439" y="22319"/>
                  </a:lnTo>
                  <a:lnTo>
                    <a:pt x="8746" y="24764"/>
                  </a:lnTo>
                  <a:lnTo>
                    <a:pt x="7054" y="27146"/>
                  </a:lnTo>
                  <a:lnTo>
                    <a:pt x="5330" y="29623"/>
                  </a:lnTo>
                  <a:lnTo>
                    <a:pt x="3637" y="32130"/>
                  </a:lnTo>
                  <a:lnTo>
                    <a:pt x="2759" y="33384"/>
                  </a:lnTo>
                  <a:lnTo>
                    <a:pt x="1881" y="34607"/>
                  </a:lnTo>
                  <a:lnTo>
                    <a:pt x="941" y="35829"/>
                  </a:lnTo>
                  <a:lnTo>
                    <a:pt x="1" y="36989"/>
                  </a:lnTo>
                  <a:lnTo>
                    <a:pt x="126" y="37240"/>
                  </a:lnTo>
                  <a:lnTo>
                    <a:pt x="283" y="37459"/>
                  </a:lnTo>
                  <a:lnTo>
                    <a:pt x="471" y="37647"/>
                  </a:lnTo>
                  <a:lnTo>
                    <a:pt x="722" y="37867"/>
                  </a:lnTo>
                  <a:lnTo>
                    <a:pt x="972" y="38055"/>
                  </a:lnTo>
                  <a:lnTo>
                    <a:pt x="1255" y="38212"/>
                  </a:lnTo>
                  <a:lnTo>
                    <a:pt x="1881" y="38556"/>
                  </a:lnTo>
                  <a:lnTo>
                    <a:pt x="3135" y="39183"/>
                  </a:lnTo>
                  <a:lnTo>
                    <a:pt x="3731" y="39465"/>
                  </a:lnTo>
                  <a:lnTo>
                    <a:pt x="4201" y="39747"/>
                  </a:lnTo>
                  <a:lnTo>
                    <a:pt x="5643" y="40719"/>
                  </a:lnTo>
                  <a:lnTo>
                    <a:pt x="7022" y="41722"/>
                  </a:lnTo>
                  <a:lnTo>
                    <a:pt x="7743" y="42224"/>
                  </a:lnTo>
                  <a:lnTo>
                    <a:pt x="8464" y="42694"/>
                  </a:lnTo>
                  <a:lnTo>
                    <a:pt x="9216" y="43133"/>
                  </a:lnTo>
                  <a:lnTo>
                    <a:pt x="10000" y="43540"/>
                  </a:lnTo>
                  <a:lnTo>
                    <a:pt x="10878" y="43948"/>
                  </a:lnTo>
                  <a:lnTo>
                    <a:pt x="11756" y="44324"/>
                  </a:lnTo>
                  <a:lnTo>
                    <a:pt x="13511" y="45076"/>
                  </a:lnTo>
                  <a:lnTo>
                    <a:pt x="15266" y="45797"/>
                  </a:lnTo>
                  <a:lnTo>
                    <a:pt x="17053" y="46550"/>
                  </a:lnTo>
                  <a:lnTo>
                    <a:pt x="17304" y="46675"/>
                  </a:lnTo>
                  <a:lnTo>
                    <a:pt x="17586" y="46863"/>
                  </a:lnTo>
                  <a:lnTo>
                    <a:pt x="18244" y="47271"/>
                  </a:lnTo>
                  <a:lnTo>
                    <a:pt x="19717" y="48211"/>
                  </a:lnTo>
                  <a:lnTo>
                    <a:pt x="20438" y="48650"/>
                  </a:lnTo>
                  <a:lnTo>
                    <a:pt x="20815" y="48838"/>
                  </a:lnTo>
                  <a:lnTo>
                    <a:pt x="21159" y="48995"/>
                  </a:lnTo>
                  <a:lnTo>
                    <a:pt x="21473" y="49089"/>
                  </a:lnTo>
                  <a:lnTo>
                    <a:pt x="21786" y="49183"/>
                  </a:lnTo>
                  <a:lnTo>
                    <a:pt x="22068" y="49214"/>
                  </a:lnTo>
                  <a:lnTo>
                    <a:pt x="22319" y="49183"/>
                  </a:lnTo>
                  <a:lnTo>
                    <a:pt x="22633" y="49089"/>
                  </a:lnTo>
                  <a:lnTo>
                    <a:pt x="22946" y="48963"/>
                  </a:lnTo>
                  <a:lnTo>
                    <a:pt x="23260" y="48744"/>
                  </a:lnTo>
                  <a:lnTo>
                    <a:pt x="23604" y="48493"/>
                  </a:lnTo>
                  <a:lnTo>
                    <a:pt x="23981" y="48211"/>
                  </a:lnTo>
                  <a:lnTo>
                    <a:pt x="24325" y="47898"/>
                  </a:lnTo>
                  <a:lnTo>
                    <a:pt x="25046" y="47208"/>
                  </a:lnTo>
                  <a:lnTo>
                    <a:pt x="25705" y="46456"/>
                  </a:lnTo>
                  <a:lnTo>
                    <a:pt x="26300" y="45735"/>
                  </a:lnTo>
                  <a:lnTo>
                    <a:pt x="26802" y="45108"/>
                  </a:lnTo>
                  <a:lnTo>
                    <a:pt x="27147" y="44606"/>
                  </a:lnTo>
                  <a:lnTo>
                    <a:pt x="28651" y="42192"/>
                  </a:lnTo>
                  <a:lnTo>
                    <a:pt x="30124" y="39810"/>
                  </a:lnTo>
                  <a:lnTo>
                    <a:pt x="31566" y="37365"/>
                  </a:lnTo>
                  <a:lnTo>
                    <a:pt x="32225" y="36111"/>
                  </a:lnTo>
                  <a:lnTo>
                    <a:pt x="32914" y="34857"/>
                  </a:lnTo>
                  <a:lnTo>
                    <a:pt x="33416" y="33792"/>
                  </a:lnTo>
                  <a:lnTo>
                    <a:pt x="33917" y="32695"/>
                  </a:lnTo>
                  <a:lnTo>
                    <a:pt x="34325" y="31503"/>
                  </a:lnTo>
                  <a:lnTo>
                    <a:pt x="34732" y="30281"/>
                  </a:lnTo>
                  <a:lnTo>
                    <a:pt x="35046" y="29027"/>
                  </a:lnTo>
                  <a:lnTo>
                    <a:pt x="35328" y="27742"/>
                  </a:lnTo>
                  <a:lnTo>
                    <a:pt x="35579" y="26425"/>
                  </a:lnTo>
                  <a:lnTo>
                    <a:pt x="35735" y="25109"/>
                  </a:lnTo>
                  <a:lnTo>
                    <a:pt x="35829" y="23792"/>
                  </a:lnTo>
                  <a:lnTo>
                    <a:pt x="35892" y="22444"/>
                  </a:lnTo>
                  <a:lnTo>
                    <a:pt x="35861" y="21128"/>
                  </a:lnTo>
                  <a:lnTo>
                    <a:pt x="35767" y="19843"/>
                  </a:lnTo>
                  <a:lnTo>
                    <a:pt x="35673" y="19216"/>
                  </a:lnTo>
                  <a:lnTo>
                    <a:pt x="35579" y="18589"/>
                  </a:lnTo>
                  <a:lnTo>
                    <a:pt x="35485" y="17962"/>
                  </a:lnTo>
                  <a:lnTo>
                    <a:pt x="35328" y="17335"/>
                  </a:lnTo>
                  <a:lnTo>
                    <a:pt x="35171" y="16739"/>
                  </a:lnTo>
                  <a:lnTo>
                    <a:pt x="35014" y="16144"/>
                  </a:lnTo>
                  <a:lnTo>
                    <a:pt x="34826" y="15579"/>
                  </a:lnTo>
                  <a:lnTo>
                    <a:pt x="34607" y="15015"/>
                  </a:lnTo>
                  <a:lnTo>
                    <a:pt x="33635" y="12633"/>
                  </a:lnTo>
                  <a:lnTo>
                    <a:pt x="33134" y="11473"/>
                  </a:lnTo>
                  <a:lnTo>
                    <a:pt x="32569" y="10282"/>
                  </a:lnTo>
                  <a:lnTo>
                    <a:pt x="32005" y="9153"/>
                  </a:lnTo>
                  <a:lnTo>
                    <a:pt x="31410" y="8025"/>
                  </a:lnTo>
                  <a:lnTo>
                    <a:pt x="30751" y="6928"/>
                  </a:lnTo>
                  <a:lnTo>
                    <a:pt x="30375" y="6426"/>
                  </a:lnTo>
                  <a:lnTo>
                    <a:pt x="30030" y="5893"/>
                  </a:lnTo>
                  <a:lnTo>
                    <a:pt x="29654" y="5423"/>
                  </a:lnTo>
                  <a:lnTo>
                    <a:pt x="29278" y="4984"/>
                  </a:lnTo>
                  <a:lnTo>
                    <a:pt x="28871" y="4546"/>
                  </a:lnTo>
                  <a:lnTo>
                    <a:pt x="28463" y="4169"/>
                  </a:lnTo>
                  <a:lnTo>
                    <a:pt x="28024" y="3793"/>
                  </a:lnTo>
                  <a:lnTo>
                    <a:pt x="27617" y="3417"/>
                  </a:lnTo>
                  <a:lnTo>
                    <a:pt x="26708" y="2759"/>
                  </a:lnTo>
                  <a:lnTo>
                    <a:pt x="24890" y="1442"/>
                  </a:lnTo>
                  <a:lnTo>
                    <a:pt x="23981" y="753"/>
                  </a:lnTo>
                  <a:lnTo>
                    <a:pt x="2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1164175" y="4138375"/>
              <a:ext cx="5118050" cy="1311875"/>
            </a:xfrm>
            <a:custGeom>
              <a:rect b="b" l="l" r="r" t="t"/>
              <a:pathLst>
                <a:path extrusionOk="0" h="52475" w="204722">
                  <a:moveTo>
                    <a:pt x="190867" y="1"/>
                  </a:moveTo>
                  <a:lnTo>
                    <a:pt x="190554" y="32"/>
                  </a:lnTo>
                  <a:lnTo>
                    <a:pt x="190397" y="63"/>
                  </a:lnTo>
                  <a:lnTo>
                    <a:pt x="190209" y="126"/>
                  </a:lnTo>
                  <a:lnTo>
                    <a:pt x="190052" y="189"/>
                  </a:lnTo>
                  <a:lnTo>
                    <a:pt x="189927" y="314"/>
                  </a:lnTo>
                  <a:lnTo>
                    <a:pt x="189143" y="910"/>
                  </a:lnTo>
                  <a:lnTo>
                    <a:pt x="188359" y="1505"/>
                  </a:lnTo>
                  <a:lnTo>
                    <a:pt x="186886" y="2696"/>
                  </a:lnTo>
                  <a:lnTo>
                    <a:pt x="186102" y="3292"/>
                  </a:lnTo>
                  <a:lnTo>
                    <a:pt x="185319" y="3825"/>
                  </a:lnTo>
                  <a:lnTo>
                    <a:pt x="184504" y="4358"/>
                  </a:lnTo>
                  <a:lnTo>
                    <a:pt x="183626" y="4828"/>
                  </a:lnTo>
                  <a:lnTo>
                    <a:pt x="182905" y="5173"/>
                  </a:lnTo>
                  <a:lnTo>
                    <a:pt x="182153" y="5486"/>
                  </a:lnTo>
                  <a:lnTo>
                    <a:pt x="181432" y="5800"/>
                  </a:lnTo>
                  <a:lnTo>
                    <a:pt x="180711" y="6144"/>
                  </a:lnTo>
                  <a:lnTo>
                    <a:pt x="180303" y="6364"/>
                  </a:lnTo>
                  <a:lnTo>
                    <a:pt x="179896" y="6646"/>
                  </a:lnTo>
                  <a:lnTo>
                    <a:pt x="179112" y="7210"/>
                  </a:lnTo>
                  <a:lnTo>
                    <a:pt x="178329" y="7806"/>
                  </a:lnTo>
                  <a:lnTo>
                    <a:pt x="177952" y="8088"/>
                  </a:lnTo>
                  <a:lnTo>
                    <a:pt x="177545" y="8339"/>
                  </a:lnTo>
                  <a:lnTo>
                    <a:pt x="176667" y="8872"/>
                  </a:lnTo>
                  <a:lnTo>
                    <a:pt x="175758" y="9373"/>
                  </a:lnTo>
                  <a:lnTo>
                    <a:pt x="174818" y="9875"/>
                  </a:lnTo>
                  <a:lnTo>
                    <a:pt x="173877" y="10313"/>
                  </a:lnTo>
                  <a:lnTo>
                    <a:pt x="172937" y="10752"/>
                  </a:lnTo>
                  <a:lnTo>
                    <a:pt x="171965" y="11191"/>
                  </a:lnTo>
                  <a:lnTo>
                    <a:pt x="170994" y="11567"/>
                  </a:lnTo>
                  <a:lnTo>
                    <a:pt x="170053" y="11912"/>
                  </a:lnTo>
                  <a:lnTo>
                    <a:pt x="168925" y="12257"/>
                  </a:lnTo>
                  <a:lnTo>
                    <a:pt x="167828" y="12570"/>
                  </a:lnTo>
                  <a:lnTo>
                    <a:pt x="165602" y="13166"/>
                  </a:lnTo>
                  <a:lnTo>
                    <a:pt x="164473" y="13448"/>
                  </a:lnTo>
                  <a:lnTo>
                    <a:pt x="163376" y="13762"/>
                  </a:lnTo>
                  <a:lnTo>
                    <a:pt x="162279" y="14138"/>
                  </a:lnTo>
                  <a:lnTo>
                    <a:pt x="161746" y="14357"/>
                  </a:lnTo>
                  <a:lnTo>
                    <a:pt x="161182" y="14608"/>
                  </a:lnTo>
                  <a:lnTo>
                    <a:pt x="160242" y="14984"/>
                  </a:lnTo>
                  <a:lnTo>
                    <a:pt x="159301" y="15329"/>
                  </a:lnTo>
                  <a:lnTo>
                    <a:pt x="158361" y="15642"/>
                  </a:lnTo>
                  <a:lnTo>
                    <a:pt x="157389" y="15956"/>
                  </a:lnTo>
                  <a:lnTo>
                    <a:pt x="155446" y="16520"/>
                  </a:lnTo>
                  <a:lnTo>
                    <a:pt x="154474" y="16865"/>
                  </a:lnTo>
                  <a:lnTo>
                    <a:pt x="153534" y="17210"/>
                  </a:lnTo>
                  <a:lnTo>
                    <a:pt x="153095" y="17398"/>
                  </a:lnTo>
                  <a:lnTo>
                    <a:pt x="152656" y="17617"/>
                  </a:lnTo>
                  <a:lnTo>
                    <a:pt x="151810" y="18087"/>
                  </a:lnTo>
                  <a:lnTo>
                    <a:pt x="150995" y="18558"/>
                  </a:lnTo>
                  <a:lnTo>
                    <a:pt x="150148" y="19090"/>
                  </a:lnTo>
                  <a:lnTo>
                    <a:pt x="149333" y="19592"/>
                  </a:lnTo>
                  <a:lnTo>
                    <a:pt x="148487" y="20062"/>
                  </a:lnTo>
                  <a:lnTo>
                    <a:pt x="147641" y="20501"/>
                  </a:lnTo>
                  <a:lnTo>
                    <a:pt x="147170" y="20689"/>
                  </a:lnTo>
                  <a:lnTo>
                    <a:pt x="146732" y="20846"/>
                  </a:lnTo>
                  <a:lnTo>
                    <a:pt x="144976" y="21473"/>
                  </a:lnTo>
                  <a:lnTo>
                    <a:pt x="144098" y="21786"/>
                  </a:lnTo>
                  <a:lnTo>
                    <a:pt x="143189" y="22068"/>
                  </a:lnTo>
                  <a:lnTo>
                    <a:pt x="142719" y="22194"/>
                  </a:lnTo>
                  <a:lnTo>
                    <a:pt x="142186" y="22288"/>
                  </a:lnTo>
                  <a:lnTo>
                    <a:pt x="141653" y="22382"/>
                  </a:lnTo>
                  <a:lnTo>
                    <a:pt x="141121" y="22507"/>
                  </a:lnTo>
                  <a:lnTo>
                    <a:pt x="140588" y="22633"/>
                  </a:lnTo>
                  <a:lnTo>
                    <a:pt x="140086" y="22852"/>
                  </a:lnTo>
                  <a:lnTo>
                    <a:pt x="139867" y="22946"/>
                  </a:lnTo>
                  <a:lnTo>
                    <a:pt x="139647" y="23103"/>
                  </a:lnTo>
                  <a:lnTo>
                    <a:pt x="139459" y="23259"/>
                  </a:lnTo>
                  <a:lnTo>
                    <a:pt x="139271" y="23416"/>
                  </a:lnTo>
                  <a:lnTo>
                    <a:pt x="138425" y="23448"/>
                  </a:lnTo>
                  <a:lnTo>
                    <a:pt x="137578" y="23479"/>
                  </a:lnTo>
                  <a:lnTo>
                    <a:pt x="136795" y="23510"/>
                  </a:lnTo>
                  <a:lnTo>
                    <a:pt x="136011" y="23573"/>
                  </a:lnTo>
                  <a:lnTo>
                    <a:pt x="134412" y="23761"/>
                  </a:lnTo>
                  <a:lnTo>
                    <a:pt x="132751" y="23980"/>
                  </a:lnTo>
                  <a:lnTo>
                    <a:pt x="132124" y="24043"/>
                  </a:lnTo>
                  <a:lnTo>
                    <a:pt x="131497" y="24074"/>
                  </a:lnTo>
                  <a:lnTo>
                    <a:pt x="130212" y="24137"/>
                  </a:lnTo>
                  <a:lnTo>
                    <a:pt x="128958" y="24137"/>
                  </a:lnTo>
                  <a:lnTo>
                    <a:pt x="127704" y="24074"/>
                  </a:lnTo>
                  <a:lnTo>
                    <a:pt x="125165" y="23949"/>
                  </a:lnTo>
                  <a:lnTo>
                    <a:pt x="123880" y="23918"/>
                  </a:lnTo>
                  <a:lnTo>
                    <a:pt x="122626" y="23918"/>
                  </a:lnTo>
                  <a:lnTo>
                    <a:pt x="120275" y="23980"/>
                  </a:lnTo>
                  <a:lnTo>
                    <a:pt x="119116" y="24012"/>
                  </a:lnTo>
                  <a:lnTo>
                    <a:pt x="117956" y="24074"/>
                  </a:lnTo>
                  <a:lnTo>
                    <a:pt x="116796" y="24169"/>
                  </a:lnTo>
                  <a:lnTo>
                    <a:pt x="115636" y="24294"/>
                  </a:lnTo>
                  <a:lnTo>
                    <a:pt x="114476" y="24451"/>
                  </a:lnTo>
                  <a:lnTo>
                    <a:pt x="113348" y="24701"/>
                  </a:lnTo>
                  <a:lnTo>
                    <a:pt x="111687" y="25140"/>
                  </a:lnTo>
                  <a:lnTo>
                    <a:pt x="110056" y="25516"/>
                  </a:lnTo>
                  <a:lnTo>
                    <a:pt x="109241" y="25704"/>
                  </a:lnTo>
                  <a:lnTo>
                    <a:pt x="108426" y="25861"/>
                  </a:lnTo>
                  <a:lnTo>
                    <a:pt x="107580" y="25955"/>
                  </a:lnTo>
                  <a:lnTo>
                    <a:pt x="106734" y="26049"/>
                  </a:lnTo>
                  <a:lnTo>
                    <a:pt x="103599" y="26237"/>
                  </a:lnTo>
                  <a:lnTo>
                    <a:pt x="103442" y="26457"/>
                  </a:lnTo>
                  <a:lnTo>
                    <a:pt x="103254" y="26676"/>
                  </a:lnTo>
                  <a:lnTo>
                    <a:pt x="103035" y="26896"/>
                  </a:lnTo>
                  <a:lnTo>
                    <a:pt x="102784" y="27052"/>
                  </a:lnTo>
                  <a:lnTo>
                    <a:pt x="102533" y="27178"/>
                  </a:lnTo>
                  <a:lnTo>
                    <a:pt x="102220" y="27272"/>
                  </a:lnTo>
                  <a:lnTo>
                    <a:pt x="101875" y="27335"/>
                  </a:lnTo>
                  <a:lnTo>
                    <a:pt x="101499" y="27366"/>
                  </a:lnTo>
                  <a:lnTo>
                    <a:pt x="99806" y="27335"/>
                  </a:lnTo>
                  <a:lnTo>
                    <a:pt x="98082" y="27303"/>
                  </a:lnTo>
                  <a:lnTo>
                    <a:pt x="96734" y="27460"/>
                  </a:lnTo>
                  <a:lnTo>
                    <a:pt x="95386" y="27617"/>
                  </a:lnTo>
                  <a:lnTo>
                    <a:pt x="94039" y="27711"/>
                  </a:lnTo>
                  <a:lnTo>
                    <a:pt x="92691" y="27805"/>
                  </a:lnTo>
                  <a:lnTo>
                    <a:pt x="91343" y="27867"/>
                  </a:lnTo>
                  <a:lnTo>
                    <a:pt x="89964" y="27899"/>
                  </a:lnTo>
                  <a:lnTo>
                    <a:pt x="88616" y="27899"/>
                  </a:lnTo>
                  <a:lnTo>
                    <a:pt x="87268" y="27867"/>
                  </a:lnTo>
                  <a:lnTo>
                    <a:pt x="85889" y="27836"/>
                  </a:lnTo>
                  <a:lnTo>
                    <a:pt x="84541" y="27773"/>
                  </a:lnTo>
                  <a:lnTo>
                    <a:pt x="83193" y="27679"/>
                  </a:lnTo>
                  <a:lnTo>
                    <a:pt x="81845" y="27585"/>
                  </a:lnTo>
                  <a:lnTo>
                    <a:pt x="80466" y="27429"/>
                  </a:lnTo>
                  <a:lnTo>
                    <a:pt x="79118" y="27303"/>
                  </a:lnTo>
                  <a:lnTo>
                    <a:pt x="76422" y="26958"/>
                  </a:lnTo>
                  <a:lnTo>
                    <a:pt x="73726" y="26519"/>
                  </a:lnTo>
                  <a:lnTo>
                    <a:pt x="71030" y="26049"/>
                  </a:lnTo>
                  <a:lnTo>
                    <a:pt x="68366" y="25516"/>
                  </a:lnTo>
                  <a:lnTo>
                    <a:pt x="65702" y="24921"/>
                  </a:lnTo>
                  <a:lnTo>
                    <a:pt x="63069" y="24263"/>
                  </a:lnTo>
                  <a:lnTo>
                    <a:pt x="60404" y="23604"/>
                  </a:lnTo>
                  <a:lnTo>
                    <a:pt x="57802" y="22883"/>
                  </a:lnTo>
                  <a:lnTo>
                    <a:pt x="55201" y="22162"/>
                  </a:lnTo>
                  <a:lnTo>
                    <a:pt x="54919" y="22068"/>
                  </a:lnTo>
                  <a:lnTo>
                    <a:pt x="54668" y="21943"/>
                  </a:lnTo>
                  <a:lnTo>
                    <a:pt x="54417" y="21786"/>
                  </a:lnTo>
                  <a:lnTo>
                    <a:pt x="54229" y="21598"/>
                  </a:lnTo>
                  <a:lnTo>
                    <a:pt x="54041" y="21410"/>
                  </a:lnTo>
                  <a:lnTo>
                    <a:pt x="53884" y="21191"/>
                  </a:lnTo>
                  <a:lnTo>
                    <a:pt x="53759" y="20971"/>
                  </a:lnTo>
                  <a:lnTo>
                    <a:pt x="53633" y="20720"/>
                  </a:lnTo>
                  <a:lnTo>
                    <a:pt x="51878" y="20188"/>
                  </a:lnTo>
                  <a:lnTo>
                    <a:pt x="50123" y="19623"/>
                  </a:lnTo>
                  <a:lnTo>
                    <a:pt x="48367" y="19028"/>
                  </a:lnTo>
                  <a:lnTo>
                    <a:pt x="46643" y="18401"/>
                  </a:lnTo>
                  <a:lnTo>
                    <a:pt x="44888" y="17774"/>
                  </a:lnTo>
                  <a:lnTo>
                    <a:pt x="43132" y="17178"/>
                  </a:lnTo>
                  <a:lnTo>
                    <a:pt x="41377" y="16614"/>
                  </a:lnTo>
                  <a:lnTo>
                    <a:pt x="39622" y="16113"/>
                  </a:lnTo>
                  <a:lnTo>
                    <a:pt x="37835" y="15611"/>
                  </a:lnTo>
                  <a:lnTo>
                    <a:pt x="36111" y="15078"/>
                  </a:lnTo>
                  <a:lnTo>
                    <a:pt x="34387" y="14483"/>
                  </a:lnTo>
                  <a:lnTo>
                    <a:pt x="32663" y="13856"/>
                  </a:lnTo>
                  <a:lnTo>
                    <a:pt x="31001" y="13197"/>
                  </a:lnTo>
                  <a:lnTo>
                    <a:pt x="29309" y="12476"/>
                  </a:lnTo>
                  <a:lnTo>
                    <a:pt x="27647" y="11724"/>
                  </a:lnTo>
                  <a:lnTo>
                    <a:pt x="25986" y="10940"/>
                  </a:lnTo>
                  <a:lnTo>
                    <a:pt x="23228" y="9592"/>
                  </a:lnTo>
                  <a:lnTo>
                    <a:pt x="20438" y="8276"/>
                  </a:lnTo>
                  <a:lnTo>
                    <a:pt x="17679" y="6959"/>
                  </a:lnTo>
                  <a:lnTo>
                    <a:pt x="16269" y="6332"/>
                  </a:lnTo>
                  <a:lnTo>
                    <a:pt x="14858" y="5737"/>
                  </a:lnTo>
                  <a:lnTo>
                    <a:pt x="14701" y="5674"/>
                  </a:lnTo>
                  <a:lnTo>
                    <a:pt x="14545" y="5549"/>
                  </a:lnTo>
                  <a:lnTo>
                    <a:pt x="14074" y="5204"/>
                  </a:lnTo>
                  <a:lnTo>
                    <a:pt x="12977" y="4295"/>
                  </a:lnTo>
                  <a:lnTo>
                    <a:pt x="12413" y="3825"/>
                  </a:lnTo>
                  <a:lnTo>
                    <a:pt x="11912" y="3480"/>
                  </a:lnTo>
                  <a:lnTo>
                    <a:pt x="11692" y="3355"/>
                  </a:lnTo>
                  <a:lnTo>
                    <a:pt x="11504" y="3261"/>
                  </a:lnTo>
                  <a:lnTo>
                    <a:pt x="11222" y="3261"/>
                  </a:lnTo>
                  <a:lnTo>
                    <a:pt x="9874" y="4264"/>
                  </a:lnTo>
                  <a:lnTo>
                    <a:pt x="9216" y="4734"/>
                  </a:lnTo>
                  <a:lnTo>
                    <a:pt x="8558" y="5204"/>
                  </a:lnTo>
                  <a:lnTo>
                    <a:pt x="7931" y="5737"/>
                  </a:lnTo>
                  <a:lnTo>
                    <a:pt x="7304" y="6270"/>
                  </a:lnTo>
                  <a:lnTo>
                    <a:pt x="6708" y="6865"/>
                  </a:lnTo>
                  <a:lnTo>
                    <a:pt x="6113" y="7524"/>
                  </a:lnTo>
                  <a:lnTo>
                    <a:pt x="5611" y="8119"/>
                  </a:lnTo>
                  <a:lnTo>
                    <a:pt x="5109" y="8777"/>
                  </a:lnTo>
                  <a:lnTo>
                    <a:pt x="4639" y="9436"/>
                  </a:lnTo>
                  <a:lnTo>
                    <a:pt x="4200" y="10094"/>
                  </a:lnTo>
                  <a:lnTo>
                    <a:pt x="3730" y="10846"/>
                  </a:lnTo>
                  <a:lnTo>
                    <a:pt x="3260" y="11630"/>
                  </a:lnTo>
                  <a:lnTo>
                    <a:pt x="2853" y="12414"/>
                  </a:lnTo>
                  <a:lnTo>
                    <a:pt x="2445" y="13197"/>
                  </a:lnTo>
                  <a:lnTo>
                    <a:pt x="2069" y="14012"/>
                  </a:lnTo>
                  <a:lnTo>
                    <a:pt x="1693" y="14827"/>
                  </a:lnTo>
                  <a:lnTo>
                    <a:pt x="1379" y="15642"/>
                  </a:lnTo>
                  <a:lnTo>
                    <a:pt x="1034" y="16457"/>
                  </a:lnTo>
                  <a:lnTo>
                    <a:pt x="658" y="17460"/>
                  </a:lnTo>
                  <a:lnTo>
                    <a:pt x="470" y="18025"/>
                  </a:lnTo>
                  <a:lnTo>
                    <a:pt x="282" y="18589"/>
                  </a:lnTo>
                  <a:lnTo>
                    <a:pt x="125" y="19216"/>
                  </a:lnTo>
                  <a:lnTo>
                    <a:pt x="0" y="19780"/>
                  </a:lnTo>
                  <a:lnTo>
                    <a:pt x="0" y="20062"/>
                  </a:lnTo>
                  <a:lnTo>
                    <a:pt x="0" y="20344"/>
                  </a:lnTo>
                  <a:lnTo>
                    <a:pt x="0" y="20626"/>
                  </a:lnTo>
                  <a:lnTo>
                    <a:pt x="63" y="20877"/>
                  </a:lnTo>
                  <a:lnTo>
                    <a:pt x="157" y="21159"/>
                  </a:lnTo>
                  <a:lnTo>
                    <a:pt x="282" y="21410"/>
                  </a:lnTo>
                  <a:lnTo>
                    <a:pt x="470" y="21692"/>
                  </a:lnTo>
                  <a:lnTo>
                    <a:pt x="658" y="21943"/>
                  </a:lnTo>
                  <a:lnTo>
                    <a:pt x="1097" y="22413"/>
                  </a:lnTo>
                  <a:lnTo>
                    <a:pt x="1505" y="22852"/>
                  </a:lnTo>
                  <a:lnTo>
                    <a:pt x="1975" y="23479"/>
                  </a:lnTo>
                  <a:lnTo>
                    <a:pt x="2414" y="24106"/>
                  </a:lnTo>
                  <a:lnTo>
                    <a:pt x="2853" y="24733"/>
                  </a:lnTo>
                  <a:lnTo>
                    <a:pt x="3291" y="25328"/>
                  </a:lnTo>
                  <a:lnTo>
                    <a:pt x="3793" y="25893"/>
                  </a:lnTo>
                  <a:lnTo>
                    <a:pt x="4044" y="26175"/>
                  </a:lnTo>
                  <a:lnTo>
                    <a:pt x="4326" y="26425"/>
                  </a:lnTo>
                  <a:lnTo>
                    <a:pt x="4608" y="26645"/>
                  </a:lnTo>
                  <a:lnTo>
                    <a:pt x="4890" y="26864"/>
                  </a:lnTo>
                  <a:lnTo>
                    <a:pt x="5235" y="27084"/>
                  </a:lnTo>
                  <a:lnTo>
                    <a:pt x="5580" y="27272"/>
                  </a:lnTo>
                  <a:lnTo>
                    <a:pt x="7586" y="28275"/>
                  </a:lnTo>
                  <a:lnTo>
                    <a:pt x="9561" y="29309"/>
                  </a:lnTo>
                  <a:lnTo>
                    <a:pt x="11535" y="30438"/>
                  </a:lnTo>
                  <a:lnTo>
                    <a:pt x="13479" y="31566"/>
                  </a:lnTo>
                  <a:lnTo>
                    <a:pt x="17334" y="33886"/>
                  </a:lnTo>
                  <a:lnTo>
                    <a:pt x="19247" y="35046"/>
                  </a:lnTo>
                  <a:lnTo>
                    <a:pt x="21159" y="36206"/>
                  </a:lnTo>
                  <a:lnTo>
                    <a:pt x="21786" y="36550"/>
                  </a:lnTo>
                  <a:lnTo>
                    <a:pt x="22381" y="36864"/>
                  </a:lnTo>
                  <a:lnTo>
                    <a:pt x="23008" y="37146"/>
                  </a:lnTo>
                  <a:lnTo>
                    <a:pt x="23604" y="37397"/>
                  </a:lnTo>
                  <a:lnTo>
                    <a:pt x="24231" y="37616"/>
                  </a:lnTo>
                  <a:lnTo>
                    <a:pt x="24826" y="37836"/>
                  </a:lnTo>
                  <a:lnTo>
                    <a:pt x="26080" y="38212"/>
                  </a:lnTo>
                  <a:lnTo>
                    <a:pt x="27365" y="38525"/>
                  </a:lnTo>
                  <a:lnTo>
                    <a:pt x="28650" y="38807"/>
                  </a:lnTo>
                  <a:lnTo>
                    <a:pt x="31284" y="39403"/>
                  </a:lnTo>
                  <a:lnTo>
                    <a:pt x="31848" y="39560"/>
                  </a:lnTo>
                  <a:lnTo>
                    <a:pt x="32412" y="39748"/>
                  </a:lnTo>
                  <a:lnTo>
                    <a:pt x="32945" y="39967"/>
                  </a:lnTo>
                  <a:lnTo>
                    <a:pt x="33478" y="40218"/>
                  </a:lnTo>
                  <a:lnTo>
                    <a:pt x="34512" y="40719"/>
                  </a:lnTo>
                  <a:lnTo>
                    <a:pt x="35578" y="41284"/>
                  </a:lnTo>
                  <a:lnTo>
                    <a:pt x="36612" y="41848"/>
                  </a:lnTo>
                  <a:lnTo>
                    <a:pt x="37145" y="42099"/>
                  </a:lnTo>
                  <a:lnTo>
                    <a:pt x="37678" y="42318"/>
                  </a:lnTo>
                  <a:lnTo>
                    <a:pt x="38242" y="42537"/>
                  </a:lnTo>
                  <a:lnTo>
                    <a:pt x="38807" y="42726"/>
                  </a:lnTo>
                  <a:lnTo>
                    <a:pt x="39371" y="42882"/>
                  </a:lnTo>
                  <a:lnTo>
                    <a:pt x="39966" y="42976"/>
                  </a:lnTo>
                  <a:lnTo>
                    <a:pt x="41346" y="43196"/>
                  </a:lnTo>
                  <a:lnTo>
                    <a:pt x="42725" y="43446"/>
                  </a:lnTo>
                  <a:lnTo>
                    <a:pt x="44073" y="43697"/>
                  </a:lnTo>
                  <a:lnTo>
                    <a:pt x="45421" y="43979"/>
                  </a:lnTo>
                  <a:lnTo>
                    <a:pt x="48148" y="44575"/>
                  </a:lnTo>
                  <a:lnTo>
                    <a:pt x="50844" y="45171"/>
                  </a:lnTo>
                  <a:lnTo>
                    <a:pt x="52066" y="45484"/>
                  </a:lnTo>
                  <a:lnTo>
                    <a:pt x="53320" y="45829"/>
                  </a:lnTo>
                  <a:lnTo>
                    <a:pt x="54542" y="46174"/>
                  </a:lnTo>
                  <a:lnTo>
                    <a:pt x="55169" y="46330"/>
                  </a:lnTo>
                  <a:lnTo>
                    <a:pt x="55796" y="46456"/>
                  </a:lnTo>
                  <a:lnTo>
                    <a:pt x="57113" y="46738"/>
                  </a:lnTo>
                  <a:lnTo>
                    <a:pt x="57802" y="46863"/>
                  </a:lnTo>
                  <a:lnTo>
                    <a:pt x="58116" y="46895"/>
                  </a:lnTo>
                  <a:lnTo>
                    <a:pt x="58461" y="46926"/>
                  </a:lnTo>
                  <a:lnTo>
                    <a:pt x="58743" y="46895"/>
                  </a:lnTo>
                  <a:lnTo>
                    <a:pt x="59025" y="46863"/>
                  </a:lnTo>
                  <a:lnTo>
                    <a:pt x="59338" y="46832"/>
                  </a:lnTo>
                  <a:lnTo>
                    <a:pt x="59620" y="46801"/>
                  </a:lnTo>
                  <a:lnTo>
                    <a:pt x="59903" y="46832"/>
                  </a:lnTo>
                  <a:lnTo>
                    <a:pt x="60153" y="46895"/>
                  </a:lnTo>
                  <a:lnTo>
                    <a:pt x="60279" y="46926"/>
                  </a:lnTo>
                  <a:lnTo>
                    <a:pt x="60404" y="47020"/>
                  </a:lnTo>
                  <a:lnTo>
                    <a:pt x="60498" y="47114"/>
                  </a:lnTo>
                  <a:lnTo>
                    <a:pt x="60592" y="47239"/>
                  </a:lnTo>
                  <a:lnTo>
                    <a:pt x="60843" y="47177"/>
                  </a:lnTo>
                  <a:lnTo>
                    <a:pt x="61094" y="47145"/>
                  </a:lnTo>
                  <a:lnTo>
                    <a:pt x="61376" y="47145"/>
                  </a:lnTo>
                  <a:lnTo>
                    <a:pt x="61658" y="47177"/>
                  </a:lnTo>
                  <a:lnTo>
                    <a:pt x="62254" y="47271"/>
                  </a:lnTo>
                  <a:lnTo>
                    <a:pt x="62880" y="47396"/>
                  </a:lnTo>
                  <a:lnTo>
                    <a:pt x="64134" y="47741"/>
                  </a:lnTo>
                  <a:lnTo>
                    <a:pt x="64699" y="47898"/>
                  </a:lnTo>
                  <a:lnTo>
                    <a:pt x="65200" y="48023"/>
                  </a:lnTo>
                  <a:lnTo>
                    <a:pt x="66329" y="48274"/>
                  </a:lnTo>
                  <a:lnTo>
                    <a:pt x="67426" y="48493"/>
                  </a:lnTo>
                  <a:lnTo>
                    <a:pt x="68523" y="48744"/>
                  </a:lnTo>
                  <a:lnTo>
                    <a:pt x="69087" y="48838"/>
                  </a:lnTo>
                  <a:lnTo>
                    <a:pt x="69651" y="48901"/>
                  </a:lnTo>
                  <a:lnTo>
                    <a:pt x="70592" y="48995"/>
                  </a:lnTo>
                  <a:lnTo>
                    <a:pt x="71501" y="49089"/>
                  </a:lnTo>
                  <a:lnTo>
                    <a:pt x="71940" y="49152"/>
                  </a:lnTo>
                  <a:lnTo>
                    <a:pt x="72378" y="49246"/>
                  </a:lnTo>
                  <a:lnTo>
                    <a:pt x="72849" y="49340"/>
                  </a:lnTo>
                  <a:lnTo>
                    <a:pt x="73287" y="49496"/>
                  </a:lnTo>
                  <a:lnTo>
                    <a:pt x="74102" y="49778"/>
                  </a:lnTo>
                  <a:lnTo>
                    <a:pt x="74949" y="50029"/>
                  </a:lnTo>
                  <a:lnTo>
                    <a:pt x="75795" y="50280"/>
                  </a:lnTo>
                  <a:lnTo>
                    <a:pt x="76641" y="50468"/>
                  </a:lnTo>
                  <a:lnTo>
                    <a:pt x="77488" y="50656"/>
                  </a:lnTo>
                  <a:lnTo>
                    <a:pt x="78334" y="50813"/>
                  </a:lnTo>
                  <a:lnTo>
                    <a:pt x="80090" y="51095"/>
                  </a:lnTo>
                  <a:lnTo>
                    <a:pt x="81814" y="51314"/>
                  </a:lnTo>
                  <a:lnTo>
                    <a:pt x="83569" y="51502"/>
                  </a:lnTo>
                  <a:lnTo>
                    <a:pt x="87048" y="51847"/>
                  </a:lnTo>
                  <a:lnTo>
                    <a:pt x="89086" y="52067"/>
                  </a:lnTo>
                  <a:lnTo>
                    <a:pt x="91155" y="52223"/>
                  </a:lnTo>
                  <a:lnTo>
                    <a:pt x="93224" y="52349"/>
                  </a:lnTo>
                  <a:lnTo>
                    <a:pt x="95292" y="52412"/>
                  </a:lnTo>
                  <a:lnTo>
                    <a:pt x="97361" y="52474"/>
                  </a:lnTo>
                  <a:lnTo>
                    <a:pt x="99430" y="52474"/>
                  </a:lnTo>
                  <a:lnTo>
                    <a:pt x="101499" y="52443"/>
                  </a:lnTo>
                  <a:lnTo>
                    <a:pt x="103536" y="52380"/>
                  </a:lnTo>
                  <a:lnTo>
                    <a:pt x="106483" y="52223"/>
                  </a:lnTo>
                  <a:lnTo>
                    <a:pt x="107956" y="52129"/>
                  </a:lnTo>
                  <a:lnTo>
                    <a:pt x="109430" y="52035"/>
                  </a:lnTo>
                  <a:lnTo>
                    <a:pt x="110339" y="51973"/>
                  </a:lnTo>
                  <a:lnTo>
                    <a:pt x="111248" y="51910"/>
                  </a:lnTo>
                  <a:lnTo>
                    <a:pt x="112157" y="51910"/>
                  </a:lnTo>
                  <a:lnTo>
                    <a:pt x="112596" y="51941"/>
                  </a:lnTo>
                  <a:lnTo>
                    <a:pt x="113034" y="51973"/>
                  </a:lnTo>
                  <a:lnTo>
                    <a:pt x="113348" y="52004"/>
                  </a:lnTo>
                  <a:lnTo>
                    <a:pt x="113630" y="52067"/>
                  </a:lnTo>
                  <a:lnTo>
                    <a:pt x="114288" y="52223"/>
                  </a:lnTo>
                  <a:lnTo>
                    <a:pt x="114602" y="52286"/>
                  </a:lnTo>
                  <a:lnTo>
                    <a:pt x="114915" y="52318"/>
                  </a:lnTo>
                  <a:lnTo>
                    <a:pt x="115197" y="52318"/>
                  </a:lnTo>
                  <a:lnTo>
                    <a:pt x="115479" y="52255"/>
                  </a:lnTo>
                  <a:lnTo>
                    <a:pt x="116232" y="52035"/>
                  </a:lnTo>
                  <a:lnTo>
                    <a:pt x="116984" y="51847"/>
                  </a:lnTo>
                  <a:lnTo>
                    <a:pt x="117768" y="51722"/>
                  </a:lnTo>
                  <a:lnTo>
                    <a:pt x="118551" y="51659"/>
                  </a:lnTo>
                  <a:lnTo>
                    <a:pt x="119335" y="51597"/>
                  </a:lnTo>
                  <a:lnTo>
                    <a:pt x="120119" y="51597"/>
                  </a:lnTo>
                  <a:lnTo>
                    <a:pt x="120902" y="51628"/>
                  </a:lnTo>
                  <a:lnTo>
                    <a:pt x="121717" y="51659"/>
                  </a:lnTo>
                  <a:lnTo>
                    <a:pt x="123316" y="51785"/>
                  </a:lnTo>
                  <a:lnTo>
                    <a:pt x="124946" y="51910"/>
                  </a:lnTo>
                  <a:lnTo>
                    <a:pt x="126545" y="52004"/>
                  </a:lnTo>
                  <a:lnTo>
                    <a:pt x="127328" y="52035"/>
                  </a:lnTo>
                  <a:lnTo>
                    <a:pt x="128143" y="52067"/>
                  </a:lnTo>
                  <a:lnTo>
                    <a:pt x="129961" y="52004"/>
                  </a:lnTo>
                  <a:lnTo>
                    <a:pt x="131811" y="51879"/>
                  </a:lnTo>
                  <a:lnTo>
                    <a:pt x="133629" y="51722"/>
                  </a:lnTo>
                  <a:lnTo>
                    <a:pt x="135478" y="51534"/>
                  </a:lnTo>
                  <a:lnTo>
                    <a:pt x="137296" y="51283"/>
                  </a:lnTo>
                  <a:lnTo>
                    <a:pt x="139114" y="51032"/>
                  </a:lnTo>
                  <a:lnTo>
                    <a:pt x="140933" y="50719"/>
                  </a:lnTo>
                  <a:lnTo>
                    <a:pt x="142751" y="50405"/>
                  </a:lnTo>
                  <a:lnTo>
                    <a:pt x="149333" y="49246"/>
                  </a:lnTo>
                  <a:lnTo>
                    <a:pt x="155916" y="48054"/>
                  </a:lnTo>
                  <a:lnTo>
                    <a:pt x="156637" y="47898"/>
                  </a:lnTo>
                  <a:lnTo>
                    <a:pt x="157327" y="47678"/>
                  </a:lnTo>
                  <a:lnTo>
                    <a:pt x="158016" y="47427"/>
                  </a:lnTo>
                  <a:lnTo>
                    <a:pt x="158737" y="47177"/>
                  </a:lnTo>
                  <a:lnTo>
                    <a:pt x="159427" y="46926"/>
                  </a:lnTo>
                  <a:lnTo>
                    <a:pt x="160116" y="46675"/>
                  </a:lnTo>
                  <a:lnTo>
                    <a:pt x="160837" y="46456"/>
                  </a:lnTo>
                  <a:lnTo>
                    <a:pt x="161590" y="46330"/>
                  </a:lnTo>
                  <a:lnTo>
                    <a:pt x="162593" y="46205"/>
                  </a:lnTo>
                  <a:lnTo>
                    <a:pt x="163094" y="46142"/>
                  </a:lnTo>
                  <a:lnTo>
                    <a:pt x="163596" y="46048"/>
                  </a:lnTo>
                  <a:lnTo>
                    <a:pt x="163815" y="45954"/>
                  </a:lnTo>
                  <a:lnTo>
                    <a:pt x="164066" y="45860"/>
                  </a:lnTo>
                  <a:lnTo>
                    <a:pt x="164536" y="45641"/>
                  </a:lnTo>
                  <a:lnTo>
                    <a:pt x="164756" y="45578"/>
                  </a:lnTo>
                  <a:lnTo>
                    <a:pt x="165006" y="45515"/>
                  </a:lnTo>
                  <a:lnTo>
                    <a:pt x="165226" y="45515"/>
                  </a:lnTo>
                  <a:lnTo>
                    <a:pt x="165445" y="45547"/>
                  </a:lnTo>
                  <a:lnTo>
                    <a:pt x="165915" y="45265"/>
                  </a:lnTo>
                  <a:lnTo>
                    <a:pt x="166417" y="44982"/>
                  </a:lnTo>
                  <a:lnTo>
                    <a:pt x="166950" y="44763"/>
                  </a:lnTo>
                  <a:lnTo>
                    <a:pt x="167514" y="44544"/>
                  </a:lnTo>
                  <a:lnTo>
                    <a:pt x="168643" y="44167"/>
                  </a:lnTo>
                  <a:lnTo>
                    <a:pt x="169708" y="43823"/>
                  </a:lnTo>
                  <a:lnTo>
                    <a:pt x="170805" y="43384"/>
                  </a:lnTo>
                  <a:lnTo>
                    <a:pt x="171903" y="42945"/>
                  </a:lnTo>
                  <a:lnTo>
                    <a:pt x="172435" y="42726"/>
                  </a:lnTo>
                  <a:lnTo>
                    <a:pt x="173000" y="42537"/>
                  </a:lnTo>
                  <a:lnTo>
                    <a:pt x="173564" y="42349"/>
                  </a:lnTo>
                  <a:lnTo>
                    <a:pt x="174128" y="42224"/>
                  </a:lnTo>
                  <a:lnTo>
                    <a:pt x="175758" y="41848"/>
                  </a:lnTo>
                  <a:lnTo>
                    <a:pt x="177388" y="41440"/>
                  </a:lnTo>
                  <a:lnTo>
                    <a:pt x="178987" y="40970"/>
                  </a:lnTo>
                  <a:lnTo>
                    <a:pt x="180585" y="40469"/>
                  </a:lnTo>
                  <a:lnTo>
                    <a:pt x="182153" y="39873"/>
                  </a:lnTo>
                  <a:lnTo>
                    <a:pt x="182936" y="39560"/>
                  </a:lnTo>
                  <a:lnTo>
                    <a:pt x="183720" y="39215"/>
                  </a:lnTo>
                  <a:lnTo>
                    <a:pt x="184472" y="38870"/>
                  </a:lnTo>
                  <a:lnTo>
                    <a:pt x="185225" y="38494"/>
                  </a:lnTo>
                  <a:lnTo>
                    <a:pt x="185977" y="38118"/>
                  </a:lnTo>
                  <a:lnTo>
                    <a:pt x="186698" y="37710"/>
                  </a:lnTo>
                  <a:lnTo>
                    <a:pt x="188328" y="36801"/>
                  </a:lnTo>
                  <a:lnTo>
                    <a:pt x="189958" y="35955"/>
                  </a:lnTo>
                  <a:lnTo>
                    <a:pt x="191619" y="35171"/>
                  </a:lnTo>
                  <a:lnTo>
                    <a:pt x="193312" y="34387"/>
                  </a:lnTo>
                  <a:lnTo>
                    <a:pt x="195005" y="33666"/>
                  </a:lnTo>
                  <a:lnTo>
                    <a:pt x="196697" y="32945"/>
                  </a:lnTo>
                  <a:lnTo>
                    <a:pt x="200051" y="31504"/>
                  </a:lnTo>
                  <a:lnTo>
                    <a:pt x="200208" y="31378"/>
                  </a:lnTo>
                  <a:lnTo>
                    <a:pt x="200365" y="31253"/>
                  </a:lnTo>
                  <a:lnTo>
                    <a:pt x="200710" y="30845"/>
                  </a:lnTo>
                  <a:lnTo>
                    <a:pt x="201023" y="30438"/>
                  </a:lnTo>
                  <a:lnTo>
                    <a:pt x="201149" y="30218"/>
                  </a:lnTo>
                  <a:lnTo>
                    <a:pt x="201305" y="30093"/>
                  </a:lnTo>
                  <a:lnTo>
                    <a:pt x="201587" y="29874"/>
                  </a:lnTo>
                  <a:lnTo>
                    <a:pt x="201870" y="29654"/>
                  </a:lnTo>
                  <a:lnTo>
                    <a:pt x="202496" y="29278"/>
                  </a:lnTo>
                  <a:lnTo>
                    <a:pt x="203092" y="28870"/>
                  </a:lnTo>
                  <a:lnTo>
                    <a:pt x="203374" y="28682"/>
                  </a:lnTo>
                  <a:lnTo>
                    <a:pt x="203625" y="28463"/>
                  </a:lnTo>
                  <a:lnTo>
                    <a:pt x="203907" y="28087"/>
                  </a:lnTo>
                  <a:lnTo>
                    <a:pt x="204158" y="27711"/>
                  </a:lnTo>
                  <a:lnTo>
                    <a:pt x="204346" y="27272"/>
                  </a:lnTo>
                  <a:lnTo>
                    <a:pt x="204503" y="26833"/>
                  </a:lnTo>
                  <a:lnTo>
                    <a:pt x="204597" y="26331"/>
                  </a:lnTo>
                  <a:lnTo>
                    <a:pt x="204659" y="25861"/>
                  </a:lnTo>
                  <a:lnTo>
                    <a:pt x="204691" y="25328"/>
                  </a:lnTo>
                  <a:lnTo>
                    <a:pt x="204722" y="24795"/>
                  </a:lnTo>
                  <a:lnTo>
                    <a:pt x="204691" y="24294"/>
                  </a:lnTo>
                  <a:lnTo>
                    <a:pt x="204659" y="23761"/>
                  </a:lnTo>
                  <a:lnTo>
                    <a:pt x="204565" y="22727"/>
                  </a:lnTo>
                  <a:lnTo>
                    <a:pt x="204283" y="20909"/>
                  </a:lnTo>
                  <a:lnTo>
                    <a:pt x="204095" y="19811"/>
                  </a:lnTo>
                  <a:lnTo>
                    <a:pt x="203844" y="18683"/>
                  </a:lnTo>
                  <a:lnTo>
                    <a:pt x="203562" y="17523"/>
                  </a:lnTo>
                  <a:lnTo>
                    <a:pt x="203186" y="16363"/>
                  </a:lnTo>
                  <a:lnTo>
                    <a:pt x="202873" y="15392"/>
                  </a:lnTo>
                  <a:lnTo>
                    <a:pt x="202496" y="14420"/>
                  </a:lnTo>
                  <a:lnTo>
                    <a:pt x="202120" y="13479"/>
                  </a:lnTo>
                  <a:lnTo>
                    <a:pt x="201681" y="12539"/>
                  </a:lnTo>
                  <a:lnTo>
                    <a:pt x="201211" y="11661"/>
                  </a:lnTo>
                  <a:lnTo>
                    <a:pt x="200710" y="10815"/>
                  </a:lnTo>
                  <a:lnTo>
                    <a:pt x="200208" y="10000"/>
                  </a:lnTo>
                  <a:lnTo>
                    <a:pt x="199644" y="9248"/>
                  </a:lnTo>
                  <a:lnTo>
                    <a:pt x="197230" y="6176"/>
                  </a:lnTo>
                  <a:lnTo>
                    <a:pt x="196039" y="4671"/>
                  </a:lnTo>
                  <a:lnTo>
                    <a:pt x="194848" y="3104"/>
                  </a:lnTo>
                  <a:lnTo>
                    <a:pt x="194440" y="2571"/>
                  </a:lnTo>
                  <a:lnTo>
                    <a:pt x="193908" y="1944"/>
                  </a:lnTo>
                  <a:lnTo>
                    <a:pt x="193281" y="1348"/>
                  </a:lnTo>
                  <a:lnTo>
                    <a:pt x="192967" y="1035"/>
                  </a:lnTo>
                  <a:lnTo>
                    <a:pt x="192622" y="784"/>
                  </a:lnTo>
                  <a:lnTo>
                    <a:pt x="192278" y="533"/>
                  </a:lnTo>
                  <a:lnTo>
                    <a:pt x="191933" y="314"/>
                  </a:lnTo>
                  <a:lnTo>
                    <a:pt x="191588" y="157"/>
                  </a:lnTo>
                  <a:lnTo>
                    <a:pt x="191212" y="63"/>
                  </a:lnTo>
                  <a:lnTo>
                    <a:pt x="190867" y="1"/>
                  </a:lnTo>
                  <a:close/>
                </a:path>
              </a:pathLst>
            </a:custGeom>
            <a:solidFill>
              <a:srgbClr val="EFA4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2609225" y="4220650"/>
              <a:ext cx="979600" cy="611275"/>
            </a:xfrm>
            <a:custGeom>
              <a:rect b="b" l="l" r="r" t="t"/>
              <a:pathLst>
                <a:path extrusionOk="0" h="24451" w="39184">
                  <a:moveTo>
                    <a:pt x="20689" y="1"/>
                  </a:moveTo>
                  <a:lnTo>
                    <a:pt x="19999" y="95"/>
                  </a:lnTo>
                  <a:lnTo>
                    <a:pt x="19623" y="189"/>
                  </a:lnTo>
                  <a:lnTo>
                    <a:pt x="19278" y="283"/>
                  </a:lnTo>
                  <a:lnTo>
                    <a:pt x="18933" y="408"/>
                  </a:lnTo>
                  <a:lnTo>
                    <a:pt x="18589" y="534"/>
                  </a:lnTo>
                  <a:lnTo>
                    <a:pt x="17930" y="910"/>
                  </a:lnTo>
                  <a:lnTo>
                    <a:pt x="17272" y="1286"/>
                  </a:lnTo>
                  <a:lnTo>
                    <a:pt x="16677" y="1756"/>
                  </a:lnTo>
                  <a:lnTo>
                    <a:pt x="16081" y="2226"/>
                  </a:lnTo>
                  <a:lnTo>
                    <a:pt x="14953" y="3198"/>
                  </a:lnTo>
                  <a:lnTo>
                    <a:pt x="13699" y="4295"/>
                  </a:lnTo>
                  <a:lnTo>
                    <a:pt x="13072" y="4860"/>
                  </a:lnTo>
                  <a:lnTo>
                    <a:pt x="12445" y="5486"/>
                  </a:lnTo>
                  <a:lnTo>
                    <a:pt x="11849" y="6113"/>
                  </a:lnTo>
                  <a:lnTo>
                    <a:pt x="11285" y="6740"/>
                  </a:lnTo>
                  <a:lnTo>
                    <a:pt x="10752" y="7399"/>
                  </a:lnTo>
                  <a:lnTo>
                    <a:pt x="10282" y="8057"/>
                  </a:lnTo>
                  <a:lnTo>
                    <a:pt x="10000" y="8527"/>
                  </a:lnTo>
                  <a:lnTo>
                    <a:pt x="9780" y="8903"/>
                  </a:lnTo>
                  <a:lnTo>
                    <a:pt x="9592" y="9185"/>
                  </a:lnTo>
                  <a:lnTo>
                    <a:pt x="9436" y="9436"/>
                  </a:lnTo>
                  <a:lnTo>
                    <a:pt x="9248" y="9624"/>
                  </a:lnTo>
                  <a:lnTo>
                    <a:pt x="9122" y="9687"/>
                  </a:lnTo>
                  <a:lnTo>
                    <a:pt x="8997" y="9750"/>
                  </a:lnTo>
                  <a:lnTo>
                    <a:pt x="8621" y="9844"/>
                  </a:lnTo>
                  <a:lnTo>
                    <a:pt x="8150" y="9906"/>
                  </a:lnTo>
                  <a:lnTo>
                    <a:pt x="7649" y="9969"/>
                  </a:lnTo>
                  <a:lnTo>
                    <a:pt x="7179" y="10094"/>
                  </a:lnTo>
                  <a:lnTo>
                    <a:pt x="6708" y="10251"/>
                  </a:lnTo>
                  <a:lnTo>
                    <a:pt x="6270" y="10439"/>
                  </a:lnTo>
                  <a:lnTo>
                    <a:pt x="5831" y="10659"/>
                  </a:lnTo>
                  <a:lnTo>
                    <a:pt x="5392" y="10909"/>
                  </a:lnTo>
                  <a:lnTo>
                    <a:pt x="4546" y="11411"/>
                  </a:lnTo>
                  <a:lnTo>
                    <a:pt x="3981" y="11818"/>
                  </a:lnTo>
                  <a:lnTo>
                    <a:pt x="3448" y="12257"/>
                  </a:lnTo>
                  <a:lnTo>
                    <a:pt x="2978" y="12696"/>
                  </a:lnTo>
                  <a:lnTo>
                    <a:pt x="2539" y="13198"/>
                  </a:lnTo>
                  <a:lnTo>
                    <a:pt x="2132" y="13731"/>
                  </a:lnTo>
                  <a:lnTo>
                    <a:pt x="1787" y="14295"/>
                  </a:lnTo>
                  <a:lnTo>
                    <a:pt x="1474" y="14890"/>
                  </a:lnTo>
                  <a:lnTo>
                    <a:pt x="1192" y="15549"/>
                  </a:lnTo>
                  <a:lnTo>
                    <a:pt x="721" y="16771"/>
                  </a:lnTo>
                  <a:lnTo>
                    <a:pt x="471" y="17523"/>
                  </a:lnTo>
                  <a:lnTo>
                    <a:pt x="251" y="18307"/>
                  </a:lnTo>
                  <a:lnTo>
                    <a:pt x="94" y="19091"/>
                  </a:lnTo>
                  <a:lnTo>
                    <a:pt x="32" y="19467"/>
                  </a:lnTo>
                  <a:lnTo>
                    <a:pt x="0" y="19843"/>
                  </a:lnTo>
                  <a:lnTo>
                    <a:pt x="0" y="20219"/>
                  </a:lnTo>
                  <a:lnTo>
                    <a:pt x="0" y="20533"/>
                  </a:lnTo>
                  <a:lnTo>
                    <a:pt x="63" y="20846"/>
                  </a:lnTo>
                  <a:lnTo>
                    <a:pt x="157" y="21128"/>
                  </a:lnTo>
                  <a:lnTo>
                    <a:pt x="188" y="21034"/>
                  </a:lnTo>
                  <a:lnTo>
                    <a:pt x="314" y="20909"/>
                  </a:lnTo>
                  <a:lnTo>
                    <a:pt x="471" y="20846"/>
                  </a:lnTo>
                  <a:lnTo>
                    <a:pt x="659" y="20752"/>
                  </a:lnTo>
                  <a:lnTo>
                    <a:pt x="1035" y="20627"/>
                  </a:lnTo>
                  <a:lnTo>
                    <a:pt x="1411" y="20564"/>
                  </a:lnTo>
                  <a:lnTo>
                    <a:pt x="1724" y="20533"/>
                  </a:lnTo>
                  <a:lnTo>
                    <a:pt x="3511" y="20533"/>
                  </a:lnTo>
                  <a:lnTo>
                    <a:pt x="3919" y="20501"/>
                  </a:lnTo>
                  <a:lnTo>
                    <a:pt x="4295" y="20439"/>
                  </a:lnTo>
                  <a:lnTo>
                    <a:pt x="4420" y="20407"/>
                  </a:lnTo>
                  <a:lnTo>
                    <a:pt x="4546" y="20313"/>
                  </a:lnTo>
                  <a:lnTo>
                    <a:pt x="4640" y="20251"/>
                  </a:lnTo>
                  <a:lnTo>
                    <a:pt x="4734" y="20125"/>
                  </a:lnTo>
                  <a:lnTo>
                    <a:pt x="4890" y="19812"/>
                  </a:lnTo>
                  <a:lnTo>
                    <a:pt x="5047" y="19404"/>
                  </a:lnTo>
                  <a:lnTo>
                    <a:pt x="5173" y="18965"/>
                  </a:lnTo>
                  <a:lnTo>
                    <a:pt x="5392" y="18056"/>
                  </a:lnTo>
                  <a:lnTo>
                    <a:pt x="5549" y="17398"/>
                  </a:lnTo>
                  <a:lnTo>
                    <a:pt x="5893" y="16301"/>
                  </a:lnTo>
                  <a:lnTo>
                    <a:pt x="6082" y="15768"/>
                  </a:lnTo>
                  <a:lnTo>
                    <a:pt x="6207" y="15517"/>
                  </a:lnTo>
                  <a:lnTo>
                    <a:pt x="6332" y="15235"/>
                  </a:lnTo>
                  <a:lnTo>
                    <a:pt x="6583" y="14890"/>
                  </a:lnTo>
                  <a:lnTo>
                    <a:pt x="6897" y="14608"/>
                  </a:lnTo>
                  <a:lnTo>
                    <a:pt x="7241" y="14326"/>
                  </a:lnTo>
                  <a:lnTo>
                    <a:pt x="7618" y="14107"/>
                  </a:lnTo>
                  <a:lnTo>
                    <a:pt x="8025" y="13950"/>
                  </a:lnTo>
                  <a:lnTo>
                    <a:pt x="8464" y="13825"/>
                  </a:lnTo>
                  <a:lnTo>
                    <a:pt x="8934" y="13762"/>
                  </a:lnTo>
                  <a:lnTo>
                    <a:pt x="9404" y="13731"/>
                  </a:lnTo>
                  <a:lnTo>
                    <a:pt x="9874" y="13731"/>
                  </a:lnTo>
                  <a:lnTo>
                    <a:pt x="10345" y="13762"/>
                  </a:lnTo>
                  <a:lnTo>
                    <a:pt x="10783" y="13856"/>
                  </a:lnTo>
                  <a:lnTo>
                    <a:pt x="11254" y="13981"/>
                  </a:lnTo>
                  <a:lnTo>
                    <a:pt x="11661" y="14169"/>
                  </a:lnTo>
                  <a:lnTo>
                    <a:pt x="12069" y="14389"/>
                  </a:lnTo>
                  <a:lnTo>
                    <a:pt x="12413" y="14640"/>
                  </a:lnTo>
                  <a:lnTo>
                    <a:pt x="12727" y="14922"/>
                  </a:lnTo>
                  <a:lnTo>
                    <a:pt x="13260" y="13981"/>
                  </a:lnTo>
                  <a:lnTo>
                    <a:pt x="13793" y="13010"/>
                  </a:lnTo>
                  <a:lnTo>
                    <a:pt x="14357" y="12038"/>
                  </a:lnTo>
                  <a:lnTo>
                    <a:pt x="14953" y="11129"/>
                  </a:lnTo>
                  <a:lnTo>
                    <a:pt x="15360" y="10596"/>
                  </a:lnTo>
                  <a:lnTo>
                    <a:pt x="15799" y="10126"/>
                  </a:lnTo>
                  <a:lnTo>
                    <a:pt x="16269" y="9656"/>
                  </a:lnTo>
                  <a:lnTo>
                    <a:pt x="16771" y="9248"/>
                  </a:lnTo>
                  <a:lnTo>
                    <a:pt x="17272" y="8872"/>
                  </a:lnTo>
                  <a:lnTo>
                    <a:pt x="17805" y="8558"/>
                  </a:lnTo>
                  <a:lnTo>
                    <a:pt x="18369" y="8245"/>
                  </a:lnTo>
                  <a:lnTo>
                    <a:pt x="18965" y="7994"/>
                  </a:lnTo>
                  <a:lnTo>
                    <a:pt x="19560" y="7775"/>
                  </a:lnTo>
                  <a:lnTo>
                    <a:pt x="20156" y="7618"/>
                  </a:lnTo>
                  <a:lnTo>
                    <a:pt x="20783" y="7461"/>
                  </a:lnTo>
                  <a:lnTo>
                    <a:pt x="21410" y="7367"/>
                  </a:lnTo>
                  <a:lnTo>
                    <a:pt x="22068" y="7273"/>
                  </a:lnTo>
                  <a:lnTo>
                    <a:pt x="22726" y="7242"/>
                  </a:lnTo>
                  <a:lnTo>
                    <a:pt x="24043" y="7242"/>
                  </a:lnTo>
                  <a:lnTo>
                    <a:pt x="24733" y="7336"/>
                  </a:lnTo>
                  <a:lnTo>
                    <a:pt x="25046" y="7399"/>
                  </a:lnTo>
                  <a:lnTo>
                    <a:pt x="25391" y="7493"/>
                  </a:lnTo>
                  <a:lnTo>
                    <a:pt x="25704" y="7587"/>
                  </a:lnTo>
                  <a:lnTo>
                    <a:pt x="26018" y="7712"/>
                  </a:lnTo>
                  <a:lnTo>
                    <a:pt x="26300" y="7837"/>
                  </a:lnTo>
                  <a:lnTo>
                    <a:pt x="26613" y="8026"/>
                  </a:lnTo>
                  <a:lnTo>
                    <a:pt x="26864" y="8182"/>
                  </a:lnTo>
                  <a:lnTo>
                    <a:pt x="27146" y="8402"/>
                  </a:lnTo>
                  <a:lnTo>
                    <a:pt x="27397" y="8621"/>
                  </a:lnTo>
                  <a:lnTo>
                    <a:pt x="27616" y="8841"/>
                  </a:lnTo>
                  <a:lnTo>
                    <a:pt x="27804" y="9123"/>
                  </a:lnTo>
                  <a:lnTo>
                    <a:pt x="27993" y="9405"/>
                  </a:lnTo>
                  <a:lnTo>
                    <a:pt x="28181" y="9687"/>
                  </a:lnTo>
                  <a:lnTo>
                    <a:pt x="28306" y="10000"/>
                  </a:lnTo>
                  <a:lnTo>
                    <a:pt x="28463" y="10408"/>
                  </a:lnTo>
                  <a:lnTo>
                    <a:pt x="28557" y="10847"/>
                  </a:lnTo>
                  <a:lnTo>
                    <a:pt x="28619" y="11254"/>
                  </a:lnTo>
                  <a:lnTo>
                    <a:pt x="28682" y="11662"/>
                  </a:lnTo>
                  <a:lnTo>
                    <a:pt x="28682" y="12101"/>
                  </a:lnTo>
                  <a:lnTo>
                    <a:pt x="28682" y="12508"/>
                  </a:lnTo>
                  <a:lnTo>
                    <a:pt x="28619" y="13354"/>
                  </a:lnTo>
                  <a:lnTo>
                    <a:pt x="28431" y="15078"/>
                  </a:lnTo>
                  <a:lnTo>
                    <a:pt x="28369" y="15925"/>
                  </a:lnTo>
                  <a:lnTo>
                    <a:pt x="28369" y="16332"/>
                  </a:lnTo>
                  <a:lnTo>
                    <a:pt x="28369" y="16771"/>
                  </a:lnTo>
                  <a:lnTo>
                    <a:pt x="28714" y="16708"/>
                  </a:lnTo>
                  <a:lnTo>
                    <a:pt x="29058" y="16677"/>
                  </a:lnTo>
                  <a:lnTo>
                    <a:pt x="29403" y="16677"/>
                  </a:lnTo>
                  <a:lnTo>
                    <a:pt x="29779" y="16708"/>
                  </a:lnTo>
                  <a:lnTo>
                    <a:pt x="30124" y="16740"/>
                  </a:lnTo>
                  <a:lnTo>
                    <a:pt x="30500" y="16803"/>
                  </a:lnTo>
                  <a:lnTo>
                    <a:pt x="30845" y="16865"/>
                  </a:lnTo>
                  <a:lnTo>
                    <a:pt x="31190" y="16991"/>
                  </a:lnTo>
                  <a:lnTo>
                    <a:pt x="31535" y="17085"/>
                  </a:lnTo>
                  <a:lnTo>
                    <a:pt x="31879" y="17241"/>
                  </a:lnTo>
                  <a:lnTo>
                    <a:pt x="32193" y="17429"/>
                  </a:lnTo>
                  <a:lnTo>
                    <a:pt x="32475" y="17618"/>
                  </a:lnTo>
                  <a:lnTo>
                    <a:pt x="32789" y="17806"/>
                  </a:lnTo>
                  <a:lnTo>
                    <a:pt x="33039" y="18056"/>
                  </a:lnTo>
                  <a:lnTo>
                    <a:pt x="33290" y="18307"/>
                  </a:lnTo>
                  <a:lnTo>
                    <a:pt x="33478" y="18589"/>
                  </a:lnTo>
                  <a:lnTo>
                    <a:pt x="33886" y="19185"/>
                  </a:lnTo>
                  <a:lnTo>
                    <a:pt x="34074" y="19530"/>
                  </a:lnTo>
                  <a:lnTo>
                    <a:pt x="34230" y="19874"/>
                  </a:lnTo>
                  <a:lnTo>
                    <a:pt x="34387" y="20219"/>
                  </a:lnTo>
                  <a:lnTo>
                    <a:pt x="34513" y="20595"/>
                  </a:lnTo>
                  <a:lnTo>
                    <a:pt x="34607" y="20940"/>
                  </a:lnTo>
                  <a:lnTo>
                    <a:pt x="34669" y="21285"/>
                  </a:lnTo>
                  <a:lnTo>
                    <a:pt x="34669" y="21693"/>
                  </a:lnTo>
                  <a:lnTo>
                    <a:pt x="34669" y="22100"/>
                  </a:lnTo>
                  <a:lnTo>
                    <a:pt x="34575" y="22884"/>
                  </a:lnTo>
                  <a:lnTo>
                    <a:pt x="34481" y="23667"/>
                  </a:lnTo>
                  <a:lnTo>
                    <a:pt x="34481" y="24075"/>
                  </a:lnTo>
                  <a:lnTo>
                    <a:pt x="34481" y="24451"/>
                  </a:lnTo>
                  <a:lnTo>
                    <a:pt x="35045" y="24451"/>
                  </a:lnTo>
                  <a:lnTo>
                    <a:pt x="35610" y="24420"/>
                  </a:lnTo>
                  <a:lnTo>
                    <a:pt x="36738" y="24294"/>
                  </a:lnTo>
                  <a:lnTo>
                    <a:pt x="37835" y="24138"/>
                  </a:lnTo>
                  <a:lnTo>
                    <a:pt x="38399" y="24075"/>
                  </a:lnTo>
                  <a:lnTo>
                    <a:pt x="38964" y="24075"/>
                  </a:lnTo>
                  <a:lnTo>
                    <a:pt x="39089" y="22382"/>
                  </a:lnTo>
                  <a:lnTo>
                    <a:pt x="39152" y="21473"/>
                  </a:lnTo>
                  <a:lnTo>
                    <a:pt x="39183" y="20533"/>
                  </a:lnTo>
                  <a:lnTo>
                    <a:pt x="39152" y="19592"/>
                  </a:lnTo>
                  <a:lnTo>
                    <a:pt x="39120" y="19153"/>
                  </a:lnTo>
                  <a:lnTo>
                    <a:pt x="39058" y="18715"/>
                  </a:lnTo>
                  <a:lnTo>
                    <a:pt x="38964" y="18276"/>
                  </a:lnTo>
                  <a:lnTo>
                    <a:pt x="38870" y="17868"/>
                  </a:lnTo>
                  <a:lnTo>
                    <a:pt x="38744" y="17492"/>
                  </a:lnTo>
                  <a:lnTo>
                    <a:pt x="38588" y="17116"/>
                  </a:lnTo>
                  <a:lnTo>
                    <a:pt x="38337" y="16646"/>
                  </a:lnTo>
                  <a:lnTo>
                    <a:pt x="38055" y="16176"/>
                  </a:lnTo>
                  <a:lnTo>
                    <a:pt x="37741" y="15768"/>
                  </a:lnTo>
                  <a:lnTo>
                    <a:pt x="37428" y="15392"/>
                  </a:lnTo>
                  <a:lnTo>
                    <a:pt x="37083" y="15047"/>
                  </a:lnTo>
                  <a:lnTo>
                    <a:pt x="36738" y="14765"/>
                  </a:lnTo>
                  <a:lnTo>
                    <a:pt x="36362" y="14483"/>
                  </a:lnTo>
                  <a:lnTo>
                    <a:pt x="35954" y="14232"/>
                  </a:lnTo>
                  <a:lnTo>
                    <a:pt x="35547" y="14013"/>
                  </a:lnTo>
                  <a:lnTo>
                    <a:pt x="35108" y="13825"/>
                  </a:lnTo>
                  <a:lnTo>
                    <a:pt x="34669" y="13668"/>
                  </a:lnTo>
                  <a:lnTo>
                    <a:pt x="34230" y="13542"/>
                  </a:lnTo>
                  <a:lnTo>
                    <a:pt x="33729" y="13448"/>
                  </a:lnTo>
                  <a:lnTo>
                    <a:pt x="33259" y="13354"/>
                  </a:lnTo>
                  <a:lnTo>
                    <a:pt x="32757" y="13292"/>
                  </a:lnTo>
                  <a:lnTo>
                    <a:pt x="32224" y="13229"/>
                  </a:lnTo>
                  <a:lnTo>
                    <a:pt x="32193" y="12759"/>
                  </a:lnTo>
                  <a:lnTo>
                    <a:pt x="32193" y="12257"/>
                  </a:lnTo>
                  <a:lnTo>
                    <a:pt x="32224" y="11254"/>
                  </a:lnTo>
                  <a:lnTo>
                    <a:pt x="32256" y="10753"/>
                  </a:lnTo>
                  <a:lnTo>
                    <a:pt x="32256" y="10251"/>
                  </a:lnTo>
                  <a:lnTo>
                    <a:pt x="32256" y="9750"/>
                  </a:lnTo>
                  <a:lnTo>
                    <a:pt x="32193" y="9248"/>
                  </a:lnTo>
                  <a:lnTo>
                    <a:pt x="32036" y="8496"/>
                  </a:lnTo>
                  <a:lnTo>
                    <a:pt x="31848" y="7775"/>
                  </a:lnTo>
                  <a:lnTo>
                    <a:pt x="31597" y="7085"/>
                  </a:lnTo>
                  <a:lnTo>
                    <a:pt x="31315" y="6427"/>
                  </a:lnTo>
                  <a:lnTo>
                    <a:pt x="30970" y="5800"/>
                  </a:lnTo>
                  <a:lnTo>
                    <a:pt x="30782" y="5518"/>
                  </a:lnTo>
                  <a:lnTo>
                    <a:pt x="30563" y="5204"/>
                  </a:lnTo>
                  <a:lnTo>
                    <a:pt x="30312" y="4922"/>
                  </a:lnTo>
                  <a:lnTo>
                    <a:pt x="30061" y="4640"/>
                  </a:lnTo>
                  <a:lnTo>
                    <a:pt x="29779" y="4389"/>
                  </a:lnTo>
                  <a:lnTo>
                    <a:pt x="29466" y="4107"/>
                  </a:lnTo>
                  <a:lnTo>
                    <a:pt x="28463" y="3292"/>
                  </a:lnTo>
                  <a:lnTo>
                    <a:pt x="27397" y="2477"/>
                  </a:lnTo>
                  <a:lnTo>
                    <a:pt x="26833" y="2070"/>
                  </a:lnTo>
                  <a:lnTo>
                    <a:pt x="26269" y="1725"/>
                  </a:lnTo>
                  <a:lnTo>
                    <a:pt x="25704" y="1349"/>
                  </a:lnTo>
                  <a:lnTo>
                    <a:pt x="25109" y="1035"/>
                  </a:lnTo>
                  <a:lnTo>
                    <a:pt x="24513" y="753"/>
                  </a:lnTo>
                  <a:lnTo>
                    <a:pt x="23886" y="502"/>
                  </a:lnTo>
                  <a:lnTo>
                    <a:pt x="23259" y="314"/>
                  </a:lnTo>
                  <a:lnTo>
                    <a:pt x="22632" y="126"/>
                  </a:lnTo>
                  <a:lnTo>
                    <a:pt x="22005" y="32"/>
                  </a:lnTo>
                  <a:lnTo>
                    <a:pt x="21347" y="1"/>
                  </a:lnTo>
                  <a:close/>
                </a:path>
              </a:pathLst>
            </a:custGeom>
            <a:solidFill>
              <a:srgbClr val="5BA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3805075" y="3278700"/>
              <a:ext cx="674750" cy="619900"/>
            </a:xfrm>
            <a:custGeom>
              <a:rect b="b" l="l" r="r" t="t"/>
              <a:pathLst>
                <a:path extrusionOk="0" h="24796" w="26990">
                  <a:moveTo>
                    <a:pt x="26833" y="1"/>
                  </a:moveTo>
                  <a:lnTo>
                    <a:pt x="26049" y="63"/>
                  </a:lnTo>
                  <a:lnTo>
                    <a:pt x="26112" y="534"/>
                  </a:lnTo>
                  <a:lnTo>
                    <a:pt x="26175" y="1004"/>
                  </a:lnTo>
                  <a:lnTo>
                    <a:pt x="26175" y="1505"/>
                  </a:lnTo>
                  <a:lnTo>
                    <a:pt x="26143" y="1975"/>
                  </a:lnTo>
                  <a:lnTo>
                    <a:pt x="26927" y="1631"/>
                  </a:lnTo>
                  <a:lnTo>
                    <a:pt x="26990" y="1223"/>
                  </a:lnTo>
                  <a:lnTo>
                    <a:pt x="26958" y="816"/>
                  </a:lnTo>
                  <a:lnTo>
                    <a:pt x="26927" y="408"/>
                  </a:lnTo>
                  <a:lnTo>
                    <a:pt x="26833" y="1"/>
                  </a:lnTo>
                  <a:close/>
                  <a:moveTo>
                    <a:pt x="23949" y="283"/>
                  </a:moveTo>
                  <a:lnTo>
                    <a:pt x="22915" y="377"/>
                  </a:lnTo>
                  <a:lnTo>
                    <a:pt x="22915" y="690"/>
                  </a:lnTo>
                  <a:lnTo>
                    <a:pt x="22852" y="972"/>
                  </a:lnTo>
                  <a:lnTo>
                    <a:pt x="22727" y="1568"/>
                  </a:lnTo>
                  <a:lnTo>
                    <a:pt x="22601" y="1881"/>
                  </a:lnTo>
                  <a:lnTo>
                    <a:pt x="22476" y="2164"/>
                  </a:lnTo>
                  <a:lnTo>
                    <a:pt x="22162" y="2728"/>
                  </a:lnTo>
                  <a:lnTo>
                    <a:pt x="21818" y="3261"/>
                  </a:lnTo>
                  <a:lnTo>
                    <a:pt x="21504" y="3794"/>
                  </a:lnTo>
                  <a:lnTo>
                    <a:pt x="21441" y="3919"/>
                  </a:lnTo>
                  <a:lnTo>
                    <a:pt x="21441" y="4044"/>
                  </a:lnTo>
                  <a:lnTo>
                    <a:pt x="22789" y="3449"/>
                  </a:lnTo>
                  <a:lnTo>
                    <a:pt x="23009" y="3104"/>
                  </a:lnTo>
                  <a:lnTo>
                    <a:pt x="23197" y="2728"/>
                  </a:lnTo>
                  <a:lnTo>
                    <a:pt x="23385" y="2352"/>
                  </a:lnTo>
                  <a:lnTo>
                    <a:pt x="23573" y="1944"/>
                  </a:lnTo>
                  <a:lnTo>
                    <a:pt x="23698" y="1505"/>
                  </a:lnTo>
                  <a:lnTo>
                    <a:pt x="23824" y="1098"/>
                  </a:lnTo>
                  <a:lnTo>
                    <a:pt x="23918" y="659"/>
                  </a:lnTo>
                  <a:lnTo>
                    <a:pt x="23949" y="283"/>
                  </a:lnTo>
                  <a:close/>
                  <a:moveTo>
                    <a:pt x="20658" y="596"/>
                  </a:moveTo>
                  <a:lnTo>
                    <a:pt x="19529" y="722"/>
                  </a:lnTo>
                  <a:lnTo>
                    <a:pt x="19435" y="1160"/>
                  </a:lnTo>
                  <a:lnTo>
                    <a:pt x="19404" y="1599"/>
                  </a:lnTo>
                  <a:lnTo>
                    <a:pt x="19404" y="2038"/>
                  </a:lnTo>
                  <a:lnTo>
                    <a:pt x="19467" y="2477"/>
                  </a:lnTo>
                  <a:lnTo>
                    <a:pt x="19592" y="2916"/>
                  </a:lnTo>
                  <a:lnTo>
                    <a:pt x="19717" y="3355"/>
                  </a:lnTo>
                  <a:lnTo>
                    <a:pt x="19906" y="3762"/>
                  </a:lnTo>
                  <a:lnTo>
                    <a:pt x="20094" y="4138"/>
                  </a:lnTo>
                  <a:lnTo>
                    <a:pt x="20156" y="4201"/>
                  </a:lnTo>
                  <a:lnTo>
                    <a:pt x="20344" y="4201"/>
                  </a:lnTo>
                  <a:lnTo>
                    <a:pt x="20407" y="4170"/>
                  </a:lnTo>
                  <a:lnTo>
                    <a:pt x="20438" y="4107"/>
                  </a:lnTo>
                  <a:lnTo>
                    <a:pt x="20438" y="4013"/>
                  </a:lnTo>
                  <a:lnTo>
                    <a:pt x="20376" y="3449"/>
                  </a:lnTo>
                  <a:lnTo>
                    <a:pt x="20313" y="2822"/>
                  </a:lnTo>
                  <a:lnTo>
                    <a:pt x="20250" y="2226"/>
                  </a:lnTo>
                  <a:lnTo>
                    <a:pt x="20250" y="1944"/>
                  </a:lnTo>
                  <a:lnTo>
                    <a:pt x="20250" y="1631"/>
                  </a:lnTo>
                  <a:lnTo>
                    <a:pt x="20313" y="1380"/>
                  </a:lnTo>
                  <a:lnTo>
                    <a:pt x="20376" y="1129"/>
                  </a:lnTo>
                  <a:lnTo>
                    <a:pt x="20501" y="878"/>
                  </a:lnTo>
                  <a:lnTo>
                    <a:pt x="20658" y="596"/>
                  </a:lnTo>
                  <a:close/>
                  <a:moveTo>
                    <a:pt x="14106" y="1317"/>
                  </a:moveTo>
                  <a:lnTo>
                    <a:pt x="11191" y="1662"/>
                  </a:lnTo>
                  <a:lnTo>
                    <a:pt x="11129" y="1693"/>
                  </a:lnTo>
                  <a:lnTo>
                    <a:pt x="11003" y="1881"/>
                  </a:lnTo>
                  <a:lnTo>
                    <a:pt x="10878" y="2038"/>
                  </a:lnTo>
                  <a:lnTo>
                    <a:pt x="10690" y="2414"/>
                  </a:lnTo>
                  <a:lnTo>
                    <a:pt x="10564" y="2790"/>
                  </a:lnTo>
                  <a:lnTo>
                    <a:pt x="10533" y="3198"/>
                  </a:lnTo>
                  <a:lnTo>
                    <a:pt x="10533" y="3605"/>
                  </a:lnTo>
                  <a:lnTo>
                    <a:pt x="10627" y="4013"/>
                  </a:lnTo>
                  <a:lnTo>
                    <a:pt x="10784" y="4389"/>
                  </a:lnTo>
                  <a:lnTo>
                    <a:pt x="10909" y="4546"/>
                  </a:lnTo>
                  <a:lnTo>
                    <a:pt x="11035" y="4734"/>
                  </a:lnTo>
                  <a:lnTo>
                    <a:pt x="11285" y="5016"/>
                  </a:lnTo>
                  <a:lnTo>
                    <a:pt x="11599" y="5267"/>
                  </a:lnTo>
                  <a:lnTo>
                    <a:pt x="11912" y="5486"/>
                  </a:lnTo>
                  <a:lnTo>
                    <a:pt x="12288" y="5643"/>
                  </a:lnTo>
                  <a:lnTo>
                    <a:pt x="12633" y="5768"/>
                  </a:lnTo>
                  <a:lnTo>
                    <a:pt x="13041" y="5862"/>
                  </a:lnTo>
                  <a:lnTo>
                    <a:pt x="13417" y="5925"/>
                  </a:lnTo>
                  <a:lnTo>
                    <a:pt x="14106" y="5925"/>
                  </a:lnTo>
                  <a:lnTo>
                    <a:pt x="14389" y="5894"/>
                  </a:lnTo>
                  <a:lnTo>
                    <a:pt x="14671" y="5831"/>
                  </a:lnTo>
                  <a:lnTo>
                    <a:pt x="14953" y="5768"/>
                  </a:lnTo>
                  <a:lnTo>
                    <a:pt x="15016" y="5768"/>
                  </a:lnTo>
                  <a:lnTo>
                    <a:pt x="15047" y="5737"/>
                  </a:lnTo>
                  <a:lnTo>
                    <a:pt x="15078" y="5643"/>
                  </a:lnTo>
                  <a:lnTo>
                    <a:pt x="15047" y="5549"/>
                  </a:lnTo>
                  <a:lnTo>
                    <a:pt x="15016" y="5486"/>
                  </a:lnTo>
                  <a:lnTo>
                    <a:pt x="14953" y="5486"/>
                  </a:lnTo>
                  <a:lnTo>
                    <a:pt x="14608" y="5392"/>
                  </a:lnTo>
                  <a:lnTo>
                    <a:pt x="14295" y="5330"/>
                  </a:lnTo>
                  <a:lnTo>
                    <a:pt x="13605" y="5204"/>
                  </a:lnTo>
                  <a:lnTo>
                    <a:pt x="13291" y="5141"/>
                  </a:lnTo>
                  <a:lnTo>
                    <a:pt x="12947" y="5047"/>
                  </a:lnTo>
                  <a:lnTo>
                    <a:pt x="12633" y="4891"/>
                  </a:lnTo>
                  <a:lnTo>
                    <a:pt x="12351" y="4734"/>
                  </a:lnTo>
                  <a:lnTo>
                    <a:pt x="12069" y="4515"/>
                  </a:lnTo>
                  <a:lnTo>
                    <a:pt x="11850" y="4295"/>
                  </a:lnTo>
                  <a:lnTo>
                    <a:pt x="11661" y="4013"/>
                  </a:lnTo>
                  <a:lnTo>
                    <a:pt x="11536" y="3731"/>
                  </a:lnTo>
                  <a:lnTo>
                    <a:pt x="11442" y="3417"/>
                  </a:lnTo>
                  <a:lnTo>
                    <a:pt x="11442" y="3261"/>
                  </a:lnTo>
                  <a:lnTo>
                    <a:pt x="11473" y="3104"/>
                  </a:lnTo>
                  <a:lnTo>
                    <a:pt x="11505" y="2947"/>
                  </a:lnTo>
                  <a:lnTo>
                    <a:pt x="11536" y="2790"/>
                  </a:lnTo>
                  <a:lnTo>
                    <a:pt x="11599" y="2634"/>
                  </a:lnTo>
                  <a:lnTo>
                    <a:pt x="11724" y="2477"/>
                  </a:lnTo>
                  <a:lnTo>
                    <a:pt x="11818" y="2320"/>
                  </a:lnTo>
                  <a:lnTo>
                    <a:pt x="11944" y="2195"/>
                  </a:lnTo>
                  <a:lnTo>
                    <a:pt x="12100" y="2101"/>
                  </a:lnTo>
                  <a:lnTo>
                    <a:pt x="12226" y="2007"/>
                  </a:lnTo>
                  <a:lnTo>
                    <a:pt x="12382" y="1944"/>
                  </a:lnTo>
                  <a:lnTo>
                    <a:pt x="12539" y="1913"/>
                  </a:lnTo>
                  <a:lnTo>
                    <a:pt x="12853" y="1881"/>
                  </a:lnTo>
                  <a:lnTo>
                    <a:pt x="13197" y="1913"/>
                  </a:lnTo>
                  <a:lnTo>
                    <a:pt x="13542" y="2038"/>
                  </a:lnTo>
                  <a:lnTo>
                    <a:pt x="13856" y="2195"/>
                  </a:lnTo>
                  <a:lnTo>
                    <a:pt x="14106" y="2446"/>
                  </a:lnTo>
                  <a:lnTo>
                    <a:pt x="14357" y="2696"/>
                  </a:lnTo>
                  <a:lnTo>
                    <a:pt x="14545" y="2979"/>
                  </a:lnTo>
                  <a:lnTo>
                    <a:pt x="14702" y="3261"/>
                  </a:lnTo>
                  <a:lnTo>
                    <a:pt x="14827" y="3543"/>
                  </a:lnTo>
                  <a:lnTo>
                    <a:pt x="15047" y="4170"/>
                  </a:lnTo>
                  <a:lnTo>
                    <a:pt x="15266" y="4828"/>
                  </a:lnTo>
                  <a:lnTo>
                    <a:pt x="15329" y="4953"/>
                  </a:lnTo>
                  <a:lnTo>
                    <a:pt x="15423" y="5016"/>
                  </a:lnTo>
                  <a:lnTo>
                    <a:pt x="15517" y="5079"/>
                  </a:lnTo>
                  <a:lnTo>
                    <a:pt x="15674" y="5110"/>
                  </a:lnTo>
                  <a:lnTo>
                    <a:pt x="15768" y="5079"/>
                  </a:lnTo>
                  <a:lnTo>
                    <a:pt x="15862" y="5047"/>
                  </a:lnTo>
                  <a:lnTo>
                    <a:pt x="15956" y="4953"/>
                  </a:lnTo>
                  <a:lnTo>
                    <a:pt x="15987" y="4828"/>
                  </a:lnTo>
                  <a:lnTo>
                    <a:pt x="16019" y="4577"/>
                  </a:lnTo>
                  <a:lnTo>
                    <a:pt x="16019" y="4326"/>
                  </a:lnTo>
                  <a:lnTo>
                    <a:pt x="15987" y="4076"/>
                  </a:lnTo>
                  <a:lnTo>
                    <a:pt x="15956" y="3825"/>
                  </a:lnTo>
                  <a:lnTo>
                    <a:pt x="15893" y="3574"/>
                  </a:lnTo>
                  <a:lnTo>
                    <a:pt x="15799" y="3323"/>
                  </a:lnTo>
                  <a:lnTo>
                    <a:pt x="15580" y="2822"/>
                  </a:lnTo>
                  <a:lnTo>
                    <a:pt x="15266" y="2383"/>
                  </a:lnTo>
                  <a:lnTo>
                    <a:pt x="14921" y="1975"/>
                  </a:lnTo>
                  <a:lnTo>
                    <a:pt x="14545" y="1599"/>
                  </a:lnTo>
                  <a:lnTo>
                    <a:pt x="14326" y="1443"/>
                  </a:lnTo>
                  <a:lnTo>
                    <a:pt x="14106" y="1317"/>
                  </a:lnTo>
                  <a:close/>
                  <a:moveTo>
                    <a:pt x="15956" y="6552"/>
                  </a:moveTo>
                  <a:lnTo>
                    <a:pt x="15580" y="6677"/>
                  </a:lnTo>
                  <a:lnTo>
                    <a:pt x="15235" y="6834"/>
                  </a:lnTo>
                  <a:lnTo>
                    <a:pt x="14890" y="6991"/>
                  </a:lnTo>
                  <a:lnTo>
                    <a:pt x="14545" y="7210"/>
                  </a:lnTo>
                  <a:lnTo>
                    <a:pt x="15956" y="6552"/>
                  </a:lnTo>
                  <a:close/>
                  <a:moveTo>
                    <a:pt x="7775" y="7900"/>
                  </a:moveTo>
                  <a:lnTo>
                    <a:pt x="7398" y="7931"/>
                  </a:lnTo>
                  <a:lnTo>
                    <a:pt x="6991" y="8025"/>
                  </a:lnTo>
                  <a:lnTo>
                    <a:pt x="6646" y="8151"/>
                  </a:lnTo>
                  <a:lnTo>
                    <a:pt x="6301" y="8339"/>
                  </a:lnTo>
                  <a:lnTo>
                    <a:pt x="5988" y="8558"/>
                  </a:lnTo>
                  <a:lnTo>
                    <a:pt x="5862" y="8715"/>
                  </a:lnTo>
                  <a:lnTo>
                    <a:pt x="5737" y="8872"/>
                  </a:lnTo>
                  <a:lnTo>
                    <a:pt x="5643" y="9060"/>
                  </a:lnTo>
                  <a:lnTo>
                    <a:pt x="5518" y="9279"/>
                  </a:lnTo>
                  <a:lnTo>
                    <a:pt x="5455" y="9499"/>
                  </a:lnTo>
                  <a:lnTo>
                    <a:pt x="5361" y="9718"/>
                  </a:lnTo>
                  <a:lnTo>
                    <a:pt x="5330" y="9969"/>
                  </a:lnTo>
                  <a:lnTo>
                    <a:pt x="5298" y="10188"/>
                  </a:lnTo>
                  <a:lnTo>
                    <a:pt x="5330" y="10439"/>
                  </a:lnTo>
                  <a:lnTo>
                    <a:pt x="5361" y="10658"/>
                  </a:lnTo>
                  <a:lnTo>
                    <a:pt x="5424" y="10878"/>
                  </a:lnTo>
                  <a:lnTo>
                    <a:pt x="5486" y="11066"/>
                  </a:lnTo>
                  <a:lnTo>
                    <a:pt x="5612" y="11285"/>
                  </a:lnTo>
                  <a:lnTo>
                    <a:pt x="5737" y="11473"/>
                  </a:lnTo>
                  <a:lnTo>
                    <a:pt x="6646" y="11003"/>
                  </a:lnTo>
                  <a:lnTo>
                    <a:pt x="6552" y="10909"/>
                  </a:lnTo>
                  <a:lnTo>
                    <a:pt x="6458" y="10784"/>
                  </a:lnTo>
                  <a:lnTo>
                    <a:pt x="6395" y="10658"/>
                  </a:lnTo>
                  <a:lnTo>
                    <a:pt x="6364" y="10502"/>
                  </a:lnTo>
                  <a:lnTo>
                    <a:pt x="6364" y="10345"/>
                  </a:lnTo>
                  <a:lnTo>
                    <a:pt x="6364" y="10188"/>
                  </a:lnTo>
                  <a:lnTo>
                    <a:pt x="6395" y="10000"/>
                  </a:lnTo>
                  <a:lnTo>
                    <a:pt x="6458" y="9812"/>
                  </a:lnTo>
                  <a:lnTo>
                    <a:pt x="6583" y="9593"/>
                  </a:lnTo>
                  <a:lnTo>
                    <a:pt x="6709" y="9405"/>
                  </a:lnTo>
                  <a:lnTo>
                    <a:pt x="6834" y="9248"/>
                  </a:lnTo>
                  <a:lnTo>
                    <a:pt x="6991" y="9122"/>
                  </a:lnTo>
                  <a:lnTo>
                    <a:pt x="7179" y="9028"/>
                  </a:lnTo>
                  <a:lnTo>
                    <a:pt x="7367" y="8966"/>
                  </a:lnTo>
                  <a:lnTo>
                    <a:pt x="7586" y="8903"/>
                  </a:lnTo>
                  <a:lnTo>
                    <a:pt x="8025" y="8903"/>
                  </a:lnTo>
                  <a:lnTo>
                    <a:pt x="8276" y="8966"/>
                  </a:lnTo>
                  <a:lnTo>
                    <a:pt x="8746" y="9091"/>
                  </a:lnTo>
                  <a:lnTo>
                    <a:pt x="9248" y="9279"/>
                  </a:lnTo>
                  <a:lnTo>
                    <a:pt x="9749" y="9499"/>
                  </a:lnTo>
                  <a:lnTo>
                    <a:pt x="10909" y="8934"/>
                  </a:lnTo>
                  <a:lnTo>
                    <a:pt x="10564" y="8715"/>
                  </a:lnTo>
                  <a:lnTo>
                    <a:pt x="10188" y="8527"/>
                  </a:lnTo>
                  <a:lnTo>
                    <a:pt x="9812" y="8370"/>
                  </a:lnTo>
                  <a:lnTo>
                    <a:pt x="9405" y="8213"/>
                  </a:lnTo>
                  <a:lnTo>
                    <a:pt x="8997" y="8088"/>
                  </a:lnTo>
                  <a:lnTo>
                    <a:pt x="8590" y="7994"/>
                  </a:lnTo>
                  <a:lnTo>
                    <a:pt x="8182" y="7931"/>
                  </a:lnTo>
                  <a:lnTo>
                    <a:pt x="7775" y="7900"/>
                  </a:lnTo>
                  <a:close/>
                  <a:moveTo>
                    <a:pt x="10157" y="1756"/>
                  </a:moveTo>
                  <a:lnTo>
                    <a:pt x="9561" y="1850"/>
                  </a:lnTo>
                  <a:lnTo>
                    <a:pt x="9311" y="2132"/>
                  </a:lnTo>
                  <a:lnTo>
                    <a:pt x="9060" y="2414"/>
                  </a:lnTo>
                  <a:lnTo>
                    <a:pt x="8809" y="2696"/>
                  </a:lnTo>
                  <a:lnTo>
                    <a:pt x="8527" y="2947"/>
                  </a:lnTo>
                  <a:lnTo>
                    <a:pt x="8119" y="3229"/>
                  </a:lnTo>
                  <a:lnTo>
                    <a:pt x="7681" y="3480"/>
                  </a:lnTo>
                  <a:lnTo>
                    <a:pt x="6834" y="3950"/>
                  </a:lnTo>
                  <a:lnTo>
                    <a:pt x="6427" y="4201"/>
                  </a:lnTo>
                  <a:lnTo>
                    <a:pt x="6019" y="4452"/>
                  </a:lnTo>
                  <a:lnTo>
                    <a:pt x="5643" y="4765"/>
                  </a:lnTo>
                  <a:lnTo>
                    <a:pt x="5298" y="5141"/>
                  </a:lnTo>
                  <a:lnTo>
                    <a:pt x="4953" y="5549"/>
                  </a:lnTo>
                  <a:lnTo>
                    <a:pt x="4671" y="5988"/>
                  </a:lnTo>
                  <a:lnTo>
                    <a:pt x="4452" y="6458"/>
                  </a:lnTo>
                  <a:lnTo>
                    <a:pt x="4232" y="6928"/>
                  </a:lnTo>
                  <a:lnTo>
                    <a:pt x="4044" y="7430"/>
                  </a:lnTo>
                  <a:lnTo>
                    <a:pt x="3888" y="7900"/>
                  </a:lnTo>
                  <a:lnTo>
                    <a:pt x="3605" y="8934"/>
                  </a:lnTo>
                  <a:lnTo>
                    <a:pt x="3104" y="10972"/>
                  </a:lnTo>
                  <a:lnTo>
                    <a:pt x="2822" y="12006"/>
                  </a:lnTo>
                  <a:lnTo>
                    <a:pt x="2665" y="12508"/>
                  </a:lnTo>
                  <a:lnTo>
                    <a:pt x="2477" y="12978"/>
                  </a:lnTo>
                  <a:lnTo>
                    <a:pt x="2164" y="13605"/>
                  </a:lnTo>
                  <a:lnTo>
                    <a:pt x="1819" y="14201"/>
                  </a:lnTo>
                  <a:lnTo>
                    <a:pt x="1098" y="15266"/>
                  </a:lnTo>
                  <a:lnTo>
                    <a:pt x="753" y="15799"/>
                  </a:lnTo>
                  <a:lnTo>
                    <a:pt x="440" y="16363"/>
                  </a:lnTo>
                  <a:lnTo>
                    <a:pt x="314" y="16646"/>
                  </a:lnTo>
                  <a:lnTo>
                    <a:pt x="189" y="16928"/>
                  </a:lnTo>
                  <a:lnTo>
                    <a:pt x="95" y="17241"/>
                  </a:lnTo>
                  <a:lnTo>
                    <a:pt x="1" y="17555"/>
                  </a:lnTo>
                  <a:lnTo>
                    <a:pt x="32" y="17805"/>
                  </a:lnTo>
                  <a:lnTo>
                    <a:pt x="95" y="18056"/>
                  </a:lnTo>
                  <a:lnTo>
                    <a:pt x="189" y="18338"/>
                  </a:lnTo>
                  <a:lnTo>
                    <a:pt x="283" y="18589"/>
                  </a:lnTo>
                  <a:lnTo>
                    <a:pt x="314" y="18652"/>
                  </a:lnTo>
                  <a:lnTo>
                    <a:pt x="377" y="18714"/>
                  </a:lnTo>
                  <a:lnTo>
                    <a:pt x="471" y="18746"/>
                  </a:lnTo>
                  <a:lnTo>
                    <a:pt x="596" y="18714"/>
                  </a:lnTo>
                  <a:lnTo>
                    <a:pt x="690" y="18620"/>
                  </a:lnTo>
                  <a:lnTo>
                    <a:pt x="753" y="18526"/>
                  </a:lnTo>
                  <a:lnTo>
                    <a:pt x="784" y="18401"/>
                  </a:lnTo>
                  <a:lnTo>
                    <a:pt x="722" y="18087"/>
                  </a:lnTo>
                  <a:lnTo>
                    <a:pt x="690" y="17805"/>
                  </a:lnTo>
                  <a:lnTo>
                    <a:pt x="690" y="17555"/>
                  </a:lnTo>
                  <a:lnTo>
                    <a:pt x="722" y="17272"/>
                  </a:lnTo>
                  <a:lnTo>
                    <a:pt x="753" y="17022"/>
                  </a:lnTo>
                  <a:lnTo>
                    <a:pt x="816" y="16771"/>
                  </a:lnTo>
                  <a:lnTo>
                    <a:pt x="1004" y="16301"/>
                  </a:lnTo>
                  <a:lnTo>
                    <a:pt x="1223" y="15831"/>
                  </a:lnTo>
                  <a:lnTo>
                    <a:pt x="1474" y="15392"/>
                  </a:lnTo>
                  <a:lnTo>
                    <a:pt x="1787" y="14953"/>
                  </a:lnTo>
                  <a:lnTo>
                    <a:pt x="2101" y="14514"/>
                  </a:lnTo>
                  <a:lnTo>
                    <a:pt x="2320" y="14106"/>
                  </a:lnTo>
                  <a:lnTo>
                    <a:pt x="2602" y="13699"/>
                  </a:lnTo>
                  <a:lnTo>
                    <a:pt x="2885" y="13291"/>
                  </a:lnTo>
                  <a:lnTo>
                    <a:pt x="3261" y="12947"/>
                  </a:lnTo>
                  <a:lnTo>
                    <a:pt x="3449" y="12571"/>
                  </a:lnTo>
                  <a:lnTo>
                    <a:pt x="3637" y="12194"/>
                  </a:lnTo>
                  <a:lnTo>
                    <a:pt x="3794" y="11756"/>
                  </a:lnTo>
                  <a:lnTo>
                    <a:pt x="3950" y="11317"/>
                  </a:lnTo>
                  <a:lnTo>
                    <a:pt x="4044" y="10846"/>
                  </a:lnTo>
                  <a:lnTo>
                    <a:pt x="4138" y="10408"/>
                  </a:lnTo>
                  <a:lnTo>
                    <a:pt x="4264" y="9499"/>
                  </a:lnTo>
                  <a:lnTo>
                    <a:pt x="4358" y="8558"/>
                  </a:lnTo>
                  <a:lnTo>
                    <a:pt x="4515" y="7712"/>
                  </a:lnTo>
                  <a:lnTo>
                    <a:pt x="4577" y="7304"/>
                  </a:lnTo>
                  <a:lnTo>
                    <a:pt x="4703" y="6928"/>
                  </a:lnTo>
                  <a:lnTo>
                    <a:pt x="4828" y="6583"/>
                  </a:lnTo>
                  <a:lnTo>
                    <a:pt x="4953" y="6239"/>
                  </a:lnTo>
                  <a:lnTo>
                    <a:pt x="5110" y="5925"/>
                  </a:lnTo>
                  <a:lnTo>
                    <a:pt x="5298" y="5643"/>
                  </a:lnTo>
                  <a:lnTo>
                    <a:pt x="5486" y="5361"/>
                  </a:lnTo>
                  <a:lnTo>
                    <a:pt x="5737" y="5079"/>
                  </a:lnTo>
                  <a:lnTo>
                    <a:pt x="5988" y="4828"/>
                  </a:lnTo>
                  <a:lnTo>
                    <a:pt x="6239" y="4577"/>
                  </a:lnTo>
                  <a:lnTo>
                    <a:pt x="6552" y="4326"/>
                  </a:lnTo>
                  <a:lnTo>
                    <a:pt x="6866" y="4107"/>
                  </a:lnTo>
                  <a:lnTo>
                    <a:pt x="7618" y="3637"/>
                  </a:lnTo>
                  <a:lnTo>
                    <a:pt x="8307" y="3229"/>
                  </a:lnTo>
                  <a:lnTo>
                    <a:pt x="8966" y="2790"/>
                  </a:lnTo>
                  <a:lnTo>
                    <a:pt x="9279" y="2571"/>
                  </a:lnTo>
                  <a:lnTo>
                    <a:pt x="9561" y="2320"/>
                  </a:lnTo>
                  <a:lnTo>
                    <a:pt x="9875" y="2069"/>
                  </a:lnTo>
                  <a:lnTo>
                    <a:pt x="10157" y="1756"/>
                  </a:lnTo>
                  <a:close/>
                  <a:moveTo>
                    <a:pt x="408" y="20219"/>
                  </a:moveTo>
                  <a:lnTo>
                    <a:pt x="314" y="20250"/>
                  </a:lnTo>
                  <a:lnTo>
                    <a:pt x="251" y="20282"/>
                  </a:lnTo>
                  <a:lnTo>
                    <a:pt x="189" y="20344"/>
                  </a:lnTo>
                  <a:lnTo>
                    <a:pt x="345" y="20815"/>
                  </a:lnTo>
                  <a:lnTo>
                    <a:pt x="534" y="21285"/>
                  </a:lnTo>
                  <a:lnTo>
                    <a:pt x="722" y="21724"/>
                  </a:lnTo>
                  <a:lnTo>
                    <a:pt x="972" y="22131"/>
                  </a:lnTo>
                  <a:lnTo>
                    <a:pt x="1223" y="22539"/>
                  </a:lnTo>
                  <a:lnTo>
                    <a:pt x="1505" y="22915"/>
                  </a:lnTo>
                  <a:lnTo>
                    <a:pt x="1819" y="23228"/>
                  </a:lnTo>
                  <a:lnTo>
                    <a:pt x="2164" y="23510"/>
                  </a:lnTo>
                  <a:lnTo>
                    <a:pt x="2634" y="23824"/>
                  </a:lnTo>
                  <a:lnTo>
                    <a:pt x="3135" y="24075"/>
                  </a:lnTo>
                  <a:lnTo>
                    <a:pt x="3668" y="24294"/>
                  </a:lnTo>
                  <a:lnTo>
                    <a:pt x="4232" y="24482"/>
                  </a:lnTo>
                  <a:lnTo>
                    <a:pt x="4797" y="24639"/>
                  </a:lnTo>
                  <a:lnTo>
                    <a:pt x="5361" y="24733"/>
                  </a:lnTo>
                  <a:lnTo>
                    <a:pt x="5925" y="24796"/>
                  </a:lnTo>
                  <a:lnTo>
                    <a:pt x="7179" y="24796"/>
                  </a:lnTo>
                  <a:lnTo>
                    <a:pt x="7806" y="24702"/>
                  </a:lnTo>
                  <a:lnTo>
                    <a:pt x="8464" y="24576"/>
                  </a:lnTo>
                  <a:lnTo>
                    <a:pt x="9060" y="24419"/>
                  </a:lnTo>
                  <a:lnTo>
                    <a:pt x="9373" y="24294"/>
                  </a:lnTo>
                  <a:lnTo>
                    <a:pt x="9655" y="24169"/>
                  </a:lnTo>
                  <a:lnTo>
                    <a:pt x="9969" y="23981"/>
                  </a:lnTo>
                  <a:lnTo>
                    <a:pt x="10220" y="23824"/>
                  </a:lnTo>
                  <a:lnTo>
                    <a:pt x="10784" y="23416"/>
                  </a:lnTo>
                  <a:lnTo>
                    <a:pt x="11285" y="22946"/>
                  </a:lnTo>
                  <a:lnTo>
                    <a:pt x="9812" y="23009"/>
                  </a:lnTo>
                  <a:lnTo>
                    <a:pt x="9279" y="23322"/>
                  </a:lnTo>
                  <a:lnTo>
                    <a:pt x="8715" y="23573"/>
                  </a:lnTo>
                  <a:lnTo>
                    <a:pt x="8025" y="23855"/>
                  </a:lnTo>
                  <a:lnTo>
                    <a:pt x="7336" y="24043"/>
                  </a:lnTo>
                  <a:lnTo>
                    <a:pt x="6709" y="24137"/>
                  </a:lnTo>
                  <a:lnTo>
                    <a:pt x="6082" y="24169"/>
                  </a:lnTo>
                  <a:lnTo>
                    <a:pt x="5643" y="24169"/>
                  </a:lnTo>
                  <a:lnTo>
                    <a:pt x="5235" y="24106"/>
                  </a:lnTo>
                  <a:lnTo>
                    <a:pt x="4859" y="24043"/>
                  </a:lnTo>
                  <a:lnTo>
                    <a:pt x="4483" y="23918"/>
                  </a:lnTo>
                  <a:lnTo>
                    <a:pt x="4107" y="23761"/>
                  </a:lnTo>
                  <a:lnTo>
                    <a:pt x="3731" y="23604"/>
                  </a:lnTo>
                  <a:lnTo>
                    <a:pt x="3386" y="23385"/>
                  </a:lnTo>
                  <a:lnTo>
                    <a:pt x="3073" y="23166"/>
                  </a:lnTo>
                  <a:lnTo>
                    <a:pt x="2728" y="22883"/>
                  </a:lnTo>
                  <a:lnTo>
                    <a:pt x="2414" y="22601"/>
                  </a:lnTo>
                  <a:lnTo>
                    <a:pt x="2132" y="22288"/>
                  </a:lnTo>
                  <a:lnTo>
                    <a:pt x="1850" y="21943"/>
                  </a:lnTo>
                  <a:lnTo>
                    <a:pt x="1568" y="21598"/>
                  </a:lnTo>
                  <a:lnTo>
                    <a:pt x="1286" y="21222"/>
                  </a:lnTo>
                  <a:lnTo>
                    <a:pt x="1035" y="20815"/>
                  </a:lnTo>
                  <a:lnTo>
                    <a:pt x="816" y="20376"/>
                  </a:lnTo>
                  <a:lnTo>
                    <a:pt x="753" y="20313"/>
                  </a:lnTo>
                  <a:lnTo>
                    <a:pt x="690" y="20250"/>
                  </a:lnTo>
                  <a:lnTo>
                    <a:pt x="596" y="20219"/>
                  </a:ln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3809775" y="3784175"/>
              <a:ext cx="277450" cy="114425"/>
            </a:xfrm>
            <a:custGeom>
              <a:rect b="b" l="l" r="r" t="t"/>
              <a:pathLst>
                <a:path extrusionOk="0" fill="none" h="4577" w="11098">
                  <a:moveTo>
                    <a:pt x="314" y="0"/>
                  </a:moveTo>
                  <a:lnTo>
                    <a:pt x="314" y="0"/>
                  </a:lnTo>
                  <a:lnTo>
                    <a:pt x="220" y="0"/>
                  </a:lnTo>
                  <a:lnTo>
                    <a:pt x="126" y="31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157" y="596"/>
                  </a:lnTo>
                  <a:lnTo>
                    <a:pt x="346" y="1066"/>
                  </a:lnTo>
                  <a:lnTo>
                    <a:pt x="534" y="1505"/>
                  </a:lnTo>
                  <a:lnTo>
                    <a:pt x="784" y="1912"/>
                  </a:lnTo>
                  <a:lnTo>
                    <a:pt x="1035" y="2320"/>
                  </a:lnTo>
                  <a:lnTo>
                    <a:pt x="1317" y="2696"/>
                  </a:lnTo>
                  <a:lnTo>
                    <a:pt x="1631" y="3009"/>
                  </a:lnTo>
                  <a:lnTo>
                    <a:pt x="1976" y="3291"/>
                  </a:lnTo>
                  <a:lnTo>
                    <a:pt x="1976" y="3291"/>
                  </a:lnTo>
                  <a:lnTo>
                    <a:pt x="2446" y="3605"/>
                  </a:lnTo>
                  <a:lnTo>
                    <a:pt x="2947" y="3856"/>
                  </a:lnTo>
                  <a:lnTo>
                    <a:pt x="3480" y="4075"/>
                  </a:lnTo>
                  <a:lnTo>
                    <a:pt x="4044" y="4263"/>
                  </a:lnTo>
                  <a:lnTo>
                    <a:pt x="4609" y="4420"/>
                  </a:lnTo>
                  <a:lnTo>
                    <a:pt x="5173" y="4514"/>
                  </a:lnTo>
                  <a:lnTo>
                    <a:pt x="5737" y="4577"/>
                  </a:lnTo>
                  <a:lnTo>
                    <a:pt x="6333" y="4577"/>
                  </a:lnTo>
                  <a:lnTo>
                    <a:pt x="6333" y="4577"/>
                  </a:lnTo>
                  <a:lnTo>
                    <a:pt x="6991" y="4577"/>
                  </a:lnTo>
                  <a:lnTo>
                    <a:pt x="7618" y="4483"/>
                  </a:lnTo>
                  <a:lnTo>
                    <a:pt x="8276" y="4357"/>
                  </a:lnTo>
                  <a:lnTo>
                    <a:pt x="8872" y="4200"/>
                  </a:lnTo>
                  <a:lnTo>
                    <a:pt x="8872" y="4200"/>
                  </a:lnTo>
                  <a:lnTo>
                    <a:pt x="9185" y="4075"/>
                  </a:lnTo>
                  <a:lnTo>
                    <a:pt x="9467" y="3950"/>
                  </a:lnTo>
                  <a:lnTo>
                    <a:pt x="9781" y="3762"/>
                  </a:lnTo>
                  <a:lnTo>
                    <a:pt x="10032" y="3605"/>
                  </a:lnTo>
                  <a:lnTo>
                    <a:pt x="10596" y="3197"/>
                  </a:lnTo>
                  <a:lnTo>
                    <a:pt x="11097" y="2727"/>
                  </a:lnTo>
                  <a:lnTo>
                    <a:pt x="11097" y="2727"/>
                  </a:lnTo>
                  <a:lnTo>
                    <a:pt x="9624" y="2790"/>
                  </a:lnTo>
                  <a:lnTo>
                    <a:pt x="9624" y="2790"/>
                  </a:lnTo>
                  <a:lnTo>
                    <a:pt x="9091" y="3103"/>
                  </a:lnTo>
                  <a:lnTo>
                    <a:pt x="8527" y="3354"/>
                  </a:lnTo>
                  <a:lnTo>
                    <a:pt x="8527" y="3354"/>
                  </a:lnTo>
                  <a:lnTo>
                    <a:pt x="7837" y="3636"/>
                  </a:lnTo>
                  <a:lnTo>
                    <a:pt x="7148" y="3824"/>
                  </a:lnTo>
                  <a:lnTo>
                    <a:pt x="6521" y="3918"/>
                  </a:lnTo>
                  <a:lnTo>
                    <a:pt x="5894" y="3950"/>
                  </a:lnTo>
                  <a:lnTo>
                    <a:pt x="5894" y="3950"/>
                  </a:lnTo>
                  <a:lnTo>
                    <a:pt x="5455" y="3950"/>
                  </a:lnTo>
                  <a:lnTo>
                    <a:pt x="5047" y="3887"/>
                  </a:lnTo>
                  <a:lnTo>
                    <a:pt x="4671" y="3824"/>
                  </a:lnTo>
                  <a:lnTo>
                    <a:pt x="4295" y="3699"/>
                  </a:lnTo>
                  <a:lnTo>
                    <a:pt x="3919" y="3542"/>
                  </a:lnTo>
                  <a:lnTo>
                    <a:pt x="3543" y="3385"/>
                  </a:lnTo>
                  <a:lnTo>
                    <a:pt x="3198" y="3166"/>
                  </a:lnTo>
                  <a:lnTo>
                    <a:pt x="2885" y="2947"/>
                  </a:lnTo>
                  <a:lnTo>
                    <a:pt x="2540" y="2664"/>
                  </a:lnTo>
                  <a:lnTo>
                    <a:pt x="2226" y="2382"/>
                  </a:lnTo>
                  <a:lnTo>
                    <a:pt x="1944" y="2069"/>
                  </a:lnTo>
                  <a:lnTo>
                    <a:pt x="1662" y="1724"/>
                  </a:lnTo>
                  <a:lnTo>
                    <a:pt x="1380" y="1379"/>
                  </a:lnTo>
                  <a:lnTo>
                    <a:pt x="1098" y="1003"/>
                  </a:lnTo>
                  <a:lnTo>
                    <a:pt x="847" y="596"/>
                  </a:lnTo>
                  <a:lnTo>
                    <a:pt x="628" y="157"/>
                  </a:lnTo>
                  <a:lnTo>
                    <a:pt x="628" y="157"/>
                  </a:lnTo>
                  <a:lnTo>
                    <a:pt x="565" y="94"/>
                  </a:lnTo>
                  <a:lnTo>
                    <a:pt x="502" y="31"/>
                  </a:lnTo>
                  <a:lnTo>
                    <a:pt x="408" y="0"/>
                  </a:lnTo>
                  <a:lnTo>
                    <a:pt x="3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3937525" y="3476175"/>
              <a:ext cx="140300" cy="89375"/>
            </a:xfrm>
            <a:custGeom>
              <a:rect b="b" l="l" r="r" t="t"/>
              <a:pathLst>
                <a:path extrusionOk="0" fill="none" h="3575" w="5612">
                  <a:moveTo>
                    <a:pt x="2477" y="1"/>
                  </a:moveTo>
                  <a:lnTo>
                    <a:pt x="2477" y="1"/>
                  </a:lnTo>
                  <a:lnTo>
                    <a:pt x="2100" y="32"/>
                  </a:lnTo>
                  <a:lnTo>
                    <a:pt x="1693" y="126"/>
                  </a:lnTo>
                  <a:lnTo>
                    <a:pt x="1348" y="252"/>
                  </a:lnTo>
                  <a:lnTo>
                    <a:pt x="1003" y="440"/>
                  </a:lnTo>
                  <a:lnTo>
                    <a:pt x="690" y="659"/>
                  </a:lnTo>
                  <a:lnTo>
                    <a:pt x="564" y="816"/>
                  </a:lnTo>
                  <a:lnTo>
                    <a:pt x="439" y="973"/>
                  </a:lnTo>
                  <a:lnTo>
                    <a:pt x="345" y="1161"/>
                  </a:lnTo>
                  <a:lnTo>
                    <a:pt x="220" y="1380"/>
                  </a:lnTo>
                  <a:lnTo>
                    <a:pt x="157" y="160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32" y="2070"/>
                  </a:lnTo>
                  <a:lnTo>
                    <a:pt x="0" y="2289"/>
                  </a:lnTo>
                  <a:lnTo>
                    <a:pt x="32" y="2540"/>
                  </a:lnTo>
                  <a:lnTo>
                    <a:pt x="63" y="2759"/>
                  </a:lnTo>
                  <a:lnTo>
                    <a:pt x="126" y="2979"/>
                  </a:lnTo>
                  <a:lnTo>
                    <a:pt x="188" y="3167"/>
                  </a:lnTo>
                  <a:lnTo>
                    <a:pt x="314" y="3386"/>
                  </a:lnTo>
                  <a:lnTo>
                    <a:pt x="439" y="3574"/>
                  </a:lnTo>
                  <a:lnTo>
                    <a:pt x="439" y="3574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254" y="3010"/>
                  </a:lnTo>
                  <a:lnTo>
                    <a:pt x="1160" y="2885"/>
                  </a:lnTo>
                  <a:lnTo>
                    <a:pt x="1097" y="2759"/>
                  </a:lnTo>
                  <a:lnTo>
                    <a:pt x="1066" y="2603"/>
                  </a:lnTo>
                  <a:lnTo>
                    <a:pt x="1066" y="2446"/>
                  </a:lnTo>
                  <a:lnTo>
                    <a:pt x="1066" y="2289"/>
                  </a:lnTo>
                  <a:lnTo>
                    <a:pt x="1097" y="2101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285" y="1694"/>
                  </a:lnTo>
                  <a:lnTo>
                    <a:pt x="1411" y="1506"/>
                  </a:lnTo>
                  <a:lnTo>
                    <a:pt x="1536" y="1349"/>
                  </a:lnTo>
                  <a:lnTo>
                    <a:pt x="1693" y="1223"/>
                  </a:lnTo>
                  <a:lnTo>
                    <a:pt x="1881" y="1129"/>
                  </a:lnTo>
                  <a:lnTo>
                    <a:pt x="2069" y="1067"/>
                  </a:lnTo>
                  <a:lnTo>
                    <a:pt x="2288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727" y="1004"/>
                  </a:lnTo>
                  <a:lnTo>
                    <a:pt x="2978" y="1067"/>
                  </a:lnTo>
                  <a:lnTo>
                    <a:pt x="3448" y="1192"/>
                  </a:lnTo>
                  <a:lnTo>
                    <a:pt x="3950" y="1380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5266" y="816"/>
                  </a:lnTo>
                  <a:lnTo>
                    <a:pt x="4890" y="628"/>
                  </a:lnTo>
                  <a:lnTo>
                    <a:pt x="4514" y="471"/>
                  </a:lnTo>
                  <a:lnTo>
                    <a:pt x="4107" y="314"/>
                  </a:lnTo>
                  <a:lnTo>
                    <a:pt x="3699" y="189"/>
                  </a:lnTo>
                  <a:lnTo>
                    <a:pt x="3292" y="95"/>
                  </a:lnTo>
                  <a:lnTo>
                    <a:pt x="2884" y="32"/>
                  </a:lnTo>
                  <a:lnTo>
                    <a:pt x="24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4168700" y="3442500"/>
              <a:ext cx="35275" cy="16475"/>
            </a:xfrm>
            <a:custGeom>
              <a:rect b="b" l="l" r="r" t="t"/>
              <a:pathLst>
                <a:path extrusionOk="0" fill="none" h="659" w="1411">
                  <a:moveTo>
                    <a:pt x="1411" y="0"/>
                  </a:moveTo>
                  <a:lnTo>
                    <a:pt x="1411" y="0"/>
                  </a:lnTo>
                  <a:lnTo>
                    <a:pt x="1035" y="125"/>
                  </a:lnTo>
                  <a:lnTo>
                    <a:pt x="690" y="282"/>
                  </a:lnTo>
                  <a:lnTo>
                    <a:pt x="345" y="439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14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3805075" y="3322600"/>
              <a:ext cx="253925" cy="424750"/>
            </a:xfrm>
            <a:custGeom>
              <a:rect b="b" l="l" r="r" t="t"/>
              <a:pathLst>
                <a:path extrusionOk="0" fill="none" h="16990" w="10157">
                  <a:moveTo>
                    <a:pt x="10157" y="0"/>
                  </a:moveTo>
                  <a:lnTo>
                    <a:pt x="10157" y="0"/>
                  </a:lnTo>
                  <a:lnTo>
                    <a:pt x="9561" y="94"/>
                  </a:lnTo>
                  <a:lnTo>
                    <a:pt x="9561" y="94"/>
                  </a:lnTo>
                  <a:lnTo>
                    <a:pt x="9311" y="376"/>
                  </a:lnTo>
                  <a:lnTo>
                    <a:pt x="9060" y="658"/>
                  </a:lnTo>
                  <a:lnTo>
                    <a:pt x="8809" y="940"/>
                  </a:lnTo>
                  <a:lnTo>
                    <a:pt x="8527" y="1191"/>
                  </a:lnTo>
                  <a:lnTo>
                    <a:pt x="8527" y="1191"/>
                  </a:lnTo>
                  <a:lnTo>
                    <a:pt x="8119" y="1473"/>
                  </a:lnTo>
                  <a:lnTo>
                    <a:pt x="7681" y="1724"/>
                  </a:lnTo>
                  <a:lnTo>
                    <a:pt x="6834" y="2194"/>
                  </a:lnTo>
                  <a:lnTo>
                    <a:pt x="6427" y="2445"/>
                  </a:lnTo>
                  <a:lnTo>
                    <a:pt x="6019" y="2696"/>
                  </a:lnTo>
                  <a:lnTo>
                    <a:pt x="5643" y="3009"/>
                  </a:lnTo>
                  <a:lnTo>
                    <a:pt x="5298" y="3385"/>
                  </a:lnTo>
                  <a:lnTo>
                    <a:pt x="5298" y="3385"/>
                  </a:lnTo>
                  <a:lnTo>
                    <a:pt x="4953" y="3793"/>
                  </a:lnTo>
                  <a:lnTo>
                    <a:pt x="4671" y="4232"/>
                  </a:lnTo>
                  <a:lnTo>
                    <a:pt x="4452" y="4702"/>
                  </a:lnTo>
                  <a:lnTo>
                    <a:pt x="4232" y="5172"/>
                  </a:lnTo>
                  <a:lnTo>
                    <a:pt x="4044" y="5674"/>
                  </a:lnTo>
                  <a:lnTo>
                    <a:pt x="3888" y="6144"/>
                  </a:lnTo>
                  <a:lnTo>
                    <a:pt x="3605" y="7178"/>
                  </a:lnTo>
                  <a:lnTo>
                    <a:pt x="3104" y="9216"/>
                  </a:lnTo>
                  <a:lnTo>
                    <a:pt x="2822" y="10250"/>
                  </a:lnTo>
                  <a:lnTo>
                    <a:pt x="2665" y="10752"/>
                  </a:lnTo>
                  <a:lnTo>
                    <a:pt x="2477" y="11222"/>
                  </a:lnTo>
                  <a:lnTo>
                    <a:pt x="2477" y="11222"/>
                  </a:lnTo>
                  <a:lnTo>
                    <a:pt x="2164" y="11849"/>
                  </a:lnTo>
                  <a:lnTo>
                    <a:pt x="1819" y="12445"/>
                  </a:lnTo>
                  <a:lnTo>
                    <a:pt x="1098" y="13510"/>
                  </a:lnTo>
                  <a:lnTo>
                    <a:pt x="753" y="14043"/>
                  </a:lnTo>
                  <a:lnTo>
                    <a:pt x="440" y="14607"/>
                  </a:lnTo>
                  <a:lnTo>
                    <a:pt x="314" y="14890"/>
                  </a:lnTo>
                  <a:lnTo>
                    <a:pt x="189" y="15172"/>
                  </a:lnTo>
                  <a:lnTo>
                    <a:pt x="95" y="15485"/>
                  </a:lnTo>
                  <a:lnTo>
                    <a:pt x="1" y="15799"/>
                  </a:lnTo>
                  <a:lnTo>
                    <a:pt x="1" y="15799"/>
                  </a:lnTo>
                  <a:lnTo>
                    <a:pt x="32" y="16049"/>
                  </a:lnTo>
                  <a:lnTo>
                    <a:pt x="95" y="16300"/>
                  </a:lnTo>
                  <a:lnTo>
                    <a:pt x="189" y="16582"/>
                  </a:lnTo>
                  <a:lnTo>
                    <a:pt x="283" y="16833"/>
                  </a:lnTo>
                  <a:lnTo>
                    <a:pt x="283" y="16833"/>
                  </a:lnTo>
                  <a:lnTo>
                    <a:pt x="314" y="16896"/>
                  </a:lnTo>
                  <a:lnTo>
                    <a:pt x="377" y="16958"/>
                  </a:lnTo>
                  <a:lnTo>
                    <a:pt x="471" y="16990"/>
                  </a:lnTo>
                  <a:lnTo>
                    <a:pt x="471" y="16990"/>
                  </a:lnTo>
                  <a:lnTo>
                    <a:pt x="596" y="16958"/>
                  </a:lnTo>
                  <a:lnTo>
                    <a:pt x="690" y="16864"/>
                  </a:lnTo>
                  <a:lnTo>
                    <a:pt x="753" y="16770"/>
                  </a:lnTo>
                  <a:lnTo>
                    <a:pt x="784" y="16645"/>
                  </a:lnTo>
                  <a:lnTo>
                    <a:pt x="784" y="16645"/>
                  </a:lnTo>
                  <a:lnTo>
                    <a:pt x="722" y="16331"/>
                  </a:lnTo>
                  <a:lnTo>
                    <a:pt x="690" y="16049"/>
                  </a:lnTo>
                  <a:lnTo>
                    <a:pt x="690" y="15799"/>
                  </a:lnTo>
                  <a:lnTo>
                    <a:pt x="722" y="15516"/>
                  </a:lnTo>
                  <a:lnTo>
                    <a:pt x="753" y="15266"/>
                  </a:lnTo>
                  <a:lnTo>
                    <a:pt x="816" y="15015"/>
                  </a:lnTo>
                  <a:lnTo>
                    <a:pt x="1004" y="14545"/>
                  </a:lnTo>
                  <a:lnTo>
                    <a:pt x="1223" y="14075"/>
                  </a:lnTo>
                  <a:lnTo>
                    <a:pt x="1474" y="13636"/>
                  </a:lnTo>
                  <a:lnTo>
                    <a:pt x="1787" y="13197"/>
                  </a:lnTo>
                  <a:lnTo>
                    <a:pt x="2101" y="12758"/>
                  </a:lnTo>
                  <a:lnTo>
                    <a:pt x="2101" y="12758"/>
                  </a:lnTo>
                  <a:lnTo>
                    <a:pt x="2320" y="12350"/>
                  </a:lnTo>
                  <a:lnTo>
                    <a:pt x="2602" y="11943"/>
                  </a:lnTo>
                  <a:lnTo>
                    <a:pt x="2885" y="11535"/>
                  </a:lnTo>
                  <a:lnTo>
                    <a:pt x="3261" y="11191"/>
                  </a:lnTo>
                  <a:lnTo>
                    <a:pt x="3261" y="11191"/>
                  </a:lnTo>
                  <a:lnTo>
                    <a:pt x="3449" y="10815"/>
                  </a:lnTo>
                  <a:lnTo>
                    <a:pt x="3637" y="10438"/>
                  </a:lnTo>
                  <a:lnTo>
                    <a:pt x="3637" y="10438"/>
                  </a:lnTo>
                  <a:lnTo>
                    <a:pt x="3794" y="10000"/>
                  </a:lnTo>
                  <a:lnTo>
                    <a:pt x="3950" y="9561"/>
                  </a:lnTo>
                  <a:lnTo>
                    <a:pt x="4044" y="9090"/>
                  </a:lnTo>
                  <a:lnTo>
                    <a:pt x="4138" y="8652"/>
                  </a:lnTo>
                  <a:lnTo>
                    <a:pt x="4264" y="7743"/>
                  </a:lnTo>
                  <a:lnTo>
                    <a:pt x="4358" y="6802"/>
                  </a:lnTo>
                  <a:lnTo>
                    <a:pt x="4358" y="6802"/>
                  </a:lnTo>
                  <a:lnTo>
                    <a:pt x="4515" y="5956"/>
                  </a:lnTo>
                  <a:lnTo>
                    <a:pt x="4577" y="5548"/>
                  </a:lnTo>
                  <a:lnTo>
                    <a:pt x="4703" y="5172"/>
                  </a:lnTo>
                  <a:lnTo>
                    <a:pt x="4828" y="4827"/>
                  </a:lnTo>
                  <a:lnTo>
                    <a:pt x="4953" y="4483"/>
                  </a:lnTo>
                  <a:lnTo>
                    <a:pt x="5110" y="4169"/>
                  </a:lnTo>
                  <a:lnTo>
                    <a:pt x="5298" y="3887"/>
                  </a:lnTo>
                  <a:lnTo>
                    <a:pt x="5486" y="3605"/>
                  </a:lnTo>
                  <a:lnTo>
                    <a:pt x="5737" y="3323"/>
                  </a:lnTo>
                  <a:lnTo>
                    <a:pt x="5988" y="3072"/>
                  </a:lnTo>
                  <a:lnTo>
                    <a:pt x="6239" y="2821"/>
                  </a:lnTo>
                  <a:lnTo>
                    <a:pt x="6552" y="2570"/>
                  </a:lnTo>
                  <a:lnTo>
                    <a:pt x="6866" y="2351"/>
                  </a:lnTo>
                  <a:lnTo>
                    <a:pt x="7618" y="1881"/>
                  </a:lnTo>
                  <a:lnTo>
                    <a:pt x="7618" y="1881"/>
                  </a:lnTo>
                  <a:lnTo>
                    <a:pt x="8307" y="1473"/>
                  </a:lnTo>
                  <a:lnTo>
                    <a:pt x="8966" y="1034"/>
                  </a:lnTo>
                  <a:lnTo>
                    <a:pt x="9279" y="815"/>
                  </a:lnTo>
                  <a:lnTo>
                    <a:pt x="9561" y="564"/>
                  </a:lnTo>
                  <a:lnTo>
                    <a:pt x="9875" y="313"/>
                  </a:lnTo>
                  <a:lnTo>
                    <a:pt x="1015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9"/>
            <p:cNvSpPr/>
            <p:nvPr/>
          </p:nvSpPr>
          <p:spPr>
            <a:xfrm>
              <a:off x="4068400" y="3311625"/>
              <a:ext cx="137150" cy="115225"/>
            </a:xfrm>
            <a:custGeom>
              <a:rect b="b" l="l" r="r" t="t"/>
              <a:pathLst>
                <a:path extrusionOk="0" fill="none" h="4609" w="5486">
                  <a:moveTo>
                    <a:pt x="3573" y="0"/>
                  </a:moveTo>
                  <a:lnTo>
                    <a:pt x="3573" y="0"/>
                  </a:lnTo>
                  <a:lnTo>
                    <a:pt x="658" y="345"/>
                  </a:lnTo>
                  <a:lnTo>
                    <a:pt x="658" y="345"/>
                  </a:lnTo>
                  <a:lnTo>
                    <a:pt x="596" y="376"/>
                  </a:lnTo>
                  <a:lnTo>
                    <a:pt x="596" y="376"/>
                  </a:lnTo>
                  <a:lnTo>
                    <a:pt x="470" y="564"/>
                  </a:lnTo>
                  <a:lnTo>
                    <a:pt x="345" y="721"/>
                  </a:lnTo>
                  <a:lnTo>
                    <a:pt x="157" y="1097"/>
                  </a:lnTo>
                  <a:lnTo>
                    <a:pt x="31" y="1473"/>
                  </a:lnTo>
                  <a:lnTo>
                    <a:pt x="0" y="1881"/>
                  </a:lnTo>
                  <a:lnTo>
                    <a:pt x="0" y="2288"/>
                  </a:lnTo>
                  <a:lnTo>
                    <a:pt x="94" y="2696"/>
                  </a:lnTo>
                  <a:lnTo>
                    <a:pt x="251" y="3072"/>
                  </a:lnTo>
                  <a:lnTo>
                    <a:pt x="376" y="3229"/>
                  </a:lnTo>
                  <a:lnTo>
                    <a:pt x="502" y="3417"/>
                  </a:lnTo>
                  <a:lnTo>
                    <a:pt x="502" y="3417"/>
                  </a:lnTo>
                  <a:lnTo>
                    <a:pt x="752" y="3699"/>
                  </a:lnTo>
                  <a:lnTo>
                    <a:pt x="1066" y="3950"/>
                  </a:lnTo>
                  <a:lnTo>
                    <a:pt x="1379" y="4169"/>
                  </a:lnTo>
                  <a:lnTo>
                    <a:pt x="1755" y="4326"/>
                  </a:lnTo>
                  <a:lnTo>
                    <a:pt x="2100" y="4451"/>
                  </a:lnTo>
                  <a:lnTo>
                    <a:pt x="2508" y="4545"/>
                  </a:lnTo>
                  <a:lnTo>
                    <a:pt x="2884" y="4608"/>
                  </a:lnTo>
                  <a:lnTo>
                    <a:pt x="3291" y="4608"/>
                  </a:lnTo>
                  <a:lnTo>
                    <a:pt x="3291" y="4608"/>
                  </a:lnTo>
                  <a:lnTo>
                    <a:pt x="3573" y="4608"/>
                  </a:lnTo>
                  <a:lnTo>
                    <a:pt x="3856" y="4577"/>
                  </a:lnTo>
                  <a:lnTo>
                    <a:pt x="4138" y="4514"/>
                  </a:lnTo>
                  <a:lnTo>
                    <a:pt x="4420" y="4451"/>
                  </a:lnTo>
                  <a:lnTo>
                    <a:pt x="4420" y="4451"/>
                  </a:lnTo>
                  <a:lnTo>
                    <a:pt x="4483" y="4451"/>
                  </a:lnTo>
                  <a:lnTo>
                    <a:pt x="4514" y="4420"/>
                  </a:lnTo>
                  <a:lnTo>
                    <a:pt x="4545" y="4326"/>
                  </a:lnTo>
                  <a:lnTo>
                    <a:pt x="4514" y="4232"/>
                  </a:lnTo>
                  <a:lnTo>
                    <a:pt x="4483" y="4169"/>
                  </a:lnTo>
                  <a:lnTo>
                    <a:pt x="4420" y="4169"/>
                  </a:lnTo>
                  <a:lnTo>
                    <a:pt x="4420" y="4169"/>
                  </a:lnTo>
                  <a:lnTo>
                    <a:pt x="4075" y="4075"/>
                  </a:lnTo>
                  <a:lnTo>
                    <a:pt x="3762" y="4013"/>
                  </a:lnTo>
                  <a:lnTo>
                    <a:pt x="3072" y="3887"/>
                  </a:lnTo>
                  <a:lnTo>
                    <a:pt x="2758" y="3824"/>
                  </a:lnTo>
                  <a:lnTo>
                    <a:pt x="2414" y="3730"/>
                  </a:lnTo>
                  <a:lnTo>
                    <a:pt x="2100" y="3574"/>
                  </a:lnTo>
                  <a:lnTo>
                    <a:pt x="1818" y="3417"/>
                  </a:lnTo>
                  <a:lnTo>
                    <a:pt x="1818" y="3417"/>
                  </a:lnTo>
                  <a:lnTo>
                    <a:pt x="1536" y="3198"/>
                  </a:lnTo>
                  <a:lnTo>
                    <a:pt x="1317" y="2978"/>
                  </a:lnTo>
                  <a:lnTo>
                    <a:pt x="1128" y="2696"/>
                  </a:lnTo>
                  <a:lnTo>
                    <a:pt x="1003" y="2414"/>
                  </a:lnTo>
                  <a:lnTo>
                    <a:pt x="909" y="2100"/>
                  </a:lnTo>
                  <a:lnTo>
                    <a:pt x="909" y="1944"/>
                  </a:lnTo>
                  <a:lnTo>
                    <a:pt x="940" y="1787"/>
                  </a:lnTo>
                  <a:lnTo>
                    <a:pt x="972" y="1630"/>
                  </a:lnTo>
                  <a:lnTo>
                    <a:pt x="1003" y="1473"/>
                  </a:lnTo>
                  <a:lnTo>
                    <a:pt x="1066" y="1317"/>
                  </a:lnTo>
                  <a:lnTo>
                    <a:pt x="1191" y="1160"/>
                  </a:lnTo>
                  <a:lnTo>
                    <a:pt x="1191" y="1160"/>
                  </a:lnTo>
                  <a:lnTo>
                    <a:pt x="1285" y="1003"/>
                  </a:lnTo>
                  <a:lnTo>
                    <a:pt x="1411" y="878"/>
                  </a:lnTo>
                  <a:lnTo>
                    <a:pt x="1567" y="784"/>
                  </a:lnTo>
                  <a:lnTo>
                    <a:pt x="1693" y="690"/>
                  </a:lnTo>
                  <a:lnTo>
                    <a:pt x="1849" y="627"/>
                  </a:lnTo>
                  <a:lnTo>
                    <a:pt x="2006" y="596"/>
                  </a:lnTo>
                  <a:lnTo>
                    <a:pt x="2320" y="564"/>
                  </a:lnTo>
                  <a:lnTo>
                    <a:pt x="2320" y="564"/>
                  </a:lnTo>
                  <a:lnTo>
                    <a:pt x="2664" y="596"/>
                  </a:lnTo>
                  <a:lnTo>
                    <a:pt x="3009" y="721"/>
                  </a:lnTo>
                  <a:lnTo>
                    <a:pt x="3323" y="878"/>
                  </a:lnTo>
                  <a:lnTo>
                    <a:pt x="3573" y="1129"/>
                  </a:lnTo>
                  <a:lnTo>
                    <a:pt x="3573" y="1129"/>
                  </a:lnTo>
                  <a:lnTo>
                    <a:pt x="3824" y="1379"/>
                  </a:lnTo>
                  <a:lnTo>
                    <a:pt x="4012" y="1662"/>
                  </a:lnTo>
                  <a:lnTo>
                    <a:pt x="4169" y="1944"/>
                  </a:lnTo>
                  <a:lnTo>
                    <a:pt x="4294" y="2226"/>
                  </a:lnTo>
                  <a:lnTo>
                    <a:pt x="4514" y="2853"/>
                  </a:lnTo>
                  <a:lnTo>
                    <a:pt x="4733" y="3511"/>
                  </a:lnTo>
                  <a:lnTo>
                    <a:pt x="4733" y="3511"/>
                  </a:lnTo>
                  <a:lnTo>
                    <a:pt x="4796" y="3636"/>
                  </a:lnTo>
                  <a:lnTo>
                    <a:pt x="4890" y="3699"/>
                  </a:lnTo>
                  <a:lnTo>
                    <a:pt x="4984" y="3762"/>
                  </a:lnTo>
                  <a:lnTo>
                    <a:pt x="5141" y="3793"/>
                  </a:lnTo>
                  <a:lnTo>
                    <a:pt x="5141" y="3793"/>
                  </a:lnTo>
                  <a:lnTo>
                    <a:pt x="5235" y="3762"/>
                  </a:lnTo>
                  <a:lnTo>
                    <a:pt x="5329" y="3730"/>
                  </a:lnTo>
                  <a:lnTo>
                    <a:pt x="5423" y="3636"/>
                  </a:lnTo>
                  <a:lnTo>
                    <a:pt x="5454" y="3511"/>
                  </a:lnTo>
                  <a:lnTo>
                    <a:pt x="5454" y="3511"/>
                  </a:lnTo>
                  <a:lnTo>
                    <a:pt x="5486" y="3260"/>
                  </a:lnTo>
                  <a:lnTo>
                    <a:pt x="5486" y="3009"/>
                  </a:lnTo>
                  <a:lnTo>
                    <a:pt x="5454" y="2759"/>
                  </a:lnTo>
                  <a:lnTo>
                    <a:pt x="5423" y="2508"/>
                  </a:lnTo>
                  <a:lnTo>
                    <a:pt x="5360" y="2257"/>
                  </a:lnTo>
                  <a:lnTo>
                    <a:pt x="5266" y="2006"/>
                  </a:lnTo>
                  <a:lnTo>
                    <a:pt x="5047" y="1505"/>
                  </a:lnTo>
                  <a:lnTo>
                    <a:pt x="4733" y="1066"/>
                  </a:lnTo>
                  <a:lnTo>
                    <a:pt x="4388" y="658"/>
                  </a:lnTo>
                  <a:lnTo>
                    <a:pt x="4012" y="282"/>
                  </a:lnTo>
                  <a:lnTo>
                    <a:pt x="3793" y="126"/>
                  </a:lnTo>
                  <a:lnTo>
                    <a:pt x="35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9"/>
            <p:cNvSpPr/>
            <p:nvPr/>
          </p:nvSpPr>
          <p:spPr>
            <a:xfrm>
              <a:off x="4290150" y="3293600"/>
              <a:ext cx="31375" cy="90150"/>
            </a:xfrm>
            <a:custGeom>
              <a:rect b="b" l="l" r="r" t="t"/>
              <a:pathLst>
                <a:path extrusionOk="0" fill="none" h="3606" w="1255">
                  <a:moveTo>
                    <a:pt x="1255" y="0"/>
                  </a:moveTo>
                  <a:lnTo>
                    <a:pt x="1255" y="0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32" y="564"/>
                  </a:lnTo>
                  <a:lnTo>
                    <a:pt x="1" y="1003"/>
                  </a:lnTo>
                  <a:lnTo>
                    <a:pt x="1" y="1442"/>
                  </a:lnTo>
                  <a:lnTo>
                    <a:pt x="64" y="1881"/>
                  </a:lnTo>
                  <a:lnTo>
                    <a:pt x="189" y="2320"/>
                  </a:lnTo>
                  <a:lnTo>
                    <a:pt x="314" y="2759"/>
                  </a:lnTo>
                  <a:lnTo>
                    <a:pt x="503" y="3166"/>
                  </a:lnTo>
                  <a:lnTo>
                    <a:pt x="691" y="3542"/>
                  </a:lnTo>
                  <a:lnTo>
                    <a:pt x="691" y="3542"/>
                  </a:lnTo>
                  <a:lnTo>
                    <a:pt x="753" y="3605"/>
                  </a:lnTo>
                  <a:lnTo>
                    <a:pt x="879" y="3605"/>
                  </a:lnTo>
                  <a:lnTo>
                    <a:pt x="879" y="3605"/>
                  </a:lnTo>
                  <a:lnTo>
                    <a:pt x="941" y="3605"/>
                  </a:lnTo>
                  <a:lnTo>
                    <a:pt x="1004" y="3574"/>
                  </a:lnTo>
                  <a:lnTo>
                    <a:pt x="1035" y="3511"/>
                  </a:lnTo>
                  <a:lnTo>
                    <a:pt x="1035" y="3417"/>
                  </a:lnTo>
                  <a:lnTo>
                    <a:pt x="1035" y="3417"/>
                  </a:lnTo>
                  <a:lnTo>
                    <a:pt x="973" y="2853"/>
                  </a:lnTo>
                  <a:lnTo>
                    <a:pt x="910" y="2226"/>
                  </a:lnTo>
                  <a:lnTo>
                    <a:pt x="847" y="1630"/>
                  </a:lnTo>
                  <a:lnTo>
                    <a:pt x="847" y="1348"/>
                  </a:lnTo>
                  <a:lnTo>
                    <a:pt x="847" y="1035"/>
                  </a:lnTo>
                  <a:lnTo>
                    <a:pt x="847" y="1035"/>
                  </a:lnTo>
                  <a:lnTo>
                    <a:pt x="910" y="784"/>
                  </a:lnTo>
                  <a:lnTo>
                    <a:pt x="973" y="533"/>
                  </a:lnTo>
                  <a:lnTo>
                    <a:pt x="1098" y="282"/>
                  </a:lnTo>
                  <a:lnTo>
                    <a:pt x="125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9"/>
            <p:cNvSpPr/>
            <p:nvPr/>
          </p:nvSpPr>
          <p:spPr>
            <a:xfrm>
              <a:off x="4341100" y="3285750"/>
              <a:ext cx="62725" cy="94075"/>
            </a:xfrm>
            <a:custGeom>
              <a:rect b="b" l="l" r="r" t="t"/>
              <a:pathLst>
                <a:path extrusionOk="0" fill="none" h="3763" w="2509">
                  <a:moveTo>
                    <a:pt x="2508" y="1"/>
                  </a:moveTo>
                  <a:lnTo>
                    <a:pt x="2508" y="1"/>
                  </a:lnTo>
                  <a:lnTo>
                    <a:pt x="1474" y="95"/>
                  </a:lnTo>
                  <a:lnTo>
                    <a:pt x="1474" y="95"/>
                  </a:lnTo>
                  <a:lnTo>
                    <a:pt x="1474" y="408"/>
                  </a:lnTo>
                  <a:lnTo>
                    <a:pt x="1411" y="690"/>
                  </a:lnTo>
                  <a:lnTo>
                    <a:pt x="1286" y="1286"/>
                  </a:lnTo>
                  <a:lnTo>
                    <a:pt x="1286" y="1286"/>
                  </a:lnTo>
                  <a:lnTo>
                    <a:pt x="1160" y="1599"/>
                  </a:lnTo>
                  <a:lnTo>
                    <a:pt x="1035" y="1882"/>
                  </a:lnTo>
                  <a:lnTo>
                    <a:pt x="721" y="2446"/>
                  </a:lnTo>
                  <a:lnTo>
                    <a:pt x="377" y="2979"/>
                  </a:lnTo>
                  <a:lnTo>
                    <a:pt x="63" y="3512"/>
                  </a:lnTo>
                  <a:lnTo>
                    <a:pt x="63" y="3512"/>
                  </a:lnTo>
                  <a:lnTo>
                    <a:pt x="0" y="3637"/>
                  </a:lnTo>
                  <a:lnTo>
                    <a:pt x="0" y="3762"/>
                  </a:lnTo>
                  <a:lnTo>
                    <a:pt x="0" y="3762"/>
                  </a:lnTo>
                  <a:lnTo>
                    <a:pt x="1348" y="3167"/>
                  </a:lnTo>
                  <a:lnTo>
                    <a:pt x="1348" y="3167"/>
                  </a:lnTo>
                  <a:lnTo>
                    <a:pt x="1568" y="2822"/>
                  </a:lnTo>
                  <a:lnTo>
                    <a:pt x="1756" y="2446"/>
                  </a:lnTo>
                  <a:lnTo>
                    <a:pt x="1944" y="2070"/>
                  </a:lnTo>
                  <a:lnTo>
                    <a:pt x="2132" y="1662"/>
                  </a:lnTo>
                  <a:lnTo>
                    <a:pt x="2257" y="1223"/>
                  </a:lnTo>
                  <a:lnTo>
                    <a:pt x="2383" y="816"/>
                  </a:lnTo>
                  <a:lnTo>
                    <a:pt x="2477" y="377"/>
                  </a:lnTo>
                  <a:lnTo>
                    <a:pt x="25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4456300" y="3278700"/>
              <a:ext cx="23525" cy="49400"/>
            </a:xfrm>
            <a:custGeom>
              <a:rect b="b" l="l" r="r" t="t"/>
              <a:pathLst>
                <a:path extrusionOk="0" fill="none" h="1976" w="941">
                  <a:moveTo>
                    <a:pt x="784" y="1"/>
                  </a:moveTo>
                  <a:lnTo>
                    <a:pt x="784" y="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63" y="534"/>
                  </a:lnTo>
                  <a:lnTo>
                    <a:pt x="126" y="1004"/>
                  </a:lnTo>
                  <a:lnTo>
                    <a:pt x="126" y="1505"/>
                  </a:lnTo>
                  <a:lnTo>
                    <a:pt x="94" y="1975"/>
                  </a:lnTo>
                  <a:lnTo>
                    <a:pt x="94" y="1975"/>
                  </a:lnTo>
                  <a:lnTo>
                    <a:pt x="878" y="1631"/>
                  </a:lnTo>
                  <a:lnTo>
                    <a:pt x="878" y="1631"/>
                  </a:lnTo>
                  <a:lnTo>
                    <a:pt x="941" y="1223"/>
                  </a:lnTo>
                  <a:lnTo>
                    <a:pt x="909" y="816"/>
                  </a:lnTo>
                  <a:lnTo>
                    <a:pt x="878" y="408"/>
                  </a:lnTo>
                  <a:lnTo>
                    <a:pt x="7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3857575" y="3152525"/>
              <a:ext cx="620700" cy="701400"/>
            </a:xfrm>
            <a:custGeom>
              <a:rect b="b" l="l" r="r" t="t"/>
              <a:pathLst>
                <a:path extrusionOk="0" h="28056" w="24828">
                  <a:moveTo>
                    <a:pt x="20125" y="3418"/>
                  </a:moveTo>
                  <a:lnTo>
                    <a:pt x="19906" y="3449"/>
                  </a:lnTo>
                  <a:lnTo>
                    <a:pt x="19530" y="3574"/>
                  </a:lnTo>
                  <a:lnTo>
                    <a:pt x="19153" y="3762"/>
                  </a:lnTo>
                  <a:lnTo>
                    <a:pt x="18809" y="4013"/>
                  </a:lnTo>
                  <a:lnTo>
                    <a:pt x="18464" y="4295"/>
                  </a:lnTo>
                  <a:lnTo>
                    <a:pt x="18182" y="4609"/>
                  </a:lnTo>
                  <a:lnTo>
                    <a:pt x="17900" y="4922"/>
                  </a:lnTo>
                  <a:lnTo>
                    <a:pt x="17680" y="5236"/>
                  </a:lnTo>
                  <a:lnTo>
                    <a:pt x="17555" y="5486"/>
                  </a:lnTo>
                  <a:lnTo>
                    <a:pt x="17429" y="5769"/>
                  </a:lnTo>
                  <a:lnTo>
                    <a:pt x="17429" y="5769"/>
                  </a:lnTo>
                  <a:lnTo>
                    <a:pt x="18558" y="5643"/>
                  </a:lnTo>
                  <a:lnTo>
                    <a:pt x="18715" y="5424"/>
                  </a:lnTo>
                  <a:lnTo>
                    <a:pt x="18871" y="5236"/>
                  </a:lnTo>
                  <a:lnTo>
                    <a:pt x="19028" y="5048"/>
                  </a:lnTo>
                  <a:lnTo>
                    <a:pt x="19216" y="4860"/>
                  </a:lnTo>
                  <a:lnTo>
                    <a:pt x="19436" y="4734"/>
                  </a:lnTo>
                  <a:lnTo>
                    <a:pt x="19624" y="4609"/>
                  </a:lnTo>
                  <a:lnTo>
                    <a:pt x="19843" y="4515"/>
                  </a:lnTo>
                  <a:lnTo>
                    <a:pt x="20062" y="4483"/>
                  </a:lnTo>
                  <a:lnTo>
                    <a:pt x="20251" y="4452"/>
                  </a:lnTo>
                  <a:lnTo>
                    <a:pt x="20407" y="4483"/>
                  </a:lnTo>
                  <a:lnTo>
                    <a:pt x="20564" y="4546"/>
                  </a:lnTo>
                  <a:lnTo>
                    <a:pt x="20658" y="4609"/>
                  </a:lnTo>
                  <a:lnTo>
                    <a:pt x="20752" y="4734"/>
                  </a:lnTo>
                  <a:lnTo>
                    <a:pt x="20783" y="4860"/>
                  </a:lnTo>
                  <a:lnTo>
                    <a:pt x="20815" y="5016"/>
                  </a:lnTo>
                  <a:lnTo>
                    <a:pt x="20815" y="5424"/>
                  </a:lnTo>
                  <a:lnTo>
                    <a:pt x="21849" y="5330"/>
                  </a:lnTo>
                  <a:lnTo>
                    <a:pt x="21849" y="4985"/>
                  </a:lnTo>
                  <a:lnTo>
                    <a:pt x="21818" y="4640"/>
                  </a:lnTo>
                  <a:lnTo>
                    <a:pt x="21724" y="4358"/>
                  </a:lnTo>
                  <a:lnTo>
                    <a:pt x="21598" y="4076"/>
                  </a:lnTo>
                  <a:lnTo>
                    <a:pt x="21442" y="3856"/>
                  </a:lnTo>
                  <a:lnTo>
                    <a:pt x="21222" y="3668"/>
                  </a:lnTo>
                  <a:lnTo>
                    <a:pt x="20940" y="3543"/>
                  </a:lnTo>
                  <a:lnTo>
                    <a:pt x="20595" y="3449"/>
                  </a:lnTo>
                  <a:lnTo>
                    <a:pt x="20313" y="3418"/>
                  </a:lnTo>
                  <a:close/>
                  <a:moveTo>
                    <a:pt x="10471" y="5988"/>
                  </a:moveTo>
                  <a:lnTo>
                    <a:pt x="10282" y="6019"/>
                  </a:lnTo>
                  <a:lnTo>
                    <a:pt x="10063" y="6082"/>
                  </a:lnTo>
                  <a:lnTo>
                    <a:pt x="9875" y="6145"/>
                  </a:lnTo>
                  <a:lnTo>
                    <a:pt x="9656" y="6239"/>
                  </a:lnTo>
                  <a:lnTo>
                    <a:pt x="9467" y="6364"/>
                  </a:lnTo>
                  <a:lnTo>
                    <a:pt x="9279" y="6521"/>
                  </a:lnTo>
                  <a:lnTo>
                    <a:pt x="9091" y="6709"/>
                  </a:lnTo>
                  <a:lnTo>
                    <a:pt x="12006" y="6364"/>
                  </a:lnTo>
                  <a:lnTo>
                    <a:pt x="11693" y="6207"/>
                  </a:lnTo>
                  <a:lnTo>
                    <a:pt x="11348" y="6082"/>
                  </a:lnTo>
                  <a:lnTo>
                    <a:pt x="11035" y="5988"/>
                  </a:lnTo>
                  <a:close/>
                  <a:moveTo>
                    <a:pt x="18809" y="1"/>
                  </a:moveTo>
                  <a:lnTo>
                    <a:pt x="18370" y="32"/>
                  </a:lnTo>
                  <a:lnTo>
                    <a:pt x="17931" y="64"/>
                  </a:lnTo>
                  <a:lnTo>
                    <a:pt x="17053" y="189"/>
                  </a:lnTo>
                  <a:lnTo>
                    <a:pt x="16238" y="377"/>
                  </a:lnTo>
                  <a:lnTo>
                    <a:pt x="15423" y="596"/>
                  </a:lnTo>
                  <a:lnTo>
                    <a:pt x="14953" y="753"/>
                  </a:lnTo>
                  <a:lnTo>
                    <a:pt x="14483" y="941"/>
                  </a:lnTo>
                  <a:lnTo>
                    <a:pt x="13574" y="1349"/>
                  </a:lnTo>
                  <a:lnTo>
                    <a:pt x="12665" y="1725"/>
                  </a:lnTo>
                  <a:lnTo>
                    <a:pt x="12195" y="1913"/>
                  </a:lnTo>
                  <a:lnTo>
                    <a:pt x="11724" y="2038"/>
                  </a:lnTo>
                  <a:lnTo>
                    <a:pt x="11191" y="2226"/>
                  </a:lnTo>
                  <a:lnTo>
                    <a:pt x="10753" y="2446"/>
                  </a:lnTo>
                  <a:lnTo>
                    <a:pt x="10345" y="2697"/>
                  </a:lnTo>
                  <a:lnTo>
                    <a:pt x="10032" y="2979"/>
                  </a:lnTo>
                  <a:lnTo>
                    <a:pt x="9718" y="3324"/>
                  </a:lnTo>
                  <a:lnTo>
                    <a:pt x="9436" y="3700"/>
                  </a:lnTo>
                  <a:lnTo>
                    <a:pt x="9154" y="4107"/>
                  </a:lnTo>
                  <a:lnTo>
                    <a:pt x="8841" y="4577"/>
                  </a:lnTo>
                  <a:lnTo>
                    <a:pt x="8496" y="5142"/>
                  </a:lnTo>
                  <a:lnTo>
                    <a:pt x="8151" y="5737"/>
                  </a:lnTo>
                  <a:lnTo>
                    <a:pt x="7806" y="6333"/>
                  </a:lnTo>
                  <a:lnTo>
                    <a:pt x="7461" y="6897"/>
                  </a:lnTo>
                  <a:lnTo>
                    <a:pt x="7461" y="6897"/>
                  </a:lnTo>
                  <a:lnTo>
                    <a:pt x="8057" y="6803"/>
                  </a:lnTo>
                  <a:lnTo>
                    <a:pt x="8214" y="6615"/>
                  </a:lnTo>
                  <a:lnTo>
                    <a:pt x="8527" y="6239"/>
                  </a:lnTo>
                  <a:lnTo>
                    <a:pt x="8778" y="5831"/>
                  </a:lnTo>
                  <a:lnTo>
                    <a:pt x="9311" y="5016"/>
                  </a:lnTo>
                  <a:lnTo>
                    <a:pt x="9812" y="4233"/>
                  </a:lnTo>
                  <a:lnTo>
                    <a:pt x="10094" y="3825"/>
                  </a:lnTo>
                  <a:lnTo>
                    <a:pt x="10408" y="3449"/>
                  </a:lnTo>
                  <a:lnTo>
                    <a:pt x="10690" y="3167"/>
                  </a:lnTo>
                  <a:lnTo>
                    <a:pt x="10972" y="2916"/>
                  </a:lnTo>
                  <a:lnTo>
                    <a:pt x="11286" y="2697"/>
                  </a:lnTo>
                  <a:lnTo>
                    <a:pt x="11599" y="2540"/>
                  </a:lnTo>
                  <a:lnTo>
                    <a:pt x="11944" y="2383"/>
                  </a:lnTo>
                  <a:lnTo>
                    <a:pt x="12257" y="2289"/>
                  </a:lnTo>
                  <a:lnTo>
                    <a:pt x="12947" y="2101"/>
                  </a:lnTo>
                  <a:lnTo>
                    <a:pt x="13668" y="1976"/>
                  </a:lnTo>
                  <a:lnTo>
                    <a:pt x="14389" y="1850"/>
                  </a:lnTo>
                  <a:lnTo>
                    <a:pt x="15110" y="1694"/>
                  </a:lnTo>
                  <a:lnTo>
                    <a:pt x="15455" y="1600"/>
                  </a:lnTo>
                  <a:lnTo>
                    <a:pt x="15831" y="1474"/>
                  </a:lnTo>
                  <a:lnTo>
                    <a:pt x="16144" y="1317"/>
                  </a:lnTo>
                  <a:lnTo>
                    <a:pt x="16458" y="1161"/>
                  </a:lnTo>
                  <a:lnTo>
                    <a:pt x="16740" y="1004"/>
                  </a:lnTo>
                  <a:lnTo>
                    <a:pt x="17053" y="879"/>
                  </a:lnTo>
                  <a:lnTo>
                    <a:pt x="17523" y="722"/>
                  </a:lnTo>
                  <a:lnTo>
                    <a:pt x="17962" y="596"/>
                  </a:lnTo>
                  <a:lnTo>
                    <a:pt x="18432" y="534"/>
                  </a:lnTo>
                  <a:lnTo>
                    <a:pt x="19247" y="534"/>
                  </a:lnTo>
                  <a:lnTo>
                    <a:pt x="19655" y="596"/>
                  </a:lnTo>
                  <a:lnTo>
                    <a:pt x="20062" y="691"/>
                  </a:lnTo>
                  <a:lnTo>
                    <a:pt x="20439" y="816"/>
                  </a:lnTo>
                  <a:lnTo>
                    <a:pt x="20815" y="1004"/>
                  </a:lnTo>
                  <a:lnTo>
                    <a:pt x="21191" y="1223"/>
                  </a:lnTo>
                  <a:lnTo>
                    <a:pt x="21567" y="1474"/>
                  </a:lnTo>
                  <a:lnTo>
                    <a:pt x="21912" y="1756"/>
                  </a:lnTo>
                  <a:lnTo>
                    <a:pt x="22319" y="2101"/>
                  </a:lnTo>
                  <a:lnTo>
                    <a:pt x="22664" y="2477"/>
                  </a:lnTo>
                  <a:lnTo>
                    <a:pt x="22978" y="2885"/>
                  </a:lnTo>
                  <a:lnTo>
                    <a:pt x="23260" y="3292"/>
                  </a:lnTo>
                  <a:lnTo>
                    <a:pt x="23479" y="3731"/>
                  </a:lnTo>
                  <a:lnTo>
                    <a:pt x="23667" y="4170"/>
                  </a:lnTo>
                  <a:lnTo>
                    <a:pt x="23824" y="4640"/>
                  </a:lnTo>
                  <a:lnTo>
                    <a:pt x="23949" y="5110"/>
                  </a:lnTo>
                  <a:lnTo>
                    <a:pt x="24733" y="5048"/>
                  </a:lnTo>
                  <a:lnTo>
                    <a:pt x="24545" y="4452"/>
                  </a:lnTo>
                  <a:lnTo>
                    <a:pt x="24326" y="3888"/>
                  </a:lnTo>
                  <a:lnTo>
                    <a:pt x="24012" y="3324"/>
                  </a:lnTo>
                  <a:lnTo>
                    <a:pt x="23699" y="2791"/>
                  </a:lnTo>
                  <a:lnTo>
                    <a:pt x="23322" y="2289"/>
                  </a:lnTo>
                  <a:lnTo>
                    <a:pt x="22915" y="1819"/>
                  </a:lnTo>
                  <a:lnTo>
                    <a:pt x="22507" y="1411"/>
                  </a:lnTo>
                  <a:lnTo>
                    <a:pt x="22069" y="1035"/>
                  </a:lnTo>
                  <a:lnTo>
                    <a:pt x="21724" y="785"/>
                  </a:lnTo>
                  <a:lnTo>
                    <a:pt x="21348" y="565"/>
                  </a:lnTo>
                  <a:lnTo>
                    <a:pt x="20940" y="377"/>
                  </a:lnTo>
                  <a:lnTo>
                    <a:pt x="20533" y="252"/>
                  </a:lnTo>
                  <a:lnTo>
                    <a:pt x="20125" y="126"/>
                  </a:lnTo>
                  <a:lnTo>
                    <a:pt x="19686" y="64"/>
                  </a:lnTo>
                  <a:lnTo>
                    <a:pt x="19247" y="32"/>
                  </a:lnTo>
                  <a:lnTo>
                    <a:pt x="18809" y="1"/>
                  </a:lnTo>
                  <a:close/>
                  <a:moveTo>
                    <a:pt x="24827" y="6678"/>
                  </a:moveTo>
                  <a:lnTo>
                    <a:pt x="24043" y="7022"/>
                  </a:lnTo>
                  <a:lnTo>
                    <a:pt x="23949" y="7775"/>
                  </a:lnTo>
                  <a:lnTo>
                    <a:pt x="23793" y="8527"/>
                  </a:lnTo>
                  <a:lnTo>
                    <a:pt x="23761" y="8652"/>
                  </a:lnTo>
                  <a:lnTo>
                    <a:pt x="23793" y="8778"/>
                  </a:lnTo>
                  <a:lnTo>
                    <a:pt x="23824" y="8872"/>
                  </a:lnTo>
                  <a:lnTo>
                    <a:pt x="23887" y="8966"/>
                  </a:lnTo>
                  <a:lnTo>
                    <a:pt x="23949" y="9029"/>
                  </a:lnTo>
                  <a:lnTo>
                    <a:pt x="24043" y="9091"/>
                  </a:lnTo>
                  <a:lnTo>
                    <a:pt x="24169" y="9123"/>
                  </a:lnTo>
                  <a:lnTo>
                    <a:pt x="24263" y="9123"/>
                  </a:lnTo>
                  <a:lnTo>
                    <a:pt x="24514" y="8057"/>
                  </a:lnTo>
                  <a:lnTo>
                    <a:pt x="24764" y="7054"/>
                  </a:lnTo>
                  <a:lnTo>
                    <a:pt x="24827" y="6678"/>
                  </a:lnTo>
                  <a:close/>
                  <a:moveTo>
                    <a:pt x="20689" y="8496"/>
                  </a:moveTo>
                  <a:lnTo>
                    <a:pt x="19341" y="9091"/>
                  </a:lnTo>
                  <a:lnTo>
                    <a:pt x="19404" y="9248"/>
                  </a:lnTo>
                  <a:lnTo>
                    <a:pt x="19498" y="9342"/>
                  </a:lnTo>
                  <a:lnTo>
                    <a:pt x="19592" y="9436"/>
                  </a:lnTo>
                  <a:lnTo>
                    <a:pt x="19718" y="9467"/>
                  </a:lnTo>
                  <a:lnTo>
                    <a:pt x="19843" y="9436"/>
                  </a:lnTo>
                  <a:lnTo>
                    <a:pt x="19937" y="9373"/>
                  </a:lnTo>
                  <a:lnTo>
                    <a:pt x="20125" y="9217"/>
                  </a:lnTo>
                  <a:lnTo>
                    <a:pt x="20313" y="9029"/>
                  </a:lnTo>
                  <a:lnTo>
                    <a:pt x="20501" y="8778"/>
                  </a:lnTo>
                  <a:lnTo>
                    <a:pt x="20689" y="8496"/>
                  </a:lnTo>
                  <a:close/>
                  <a:moveTo>
                    <a:pt x="23855" y="9969"/>
                  </a:moveTo>
                  <a:lnTo>
                    <a:pt x="23761" y="10000"/>
                  </a:lnTo>
                  <a:lnTo>
                    <a:pt x="23730" y="10094"/>
                  </a:lnTo>
                  <a:lnTo>
                    <a:pt x="23573" y="10502"/>
                  </a:lnTo>
                  <a:lnTo>
                    <a:pt x="23416" y="10847"/>
                  </a:lnTo>
                  <a:lnTo>
                    <a:pt x="23197" y="11192"/>
                  </a:lnTo>
                  <a:lnTo>
                    <a:pt x="22946" y="11536"/>
                  </a:lnTo>
                  <a:lnTo>
                    <a:pt x="22696" y="11818"/>
                  </a:lnTo>
                  <a:lnTo>
                    <a:pt x="22413" y="12101"/>
                  </a:lnTo>
                  <a:lnTo>
                    <a:pt x="21786" y="12665"/>
                  </a:lnTo>
                  <a:lnTo>
                    <a:pt x="21567" y="12195"/>
                  </a:lnTo>
                  <a:lnTo>
                    <a:pt x="21285" y="11756"/>
                  </a:lnTo>
                  <a:lnTo>
                    <a:pt x="20940" y="11348"/>
                  </a:lnTo>
                  <a:lnTo>
                    <a:pt x="20564" y="11003"/>
                  </a:lnTo>
                  <a:lnTo>
                    <a:pt x="20345" y="10878"/>
                  </a:lnTo>
                  <a:lnTo>
                    <a:pt x="20125" y="10753"/>
                  </a:lnTo>
                  <a:lnTo>
                    <a:pt x="19906" y="10627"/>
                  </a:lnTo>
                  <a:lnTo>
                    <a:pt x="19655" y="10533"/>
                  </a:lnTo>
                  <a:lnTo>
                    <a:pt x="19404" y="10471"/>
                  </a:lnTo>
                  <a:lnTo>
                    <a:pt x="19153" y="10408"/>
                  </a:lnTo>
                  <a:lnTo>
                    <a:pt x="18871" y="10377"/>
                  </a:lnTo>
                  <a:lnTo>
                    <a:pt x="18338" y="10377"/>
                  </a:lnTo>
                  <a:lnTo>
                    <a:pt x="18025" y="10408"/>
                  </a:lnTo>
                  <a:lnTo>
                    <a:pt x="17711" y="10471"/>
                  </a:lnTo>
                  <a:lnTo>
                    <a:pt x="17085" y="10659"/>
                  </a:lnTo>
                  <a:lnTo>
                    <a:pt x="15831" y="11066"/>
                  </a:lnTo>
                  <a:lnTo>
                    <a:pt x="15987" y="11035"/>
                  </a:lnTo>
                  <a:lnTo>
                    <a:pt x="16364" y="10972"/>
                  </a:lnTo>
                  <a:lnTo>
                    <a:pt x="16771" y="10909"/>
                  </a:lnTo>
                  <a:lnTo>
                    <a:pt x="17179" y="10878"/>
                  </a:lnTo>
                  <a:lnTo>
                    <a:pt x="17586" y="10878"/>
                  </a:lnTo>
                  <a:lnTo>
                    <a:pt x="18244" y="10909"/>
                  </a:lnTo>
                  <a:lnTo>
                    <a:pt x="18840" y="11003"/>
                  </a:lnTo>
                  <a:lnTo>
                    <a:pt x="19436" y="11129"/>
                  </a:lnTo>
                  <a:lnTo>
                    <a:pt x="19749" y="11254"/>
                  </a:lnTo>
                  <a:lnTo>
                    <a:pt x="20000" y="11348"/>
                  </a:lnTo>
                  <a:lnTo>
                    <a:pt x="20407" y="11568"/>
                  </a:lnTo>
                  <a:lnTo>
                    <a:pt x="20752" y="11787"/>
                  </a:lnTo>
                  <a:lnTo>
                    <a:pt x="21034" y="12007"/>
                  </a:lnTo>
                  <a:lnTo>
                    <a:pt x="21285" y="12226"/>
                  </a:lnTo>
                  <a:lnTo>
                    <a:pt x="21473" y="12477"/>
                  </a:lnTo>
                  <a:lnTo>
                    <a:pt x="21661" y="12759"/>
                  </a:lnTo>
                  <a:lnTo>
                    <a:pt x="21818" y="13104"/>
                  </a:lnTo>
                  <a:lnTo>
                    <a:pt x="22006" y="13480"/>
                  </a:lnTo>
                  <a:lnTo>
                    <a:pt x="22382" y="13198"/>
                  </a:lnTo>
                  <a:lnTo>
                    <a:pt x="22727" y="12853"/>
                  </a:lnTo>
                  <a:lnTo>
                    <a:pt x="23040" y="12445"/>
                  </a:lnTo>
                  <a:lnTo>
                    <a:pt x="23291" y="12007"/>
                  </a:lnTo>
                  <a:lnTo>
                    <a:pt x="23511" y="11568"/>
                  </a:lnTo>
                  <a:lnTo>
                    <a:pt x="23699" y="11066"/>
                  </a:lnTo>
                  <a:lnTo>
                    <a:pt x="23887" y="10565"/>
                  </a:lnTo>
                  <a:lnTo>
                    <a:pt x="24043" y="10063"/>
                  </a:lnTo>
                  <a:lnTo>
                    <a:pt x="23949" y="10000"/>
                  </a:lnTo>
                  <a:lnTo>
                    <a:pt x="23855" y="9969"/>
                  </a:lnTo>
                  <a:close/>
                  <a:moveTo>
                    <a:pt x="8809" y="13981"/>
                  </a:moveTo>
                  <a:lnTo>
                    <a:pt x="7649" y="14546"/>
                  </a:lnTo>
                  <a:lnTo>
                    <a:pt x="8088" y="14765"/>
                  </a:lnTo>
                  <a:lnTo>
                    <a:pt x="8496" y="15016"/>
                  </a:lnTo>
                  <a:lnTo>
                    <a:pt x="9123" y="15423"/>
                  </a:lnTo>
                  <a:lnTo>
                    <a:pt x="9248" y="15486"/>
                  </a:lnTo>
                  <a:lnTo>
                    <a:pt x="9499" y="15486"/>
                  </a:lnTo>
                  <a:lnTo>
                    <a:pt x="9624" y="15423"/>
                  </a:lnTo>
                  <a:lnTo>
                    <a:pt x="9718" y="15329"/>
                  </a:lnTo>
                  <a:lnTo>
                    <a:pt x="9781" y="15204"/>
                  </a:lnTo>
                  <a:lnTo>
                    <a:pt x="9812" y="15078"/>
                  </a:lnTo>
                  <a:lnTo>
                    <a:pt x="9812" y="14922"/>
                  </a:lnTo>
                  <a:lnTo>
                    <a:pt x="9781" y="14796"/>
                  </a:lnTo>
                  <a:lnTo>
                    <a:pt x="9687" y="14671"/>
                  </a:lnTo>
                  <a:lnTo>
                    <a:pt x="9279" y="14326"/>
                  </a:lnTo>
                  <a:lnTo>
                    <a:pt x="8809" y="13981"/>
                  </a:lnTo>
                  <a:close/>
                  <a:moveTo>
                    <a:pt x="4546" y="16050"/>
                  </a:moveTo>
                  <a:lnTo>
                    <a:pt x="3637" y="16520"/>
                  </a:lnTo>
                  <a:lnTo>
                    <a:pt x="3856" y="16803"/>
                  </a:lnTo>
                  <a:lnTo>
                    <a:pt x="4139" y="17053"/>
                  </a:lnTo>
                  <a:lnTo>
                    <a:pt x="4452" y="17241"/>
                  </a:lnTo>
                  <a:lnTo>
                    <a:pt x="4828" y="17398"/>
                  </a:lnTo>
                  <a:lnTo>
                    <a:pt x="5110" y="17492"/>
                  </a:lnTo>
                  <a:lnTo>
                    <a:pt x="5424" y="17555"/>
                  </a:lnTo>
                  <a:lnTo>
                    <a:pt x="5737" y="17586"/>
                  </a:lnTo>
                  <a:lnTo>
                    <a:pt x="6082" y="17618"/>
                  </a:lnTo>
                  <a:lnTo>
                    <a:pt x="6458" y="17586"/>
                  </a:lnTo>
                  <a:lnTo>
                    <a:pt x="6834" y="17555"/>
                  </a:lnTo>
                  <a:lnTo>
                    <a:pt x="7211" y="17492"/>
                  </a:lnTo>
                  <a:lnTo>
                    <a:pt x="7587" y="17398"/>
                  </a:lnTo>
                  <a:lnTo>
                    <a:pt x="7963" y="17304"/>
                  </a:lnTo>
                  <a:lnTo>
                    <a:pt x="8308" y="17179"/>
                  </a:lnTo>
                  <a:lnTo>
                    <a:pt x="8966" y="16897"/>
                  </a:lnTo>
                  <a:lnTo>
                    <a:pt x="9029" y="16865"/>
                  </a:lnTo>
                  <a:lnTo>
                    <a:pt x="9060" y="16803"/>
                  </a:lnTo>
                  <a:lnTo>
                    <a:pt x="9060" y="16740"/>
                  </a:lnTo>
                  <a:lnTo>
                    <a:pt x="9060" y="16677"/>
                  </a:lnTo>
                  <a:lnTo>
                    <a:pt x="8997" y="16583"/>
                  </a:lnTo>
                  <a:lnTo>
                    <a:pt x="8935" y="16552"/>
                  </a:lnTo>
                  <a:lnTo>
                    <a:pt x="8872" y="16520"/>
                  </a:lnTo>
                  <a:lnTo>
                    <a:pt x="8621" y="16520"/>
                  </a:lnTo>
                  <a:lnTo>
                    <a:pt x="8151" y="16552"/>
                  </a:lnTo>
                  <a:lnTo>
                    <a:pt x="7681" y="16583"/>
                  </a:lnTo>
                  <a:lnTo>
                    <a:pt x="7211" y="16646"/>
                  </a:lnTo>
                  <a:lnTo>
                    <a:pt x="6740" y="16677"/>
                  </a:lnTo>
                  <a:lnTo>
                    <a:pt x="6584" y="16677"/>
                  </a:lnTo>
                  <a:lnTo>
                    <a:pt x="6051" y="16646"/>
                  </a:lnTo>
                  <a:lnTo>
                    <a:pt x="5769" y="16614"/>
                  </a:lnTo>
                  <a:lnTo>
                    <a:pt x="5486" y="16552"/>
                  </a:lnTo>
                  <a:lnTo>
                    <a:pt x="5204" y="16458"/>
                  </a:lnTo>
                  <a:lnTo>
                    <a:pt x="4954" y="16364"/>
                  </a:lnTo>
                  <a:lnTo>
                    <a:pt x="4734" y="16238"/>
                  </a:lnTo>
                  <a:lnTo>
                    <a:pt x="4546" y="16050"/>
                  </a:lnTo>
                  <a:close/>
                  <a:moveTo>
                    <a:pt x="1161" y="17994"/>
                  </a:moveTo>
                  <a:lnTo>
                    <a:pt x="785" y="18338"/>
                  </a:lnTo>
                  <a:lnTo>
                    <a:pt x="502" y="18746"/>
                  </a:lnTo>
                  <a:lnTo>
                    <a:pt x="220" y="19153"/>
                  </a:lnTo>
                  <a:lnTo>
                    <a:pt x="1" y="19561"/>
                  </a:lnTo>
                  <a:lnTo>
                    <a:pt x="596" y="18777"/>
                  </a:lnTo>
                  <a:lnTo>
                    <a:pt x="879" y="18401"/>
                  </a:lnTo>
                  <a:lnTo>
                    <a:pt x="1161" y="17994"/>
                  </a:lnTo>
                  <a:close/>
                  <a:moveTo>
                    <a:pt x="15204" y="11286"/>
                  </a:moveTo>
                  <a:lnTo>
                    <a:pt x="14953" y="11317"/>
                  </a:lnTo>
                  <a:lnTo>
                    <a:pt x="14420" y="11474"/>
                  </a:lnTo>
                  <a:lnTo>
                    <a:pt x="13856" y="11599"/>
                  </a:lnTo>
                  <a:lnTo>
                    <a:pt x="12445" y="12257"/>
                  </a:lnTo>
                  <a:lnTo>
                    <a:pt x="12101" y="12539"/>
                  </a:lnTo>
                  <a:lnTo>
                    <a:pt x="11881" y="12790"/>
                  </a:lnTo>
                  <a:lnTo>
                    <a:pt x="11693" y="13072"/>
                  </a:lnTo>
                  <a:lnTo>
                    <a:pt x="11505" y="13354"/>
                  </a:lnTo>
                  <a:lnTo>
                    <a:pt x="11380" y="13668"/>
                  </a:lnTo>
                  <a:lnTo>
                    <a:pt x="11254" y="13950"/>
                  </a:lnTo>
                  <a:lnTo>
                    <a:pt x="11160" y="14295"/>
                  </a:lnTo>
                  <a:lnTo>
                    <a:pt x="11003" y="14922"/>
                  </a:lnTo>
                  <a:lnTo>
                    <a:pt x="10941" y="15392"/>
                  </a:lnTo>
                  <a:lnTo>
                    <a:pt x="10941" y="15862"/>
                  </a:lnTo>
                  <a:lnTo>
                    <a:pt x="10941" y="16332"/>
                  </a:lnTo>
                  <a:lnTo>
                    <a:pt x="10909" y="16803"/>
                  </a:lnTo>
                  <a:lnTo>
                    <a:pt x="10753" y="17461"/>
                  </a:lnTo>
                  <a:lnTo>
                    <a:pt x="10659" y="17868"/>
                  </a:lnTo>
                  <a:lnTo>
                    <a:pt x="10533" y="18088"/>
                  </a:lnTo>
                  <a:lnTo>
                    <a:pt x="10408" y="18244"/>
                  </a:lnTo>
                  <a:lnTo>
                    <a:pt x="10314" y="18307"/>
                  </a:lnTo>
                  <a:lnTo>
                    <a:pt x="10188" y="18433"/>
                  </a:lnTo>
                  <a:lnTo>
                    <a:pt x="10063" y="18621"/>
                  </a:lnTo>
                  <a:lnTo>
                    <a:pt x="9875" y="18997"/>
                  </a:lnTo>
                  <a:lnTo>
                    <a:pt x="9781" y="19310"/>
                  </a:lnTo>
                  <a:lnTo>
                    <a:pt x="9718" y="19655"/>
                  </a:lnTo>
                  <a:lnTo>
                    <a:pt x="9656" y="19968"/>
                  </a:lnTo>
                  <a:lnTo>
                    <a:pt x="9656" y="20282"/>
                  </a:lnTo>
                  <a:lnTo>
                    <a:pt x="9687" y="20595"/>
                  </a:lnTo>
                  <a:lnTo>
                    <a:pt x="9750" y="20878"/>
                  </a:lnTo>
                  <a:lnTo>
                    <a:pt x="9812" y="21160"/>
                  </a:lnTo>
                  <a:lnTo>
                    <a:pt x="9938" y="21442"/>
                  </a:lnTo>
                  <a:lnTo>
                    <a:pt x="10063" y="21693"/>
                  </a:lnTo>
                  <a:lnTo>
                    <a:pt x="10251" y="21943"/>
                  </a:lnTo>
                  <a:lnTo>
                    <a:pt x="10439" y="22163"/>
                  </a:lnTo>
                  <a:lnTo>
                    <a:pt x="10659" y="22382"/>
                  </a:lnTo>
                  <a:lnTo>
                    <a:pt x="10909" y="22570"/>
                  </a:lnTo>
                  <a:lnTo>
                    <a:pt x="11191" y="22727"/>
                  </a:lnTo>
                  <a:lnTo>
                    <a:pt x="11505" y="22852"/>
                  </a:lnTo>
                  <a:lnTo>
                    <a:pt x="11818" y="22978"/>
                  </a:lnTo>
                  <a:lnTo>
                    <a:pt x="12038" y="22978"/>
                  </a:lnTo>
                  <a:lnTo>
                    <a:pt x="12132" y="22884"/>
                  </a:lnTo>
                  <a:lnTo>
                    <a:pt x="12226" y="22790"/>
                  </a:lnTo>
                  <a:lnTo>
                    <a:pt x="12257" y="22696"/>
                  </a:lnTo>
                  <a:lnTo>
                    <a:pt x="11662" y="22382"/>
                  </a:lnTo>
                  <a:lnTo>
                    <a:pt x="11035" y="22037"/>
                  </a:lnTo>
                  <a:lnTo>
                    <a:pt x="10721" y="21849"/>
                  </a:lnTo>
                  <a:lnTo>
                    <a:pt x="10471" y="21661"/>
                  </a:lnTo>
                  <a:lnTo>
                    <a:pt x="10282" y="21410"/>
                  </a:lnTo>
                  <a:lnTo>
                    <a:pt x="10126" y="21160"/>
                  </a:lnTo>
                  <a:lnTo>
                    <a:pt x="10063" y="20972"/>
                  </a:lnTo>
                  <a:lnTo>
                    <a:pt x="10000" y="20783"/>
                  </a:lnTo>
                  <a:lnTo>
                    <a:pt x="9969" y="20595"/>
                  </a:lnTo>
                  <a:lnTo>
                    <a:pt x="9969" y="20376"/>
                  </a:lnTo>
                  <a:lnTo>
                    <a:pt x="10032" y="19968"/>
                  </a:lnTo>
                  <a:lnTo>
                    <a:pt x="10126" y="19561"/>
                  </a:lnTo>
                  <a:lnTo>
                    <a:pt x="10251" y="19153"/>
                  </a:lnTo>
                  <a:lnTo>
                    <a:pt x="10408" y="18777"/>
                  </a:lnTo>
                  <a:lnTo>
                    <a:pt x="10690" y="18025"/>
                  </a:lnTo>
                  <a:lnTo>
                    <a:pt x="10815" y="17555"/>
                  </a:lnTo>
                  <a:lnTo>
                    <a:pt x="10941" y="17116"/>
                  </a:lnTo>
                  <a:lnTo>
                    <a:pt x="11097" y="16207"/>
                  </a:lnTo>
                  <a:lnTo>
                    <a:pt x="11286" y="15267"/>
                  </a:lnTo>
                  <a:lnTo>
                    <a:pt x="11474" y="14357"/>
                  </a:lnTo>
                  <a:lnTo>
                    <a:pt x="11568" y="14138"/>
                  </a:lnTo>
                  <a:lnTo>
                    <a:pt x="11693" y="13887"/>
                  </a:lnTo>
                  <a:lnTo>
                    <a:pt x="11818" y="13637"/>
                  </a:lnTo>
                  <a:lnTo>
                    <a:pt x="12006" y="13417"/>
                  </a:lnTo>
                  <a:lnTo>
                    <a:pt x="12195" y="13166"/>
                  </a:lnTo>
                  <a:lnTo>
                    <a:pt x="12414" y="12947"/>
                  </a:lnTo>
                  <a:lnTo>
                    <a:pt x="12916" y="12539"/>
                  </a:lnTo>
                  <a:lnTo>
                    <a:pt x="13448" y="12132"/>
                  </a:lnTo>
                  <a:lnTo>
                    <a:pt x="14044" y="11787"/>
                  </a:lnTo>
                  <a:lnTo>
                    <a:pt x="14608" y="11505"/>
                  </a:lnTo>
                  <a:lnTo>
                    <a:pt x="15204" y="11286"/>
                  </a:lnTo>
                  <a:close/>
                  <a:moveTo>
                    <a:pt x="8182" y="21222"/>
                  </a:moveTo>
                  <a:lnTo>
                    <a:pt x="7524" y="21254"/>
                  </a:lnTo>
                  <a:lnTo>
                    <a:pt x="6866" y="21285"/>
                  </a:lnTo>
                  <a:lnTo>
                    <a:pt x="6207" y="21348"/>
                  </a:lnTo>
                  <a:lnTo>
                    <a:pt x="5549" y="21442"/>
                  </a:lnTo>
                  <a:lnTo>
                    <a:pt x="4891" y="21598"/>
                  </a:lnTo>
                  <a:lnTo>
                    <a:pt x="4264" y="21787"/>
                  </a:lnTo>
                  <a:lnTo>
                    <a:pt x="3668" y="22037"/>
                  </a:lnTo>
                  <a:lnTo>
                    <a:pt x="3386" y="22194"/>
                  </a:lnTo>
                  <a:lnTo>
                    <a:pt x="3104" y="22382"/>
                  </a:lnTo>
                  <a:lnTo>
                    <a:pt x="2759" y="22633"/>
                  </a:lnTo>
                  <a:lnTo>
                    <a:pt x="2415" y="22946"/>
                  </a:lnTo>
                  <a:lnTo>
                    <a:pt x="2070" y="23291"/>
                  </a:lnTo>
                  <a:lnTo>
                    <a:pt x="1788" y="23699"/>
                  </a:lnTo>
                  <a:lnTo>
                    <a:pt x="1694" y="23918"/>
                  </a:lnTo>
                  <a:lnTo>
                    <a:pt x="1600" y="24138"/>
                  </a:lnTo>
                  <a:lnTo>
                    <a:pt x="1505" y="24357"/>
                  </a:lnTo>
                  <a:lnTo>
                    <a:pt x="1474" y="24576"/>
                  </a:lnTo>
                  <a:lnTo>
                    <a:pt x="1443" y="24796"/>
                  </a:lnTo>
                  <a:lnTo>
                    <a:pt x="1474" y="25015"/>
                  </a:lnTo>
                  <a:lnTo>
                    <a:pt x="1505" y="25266"/>
                  </a:lnTo>
                  <a:lnTo>
                    <a:pt x="1600" y="25485"/>
                  </a:lnTo>
                  <a:lnTo>
                    <a:pt x="1756" y="25768"/>
                  </a:lnTo>
                  <a:lnTo>
                    <a:pt x="1944" y="25987"/>
                  </a:lnTo>
                  <a:lnTo>
                    <a:pt x="2195" y="26175"/>
                  </a:lnTo>
                  <a:lnTo>
                    <a:pt x="2446" y="26332"/>
                  </a:lnTo>
                  <a:lnTo>
                    <a:pt x="2728" y="26457"/>
                  </a:lnTo>
                  <a:lnTo>
                    <a:pt x="3041" y="26520"/>
                  </a:lnTo>
                  <a:lnTo>
                    <a:pt x="3355" y="26583"/>
                  </a:lnTo>
                  <a:lnTo>
                    <a:pt x="3668" y="26583"/>
                  </a:lnTo>
                  <a:lnTo>
                    <a:pt x="4045" y="26551"/>
                  </a:lnTo>
                  <a:lnTo>
                    <a:pt x="4421" y="26520"/>
                  </a:lnTo>
                  <a:lnTo>
                    <a:pt x="4766" y="26426"/>
                  </a:lnTo>
                  <a:lnTo>
                    <a:pt x="5079" y="26332"/>
                  </a:lnTo>
                  <a:lnTo>
                    <a:pt x="5361" y="26206"/>
                  </a:lnTo>
                  <a:lnTo>
                    <a:pt x="5643" y="26050"/>
                  </a:lnTo>
                  <a:lnTo>
                    <a:pt x="6176" y="25705"/>
                  </a:lnTo>
                  <a:lnTo>
                    <a:pt x="6709" y="25297"/>
                  </a:lnTo>
                  <a:lnTo>
                    <a:pt x="7211" y="24859"/>
                  </a:lnTo>
                  <a:lnTo>
                    <a:pt x="7649" y="24357"/>
                  </a:lnTo>
                  <a:lnTo>
                    <a:pt x="8088" y="23855"/>
                  </a:lnTo>
                  <a:lnTo>
                    <a:pt x="8464" y="23323"/>
                  </a:lnTo>
                  <a:lnTo>
                    <a:pt x="8778" y="22821"/>
                  </a:lnTo>
                  <a:lnTo>
                    <a:pt x="8841" y="22696"/>
                  </a:lnTo>
                  <a:lnTo>
                    <a:pt x="8841" y="22570"/>
                  </a:lnTo>
                  <a:lnTo>
                    <a:pt x="8841" y="22476"/>
                  </a:lnTo>
                  <a:lnTo>
                    <a:pt x="8778" y="22382"/>
                  </a:lnTo>
                  <a:lnTo>
                    <a:pt x="8715" y="22319"/>
                  </a:lnTo>
                  <a:lnTo>
                    <a:pt x="8621" y="22257"/>
                  </a:lnTo>
                  <a:lnTo>
                    <a:pt x="8527" y="22225"/>
                  </a:lnTo>
                  <a:lnTo>
                    <a:pt x="8402" y="22194"/>
                  </a:lnTo>
                  <a:lnTo>
                    <a:pt x="8276" y="22225"/>
                  </a:lnTo>
                  <a:lnTo>
                    <a:pt x="8120" y="22319"/>
                  </a:lnTo>
                  <a:lnTo>
                    <a:pt x="7869" y="22570"/>
                  </a:lnTo>
                  <a:lnTo>
                    <a:pt x="7618" y="22821"/>
                  </a:lnTo>
                  <a:lnTo>
                    <a:pt x="7116" y="23385"/>
                  </a:lnTo>
                  <a:lnTo>
                    <a:pt x="6646" y="23949"/>
                  </a:lnTo>
                  <a:lnTo>
                    <a:pt x="6396" y="24200"/>
                  </a:lnTo>
                  <a:lnTo>
                    <a:pt x="6113" y="24482"/>
                  </a:lnTo>
                  <a:lnTo>
                    <a:pt x="5769" y="24764"/>
                  </a:lnTo>
                  <a:lnTo>
                    <a:pt x="5424" y="25015"/>
                  </a:lnTo>
                  <a:lnTo>
                    <a:pt x="5048" y="25266"/>
                  </a:lnTo>
                  <a:lnTo>
                    <a:pt x="4640" y="25454"/>
                  </a:lnTo>
                  <a:lnTo>
                    <a:pt x="4233" y="25548"/>
                  </a:lnTo>
                  <a:lnTo>
                    <a:pt x="3794" y="25579"/>
                  </a:lnTo>
                  <a:lnTo>
                    <a:pt x="3543" y="25548"/>
                  </a:lnTo>
                  <a:lnTo>
                    <a:pt x="3261" y="25517"/>
                  </a:lnTo>
                  <a:lnTo>
                    <a:pt x="3041" y="25423"/>
                  </a:lnTo>
                  <a:lnTo>
                    <a:pt x="2853" y="25297"/>
                  </a:lnTo>
                  <a:lnTo>
                    <a:pt x="2697" y="25109"/>
                  </a:lnTo>
                  <a:lnTo>
                    <a:pt x="2634" y="25015"/>
                  </a:lnTo>
                  <a:lnTo>
                    <a:pt x="2603" y="24921"/>
                  </a:lnTo>
                  <a:lnTo>
                    <a:pt x="2571" y="24764"/>
                  </a:lnTo>
                  <a:lnTo>
                    <a:pt x="2571" y="24639"/>
                  </a:lnTo>
                  <a:lnTo>
                    <a:pt x="2603" y="24326"/>
                  </a:lnTo>
                  <a:lnTo>
                    <a:pt x="2665" y="24138"/>
                  </a:lnTo>
                  <a:lnTo>
                    <a:pt x="2759" y="23949"/>
                  </a:lnTo>
                  <a:lnTo>
                    <a:pt x="2947" y="23636"/>
                  </a:lnTo>
                  <a:lnTo>
                    <a:pt x="3198" y="23354"/>
                  </a:lnTo>
                  <a:lnTo>
                    <a:pt x="3512" y="23103"/>
                  </a:lnTo>
                  <a:lnTo>
                    <a:pt x="3856" y="22884"/>
                  </a:lnTo>
                  <a:lnTo>
                    <a:pt x="4264" y="22696"/>
                  </a:lnTo>
                  <a:lnTo>
                    <a:pt x="4671" y="22508"/>
                  </a:lnTo>
                  <a:lnTo>
                    <a:pt x="5110" y="22382"/>
                  </a:lnTo>
                  <a:lnTo>
                    <a:pt x="5549" y="22257"/>
                  </a:lnTo>
                  <a:lnTo>
                    <a:pt x="6019" y="22131"/>
                  </a:lnTo>
                  <a:lnTo>
                    <a:pt x="6897" y="21975"/>
                  </a:lnTo>
                  <a:lnTo>
                    <a:pt x="8433" y="21693"/>
                  </a:lnTo>
                  <a:lnTo>
                    <a:pt x="8496" y="21661"/>
                  </a:lnTo>
                  <a:lnTo>
                    <a:pt x="8558" y="21598"/>
                  </a:lnTo>
                  <a:lnTo>
                    <a:pt x="8590" y="21536"/>
                  </a:lnTo>
                  <a:lnTo>
                    <a:pt x="8590" y="21442"/>
                  </a:lnTo>
                  <a:lnTo>
                    <a:pt x="8558" y="21379"/>
                  </a:lnTo>
                  <a:lnTo>
                    <a:pt x="8527" y="21316"/>
                  </a:lnTo>
                  <a:lnTo>
                    <a:pt x="8464" y="21254"/>
                  </a:lnTo>
                  <a:lnTo>
                    <a:pt x="8370" y="21254"/>
                  </a:lnTo>
                  <a:lnTo>
                    <a:pt x="8182" y="21222"/>
                  </a:lnTo>
                  <a:close/>
                  <a:moveTo>
                    <a:pt x="12759" y="23040"/>
                  </a:moveTo>
                  <a:lnTo>
                    <a:pt x="12602" y="23134"/>
                  </a:lnTo>
                  <a:lnTo>
                    <a:pt x="11474" y="24482"/>
                  </a:lnTo>
                  <a:lnTo>
                    <a:pt x="10909" y="25141"/>
                  </a:lnTo>
                  <a:lnTo>
                    <a:pt x="10345" y="25799"/>
                  </a:lnTo>
                  <a:lnTo>
                    <a:pt x="9718" y="26426"/>
                  </a:lnTo>
                  <a:lnTo>
                    <a:pt x="9091" y="27021"/>
                  </a:lnTo>
                  <a:lnTo>
                    <a:pt x="8433" y="27554"/>
                  </a:lnTo>
                  <a:lnTo>
                    <a:pt x="8088" y="27805"/>
                  </a:lnTo>
                  <a:lnTo>
                    <a:pt x="7712" y="28056"/>
                  </a:lnTo>
                  <a:lnTo>
                    <a:pt x="9185" y="27993"/>
                  </a:lnTo>
                  <a:lnTo>
                    <a:pt x="9906" y="27241"/>
                  </a:lnTo>
                  <a:lnTo>
                    <a:pt x="10596" y="26489"/>
                  </a:lnTo>
                  <a:lnTo>
                    <a:pt x="11223" y="25893"/>
                  </a:lnTo>
                  <a:lnTo>
                    <a:pt x="11662" y="25485"/>
                  </a:lnTo>
                  <a:lnTo>
                    <a:pt x="12101" y="25047"/>
                  </a:lnTo>
                  <a:lnTo>
                    <a:pt x="12477" y="24576"/>
                  </a:lnTo>
                  <a:lnTo>
                    <a:pt x="12633" y="24357"/>
                  </a:lnTo>
                  <a:lnTo>
                    <a:pt x="12759" y="24106"/>
                  </a:lnTo>
                  <a:lnTo>
                    <a:pt x="12853" y="23887"/>
                  </a:lnTo>
                  <a:lnTo>
                    <a:pt x="12916" y="23699"/>
                  </a:lnTo>
                  <a:lnTo>
                    <a:pt x="12916" y="23511"/>
                  </a:lnTo>
                  <a:lnTo>
                    <a:pt x="12853" y="23323"/>
                  </a:lnTo>
                  <a:lnTo>
                    <a:pt x="12884" y="23260"/>
                  </a:lnTo>
                  <a:lnTo>
                    <a:pt x="12853" y="23166"/>
                  </a:lnTo>
                  <a:lnTo>
                    <a:pt x="12821" y="23103"/>
                  </a:lnTo>
                  <a:lnTo>
                    <a:pt x="12759" y="2304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4050375" y="3728525"/>
              <a:ext cx="130100" cy="125400"/>
            </a:xfrm>
            <a:custGeom>
              <a:rect b="b" l="l" r="r" t="t"/>
              <a:pathLst>
                <a:path extrusionOk="0" fill="none" h="5016" w="5204">
                  <a:moveTo>
                    <a:pt x="5047" y="0"/>
                  </a:moveTo>
                  <a:lnTo>
                    <a:pt x="5047" y="0"/>
                  </a:lnTo>
                  <a:lnTo>
                    <a:pt x="4890" y="94"/>
                  </a:lnTo>
                  <a:lnTo>
                    <a:pt x="4890" y="94"/>
                  </a:lnTo>
                  <a:lnTo>
                    <a:pt x="3762" y="1442"/>
                  </a:lnTo>
                  <a:lnTo>
                    <a:pt x="3197" y="2101"/>
                  </a:lnTo>
                  <a:lnTo>
                    <a:pt x="2633" y="2759"/>
                  </a:lnTo>
                  <a:lnTo>
                    <a:pt x="2006" y="3386"/>
                  </a:lnTo>
                  <a:lnTo>
                    <a:pt x="1379" y="3981"/>
                  </a:lnTo>
                  <a:lnTo>
                    <a:pt x="721" y="4514"/>
                  </a:lnTo>
                  <a:lnTo>
                    <a:pt x="376" y="4765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473" y="4953"/>
                  </a:lnTo>
                  <a:lnTo>
                    <a:pt x="1473" y="4953"/>
                  </a:lnTo>
                  <a:lnTo>
                    <a:pt x="2194" y="4201"/>
                  </a:lnTo>
                  <a:lnTo>
                    <a:pt x="2884" y="3449"/>
                  </a:lnTo>
                  <a:lnTo>
                    <a:pt x="2884" y="3449"/>
                  </a:lnTo>
                  <a:lnTo>
                    <a:pt x="3511" y="2853"/>
                  </a:lnTo>
                  <a:lnTo>
                    <a:pt x="3950" y="2445"/>
                  </a:lnTo>
                  <a:lnTo>
                    <a:pt x="4389" y="2007"/>
                  </a:lnTo>
                  <a:lnTo>
                    <a:pt x="4765" y="1536"/>
                  </a:lnTo>
                  <a:lnTo>
                    <a:pt x="4921" y="1317"/>
                  </a:lnTo>
                  <a:lnTo>
                    <a:pt x="5047" y="1066"/>
                  </a:lnTo>
                  <a:lnTo>
                    <a:pt x="5141" y="847"/>
                  </a:lnTo>
                  <a:lnTo>
                    <a:pt x="5204" y="659"/>
                  </a:lnTo>
                  <a:lnTo>
                    <a:pt x="5204" y="471"/>
                  </a:lnTo>
                  <a:lnTo>
                    <a:pt x="5141" y="283"/>
                  </a:lnTo>
                  <a:lnTo>
                    <a:pt x="5141" y="283"/>
                  </a:lnTo>
                  <a:lnTo>
                    <a:pt x="5172" y="220"/>
                  </a:lnTo>
                  <a:lnTo>
                    <a:pt x="5141" y="126"/>
                  </a:lnTo>
                  <a:lnTo>
                    <a:pt x="5109" y="63"/>
                  </a:lnTo>
                  <a:lnTo>
                    <a:pt x="50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9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6740" y="0"/>
                  </a:moveTo>
                  <a:lnTo>
                    <a:pt x="6740" y="0"/>
                  </a:lnTo>
                  <a:lnTo>
                    <a:pt x="6082" y="32"/>
                  </a:lnTo>
                  <a:lnTo>
                    <a:pt x="5424" y="63"/>
                  </a:lnTo>
                  <a:lnTo>
                    <a:pt x="4765" y="126"/>
                  </a:lnTo>
                  <a:lnTo>
                    <a:pt x="4107" y="220"/>
                  </a:lnTo>
                  <a:lnTo>
                    <a:pt x="3449" y="376"/>
                  </a:lnTo>
                  <a:lnTo>
                    <a:pt x="2822" y="565"/>
                  </a:lnTo>
                  <a:lnTo>
                    <a:pt x="2226" y="815"/>
                  </a:lnTo>
                  <a:lnTo>
                    <a:pt x="1944" y="972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317" y="1411"/>
                  </a:lnTo>
                  <a:lnTo>
                    <a:pt x="973" y="1724"/>
                  </a:lnTo>
                  <a:lnTo>
                    <a:pt x="628" y="2069"/>
                  </a:lnTo>
                  <a:lnTo>
                    <a:pt x="346" y="2477"/>
                  </a:lnTo>
                  <a:lnTo>
                    <a:pt x="252" y="2696"/>
                  </a:lnTo>
                  <a:lnTo>
                    <a:pt x="158" y="2916"/>
                  </a:lnTo>
                  <a:lnTo>
                    <a:pt x="63" y="3135"/>
                  </a:lnTo>
                  <a:lnTo>
                    <a:pt x="32" y="3354"/>
                  </a:lnTo>
                  <a:lnTo>
                    <a:pt x="1" y="3574"/>
                  </a:lnTo>
                  <a:lnTo>
                    <a:pt x="32" y="3793"/>
                  </a:lnTo>
                  <a:lnTo>
                    <a:pt x="63" y="4044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314" y="4546"/>
                  </a:lnTo>
                  <a:lnTo>
                    <a:pt x="502" y="4765"/>
                  </a:lnTo>
                  <a:lnTo>
                    <a:pt x="753" y="4953"/>
                  </a:lnTo>
                  <a:lnTo>
                    <a:pt x="1004" y="5110"/>
                  </a:lnTo>
                  <a:lnTo>
                    <a:pt x="1286" y="5235"/>
                  </a:lnTo>
                  <a:lnTo>
                    <a:pt x="1599" y="5298"/>
                  </a:lnTo>
                  <a:lnTo>
                    <a:pt x="1913" y="5361"/>
                  </a:lnTo>
                  <a:lnTo>
                    <a:pt x="2226" y="5361"/>
                  </a:lnTo>
                  <a:lnTo>
                    <a:pt x="2226" y="5361"/>
                  </a:lnTo>
                  <a:lnTo>
                    <a:pt x="2603" y="5329"/>
                  </a:lnTo>
                  <a:lnTo>
                    <a:pt x="2979" y="5298"/>
                  </a:lnTo>
                  <a:lnTo>
                    <a:pt x="3324" y="520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919" y="4984"/>
                  </a:lnTo>
                  <a:lnTo>
                    <a:pt x="4201" y="4828"/>
                  </a:lnTo>
                  <a:lnTo>
                    <a:pt x="4734" y="4483"/>
                  </a:lnTo>
                  <a:lnTo>
                    <a:pt x="5267" y="4075"/>
                  </a:lnTo>
                  <a:lnTo>
                    <a:pt x="5769" y="3637"/>
                  </a:lnTo>
                  <a:lnTo>
                    <a:pt x="6207" y="3135"/>
                  </a:lnTo>
                  <a:lnTo>
                    <a:pt x="6646" y="2633"/>
                  </a:lnTo>
                  <a:lnTo>
                    <a:pt x="7022" y="2101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399" y="1474"/>
                  </a:lnTo>
                  <a:lnTo>
                    <a:pt x="7399" y="1348"/>
                  </a:lnTo>
                  <a:lnTo>
                    <a:pt x="7399" y="1254"/>
                  </a:lnTo>
                  <a:lnTo>
                    <a:pt x="7336" y="1160"/>
                  </a:lnTo>
                  <a:lnTo>
                    <a:pt x="7273" y="1097"/>
                  </a:lnTo>
                  <a:lnTo>
                    <a:pt x="7179" y="1035"/>
                  </a:lnTo>
                  <a:lnTo>
                    <a:pt x="7085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6834" y="1003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427" y="1348"/>
                  </a:lnTo>
                  <a:lnTo>
                    <a:pt x="6176" y="1599"/>
                  </a:lnTo>
                  <a:lnTo>
                    <a:pt x="5674" y="2163"/>
                  </a:lnTo>
                  <a:lnTo>
                    <a:pt x="5204" y="2727"/>
                  </a:lnTo>
                  <a:lnTo>
                    <a:pt x="4954" y="2978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327" y="3542"/>
                  </a:lnTo>
                  <a:lnTo>
                    <a:pt x="3982" y="3793"/>
                  </a:lnTo>
                  <a:lnTo>
                    <a:pt x="3606" y="4044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279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101" y="4326"/>
                  </a:lnTo>
                  <a:lnTo>
                    <a:pt x="1819" y="4295"/>
                  </a:lnTo>
                  <a:lnTo>
                    <a:pt x="1599" y="4201"/>
                  </a:lnTo>
                  <a:lnTo>
                    <a:pt x="1411" y="4075"/>
                  </a:lnTo>
                  <a:lnTo>
                    <a:pt x="1255" y="3887"/>
                  </a:lnTo>
                  <a:lnTo>
                    <a:pt x="1192" y="3793"/>
                  </a:lnTo>
                  <a:lnTo>
                    <a:pt x="1161" y="3699"/>
                  </a:lnTo>
                  <a:lnTo>
                    <a:pt x="1129" y="3542"/>
                  </a:lnTo>
                  <a:lnTo>
                    <a:pt x="1129" y="3417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223" y="2916"/>
                  </a:lnTo>
                  <a:lnTo>
                    <a:pt x="1317" y="2727"/>
                  </a:lnTo>
                  <a:lnTo>
                    <a:pt x="1505" y="2414"/>
                  </a:lnTo>
                  <a:lnTo>
                    <a:pt x="1756" y="2132"/>
                  </a:lnTo>
                  <a:lnTo>
                    <a:pt x="2070" y="1881"/>
                  </a:lnTo>
                  <a:lnTo>
                    <a:pt x="2414" y="1662"/>
                  </a:lnTo>
                  <a:lnTo>
                    <a:pt x="2822" y="1474"/>
                  </a:lnTo>
                  <a:lnTo>
                    <a:pt x="3229" y="1286"/>
                  </a:lnTo>
                  <a:lnTo>
                    <a:pt x="3668" y="1160"/>
                  </a:lnTo>
                  <a:lnTo>
                    <a:pt x="4107" y="1035"/>
                  </a:lnTo>
                  <a:lnTo>
                    <a:pt x="4577" y="909"/>
                  </a:lnTo>
                  <a:lnTo>
                    <a:pt x="5455" y="753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7054" y="439"/>
                  </a:lnTo>
                  <a:lnTo>
                    <a:pt x="7116" y="376"/>
                  </a:lnTo>
                  <a:lnTo>
                    <a:pt x="7148" y="314"/>
                  </a:lnTo>
                  <a:lnTo>
                    <a:pt x="7148" y="220"/>
                  </a:lnTo>
                  <a:lnTo>
                    <a:pt x="7116" y="157"/>
                  </a:lnTo>
                  <a:lnTo>
                    <a:pt x="7085" y="94"/>
                  </a:lnTo>
                  <a:lnTo>
                    <a:pt x="7022" y="32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6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9"/>
            <p:cNvSpPr/>
            <p:nvPr/>
          </p:nvSpPr>
          <p:spPr>
            <a:xfrm>
              <a:off x="3857575" y="3602350"/>
              <a:ext cx="29025" cy="39200"/>
            </a:xfrm>
            <a:custGeom>
              <a:rect b="b" l="l" r="r" t="t"/>
              <a:pathLst>
                <a:path extrusionOk="0" fill="none" h="1568" w="1161">
                  <a:moveTo>
                    <a:pt x="1161" y="1"/>
                  </a:moveTo>
                  <a:lnTo>
                    <a:pt x="1161" y="1"/>
                  </a:lnTo>
                  <a:lnTo>
                    <a:pt x="785" y="345"/>
                  </a:lnTo>
                  <a:lnTo>
                    <a:pt x="502" y="753"/>
                  </a:lnTo>
                  <a:lnTo>
                    <a:pt x="220" y="1160"/>
                  </a:lnTo>
                  <a:lnTo>
                    <a:pt x="1" y="1568"/>
                  </a:lnTo>
                  <a:lnTo>
                    <a:pt x="1" y="1568"/>
                  </a:lnTo>
                  <a:lnTo>
                    <a:pt x="596" y="784"/>
                  </a:lnTo>
                  <a:lnTo>
                    <a:pt x="879" y="408"/>
                  </a:lnTo>
                  <a:lnTo>
                    <a:pt x="11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9"/>
            <p:cNvSpPr/>
            <p:nvPr/>
          </p:nvSpPr>
          <p:spPr>
            <a:xfrm>
              <a:off x="3948500" y="3553775"/>
              <a:ext cx="135575" cy="39200"/>
            </a:xfrm>
            <a:custGeom>
              <a:rect b="b" l="l" r="r" t="t"/>
              <a:pathLst>
                <a:path extrusionOk="0" fill="none" h="1568" w="5423">
                  <a:moveTo>
                    <a:pt x="909" y="0"/>
                  </a:moveTo>
                  <a:lnTo>
                    <a:pt x="909" y="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219" y="753"/>
                  </a:lnTo>
                  <a:lnTo>
                    <a:pt x="502" y="1003"/>
                  </a:lnTo>
                  <a:lnTo>
                    <a:pt x="815" y="1191"/>
                  </a:lnTo>
                  <a:lnTo>
                    <a:pt x="1191" y="1348"/>
                  </a:lnTo>
                  <a:lnTo>
                    <a:pt x="1191" y="1348"/>
                  </a:lnTo>
                  <a:lnTo>
                    <a:pt x="1473" y="1442"/>
                  </a:lnTo>
                  <a:lnTo>
                    <a:pt x="1787" y="1505"/>
                  </a:lnTo>
                  <a:lnTo>
                    <a:pt x="2100" y="1536"/>
                  </a:lnTo>
                  <a:lnTo>
                    <a:pt x="2445" y="1568"/>
                  </a:lnTo>
                  <a:lnTo>
                    <a:pt x="2445" y="1568"/>
                  </a:lnTo>
                  <a:lnTo>
                    <a:pt x="2821" y="1536"/>
                  </a:lnTo>
                  <a:lnTo>
                    <a:pt x="3197" y="1505"/>
                  </a:lnTo>
                  <a:lnTo>
                    <a:pt x="3574" y="1442"/>
                  </a:lnTo>
                  <a:lnTo>
                    <a:pt x="3950" y="1348"/>
                  </a:lnTo>
                  <a:lnTo>
                    <a:pt x="4326" y="1254"/>
                  </a:lnTo>
                  <a:lnTo>
                    <a:pt x="4671" y="1129"/>
                  </a:lnTo>
                  <a:lnTo>
                    <a:pt x="5329" y="847"/>
                  </a:lnTo>
                  <a:lnTo>
                    <a:pt x="5329" y="847"/>
                  </a:lnTo>
                  <a:lnTo>
                    <a:pt x="5392" y="815"/>
                  </a:lnTo>
                  <a:lnTo>
                    <a:pt x="5423" y="753"/>
                  </a:lnTo>
                  <a:lnTo>
                    <a:pt x="5423" y="690"/>
                  </a:lnTo>
                  <a:lnTo>
                    <a:pt x="5423" y="627"/>
                  </a:lnTo>
                  <a:lnTo>
                    <a:pt x="5360" y="533"/>
                  </a:lnTo>
                  <a:lnTo>
                    <a:pt x="5298" y="502"/>
                  </a:lnTo>
                  <a:lnTo>
                    <a:pt x="5235" y="470"/>
                  </a:lnTo>
                  <a:lnTo>
                    <a:pt x="5235" y="470"/>
                  </a:lnTo>
                  <a:lnTo>
                    <a:pt x="4984" y="470"/>
                  </a:lnTo>
                  <a:lnTo>
                    <a:pt x="4984" y="470"/>
                  </a:lnTo>
                  <a:lnTo>
                    <a:pt x="4514" y="502"/>
                  </a:lnTo>
                  <a:lnTo>
                    <a:pt x="4044" y="533"/>
                  </a:lnTo>
                  <a:lnTo>
                    <a:pt x="3574" y="596"/>
                  </a:lnTo>
                  <a:lnTo>
                    <a:pt x="3103" y="627"/>
                  </a:lnTo>
                  <a:lnTo>
                    <a:pt x="3103" y="627"/>
                  </a:lnTo>
                  <a:lnTo>
                    <a:pt x="2947" y="627"/>
                  </a:lnTo>
                  <a:lnTo>
                    <a:pt x="2947" y="627"/>
                  </a:lnTo>
                  <a:lnTo>
                    <a:pt x="2414" y="596"/>
                  </a:lnTo>
                  <a:lnTo>
                    <a:pt x="2132" y="564"/>
                  </a:lnTo>
                  <a:lnTo>
                    <a:pt x="1849" y="502"/>
                  </a:lnTo>
                  <a:lnTo>
                    <a:pt x="1567" y="408"/>
                  </a:lnTo>
                  <a:lnTo>
                    <a:pt x="1317" y="314"/>
                  </a:lnTo>
                  <a:lnTo>
                    <a:pt x="1097" y="188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9"/>
            <p:cNvSpPr/>
            <p:nvPr/>
          </p:nvSpPr>
          <p:spPr>
            <a:xfrm>
              <a:off x="4048800" y="3502050"/>
              <a:ext cx="54100" cy="37625"/>
            </a:xfrm>
            <a:custGeom>
              <a:rect b="b" l="l" r="r" t="t"/>
              <a:pathLst>
                <a:path extrusionOk="0" fill="none" h="1505" w="2164">
                  <a:moveTo>
                    <a:pt x="1160" y="0"/>
                  </a:moveTo>
                  <a:lnTo>
                    <a:pt x="1160" y="0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39" y="784"/>
                  </a:lnTo>
                  <a:lnTo>
                    <a:pt x="847" y="1035"/>
                  </a:lnTo>
                  <a:lnTo>
                    <a:pt x="1474" y="1442"/>
                  </a:lnTo>
                  <a:lnTo>
                    <a:pt x="1474" y="1442"/>
                  </a:lnTo>
                  <a:lnTo>
                    <a:pt x="1599" y="1505"/>
                  </a:lnTo>
                  <a:lnTo>
                    <a:pt x="1724" y="1505"/>
                  </a:lnTo>
                  <a:lnTo>
                    <a:pt x="1724" y="1505"/>
                  </a:lnTo>
                  <a:lnTo>
                    <a:pt x="1850" y="1505"/>
                  </a:lnTo>
                  <a:lnTo>
                    <a:pt x="1975" y="1442"/>
                  </a:lnTo>
                  <a:lnTo>
                    <a:pt x="2069" y="1348"/>
                  </a:lnTo>
                  <a:lnTo>
                    <a:pt x="2132" y="1223"/>
                  </a:lnTo>
                  <a:lnTo>
                    <a:pt x="2163" y="1097"/>
                  </a:lnTo>
                  <a:lnTo>
                    <a:pt x="2163" y="941"/>
                  </a:lnTo>
                  <a:lnTo>
                    <a:pt x="2132" y="815"/>
                  </a:lnTo>
                  <a:lnTo>
                    <a:pt x="2038" y="690"/>
                  </a:lnTo>
                  <a:lnTo>
                    <a:pt x="2038" y="690"/>
                  </a:lnTo>
                  <a:lnTo>
                    <a:pt x="1630" y="345"/>
                  </a:lnTo>
                  <a:lnTo>
                    <a:pt x="11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9"/>
            <p:cNvSpPr/>
            <p:nvPr/>
          </p:nvSpPr>
          <p:spPr>
            <a:xfrm>
              <a:off x="4098950" y="3434650"/>
              <a:ext cx="138725" cy="292325"/>
            </a:xfrm>
            <a:custGeom>
              <a:rect b="b" l="l" r="r" t="t"/>
              <a:pathLst>
                <a:path extrusionOk="0" fill="none" h="11693" w="5549">
                  <a:moveTo>
                    <a:pt x="5549" y="1"/>
                  </a:moveTo>
                  <a:lnTo>
                    <a:pt x="5549" y="1"/>
                  </a:lnTo>
                  <a:lnTo>
                    <a:pt x="5298" y="32"/>
                  </a:lnTo>
                  <a:lnTo>
                    <a:pt x="5298" y="32"/>
                  </a:lnTo>
                  <a:lnTo>
                    <a:pt x="4765" y="189"/>
                  </a:lnTo>
                  <a:lnTo>
                    <a:pt x="4201" y="314"/>
                  </a:lnTo>
                  <a:lnTo>
                    <a:pt x="4201" y="314"/>
                  </a:lnTo>
                  <a:lnTo>
                    <a:pt x="2790" y="972"/>
                  </a:lnTo>
                  <a:lnTo>
                    <a:pt x="2790" y="972"/>
                  </a:lnTo>
                  <a:lnTo>
                    <a:pt x="2446" y="1254"/>
                  </a:lnTo>
                  <a:lnTo>
                    <a:pt x="2446" y="1254"/>
                  </a:lnTo>
                  <a:lnTo>
                    <a:pt x="2226" y="1505"/>
                  </a:lnTo>
                  <a:lnTo>
                    <a:pt x="2038" y="1787"/>
                  </a:lnTo>
                  <a:lnTo>
                    <a:pt x="1850" y="2069"/>
                  </a:lnTo>
                  <a:lnTo>
                    <a:pt x="1725" y="2383"/>
                  </a:lnTo>
                  <a:lnTo>
                    <a:pt x="1599" y="2665"/>
                  </a:lnTo>
                  <a:lnTo>
                    <a:pt x="1505" y="3010"/>
                  </a:lnTo>
                  <a:lnTo>
                    <a:pt x="1348" y="3637"/>
                  </a:lnTo>
                  <a:lnTo>
                    <a:pt x="1348" y="3637"/>
                  </a:lnTo>
                  <a:lnTo>
                    <a:pt x="1286" y="4107"/>
                  </a:lnTo>
                  <a:lnTo>
                    <a:pt x="1286" y="4577"/>
                  </a:lnTo>
                  <a:lnTo>
                    <a:pt x="1286" y="5047"/>
                  </a:lnTo>
                  <a:lnTo>
                    <a:pt x="1254" y="5518"/>
                  </a:lnTo>
                  <a:lnTo>
                    <a:pt x="1254" y="5518"/>
                  </a:lnTo>
                  <a:lnTo>
                    <a:pt x="1098" y="6176"/>
                  </a:lnTo>
                  <a:lnTo>
                    <a:pt x="1004" y="6583"/>
                  </a:lnTo>
                  <a:lnTo>
                    <a:pt x="878" y="6803"/>
                  </a:lnTo>
                  <a:lnTo>
                    <a:pt x="753" y="6959"/>
                  </a:lnTo>
                  <a:lnTo>
                    <a:pt x="659" y="7022"/>
                  </a:lnTo>
                  <a:lnTo>
                    <a:pt x="533" y="7148"/>
                  </a:lnTo>
                  <a:lnTo>
                    <a:pt x="408" y="7336"/>
                  </a:lnTo>
                  <a:lnTo>
                    <a:pt x="220" y="7712"/>
                  </a:lnTo>
                  <a:lnTo>
                    <a:pt x="220" y="7712"/>
                  </a:lnTo>
                  <a:lnTo>
                    <a:pt x="126" y="8025"/>
                  </a:lnTo>
                  <a:lnTo>
                    <a:pt x="63" y="8370"/>
                  </a:lnTo>
                  <a:lnTo>
                    <a:pt x="1" y="8683"/>
                  </a:lnTo>
                  <a:lnTo>
                    <a:pt x="1" y="8997"/>
                  </a:lnTo>
                  <a:lnTo>
                    <a:pt x="32" y="9310"/>
                  </a:lnTo>
                  <a:lnTo>
                    <a:pt x="95" y="9593"/>
                  </a:lnTo>
                  <a:lnTo>
                    <a:pt x="157" y="9875"/>
                  </a:lnTo>
                  <a:lnTo>
                    <a:pt x="283" y="10157"/>
                  </a:lnTo>
                  <a:lnTo>
                    <a:pt x="408" y="10408"/>
                  </a:lnTo>
                  <a:lnTo>
                    <a:pt x="596" y="10658"/>
                  </a:lnTo>
                  <a:lnTo>
                    <a:pt x="784" y="10878"/>
                  </a:lnTo>
                  <a:lnTo>
                    <a:pt x="1004" y="11097"/>
                  </a:lnTo>
                  <a:lnTo>
                    <a:pt x="1254" y="11285"/>
                  </a:lnTo>
                  <a:lnTo>
                    <a:pt x="1536" y="11442"/>
                  </a:lnTo>
                  <a:lnTo>
                    <a:pt x="1850" y="11567"/>
                  </a:lnTo>
                  <a:lnTo>
                    <a:pt x="2163" y="11693"/>
                  </a:lnTo>
                  <a:lnTo>
                    <a:pt x="2163" y="11693"/>
                  </a:lnTo>
                  <a:lnTo>
                    <a:pt x="2257" y="11693"/>
                  </a:lnTo>
                  <a:lnTo>
                    <a:pt x="2257" y="11693"/>
                  </a:lnTo>
                  <a:lnTo>
                    <a:pt x="2383" y="11693"/>
                  </a:lnTo>
                  <a:lnTo>
                    <a:pt x="2477" y="11599"/>
                  </a:lnTo>
                  <a:lnTo>
                    <a:pt x="2571" y="11505"/>
                  </a:lnTo>
                  <a:lnTo>
                    <a:pt x="2602" y="11411"/>
                  </a:lnTo>
                  <a:lnTo>
                    <a:pt x="2602" y="11411"/>
                  </a:lnTo>
                  <a:lnTo>
                    <a:pt x="2007" y="11097"/>
                  </a:lnTo>
                  <a:lnTo>
                    <a:pt x="1380" y="10752"/>
                  </a:lnTo>
                  <a:lnTo>
                    <a:pt x="1066" y="10564"/>
                  </a:lnTo>
                  <a:lnTo>
                    <a:pt x="816" y="10376"/>
                  </a:lnTo>
                  <a:lnTo>
                    <a:pt x="627" y="10125"/>
                  </a:lnTo>
                  <a:lnTo>
                    <a:pt x="471" y="9875"/>
                  </a:lnTo>
                  <a:lnTo>
                    <a:pt x="471" y="9875"/>
                  </a:lnTo>
                  <a:lnTo>
                    <a:pt x="408" y="9687"/>
                  </a:lnTo>
                  <a:lnTo>
                    <a:pt x="345" y="9498"/>
                  </a:lnTo>
                  <a:lnTo>
                    <a:pt x="314" y="9310"/>
                  </a:lnTo>
                  <a:lnTo>
                    <a:pt x="314" y="9091"/>
                  </a:lnTo>
                  <a:lnTo>
                    <a:pt x="377" y="8683"/>
                  </a:lnTo>
                  <a:lnTo>
                    <a:pt x="471" y="8276"/>
                  </a:lnTo>
                  <a:lnTo>
                    <a:pt x="596" y="7868"/>
                  </a:lnTo>
                  <a:lnTo>
                    <a:pt x="753" y="7492"/>
                  </a:lnTo>
                  <a:lnTo>
                    <a:pt x="1035" y="6740"/>
                  </a:lnTo>
                  <a:lnTo>
                    <a:pt x="1035" y="6740"/>
                  </a:lnTo>
                  <a:lnTo>
                    <a:pt x="1160" y="6270"/>
                  </a:lnTo>
                  <a:lnTo>
                    <a:pt x="1286" y="5831"/>
                  </a:lnTo>
                  <a:lnTo>
                    <a:pt x="1442" y="4922"/>
                  </a:lnTo>
                  <a:lnTo>
                    <a:pt x="1631" y="3982"/>
                  </a:lnTo>
                  <a:lnTo>
                    <a:pt x="1819" y="3072"/>
                  </a:lnTo>
                  <a:lnTo>
                    <a:pt x="1819" y="3072"/>
                  </a:lnTo>
                  <a:lnTo>
                    <a:pt x="1913" y="2853"/>
                  </a:lnTo>
                  <a:lnTo>
                    <a:pt x="2038" y="2602"/>
                  </a:lnTo>
                  <a:lnTo>
                    <a:pt x="2163" y="2352"/>
                  </a:lnTo>
                  <a:lnTo>
                    <a:pt x="2351" y="2132"/>
                  </a:lnTo>
                  <a:lnTo>
                    <a:pt x="2540" y="1881"/>
                  </a:lnTo>
                  <a:lnTo>
                    <a:pt x="2759" y="1662"/>
                  </a:lnTo>
                  <a:lnTo>
                    <a:pt x="3261" y="1254"/>
                  </a:lnTo>
                  <a:lnTo>
                    <a:pt x="3793" y="847"/>
                  </a:lnTo>
                  <a:lnTo>
                    <a:pt x="4389" y="502"/>
                  </a:lnTo>
                  <a:lnTo>
                    <a:pt x="4953" y="220"/>
                  </a:lnTo>
                  <a:lnTo>
                    <a:pt x="55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9"/>
            <p:cNvSpPr/>
            <p:nvPr/>
          </p:nvSpPr>
          <p:spPr>
            <a:xfrm>
              <a:off x="4253325" y="3401750"/>
              <a:ext cx="205350" cy="87775"/>
            </a:xfrm>
            <a:custGeom>
              <a:rect b="b" l="l" r="r" t="t"/>
              <a:pathLst>
                <a:path extrusionOk="0" fill="none" h="3511" w="8214">
                  <a:moveTo>
                    <a:pt x="8025" y="0"/>
                  </a:moveTo>
                  <a:lnTo>
                    <a:pt x="8025" y="0"/>
                  </a:lnTo>
                  <a:lnTo>
                    <a:pt x="7931" y="31"/>
                  </a:lnTo>
                  <a:lnTo>
                    <a:pt x="7900" y="125"/>
                  </a:lnTo>
                  <a:lnTo>
                    <a:pt x="7900" y="125"/>
                  </a:lnTo>
                  <a:lnTo>
                    <a:pt x="7743" y="533"/>
                  </a:lnTo>
                  <a:lnTo>
                    <a:pt x="7586" y="878"/>
                  </a:lnTo>
                  <a:lnTo>
                    <a:pt x="7367" y="1223"/>
                  </a:lnTo>
                  <a:lnTo>
                    <a:pt x="7116" y="1567"/>
                  </a:lnTo>
                  <a:lnTo>
                    <a:pt x="6866" y="1849"/>
                  </a:lnTo>
                  <a:lnTo>
                    <a:pt x="6583" y="2132"/>
                  </a:lnTo>
                  <a:lnTo>
                    <a:pt x="5956" y="2696"/>
                  </a:lnTo>
                  <a:lnTo>
                    <a:pt x="5956" y="2696"/>
                  </a:lnTo>
                  <a:lnTo>
                    <a:pt x="5737" y="2226"/>
                  </a:lnTo>
                  <a:lnTo>
                    <a:pt x="5455" y="1787"/>
                  </a:lnTo>
                  <a:lnTo>
                    <a:pt x="5110" y="1379"/>
                  </a:lnTo>
                  <a:lnTo>
                    <a:pt x="4734" y="1034"/>
                  </a:lnTo>
                  <a:lnTo>
                    <a:pt x="4515" y="909"/>
                  </a:lnTo>
                  <a:lnTo>
                    <a:pt x="4295" y="784"/>
                  </a:lnTo>
                  <a:lnTo>
                    <a:pt x="4076" y="658"/>
                  </a:lnTo>
                  <a:lnTo>
                    <a:pt x="3825" y="564"/>
                  </a:lnTo>
                  <a:lnTo>
                    <a:pt x="3574" y="502"/>
                  </a:lnTo>
                  <a:lnTo>
                    <a:pt x="3323" y="439"/>
                  </a:lnTo>
                  <a:lnTo>
                    <a:pt x="3041" y="408"/>
                  </a:lnTo>
                  <a:lnTo>
                    <a:pt x="2791" y="408"/>
                  </a:lnTo>
                  <a:lnTo>
                    <a:pt x="2791" y="408"/>
                  </a:lnTo>
                  <a:lnTo>
                    <a:pt x="2508" y="408"/>
                  </a:lnTo>
                  <a:lnTo>
                    <a:pt x="2508" y="408"/>
                  </a:lnTo>
                  <a:lnTo>
                    <a:pt x="2195" y="439"/>
                  </a:lnTo>
                  <a:lnTo>
                    <a:pt x="1881" y="502"/>
                  </a:lnTo>
                  <a:lnTo>
                    <a:pt x="1255" y="690"/>
                  </a:lnTo>
                  <a:lnTo>
                    <a:pt x="1" y="1097"/>
                  </a:lnTo>
                  <a:lnTo>
                    <a:pt x="1" y="1097"/>
                  </a:lnTo>
                  <a:lnTo>
                    <a:pt x="157" y="1066"/>
                  </a:lnTo>
                  <a:lnTo>
                    <a:pt x="157" y="1066"/>
                  </a:lnTo>
                  <a:lnTo>
                    <a:pt x="534" y="1003"/>
                  </a:lnTo>
                  <a:lnTo>
                    <a:pt x="941" y="940"/>
                  </a:lnTo>
                  <a:lnTo>
                    <a:pt x="1349" y="909"/>
                  </a:lnTo>
                  <a:lnTo>
                    <a:pt x="1756" y="909"/>
                  </a:lnTo>
                  <a:lnTo>
                    <a:pt x="1756" y="909"/>
                  </a:lnTo>
                  <a:lnTo>
                    <a:pt x="2414" y="940"/>
                  </a:lnTo>
                  <a:lnTo>
                    <a:pt x="3010" y="1034"/>
                  </a:lnTo>
                  <a:lnTo>
                    <a:pt x="3606" y="1160"/>
                  </a:lnTo>
                  <a:lnTo>
                    <a:pt x="3919" y="1285"/>
                  </a:lnTo>
                  <a:lnTo>
                    <a:pt x="4170" y="1379"/>
                  </a:lnTo>
                  <a:lnTo>
                    <a:pt x="4170" y="1379"/>
                  </a:lnTo>
                  <a:lnTo>
                    <a:pt x="4577" y="1599"/>
                  </a:lnTo>
                  <a:lnTo>
                    <a:pt x="4922" y="1818"/>
                  </a:lnTo>
                  <a:lnTo>
                    <a:pt x="5204" y="2038"/>
                  </a:lnTo>
                  <a:lnTo>
                    <a:pt x="5455" y="2257"/>
                  </a:lnTo>
                  <a:lnTo>
                    <a:pt x="5643" y="2508"/>
                  </a:lnTo>
                  <a:lnTo>
                    <a:pt x="5831" y="2790"/>
                  </a:lnTo>
                  <a:lnTo>
                    <a:pt x="5988" y="3135"/>
                  </a:lnTo>
                  <a:lnTo>
                    <a:pt x="6176" y="3511"/>
                  </a:lnTo>
                  <a:lnTo>
                    <a:pt x="6176" y="3511"/>
                  </a:lnTo>
                  <a:lnTo>
                    <a:pt x="6552" y="3229"/>
                  </a:lnTo>
                  <a:lnTo>
                    <a:pt x="6897" y="2884"/>
                  </a:lnTo>
                  <a:lnTo>
                    <a:pt x="7210" y="2476"/>
                  </a:lnTo>
                  <a:lnTo>
                    <a:pt x="7461" y="2038"/>
                  </a:lnTo>
                  <a:lnTo>
                    <a:pt x="7681" y="1599"/>
                  </a:lnTo>
                  <a:lnTo>
                    <a:pt x="7869" y="1097"/>
                  </a:lnTo>
                  <a:lnTo>
                    <a:pt x="8057" y="596"/>
                  </a:lnTo>
                  <a:lnTo>
                    <a:pt x="8213" y="94"/>
                  </a:lnTo>
                  <a:lnTo>
                    <a:pt x="8213" y="94"/>
                  </a:lnTo>
                  <a:lnTo>
                    <a:pt x="8119" y="31"/>
                  </a:lnTo>
                  <a:lnTo>
                    <a:pt x="8119" y="31"/>
                  </a:lnTo>
                  <a:lnTo>
                    <a:pt x="80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9"/>
            <p:cNvSpPr/>
            <p:nvPr/>
          </p:nvSpPr>
          <p:spPr>
            <a:xfrm>
              <a:off x="4341100" y="3364900"/>
              <a:ext cx="33725" cy="24325"/>
            </a:xfrm>
            <a:custGeom>
              <a:rect b="b" l="l" r="r" t="t"/>
              <a:pathLst>
                <a:path extrusionOk="0" fill="none" h="973" w="1349">
                  <a:moveTo>
                    <a:pt x="1348" y="1"/>
                  </a:moveTo>
                  <a:lnTo>
                    <a:pt x="1348" y="1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63" y="753"/>
                  </a:lnTo>
                  <a:lnTo>
                    <a:pt x="157" y="847"/>
                  </a:lnTo>
                  <a:lnTo>
                    <a:pt x="251" y="941"/>
                  </a:lnTo>
                  <a:lnTo>
                    <a:pt x="377" y="972"/>
                  </a:lnTo>
                  <a:lnTo>
                    <a:pt x="377" y="972"/>
                  </a:lnTo>
                  <a:lnTo>
                    <a:pt x="502" y="941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784" y="722"/>
                  </a:lnTo>
                  <a:lnTo>
                    <a:pt x="972" y="534"/>
                  </a:lnTo>
                  <a:lnTo>
                    <a:pt x="1160" y="283"/>
                  </a:lnTo>
                  <a:lnTo>
                    <a:pt x="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>
              <a:off x="4451600" y="3319450"/>
              <a:ext cx="26675" cy="61150"/>
            </a:xfrm>
            <a:custGeom>
              <a:rect b="b" l="l" r="r" t="t"/>
              <a:pathLst>
                <a:path extrusionOk="0" fill="none" h="2446" w="1067">
                  <a:moveTo>
                    <a:pt x="1066" y="1"/>
                  </a:moveTo>
                  <a:lnTo>
                    <a:pt x="1066" y="1"/>
                  </a:lnTo>
                  <a:lnTo>
                    <a:pt x="282" y="345"/>
                  </a:lnTo>
                  <a:lnTo>
                    <a:pt x="282" y="345"/>
                  </a:lnTo>
                  <a:lnTo>
                    <a:pt x="188" y="1098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0" y="1975"/>
                  </a:lnTo>
                  <a:lnTo>
                    <a:pt x="32" y="2101"/>
                  </a:lnTo>
                  <a:lnTo>
                    <a:pt x="63" y="2195"/>
                  </a:lnTo>
                  <a:lnTo>
                    <a:pt x="126" y="2289"/>
                  </a:lnTo>
                  <a:lnTo>
                    <a:pt x="188" y="2352"/>
                  </a:lnTo>
                  <a:lnTo>
                    <a:pt x="282" y="2414"/>
                  </a:lnTo>
                  <a:lnTo>
                    <a:pt x="408" y="2446"/>
                  </a:lnTo>
                  <a:lnTo>
                    <a:pt x="502" y="2446"/>
                  </a:lnTo>
                  <a:lnTo>
                    <a:pt x="502" y="2446"/>
                  </a:lnTo>
                  <a:lnTo>
                    <a:pt x="753" y="1380"/>
                  </a:lnTo>
                  <a:lnTo>
                    <a:pt x="1003" y="377"/>
                  </a:lnTo>
                  <a:lnTo>
                    <a:pt x="1003" y="377"/>
                  </a:lnTo>
                  <a:lnTo>
                    <a:pt x="10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>
              <a:off x="4084850" y="3302225"/>
              <a:ext cx="72900" cy="18025"/>
            </a:xfrm>
            <a:custGeom>
              <a:rect b="b" l="l" r="r" t="t"/>
              <a:pathLst>
                <a:path extrusionOk="0" fill="none" h="721" w="2916">
                  <a:moveTo>
                    <a:pt x="1599" y="0"/>
                  </a:moveTo>
                  <a:lnTo>
                    <a:pt x="1599" y="0"/>
                  </a:lnTo>
                  <a:lnTo>
                    <a:pt x="1380" y="0"/>
                  </a:lnTo>
                  <a:lnTo>
                    <a:pt x="1191" y="31"/>
                  </a:lnTo>
                  <a:lnTo>
                    <a:pt x="972" y="94"/>
                  </a:lnTo>
                  <a:lnTo>
                    <a:pt x="784" y="157"/>
                  </a:lnTo>
                  <a:lnTo>
                    <a:pt x="565" y="251"/>
                  </a:lnTo>
                  <a:lnTo>
                    <a:pt x="376" y="376"/>
                  </a:lnTo>
                  <a:lnTo>
                    <a:pt x="188" y="533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2915" y="376"/>
                  </a:lnTo>
                  <a:lnTo>
                    <a:pt x="2915" y="376"/>
                  </a:lnTo>
                  <a:lnTo>
                    <a:pt x="2602" y="219"/>
                  </a:lnTo>
                  <a:lnTo>
                    <a:pt x="2257" y="94"/>
                  </a:lnTo>
                  <a:lnTo>
                    <a:pt x="1944" y="0"/>
                  </a:lnTo>
                  <a:lnTo>
                    <a:pt x="15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9"/>
            <p:cNvSpPr/>
            <p:nvPr/>
          </p:nvSpPr>
          <p:spPr>
            <a:xfrm>
              <a:off x="4293300" y="3237950"/>
              <a:ext cx="110525" cy="58800"/>
            </a:xfrm>
            <a:custGeom>
              <a:rect b="b" l="l" r="r" t="t"/>
              <a:pathLst>
                <a:path extrusionOk="0" fill="none" h="2352" w="4421">
                  <a:moveTo>
                    <a:pt x="2884" y="1"/>
                  </a:moveTo>
                  <a:lnTo>
                    <a:pt x="2884" y="1"/>
                  </a:lnTo>
                  <a:lnTo>
                    <a:pt x="2696" y="1"/>
                  </a:lnTo>
                  <a:lnTo>
                    <a:pt x="2477" y="32"/>
                  </a:lnTo>
                  <a:lnTo>
                    <a:pt x="2101" y="157"/>
                  </a:lnTo>
                  <a:lnTo>
                    <a:pt x="1724" y="345"/>
                  </a:lnTo>
                  <a:lnTo>
                    <a:pt x="1380" y="596"/>
                  </a:lnTo>
                  <a:lnTo>
                    <a:pt x="1035" y="878"/>
                  </a:lnTo>
                  <a:lnTo>
                    <a:pt x="753" y="1192"/>
                  </a:lnTo>
                  <a:lnTo>
                    <a:pt x="471" y="1505"/>
                  </a:lnTo>
                  <a:lnTo>
                    <a:pt x="251" y="1819"/>
                  </a:lnTo>
                  <a:lnTo>
                    <a:pt x="251" y="1819"/>
                  </a:lnTo>
                  <a:lnTo>
                    <a:pt x="126" y="2069"/>
                  </a:lnTo>
                  <a:lnTo>
                    <a:pt x="0" y="2352"/>
                  </a:lnTo>
                  <a:lnTo>
                    <a:pt x="0" y="2352"/>
                  </a:lnTo>
                  <a:lnTo>
                    <a:pt x="1129" y="2226"/>
                  </a:lnTo>
                  <a:lnTo>
                    <a:pt x="1129" y="2226"/>
                  </a:lnTo>
                  <a:lnTo>
                    <a:pt x="1286" y="2007"/>
                  </a:lnTo>
                  <a:lnTo>
                    <a:pt x="1442" y="1819"/>
                  </a:lnTo>
                  <a:lnTo>
                    <a:pt x="1599" y="1631"/>
                  </a:lnTo>
                  <a:lnTo>
                    <a:pt x="1787" y="1443"/>
                  </a:lnTo>
                  <a:lnTo>
                    <a:pt x="2007" y="1317"/>
                  </a:lnTo>
                  <a:lnTo>
                    <a:pt x="2195" y="1192"/>
                  </a:lnTo>
                  <a:lnTo>
                    <a:pt x="2414" y="1098"/>
                  </a:lnTo>
                  <a:lnTo>
                    <a:pt x="2633" y="1066"/>
                  </a:lnTo>
                  <a:lnTo>
                    <a:pt x="2633" y="1066"/>
                  </a:lnTo>
                  <a:lnTo>
                    <a:pt x="2822" y="1035"/>
                  </a:lnTo>
                  <a:lnTo>
                    <a:pt x="2822" y="1035"/>
                  </a:lnTo>
                  <a:lnTo>
                    <a:pt x="2978" y="1066"/>
                  </a:lnTo>
                  <a:lnTo>
                    <a:pt x="3135" y="1129"/>
                  </a:lnTo>
                  <a:lnTo>
                    <a:pt x="3229" y="1192"/>
                  </a:lnTo>
                  <a:lnTo>
                    <a:pt x="3323" y="1317"/>
                  </a:lnTo>
                  <a:lnTo>
                    <a:pt x="3354" y="1443"/>
                  </a:lnTo>
                  <a:lnTo>
                    <a:pt x="3386" y="1599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4420" y="1913"/>
                  </a:lnTo>
                  <a:lnTo>
                    <a:pt x="4420" y="1913"/>
                  </a:lnTo>
                  <a:lnTo>
                    <a:pt x="4420" y="1568"/>
                  </a:lnTo>
                  <a:lnTo>
                    <a:pt x="4389" y="1223"/>
                  </a:lnTo>
                  <a:lnTo>
                    <a:pt x="4295" y="941"/>
                  </a:lnTo>
                  <a:lnTo>
                    <a:pt x="4169" y="659"/>
                  </a:lnTo>
                  <a:lnTo>
                    <a:pt x="4013" y="439"/>
                  </a:lnTo>
                  <a:lnTo>
                    <a:pt x="3793" y="251"/>
                  </a:lnTo>
                  <a:lnTo>
                    <a:pt x="3511" y="126"/>
                  </a:lnTo>
                  <a:lnTo>
                    <a:pt x="3166" y="32"/>
                  </a:lnTo>
                  <a:lnTo>
                    <a:pt x="3166" y="32"/>
                  </a:lnTo>
                  <a:lnTo>
                    <a:pt x="28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9"/>
            <p:cNvSpPr/>
            <p:nvPr/>
          </p:nvSpPr>
          <p:spPr>
            <a:xfrm>
              <a:off x="4044100" y="3152525"/>
              <a:ext cx="431825" cy="172450"/>
            </a:xfrm>
            <a:custGeom>
              <a:rect b="b" l="l" r="r" t="t"/>
              <a:pathLst>
                <a:path extrusionOk="0" fill="none" h="6898" w="17273">
                  <a:moveTo>
                    <a:pt x="11348" y="1"/>
                  </a:moveTo>
                  <a:lnTo>
                    <a:pt x="11348" y="1"/>
                  </a:lnTo>
                  <a:lnTo>
                    <a:pt x="10909" y="32"/>
                  </a:lnTo>
                  <a:lnTo>
                    <a:pt x="10470" y="64"/>
                  </a:lnTo>
                  <a:lnTo>
                    <a:pt x="9592" y="189"/>
                  </a:lnTo>
                  <a:lnTo>
                    <a:pt x="8777" y="377"/>
                  </a:lnTo>
                  <a:lnTo>
                    <a:pt x="7962" y="596"/>
                  </a:lnTo>
                  <a:lnTo>
                    <a:pt x="7962" y="596"/>
                  </a:lnTo>
                  <a:lnTo>
                    <a:pt x="7492" y="753"/>
                  </a:lnTo>
                  <a:lnTo>
                    <a:pt x="7022" y="941"/>
                  </a:lnTo>
                  <a:lnTo>
                    <a:pt x="6113" y="1349"/>
                  </a:lnTo>
                  <a:lnTo>
                    <a:pt x="5204" y="1725"/>
                  </a:lnTo>
                  <a:lnTo>
                    <a:pt x="4734" y="1913"/>
                  </a:lnTo>
                  <a:lnTo>
                    <a:pt x="4263" y="2038"/>
                  </a:lnTo>
                  <a:lnTo>
                    <a:pt x="4263" y="2038"/>
                  </a:lnTo>
                  <a:lnTo>
                    <a:pt x="3730" y="2226"/>
                  </a:lnTo>
                  <a:lnTo>
                    <a:pt x="3292" y="2446"/>
                  </a:lnTo>
                  <a:lnTo>
                    <a:pt x="2884" y="2697"/>
                  </a:lnTo>
                  <a:lnTo>
                    <a:pt x="2571" y="2979"/>
                  </a:lnTo>
                  <a:lnTo>
                    <a:pt x="2257" y="3324"/>
                  </a:lnTo>
                  <a:lnTo>
                    <a:pt x="1975" y="3700"/>
                  </a:lnTo>
                  <a:lnTo>
                    <a:pt x="1693" y="4107"/>
                  </a:lnTo>
                  <a:lnTo>
                    <a:pt x="1380" y="4577"/>
                  </a:lnTo>
                  <a:lnTo>
                    <a:pt x="1380" y="4577"/>
                  </a:lnTo>
                  <a:lnTo>
                    <a:pt x="1035" y="5142"/>
                  </a:lnTo>
                  <a:lnTo>
                    <a:pt x="690" y="5737"/>
                  </a:lnTo>
                  <a:lnTo>
                    <a:pt x="345" y="6333"/>
                  </a:lnTo>
                  <a:lnTo>
                    <a:pt x="0" y="6897"/>
                  </a:lnTo>
                  <a:lnTo>
                    <a:pt x="0" y="6897"/>
                  </a:lnTo>
                  <a:lnTo>
                    <a:pt x="596" y="6803"/>
                  </a:lnTo>
                  <a:lnTo>
                    <a:pt x="596" y="6803"/>
                  </a:lnTo>
                  <a:lnTo>
                    <a:pt x="753" y="6615"/>
                  </a:lnTo>
                  <a:lnTo>
                    <a:pt x="753" y="6615"/>
                  </a:lnTo>
                  <a:lnTo>
                    <a:pt x="1066" y="6239"/>
                  </a:lnTo>
                  <a:lnTo>
                    <a:pt x="1317" y="5831"/>
                  </a:lnTo>
                  <a:lnTo>
                    <a:pt x="1850" y="5016"/>
                  </a:lnTo>
                  <a:lnTo>
                    <a:pt x="2351" y="4233"/>
                  </a:lnTo>
                  <a:lnTo>
                    <a:pt x="2633" y="3825"/>
                  </a:lnTo>
                  <a:lnTo>
                    <a:pt x="2947" y="3449"/>
                  </a:lnTo>
                  <a:lnTo>
                    <a:pt x="2947" y="3449"/>
                  </a:lnTo>
                  <a:lnTo>
                    <a:pt x="3229" y="3167"/>
                  </a:lnTo>
                  <a:lnTo>
                    <a:pt x="3511" y="2916"/>
                  </a:lnTo>
                  <a:lnTo>
                    <a:pt x="3825" y="2697"/>
                  </a:lnTo>
                  <a:lnTo>
                    <a:pt x="4138" y="2540"/>
                  </a:lnTo>
                  <a:lnTo>
                    <a:pt x="4483" y="2383"/>
                  </a:lnTo>
                  <a:lnTo>
                    <a:pt x="4796" y="2289"/>
                  </a:lnTo>
                  <a:lnTo>
                    <a:pt x="5486" y="2101"/>
                  </a:lnTo>
                  <a:lnTo>
                    <a:pt x="6207" y="1976"/>
                  </a:lnTo>
                  <a:lnTo>
                    <a:pt x="6928" y="1850"/>
                  </a:lnTo>
                  <a:lnTo>
                    <a:pt x="7649" y="1694"/>
                  </a:lnTo>
                  <a:lnTo>
                    <a:pt x="7994" y="1600"/>
                  </a:lnTo>
                  <a:lnTo>
                    <a:pt x="8370" y="1474"/>
                  </a:lnTo>
                  <a:lnTo>
                    <a:pt x="8370" y="1474"/>
                  </a:lnTo>
                  <a:lnTo>
                    <a:pt x="8683" y="1317"/>
                  </a:lnTo>
                  <a:lnTo>
                    <a:pt x="8997" y="1161"/>
                  </a:lnTo>
                  <a:lnTo>
                    <a:pt x="9279" y="1004"/>
                  </a:lnTo>
                  <a:lnTo>
                    <a:pt x="9592" y="879"/>
                  </a:lnTo>
                  <a:lnTo>
                    <a:pt x="9592" y="879"/>
                  </a:lnTo>
                  <a:lnTo>
                    <a:pt x="10062" y="722"/>
                  </a:lnTo>
                  <a:lnTo>
                    <a:pt x="10501" y="596"/>
                  </a:lnTo>
                  <a:lnTo>
                    <a:pt x="10971" y="534"/>
                  </a:lnTo>
                  <a:lnTo>
                    <a:pt x="11379" y="534"/>
                  </a:lnTo>
                  <a:lnTo>
                    <a:pt x="11379" y="534"/>
                  </a:lnTo>
                  <a:lnTo>
                    <a:pt x="11786" y="534"/>
                  </a:lnTo>
                  <a:lnTo>
                    <a:pt x="12194" y="596"/>
                  </a:lnTo>
                  <a:lnTo>
                    <a:pt x="12601" y="691"/>
                  </a:lnTo>
                  <a:lnTo>
                    <a:pt x="12978" y="816"/>
                  </a:lnTo>
                  <a:lnTo>
                    <a:pt x="13354" y="1004"/>
                  </a:lnTo>
                  <a:lnTo>
                    <a:pt x="13730" y="1223"/>
                  </a:lnTo>
                  <a:lnTo>
                    <a:pt x="14106" y="1474"/>
                  </a:lnTo>
                  <a:lnTo>
                    <a:pt x="14451" y="1756"/>
                  </a:lnTo>
                  <a:lnTo>
                    <a:pt x="14451" y="1756"/>
                  </a:lnTo>
                  <a:lnTo>
                    <a:pt x="14858" y="2101"/>
                  </a:lnTo>
                  <a:lnTo>
                    <a:pt x="15203" y="2477"/>
                  </a:lnTo>
                  <a:lnTo>
                    <a:pt x="15517" y="2885"/>
                  </a:lnTo>
                  <a:lnTo>
                    <a:pt x="15799" y="3292"/>
                  </a:lnTo>
                  <a:lnTo>
                    <a:pt x="16018" y="3731"/>
                  </a:lnTo>
                  <a:lnTo>
                    <a:pt x="16206" y="4170"/>
                  </a:lnTo>
                  <a:lnTo>
                    <a:pt x="16363" y="4640"/>
                  </a:lnTo>
                  <a:lnTo>
                    <a:pt x="16488" y="5110"/>
                  </a:lnTo>
                  <a:lnTo>
                    <a:pt x="16488" y="5110"/>
                  </a:lnTo>
                  <a:lnTo>
                    <a:pt x="17272" y="5048"/>
                  </a:lnTo>
                  <a:lnTo>
                    <a:pt x="17272" y="5048"/>
                  </a:lnTo>
                  <a:lnTo>
                    <a:pt x="17084" y="4452"/>
                  </a:lnTo>
                  <a:lnTo>
                    <a:pt x="16865" y="3888"/>
                  </a:lnTo>
                  <a:lnTo>
                    <a:pt x="16551" y="3324"/>
                  </a:lnTo>
                  <a:lnTo>
                    <a:pt x="16238" y="2791"/>
                  </a:lnTo>
                  <a:lnTo>
                    <a:pt x="15861" y="2289"/>
                  </a:lnTo>
                  <a:lnTo>
                    <a:pt x="15454" y="1819"/>
                  </a:lnTo>
                  <a:lnTo>
                    <a:pt x="15046" y="1411"/>
                  </a:lnTo>
                  <a:lnTo>
                    <a:pt x="14608" y="1035"/>
                  </a:lnTo>
                  <a:lnTo>
                    <a:pt x="14608" y="1035"/>
                  </a:lnTo>
                  <a:lnTo>
                    <a:pt x="14263" y="785"/>
                  </a:lnTo>
                  <a:lnTo>
                    <a:pt x="13887" y="565"/>
                  </a:lnTo>
                  <a:lnTo>
                    <a:pt x="13479" y="377"/>
                  </a:lnTo>
                  <a:lnTo>
                    <a:pt x="13072" y="252"/>
                  </a:lnTo>
                  <a:lnTo>
                    <a:pt x="12664" y="126"/>
                  </a:lnTo>
                  <a:lnTo>
                    <a:pt x="12225" y="64"/>
                  </a:lnTo>
                  <a:lnTo>
                    <a:pt x="11786" y="32"/>
                  </a:lnTo>
                  <a:lnTo>
                    <a:pt x="1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9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h="28683" w="26457">
                  <a:moveTo>
                    <a:pt x="22507" y="2885"/>
                  </a:moveTo>
                  <a:lnTo>
                    <a:pt x="22789" y="2916"/>
                  </a:lnTo>
                  <a:lnTo>
                    <a:pt x="23134" y="3010"/>
                  </a:lnTo>
                  <a:lnTo>
                    <a:pt x="23416" y="3135"/>
                  </a:lnTo>
                  <a:lnTo>
                    <a:pt x="23636" y="3323"/>
                  </a:lnTo>
                  <a:lnTo>
                    <a:pt x="23792" y="3543"/>
                  </a:lnTo>
                  <a:lnTo>
                    <a:pt x="23918" y="3825"/>
                  </a:lnTo>
                  <a:lnTo>
                    <a:pt x="24012" y="4107"/>
                  </a:lnTo>
                  <a:lnTo>
                    <a:pt x="24043" y="4452"/>
                  </a:lnTo>
                  <a:lnTo>
                    <a:pt x="24043" y="4797"/>
                  </a:lnTo>
                  <a:lnTo>
                    <a:pt x="24012" y="5173"/>
                  </a:lnTo>
                  <a:lnTo>
                    <a:pt x="23918" y="5612"/>
                  </a:lnTo>
                  <a:lnTo>
                    <a:pt x="23792" y="6019"/>
                  </a:lnTo>
                  <a:lnTo>
                    <a:pt x="23667" y="6458"/>
                  </a:lnTo>
                  <a:lnTo>
                    <a:pt x="23479" y="6866"/>
                  </a:lnTo>
                  <a:lnTo>
                    <a:pt x="23291" y="7242"/>
                  </a:lnTo>
                  <a:lnTo>
                    <a:pt x="23103" y="7618"/>
                  </a:lnTo>
                  <a:lnTo>
                    <a:pt x="22883" y="7963"/>
                  </a:lnTo>
                  <a:lnTo>
                    <a:pt x="22695" y="8245"/>
                  </a:lnTo>
                  <a:lnTo>
                    <a:pt x="22507" y="8496"/>
                  </a:lnTo>
                  <a:lnTo>
                    <a:pt x="22319" y="8684"/>
                  </a:lnTo>
                  <a:lnTo>
                    <a:pt x="22131" y="8840"/>
                  </a:lnTo>
                  <a:lnTo>
                    <a:pt x="22037" y="8903"/>
                  </a:lnTo>
                  <a:lnTo>
                    <a:pt x="21912" y="8934"/>
                  </a:lnTo>
                  <a:lnTo>
                    <a:pt x="21786" y="8903"/>
                  </a:lnTo>
                  <a:lnTo>
                    <a:pt x="21692" y="8809"/>
                  </a:lnTo>
                  <a:lnTo>
                    <a:pt x="21598" y="8715"/>
                  </a:lnTo>
                  <a:lnTo>
                    <a:pt x="21535" y="8558"/>
                  </a:lnTo>
                  <a:lnTo>
                    <a:pt x="21535" y="8433"/>
                  </a:lnTo>
                  <a:lnTo>
                    <a:pt x="21598" y="8308"/>
                  </a:lnTo>
                  <a:lnTo>
                    <a:pt x="21912" y="7775"/>
                  </a:lnTo>
                  <a:lnTo>
                    <a:pt x="22256" y="7242"/>
                  </a:lnTo>
                  <a:lnTo>
                    <a:pt x="22570" y="6678"/>
                  </a:lnTo>
                  <a:lnTo>
                    <a:pt x="22695" y="6395"/>
                  </a:lnTo>
                  <a:lnTo>
                    <a:pt x="22821" y="6082"/>
                  </a:lnTo>
                  <a:lnTo>
                    <a:pt x="22946" y="5486"/>
                  </a:lnTo>
                  <a:lnTo>
                    <a:pt x="23009" y="5204"/>
                  </a:lnTo>
                  <a:lnTo>
                    <a:pt x="23009" y="4891"/>
                  </a:lnTo>
                  <a:lnTo>
                    <a:pt x="23009" y="4483"/>
                  </a:lnTo>
                  <a:lnTo>
                    <a:pt x="22977" y="4327"/>
                  </a:lnTo>
                  <a:lnTo>
                    <a:pt x="22946" y="4201"/>
                  </a:lnTo>
                  <a:lnTo>
                    <a:pt x="22852" y="4076"/>
                  </a:lnTo>
                  <a:lnTo>
                    <a:pt x="22758" y="4013"/>
                  </a:lnTo>
                  <a:lnTo>
                    <a:pt x="22601" y="3950"/>
                  </a:lnTo>
                  <a:lnTo>
                    <a:pt x="22445" y="3919"/>
                  </a:lnTo>
                  <a:lnTo>
                    <a:pt x="22256" y="3950"/>
                  </a:lnTo>
                  <a:lnTo>
                    <a:pt x="22037" y="3982"/>
                  </a:lnTo>
                  <a:lnTo>
                    <a:pt x="21818" y="4076"/>
                  </a:lnTo>
                  <a:lnTo>
                    <a:pt x="21630" y="4201"/>
                  </a:lnTo>
                  <a:lnTo>
                    <a:pt x="21410" y="4327"/>
                  </a:lnTo>
                  <a:lnTo>
                    <a:pt x="21222" y="4515"/>
                  </a:lnTo>
                  <a:lnTo>
                    <a:pt x="21065" y="4703"/>
                  </a:lnTo>
                  <a:lnTo>
                    <a:pt x="20909" y="4891"/>
                  </a:lnTo>
                  <a:lnTo>
                    <a:pt x="20752" y="5110"/>
                  </a:lnTo>
                  <a:lnTo>
                    <a:pt x="20595" y="5392"/>
                  </a:lnTo>
                  <a:lnTo>
                    <a:pt x="20470" y="5643"/>
                  </a:lnTo>
                  <a:lnTo>
                    <a:pt x="20407" y="5894"/>
                  </a:lnTo>
                  <a:lnTo>
                    <a:pt x="20344" y="6145"/>
                  </a:lnTo>
                  <a:lnTo>
                    <a:pt x="20344" y="6458"/>
                  </a:lnTo>
                  <a:lnTo>
                    <a:pt x="20344" y="6740"/>
                  </a:lnTo>
                  <a:lnTo>
                    <a:pt x="20407" y="7336"/>
                  </a:lnTo>
                  <a:lnTo>
                    <a:pt x="20470" y="7963"/>
                  </a:lnTo>
                  <a:lnTo>
                    <a:pt x="20532" y="8527"/>
                  </a:lnTo>
                  <a:lnTo>
                    <a:pt x="20532" y="8621"/>
                  </a:lnTo>
                  <a:lnTo>
                    <a:pt x="20501" y="8684"/>
                  </a:lnTo>
                  <a:lnTo>
                    <a:pt x="20438" y="8715"/>
                  </a:lnTo>
                  <a:lnTo>
                    <a:pt x="20250" y="8715"/>
                  </a:lnTo>
                  <a:lnTo>
                    <a:pt x="20188" y="8652"/>
                  </a:lnTo>
                  <a:lnTo>
                    <a:pt x="20000" y="8276"/>
                  </a:lnTo>
                  <a:lnTo>
                    <a:pt x="19811" y="7869"/>
                  </a:lnTo>
                  <a:lnTo>
                    <a:pt x="19686" y="7430"/>
                  </a:lnTo>
                  <a:lnTo>
                    <a:pt x="19561" y="6991"/>
                  </a:lnTo>
                  <a:lnTo>
                    <a:pt x="19498" y="6552"/>
                  </a:lnTo>
                  <a:lnTo>
                    <a:pt x="19498" y="6113"/>
                  </a:lnTo>
                  <a:lnTo>
                    <a:pt x="19529" y="5674"/>
                  </a:lnTo>
                  <a:lnTo>
                    <a:pt x="19623" y="5236"/>
                  </a:lnTo>
                  <a:lnTo>
                    <a:pt x="19749" y="4953"/>
                  </a:lnTo>
                  <a:lnTo>
                    <a:pt x="19874" y="4703"/>
                  </a:lnTo>
                  <a:lnTo>
                    <a:pt x="20094" y="4389"/>
                  </a:lnTo>
                  <a:lnTo>
                    <a:pt x="20376" y="4076"/>
                  </a:lnTo>
                  <a:lnTo>
                    <a:pt x="20658" y="3762"/>
                  </a:lnTo>
                  <a:lnTo>
                    <a:pt x="21003" y="3480"/>
                  </a:lnTo>
                  <a:lnTo>
                    <a:pt x="21347" y="3229"/>
                  </a:lnTo>
                  <a:lnTo>
                    <a:pt x="21724" y="3041"/>
                  </a:lnTo>
                  <a:lnTo>
                    <a:pt x="22100" y="2916"/>
                  </a:lnTo>
                  <a:lnTo>
                    <a:pt x="22319" y="2885"/>
                  </a:lnTo>
                  <a:close/>
                  <a:moveTo>
                    <a:pt x="13229" y="5455"/>
                  </a:moveTo>
                  <a:lnTo>
                    <a:pt x="13542" y="5549"/>
                  </a:lnTo>
                  <a:lnTo>
                    <a:pt x="13887" y="5674"/>
                  </a:lnTo>
                  <a:lnTo>
                    <a:pt x="14200" y="5831"/>
                  </a:lnTo>
                  <a:lnTo>
                    <a:pt x="14420" y="5957"/>
                  </a:lnTo>
                  <a:lnTo>
                    <a:pt x="14639" y="6113"/>
                  </a:lnTo>
                  <a:lnTo>
                    <a:pt x="15015" y="6489"/>
                  </a:lnTo>
                  <a:lnTo>
                    <a:pt x="15360" y="6897"/>
                  </a:lnTo>
                  <a:lnTo>
                    <a:pt x="15674" y="7336"/>
                  </a:lnTo>
                  <a:lnTo>
                    <a:pt x="15893" y="7837"/>
                  </a:lnTo>
                  <a:lnTo>
                    <a:pt x="15987" y="8088"/>
                  </a:lnTo>
                  <a:lnTo>
                    <a:pt x="16050" y="8339"/>
                  </a:lnTo>
                  <a:lnTo>
                    <a:pt x="16081" y="8590"/>
                  </a:lnTo>
                  <a:lnTo>
                    <a:pt x="16113" y="8840"/>
                  </a:lnTo>
                  <a:lnTo>
                    <a:pt x="16113" y="9091"/>
                  </a:lnTo>
                  <a:lnTo>
                    <a:pt x="16081" y="9342"/>
                  </a:lnTo>
                  <a:lnTo>
                    <a:pt x="16050" y="9467"/>
                  </a:lnTo>
                  <a:lnTo>
                    <a:pt x="15956" y="9561"/>
                  </a:lnTo>
                  <a:lnTo>
                    <a:pt x="15862" y="9593"/>
                  </a:lnTo>
                  <a:lnTo>
                    <a:pt x="15768" y="9624"/>
                  </a:lnTo>
                  <a:lnTo>
                    <a:pt x="15611" y="9593"/>
                  </a:lnTo>
                  <a:lnTo>
                    <a:pt x="15517" y="9530"/>
                  </a:lnTo>
                  <a:lnTo>
                    <a:pt x="15423" y="9467"/>
                  </a:lnTo>
                  <a:lnTo>
                    <a:pt x="15360" y="9342"/>
                  </a:lnTo>
                  <a:lnTo>
                    <a:pt x="15141" y="8684"/>
                  </a:lnTo>
                  <a:lnTo>
                    <a:pt x="14921" y="8057"/>
                  </a:lnTo>
                  <a:lnTo>
                    <a:pt x="14796" y="7775"/>
                  </a:lnTo>
                  <a:lnTo>
                    <a:pt x="14639" y="7493"/>
                  </a:lnTo>
                  <a:lnTo>
                    <a:pt x="14451" y="7210"/>
                  </a:lnTo>
                  <a:lnTo>
                    <a:pt x="14200" y="6960"/>
                  </a:lnTo>
                  <a:lnTo>
                    <a:pt x="13950" y="6709"/>
                  </a:lnTo>
                  <a:lnTo>
                    <a:pt x="13636" y="6552"/>
                  </a:lnTo>
                  <a:lnTo>
                    <a:pt x="13291" y="6427"/>
                  </a:lnTo>
                  <a:lnTo>
                    <a:pt x="12947" y="6395"/>
                  </a:lnTo>
                  <a:lnTo>
                    <a:pt x="12633" y="6427"/>
                  </a:lnTo>
                  <a:lnTo>
                    <a:pt x="12476" y="6458"/>
                  </a:lnTo>
                  <a:lnTo>
                    <a:pt x="12320" y="6521"/>
                  </a:lnTo>
                  <a:lnTo>
                    <a:pt x="12194" y="6615"/>
                  </a:lnTo>
                  <a:lnTo>
                    <a:pt x="12038" y="6709"/>
                  </a:lnTo>
                  <a:lnTo>
                    <a:pt x="11912" y="6834"/>
                  </a:lnTo>
                  <a:lnTo>
                    <a:pt x="11818" y="6991"/>
                  </a:lnTo>
                  <a:lnTo>
                    <a:pt x="11693" y="7148"/>
                  </a:lnTo>
                  <a:lnTo>
                    <a:pt x="11630" y="7304"/>
                  </a:lnTo>
                  <a:lnTo>
                    <a:pt x="11599" y="7461"/>
                  </a:lnTo>
                  <a:lnTo>
                    <a:pt x="11567" y="7618"/>
                  </a:lnTo>
                  <a:lnTo>
                    <a:pt x="11536" y="7775"/>
                  </a:lnTo>
                  <a:lnTo>
                    <a:pt x="11536" y="7931"/>
                  </a:lnTo>
                  <a:lnTo>
                    <a:pt x="11630" y="8245"/>
                  </a:lnTo>
                  <a:lnTo>
                    <a:pt x="11755" y="8527"/>
                  </a:lnTo>
                  <a:lnTo>
                    <a:pt x="11944" y="8809"/>
                  </a:lnTo>
                  <a:lnTo>
                    <a:pt x="12163" y="9029"/>
                  </a:lnTo>
                  <a:lnTo>
                    <a:pt x="12445" y="9248"/>
                  </a:lnTo>
                  <a:lnTo>
                    <a:pt x="12727" y="9405"/>
                  </a:lnTo>
                  <a:lnTo>
                    <a:pt x="13041" y="9561"/>
                  </a:lnTo>
                  <a:lnTo>
                    <a:pt x="13385" y="9655"/>
                  </a:lnTo>
                  <a:lnTo>
                    <a:pt x="13699" y="9718"/>
                  </a:lnTo>
                  <a:lnTo>
                    <a:pt x="14389" y="9844"/>
                  </a:lnTo>
                  <a:lnTo>
                    <a:pt x="14702" y="9906"/>
                  </a:lnTo>
                  <a:lnTo>
                    <a:pt x="15047" y="10000"/>
                  </a:lnTo>
                  <a:lnTo>
                    <a:pt x="15110" y="10000"/>
                  </a:lnTo>
                  <a:lnTo>
                    <a:pt x="15141" y="10063"/>
                  </a:lnTo>
                  <a:lnTo>
                    <a:pt x="15172" y="10157"/>
                  </a:lnTo>
                  <a:lnTo>
                    <a:pt x="15141" y="10251"/>
                  </a:lnTo>
                  <a:lnTo>
                    <a:pt x="15110" y="10282"/>
                  </a:lnTo>
                  <a:lnTo>
                    <a:pt x="15047" y="10282"/>
                  </a:lnTo>
                  <a:lnTo>
                    <a:pt x="14765" y="10345"/>
                  </a:lnTo>
                  <a:lnTo>
                    <a:pt x="14483" y="10408"/>
                  </a:lnTo>
                  <a:lnTo>
                    <a:pt x="14200" y="10439"/>
                  </a:lnTo>
                  <a:lnTo>
                    <a:pt x="13511" y="10439"/>
                  </a:lnTo>
                  <a:lnTo>
                    <a:pt x="13135" y="10376"/>
                  </a:lnTo>
                  <a:lnTo>
                    <a:pt x="12727" y="10282"/>
                  </a:lnTo>
                  <a:lnTo>
                    <a:pt x="12382" y="10157"/>
                  </a:lnTo>
                  <a:lnTo>
                    <a:pt x="12006" y="10000"/>
                  </a:lnTo>
                  <a:lnTo>
                    <a:pt x="11693" y="9781"/>
                  </a:lnTo>
                  <a:lnTo>
                    <a:pt x="11379" y="9530"/>
                  </a:lnTo>
                  <a:lnTo>
                    <a:pt x="11129" y="9248"/>
                  </a:lnTo>
                  <a:lnTo>
                    <a:pt x="11003" y="9060"/>
                  </a:lnTo>
                  <a:lnTo>
                    <a:pt x="10878" y="8903"/>
                  </a:lnTo>
                  <a:lnTo>
                    <a:pt x="10721" y="8527"/>
                  </a:lnTo>
                  <a:lnTo>
                    <a:pt x="10627" y="8119"/>
                  </a:lnTo>
                  <a:lnTo>
                    <a:pt x="10627" y="7712"/>
                  </a:lnTo>
                  <a:lnTo>
                    <a:pt x="10658" y="7304"/>
                  </a:lnTo>
                  <a:lnTo>
                    <a:pt x="10784" y="6928"/>
                  </a:lnTo>
                  <a:lnTo>
                    <a:pt x="10972" y="6552"/>
                  </a:lnTo>
                  <a:lnTo>
                    <a:pt x="11097" y="6395"/>
                  </a:lnTo>
                  <a:lnTo>
                    <a:pt x="11223" y="6207"/>
                  </a:lnTo>
                  <a:lnTo>
                    <a:pt x="11285" y="6176"/>
                  </a:lnTo>
                  <a:lnTo>
                    <a:pt x="11473" y="5988"/>
                  </a:lnTo>
                  <a:lnTo>
                    <a:pt x="11661" y="5831"/>
                  </a:lnTo>
                  <a:lnTo>
                    <a:pt x="11850" y="5706"/>
                  </a:lnTo>
                  <a:lnTo>
                    <a:pt x="12069" y="5612"/>
                  </a:lnTo>
                  <a:lnTo>
                    <a:pt x="12257" y="5549"/>
                  </a:lnTo>
                  <a:lnTo>
                    <a:pt x="12476" y="5486"/>
                  </a:lnTo>
                  <a:lnTo>
                    <a:pt x="12665" y="5455"/>
                  </a:lnTo>
                  <a:close/>
                  <a:moveTo>
                    <a:pt x="7869" y="12414"/>
                  </a:moveTo>
                  <a:lnTo>
                    <a:pt x="8276" y="12445"/>
                  </a:lnTo>
                  <a:lnTo>
                    <a:pt x="8684" y="12508"/>
                  </a:lnTo>
                  <a:lnTo>
                    <a:pt x="9091" y="12602"/>
                  </a:lnTo>
                  <a:lnTo>
                    <a:pt x="9499" y="12727"/>
                  </a:lnTo>
                  <a:lnTo>
                    <a:pt x="9906" y="12884"/>
                  </a:lnTo>
                  <a:lnTo>
                    <a:pt x="10282" y="13041"/>
                  </a:lnTo>
                  <a:lnTo>
                    <a:pt x="10658" y="13229"/>
                  </a:lnTo>
                  <a:lnTo>
                    <a:pt x="11003" y="13448"/>
                  </a:lnTo>
                  <a:lnTo>
                    <a:pt x="11473" y="13793"/>
                  </a:lnTo>
                  <a:lnTo>
                    <a:pt x="11881" y="14138"/>
                  </a:lnTo>
                  <a:lnTo>
                    <a:pt x="11975" y="14263"/>
                  </a:lnTo>
                  <a:lnTo>
                    <a:pt x="12006" y="14389"/>
                  </a:lnTo>
                  <a:lnTo>
                    <a:pt x="12006" y="14545"/>
                  </a:lnTo>
                  <a:lnTo>
                    <a:pt x="11975" y="14671"/>
                  </a:lnTo>
                  <a:lnTo>
                    <a:pt x="11912" y="14796"/>
                  </a:lnTo>
                  <a:lnTo>
                    <a:pt x="11818" y="14890"/>
                  </a:lnTo>
                  <a:lnTo>
                    <a:pt x="11693" y="14953"/>
                  </a:lnTo>
                  <a:lnTo>
                    <a:pt x="11442" y="14953"/>
                  </a:lnTo>
                  <a:lnTo>
                    <a:pt x="11317" y="14890"/>
                  </a:lnTo>
                  <a:lnTo>
                    <a:pt x="10690" y="14483"/>
                  </a:lnTo>
                  <a:lnTo>
                    <a:pt x="10282" y="14232"/>
                  </a:lnTo>
                  <a:lnTo>
                    <a:pt x="9843" y="14013"/>
                  </a:lnTo>
                  <a:lnTo>
                    <a:pt x="9342" y="13793"/>
                  </a:lnTo>
                  <a:lnTo>
                    <a:pt x="8840" y="13605"/>
                  </a:lnTo>
                  <a:lnTo>
                    <a:pt x="8370" y="13480"/>
                  </a:lnTo>
                  <a:lnTo>
                    <a:pt x="8119" y="13417"/>
                  </a:lnTo>
                  <a:lnTo>
                    <a:pt x="7680" y="13417"/>
                  </a:lnTo>
                  <a:lnTo>
                    <a:pt x="7461" y="13480"/>
                  </a:lnTo>
                  <a:lnTo>
                    <a:pt x="7273" y="13542"/>
                  </a:lnTo>
                  <a:lnTo>
                    <a:pt x="7085" y="13636"/>
                  </a:lnTo>
                  <a:lnTo>
                    <a:pt x="6928" y="13762"/>
                  </a:lnTo>
                  <a:lnTo>
                    <a:pt x="6803" y="13919"/>
                  </a:lnTo>
                  <a:lnTo>
                    <a:pt x="6677" y="14107"/>
                  </a:lnTo>
                  <a:lnTo>
                    <a:pt x="6552" y="14326"/>
                  </a:lnTo>
                  <a:lnTo>
                    <a:pt x="6489" y="14514"/>
                  </a:lnTo>
                  <a:lnTo>
                    <a:pt x="6458" y="14702"/>
                  </a:lnTo>
                  <a:lnTo>
                    <a:pt x="6458" y="14859"/>
                  </a:lnTo>
                  <a:lnTo>
                    <a:pt x="6458" y="15016"/>
                  </a:lnTo>
                  <a:lnTo>
                    <a:pt x="6489" y="15172"/>
                  </a:lnTo>
                  <a:lnTo>
                    <a:pt x="6552" y="15298"/>
                  </a:lnTo>
                  <a:lnTo>
                    <a:pt x="6646" y="15423"/>
                  </a:lnTo>
                  <a:lnTo>
                    <a:pt x="6740" y="15517"/>
                  </a:lnTo>
                  <a:lnTo>
                    <a:pt x="6928" y="15705"/>
                  </a:lnTo>
                  <a:lnTo>
                    <a:pt x="7148" y="15831"/>
                  </a:lnTo>
                  <a:lnTo>
                    <a:pt x="7398" y="15925"/>
                  </a:lnTo>
                  <a:lnTo>
                    <a:pt x="7680" y="16019"/>
                  </a:lnTo>
                  <a:lnTo>
                    <a:pt x="7963" y="16081"/>
                  </a:lnTo>
                  <a:lnTo>
                    <a:pt x="8245" y="16113"/>
                  </a:lnTo>
                  <a:lnTo>
                    <a:pt x="8778" y="16144"/>
                  </a:lnTo>
                  <a:lnTo>
                    <a:pt x="8934" y="16144"/>
                  </a:lnTo>
                  <a:lnTo>
                    <a:pt x="9405" y="16113"/>
                  </a:lnTo>
                  <a:lnTo>
                    <a:pt x="9875" y="16050"/>
                  </a:lnTo>
                  <a:lnTo>
                    <a:pt x="10345" y="16019"/>
                  </a:lnTo>
                  <a:lnTo>
                    <a:pt x="10815" y="15987"/>
                  </a:lnTo>
                  <a:lnTo>
                    <a:pt x="11066" y="15987"/>
                  </a:lnTo>
                  <a:lnTo>
                    <a:pt x="11129" y="16019"/>
                  </a:lnTo>
                  <a:lnTo>
                    <a:pt x="11191" y="16050"/>
                  </a:lnTo>
                  <a:lnTo>
                    <a:pt x="11254" y="16144"/>
                  </a:lnTo>
                  <a:lnTo>
                    <a:pt x="11254" y="16207"/>
                  </a:lnTo>
                  <a:lnTo>
                    <a:pt x="11254" y="16270"/>
                  </a:lnTo>
                  <a:lnTo>
                    <a:pt x="11223" y="16332"/>
                  </a:lnTo>
                  <a:lnTo>
                    <a:pt x="11160" y="16364"/>
                  </a:lnTo>
                  <a:lnTo>
                    <a:pt x="10502" y="16646"/>
                  </a:lnTo>
                  <a:lnTo>
                    <a:pt x="10157" y="16771"/>
                  </a:lnTo>
                  <a:lnTo>
                    <a:pt x="9781" y="16865"/>
                  </a:lnTo>
                  <a:lnTo>
                    <a:pt x="9405" y="16959"/>
                  </a:lnTo>
                  <a:lnTo>
                    <a:pt x="9028" y="17022"/>
                  </a:lnTo>
                  <a:lnTo>
                    <a:pt x="8652" y="17053"/>
                  </a:lnTo>
                  <a:lnTo>
                    <a:pt x="8276" y="17085"/>
                  </a:lnTo>
                  <a:lnTo>
                    <a:pt x="7931" y="17053"/>
                  </a:lnTo>
                  <a:lnTo>
                    <a:pt x="7618" y="17022"/>
                  </a:lnTo>
                  <a:lnTo>
                    <a:pt x="7304" y="16959"/>
                  </a:lnTo>
                  <a:lnTo>
                    <a:pt x="7022" y="16865"/>
                  </a:lnTo>
                  <a:lnTo>
                    <a:pt x="6646" y="16708"/>
                  </a:lnTo>
                  <a:lnTo>
                    <a:pt x="6333" y="16520"/>
                  </a:lnTo>
                  <a:lnTo>
                    <a:pt x="6050" y="16270"/>
                  </a:lnTo>
                  <a:lnTo>
                    <a:pt x="5831" y="15987"/>
                  </a:lnTo>
                  <a:lnTo>
                    <a:pt x="5706" y="15799"/>
                  </a:lnTo>
                  <a:lnTo>
                    <a:pt x="5580" y="15580"/>
                  </a:lnTo>
                  <a:lnTo>
                    <a:pt x="5518" y="15392"/>
                  </a:lnTo>
                  <a:lnTo>
                    <a:pt x="5455" y="15172"/>
                  </a:lnTo>
                  <a:lnTo>
                    <a:pt x="5424" y="14953"/>
                  </a:lnTo>
                  <a:lnTo>
                    <a:pt x="5392" y="14702"/>
                  </a:lnTo>
                  <a:lnTo>
                    <a:pt x="5424" y="14483"/>
                  </a:lnTo>
                  <a:lnTo>
                    <a:pt x="5455" y="14232"/>
                  </a:lnTo>
                  <a:lnTo>
                    <a:pt x="5549" y="14013"/>
                  </a:lnTo>
                  <a:lnTo>
                    <a:pt x="5612" y="13793"/>
                  </a:lnTo>
                  <a:lnTo>
                    <a:pt x="5737" y="13574"/>
                  </a:lnTo>
                  <a:lnTo>
                    <a:pt x="5831" y="13386"/>
                  </a:lnTo>
                  <a:lnTo>
                    <a:pt x="5956" y="13229"/>
                  </a:lnTo>
                  <a:lnTo>
                    <a:pt x="6082" y="13072"/>
                  </a:lnTo>
                  <a:lnTo>
                    <a:pt x="6395" y="12853"/>
                  </a:lnTo>
                  <a:lnTo>
                    <a:pt x="6740" y="12665"/>
                  </a:lnTo>
                  <a:lnTo>
                    <a:pt x="7085" y="12539"/>
                  </a:lnTo>
                  <a:lnTo>
                    <a:pt x="7492" y="12445"/>
                  </a:lnTo>
                  <a:lnTo>
                    <a:pt x="7869" y="12414"/>
                  </a:lnTo>
                  <a:close/>
                  <a:moveTo>
                    <a:pt x="10376" y="20689"/>
                  </a:moveTo>
                  <a:lnTo>
                    <a:pt x="10564" y="20721"/>
                  </a:lnTo>
                  <a:lnTo>
                    <a:pt x="10658" y="20721"/>
                  </a:lnTo>
                  <a:lnTo>
                    <a:pt x="10721" y="20783"/>
                  </a:lnTo>
                  <a:lnTo>
                    <a:pt x="10752" y="20846"/>
                  </a:lnTo>
                  <a:lnTo>
                    <a:pt x="10784" y="20909"/>
                  </a:lnTo>
                  <a:lnTo>
                    <a:pt x="10784" y="21003"/>
                  </a:lnTo>
                  <a:lnTo>
                    <a:pt x="10752" y="21065"/>
                  </a:lnTo>
                  <a:lnTo>
                    <a:pt x="10690" y="21128"/>
                  </a:lnTo>
                  <a:lnTo>
                    <a:pt x="10627" y="21160"/>
                  </a:lnTo>
                  <a:lnTo>
                    <a:pt x="9091" y="21442"/>
                  </a:lnTo>
                  <a:lnTo>
                    <a:pt x="8213" y="21598"/>
                  </a:lnTo>
                  <a:lnTo>
                    <a:pt x="7743" y="21724"/>
                  </a:lnTo>
                  <a:lnTo>
                    <a:pt x="7304" y="21849"/>
                  </a:lnTo>
                  <a:lnTo>
                    <a:pt x="6865" y="21975"/>
                  </a:lnTo>
                  <a:lnTo>
                    <a:pt x="6458" y="22163"/>
                  </a:lnTo>
                  <a:lnTo>
                    <a:pt x="6050" y="22351"/>
                  </a:lnTo>
                  <a:lnTo>
                    <a:pt x="5706" y="22570"/>
                  </a:lnTo>
                  <a:lnTo>
                    <a:pt x="5392" y="22821"/>
                  </a:lnTo>
                  <a:lnTo>
                    <a:pt x="5141" y="23103"/>
                  </a:lnTo>
                  <a:lnTo>
                    <a:pt x="4953" y="23416"/>
                  </a:lnTo>
                  <a:lnTo>
                    <a:pt x="4859" y="23605"/>
                  </a:lnTo>
                  <a:lnTo>
                    <a:pt x="4797" y="23793"/>
                  </a:lnTo>
                  <a:lnTo>
                    <a:pt x="4765" y="24106"/>
                  </a:lnTo>
                  <a:lnTo>
                    <a:pt x="4765" y="24231"/>
                  </a:lnTo>
                  <a:lnTo>
                    <a:pt x="4797" y="24388"/>
                  </a:lnTo>
                  <a:lnTo>
                    <a:pt x="4828" y="24482"/>
                  </a:lnTo>
                  <a:lnTo>
                    <a:pt x="4891" y="24576"/>
                  </a:lnTo>
                  <a:lnTo>
                    <a:pt x="5047" y="24764"/>
                  </a:lnTo>
                  <a:lnTo>
                    <a:pt x="5235" y="24890"/>
                  </a:lnTo>
                  <a:lnTo>
                    <a:pt x="5455" y="24984"/>
                  </a:lnTo>
                  <a:lnTo>
                    <a:pt x="5737" y="25015"/>
                  </a:lnTo>
                  <a:lnTo>
                    <a:pt x="5988" y="25046"/>
                  </a:lnTo>
                  <a:lnTo>
                    <a:pt x="6427" y="25015"/>
                  </a:lnTo>
                  <a:lnTo>
                    <a:pt x="6834" y="24921"/>
                  </a:lnTo>
                  <a:lnTo>
                    <a:pt x="7242" y="24733"/>
                  </a:lnTo>
                  <a:lnTo>
                    <a:pt x="7618" y="24482"/>
                  </a:lnTo>
                  <a:lnTo>
                    <a:pt x="7963" y="24231"/>
                  </a:lnTo>
                  <a:lnTo>
                    <a:pt x="8307" y="23949"/>
                  </a:lnTo>
                  <a:lnTo>
                    <a:pt x="8590" y="23667"/>
                  </a:lnTo>
                  <a:lnTo>
                    <a:pt x="8840" y="23416"/>
                  </a:lnTo>
                  <a:lnTo>
                    <a:pt x="9310" y="22852"/>
                  </a:lnTo>
                  <a:lnTo>
                    <a:pt x="9812" y="22288"/>
                  </a:lnTo>
                  <a:lnTo>
                    <a:pt x="10063" y="22037"/>
                  </a:lnTo>
                  <a:lnTo>
                    <a:pt x="10314" y="21786"/>
                  </a:lnTo>
                  <a:lnTo>
                    <a:pt x="10470" y="21692"/>
                  </a:lnTo>
                  <a:lnTo>
                    <a:pt x="10596" y="21661"/>
                  </a:lnTo>
                  <a:lnTo>
                    <a:pt x="10721" y="21692"/>
                  </a:lnTo>
                  <a:lnTo>
                    <a:pt x="10815" y="21724"/>
                  </a:lnTo>
                  <a:lnTo>
                    <a:pt x="10909" y="21786"/>
                  </a:lnTo>
                  <a:lnTo>
                    <a:pt x="10972" y="21849"/>
                  </a:lnTo>
                  <a:lnTo>
                    <a:pt x="11035" y="21943"/>
                  </a:lnTo>
                  <a:lnTo>
                    <a:pt x="11035" y="22037"/>
                  </a:lnTo>
                  <a:lnTo>
                    <a:pt x="11035" y="22163"/>
                  </a:lnTo>
                  <a:lnTo>
                    <a:pt x="10972" y="22288"/>
                  </a:lnTo>
                  <a:lnTo>
                    <a:pt x="10658" y="22790"/>
                  </a:lnTo>
                  <a:lnTo>
                    <a:pt x="10282" y="23322"/>
                  </a:lnTo>
                  <a:lnTo>
                    <a:pt x="9843" y="23824"/>
                  </a:lnTo>
                  <a:lnTo>
                    <a:pt x="9405" y="24326"/>
                  </a:lnTo>
                  <a:lnTo>
                    <a:pt x="8903" y="24764"/>
                  </a:lnTo>
                  <a:lnTo>
                    <a:pt x="8370" y="25172"/>
                  </a:lnTo>
                  <a:lnTo>
                    <a:pt x="7837" y="25517"/>
                  </a:lnTo>
                  <a:lnTo>
                    <a:pt x="7555" y="25673"/>
                  </a:lnTo>
                  <a:lnTo>
                    <a:pt x="7273" y="25799"/>
                  </a:lnTo>
                  <a:lnTo>
                    <a:pt x="6960" y="25893"/>
                  </a:lnTo>
                  <a:lnTo>
                    <a:pt x="6615" y="25987"/>
                  </a:lnTo>
                  <a:lnTo>
                    <a:pt x="6239" y="26018"/>
                  </a:lnTo>
                  <a:lnTo>
                    <a:pt x="5862" y="26050"/>
                  </a:lnTo>
                  <a:lnTo>
                    <a:pt x="5549" y="26050"/>
                  </a:lnTo>
                  <a:lnTo>
                    <a:pt x="5235" y="25987"/>
                  </a:lnTo>
                  <a:lnTo>
                    <a:pt x="4922" y="25924"/>
                  </a:lnTo>
                  <a:lnTo>
                    <a:pt x="4640" y="25799"/>
                  </a:lnTo>
                  <a:lnTo>
                    <a:pt x="4389" y="25642"/>
                  </a:lnTo>
                  <a:lnTo>
                    <a:pt x="4138" y="25454"/>
                  </a:lnTo>
                  <a:lnTo>
                    <a:pt x="3950" y="25235"/>
                  </a:lnTo>
                  <a:lnTo>
                    <a:pt x="3794" y="24952"/>
                  </a:lnTo>
                  <a:lnTo>
                    <a:pt x="3699" y="24733"/>
                  </a:lnTo>
                  <a:lnTo>
                    <a:pt x="3668" y="24482"/>
                  </a:lnTo>
                  <a:lnTo>
                    <a:pt x="3637" y="24263"/>
                  </a:lnTo>
                  <a:lnTo>
                    <a:pt x="3668" y="24043"/>
                  </a:lnTo>
                  <a:lnTo>
                    <a:pt x="3699" y="23824"/>
                  </a:lnTo>
                  <a:lnTo>
                    <a:pt x="3794" y="23605"/>
                  </a:lnTo>
                  <a:lnTo>
                    <a:pt x="3888" y="23385"/>
                  </a:lnTo>
                  <a:lnTo>
                    <a:pt x="3982" y="23166"/>
                  </a:lnTo>
                  <a:lnTo>
                    <a:pt x="4264" y="22758"/>
                  </a:lnTo>
                  <a:lnTo>
                    <a:pt x="4609" y="22413"/>
                  </a:lnTo>
                  <a:lnTo>
                    <a:pt x="4953" y="22100"/>
                  </a:lnTo>
                  <a:lnTo>
                    <a:pt x="5298" y="21849"/>
                  </a:lnTo>
                  <a:lnTo>
                    <a:pt x="5580" y="21661"/>
                  </a:lnTo>
                  <a:lnTo>
                    <a:pt x="5862" y="21504"/>
                  </a:lnTo>
                  <a:lnTo>
                    <a:pt x="6458" y="21254"/>
                  </a:lnTo>
                  <a:lnTo>
                    <a:pt x="7085" y="21065"/>
                  </a:lnTo>
                  <a:lnTo>
                    <a:pt x="7743" y="20909"/>
                  </a:lnTo>
                  <a:lnTo>
                    <a:pt x="8401" y="20815"/>
                  </a:lnTo>
                  <a:lnTo>
                    <a:pt x="9060" y="20752"/>
                  </a:lnTo>
                  <a:lnTo>
                    <a:pt x="9718" y="20721"/>
                  </a:lnTo>
                  <a:lnTo>
                    <a:pt x="10376" y="20689"/>
                  </a:lnTo>
                  <a:close/>
                  <a:moveTo>
                    <a:pt x="20626" y="1"/>
                  </a:move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9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2226" y="5361"/>
                  </a:moveTo>
                  <a:lnTo>
                    <a:pt x="2226" y="5361"/>
                  </a:lnTo>
                  <a:lnTo>
                    <a:pt x="1913" y="5361"/>
                  </a:lnTo>
                  <a:lnTo>
                    <a:pt x="1599" y="5298"/>
                  </a:lnTo>
                  <a:lnTo>
                    <a:pt x="1286" y="5235"/>
                  </a:lnTo>
                  <a:lnTo>
                    <a:pt x="1004" y="5110"/>
                  </a:lnTo>
                  <a:lnTo>
                    <a:pt x="753" y="4953"/>
                  </a:lnTo>
                  <a:lnTo>
                    <a:pt x="502" y="4765"/>
                  </a:lnTo>
                  <a:lnTo>
                    <a:pt x="314" y="4546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63" y="4044"/>
                  </a:lnTo>
                  <a:lnTo>
                    <a:pt x="32" y="3793"/>
                  </a:lnTo>
                  <a:lnTo>
                    <a:pt x="1" y="3574"/>
                  </a:lnTo>
                  <a:lnTo>
                    <a:pt x="32" y="3354"/>
                  </a:lnTo>
                  <a:lnTo>
                    <a:pt x="63" y="3135"/>
                  </a:lnTo>
                  <a:lnTo>
                    <a:pt x="158" y="2916"/>
                  </a:lnTo>
                  <a:lnTo>
                    <a:pt x="252" y="2696"/>
                  </a:lnTo>
                  <a:lnTo>
                    <a:pt x="346" y="2477"/>
                  </a:lnTo>
                  <a:lnTo>
                    <a:pt x="628" y="2069"/>
                  </a:lnTo>
                  <a:lnTo>
                    <a:pt x="973" y="1724"/>
                  </a:lnTo>
                  <a:lnTo>
                    <a:pt x="1317" y="1411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944" y="972"/>
                  </a:lnTo>
                  <a:lnTo>
                    <a:pt x="2226" y="815"/>
                  </a:lnTo>
                  <a:lnTo>
                    <a:pt x="2822" y="565"/>
                  </a:lnTo>
                  <a:lnTo>
                    <a:pt x="3449" y="376"/>
                  </a:lnTo>
                  <a:lnTo>
                    <a:pt x="4107" y="220"/>
                  </a:lnTo>
                  <a:lnTo>
                    <a:pt x="4765" y="126"/>
                  </a:lnTo>
                  <a:lnTo>
                    <a:pt x="5424" y="63"/>
                  </a:lnTo>
                  <a:lnTo>
                    <a:pt x="6082" y="32"/>
                  </a:lnTo>
                  <a:lnTo>
                    <a:pt x="6740" y="0"/>
                  </a:lnTo>
                  <a:lnTo>
                    <a:pt x="6740" y="0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7022" y="32"/>
                  </a:lnTo>
                  <a:lnTo>
                    <a:pt x="7085" y="94"/>
                  </a:lnTo>
                  <a:lnTo>
                    <a:pt x="7116" y="157"/>
                  </a:lnTo>
                  <a:lnTo>
                    <a:pt x="7148" y="220"/>
                  </a:lnTo>
                  <a:lnTo>
                    <a:pt x="7148" y="314"/>
                  </a:lnTo>
                  <a:lnTo>
                    <a:pt x="7116" y="376"/>
                  </a:lnTo>
                  <a:lnTo>
                    <a:pt x="7054" y="439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5455" y="753"/>
                  </a:lnTo>
                  <a:lnTo>
                    <a:pt x="4577" y="909"/>
                  </a:lnTo>
                  <a:lnTo>
                    <a:pt x="4107" y="1035"/>
                  </a:lnTo>
                  <a:lnTo>
                    <a:pt x="3668" y="1160"/>
                  </a:lnTo>
                  <a:lnTo>
                    <a:pt x="3229" y="1286"/>
                  </a:lnTo>
                  <a:lnTo>
                    <a:pt x="2822" y="1474"/>
                  </a:lnTo>
                  <a:lnTo>
                    <a:pt x="2414" y="1662"/>
                  </a:lnTo>
                  <a:lnTo>
                    <a:pt x="2070" y="1881"/>
                  </a:lnTo>
                  <a:lnTo>
                    <a:pt x="1756" y="2132"/>
                  </a:lnTo>
                  <a:lnTo>
                    <a:pt x="1505" y="2414"/>
                  </a:lnTo>
                  <a:lnTo>
                    <a:pt x="1317" y="2727"/>
                  </a:lnTo>
                  <a:lnTo>
                    <a:pt x="1223" y="2916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129" y="3417"/>
                  </a:lnTo>
                  <a:lnTo>
                    <a:pt x="1129" y="3542"/>
                  </a:lnTo>
                  <a:lnTo>
                    <a:pt x="1161" y="3699"/>
                  </a:lnTo>
                  <a:lnTo>
                    <a:pt x="1192" y="3793"/>
                  </a:lnTo>
                  <a:lnTo>
                    <a:pt x="1255" y="3887"/>
                  </a:lnTo>
                  <a:lnTo>
                    <a:pt x="1411" y="4075"/>
                  </a:lnTo>
                  <a:lnTo>
                    <a:pt x="1599" y="4201"/>
                  </a:lnTo>
                  <a:lnTo>
                    <a:pt x="1819" y="4295"/>
                  </a:lnTo>
                  <a:lnTo>
                    <a:pt x="210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791" y="4326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3606" y="4044"/>
                  </a:lnTo>
                  <a:lnTo>
                    <a:pt x="3982" y="3793"/>
                  </a:lnTo>
                  <a:lnTo>
                    <a:pt x="4327" y="3542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954" y="2978"/>
                  </a:lnTo>
                  <a:lnTo>
                    <a:pt x="5204" y="2727"/>
                  </a:lnTo>
                  <a:lnTo>
                    <a:pt x="5674" y="2163"/>
                  </a:lnTo>
                  <a:lnTo>
                    <a:pt x="6176" y="1599"/>
                  </a:lnTo>
                  <a:lnTo>
                    <a:pt x="6427" y="1348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834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7085" y="1003"/>
                  </a:lnTo>
                  <a:lnTo>
                    <a:pt x="7179" y="1035"/>
                  </a:lnTo>
                  <a:lnTo>
                    <a:pt x="7273" y="1097"/>
                  </a:lnTo>
                  <a:lnTo>
                    <a:pt x="7336" y="1160"/>
                  </a:lnTo>
                  <a:lnTo>
                    <a:pt x="7399" y="1254"/>
                  </a:lnTo>
                  <a:lnTo>
                    <a:pt x="7399" y="1348"/>
                  </a:lnTo>
                  <a:lnTo>
                    <a:pt x="7399" y="1474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022" y="2101"/>
                  </a:lnTo>
                  <a:lnTo>
                    <a:pt x="6646" y="2633"/>
                  </a:lnTo>
                  <a:lnTo>
                    <a:pt x="6207" y="3135"/>
                  </a:lnTo>
                  <a:lnTo>
                    <a:pt x="5769" y="3637"/>
                  </a:lnTo>
                  <a:lnTo>
                    <a:pt x="5267" y="4075"/>
                  </a:lnTo>
                  <a:lnTo>
                    <a:pt x="4734" y="4483"/>
                  </a:lnTo>
                  <a:lnTo>
                    <a:pt x="4201" y="4828"/>
                  </a:lnTo>
                  <a:lnTo>
                    <a:pt x="3919" y="498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324" y="5204"/>
                  </a:lnTo>
                  <a:lnTo>
                    <a:pt x="2979" y="5298"/>
                  </a:lnTo>
                  <a:lnTo>
                    <a:pt x="2603" y="5329"/>
                  </a:lnTo>
                  <a:lnTo>
                    <a:pt x="2226" y="5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9"/>
            <p:cNvSpPr/>
            <p:nvPr/>
          </p:nvSpPr>
          <p:spPr>
            <a:xfrm>
              <a:off x="3937525" y="3476175"/>
              <a:ext cx="165375" cy="116800"/>
            </a:xfrm>
            <a:custGeom>
              <a:rect b="b" l="l" r="r" t="t"/>
              <a:pathLst>
                <a:path extrusionOk="0" fill="none" h="4672" w="6615">
                  <a:moveTo>
                    <a:pt x="439" y="3574"/>
                  </a:moveTo>
                  <a:lnTo>
                    <a:pt x="439" y="3574"/>
                  </a:lnTo>
                  <a:lnTo>
                    <a:pt x="314" y="3386"/>
                  </a:lnTo>
                  <a:lnTo>
                    <a:pt x="188" y="3167"/>
                  </a:lnTo>
                  <a:lnTo>
                    <a:pt x="126" y="2979"/>
                  </a:lnTo>
                  <a:lnTo>
                    <a:pt x="63" y="2759"/>
                  </a:lnTo>
                  <a:lnTo>
                    <a:pt x="32" y="2540"/>
                  </a:lnTo>
                  <a:lnTo>
                    <a:pt x="0" y="2289"/>
                  </a:lnTo>
                  <a:lnTo>
                    <a:pt x="32" y="207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600"/>
                  </a:lnTo>
                  <a:lnTo>
                    <a:pt x="220" y="1380"/>
                  </a:lnTo>
                  <a:lnTo>
                    <a:pt x="345" y="1161"/>
                  </a:lnTo>
                  <a:lnTo>
                    <a:pt x="439" y="973"/>
                  </a:lnTo>
                  <a:lnTo>
                    <a:pt x="564" y="816"/>
                  </a:lnTo>
                  <a:lnTo>
                    <a:pt x="690" y="659"/>
                  </a:lnTo>
                  <a:lnTo>
                    <a:pt x="1003" y="440"/>
                  </a:lnTo>
                  <a:lnTo>
                    <a:pt x="1348" y="252"/>
                  </a:lnTo>
                  <a:lnTo>
                    <a:pt x="1693" y="126"/>
                  </a:lnTo>
                  <a:lnTo>
                    <a:pt x="2100" y="32"/>
                  </a:lnTo>
                  <a:lnTo>
                    <a:pt x="2477" y="1"/>
                  </a:lnTo>
                  <a:lnTo>
                    <a:pt x="2477" y="1"/>
                  </a:lnTo>
                  <a:lnTo>
                    <a:pt x="2884" y="32"/>
                  </a:lnTo>
                  <a:lnTo>
                    <a:pt x="3292" y="95"/>
                  </a:lnTo>
                  <a:lnTo>
                    <a:pt x="3699" y="189"/>
                  </a:lnTo>
                  <a:lnTo>
                    <a:pt x="4107" y="314"/>
                  </a:lnTo>
                  <a:lnTo>
                    <a:pt x="4514" y="471"/>
                  </a:lnTo>
                  <a:lnTo>
                    <a:pt x="4890" y="628"/>
                  </a:lnTo>
                  <a:lnTo>
                    <a:pt x="5266" y="816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6081" y="1380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83" y="1850"/>
                  </a:lnTo>
                  <a:lnTo>
                    <a:pt x="6614" y="1976"/>
                  </a:lnTo>
                  <a:lnTo>
                    <a:pt x="6614" y="2132"/>
                  </a:lnTo>
                  <a:lnTo>
                    <a:pt x="6583" y="2258"/>
                  </a:lnTo>
                  <a:lnTo>
                    <a:pt x="6520" y="2383"/>
                  </a:lnTo>
                  <a:lnTo>
                    <a:pt x="6426" y="2477"/>
                  </a:lnTo>
                  <a:lnTo>
                    <a:pt x="6301" y="2540"/>
                  </a:lnTo>
                  <a:lnTo>
                    <a:pt x="6175" y="2540"/>
                  </a:lnTo>
                  <a:lnTo>
                    <a:pt x="6175" y="2540"/>
                  </a:lnTo>
                  <a:lnTo>
                    <a:pt x="6050" y="2540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298" y="2070"/>
                  </a:lnTo>
                  <a:lnTo>
                    <a:pt x="4890" y="1819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3950" y="1380"/>
                  </a:lnTo>
                  <a:lnTo>
                    <a:pt x="3448" y="1192"/>
                  </a:lnTo>
                  <a:lnTo>
                    <a:pt x="2978" y="1067"/>
                  </a:lnTo>
                  <a:lnTo>
                    <a:pt x="2727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288" y="1004"/>
                  </a:lnTo>
                  <a:lnTo>
                    <a:pt x="2069" y="1067"/>
                  </a:lnTo>
                  <a:lnTo>
                    <a:pt x="1881" y="1129"/>
                  </a:lnTo>
                  <a:lnTo>
                    <a:pt x="1693" y="1223"/>
                  </a:lnTo>
                  <a:lnTo>
                    <a:pt x="1536" y="1349"/>
                  </a:lnTo>
                  <a:lnTo>
                    <a:pt x="1411" y="1506"/>
                  </a:lnTo>
                  <a:lnTo>
                    <a:pt x="1285" y="1694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01"/>
                  </a:lnTo>
                  <a:lnTo>
                    <a:pt x="1066" y="2289"/>
                  </a:lnTo>
                  <a:lnTo>
                    <a:pt x="1066" y="2446"/>
                  </a:lnTo>
                  <a:lnTo>
                    <a:pt x="1066" y="2603"/>
                  </a:lnTo>
                  <a:lnTo>
                    <a:pt x="1097" y="2759"/>
                  </a:lnTo>
                  <a:lnTo>
                    <a:pt x="1160" y="2885"/>
                  </a:lnTo>
                  <a:lnTo>
                    <a:pt x="1254" y="3010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536" y="3292"/>
                  </a:lnTo>
                  <a:lnTo>
                    <a:pt x="1756" y="3418"/>
                  </a:lnTo>
                  <a:lnTo>
                    <a:pt x="2006" y="3512"/>
                  </a:lnTo>
                  <a:lnTo>
                    <a:pt x="2288" y="3606"/>
                  </a:lnTo>
                  <a:lnTo>
                    <a:pt x="2571" y="3668"/>
                  </a:lnTo>
                  <a:lnTo>
                    <a:pt x="2853" y="3700"/>
                  </a:lnTo>
                  <a:lnTo>
                    <a:pt x="3386" y="3731"/>
                  </a:lnTo>
                  <a:lnTo>
                    <a:pt x="3386" y="3731"/>
                  </a:lnTo>
                  <a:lnTo>
                    <a:pt x="3542" y="3731"/>
                  </a:lnTo>
                  <a:lnTo>
                    <a:pt x="3542" y="3731"/>
                  </a:lnTo>
                  <a:lnTo>
                    <a:pt x="4013" y="3700"/>
                  </a:lnTo>
                  <a:lnTo>
                    <a:pt x="4483" y="3637"/>
                  </a:lnTo>
                  <a:lnTo>
                    <a:pt x="4953" y="3606"/>
                  </a:lnTo>
                  <a:lnTo>
                    <a:pt x="5423" y="3574"/>
                  </a:lnTo>
                  <a:lnTo>
                    <a:pt x="5423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110" y="4233"/>
                  </a:lnTo>
                  <a:lnTo>
                    <a:pt x="4765" y="4358"/>
                  </a:lnTo>
                  <a:lnTo>
                    <a:pt x="4389" y="4452"/>
                  </a:lnTo>
                  <a:lnTo>
                    <a:pt x="4013" y="4546"/>
                  </a:lnTo>
                  <a:lnTo>
                    <a:pt x="3636" y="4609"/>
                  </a:lnTo>
                  <a:lnTo>
                    <a:pt x="3260" y="4640"/>
                  </a:lnTo>
                  <a:lnTo>
                    <a:pt x="2884" y="4672"/>
                  </a:lnTo>
                  <a:lnTo>
                    <a:pt x="2884" y="4672"/>
                  </a:lnTo>
                  <a:lnTo>
                    <a:pt x="2539" y="4640"/>
                  </a:lnTo>
                  <a:lnTo>
                    <a:pt x="2226" y="4609"/>
                  </a:lnTo>
                  <a:lnTo>
                    <a:pt x="1912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54" y="4295"/>
                  </a:lnTo>
                  <a:lnTo>
                    <a:pt x="941" y="4107"/>
                  </a:lnTo>
                  <a:lnTo>
                    <a:pt x="658" y="3857"/>
                  </a:lnTo>
                  <a:lnTo>
                    <a:pt x="439" y="3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658" y="721"/>
                  </a:moveTo>
                  <a:lnTo>
                    <a:pt x="658" y="721"/>
                  </a:lnTo>
                  <a:lnTo>
                    <a:pt x="846" y="533"/>
                  </a:lnTo>
                  <a:lnTo>
                    <a:pt x="1034" y="376"/>
                  </a:lnTo>
                  <a:lnTo>
                    <a:pt x="1223" y="251"/>
                  </a:lnTo>
                  <a:lnTo>
                    <a:pt x="1442" y="157"/>
                  </a:lnTo>
                  <a:lnTo>
                    <a:pt x="1630" y="94"/>
                  </a:lnTo>
                  <a:lnTo>
                    <a:pt x="1849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257" y="0"/>
                  </a:lnTo>
                  <a:lnTo>
                    <a:pt x="2602" y="0"/>
                  </a:lnTo>
                  <a:lnTo>
                    <a:pt x="2915" y="94"/>
                  </a:lnTo>
                  <a:lnTo>
                    <a:pt x="3260" y="219"/>
                  </a:lnTo>
                  <a:lnTo>
                    <a:pt x="3573" y="376"/>
                  </a:lnTo>
                  <a:lnTo>
                    <a:pt x="3573" y="376"/>
                  </a:lnTo>
                  <a:lnTo>
                    <a:pt x="3793" y="502"/>
                  </a:lnTo>
                  <a:lnTo>
                    <a:pt x="4012" y="658"/>
                  </a:lnTo>
                  <a:lnTo>
                    <a:pt x="4388" y="1034"/>
                  </a:lnTo>
                  <a:lnTo>
                    <a:pt x="4733" y="1442"/>
                  </a:lnTo>
                  <a:lnTo>
                    <a:pt x="5047" y="1881"/>
                  </a:lnTo>
                  <a:lnTo>
                    <a:pt x="5266" y="2382"/>
                  </a:lnTo>
                  <a:lnTo>
                    <a:pt x="5360" y="2633"/>
                  </a:lnTo>
                  <a:lnTo>
                    <a:pt x="5423" y="2884"/>
                  </a:lnTo>
                  <a:lnTo>
                    <a:pt x="5454" y="3135"/>
                  </a:lnTo>
                  <a:lnTo>
                    <a:pt x="5486" y="3385"/>
                  </a:lnTo>
                  <a:lnTo>
                    <a:pt x="5486" y="3636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41" y="4169"/>
                  </a:lnTo>
                  <a:lnTo>
                    <a:pt x="5141" y="4169"/>
                  </a:lnTo>
                  <a:lnTo>
                    <a:pt x="4984" y="4138"/>
                  </a:lnTo>
                  <a:lnTo>
                    <a:pt x="4890" y="4075"/>
                  </a:lnTo>
                  <a:lnTo>
                    <a:pt x="4796" y="4012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64" y="972"/>
                  </a:lnTo>
                  <a:lnTo>
                    <a:pt x="2320" y="940"/>
                  </a:lnTo>
                  <a:lnTo>
                    <a:pt x="2320" y="940"/>
                  </a:lnTo>
                  <a:lnTo>
                    <a:pt x="2006" y="972"/>
                  </a:lnTo>
                  <a:lnTo>
                    <a:pt x="1849" y="1003"/>
                  </a:lnTo>
                  <a:lnTo>
                    <a:pt x="1693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4138" y="4890"/>
                  </a:lnTo>
                  <a:lnTo>
                    <a:pt x="3856" y="4953"/>
                  </a:lnTo>
                  <a:lnTo>
                    <a:pt x="3573" y="4984"/>
                  </a:lnTo>
                  <a:lnTo>
                    <a:pt x="3291" y="4984"/>
                  </a:lnTo>
                  <a:lnTo>
                    <a:pt x="3291" y="4984"/>
                  </a:lnTo>
                  <a:lnTo>
                    <a:pt x="2884" y="4984"/>
                  </a:lnTo>
                  <a:lnTo>
                    <a:pt x="2508" y="4921"/>
                  </a:lnTo>
                  <a:lnTo>
                    <a:pt x="2100" y="4827"/>
                  </a:lnTo>
                  <a:lnTo>
                    <a:pt x="1755" y="4702"/>
                  </a:lnTo>
                  <a:lnTo>
                    <a:pt x="1379" y="4545"/>
                  </a:lnTo>
                  <a:lnTo>
                    <a:pt x="1066" y="4326"/>
                  </a:lnTo>
                  <a:lnTo>
                    <a:pt x="752" y="4075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658" y="7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9"/>
            <p:cNvSpPr/>
            <p:nvPr/>
          </p:nvSpPr>
          <p:spPr>
            <a:xfrm>
              <a:off x="4290150" y="3237950"/>
              <a:ext cx="113675" cy="151275"/>
            </a:xfrm>
            <a:custGeom>
              <a:rect b="b" l="l" r="r" t="t"/>
              <a:pathLst>
                <a:path extrusionOk="0" fill="none" h="6051" w="4547">
                  <a:moveTo>
                    <a:pt x="126" y="2352"/>
                  </a:moveTo>
                  <a:lnTo>
                    <a:pt x="126" y="2352"/>
                  </a:lnTo>
                  <a:lnTo>
                    <a:pt x="252" y="2069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597" y="1505"/>
                  </a:lnTo>
                  <a:lnTo>
                    <a:pt x="879" y="1192"/>
                  </a:lnTo>
                  <a:lnTo>
                    <a:pt x="1161" y="878"/>
                  </a:lnTo>
                  <a:lnTo>
                    <a:pt x="1506" y="596"/>
                  </a:lnTo>
                  <a:lnTo>
                    <a:pt x="1850" y="345"/>
                  </a:lnTo>
                  <a:lnTo>
                    <a:pt x="2227" y="157"/>
                  </a:lnTo>
                  <a:lnTo>
                    <a:pt x="2603" y="32"/>
                  </a:lnTo>
                  <a:lnTo>
                    <a:pt x="2822" y="1"/>
                  </a:lnTo>
                  <a:lnTo>
                    <a:pt x="3010" y="1"/>
                  </a:lnTo>
                  <a:lnTo>
                    <a:pt x="3010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637" y="126"/>
                  </a:lnTo>
                  <a:lnTo>
                    <a:pt x="3919" y="251"/>
                  </a:lnTo>
                  <a:lnTo>
                    <a:pt x="4139" y="439"/>
                  </a:lnTo>
                  <a:lnTo>
                    <a:pt x="4295" y="659"/>
                  </a:lnTo>
                  <a:lnTo>
                    <a:pt x="4421" y="941"/>
                  </a:lnTo>
                  <a:lnTo>
                    <a:pt x="4515" y="1223"/>
                  </a:lnTo>
                  <a:lnTo>
                    <a:pt x="4546" y="1568"/>
                  </a:lnTo>
                  <a:lnTo>
                    <a:pt x="4546" y="1913"/>
                  </a:lnTo>
                  <a:lnTo>
                    <a:pt x="4546" y="1913"/>
                  </a:lnTo>
                  <a:lnTo>
                    <a:pt x="4515" y="2289"/>
                  </a:lnTo>
                  <a:lnTo>
                    <a:pt x="4421" y="2728"/>
                  </a:lnTo>
                  <a:lnTo>
                    <a:pt x="4295" y="3135"/>
                  </a:lnTo>
                  <a:lnTo>
                    <a:pt x="4170" y="3574"/>
                  </a:lnTo>
                  <a:lnTo>
                    <a:pt x="3982" y="3982"/>
                  </a:lnTo>
                  <a:lnTo>
                    <a:pt x="3794" y="4358"/>
                  </a:lnTo>
                  <a:lnTo>
                    <a:pt x="3606" y="4734"/>
                  </a:lnTo>
                  <a:lnTo>
                    <a:pt x="3386" y="5079"/>
                  </a:lnTo>
                  <a:lnTo>
                    <a:pt x="3386" y="5079"/>
                  </a:lnTo>
                  <a:lnTo>
                    <a:pt x="3198" y="5361"/>
                  </a:lnTo>
                  <a:lnTo>
                    <a:pt x="3010" y="5612"/>
                  </a:lnTo>
                  <a:lnTo>
                    <a:pt x="2822" y="5800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40" y="6019"/>
                  </a:lnTo>
                  <a:lnTo>
                    <a:pt x="2415" y="6050"/>
                  </a:lnTo>
                  <a:lnTo>
                    <a:pt x="2415" y="6050"/>
                  </a:lnTo>
                  <a:lnTo>
                    <a:pt x="2289" y="6019"/>
                  </a:lnTo>
                  <a:lnTo>
                    <a:pt x="2195" y="5925"/>
                  </a:lnTo>
                  <a:lnTo>
                    <a:pt x="2101" y="5831"/>
                  </a:lnTo>
                  <a:lnTo>
                    <a:pt x="2038" y="5674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320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599"/>
                  </a:lnTo>
                  <a:lnTo>
                    <a:pt x="3480" y="1443"/>
                  </a:lnTo>
                  <a:lnTo>
                    <a:pt x="3449" y="1317"/>
                  </a:lnTo>
                  <a:lnTo>
                    <a:pt x="3355" y="1192"/>
                  </a:lnTo>
                  <a:lnTo>
                    <a:pt x="3261" y="1129"/>
                  </a:lnTo>
                  <a:lnTo>
                    <a:pt x="3104" y="1066"/>
                  </a:lnTo>
                  <a:lnTo>
                    <a:pt x="2948" y="1035"/>
                  </a:lnTo>
                  <a:lnTo>
                    <a:pt x="2948" y="1035"/>
                  </a:lnTo>
                  <a:lnTo>
                    <a:pt x="2759" y="1066"/>
                  </a:lnTo>
                  <a:lnTo>
                    <a:pt x="2759" y="1066"/>
                  </a:lnTo>
                  <a:lnTo>
                    <a:pt x="2540" y="1098"/>
                  </a:lnTo>
                  <a:lnTo>
                    <a:pt x="2321" y="1192"/>
                  </a:lnTo>
                  <a:lnTo>
                    <a:pt x="2133" y="1317"/>
                  </a:lnTo>
                  <a:lnTo>
                    <a:pt x="1913" y="1443"/>
                  </a:lnTo>
                  <a:lnTo>
                    <a:pt x="1725" y="1631"/>
                  </a:lnTo>
                  <a:lnTo>
                    <a:pt x="1568" y="1819"/>
                  </a:lnTo>
                  <a:lnTo>
                    <a:pt x="1412" y="2007"/>
                  </a:lnTo>
                  <a:lnTo>
                    <a:pt x="1255" y="2226"/>
                  </a:lnTo>
                  <a:lnTo>
                    <a:pt x="1255" y="2226"/>
                  </a:lnTo>
                  <a:lnTo>
                    <a:pt x="1098" y="2508"/>
                  </a:lnTo>
                  <a:lnTo>
                    <a:pt x="973" y="2759"/>
                  </a:lnTo>
                  <a:lnTo>
                    <a:pt x="910" y="3010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800"/>
                  </a:lnTo>
                  <a:lnTo>
                    <a:pt x="941" y="5831"/>
                  </a:lnTo>
                  <a:lnTo>
                    <a:pt x="879" y="5831"/>
                  </a:lnTo>
                  <a:lnTo>
                    <a:pt x="879" y="5831"/>
                  </a:lnTo>
                  <a:lnTo>
                    <a:pt x="753" y="5831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503" y="5392"/>
                  </a:lnTo>
                  <a:lnTo>
                    <a:pt x="314" y="4985"/>
                  </a:lnTo>
                  <a:lnTo>
                    <a:pt x="189" y="4546"/>
                  </a:lnTo>
                  <a:lnTo>
                    <a:pt x="64" y="4107"/>
                  </a:lnTo>
                  <a:lnTo>
                    <a:pt x="1" y="3668"/>
                  </a:lnTo>
                  <a:lnTo>
                    <a:pt x="1" y="3229"/>
                  </a:lnTo>
                  <a:lnTo>
                    <a:pt x="32" y="2790"/>
                  </a:lnTo>
                  <a:lnTo>
                    <a:pt x="1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9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fill="none" h="28683" w="26457">
                  <a:moveTo>
                    <a:pt x="21034" y="1"/>
                  </a:moveTo>
                  <a:lnTo>
                    <a:pt x="21034" y="1"/>
                  </a:lnTo>
                  <a:lnTo>
                    <a:pt x="20626" y="1"/>
                  </a:ln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596" y="24733"/>
                  </a:lnTo>
                  <a:lnTo>
                    <a:pt x="596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106" y="22445"/>
                  </a:lnTo>
                  <a:lnTo>
                    <a:pt x="14106" y="22445"/>
                  </a:lnTo>
                  <a:lnTo>
                    <a:pt x="1401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0532" y="9844"/>
                  </a:lnTo>
                  <a:lnTo>
                    <a:pt x="20815" y="9844"/>
                  </a:lnTo>
                  <a:lnTo>
                    <a:pt x="20815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lnTo>
                    <a:pt x="210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4190650" y="3507525"/>
              <a:ext cx="613625" cy="611275"/>
            </a:xfrm>
            <a:custGeom>
              <a:rect b="b" l="l" r="r" t="t"/>
              <a:pathLst>
                <a:path extrusionOk="0" h="24451" w="24545">
                  <a:moveTo>
                    <a:pt x="24325" y="1"/>
                  </a:moveTo>
                  <a:lnTo>
                    <a:pt x="23635" y="283"/>
                  </a:lnTo>
                  <a:lnTo>
                    <a:pt x="23729" y="502"/>
                  </a:lnTo>
                  <a:lnTo>
                    <a:pt x="24544" y="471"/>
                  </a:lnTo>
                  <a:lnTo>
                    <a:pt x="24325" y="1"/>
                  </a:lnTo>
                  <a:close/>
                  <a:moveTo>
                    <a:pt x="12350" y="12978"/>
                  </a:moveTo>
                  <a:lnTo>
                    <a:pt x="12131" y="13323"/>
                  </a:lnTo>
                  <a:lnTo>
                    <a:pt x="12006" y="13480"/>
                  </a:lnTo>
                  <a:lnTo>
                    <a:pt x="11880" y="13636"/>
                  </a:lnTo>
                  <a:lnTo>
                    <a:pt x="11629" y="13793"/>
                  </a:lnTo>
                  <a:lnTo>
                    <a:pt x="11347" y="13919"/>
                  </a:lnTo>
                  <a:lnTo>
                    <a:pt x="11034" y="14013"/>
                  </a:lnTo>
                  <a:lnTo>
                    <a:pt x="10689" y="14075"/>
                  </a:lnTo>
                  <a:lnTo>
                    <a:pt x="10031" y="14138"/>
                  </a:lnTo>
                  <a:lnTo>
                    <a:pt x="9404" y="14138"/>
                  </a:lnTo>
                  <a:lnTo>
                    <a:pt x="8777" y="14169"/>
                  </a:lnTo>
                  <a:lnTo>
                    <a:pt x="8056" y="14138"/>
                  </a:lnTo>
                  <a:lnTo>
                    <a:pt x="7711" y="14107"/>
                  </a:lnTo>
                  <a:lnTo>
                    <a:pt x="7335" y="14044"/>
                  </a:lnTo>
                  <a:lnTo>
                    <a:pt x="6990" y="13950"/>
                  </a:lnTo>
                  <a:lnTo>
                    <a:pt x="6645" y="13824"/>
                  </a:lnTo>
                  <a:lnTo>
                    <a:pt x="6332" y="13668"/>
                  </a:lnTo>
                  <a:lnTo>
                    <a:pt x="6050" y="13480"/>
                  </a:lnTo>
                  <a:lnTo>
                    <a:pt x="5862" y="13323"/>
                  </a:lnTo>
                  <a:lnTo>
                    <a:pt x="5172" y="13354"/>
                  </a:lnTo>
                  <a:lnTo>
                    <a:pt x="5329" y="13511"/>
                  </a:lnTo>
                  <a:lnTo>
                    <a:pt x="5486" y="13668"/>
                  </a:lnTo>
                  <a:lnTo>
                    <a:pt x="5893" y="13919"/>
                  </a:lnTo>
                  <a:lnTo>
                    <a:pt x="6332" y="14138"/>
                  </a:lnTo>
                  <a:lnTo>
                    <a:pt x="6802" y="14295"/>
                  </a:lnTo>
                  <a:lnTo>
                    <a:pt x="7272" y="14420"/>
                  </a:lnTo>
                  <a:lnTo>
                    <a:pt x="7774" y="14483"/>
                  </a:lnTo>
                  <a:lnTo>
                    <a:pt x="8275" y="14545"/>
                  </a:lnTo>
                  <a:lnTo>
                    <a:pt x="9247" y="14545"/>
                  </a:lnTo>
                  <a:lnTo>
                    <a:pt x="9686" y="14514"/>
                  </a:lnTo>
                  <a:lnTo>
                    <a:pt x="10093" y="14451"/>
                  </a:lnTo>
                  <a:lnTo>
                    <a:pt x="10532" y="14326"/>
                  </a:lnTo>
                  <a:lnTo>
                    <a:pt x="10908" y="14201"/>
                  </a:lnTo>
                  <a:lnTo>
                    <a:pt x="11316" y="14013"/>
                  </a:lnTo>
                  <a:lnTo>
                    <a:pt x="11692" y="13793"/>
                  </a:lnTo>
                  <a:lnTo>
                    <a:pt x="12037" y="13511"/>
                  </a:lnTo>
                  <a:lnTo>
                    <a:pt x="12319" y="13260"/>
                  </a:lnTo>
                  <a:lnTo>
                    <a:pt x="12570" y="12978"/>
                  </a:lnTo>
                  <a:close/>
                  <a:moveTo>
                    <a:pt x="14419" y="12915"/>
                  </a:moveTo>
                  <a:lnTo>
                    <a:pt x="14012" y="12947"/>
                  </a:lnTo>
                  <a:lnTo>
                    <a:pt x="13980" y="12978"/>
                  </a:lnTo>
                  <a:lnTo>
                    <a:pt x="13918" y="13009"/>
                  </a:lnTo>
                  <a:lnTo>
                    <a:pt x="13886" y="13104"/>
                  </a:lnTo>
                  <a:lnTo>
                    <a:pt x="13918" y="13229"/>
                  </a:lnTo>
                  <a:lnTo>
                    <a:pt x="13980" y="13323"/>
                  </a:lnTo>
                  <a:lnTo>
                    <a:pt x="14482" y="13574"/>
                  </a:lnTo>
                  <a:lnTo>
                    <a:pt x="15140" y="13919"/>
                  </a:lnTo>
                  <a:lnTo>
                    <a:pt x="15830" y="14357"/>
                  </a:lnTo>
                  <a:lnTo>
                    <a:pt x="16175" y="14577"/>
                  </a:lnTo>
                  <a:lnTo>
                    <a:pt x="16519" y="14796"/>
                  </a:lnTo>
                  <a:lnTo>
                    <a:pt x="16802" y="15078"/>
                  </a:lnTo>
                  <a:lnTo>
                    <a:pt x="17052" y="15329"/>
                  </a:lnTo>
                  <a:lnTo>
                    <a:pt x="17240" y="15611"/>
                  </a:lnTo>
                  <a:lnTo>
                    <a:pt x="17366" y="15925"/>
                  </a:lnTo>
                  <a:lnTo>
                    <a:pt x="17397" y="16050"/>
                  </a:lnTo>
                  <a:lnTo>
                    <a:pt x="17397" y="16207"/>
                  </a:lnTo>
                  <a:lnTo>
                    <a:pt x="17397" y="16364"/>
                  </a:lnTo>
                  <a:lnTo>
                    <a:pt x="17366" y="16552"/>
                  </a:lnTo>
                  <a:lnTo>
                    <a:pt x="17303" y="16708"/>
                  </a:lnTo>
                  <a:lnTo>
                    <a:pt x="17209" y="16865"/>
                  </a:lnTo>
                  <a:lnTo>
                    <a:pt x="17084" y="17053"/>
                  </a:lnTo>
                  <a:lnTo>
                    <a:pt x="16927" y="17210"/>
                  </a:lnTo>
                  <a:lnTo>
                    <a:pt x="16708" y="17461"/>
                  </a:lnTo>
                  <a:lnTo>
                    <a:pt x="16457" y="17617"/>
                  </a:lnTo>
                  <a:lnTo>
                    <a:pt x="16237" y="17711"/>
                  </a:lnTo>
                  <a:lnTo>
                    <a:pt x="16049" y="17711"/>
                  </a:lnTo>
                  <a:lnTo>
                    <a:pt x="15830" y="17680"/>
                  </a:lnTo>
                  <a:lnTo>
                    <a:pt x="15610" y="17586"/>
                  </a:lnTo>
                  <a:lnTo>
                    <a:pt x="15422" y="17429"/>
                  </a:lnTo>
                  <a:lnTo>
                    <a:pt x="15266" y="17210"/>
                  </a:lnTo>
                  <a:lnTo>
                    <a:pt x="15109" y="16959"/>
                  </a:lnTo>
                  <a:lnTo>
                    <a:pt x="14983" y="16677"/>
                  </a:lnTo>
                  <a:lnTo>
                    <a:pt x="14858" y="16364"/>
                  </a:lnTo>
                  <a:lnTo>
                    <a:pt x="14733" y="16050"/>
                  </a:lnTo>
                  <a:lnTo>
                    <a:pt x="14545" y="15360"/>
                  </a:lnTo>
                  <a:lnTo>
                    <a:pt x="14388" y="14734"/>
                  </a:lnTo>
                  <a:lnTo>
                    <a:pt x="14200" y="13793"/>
                  </a:lnTo>
                  <a:lnTo>
                    <a:pt x="14168" y="13636"/>
                  </a:lnTo>
                  <a:lnTo>
                    <a:pt x="14043" y="13542"/>
                  </a:lnTo>
                  <a:lnTo>
                    <a:pt x="13949" y="13480"/>
                  </a:lnTo>
                  <a:lnTo>
                    <a:pt x="13792" y="13480"/>
                  </a:lnTo>
                  <a:lnTo>
                    <a:pt x="13636" y="13511"/>
                  </a:lnTo>
                  <a:lnTo>
                    <a:pt x="13479" y="13574"/>
                  </a:lnTo>
                  <a:lnTo>
                    <a:pt x="13416" y="13636"/>
                  </a:lnTo>
                  <a:lnTo>
                    <a:pt x="13353" y="13730"/>
                  </a:lnTo>
                  <a:lnTo>
                    <a:pt x="13322" y="13824"/>
                  </a:lnTo>
                  <a:lnTo>
                    <a:pt x="13322" y="13919"/>
                  </a:lnTo>
                  <a:lnTo>
                    <a:pt x="13322" y="14420"/>
                  </a:lnTo>
                  <a:lnTo>
                    <a:pt x="13385" y="14953"/>
                  </a:lnTo>
                  <a:lnTo>
                    <a:pt x="13479" y="15486"/>
                  </a:lnTo>
                  <a:lnTo>
                    <a:pt x="13604" y="16019"/>
                  </a:lnTo>
                  <a:lnTo>
                    <a:pt x="13761" y="16520"/>
                  </a:lnTo>
                  <a:lnTo>
                    <a:pt x="13980" y="16990"/>
                  </a:lnTo>
                  <a:lnTo>
                    <a:pt x="14231" y="17461"/>
                  </a:lnTo>
                  <a:lnTo>
                    <a:pt x="14545" y="17868"/>
                  </a:lnTo>
                  <a:lnTo>
                    <a:pt x="14701" y="18056"/>
                  </a:lnTo>
                  <a:lnTo>
                    <a:pt x="14889" y="18182"/>
                  </a:lnTo>
                  <a:lnTo>
                    <a:pt x="15046" y="18338"/>
                  </a:lnTo>
                  <a:lnTo>
                    <a:pt x="15266" y="18432"/>
                  </a:lnTo>
                  <a:lnTo>
                    <a:pt x="15454" y="18495"/>
                  </a:lnTo>
                  <a:lnTo>
                    <a:pt x="15642" y="18558"/>
                  </a:lnTo>
                  <a:lnTo>
                    <a:pt x="15861" y="18589"/>
                  </a:lnTo>
                  <a:lnTo>
                    <a:pt x="16081" y="18620"/>
                  </a:lnTo>
                  <a:lnTo>
                    <a:pt x="16269" y="18589"/>
                  </a:lnTo>
                  <a:lnTo>
                    <a:pt x="16488" y="18558"/>
                  </a:lnTo>
                  <a:lnTo>
                    <a:pt x="16676" y="18526"/>
                  </a:lnTo>
                  <a:lnTo>
                    <a:pt x="16896" y="18432"/>
                  </a:lnTo>
                  <a:lnTo>
                    <a:pt x="17084" y="18338"/>
                  </a:lnTo>
                  <a:lnTo>
                    <a:pt x="17272" y="18213"/>
                  </a:lnTo>
                  <a:lnTo>
                    <a:pt x="17460" y="18088"/>
                  </a:lnTo>
                  <a:lnTo>
                    <a:pt x="17648" y="17899"/>
                  </a:lnTo>
                  <a:lnTo>
                    <a:pt x="17805" y="17711"/>
                  </a:lnTo>
                  <a:lnTo>
                    <a:pt x="17961" y="17523"/>
                  </a:lnTo>
                  <a:lnTo>
                    <a:pt x="18087" y="17304"/>
                  </a:lnTo>
                  <a:lnTo>
                    <a:pt x="18181" y="17116"/>
                  </a:lnTo>
                  <a:lnTo>
                    <a:pt x="18243" y="16896"/>
                  </a:lnTo>
                  <a:lnTo>
                    <a:pt x="18275" y="16677"/>
                  </a:lnTo>
                  <a:lnTo>
                    <a:pt x="18306" y="16458"/>
                  </a:lnTo>
                  <a:lnTo>
                    <a:pt x="18306" y="16269"/>
                  </a:lnTo>
                  <a:lnTo>
                    <a:pt x="18275" y="16050"/>
                  </a:lnTo>
                  <a:lnTo>
                    <a:pt x="18243" y="15831"/>
                  </a:lnTo>
                  <a:lnTo>
                    <a:pt x="18118" y="15423"/>
                  </a:lnTo>
                  <a:lnTo>
                    <a:pt x="17899" y="15016"/>
                  </a:lnTo>
                  <a:lnTo>
                    <a:pt x="17648" y="14639"/>
                  </a:lnTo>
                  <a:lnTo>
                    <a:pt x="17334" y="14295"/>
                  </a:lnTo>
                  <a:lnTo>
                    <a:pt x="16990" y="13950"/>
                  </a:lnTo>
                  <a:lnTo>
                    <a:pt x="16582" y="13668"/>
                  </a:lnTo>
                  <a:lnTo>
                    <a:pt x="16175" y="13417"/>
                  </a:lnTo>
                  <a:lnTo>
                    <a:pt x="15736" y="13198"/>
                  </a:lnTo>
                  <a:lnTo>
                    <a:pt x="15297" y="13041"/>
                  </a:lnTo>
                  <a:lnTo>
                    <a:pt x="14858" y="12947"/>
                  </a:lnTo>
                  <a:lnTo>
                    <a:pt x="14419" y="12915"/>
                  </a:lnTo>
                  <a:close/>
                  <a:moveTo>
                    <a:pt x="7492" y="15298"/>
                  </a:moveTo>
                  <a:lnTo>
                    <a:pt x="7398" y="15329"/>
                  </a:lnTo>
                  <a:lnTo>
                    <a:pt x="7335" y="15392"/>
                  </a:lnTo>
                  <a:lnTo>
                    <a:pt x="7304" y="15486"/>
                  </a:lnTo>
                  <a:lnTo>
                    <a:pt x="7335" y="15580"/>
                  </a:lnTo>
                  <a:lnTo>
                    <a:pt x="7680" y="16144"/>
                  </a:lnTo>
                  <a:lnTo>
                    <a:pt x="7993" y="16677"/>
                  </a:lnTo>
                  <a:lnTo>
                    <a:pt x="8150" y="16959"/>
                  </a:lnTo>
                  <a:lnTo>
                    <a:pt x="8275" y="17273"/>
                  </a:lnTo>
                  <a:lnTo>
                    <a:pt x="8369" y="17555"/>
                  </a:lnTo>
                  <a:lnTo>
                    <a:pt x="8432" y="17899"/>
                  </a:lnTo>
                  <a:lnTo>
                    <a:pt x="8463" y="18307"/>
                  </a:lnTo>
                  <a:lnTo>
                    <a:pt x="8463" y="18777"/>
                  </a:lnTo>
                  <a:lnTo>
                    <a:pt x="8401" y="19247"/>
                  </a:lnTo>
                  <a:lnTo>
                    <a:pt x="8338" y="19467"/>
                  </a:lnTo>
                  <a:lnTo>
                    <a:pt x="8275" y="19686"/>
                  </a:lnTo>
                  <a:lnTo>
                    <a:pt x="8181" y="19906"/>
                  </a:lnTo>
                  <a:lnTo>
                    <a:pt x="8056" y="20094"/>
                  </a:lnTo>
                  <a:lnTo>
                    <a:pt x="7931" y="20282"/>
                  </a:lnTo>
                  <a:lnTo>
                    <a:pt x="7774" y="20407"/>
                  </a:lnTo>
                  <a:lnTo>
                    <a:pt x="7586" y="20533"/>
                  </a:lnTo>
                  <a:lnTo>
                    <a:pt x="7398" y="20627"/>
                  </a:lnTo>
                  <a:lnTo>
                    <a:pt x="7178" y="20689"/>
                  </a:lnTo>
                  <a:lnTo>
                    <a:pt x="6928" y="20721"/>
                  </a:lnTo>
                  <a:lnTo>
                    <a:pt x="6865" y="20721"/>
                  </a:lnTo>
                  <a:lnTo>
                    <a:pt x="6614" y="20689"/>
                  </a:lnTo>
                  <a:lnTo>
                    <a:pt x="6395" y="20627"/>
                  </a:lnTo>
                  <a:lnTo>
                    <a:pt x="6207" y="20533"/>
                  </a:lnTo>
                  <a:lnTo>
                    <a:pt x="6050" y="20407"/>
                  </a:lnTo>
                  <a:lnTo>
                    <a:pt x="5924" y="20250"/>
                  </a:lnTo>
                  <a:lnTo>
                    <a:pt x="5862" y="20062"/>
                  </a:lnTo>
                  <a:lnTo>
                    <a:pt x="5799" y="19874"/>
                  </a:lnTo>
                  <a:lnTo>
                    <a:pt x="5768" y="19686"/>
                  </a:lnTo>
                  <a:lnTo>
                    <a:pt x="5768" y="19467"/>
                  </a:lnTo>
                  <a:lnTo>
                    <a:pt x="5799" y="19247"/>
                  </a:lnTo>
                  <a:lnTo>
                    <a:pt x="5862" y="18809"/>
                  </a:lnTo>
                  <a:lnTo>
                    <a:pt x="5987" y="18401"/>
                  </a:lnTo>
                  <a:lnTo>
                    <a:pt x="6144" y="18056"/>
                  </a:lnTo>
                  <a:lnTo>
                    <a:pt x="6395" y="17555"/>
                  </a:lnTo>
                  <a:lnTo>
                    <a:pt x="6677" y="17084"/>
                  </a:lnTo>
                  <a:lnTo>
                    <a:pt x="6959" y="16583"/>
                  </a:lnTo>
                  <a:lnTo>
                    <a:pt x="7210" y="16081"/>
                  </a:lnTo>
                  <a:lnTo>
                    <a:pt x="7210" y="15987"/>
                  </a:lnTo>
                  <a:lnTo>
                    <a:pt x="7210" y="15925"/>
                  </a:lnTo>
                  <a:lnTo>
                    <a:pt x="7178" y="15831"/>
                  </a:lnTo>
                  <a:lnTo>
                    <a:pt x="7147" y="15768"/>
                  </a:lnTo>
                  <a:lnTo>
                    <a:pt x="7022" y="15674"/>
                  </a:lnTo>
                  <a:lnTo>
                    <a:pt x="6833" y="15643"/>
                  </a:lnTo>
                  <a:lnTo>
                    <a:pt x="6708" y="15674"/>
                  </a:lnTo>
                  <a:lnTo>
                    <a:pt x="6614" y="15737"/>
                  </a:lnTo>
                  <a:lnTo>
                    <a:pt x="6238" y="16113"/>
                  </a:lnTo>
                  <a:lnTo>
                    <a:pt x="5893" y="16552"/>
                  </a:lnTo>
                  <a:lnTo>
                    <a:pt x="5580" y="17022"/>
                  </a:lnTo>
                  <a:lnTo>
                    <a:pt x="5266" y="17555"/>
                  </a:lnTo>
                  <a:lnTo>
                    <a:pt x="5047" y="18088"/>
                  </a:lnTo>
                  <a:lnTo>
                    <a:pt x="4859" y="18620"/>
                  </a:lnTo>
                  <a:lnTo>
                    <a:pt x="4827" y="18903"/>
                  </a:lnTo>
                  <a:lnTo>
                    <a:pt x="4796" y="19185"/>
                  </a:lnTo>
                  <a:lnTo>
                    <a:pt x="4765" y="19435"/>
                  </a:lnTo>
                  <a:lnTo>
                    <a:pt x="4765" y="19686"/>
                  </a:lnTo>
                  <a:lnTo>
                    <a:pt x="4796" y="19906"/>
                  </a:lnTo>
                  <a:lnTo>
                    <a:pt x="4859" y="20094"/>
                  </a:lnTo>
                  <a:lnTo>
                    <a:pt x="4984" y="20470"/>
                  </a:lnTo>
                  <a:lnTo>
                    <a:pt x="5203" y="20815"/>
                  </a:lnTo>
                  <a:lnTo>
                    <a:pt x="5454" y="21097"/>
                  </a:lnTo>
                  <a:lnTo>
                    <a:pt x="5736" y="21348"/>
                  </a:lnTo>
                  <a:lnTo>
                    <a:pt x="6081" y="21536"/>
                  </a:lnTo>
                  <a:lnTo>
                    <a:pt x="6269" y="21598"/>
                  </a:lnTo>
                  <a:lnTo>
                    <a:pt x="6457" y="21630"/>
                  </a:lnTo>
                  <a:lnTo>
                    <a:pt x="6677" y="21661"/>
                  </a:lnTo>
                  <a:lnTo>
                    <a:pt x="6865" y="21661"/>
                  </a:lnTo>
                  <a:lnTo>
                    <a:pt x="7272" y="21630"/>
                  </a:lnTo>
                  <a:lnTo>
                    <a:pt x="7523" y="21567"/>
                  </a:lnTo>
                  <a:lnTo>
                    <a:pt x="7774" y="21504"/>
                  </a:lnTo>
                  <a:lnTo>
                    <a:pt x="7993" y="21379"/>
                  </a:lnTo>
                  <a:lnTo>
                    <a:pt x="8213" y="21254"/>
                  </a:lnTo>
                  <a:lnTo>
                    <a:pt x="8401" y="21128"/>
                  </a:lnTo>
                  <a:lnTo>
                    <a:pt x="8589" y="20940"/>
                  </a:lnTo>
                  <a:lnTo>
                    <a:pt x="8746" y="20783"/>
                  </a:lnTo>
                  <a:lnTo>
                    <a:pt x="8902" y="20564"/>
                  </a:lnTo>
                  <a:lnTo>
                    <a:pt x="9028" y="20376"/>
                  </a:lnTo>
                  <a:lnTo>
                    <a:pt x="9122" y="20156"/>
                  </a:lnTo>
                  <a:lnTo>
                    <a:pt x="9216" y="19906"/>
                  </a:lnTo>
                  <a:lnTo>
                    <a:pt x="9310" y="19686"/>
                  </a:lnTo>
                  <a:lnTo>
                    <a:pt x="9404" y="19185"/>
                  </a:lnTo>
                  <a:lnTo>
                    <a:pt x="9435" y="18652"/>
                  </a:lnTo>
                  <a:lnTo>
                    <a:pt x="9404" y="18150"/>
                  </a:lnTo>
                  <a:lnTo>
                    <a:pt x="9310" y="17617"/>
                  </a:lnTo>
                  <a:lnTo>
                    <a:pt x="9153" y="17116"/>
                  </a:lnTo>
                  <a:lnTo>
                    <a:pt x="8934" y="16646"/>
                  </a:lnTo>
                  <a:lnTo>
                    <a:pt x="8683" y="16238"/>
                  </a:lnTo>
                  <a:lnTo>
                    <a:pt x="8526" y="16019"/>
                  </a:lnTo>
                  <a:lnTo>
                    <a:pt x="8369" y="15862"/>
                  </a:lnTo>
                  <a:lnTo>
                    <a:pt x="8181" y="15705"/>
                  </a:lnTo>
                  <a:lnTo>
                    <a:pt x="7962" y="15549"/>
                  </a:lnTo>
                  <a:lnTo>
                    <a:pt x="7774" y="15423"/>
                  </a:lnTo>
                  <a:lnTo>
                    <a:pt x="7554" y="15298"/>
                  </a:lnTo>
                  <a:close/>
                  <a:moveTo>
                    <a:pt x="24043" y="12320"/>
                  </a:moveTo>
                  <a:lnTo>
                    <a:pt x="23572" y="12351"/>
                  </a:lnTo>
                  <a:lnTo>
                    <a:pt x="23259" y="12727"/>
                  </a:lnTo>
                  <a:lnTo>
                    <a:pt x="22883" y="13072"/>
                  </a:lnTo>
                  <a:lnTo>
                    <a:pt x="22413" y="13448"/>
                  </a:lnTo>
                  <a:lnTo>
                    <a:pt x="21880" y="13856"/>
                  </a:lnTo>
                  <a:lnTo>
                    <a:pt x="21598" y="14075"/>
                  </a:lnTo>
                  <a:lnTo>
                    <a:pt x="21315" y="14326"/>
                  </a:lnTo>
                  <a:lnTo>
                    <a:pt x="20845" y="14796"/>
                  </a:lnTo>
                  <a:lnTo>
                    <a:pt x="20469" y="15298"/>
                  </a:lnTo>
                  <a:lnTo>
                    <a:pt x="20124" y="15831"/>
                  </a:lnTo>
                  <a:lnTo>
                    <a:pt x="19842" y="16395"/>
                  </a:lnTo>
                  <a:lnTo>
                    <a:pt x="19560" y="16990"/>
                  </a:lnTo>
                  <a:lnTo>
                    <a:pt x="19058" y="18276"/>
                  </a:lnTo>
                  <a:lnTo>
                    <a:pt x="18776" y="18934"/>
                  </a:lnTo>
                  <a:lnTo>
                    <a:pt x="18463" y="19561"/>
                  </a:lnTo>
                  <a:lnTo>
                    <a:pt x="18275" y="19843"/>
                  </a:lnTo>
                  <a:lnTo>
                    <a:pt x="18087" y="20094"/>
                  </a:lnTo>
                  <a:lnTo>
                    <a:pt x="17899" y="20376"/>
                  </a:lnTo>
                  <a:lnTo>
                    <a:pt x="17679" y="20595"/>
                  </a:lnTo>
                  <a:lnTo>
                    <a:pt x="17428" y="20815"/>
                  </a:lnTo>
                  <a:lnTo>
                    <a:pt x="17178" y="21034"/>
                  </a:lnTo>
                  <a:lnTo>
                    <a:pt x="16927" y="21191"/>
                  </a:lnTo>
                  <a:lnTo>
                    <a:pt x="16645" y="21379"/>
                  </a:lnTo>
                  <a:lnTo>
                    <a:pt x="16331" y="21504"/>
                  </a:lnTo>
                  <a:lnTo>
                    <a:pt x="16018" y="21630"/>
                  </a:lnTo>
                  <a:lnTo>
                    <a:pt x="15673" y="21724"/>
                  </a:lnTo>
                  <a:lnTo>
                    <a:pt x="15297" y="21818"/>
                  </a:lnTo>
                  <a:lnTo>
                    <a:pt x="14858" y="21880"/>
                  </a:lnTo>
                  <a:lnTo>
                    <a:pt x="14388" y="21912"/>
                  </a:lnTo>
                  <a:lnTo>
                    <a:pt x="13510" y="21975"/>
                  </a:lnTo>
                  <a:lnTo>
                    <a:pt x="13071" y="22006"/>
                  </a:lnTo>
                  <a:lnTo>
                    <a:pt x="12633" y="22069"/>
                  </a:lnTo>
                  <a:lnTo>
                    <a:pt x="12194" y="22163"/>
                  </a:lnTo>
                  <a:lnTo>
                    <a:pt x="11755" y="22319"/>
                  </a:lnTo>
                  <a:lnTo>
                    <a:pt x="11285" y="22539"/>
                  </a:lnTo>
                  <a:lnTo>
                    <a:pt x="10846" y="22790"/>
                  </a:lnTo>
                  <a:lnTo>
                    <a:pt x="9999" y="23291"/>
                  </a:lnTo>
                  <a:lnTo>
                    <a:pt x="9561" y="23542"/>
                  </a:lnTo>
                  <a:lnTo>
                    <a:pt x="9122" y="23793"/>
                  </a:lnTo>
                  <a:lnTo>
                    <a:pt x="8683" y="23981"/>
                  </a:lnTo>
                  <a:lnTo>
                    <a:pt x="8181" y="24137"/>
                  </a:lnTo>
                  <a:lnTo>
                    <a:pt x="7554" y="24263"/>
                  </a:lnTo>
                  <a:lnTo>
                    <a:pt x="7241" y="24263"/>
                  </a:lnTo>
                  <a:lnTo>
                    <a:pt x="6928" y="24294"/>
                  </a:lnTo>
                  <a:lnTo>
                    <a:pt x="6426" y="24263"/>
                  </a:lnTo>
                  <a:lnTo>
                    <a:pt x="5924" y="24169"/>
                  </a:lnTo>
                  <a:lnTo>
                    <a:pt x="5423" y="24012"/>
                  </a:lnTo>
                  <a:lnTo>
                    <a:pt x="4953" y="23824"/>
                  </a:lnTo>
                  <a:lnTo>
                    <a:pt x="4514" y="23573"/>
                  </a:lnTo>
                  <a:lnTo>
                    <a:pt x="4075" y="23260"/>
                  </a:lnTo>
                  <a:lnTo>
                    <a:pt x="3668" y="22915"/>
                  </a:lnTo>
                  <a:lnTo>
                    <a:pt x="3260" y="22539"/>
                  </a:lnTo>
                  <a:lnTo>
                    <a:pt x="2884" y="22163"/>
                  </a:lnTo>
                  <a:lnTo>
                    <a:pt x="2539" y="21880"/>
                  </a:lnTo>
                  <a:lnTo>
                    <a:pt x="2132" y="21630"/>
                  </a:lnTo>
                  <a:lnTo>
                    <a:pt x="1693" y="21410"/>
                  </a:lnTo>
                  <a:lnTo>
                    <a:pt x="1599" y="21379"/>
                  </a:lnTo>
                  <a:lnTo>
                    <a:pt x="1003" y="21379"/>
                  </a:lnTo>
                  <a:lnTo>
                    <a:pt x="909" y="21348"/>
                  </a:lnTo>
                  <a:lnTo>
                    <a:pt x="752" y="21191"/>
                  </a:lnTo>
                  <a:lnTo>
                    <a:pt x="658" y="21034"/>
                  </a:lnTo>
                  <a:lnTo>
                    <a:pt x="596" y="20877"/>
                  </a:lnTo>
                  <a:lnTo>
                    <a:pt x="564" y="20689"/>
                  </a:lnTo>
                  <a:lnTo>
                    <a:pt x="564" y="20470"/>
                  </a:lnTo>
                  <a:lnTo>
                    <a:pt x="596" y="20282"/>
                  </a:lnTo>
                  <a:lnTo>
                    <a:pt x="658" y="20062"/>
                  </a:lnTo>
                  <a:lnTo>
                    <a:pt x="752" y="19874"/>
                  </a:lnTo>
                  <a:lnTo>
                    <a:pt x="940" y="19467"/>
                  </a:lnTo>
                  <a:lnTo>
                    <a:pt x="1191" y="19091"/>
                  </a:lnTo>
                  <a:lnTo>
                    <a:pt x="1599" y="18464"/>
                  </a:lnTo>
                  <a:lnTo>
                    <a:pt x="2445" y="17241"/>
                  </a:lnTo>
                  <a:lnTo>
                    <a:pt x="2821" y="16614"/>
                  </a:lnTo>
                  <a:lnTo>
                    <a:pt x="3197" y="15987"/>
                  </a:lnTo>
                  <a:lnTo>
                    <a:pt x="3542" y="15360"/>
                  </a:lnTo>
                  <a:lnTo>
                    <a:pt x="3887" y="14734"/>
                  </a:lnTo>
                  <a:lnTo>
                    <a:pt x="4200" y="14075"/>
                  </a:lnTo>
                  <a:lnTo>
                    <a:pt x="4451" y="13386"/>
                  </a:lnTo>
                  <a:lnTo>
                    <a:pt x="4138" y="13417"/>
                  </a:lnTo>
                  <a:lnTo>
                    <a:pt x="3887" y="13950"/>
                  </a:lnTo>
                  <a:lnTo>
                    <a:pt x="3573" y="14483"/>
                  </a:lnTo>
                  <a:lnTo>
                    <a:pt x="3197" y="14984"/>
                  </a:lnTo>
                  <a:lnTo>
                    <a:pt x="2821" y="15486"/>
                  </a:lnTo>
                  <a:lnTo>
                    <a:pt x="1975" y="16552"/>
                  </a:lnTo>
                  <a:lnTo>
                    <a:pt x="1536" y="17116"/>
                  </a:lnTo>
                  <a:lnTo>
                    <a:pt x="1128" y="17711"/>
                  </a:lnTo>
                  <a:lnTo>
                    <a:pt x="752" y="18307"/>
                  </a:lnTo>
                  <a:lnTo>
                    <a:pt x="408" y="18903"/>
                  </a:lnTo>
                  <a:lnTo>
                    <a:pt x="282" y="19216"/>
                  </a:lnTo>
                  <a:lnTo>
                    <a:pt x="157" y="19530"/>
                  </a:lnTo>
                  <a:lnTo>
                    <a:pt x="94" y="19843"/>
                  </a:lnTo>
                  <a:lnTo>
                    <a:pt x="31" y="20156"/>
                  </a:lnTo>
                  <a:lnTo>
                    <a:pt x="0" y="20439"/>
                  </a:lnTo>
                  <a:lnTo>
                    <a:pt x="0" y="20658"/>
                  </a:lnTo>
                  <a:lnTo>
                    <a:pt x="0" y="20877"/>
                  </a:lnTo>
                  <a:lnTo>
                    <a:pt x="31" y="21065"/>
                  </a:lnTo>
                  <a:lnTo>
                    <a:pt x="94" y="21222"/>
                  </a:lnTo>
                  <a:lnTo>
                    <a:pt x="188" y="21379"/>
                  </a:lnTo>
                  <a:lnTo>
                    <a:pt x="282" y="21504"/>
                  </a:lnTo>
                  <a:lnTo>
                    <a:pt x="376" y="21630"/>
                  </a:lnTo>
                  <a:lnTo>
                    <a:pt x="658" y="21818"/>
                  </a:lnTo>
                  <a:lnTo>
                    <a:pt x="972" y="22006"/>
                  </a:lnTo>
                  <a:lnTo>
                    <a:pt x="1787" y="22319"/>
                  </a:lnTo>
                  <a:lnTo>
                    <a:pt x="2226" y="22507"/>
                  </a:lnTo>
                  <a:lnTo>
                    <a:pt x="2602" y="22727"/>
                  </a:lnTo>
                  <a:lnTo>
                    <a:pt x="3354" y="23166"/>
                  </a:lnTo>
                  <a:lnTo>
                    <a:pt x="3730" y="23416"/>
                  </a:lnTo>
                  <a:lnTo>
                    <a:pt x="4138" y="23636"/>
                  </a:lnTo>
                  <a:lnTo>
                    <a:pt x="4545" y="23824"/>
                  </a:lnTo>
                  <a:lnTo>
                    <a:pt x="4984" y="24012"/>
                  </a:lnTo>
                  <a:lnTo>
                    <a:pt x="5548" y="24200"/>
                  </a:lnTo>
                  <a:lnTo>
                    <a:pt x="6050" y="24325"/>
                  </a:lnTo>
                  <a:lnTo>
                    <a:pt x="6520" y="24420"/>
                  </a:lnTo>
                  <a:lnTo>
                    <a:pt x="6990" y="24451"/>
                  </a:lnTo>
                  <a:lnTo>
                    <a:pt x="7304" y="24451"/>
                  </a:lnTo>
                  <a:lnTo>
                    <a:pt x="7617" y="24388"/>
                  </a:lnTo>
                  <a:lnTo>
                    <a:pt x="7993" y="24325"/>
                  </a:lnTo>
                  <a:lnTo>
                    <a:pt x="8369" y="24200"/>
                  </a:lnTo>
                  <a:lnTo>
                    <a:pt x="8871" y="24012"/>
                  </a:lnTo>
                  <a:lnTo>
                    <a:pt x="9373" y="23793"/>
                  </a:lnTo>
                  <a:lnTo>
                    <a:pt x="10344" y="23322"/>
                  </a:lnTo>
                  <a:lnTo>
                    <a:pt x="11316" y="22884"/>
                  </a:lnTo>
                  <a:lnTo>
                    <a:pt x="11818" y="22695"/>
                  </a:lnTo>
                  <a:lnTo>
                    <a:pt x="12350" y="22507"/>
                  </a:lnTo>
                  <a:lnTo>
                    <a:pt x="12821" y="22382"/>
                  </a:lnTo>
                  <a:lnTo>
                    <a:pt x="13322" y="22319"/>
                  </a:lnTo>
                  <a:lnTo>
                    <a:pt x="14357" y="22225"/>
                  </a:lnTo>
                  <a:lnTo>
                    <a:pt x="14858" y="22194"/>
                  </a:lnTo>
                  <a:lnTo>
                    <a:pt x="15360" y="22131"/>
                  </a:lnTo>
                  <a:lnTo>
                    <a:pt x="15861" y="22006"/>
                  </a:lnTo>
                  <a:lnTo>
                    <a:pt x="16331" y="21849"/>
                  </a:lnTo>
                  <a:lnTo>
                    <a:pt x="16582" y="21724"/>
                  </a:lnTo>
                  <a:lnTo>
                    <a:pt x="16802" y="21598"/>
                  </a:lnTo>
                  <a:lnTo>
                    <a:pt x="17240" y="21285"/>
                  </a:lnTo>
                  <a:lnTo>
                    <a:pt x="17648" y="20940"/>
                  </a:lnTo>
                  <a:lnTo>
                    <a:pt x="18024" y="20533"/>
                  </a:lnTo>
                  <a:lnTo>
                    <a:pt x="18369" y="20062"/>
                  </a:lnTo>
                  <a:lnTo>
                    <a:pt x="18714" y="19592"/>
                  </a:lnTo>
                  <a:lnTo>
                    <a:pt x="18996" y="19091"/>
                  </a:lnTo>
                  <a:lnTo>
                    <a:pt x="19278" y="18589"/>
                  </a:lnTo>
                  <a:lnTo>
                    <a:pt x="19842" y="17523"/>
                  </a:lnTo>
                  <a:lnTo>
                    <a:pt x="20375" y="16458"/>
                  </a:lnTo>
                  <a:lnTo>
                    <a:pt x="20657" y="15956"/>
                  </a:lnTo>
                  <a:lnTo>
                    <a:pt x="20939" y="15454"/>
                  </a:lnTo>
                  <a:lnTo>
                    <a:pt x="21221" y="14984"/>
                  </a:lnTo>
                  <a:lnTo>
                    <a:pt x="21566" y="14577"/>
                  </a:lnTo>
                  <a:lnTo>
                    <a:pt x="21848" y="14263"/>
                  </a:lnTo>
                  <a:lnTo>
                    <a:pt x="22162" y="13950"/>
                  </a:lnTo>
                  <a:lnTo>
                    <a:pt x="22789" y="13417"/>
                  </a:lnTo>
                  <a:lnTo>
                    <a:pt x="23447" y="12884"/>
                  </a:lnTo>
                  <a:lnTo>
                    <a:pt x="23760" y="12602"/>
                  </a:lnTo>
                  <a:lnTo>
                    <a:pt x="24043" y="12320"/>
                  </a:ln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728" y="1"/>
                  </a:moveTo>
                  <a:lnTo>
                    <a:pt x="2728" y="1"/>
                  </a:lnTo>
                  <a:lnTo>
                    <a:pt x="2634" y="32"/>
                  </a:lnTo>
                  <a:lnTo>
                    <a:pt x="2571" y="95"/>
                  </a:lnTo>
                  <a:lnTo>
                    <a:pt x="2540" y="189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170"/>
                  </a:lnTo>
                  <a:lnTo>
                    <a:pt x="3511" y="4389"/>
                  </a:lnTo>
                  <a:lnTo>
                    <a:pt x="3417" y="4609"/>
                  </a:lnTo>
                  <a:lnTo>
                    <a:pt x="3292" y="4797"/>
                  </a:lnTo>
                  <a:lnTo>
                    <a:pt x="3167" y="4985"/>
                  </a:lnTo>
                  <a:lnTo>
                    <a:pt x="3010" y="5110"/>
                  </a:lnTo>
                  <a:lnTo>
                    <a:pt x="2822" y="5236"/>
                  </a:lnTo>
                  <a:lnTo>
                    <a:pt x="2634" y="5330"/>
                  </a:lnTo>
                  <a:lnTo>
                    <a:pt x="2414" y="5392"/>
                  </a:lnTo>
                  <a:lnTo>
                    <a:pt x="2164" y="5424"/>
                  </a:lnTo>
                  <a:lnTo>
                    <a:pt x="2164" y="5424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446" y="690"/>
                  </a:lnTo>
                  <a:lnTo>
                    <a:pt x="2446" y="628"/>
                  </a:lnTo>
                  <a:lnTo>
                    <a:pt x="2414" y="534"/>
                  </a:lnTo>
                  <a:lnTo>
                    <a:pt x="2383" y="471"/>
                  </a:lnTo>
                  <a:lnTo>
                    <a:pt x="2258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32" y="4609"/>
                  </a:lnTo>
                  <a:lnTo>
                    <a:pt x="95" y="4797"/>
                  </a:lnTo>
                  <a:lnTo>
                    <a:pt x="220" y="5173"/>
                  </a:lnTo>
                  <a:lnTo>
                    <a:pt x="439" y="5518"/>
                  </a:lnTo>
                  <a:lnTo>
                    <a:pt x="690" y="5800"/>
                  </a:lnTo>
                  <a:lnTo>
                    <a:pt x="972" y="6051"/>
                  </a:lnTo>
                  <a:lnTo>
                    <a:pt x="1317" y="6239"/>
                  </a:lnTo>
                  <a:lnTo>
                    <a:pt x="1505" y="6301"/>
                  </a:lnTo>
                  <a:lnTo>
                    <a:pt x="1693" y="6333"/>
                  </a:lnTo>
                  <a:lnTo>
                    <a:pt x="1913" y="6364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27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4319950" y="3831975"/>
              <a:ext cx="184950" cy="39200"/>
            </a:xfrm>
            <a:custGeom>
              <a:rect b="b" l="l" r="r" t="t"/>
              <a:pathLst>
                <a:path extrusionOk="0" fill="none" h="1568" w="7398">
                  <a:moveTo>
                    <a:pt x="7398" y="0"/>
                  </a:moveTo>
                  <a:lnTo>
                    <a:pt x="7398" y="0"/>
                  </a:lnTo>
                  <a:lnTo>
                    <a:pt x="7178" y="0"/>
                  </a:lnTo>
                  <a:lnTo>
                    <a:pt x="7178" y="0"/>
                  </a:lnTo>
                  <a:lnTo>
                    <a:pt x="6959" y="345"/>
                  </a:lnTo>
                  <a:lnTo>
                    <a:pt x="6834" y="502"/>
                  </a:lnTo>
                  <a:lnTo>
                    <a:pt x="6708" y="658"/>
                  </a:lnTo>
                  <a:lnTo>
                    <a:pt x="6708" y="658"/>
                  </a:lnTo>
                  <a:lnTo>
                    <a:pt x="6457" y="815"/>
                  </a:lnTo>
                  <a:lnTo>
                    <a:pt x="6175" y="941"/>
                  </a:lnTo>
                  <a:lnTo>
                    <a:pt x="5862" y="1035"/>
                  </a:lnTo>
                  <a:lnTo>
                    <a:pt x="5517" y="1097"/>
                  </a:lnTo>
                  <a:lnTo>
                    <a:pt x="4859" y="1160"/>
                  </a:lnTo>
                  <a:lnTo>
                    <a:pt x="4232" y="1160"/>
                  </a:lnTo>
                  <a:lnTo>
                    <a:pt x="4232" y="1160"/>
                  </a:lnTo>
                  <a:lnTo>
                    <a:pt x="3605" y="1191"/>
                  </a:lnTo>
                  <a:lnTo>
                    <a:pt x="3605" y="1191"/>
                  </a:lnTo>
                  <a:lnTo>
                    <a:pt x="2884" y="1160"/>
                  </a:lnTo>
                  <a:lnTo>
                    <a:pt x="2539" y="1129"/>
                  </a:lnTo>
                  <a:lnTo>
                    <a:pt x="2163" y="1066"/>
                  </a:lnTo>
                  <a:lnTo>
                    <a:pt x="1818" y="972"/>
                  </a:lnTo>
                  <a:lnTo>
                    <a:pt x="1473" y="846"/>
                  </a:lnTo>
                  <a:lnTo>
                    <a:pt x="1160" y="690"/>
                  </a:lnTo>
                  <a:lnTo>
                    <a:pt x="878" y="502"/>
                  </a:lnTo>
                  <a:lnTo>
                    <a:pt x="878" y="502"/>
                  </a:lnTo>
                  <a:lnTo>
                    <a:pt x="690" y="345"/>
                  </a:lnTo>
                  <a:lnTo>
                    <a:pt x="690" y="345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57" y="533"/>
                  </a:lnTo>
                  <a:lnTo>
                    <a:pt x="314" y="690"/>
                  </a:lnTo>
                  <a:lnTo>
                    <a:pt x="721" y="941"/>
                  </a:lnTo>
                  <a:lnTo>
                    <a:pt x="1160" y="1160"/>
                  </a:lnTo>
                  <a:lnTo>
                    <a:pt x="1630" y="1317"/>
                  </a:lnTo>
                  <a:lnTo>
                    <a:pt x="2100" y="1442"/>
                  </a:lnTo>
                  <a:lnTo>
                    <a:pt x="2602" y="1505"/>
                  </a:lnTo>
                  <a:lnTo>
                    <a:pt x="3103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4075" y="1567"/>
                  </a:lnTo>
                  <a:lnTo>
                    <a:pt x="4514" y="1536"/>
                  </a:lnTo>
                  <a:lnTo>
                    <a:pt x="4921" y="1473"/>
                  </a:lnTo>
                  <a:lnTo>
                    <a:pt x="5360" y="1348"/>
                  </a:lnTo>
                  <a:lnTo>
                    <a:pt x="5736" y="1223"/>
                  </a:lnTo>
                  <a:lnTo>
                    <a:pt x="6144" y="1035"/>
                  </a:lnTo>
                  <a:lnTo>
                    <a:pt x="6520" y="815"/>
                  </a:lnTo>
                  <a:lnTo>
                    <a:pt x="6865" y="533"/>
                  </a:lnTo>
                  <a:lnTo>
                    <a:pt x="6865" y="533"/>
                  </a:lnTo>
                  <a:lnTo>
                    <a:pt x="7147" y="282"/>
                  </a:lnTo>
                  <a:lnTo>
                    <a:pt x="73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1097" y="0"/>
                  </a:moveTo>
                  <a:lnTo>
                    <a:pt x="1097" y="0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386" y="4546"/>
                  </a:lnTo>
                  <a:lnTo>
                    <a:pt x="3135" y="4702"/>
                  </a:lnTo>
                  <a:lnTo>
                    <a:pt x="2915" y="4796"/>
                  </a:lnTo>
                  <a:lnTo>
                    <a:pt x="2727" y="4796"/>
                  </a:lnTo>
                  <a:lnTo>
                    <a:pt x="2727" y="4796"/>
                  </a:lnTo>
                  <a:lnTo>
                    <a:pt x="2508" y="4765"/>
                  </a:lnTo>
                  <a:lnTo>
                    <a:pt x="2288" y="4671"/>
                  </a:lnTo>
                  <a:lnTo>
                    <a:pt x="2100" y="4514"/>
                  </a:lnTo>
                  <a:lnTo>
                    <a:pt x="1944" y="4295"/>
                  </a:lnTo>
                  <a:lnTo>
                    <a:pt x="1787" y="4044"/>
                  </a:lnTo>
                  <a:lnTo>
                    <a:pt x="1661" y="3762"/>
                  </a:lnTo>
                  <a:lnTo>
                    <a:pt x="1536" y="3449"/>
                  </a:lnTo>
                  <a:lnTo>
                    <a:pt x="1411" y="3135"/>
                  </a:lnTo>
                  <a:lnTo>
                    <a:pt x="1223" y="2445"/>
                  </a:lnTo>
                  <a:lnTo>
                    <a:pt x="1066" y="1819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846" y="721"/>
                  </a:lnTo>
                  <a:lnTo>
                    <a:pt x="721" y="627"/>
                  </a:lnTo>
                  <a:lnTo>
                    <a:pt x="627" y="565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314" y="596"/>
                  </a:lnTo>
                  <a:lnTo>
                    <a:pt x="157" y="659"/>
                  </a:lnTo>
                  <a:lnTo>
                    <a:pt x="94" y="721"/>
                  </a:lnTo>
                  <a:lnTo>
                    <a:pt x="31" y="815"/>
                  </a:lnTo>
                  <a:lnTo>
                    <a:pt x="0" y="909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67" y="5267"/>
                  </a:lnTo>
                  <a:lnTo>
                    <a:pt x="1724" y="5423"/>
                  </a:lnTo>
                  <a:lnTo>
                    <a:pt x="1944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608"/>
                  </a:lnTo>
                  <a:lnTo>
                    <a:pt x="4765" y="4389"/>
                  </a:lnTo>
                  <a:lnTo>
                    <a:pt x="4859" y="4201"/>
                  </a:lnTo>
                  <a:lnTo>
                    <a:pt x="4921" y="3981"/>
                  </a:lnTo>
                  <a:lnTo>
                    <a:pt x="4953" y="3762"/>
                  </a:lnTo>
                  <a:lnTo>
                    <a:pt x="4984" y="3543"/>
                  </a:lnTo>
                  <a:lnTo>
                    <a:pt x="4984" y="3354"/>
                  </a:lnTo>
                  <a:lnTo>
                    <a:pt x="4953" y="3135"/>
                  </a:lnTo>
                  <a:lnTo>
                    <a:pt x="4921" y="2916"/>
                  </a:lnTo>
                  <a:lnTo>
                    <a:pt x="4796" y="2508"/>
                  </a:lnTo>
                  <a:lnTo>
                    <a:pt x="4577" y="2101"/>
                  </a:lnTo>
                  <a:lnTo>
                    <a:pt x="4326" y="1724"/>
                  </a:lnTo>
                  <a:lnTo>
                    <a:pt x="4012" y="1380"/>
                  </a:lnTo>
                  <a:lnTo>
                    <a:pt x="3668" y="1035"/>
                  </a:lnTo>
                  <a:lnTo>
                    <a:pt x="3260" y="753"/>
                  </a:lnTo>
                  <a:lnTo>
                    <a:pt x="2853" y="502"/>
                  </a:lnTo>
                  <a:lnTo>
                    <a:pt x="2414" y="283"/>
                  </a:lnTo>
                  <a:lnTo>
                    <a:pt x="1975" y="126"/>
                  </a:lnTo>
                  <a:lnTo>
                    <a:pt x="1536" y="32"/>
                  </a:lnTo>
                  <a:lnTo>
                    <a:pt x="10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4190650" y="3815500"/>
              <a:ext cx="601075" cy="303300"/>
            </a:xfrm>
            <a:custGeom>
              <a:rect b="b" l="l" r="r" t="t"/>
              <a:pathLst>
                <a:path extrusionOk="0" fill="none" h="12132" w="24043">
                  <a:moveTo>
                    <a:pt x="24043" y="1"/>
                  </a:moveTo>
                  <a:lnTo>
                    <a:pt x="24043" y="1"/>
                  </a:lnTo>
                  <a:lnTo>
                    <a:pt x="23572" y="32"/>
                  </a:lnTo>
                  <a:lnTo>
                    <a:pt x="23572" y="32"/>
                  </a:lnTo>
                  <a:lnTo>
                    <a:pt x="23259" y="408"/>
                  </a:lnTo>
                  <a:lnTo>
                    <a:pt x="22883" y="753"/>
                  </a:lnTo>
                  <a:lnTo>
                    <a:pt x="22413" y="1129"/>
                  </a:lnTo>
                  <a:lnTo>
                    <a:pt x="21880" y="1537"/>
                  </a:lnTo>
                  <a:lnTo>
                    <a:pt x="21880" y="1537"/>
                  </a:lnTo>
                  <a:lnTo>
                    <a:pt x="21598" y="1756"/>
                  </a:lnTo>
                  <a:lnTo>
                    <a:pt x="21315" y="2007"/>
                  </a:lnTo>
                  <a:lnTo>
                    <a:pt x="20845" y="2477"/>
                  </a:lnTo>
                  <a:lnTo>
                    <a:pt x="20469" y="2979"/>
                  </a:lnTo>
                  <a:lnTo>
                    <a:pt x="20124" y="3512"/>
                  </a:lnTo>
                  <a:lnTo>
                    <a:pt x="19842" y="4076"/>
                  </a:lnTo>
                  <a:lnTo>
                    <a:pt x="19560" y="4671"/>
                  </a:lnTo>
                  <a:lnTo>
                    <a:pt x="19058" y="5957"/>
                  </a:lnTo>
                  <a:lnTo>
                    <a:pt x="19058" y="5957"/>
                  </a:lnTo>
                  <a:lnTo>
                    <a:pt x="18776" y="6615"/>
                  </a:lnTo>
                  <a:lnTo>
                    <a:pt x="18463" y="7242"/>
                  </a:lnTo>
                  <a:lnTo>
                    <a:pt x="18275" y="7524"/>
                  </a:lnTo>
                  <a:lnTo>
                    <a:pt x="18087" y="7775"/>
                  </a:lnTo>
                  <a:lnTo>
                    <a:pt x="17899" y="8057"/>
                  </a:lnTo>
                  <a:lnTo>
                    <a:pt x="17679" y="8276"/>
                  </a:lnTo>
                  <a:lnTo>
                    <a:pt x="17428" y="8496"/>
                  </a:lnTo>
                  <a:lnTo>
                    <a:pt x="17178" y="8715"/>
                  </a:lnTo>
                  <a:lnTo>
                    <a:pt x="16927" y="8872"/>
                  </a:lnTo>
                  <a:lnTo>
                    <a:pt x="16645" y="9060"/>
                  </a:lnTo>
                  <a:lnTo>
                    <a:pt x="16331" y="9185"/>
                  </a:lnTo>
                  <a:lnTo>
                    <a:pt x="16018" y="9311"/>
                  </a:lnTo>
                  <a:lnTo>
                    <a:pt x="15673" y="9405"/>
                  </a:lnTo>
                  <a:lnTo>
                    <a:pt x="15297" y="9499"/>
                  </a:lnTo>
                  <a:lnTo>
                    <a:pt x="15297" y="9499"/>
                  </a:lnTo>
                  <a:lnTo>
                    <a:pt x="14858" y="9561"/>
                  </a:lnTo>
                  <a:lnTo>
                    <a:pt x="14388" y="9593"/>
                  </a:lnTo>
                  <a:lnTo>
                    <a:pt x="13510" y="9656"/>
                  </a:lnTo>
                  <a:lnTo>
                    <a:pt x="13071" y="9687"/>
                  </a:lnTo>
                  <a:lnTo>
                    <a:pt x="12633" y="9750"/>
                  </a:lnTo>
                  <a:lnTo>
                    <a:pt x="12194" y="9844"/>
                  </a:lnTo>
                  <a:lnTo>
                    <a:pt x="11755" y="10000"/>
                  </a:lnTo>
                  <a:lnTo>
                    <a:pt x="11755" y="10000"/>
                  </a:lnTo>
                  <a:lnTo>
                    <a:pt x="11285" y="10220"/>
                  </a:lnTo>
                  <a:lnTo>
                    <a:pt x="10846" y="10471"/>
                  </a:lnTo>
                  <a:lnTo>
                    <a:pt x="9999" y="10972"/>
                  </a:lnTo>
                  <a:lnTo>
                    <a:pt x="9561" y="11223"/>
                  </a:lnTo>
                  <a:lnTo>
                    <a:pt x="9122" y="11474"/>
                  </a:lnTo>
                  <a:lnTo>
                    <a:pt x="8683" y="11662"/>
                  </a:lnTo>
                  <a:lnTo>
                    <a:pt x="8181" y="11818"/>
                  </a:lnTo>
                  <a:lnTo>
                    <a:pt x="8181" y="11818"/>
                  </a:lnTo>
                  <a:lnTo>
                    <a:pt x="7554" y="11944"/>
                  </a:lnTo>
                  <a:lnTo>
                    <a:pt x="7241" y="11944"/>
                  </a:lnTo>
                  <a:lnTo>
                    <a:pt x="6928" y="11975"/>
                  </a:lnTo>
                  <a:lnTo>
                    <a:pt x="6928" y="11975"/>
                  </a:lnTo>
                  <a:lnTo>
                    <a:pt x="6426" y="11944"/>
                  </a:lnTo>
                  <a:lnTo>
                    <a:pt x="5924" y="11850"/>
                  </a:lnTo>
                  <a:lnTo>
                    <a:pt x="5423" y="11693"/>
                  </a:lnTo>
                  <a:lnTo>
                    <a:pt x="4953" y="11505"/>
                  </a:lnTo>
                  <a:lnTo>
                    <a:pt x="4514" y="11254"/>
                  </a:lnTo>
                  <a:lnTo>
                    <a:pt x="4075" y="10941"/>
                  </a:lnTo>
                  <a:lnTo>
                    <a:pt x="3668" y="10596"/>
                  </a:lnTo>
                  <a:lnTo>
                    <a:pt x="3260" y="10220"/>
                  </a:lnTo>
                  <a:lnTo>
                    <a:pt x="3260" y="10220"/>
                  </a:lnTo>
                  <a:lnTo>
                    <a:pt x="2884" y="9844"/>
                  </a:lnTo>
                  <a:lnTo>
                    <a:pt x="2539" y="9561"/>
                  </a:lnTo>
                  <a:lnTo>
                    <a:pt x="2132" y="9311"/>
                  </a:lnTo>
                  <a:lnTo>
                    <a:pt x="1693" y="9091"/>
                  </a:lnTo>
                  <a:lnTo>
                    <a:pt x="1693" y="9091"/>
                  </a:lnTo>
                  <a:lnTo>
                    <a:pt x="1599" y="9060"/>
                  </a:lnTo>
                  <a:lnTo>
                    <a:pt x="1473" y="9060"/>
                  </a:lnTo>
                  <a:lnTo>
                    <a:pt x="1473" y="9060"/>
                  </a:lnTo>
                  <a:lnTo>
                    <a:pt x="1285" y="9060"/>
                  </a:lnTo>
                  <a:lnTo>
                    <a:pt x="1285" y="9060"/>
                  </a:lnTo>
                  <a:lnTo>
                    <a:pt x="1097" y="9060"/>
                  </a:lnTo>
                  <a:lnTo>
                    <a:pt x="1097" y="9060"/>
                  </a:lnTo>
                  <a:lnTo>
                    <a:pt x="1003" y="9060"/>
                  </a:lnTo>
                  <a:lnTo>
                    <a:pt x="909" y="9029"/>
                  </a:lnTo>
                  <a:lnTo>
                    <a:pt x="909" y="9029"/>
                  </a:lnTo>
                  <a:lnTo>
                    <a:pt x="752" y="8872"/>
                  </a:lnTo>
                  <a:lnTo>
                    <a:pt x="658" y="8715"/>
                  </a:lnTo>
                  <a:lnTo>
                    <a:pt x="596" y="8558"/>
                  </a:lnTo>
                  <a:lnTo>
                    <a:pt x="564" y="8370"/>
                  </a:lnTo>
                  <a:lnTo>
                    <a:pt x="564" y="8151"/>
                  </a:lnTo>
                  <a:lnTo>
                    <a:pt x="596" y="7963"/>
                  </a:lnTo>
                  <a:lnTo>
                    <a:pt x="658" y="7743"/>
                  </a:lnTo>
                  <a:lnTo>
                    <a:pt x="752" y="7555"/>
                  </a:lnTo>
                  <a:lnTo>
                    <a:pt x="940" y="7148"/>
                  </a:lnTo>
                  <a:lnTo>
                    <a:pt x="1191" y="6772"/>
                  </a:lnTo>
                  <a:lnTo>
                    <a:pt x="1599" y="6145"/>
                  </a:lnTo>
                  <a:lnTo>
                    <a:pt x="1599" y="6145"/>
                  </a:lnTo>
                  <a:lnTo>
                    <a:pt x="2445" y="4922"/>
                  </a:lnTo>
                  <a:lnTo>
                    <a:pt x="2821" y="4295"/>
                  </a:lnTo>
                  <a:lnTo>
                    <a:pt x="3197" y="3668"/>
                  </a:lnTo>
                  <a:lnTo>
                    <a:pt x="3542" y="3041"/>
                  </a:lnTo>
                  <a:lnTo>
                    <a:pt x="3887" y="2415"/>
                  </a:lnTo>
                  <a:lnTo>
                    <a:pt x="4200" y="1756"/>
                  </a:lnTo>
                  <a:lnTo>
                    <a:pt x="4451" y="1067"/>
                  </a:lnTo>
                  <a:lnTo>
                    <a:pt x="4451" y="1067"/>
                  </a:lnTo>
                  <a:lnTo>
                    <a:pt x="4138" y="1098"/>
                  </a:lnTo>
                  <a:lnTo>
                    <a:pt x="4138" y="1098"/>
                  </a:lnTo>
                  <a:lnTo>
                    <a:pt x="3887" y="1631"/>
                  </a:lnTo>
                  <a:lnTo>
                    <a:pt x="3573" y="2164"/>
                  </a:lnTo>
                  <a:lnTo>
                    <a:pt x="3197" y="2665"/>
                  </a:lnTo>
                  <a:lnTo>
                    <a:pt x="2821" y="3167"/>
                  </a:lnTo>
                  <a:lnTo>
                    <a:pt x="2821" y="3167"/>
                  </a:lnTo>
                  <a:lnTo>
                    <a:pt x="1975" y="4233"/>
                  </a:lnTo>
                  <a:lnTo>
                    <a:pt x="1536" y="4797"/>
                  </a:lnTo>
                  <a:lnTo>
                    <a:pt x="1128" y="5392"/>
                  </a:lnTo>
                  <a:lnTo>
                    <a:pt x="752" y="5988"/>
                  </a:lnTo>
                  <a:lnTo>
                    <a:pt x="408" y="6584"/>
                  </a:lnTo>
                  <a:lnTo>
                    <a:pt x="282" y="6897"/>
                  </a:lnTo>
                  <a:lnTo>
                    <a:pt x="157" y="7211"/>
                  </a:lnTo>
                  <a:lnTo>
                    <a:pt x="94" y="7524"/>
                  </a:lnTo>
                  <a:lnTo>
                    <a:pt x="31" y="7837"/>
                  </a:lnTo>
                  <a:lnTo>
                    <a:pt x="31" y="7837"/>
                  </a:lnTo>
                  <a:lnTo>
                    <a:pt x="0" y="8120"/>
                  </a:lnTo>
                  <a:lnTo>
                    <a:pt x="0" y="8339"/>
                  </a:lnTo>
                  <a:lnTo>
                    <a:pt x="0" y="8558"/>
                  </a:lnTo>
                  <a:lnTo>
                    <a:pt x="31" y="8746"/>
                  </a:lnTo>
                  <a:lnTo>
                    <a:pt x="94" y="8903"/>
                  </a:lnTo>
                  <a:lnTo>
                    <a:pt x="188" y="9060"/>
                  </a:lnTo>
                  <a:lnTo>
                    <a:pt x="282" y="9185"/>
                  </a:lnTo>
                  <a:lnTo>
                    <a:pt x="376" y="9311"/>
                  </a:lnTo>
                  <a:lnTo>
                    <a:pt x="658" y="9499"/>
                  </a:lnTo>
                  <a:lnTo>
                    <a:pt x="972" y="9687"/>
                  </a:lnTo>
                  <a:lnTo>
                    <a:pt x="1787" y="10000"/>
                  </a:lnTo>
                  <a:lnTo>
                    <a:pt x="1787" y="10000"/>
                  </a:lnTo>
                  <a:lnTo>
                    <a:pt x="2226" y="10188"/>
                  </a:lnTo>
                  <a:lnTo>
                    <a:pt x="2602" y="10408"/>
                  </a:lnTo>
                  <a:lnTo>
                    <a:pt x="3354" y="10847"/>
                  </a:lnTo>
                  <a:lnTo>
                    <a:pt x="3730" y="11097"/>
                  </a:lnTo>
                  <a:lnTo>
                    <a:pt x="4138" y="11317"/>
                  </a:lnTo>
                  <a:lnTo>
                    <a:pt x="4545" y="11505"/>
                  </a:lnTo>
                  <a:lnTo>
                    <a:pt x="4984" y="11693"/>
                  </a:lnTo>
                  <a:lnTo>
                    <a:pt x="4984" y="11693"/>
                  </a:lnTo>
                  <a:lnTo>
                    <a:pt x="5548" y="11881"/>
                  </a:lnTo>
                  <a:lnTo>
                    <a:pt x="6050" y="12006"/>
                  </a:lnTo>
                  <a:lnTo>
                    <a:pt x="6520" y="12101"/>
                  </a:lnTo>
                  <a:lnTo>
                    <a:pt x="6990" y="12132"/>
                  </a:lnTo>
                  <a:lnTo>
                    <a:pt x="6990" y="12132"/>
                  </a:lnTo>
                  <a:lnTo>
                    <a:pt x="7304" y="12132"/>
                  </a:lnTo>
                  <a:lnTo>
                    <a:pt x="7617" y="12069"/>
                  </a:lnTo>
                  <a:lnTo>
                    <a:pt x="7993" y="12006"/>
                  </a:lnTo>
                  <a:lnTo>
                    <a:pt x="8369" y="11881"/>
                  </a:lnTo>
                  <a:lnTo>
                    <a:pt x="8369" y="11881"/>
                  </a:lnTo>
                  <a:lnTo>
                    <a:pt x="8871" y="11693"/>
                  </a:lnTo>
                  <a:lnTo>
                    <a:pt x="9373" y="11474"/>
                  </a:lnTo>
                  <a:lnTo>
                    <a:pt x="10344" y="11003"/>
                  </a:lnTo>
                  <a:lnTo>
                    <a:pt x="11316" y="10565"/>
                  </a:lnTo>
                  <a:lnTo>
                    <a:pt x="11818" y="10376"/>
                  </a:lnTo>
                  <a:lnTo>
                    <a:pt x="12350" y="10188"/>
                  </a:lnTo>
                  <a:lnTo>
                    <a:pt x="12350" y="10188"/>
                  </a:lnTo>
                  <a:lnTo>
                    <a:pt x="12821" y="10063"/>
                  </a:lnTo>
                  <a:lnTo>
                    <a:pt x="13322" y="10000"/>
                  </a:lnTo>
                  <a:lnTo>
                    <a:pt x="14357" y="9906"/>
                  </a:lnTo>
                  <a:lnTo>
                    <a:pt x="14858" y="9875"/>
                  </a:lnTo>
                  <a:lnTo>
                    <a:pt x="15360" y="9812"/>
                  </a:lnTo>
                  <a:lnTo>
                    <a:pt x="15861" y="9687"/>
                  </a:lnTo>
                  <a:lnTo>
                    <a:pt x="16331" y="9530"/>
                  </a:lnTo>
                  <a:lnTo>
                    <a:pt x="16331" y="9530"/>
                  </a:lnTo>
                  <a:lnTo>
                    <a:pt x="16582" y="9405"/>
                  </a:lnTo>
                  <a:lnTo>
                    <a:pt x="16802" y="9279"/>
                  </a:lnTo>
                  <a:lnTo>
                    <a:pt x="17240" y="8966"/>
                  </a:lnTo>
                  <a:lnTo>
                    <a:pt x="17648" y="8621"/>
                  </a:lnTo>
                  <a:lnTo>
                    <a:pt x="18024" y="8214"/>
                  </a:lnTo>
                  <a:lnTo>
                    <a:pt x="18369" y="7743"/>
                  </a:lnTo>
                  <a:lnTo>
                    <a:pt x="18714" y="7273"/>
                  </a:lnTo>
                  <a:lnTo>
                    <a:pt x="18996" y="6772"/>
                  </a:lnTo>
                  <a:lnTo>
                    <a:pt x="19278" y="6270"/>
                  </a:lnTo>
                  <a:lnTo>
                    <a:pt x="19842" y="5204"/>
                  </a:lnTo>
                  <a:lnTo>
                    <a:pt x="20375" y="4139"/>
                  </a:lnTo>
                  <a:lnTo>
                    <a:pt x="20657" y="3637"/>
                  </a:lnTo>
                  <a:lnTo>
                    <a:pt x="20939" y="3135"/>
                  </a:lnTo>
                  <a:lnTo>
                    <a:pt x="21221" y="2665"/>
                  </a:lnTo>
                  <a:lnTo>
                    <a:pt x="21566" y="2258"/>
                  </a:lnTo>
                  <a:lnTo>
                    <a:pt x="21566" y="2258"/>
                  </a:lnTo>
                  <a:lnTo>
                    <a:pt x="21848" y="1944"/>
                  </a:lnTo>
                  <a:lnTo>
                    <a:pt x="22162" y="1631"/>
                  </a:lnTo>
                  <a:lnTo>
                    <a:pt x="22789" y="1098"/>
                  </a:lnTo>
                  <a:lnTo>
                    <a:pt x="23447" y="565"/>
                  </a:lnTo>
                  <a:lnTo>
                    <a:pt x="23760" y="283"/>
                  </a:lnTo>
                  <a:lnTo>
                    <a:pt x="240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4781525" y="3507525"/>
              <a:ext cx="22750" cy="12575"/>
            </a:xfrm>
            <a:custGeom>
              <a:rect b="b" l="l" r="r" t="t"/>
              <a:pathLst>
                <a:path extrusionOk="0" fill="none" h="503" w="910">
                  <a:moveTo>
                    <a:pt x="690" y="1"/>
                  </a:moveTo>
                  <a:lnTo>
                    <a:pt x="690" y="1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09" y="471"/>
                  </a:lnTo>
                  <a:lnTo>
                    <a:pt x="909" y="471"/>
                  </a:lnTo>
                  <a:lnTo>
                    <a:pt x="6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4294075" y="3415850"/>
              <a:ext cx="536825" cy="427100"/>
            </a:xfrm>
            <a:custGeom>
              <a:rect b="b" l="l" r="r" t="t"/>
              <a:pathLst>
                <a:path extrusionOk="0" h="17084" w="21473">
                  <a:moveTo>
                    <a:pt x="14514" y="0"/>
                  </a:moveTo>
                  <a:lnTo>
                    <a:pt x="13918" y="32"/>
                  </a:lnTo>
                  <a:lnTo>
                    <a:pt x="13354" y="126"/>
                  </a:lnTo>
                  <a:lnTo>
                    <a:pt x="12790" y="282"/>
                  </a:lnTo>
                  <a:lnTo>
                    <a:pt x="12508" y="376"/>
                  </a:lnTo>
                  <a:lnTo>
                    <a:pt x="12226" y="502"/>
                  </a:lnTo>
                  <a:lnTo>
                    <a:pt x="11693" y="815"/>
                  </a:lnTo>
                  <a:lnTo>
                    <a:pt x="11097" y="1223"/>
                  </a:lnTo>
                  <a:lnTo>
                    <a:pt x="10815" y="1442"/>
                  </a:lnTo>
                  <a:lnTo>
                    <a:pt x="10564" y="1693"/>
                  </a:lnTo>
                  <a:lnTo>
                    <a:pt x="10345" y="1912"/>
                  </a:lnTo>
                  <a:lnTo>
                    <a:pt x="10157" y="2163"/>
                  </a:lnTo>
                  <a:lnTo>
                    <a:pt x="10031" y="2414"/>
                  </a:lnTo>
                  <a:lnTo>
                    <a:pt x="9906" y="2696"/>
                  </a:lnTo>
                  <a:lnTo>
                    <a:pt x="9843" y="2978"/>
                  </a:lnTo>
                  <a:lnTo>
                    <a:pt x="9812" y="3260"/>
                  </a:lnTo>
                  <a:lnTo>
                    <a:pt x="9749" y="3824"/>
                  </a:lnTo>
                  <a:lnTo>
                    <a:pt x="9718" y="4107"/>
                  </a:lnTo>
                  <a:lnTo>
                    <a:pt x="9655" y="4357"/>
                  </a:lnTo>
                  <a:lnTo>
                    <a:pt x="9781" y="4389"/>
                  </a:lnTo>
                  <a:lnTo>
                    <a:pt x="10063" y="4389"/>
                  </a:lnTo>
                  <a:lnTo>
                    <a:pt x="10220" y="4326"/>
                  </a:lnTo>
                  <a:lnTo>
                    <a:pt x="10314" y="4201"/>
                  </a:lnTo>
                  <a:lnTo>
                    <a:pt x="10376" y="4013"/>
                  </a:lnTo>
                  <a:lnTo>
                    <a:pt x="10470" y="3605"/>
                  </a:lnTo>
                  <a:lnTo>
                    <a:pt x="10596" y="3229"/>
                  </a:lnTo>
                  <a:lnTo>
                    <a:pt x="10752" y="2853"/>
                  </a:lnTo>
                  <a:lnTo>
                    <a:pt x="10941" y="2539"/>
                  </a:lnTo>
                  <a:lnTo>
                    <a:pt x="11191" y="2226"/>
                  </a:lnTo>
                  <a:lnTo>
                    <a:pt x="11411" y="1944"/>
                  </a:lnTo>
                  <a:lnTo>
                    <a:pt x="11693" y="1662"/>
                  </a:lnTo>
                  <a:lnTo>
                    <a:pt x="11975" y="1442"/>
                  </a:lnTo>
                  <a:lnTo>
                    <a:pt x="12288" y="1254"/>
                  </a:lnTo>
                  <a:lnTo>
                    <a:pt x="12633" y="1066"/>
                  </a:lnTo>
                  <a:lnTo>
                    <a:pt x="12978" y="909"/>
                  </a:lnTo>
                  <a:lnTo>
                    <a:pt x="13323" y="784"/>
                  </a:lnTo>
                  <a:lnTo>
                    <a:pt x="13699" y="690"/>
                  </a:lnTo>
                  <a:lnTo>
                    <a:pt x="14075" y="627"/>
                  </a:lnTo>
                  <a:lnTo>
                    <a:pt x="14451" y="596"/>
                  </a:lnTo>
                  <a:lnTo>
                    <a:pt x="14859" y="564"/>
                  </a:lnTo>
                  <a:lnTo>
                    <a:pt x="15423" y="596"/>
                  </a:lnTo>
                  <a:lnTo>
                    <a:pt x="15956" y="690"/>
                  </a:lnTo>
                  <a:lnTo>
                    <a:pt x="16520" y="847"/>
                  </a:lnTo>
                  <a:lnTo>
                    <a:pt x="17053" y="1035"/>
                  </a:lnTo>
                  <a:lnTo>
                    <a:pt x="17555" y="1317"/>
                  </a:lnTo>
                  <a:lnTo>
                    <a:pt x="17993" y="1630"/>
                  </a:lnTo>
                  <a:lnTo>
                    <a:pt x="18213" y="1818"/>
                  </a:lnTo>
                  <a:lnTo>
                    <a:pt x="18432" y="2038"/>
                  </a:lnTo>
                  <a:lnTo>
                    <a:pt x="18620" y="2257"/>
                  </a:lnTo>
                  <a:lnTo>
                    <a:pt x="18808" y="2477"/>
                  </a:lnTo>
                  <a:lnTo>
                    <a:pt x="19028" y="2821"/>
                  </a:lnTo>
                  <a:lnTo>
                    <a:pt x="19216" y="3198"/>
                  </a:lnTo>
                  <a:lnTo>
                    <a:pt x="19373" y="3542"/>
                  </a:lnTo>
                  <a:lnTo>
                    <a:pt x="19498" y="3950"/>
                  </a:lnTo>
                  <a:lnTo>
                    <a:pt x="20188" y="3668"/>
                  </a:lnTo>
                  <a:lnTo>
                    <a:pt x="19968" y="3166"/>
                  </a:lnTo>
                  <a:lnTo>
                    <a:pt x="19717" y="2696"/>
                  </a:lnTo>
                  <a:lnTo>
                    <a:pt x="19435" y="2257"/>
                  </a:lnTo>
                  <a:lnTo>
                    <a:pt x="19122" y="1850"/>
                  </a:lnTo>
                  <a:lnTo>
                    <a:pt x="18777" y="1474"/>
                  </a:lnTo>
                  <a:lnTo>
                    <a:pt x="18370" y="1129"/>
                  </a:lnTo>
                  <a:lnTo>
                    <a:pt x="17899" y="847"/>
                  </a:lnTo>
                  <a:lnTo>
                    <a:pt x="17335" y="564"/>
                  </a:lnTo>
                  <a:lnTo>
                    <a:pt x="16646" y="345"/>
                  </a:lnTo>
                  <a:lnTo>
                    <a:pt x="15956" y="157"/>
                  </a:lnTo>
                  <a:lnTo>
                    <a:pt x="15235" y="32"/>
                  </a:lnTo>
                  <a:lnTo>
                    <a:pt x="14890" y="0"/>
                  </a:lnTo>
                  <a:close/>
                  <a:moveTo>
                    <a:pt x="17335" y="3699"/>
                  </a:moveTo>
                  <a:lnTo>
                    <a:pt x="17084" y="3730"/>
                  </a:lnTo>
                  <a:lnTo>
                    <a:pt x="16834" y="3762"/>
                  </a:lnTo>
                  <a:lnTo>
                    <a:pt x="16583" y="3824"/>
                  </a:lnTo>
                  <a:lnTo>
                    <a:pt x="16332" y="3887"/>
                  </a:lnTo>
                  <a:lnTo>
                    <a:pt x="15831" y="4107"/>
                  </a:lnTo>
                  <a:lnTo>
                    <a:pt x="15360" y="4389"/>
                  </a:lnTo>
                  <a:lnTo>
                    <a:pt x="14953" y="4702"/>
                  </a:lnTo>
                  <a:lnTo>
                    <a:pt x="14545" y="5047"/>
                  </a:lnTo>
                  <a:lnTo>
                    <a:pt x="14232" y="5423"/>
                  </a:lnTo>
                  <a:lnTo>
                    <a:pt x="14106" y="5611"/>
                  </a:lnTo>
                  <a:lnTo>
                    <a:pt x="14012" y="5799"/>
                  </a:lnTo>
                  <a:lnTo>
                    <a:pt x="13981" y="5925"/>
                  </a:lnTo>
                  <a:lnTo>
                    <a:pt x="14012" y="6050"/>
                  </a:lnTo>
                  <a:lnTo>
                    <a:pt x="14106" y="6113"/>
                  </a:lnTo>
                  <a:lnTo>
                    <a:pt x="14201" y="6144"/>
                  </a:lnTo>
                  <a:lnTo>
                    <a:pt x="14295" y="6113"/>
                  </a:lnTo>
                  <a:lnTo>
                    <a:pt x="14357" y="6081"/>
                  </a:lnTo>
                  <a:lnTo>
                    <a:pt x="14577" y="5893"/>
                  </a:lnTo>
                  <a:lnTo>
                    <a:pt x="14859" y="5674"/>
                  </a:lnTo>
                  <a:lnTo>
                    <a:pt x="15204" y="5423"/>
                  </a:lnTo>
                  <a:lnTo>
                    <a:pt x="15580" y="5204"/>
                  </a:lnTo>
                  <a:lnTo>
                    <a:pt x="15956" y="4984"/>
                  </a:lnTo>
                  <a:lnTo>
                    <a:pt x="16395" y="4796"/>
                  </a:lnTo>
                  <a:lnTo>
                    <a:pt x="16771" y="4671"/>
                  </a:lnTo>
                  <a:lnTo>
                    <a:pt x="16959" y="4639"/>
                  </a:lnTo>
                  <a:lnTo>
                    <a:pt x="17147" y="4639"/>
                  </a:lnTo>
                  <a:lnTo>
                    <a:pt x="17429" y="4671"/>
                  </a:lnTo>
                  <a:lnTo>
                    <a:pt x="17555" y="4702"/>
                  </a:lnTo>
                  <a:lnTo>
                    <a:pt x="17680" y="4765"/>
                  </a:lnTo>
                  <a:lnTo>
                    <a:pt x="17774" y="4859"/>
                  </a:lnTo>
                  <a:lnTo>
                    <a:pt x="17868" y="4953"/>
                  </a:lnTo>
                  <a:lnTo>
                    <a:pt x="17962" y="5078"/>
                  </a:lnTo>
                  <a:lnTo>
                    <a:pt x="18025" y="5204"/>
                  </a:lnTo>
                  <a:lnTo>
                    <a:pt x="18119" y="5486"/>
                  </a:lnTo>
                  <a:lnTo>
                    <a:pt x="18119" y="5611"/>
                  </a:lnTo>
                  <a:lnTo>
                    <a:pt x="18087" y="5705"/>
                  </a:lnTo>
                  <a:lnTo>
                    <a:pt x="18025" y="5893"/>
                  </a:lnTo>
                  <a:lnTo>
                    <a:pt x="17899" y="6050"/>
                  </a:lnTo>
                  <a:lnTo>
                    <a:pt x="17711" y="6175"/>
                  </a:lnTo>
                  <a:lnTo>
                    <a:pt x="17492" y="6270"/>
                  </a:lnTo>
                  <a:lnTo>
                    <a:pt x="17241" y="6332"/>
                  </a:lnTo>
                  <a:lnTo>
                    <a:pt x="16959" y="6395"/>
                  </a:lnTo>
                  <a:lnTo>
                    <a:pt x="16332" y="6458"/>
                  </a:lnTo>
                  <a:lnTo>
                    <a:pt x="15737" y="6489"/>
                  </a:lnTo>
                  <a:lnTo>
                    <a:pt x="15204" y="6489"/>
                  </a:lnTo>
                  <a:lnTo>
                    <a:pt x="14827" y="6552"/>
                  </a:lnTo>
                  <a:lnTo>
                    <a:pt x="14702" y="6614"/>
                  </a:lnTo>
                  <a:lnTo>
                    <a:pt x="14608" y="6708"/>
                  </a:lnTo>
                  <a:lnTo>
                    <a:pt x="14577" y="6802"/>
                  </a:lnTo>
                  <a:lnTo>
                    <a:pt x="14545" y="6928"/>
                  </a:lnTo>
                  <a:lnTo>
                    <a:pt x="14577" y="7053"/>
                  </a:lnTo>
                  <a:lnTo>
                    <a:pt x="14639" y="7179"/>
                  </a:lnTo>
                  <a:lnTo>
                    <a:pt x="14702" y="7273"/>
                  </a:lnTo>
                  <a:lnTo>
                    <a:pt x="14827" y="7335"/>
                  </a:lnTo>
                  <a:lnTo>
                    <a:pt x="15078" y="7398"/>
                  </a:lnTo>
                  <a:lnTo>
                    <a:pt x="15360" y="7461"/>
                  </a:lnTo>
                  <a:lnTo>
                    <a:pt x="15674" y="7492"/>
                  </a:lnTo>
                  <a:lnTo>
                    <a:pt x="16301" y="7492"/>
                  </a:lnTo>
                  <a:lnTo>
                    <a:pt x="16646" y="7461"/>
                  </a:lnTo>
                  <a:lnTo>
                    <a:pt x="16959" y="7398"/>
                  </a:lnTo>
                  <a:lnTo>
                    <a:pt x="17304" y="7335"/>
                  </a:lnTo>
                  <a:lnTo>
                    <a:pt x="17617" y="7241"/>
                  </a:lnTo>
                  <a:lnTo>
                    <a:pt x="17931" y="7116"/>
                  </a:lnTo>
                  <a:lnTo>
                    <a:pt x="18213" y="6990"/>
                  </a:lnTo>
                  <a:lnTo>
                    <a:pt x="18464" y="6834"/>
                  </a:lnTo>
                  <a:lnTo>
                    <a:pt x="18683" y="6646"/>
                  </a:lnTo>
                  <a:lnTo>
                    <a:pt x="18871" y="6458"/>
                  </a:lnTo>
                  <a:lnTo>
                    <a:pt x="19028" y="6238"/>
                  </a:lnTo>
                  <a:lnTo>
                    <a:pt x="19153" y="5987"/>
                  </a:lnTo>
                  <a:lnTo>
                    <a:pt x="19185" y="5705"/>
                  </a:lnTo>
                  <a:lnTo>
                    <a:pt x="19185" y="5423"/>
                  </a:lnTo>
                  <a:lnTo>
                    <a:pt x="19122" y="5110"/>
                  </a:lnTo>
                  <a:lnTo>
                    <a:pt x="18965" y="4765"/>
                  </a:lnTo>
                  <a:lnTo>
                    <a:pt x="18840" y="4483"/>
                  </a:lnTo>
                  <a:lnTo>
                    <a:pt x="18652" y="4263"/>
                  </a:lnTo>
                  <a:lnTo>
                    <a:pt x="18464" y="4107"/>
                  </a:lnTo>
                  <a:lnTo>
                    <a:pt x="18276" y="3950"/>
                  </a:lnTo>
                  <a:lnTo>
                    <a:pt x="18056" y="3856"/>
                  </a:lnTo>
                  <a:lnTo>
                    <a:pt x="17805" y="3762"/>
                  </a:lnTo>
                  <a:lnTo>
                    <a:pt x="17586" y="3730"/>
                  </a:lnTo>
                  <a:lnTo>
                    <a:pt x="17335" y="3699"/>
                  </a:lnTo>
                  <a:close/>
                  <a:moveTo>
                    <a:pt x="15893" y="10783"/>
                  </a:moveTo>
                  <a:lnTo>
                    <a:pt x="15392" y="10815"/>
                  </a:lnTo>
                  <a:lnTo>
                    <a:pt x="14921" y="10877"/>
                  </a:lnTo>
                  <a:lnTo>
                    <a:pt x="14451" y="10971"/>
                  </a:lnTo>
                  <a:lnTo>
                    <a:pt x="14044" y="11128"/>
                  </a:lnTo>
                  <a:lnTo>
                    <a:pt x="13981" y="11160"/>
                  </a:lnTo>
                  <a:lnTo>
                    <a:pt x="13918" y="11222"/>
                  </a:lnTo>
                  <a:lnTo>
                    <a:pt x="13856" y="11316"/>
                  </a:lnTo>
                  <a:lnTo>
                    <a:pt x="13856" y="11410"/>
                  </a:lnTo>
                  <a:lnTo>
                    <a:pt x="13856" y="11473"/>
                  </a:lnTo>
                  <a:lnTo>
                    <a:pt x="13887" y="11567"/>
                  </a:lnTo>
                  <a:lnTo>
                    <a:pt x="13950" y="11598"/>
                  </a:lnTo>
                  <a:lnTo>
                    <a:pt x="14044" y="11630"/>
                  </a:lnTo>
                  <a:lnTo>
                    <a:pt x="14326" y="11661"/>
                  </a:lnTo>
                  <a:lnTo>
                    <a:pt x="16363" y="11661"/>
                  </a:lnTo>
                  <a:lnTo>
                    <a:pt x="16802" y="11692"/>
                  </a:lnTo>
                  <a:lnTo>
                    <a:pt x="17178" y="11755"/>
                  </a:lnTo>
                  <a:lnTo>
                    <a:pt x="17523" y="11880"/>
                  </a:lnTo>
                  <a:lnTo>
                    <a:pt x="17680" y="11975"/>
                  </a:lnTo>
                  <a:lnTo>
                    <a:pt x="17837" y="12069"/>
                  </a:lnTo>
                  <a:lnTo>
                    <a:pt x="17962" y="12194"/>
                  </a:lnTo>
                  <a:lnTo>
                    <a:pt x="18087" y="12319"/>
                  </a:lnTo>
                  <a:lnTo>
                    <a:pt x="18182" y="12476"/>
                  </a:lnTo>
                  <a:lnTo>
                    <a:pt x="18276" y="12664"/>
                  </a:lnTo>
                  <a:lnTo>
                    <a:pt x="18338" y="12852"/>
                  </a:lnTo>
                  <a:lnTo>
                    <a:pt x="18401" y="13072"/>
                  </a:lnTo>
                  <a:lnTo>
                    <a:pt x="18401" y="13260"/>
                  </a:lnTo>
                  <a:lnTo>
                    <a:pt x="18401" y="13416"/>
                  </a:lnTo>
                  <a:lnTo>
                    <a:pt x="18370" y="13605"/>
                  </a:lnTo>
                  <a:lnTo>
                    <a:pt x="18338" y="13730"/>
                  </a:lnTo>
                  <a:lnTo>
                    <a:pt x="18213" y="14012"/>
                  </a:lnTo>
                  <a:lnTo>
                    <a:pt x="18025" y="14231"/>
                  </a:lnTo>
                  <a:lnTo>
                    <a:pt x="17805" y="14388"/>
                  </a:lnTo>
                  <a:lnTo>
                    <a:pt x="17555" y="14514"/>
                  </a:lnTo>
                  <a:lnTo>
                    <a:pt x="17241" y="14608"/>
                  </a:lnTo>
                  <a:lnTo>
                    <a:pt x="16959" y="14639"/>
                  </a:lnTo>
                  <a:lnTo>
                    <a:pt x="16740" y="14608"/>
                  </a:lnTo>
                  <a:lnTo>
                    <a:pt x="16552" y="14576"/>
                  </a:lnTo>
                  <a:lnTo>
                    <a:pt x="16363" y="14545"/>
                  </a:lnTo>
                  <a:lnTo>
                    <a:pt x="16175" y="14451"/>
                  </a:lnTo>
                  <a:lnTo>
                    <a:pt x="15831" y="14263"/>
                  </a:lnTo>
                  <a:lnTo>
                    <a:pt x="15548" y="14043"/>
                  </a:lnTo>
                  <a:lnTo>
                    <a:pt x="15298" y="13793"/>
                  </a:lnTo>
                  <a:lnTo>
                    <a:pt x="15078" y="13510"/>
                  </a:lnTo>
                  <a:lnTo>
                    <a:pt x="14639" y="12915"/>
                  </a:lnTo>
                  <a:lnTo>
                    <a:pt x="14232" y="12288"/>
                  </a:lnTo>
                  <a:lnTo>
                    <a:pt x="14138" y="12194"/>
                  </a:lnTo>
                  <a:lnTo>
                    <a:pt x="14044" y="12131"/>
                  </a:lnTo>
                  <a:lnTo>
                    <a:pt x="13950" y="12100"/>
                  </a:lnTo>
                  <a:lnTo>
                    <a:pt x="13730" y="12100"/>
                  </a:lnTo>
                  <a:lnTo>
                    <a:pt x="13636" y="12131"/>
                  </a:lnTo>
                  <a:lnTo>
                    <a:pt x="13542" y="12194"/>
                  </a:lnTo>
                  <a:lnTo>
                    <a:pt x="13480" y="12288"/>
                  </a:lnTo>
                  <a:lnTo>
                    <a:pt x="13448" y="12382"/>
                  </a:lnTo>
                  <a:lnTo>
                    <a:pt x="13417" y="12476"/>
                  </a:lnTo>
                  <a:lnTo>
                    <a:pt x="13417" y="12601"/>
                  </a:lnTo>
                  <a:lnTo>
                    <a:pt x="13448" y="12727"/>
                  </a:lnTo>
                  <a:lnTo>
                    <a:pt x="13668" y="13197"/>
                  </a:lnTo>
                  <a:lnTo>
                    <a:pt x="13950" y="13667"/>
                  </a:lnTo>
                  <a:lnTo>
                    <a:pt x="14263" y="14106"/>
                  </a:lnTo>
                  <a:lnTo>
                    <a:pt x="14608" y="14514"/>
                  </a:lnTo>
                  <a:lnTo>
                    <a:pt x="15016" y="14858"/>
                  </a:lnTo>
                  <a:lnTo>
                    <a:pt x="15454" y="15172"/>
                  </a:lnTo>
                  <a:lnTo>
                    <a:pt x="15674" y="15297"/>
                  </a:lnTo>
                  <a:lnTo>
                    <a:pt x="15893" y="15423"/>
                  </a:lnTo>
                  <a:lnTo>
                    <a:pt x="16144" y="15517"/>
                  </a:lnTo>
                  <a:lnTo>
                    <a:pt x="16395" y="15579"/>
                  </a:lnTo>
                  <a:lnTo>
                    <a:pt x="16677" y="15642"/>
                  </a:lnTo>
                  <a:lnTo>
                    <a:pt x="16959" y="15642"/>
                  </a:lnTo>
                  <a:lnTo>
                    <a:pt x="17335" y="15611"/>
                  </a:lnTo>
                  <a:lnTo>
                    <a:pt x="17680" y="15548"/>
                  </a:lnTo>
                  <a:lnTo>
                    <a:pt x="18025" y="15423"/>
                  </a:lnTo>
                  <a:lnTo>
                    <a:pt x="18338" y="15235"/>
                  </a:lnTo>
                  <a:lnTo>
                    <a:pt x="18620" y="15015"/>
                  </a:lnTo>
                  <a:lnTo>
                    <a:pt x="18871" y="14764"/>
                  </a:lnTo>
                  <a:lnTo>
                    <a:pt x="19059" y="14451"/>
                  </a:lnTo>
                  <a:lnTo>
                    <a:pt x="19247" y="14106"/>
                  </a:lnTo>
                  <a:lnTo>
                    <a:pt x="19373" y="13699"/>
                  </a:lnTo>
                  <a:lnTo>
                    <a:pt x="19435" y="13291"/>
                  </a:lnTo>
                  <a:lnTo>
                    <a:pt x="19435" y="12946"/>
                  </a:lnTo>
                  <a:lnTo>
                    <a:pt x="19373" y="12601"/>
                  </a:lnTo>
                  <a:lnTo>
                    <a:pt x="19279" y="12319"/>
                  </a:lnTo>
                  <a:lnTo>
                    <a:pt x="19122" y="12037"/>
                  </a:lnTo>
                  <a:lnTo>
                    <a:pt x="18902" y="11786"/>
                  </a:lnTo>
                  <a:lnTo>
                    <a:pt x="18652" y="11567"/>
                  </a:lnTo>
                  <a:lnTo>
                    <a:pt x="18401" y="11379"/>
                  </a:lnTo>
                  <a:lnTo>
                    <a:pt x="18087" y="11222"/>
                  </a:lnTo>
                  <a:lnTo>
                    <a:pt x="17743" y="11097"/>
                  </a:lnTo>
                  <a:lnTo>
                    <a:pt x="17398" y="10971"/>
                  </a:lnTo>
                  <a:lnTo>
                    <a:pt x="17022" y="10909"/>
                  </a:lnTo>
                  <a:lnTo>
                    <a:pt x="16677" y="10846"/>
                  </a:lnTo>
                  <a:lnTo>
                    <a:pt x="16269" y="10815"/>
                  </a:lnTo>
                  <a:lnTo>
                    <a:pt x="15893" y="10783"/>
                  </a:lnTo>
                  <a:close/>
                  <a:moveTo>
                    <a:pt x="20407" y="4138"/>
                  </a:moveTo>
                  <a:lnTo>
                    <a:pt x="19592" y="4169"/>
                  </a:lnTo>
                  <a:lnTo>
                    <a:pt x="19874" y="5016"/>
                  </a:lnTo>
                  <a:lnTo>
                    <a:pt x="20031" y="5423"/>
                  </a:lnTo>
                  <a:lnTo>
                    <a:pt x="20219" y="5831"/>
                  </a:lnTo>
                  <a:lnTo>
                    <a:pt x="20501" y="6364"/>
                  </a:lnTo>
                  <a:lnTo>
                    <a:pt x="20815" y="6896"/>
                  </a:lnTo>
                  <a:lnTo>
                    <a:pt x="20940" y="7179"/>
                  </a:lnTo>
                  <a:lnTo>
                    <a:pt x="21065" y="7461"/>
                  </a:lnTo>
                  <a:lnTo>
                    <a:pt x="21159" y="7743"/>
                  </a:lnTo>
                  <a:lnTo>
                    <a:pt x="21191" y="8056"/>
                  </a:lnTo>
                  <a:lnTo>
                    <a:pt x="21191" y="8307"/>
                  </a:lnTo>
                  <a:lnTo>
                    <a:pt x="21159" y="8589"/>
                  </a:lnTo>
                  <a:lnTo>
                    <a:pt x="21097" y="8871"/>
                  </a:lnTo>
                  <a:lnTo>
                    <a:pt x="21003" y="9122"/>
                  </a:lnTo>
                  <a:lnTo>
                    <a:pt x="20815" y="9655"/>
                  </a:lnTo>
                  <a:lnTo>
                    <a:pt x="20658" y="10188"/>
                  </a:lnTo>
                  <a:lnTo>
                    <a:pt x="20501" y="10627"/>
                  </a:lnTo>
                  <a:lnTo>
                    <a:pt x="20407" y="11034"/>
                  </a:lnTo>
                  <a:lnTo>
                    <a:pt x="20313" y="11442"/>
                  </a:lnTo>
                  <a:lnTo>
                    <a:pt x="20250" y="11849"/>
                  </a:lnTo>
                  <a:lnTo>
                    <a:pt x="20188" y="12633"/>
                  </a:lnTo>
                  <a:lnTo>
                    <a:pt x="20125" y="13542"/>
                  </a:lnTo>
                  <a:lnTo>
                    <a:pt x="20062" y="14357"/>
                  </a:lnTo>
                  <a:lnTo>
                    <a:pt x="20000" y="14702"/>
                  </a:lnTo>
                  <a:lnTo>
                    <a:pt x="19906" y="15015"/>
                  </a:lnTo>
                  <a:lnTo>
                    <a:pt x="19812" y="15297"/>
                  </a:lnTo>
                  <a:lnTo>
                    <a:pt x="19717" y="15548"/>
                  </a:lnTo>
                  <a:lnTo>
                    <a:pt x="19592" y="15799"/>
                  </a:lnTo>
                  <a:lnTo>
                    <a:pt x="19435" y="16018"/>
                  </a:lnTo>
                  <a:lnTo>
                    <a:pt x="19435" y="16018"/>
                  </a:lnTo>
                  <a:lnTo>
                    <a:pt x="19906" y="15987"/>
                  </a:lnTo>
                  <a:lnTo>
                    <a:pt x="20156" y="15673"/>
                  </a:lnTo>
                  <a:lnTo>
                    <a:pt x="20376" y="15329"/>
                  </a:lnTo>
                  <a:lnTo>
                    <a:pt x="20564" y="14921"/>
                  </a:lnTo>
                  <a:lnTo>
                    <a:pt x="20689" y="14482"/>
                  </a:lnTo>
                  <a:lnTo>
                    <a:pt x="20815" y="13793"/>
                  </a:lnTo>
                  <a:lnTo>
                    <a:pt x="20877" y="13134"/>
                  </a:lnTo>
                  <a:lnTo>
                    <a:pt x="20940" y="12413"/>
                  </a:lnTo>
                  <a:lnTo>
                    <a:pt x="20971" y="11724"/>
                  </a:lnTo>
                  <a:lnTo>
                    <a:pt x="21034" y="10313"/>
                  </a:lnTo>
                  <a:lnTo>
                    <a:pt x="21097" y="9624"/>
                  </a:lnTo>
                  <a:lnTo>
                    <a:pt x="21159" y="8965"/>
                  </a:lnTo>
                  <a:lnTo>
                    <a:pt x="21253" y="8432"/>
                  </a:lnTo>
                  <a:lnTo>
                    <a:pt x="21379" y="7868"/>
                  </a:lnTo>
                  <a:lnTo>
                    <a:pt x="21473" y="7335"/>
                  </a:lnTo>
                  <a:lnTo>
                    <a:pt x="21473" y="7053"/>
                  </a:lnTo>
                  <a:lnTo>
                    <a:pt x="21442" y="6771"/>
                  </a:lnTo>
                  <a:lnTo>
                    <a:pt x="21410" y="6520"/>
                  </a:lnTo>
                  <a:lnTo>
                    <a:pt x="21316" y="6270"/>
                  </a:lnTo>
                  <a:lnTo>
                    <a:pt x="21128" y="5768"/>
                  </a:lnTo>
                  <a:lnTo>
                    <a:pt x="20877" y="5235"/>
                  </a:lnTo>
                  <a:lnTo>
                    <a:pt x="20658" y="4734"/>
                  </a:lnTo>
                  <a:lnTo>
                    <a:pt x="20407" y="4138"/>
                  </a:lnTo>
                  <a:close/>
                  <a:moveTo>
                    <a:pt x="9624" y="4483"/>
                  </a:moveTo>
                  <a:lnTo>
                    <a:pt x="9561" y="4639"/>
                  </a:lnTo>
                  <a:lnTo>
                    <a:pt x="10251" y="4828"/>
                  </a:lnTo>
                  <a:lnTo>
                    <a:pt x="10846" y="4953"/>
                  </a:lnTo>
                  <a:lnTo>
                    <a:pt x="11129" y="5016"/>
                  </a:lnTo>
                  <a:lnTo>
                    <a:pt x="11379" y="5141"/>
                  </a:lnTo>
                  <a:lnTo>
                    <a:pt x="11599" y="5266"/>
                  </a:lnTo>
                  <a:lnTo>
                    <a:pt x="11818" y="5455"/>
                  </a:lnTo>
                  <a:lnTo>
                    <a:pt x="11975" y="5643"/>
                  </a:lnTo>
                  <a:lnTo>
                    <a:pt x="12132" y="5862"/>
                  </a:lnTo>
                  <a:lnTo>
                    <a:pt x="12476" y="6395"/>
                  </a:lnTo>
                  <a:lnTo>
                    <a:pt x="12633" y="6677"/>
                  </a:lnTo>
                  <a:lnTo>
                    <a:pt x="12759" y="6959"/>
                  </a:lnTo>
                  <a:lnTo>
                    <a:pt x="12853" y="7210"/>
                  </a:lnTo>
                  <a:lnTo>
                    <a:pt x="12884" y="7429"/>
                  </a:lnTo>
                  <a:lnTo>
                    <a:pt x="12915" y="7743"/>
                  </a:lnTo>
                  <a:lnTo>
                    <a:pt x="12853" y="7994"/>
                  </a:lnTo>
                  <a:lnTo>
                    <a:pt x="12759" y="8244"/>
                  </a:lnTo>
                  <a:lnTo>
                    <a:pt x="12665" y="8495"/>
                  </a:lnTo>
                  <a:lnTo>
                    <a:pt x="12351" y="8934"/>
                  </a:lnTo>
                  <a:lnTo>
                    <a:pt x="12194" y="9185"/>
                  </a:lnTo>
                  <a:lnTo>
                    <a:pt x="12038" y="9435"/>
                  </a:lnTo>
                  <a:lnTo>
                    <a:pt x="11912" y="9655"/>
                  </a:lnTo>
                  <a:lnTo>
                    <a:pt x="11850" y="9874"/>
                  </a:lnTo>
                  <a:lnTo>
                    <a:pt x="11724" y="10345"/>
                  </a:lnTo>
                  <a:lnTo>
                    <a:pt x="11661" y="10783"/>
                  </a:lnTo>
                  <a:lnTo>
                    <a:pt x="11661" y="11222"/>
                  </a:lnTo>
                  <a:lnTo>
                    <a:pt x="11630" y="12163"/>
                  </a:lnTo>
                  <a:lnTo>
                    <a:pt x="11599" y="12601"/>
                  </a:lnTo>
                  <a:lnTo>
                    <a:pt x="11536" y="13072"/>
                  </a:lnTo>
                  <a:lnTo>
                    <a:pt x="11473" y="13354"/>
                  </a:lnTo>
                  <a:lnTo>
                    <a:pt x="11379" y="13605"/>
                  </a:lnTo>
                  <a:lnTo>
                    <a:pt x="11223" y="13824"/>
                  </a:lnTo>
                  <a:lnTo>
                    <a:pt x="11097" y="14012"/>
                  </a:lnTo>
                  <a:lnTo>
                    <a:pt x="10909" y="14200"/>
                  </a:lnTo>
                  <a:lnTo>
                    <a:pt x="10752" y="14357"/>
                  </a:lnTo>
                  <a:lnTo>
                    <a:pt x="10345" y="14639"/>
                  </a:lnTo>
                  <a:lnTo>
                    <a:pt x="9467" y="15172"/>
                  </a:lnTo>
                  <a:lnTo>
                    <a:pt x="9028" y="15485"/>
                  </a:lnTo>
                  <a:lnTo>
                    <a:pt x="8840" y="15673"/>
                  </a:lnTo>
                  <a:lnTo>
                    <a:pt x="8652" y="15861"/>
                  </a:lnTo>
                  <a:lnTo>
                    <a:pt x="8527" y="16050"/>
                  </a:lnTo>
                  <a:lnTo>
                    <a:pt x="8433" y="16238"/>
                  </a:lnTo>
                  <a:lnTo>
                    <a:pt x="8213" y="16645"/>
                  </a:lnTo>
                  <a:lnTo>
                    <a:pt x="8433" y="16645"/>
                  </a:lnTo>
                  <a:lnTo>
                    <a:pt x="8746" y="16300"/>
                  </a:lnTo>
                  <a:lnTo>
                    <a:pt x="9028" y="15956"/>
                  </a:lnTo>
                  <a:lnTo>
                    <a:pt x="9311" y="15705"/>
                  </a:lnTo>
                  <a:lnTo>
                    <a:pt x="9561" y="15485"/>
                  </a:lnTo>
                  <a:lnTo>
                    <a:pt x="10126" y="15078"/>
                  </a:lnTo>
                  <a:lnTo>
                    <a:pt x="10721" y="14733"/>
                  </a:lnTo>
                  <a:lnTo>
                    <a:pt x="11003" y="14545"/>
                  </a:lnTo>
                  <a:lnTo>
                    <a:pt x="11285" y="14326"/>
                  </a:lnTo>
                  <a:lnTo>
                    <a:pt x="11536" y="14075"/>
                  </a:lnTo>
                  <a:lnTo>
                    <a:pt x="11756" y="13824"/>
                  </a:lnTo>
                  <a:lnTo>
                    <a:pt x="11944" y="13573"/>
                  </a:lnTo>
                  <a:lnTo>
                    <a:pt x="12100" y="13291"/>
                  </a:lnTo>
                  <a:lnTo>
                    <a:pt x="12194" y="12978"/>
                  </a:lnTo>
                  <a:lnTo>
                    <a:pt x="12288" y="12664"/>
                  </a:lnTo>
                  <a:lnTo>
                    <a:pt x="12382" y="12351"/>
                  </a:lnTo>
                  <a:lnTo>
                    <a:pt x="12414" y="12006"/>
                  </a:lnTo>
                  <a:lnTo>
                    <a:pt x="12476" y="11536"/>
                  </a:lnTo>
                  <a:lnTo>
                    <a:pt x="12476" y="11065"/>
                  </a:lnTo>
                  <a:lnTo>
                    <a:pt x="12476" y="10564"/>
                  </a:lnTo>
                  <a:lnTo>
                    <a:pt x="12476" y="10094"/>
                  </a:lnTo>
                  <a:lnTo>
                    <a:pt x="12539" y="9749"/>
                  </a:lnTo>
                  <a:lnTo>
                    <a:pt x="12602" y="9467"/>
                  </a:lnTo>
                  <a:lnTo>
                    <a:pt x="12727" y="9185"/>
                  </a:lnTo>
                  <a:lnTo>
                    <a:pt x="12853" y="8903"/>
                  </a:lnTo>
                  <a:lnTo>
                    <a:pt x="13103" y="8370"/>
                  </a:lnTo>
                  <a:lnTo>
                    <a:pt x="13197" y="8088"/>
                  </a:lnTo>
                  <a:lnTo>
                    <a:pt x="13291" y="7774"/>
                  </a:lnTo>
                  <a:lnTo>
                    <a:pt x="13354" y="7398"/>
                  </a:lnTo>
                  <a:lnTo>
                    <a:pt x="13323" y="7053"/>
                  </a:lnTo>
                  <a:lnTo>
                    <a:pt x="13260" y="6708"/>
                  </a:lnTo>
                  <a:lnTo>
                    <a:pt x="13135" y="6395"/>
                  </a:lnTo>
                  <a:lnTo>
                    <a:pt x="12978" y="6113"/>
                  </a:lnTo>
                  <a:lnTo>
                    <a:pt x="12759" y="5862"/>
                  </a:lnTo>
                  <a:lnTo>
                    <a:pt x="12539" y="5611"/>
                  </a:lnTo>
                  <a:lnTo>
                    <a:pt x="12257" y="5392"/>
                  </a:lnTo>
                  <a:lnTo>
                    <a:pt x="11975" y="5172"/>
                  </a:lnTo>
                  <a:lnTo>
                    <a:pt x="11661" y="5016"/>
                  </a:lnTo>
                  <a:lnTo>
                    <a:pt x="11317" y="4859"/>
                  </a:lnTo>
                  <a:lnTo>
                    <a:pt x="10972" y="4734"/>
                  </a:lnTo>
                  <a:lnTo>
                    <a:pt x="10627" y="4639"/>
                  </a:lnTo>
                  <a:lnTo>
                    <a:pt x="10282" y="4545"/>
                  </a:lnTo>
                  <a:lnTo>
                    <a:pt x="9937" y="4514"/>
                  </a:lnTo>
                  <a:lnTo>
                    <a:pt x="9624" y="4483"/>
                  </a:lnTo>
                  <a:close/>
                  <a:moveTo>
                    <a:pt x="690" y="15736"/>
                  </a:moveTo>
                  <a:lnTo>
                    <a:pt x="565" y="15799"/>
                  </a:lnTo>
                  <a:lnTo>
                    <a:pt x="471" y="15893"/>
                  </a:lnTo>
                  <a:lnTo>
                    <a:pt x="377" y="16018"/>
                  </a:lnTo>
                  <a:lnTo>
                    <a:pt x="314" y="16175"/>
                  </a:lnTo>
                  <a:lnTo>
                    <a:pt x="220" y="16520"/>
                  </a:lnTo>
                  <a:lnTo>
                    <a:pt x="126" y="16833"/>
                  </a:lnTo>
                  <a:lnTo>
                    <a:pt x="1" y="17084"/>
                  </a:lnTo>
                  <a:lnTo>
                    <a:pt x="1" y="17084"/>
                  </a:lnTo>
                  <a:lnTo>
                    <a:pt x="314" y="17053"/>
                  </a:lnTo>
                  <a:lnTo>
                    <a:pt x="596" y="16300"/>
                  </a:lnTo>
                  <a:lnTo>
                    <a:pt x="690" y="16488"/>
                  </a:lnTo>
                  <a:lnTo>
                    <a:pt x="784" y="16676"/>
                  </a:lnTo>
                  <a:lnTo>
                    <a:pt x="910" y="16865"/>
                  </a:lnTo>
                  <a:lnTo>
                    <a:pt x="1035" y="17021"/>
                  </a:lnTo>
                  <a:lnTo>
                    <a:pt x="1725" y="16990"/>
                  </a:lnTo>
                  <a:lnTo>
                    <a:pt x="1474" y="16614"/>
                  </a:lnTo>
                  <a:lnTo>
                    <a:pt x="1192" y="16206"/>
                  </a:lnTo>
                  <a:lnTo>
                    <a:pt x="910" y="15893"/>
                  </a:lnTo>
                  <a:lnTo>
                    <a:pt x="816" y="15799"/>
                  </a:lnTo>
                  <a:lnTo>
                    <a:pt x="722" y="15736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4294075" y="3809250"/>
              <a:ext cx="43125" cy="33700"/>
            </a:xfrm>
            <a:custGeom>
              <a:rect b="b" l="l" r="r" t="t"/>
              <a:pathLst>
                <a:path extrusionOk="0" fill="none" h="1348" w="1725">
                  <a:moveTo>
                    <a:pt x="722" y="0"/>
                  </a:moveTo>
                  <a:lnTo>
                    <a:pt x="722" y="0"/>
                  </a:lnTo>
                  <a:lnTo>
                    <a:pt x="690" y="0"/>
                  </a:lnTo>
                  <a:lnTo>
                    <a:pt x="690" y="0"/>
                  </a:lnTo>
                  <a:lnTo>
                    <a:pt x="565" y="63"/>
                  </a:lnTo>
                  <a:lnTo>
                    <a:pt x="471" y="157"/>
                  </a:lnTo>
                  <a:lnTo>
                    <a:pt x="377" y="282"/>
                  </a:lnTo>
                  <a:lnTo>
                    <a:pt x="314" y="439"/>
                  </a:lnTo>
                  <a:lnTo>
                    <a:pt x="220" y="784"/>
                  </a:lnTo>
                  <a:lnTo>
                    <a:pt x="126" y="1097"/>
                  </a:lnTo>
                  <a:lnTo>
                    <a:pt x="126" y="1097"/>
                  </a:lnTo>
                  <a:lnTo>
                    <a:pt x="1" y="1348"/>
                  </a:lnTo>
                  <a:lnTo>
                    <a:pt x="1" y="1348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596" y="564"/>
                  </a:lnTo>
                  <a:lnTo>
                    <a:pt x="596" y="564"/>
                  </a:lnTo>
                  <a:lnTo>
                    <a:pt x="690" y="752"/>
                  </a:lnTo>
                  <a:lnTo>
                    <a:pt x="784" y="940"/>
                  </a:lnTo>
                  <a:lnTo>
                    <a:pt x="910" y="1129"/>
                  </a:lnTo>
                  <a:lnTo>
                    <a:pt x="1035" y="1285"/>
                  </a:lnTo>
                  <a:lnTo>
                    <a:pt x="1035" y="1285"/>
                  </a:lnTo>
                  <a:lnTo>
                    <a:pt x="1725" y="1254"/>
                  </a:lnTo>
                  <a:lnTo>
                    <a:pt x="1725" y="1254"/>
                  </a:lnTo>
                  <a:lnTo>
                    <a:pt x="1474" y="878"/>
                  </a:lnTo>
                  <a:lnTo>
                    <a:pt x="1192" y="470"/>
                  </a:lnTo>
                  <a:lnTo>
                    <a:pt x="910" y="157"/>
                  </a:lnTo>
                  <a:lnTo>
                    <a:pt x="816" y="63"/>
                  </a:lnTo>
                  <a:lnTo>
                    <a:pt x="7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2477" y="0"/>
                  </a:moveTo>
                  <a:lnTo>
                    <a:pt x="2477" y="0"/>
                  </a:lnTo>
                  <a:lnTo>
                    <a:pt x="1976" y="32"/>
                  </a:lnTo>
                  <a:lnTo>
                    <a:pt x="1505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910" y="878"/>
                  </a:lnTo>
                  <a:lnTo>
                    <a:pt x="1255" y="878"/>
                  </a:lnTo>
                  <a:lnTo>
                    <a:pt x="1255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2947" y="878"/>
                  </a:lnTo>
                  <a:lnTo>
                    <a:pt x="3386" y="909"/>
                  </a:lnTo>
                  <a:lnTo>
                    <a:pt x="3762" y="972"/>
                  </a:lnTo>
                  <a:lnTo>
                    <a:pt x="4107" y="1097"/>
                  </a:lnTo>
                  <a:lnTo>
                    <a:pt x="4264" y="1192"/>
                  </a:lnTo>
                  <a:lnTo>
                    <a:pt x="4421" y="1286"/>
                  </a:lnTo>
                  <a:lnTo>
                    <a:pt x="4546" y="1411"/>
                  </a:lnTo>
                  <a:lnTo>
                    <a:pt x="4671" y="1536"/>
                  </a:lnTo>
                  <a:lnTo>
                    <a:pt x="4766" y="1693"/>
                  </a:lnTo>
                  <a:lnTo>
                    <a:pt x="4860" y="1881"/>
                  </a:lnTo>
                  <a:lnTo>
                    <a:pt x="4922" y="206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85" y="2477"/>
                  </a:lnTo>
                  <a:lnTo>
                    <a:pt x="4985" y="2633"/>
                  </a:lnTo>
                  <a:lnTo>
                    <a:pt x="4954" y="2822"/>
                  </a:lnTo>
                  <a:lnTo>
                    <a:pt x="4922" y="2947"/>
                  </a:lnTo>
                  <a:lnTo>
                    <a:pt x="4797" y="3229"/>
                  </a:lnTo>
                  <a:lnTo>
                    <a:pt x="4609" y="3448"/>
                  </a:lnTo>
                  <a:lnTo>
                    <a:pt x="4389" y="3605"/>
                  </a:lnTo>
                  <a:lnTo>
                    <a:pt x="4139" y="3731"/>
                  </a:lnTo>
                  <a:lnTo>
                    <a:pt x="3825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324" y="3825"/>
                  </a:lnTo>
                  <a:lnTo>
                    <a:pt x="3136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722" y="1411"/>
                  </a:lnTo>
                  <a:lnTo>
                    <a:pt x="628" y="1348"/>
                  </a:lnTo>
                  <a:lnTo>
                    <a:pt x="53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314" y="1317"/>
                  </a:lnTo>
                  <a:lnTo>
                    <a:pt x="220" y="1348"/>
                  </a:lnTo>
                  <a:lnTo>
                    <a:pt x="126" y="1411"/>
                  </a:lnTo>
                  <a:lnTo>
                    <a:pt x="64" y="1505"/>
                  </a:lnTo>
                  <a:lnTo>
                    <a:pt x="32" y="1599"/>
                  </a:lnTo>
                  <a:lnTo>
                    <a:pt x="1" y="1693"/>
                  </a:lnTo>
                  <a:lnTo>
                    <a:pt x="1" y="1818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3261" y="4859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919" y="4828"/>
                  </a:lnTo>
                  <a:lnTo>
                    <a:pt x="4264" y="4765"/>
                  </a:lnTo>
                  <a:lnTo>
                    <a:pt x="4609" y="4640"/>
                  </a:lnTo>
                  <a:lnTo>
                    <a:pt x="4922" y="4452"/>
                  </a:lnTo>
                  <a:lnTo>
                    <a:pt x="5204" y="4232"/>
                  </a:lnTo>
                  <a:lnTo>
                    <a:pt x="5455" y="3981"/>
                  </a:lnTo>
                  <a:lnTo>
                    <a:pt x="5643" y="3668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957" y="2916"/>
                  </a:lnTo>
                  <a:lnTo>
                    <a:pt x="6019" y="2508"/>
                  </a:lnTo>
                  <a:lnTo>
                    <a:pt x="6019" y="2163"/>
                  </a:lnTo>
                  <a:lnTo>
                    <a:pt x="5957" y="1818"/>
                  </a:lnTo>
                  <a:lnTo>
                    <a:pt x="5863" y="1536"/>
                  </a:lnTo>
                  <a:lnTo>
                    <a:pt x="5706" y="1254"/>
                  </a:lnTo>
                  <a:lnTo>
                    <a:pt x="5486" y="1003"/>
                  </a:lnTo>
                  <a:lnTo>
                    <a:pt x="5236" y="784"/>
                  </a:lnTo>
                  <a:lnTo>
                    <a:pt x="4985" y="596"/>
                  </a:lnTo>
                  <a:lnTo>
                    <a:pt x="4671" y="439"/>
                  </a:lnTo>
                  <a:lnTo>
                    <a:pt x="4327" y="314"/>
                  </a:lnTo>
                  <a:lnTo>
                    <a:pt x="3982" y="188"/>
                  </a:lnTo>
                  <a:lnTo>
                    <a:pt x="3606" y="126"/>
                  </a:lnTo>
                  <a:lnTo>
                    <a:pt x="3261" y="63"/>
                  </a:lnTo>
                  <a:lnTo>
                    <a:pt x="2853" y="32"/>
                  </a:lnTo>
                  <a:lnTo>
                    <a:pt x="24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4499400" y="3527900"/>
              <a:ext cx="128550" cy="304100"/>
            </a:xfrm>
            <a:custGeom>
              <a:rect b="b" l="l" r="r" t="t"/>
              <a:pathLst>
                <a:path extrusionOk="0" fill="none" h="12164" w="5142">
                  <a:moveTo>
                    <a:pt x="1411" y="1"/>
                  </a:moveTo>
                  <a:lnTo>
                    <a:pt x="1411" y="1"/>
                  </a:lnTo>
                  <a:lnTo>
                    <a:pt x="1348" y="157"/>
                  </a:lnTo>
                  <a:lnTo>
                    <a:pt x="1348" y="157"/>
                  </a:lnTo>
                  <a:lnTo>
                    <a:pt x="2038" y="346"/>
                  </a:lnTo>
                  <a:lnTo>
                    <a:pt x="2633" y="471"/>
                  </a:lnTo>
                  <a:lnTo>
                    <a:pt x="2916" y="534"/>
                  </a:lnTo>
                  <a:lnTo>
                    <a:pt x="3166" y="659"/>
                  </a:lnTo>
                  <a:lnTo>
                    <a:pt x="3386" y="784"/>
                  </a:lnTo>
                  <a:lnTo>
                    <a:pt x="3605" y="973"/>
                  </a:lnTo>
                  <a:lnTo>
                    <a:pt x="3605" y="973"/>
                  </a:lnTo>
                  <a:lnTo>
                    <a:pt x="3762" y="1161"/>
                  </a:lnTo>
                  <a:lnTo>
                    <a:pt x="3919" y="1380"/>
                  </a:lnTo>
                  <a:lnTo>
                    <a:pt x="4263" y="1913"/>
                  </a:lnTo>
                  <a:lnTo>
                    <a:pt x="4420" y="2195"/>
                  </a:lnTo>
                  <a:lnTo>
                    <a:pt x="4546" y="2477"/>
                  </a:lnTo>
                  <a:lnTo>
                    <a:pt x="4640" y="2728"/>
                  </a:lnTo>
                  <a:lnTo>
                    <a:pt x="4671" y="2947"/>
                  </a:lnTo>
                  <a:lnTo>
                    <a:pt x="4671" y="2947"/>
                  </a:lnTo>
                  <a:lnTo>
                    <a:pt x="4702" y="3261"/>
                  </a:lnTo>
                  <a:lnTo>
                    <a:pt x="4640" y="3512"/>
                  </a:lnTo>
                  <a:lnTo>
                    <a:pt x="4546" y="3762"/>
                  </a:lnTo>
                  <a:lnTo>
                    <a:pt x="4452" y="4013"/>
                  </a:lnTo>
                  <a:lnTo>
                    <a:pt x="4138" y="4452"/>
                  </a:lnTo>
                  <a:lnTo>
                    <a:pt x="3981" y="4703"/>
                  </a:lnTo>
                  <a:lnTo>
                    <a:pt x="3825" y="4953"/>
                  </a:lnTo>
                  <a:lnTo>
                    <a:pt x="3825" y="4953"/>
                  </a:lnTo>
                  <a:lnTo>
                    <a:pt x="3699" y="5173"/>
                  </a:lnTo>
                  <a:lnTo>
                    <a:pt x="3637" y="5392"/>
                  </a:lnTo>
                  <a:lnTo>
                    <a:pt x="3511" y="5863"/>
                  </a:lnTo>
                  <a:lnTo>
                    <a:pt x="3448" y="6301"/>
                  </a:lnTo>
                  <a:lnTo>
                    <a:pt x="3448" y="6740"/>
                  </a:lnTo>
                  <a:lnTo>
                    <a:pt x="3417" y="7681"/>
                  </a:lnTo>
                  <a:lnTo>
                    <a:pt x="3386" y="8119"/>
                  </a:lnTo>
                  <a:lnTo>
                    <a:pt x="3323" y="8590"/>
                  </a:lnTo>
                  <a:lnTo>
                    <a:pt x="3323" y="8590"/>
                  </a:lnTo>
                  <a:lnTo>
                    <a:pt x="3260" y="8872"/>
                  </a:lnTo>
                  <a:lnTo>
                    <a:pt x="3166" y="9123"/>
                  </a:lnTo>
                  <a:lnTo>
                    <a:pt x="3010" y="9342"/>
                  </a:lnTo>
                  <a:lnTo>
                    <a:pt x="2884" y="9530"/>
                  </a:lnTo>
                  <a:lnTo>
                    <a:pt x="2696" y="9718"/>
                  </a:lnTo>
                  <a:lnTo>
                    <a:pt x="2539" y="9875"/>
                  </a:lnTo>
                  <a:lnTo>
                    <a:pt x="2132" y="10157"/>
                  </a:lnTo>
                  <a:lnTo>
                    <a:pt x="1254" y="10690"/>
                  </a:lnTo>
                  <a:lnTo>
                    <a:pt x="815" y="11003"/>
                  </a:lnTo>
                  <a:lnTo>
                    <a:pt x="627" y="11191"/>
                  </a:lnTo>
                  <a:lnTo>
                    <a:pt x="439" y="11379"/>
                  </a:lnTo>
                  <a:lnTo>
                    <a:pt x="439" y="11379"/>
                  </a:lnTo>
                  <a:lnTo>
                    <a:pt x="314" y="11568"/>
                  </a:lnTo>
                  <a:lnTo>
                    <a:pt x="220" y="11756"/>
                  </a:lnTo>
                  <a:lnTo>
                    <a:pt x="0" y="12163"/>
                  </a:lnTo>
                  <a:lnTo>
                    <a:pt x="0" y="12163"/>
                  </a:lnTo>
                  <a:lnTo>
                    <a:pt x="220" y="12163"/>
                  </a:lnTo>
                  <a:lnTo>
                    <a:pt x="220" y="12163"/>
                  </a:lnTo>
                  <a:lnTo>
                    <a:pt x="533" y="11818"/>
                  </a:lnTo>
                  <a:lnTo>
                    <a:pt x="815" y="11474"/>
                  </a:lnTo>
                  <a:lnTo>
                    <a:pt x="815" y="11474"/>
                  </a:lnTo>
                  <a:lnTo>
                    <a:pt x="1098" y="11223"/>
                  </a:lnTo>
                  <a:lnTo>
                    <a:pt x="1348" y="11003"/>
                  </a:lnTo>
                  <a:lnTo>
                    <a:pt x="1913" y="10596"/>
                  </a:lnTo>
                  <a:lnTo>
                    <a:pt x="2508" y="10251"/>
                  </a:lnTo>
                  <a:lnTo>
                    <a:pt x="2790" y="10063"/>
                  </a:lnTo>
                  <a:lnTo>
                    <a:pt x="3072" y="9844"/>
                  </a:lnTo>
                  <a:lnTo>
                    <a:pt x="3072" y="9844"/>
                  </a:lnTo>
                  <a:lnTo>
                    <a:pt x="3323" y="9593"/>
                  </a:lnTo>
                  <a:lnTo>
                    <a:pt x="3543" y="9342"/>
                  </a:lnTo>
                  <a:lnTo>
                    <a:pt x="3731" y="9091"/>
                  </a:lnTo>
                  <a:lnTo>
                    <a:pt x="3887" y="8809"/>
                  </a:lnTo>
                  <a:lnTo>
                    <a:pt x="3981" y="8496"/>
                  </a:lnTo>
                  <a:lnTo>
                    <a:pt x="4075" y="8182"/>
                  </a:lnTo>
                  <a:lnTo>
                    <a:pt x="4169" y="7869"/>
                  </a:lnTo>
                  <a:lnTo>
                    <a:pt x="4201" y="7524"/>
                  </a:lnTo>
                  <a:lnTo>
                    <a:pt x="4201" y="7524"/>
                  </a:lnTo>
                  <a:lnTo>
                    <a:pt x="4263" y="7054"/>
                  </a:lnTo>
                  <a:lnTo>
                    <a:pt x="4263" y="6583"/>
                  </a:lnTo>
                  <a:lnTo>
                    <a:pt x="4263" y="6082"/>
                  </a:lnTo>
                  <a:lnTo>
                    <a:pt x="4263" y="5612"/>
                  </a:lnTo>
                  <a:lnTo>
                    <a:pt x="4263" y="5612"/>
                  </a:lnTo>
                  <a:lnTo>
                    <a:pt x="4326" y="5267"/>
                  </a:lnTo>
                  <a:lnTo>
                    <a:pt x="4389" y="4985"/>
                  </a:lnTo>
                  <a:lnTo>
                    <a:pt x="4514" y="4703"/>
                  </a:lnTo>
                  <a:lnTo>
                    <a:pt x="4640" y="4421"/>
                  </a:lnTo>
                  <a:lnTo>
                    <a:pt x="4890" y="3888"/>
                  </a:lnTo>
                  <a:lnTo>
                    <a:pt x="4984" y="3606"/>
                  </a:lnTo>
                  <a:lnTo>
                    <a:pt x="5078" y="3292"/>
                  </a:lnTo>
                  <a:lnTo>
                    <a:pt x="5078" y="3292"/>
                  </a:lnTo>
                  <a:lnTo>
                    <a:pt x="5141" y="2916"/>
                  </a:lnTo>
                  <a:lnTo>
                    <a:pt x="5110" y="2571"/>
                  </a:lnTo>
                  <a:lnTo>
                    <a:pt x="5047" y="2226"/>
                  </a:lnTo>
                  <a:lnTo>
                    <a:pt x="4922" y="1913"/>
                  </a:lnTo>
                  <a:lnTo>
                    <a:pt x="4765" y="1631"/>
                  </a:lnTo>
                  <a:lnTo>
                    <a:pt x="4546" y="1380"/>
                  </a:lnTo>
                  <a:lnTo>
                    <a:pt x="4326" y="1129"/>
                  </a:lnTo>
                  <a:lnTo>
                    <a:pt x="4044" y="910"/>
                  </a:lnTo>
                  <a:lnTo>
                    <a:pt x="3762" y="690"/>
                  </a:lnTo>
                  <a:lnTo>
                    <a:pt x="3448" y="534"/>
                  </a:lnTo>
                  <a:lnTo>
                    <a:pt x="3104" y="377"/>
                  </a:lnTo>
                  <a:lnTo>
                    <a:pt x="2759" y="252"/>
                  </a:lnTo>
                  <a:lnTo>
                    <a:pt x="2414" y="157"/>
                  </a:lnTo>
                  <a:lnTo>
                    <a:pt x="2069" y="63"/>
                  </a:lnTo>
                  <a:lnTo>
                    <a:pt x="1724" y="32"/>
                  </a:lnTo>
                  <a:lnTo>
                    <a:pt x="14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4779950" y="3519275"/>
              <a:ext cx="50950" cy="297050"/>
            </a:xfrm>
            <a:custGeom>
              <a:rect b="b" l="l" r="r" t="t"/>
              <a:pathLst>
                <a:path extrusionOk="0" fill="none" h="11882" w="2038">
                  <a:moveTo>
                    <a:pt x="972" y="1"/>
                  </a:moveTo>
                  <a:lnTo>
                    <a:pt x="972" y="1"/>
                  </a:lnTo>
                  <a:lnTo>
                    <a:pt x="157" y="32"/>
                  </a:lnTo>
                  <a:lnTo>
                    <a:pt x="157" y="32"/>
                  </a:lnTo>
                  <a:lnTo>
                    <a:pt x="439" y="879"/>
                  </a:lnTo>
                  <a:lnTo>
                    <a:pt x="596" y="1286"/>
                  </a:lnTo>
                  <a:lnTo>
                    <a:pt x="784" y="1694"/>
                  </a:lnTo>
                  <a:lnTo>
                    <a:pt x="784" y="1694"/>
                  </a:lnTo>
                  <a:lnTo>
                    <a:pt x="1066" y="2227"/>
                  </a:lnTo>
                  <a:lnTo>
                    <a:pt x="1380" y="2759"/>
                  </a:lnTo>
                  <a:lnTo>
                    <a:pt x="1505" y="3042"/>
                  </a:lnTo>
                  <a:lnTo>
                    <a:pt x="1630" y="3324"/>
                  </a:lnTo>
                  <a:lnTo>
                    <a:pt x="1724" y="3606"/>
                  </a:lnTo>
                  <a:lnTo>
                    <a:pt x="1756" y="3919"/>
                  </a:lnTo>
                  <a:lnTo>
                    <a:pt x="1756" y="3919"/>
                  </a:lnTo>
                  <a:lnTo>
                    <a:pt x="1756" y="4170"/>
                  </a:lnTo>
                  <a:lnTo>
                    <a:pt x="1724" y="4452"/>
                  </a:lnTo>
                  <a:lnTo>
                    <a:pt x="1662" y="4734"/>
                  </a:lnTo>
                  <a:lnTo>
                    <a:pt x="1568" y="4985"/>
                  </a:lnTo>
                  <a:lnTo>
                    <a:pt x="1380" y="5518"/>
                  </a:lnTo>
                  <a:lnTo>
                    <a:pt x="1223" y="6051"/>
                  </a:lnTo>
                  <a:lnTo>
                    <a:pt x="1223" y="6051"/>
                  </a:lnTo>
                  <a:lnTo>
                    <a:pt x="1066" y="6490"/>
                  </a:lnTo>
                  <a:lnTo>
                    <a:pt x="972" y="6897"/>
                  </a:lnTo>
                  <a:lnTo>
                    <a:pt x="878" y="7305"/>
                  </a:lnTo>
                  <a:lnTo>
                    <a:pt x="815" y="7712"/>
                  </a:lnTo>
                  <a:lnTo>
                    <a:pt x="753" y="8496"/>
                  </a:lnTo>
                  <a:lnTo>
                    <a:pt x="690" y="9405"/>
                  </a:lnTo>
                  <a:lnTo>
                    <a:pt x="690" y="9405"/>
                  </a:lnTo>
                  <a:lnTo>
                    <a:pt x="627" y="10220"/>
                  </a:lnTo>
                  <a:lnTo>
                    <a:pt x="565" y="10565"/>
                  </a:lnTo>
                  <a:lnTo>
                    <a:pt x="471" y="10878"/>
                  </a:lnTo>
                  <a:lnTo>
                    <a:pt x="377" y="11160"/>
                  </a:lnTo>
                  <a:lnTo>
                    <a:pt x="282" y="11411"/>
                  </a:lnTo>
                  <a:lnTo>
                    <a:pt x="157" y="11662"/>
                  </a:lnTo>
                  <a:lnTo>
                    <a:pt x="0" y="11881"/>
                  </a:lnTo>
                  <a:lnTo>
                    <a:pt x="0" y="11881"/>
                  </a:lnTo>
                  <a:lnTo>
                    <a:pt x="471" y="11850"/>
                  </a:lnTo>
                  <a:lnTo>
                    <a:pt x="471" y="11850"/>
                  </a:lnTo>
                  <a:lnTo>
                    <a:pt x="721" y="11536"/>
                  </a:lnTo>
                  <a:lnTo>
                    <a:pt x="941" y="11192"/>
                  </a:lnTo>
                  <a:lnTo>
                    <a:pt x="1129" y="10784"/>
                  </a:lnTo>
                  <a:lnTo>
                    <a:pt x="1254" y="10345"/>
                  </a:lnTo>
                  <a:lnTo>
                    <a:pt x="1254" y="10345"/>
                  </a:lnTo>
                  <a:lnTo>
                    <a:pt x="1380" y="9656"/>
                  </a:lnTo>
                  <a:lnTo>
                    <a:pt x="1442" y="8997"/>
                  </a:lnTo>
                  <a:lnTo>
                    <a:pt x="1505" y="8276"/>
                  </a:lnTo>
                  <a:lnTo>
                    <a:pt x="1536" y="7587"/>
                  </a:lnTo>
                  <a:lnTo>
                    <a:pt x="1599" y="6176"/>
                  </a:lnTo>
                  <a:lnTo>
                    <a:pt x="1662" y="5487"/>
                  </a:lnTo>
                  <a:lnTo>
                    <a:pt x="1724" y="4828"/>
                  </a:lnTo>
                  <a:lnTo>
                    <a:pt x="1724" y="4828"/>
                  </a:lnTo>
                  <a:lnTo>
                    <a:pt x="1818" y="4295"/>
                  </a:lnTo>
                  <a:lnTo>
                    <a:pt x="1944" y="3731"/>
                  </a:lnTo>
                  <a:lnTo>
                    <a:pt x="2038" y="3198"/>
                  </a:lnTo>
                  <a:lnTo>
                    <a:pt x="2038" y="2916"/>
                  </a:lnTo>
                  <a:lnTo>
                    <a:pt x="2007" y="2634"/>
                  </a:lnTo>
                  <a:lnTo>
                    <a:pt x="2007" y="2634"/>
                  </a:lnTo>
                  <a:lnTo>
                    <a:pt x="1975" y="2383"/>
                  </a:lnTo>
                  <a:lnTo>
                    <a:pt x="1881" y="2133"/>
                  </a:lnTo>
                  <a:lnTo>
                    <a:pt x="1693" y="1631"/>
                  </a:lnTo>
                  <a:lnTo>
                    <a:pt x="1442" y="1098"/>
                  </a:lnTo>
                  <a:lnTo>
                    <a:pt x="1223" y="597"/>
                  </a:lnTo>
                  <a:lnTo>
                    <a:pt x="1223" y="597"/>
                  </a:lnTo>
                  <a:lnTo>
                    <a:pt x="9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3354" y="0"/>
                  </a:moveTo>
                  <a:lnTo>
                    <a:pt x="3354" y="0"/>
                  </a:lnTo>
                  <a:lnTo>
                    <a:pt x="3103" y="31"/>
                  </a:lnTo>
                  <a:lnTo>
                    <a:pt x="2853" y="63"/>
                  </a:lnTo>
                  <a:lnTo>
                    <a:pt x="2602" y="125"/>
                  </a:lnTo>
                  <a:lnTo>
                    <a:pt x="2351" y="188"/>
                  </a:lnTo>
                  <a:lnTo>
                    <a:pt x="1850" y="408"/>
                  </a:lnTo>
                  <a:lnTo>
                    <a:pt x="1379" y="690"/>
                  </a:lnTo>
                  <a:lnTo>
                    <a:pt x="972" y="1003"/>
                  </a:lnTo>
                  <a:lnTo>
                    <a:pt x="564" y="1348"/>
                  </a:lnTo>
                  <a:lnTo>
                    <a:pt x="251" y="1724"/>
                  </a:lnTo>
                  <a:lnTo>
                    <a:pt x="125" y="1912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0" y="2226"/>
                  </a:lnTo>
                  <a:lnTo>
                    <a:pt x="31" y="2351"/>
                  </a:lnTo>
                  <a:lnTo>
                    <a:pt x="125" y="2414"/>
                  </a:lnTo>
                  <a:lnTo>
                    <a:pt x="220" y="2445"/>
                  </a:lnTo>
                  <a:lnTo>
                    <a:pt x="220" y="2445"/>
                  </a:lnTo>
                  <a:lnTo>
                    <a:pt x="314" y="241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596" y="2194"/>
                  </a:lnTo>
                  <a:lnTo>
                    <a:pt x="878" y="1975"/>
                  </a:lnTo>
                  <a:lnTo>
                    <a:pt x="1223" y="1724"/>
                  </a:lnTo>
                  <a:lnTo>
                    <a:pt x="1599" y="1505"/>
                  </a:lnTo>
                  <a:lnTo>
                    <a:pt x="1975" y="1285"/>
                  </a:lnTo>
                  <a:lnTo>
                    <a:pt x="2414" y="1097"/>
                  </a:lnTo>
                  <a:lnTo>
                    <a:pt x="2790" y="972"/>
                  </a:lnTo>
                  <a:lnTo>
                    <a:pt x="2978" y="940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3448" y="972"/>
                  </a:lnTo>
                  <a:lnTo>
                    <a:pt x="3574" y="1003"/>
                  </a:lnTo>
                  <a:lnTo>
                    <a:pt x="3699" y="1066"/>
                  </a:lnTo>
                  <a:lnTo>
                    <a:pt x="3793" y="1160"/>
                  </a:lnTo>
                  <a:lnTo>
                    <a:pt x="3887" y="1254"/>
                  </a:lnTo>
                  <a:lnTo>
                    <a:pt x="3981" y="1379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4138" y="1787"/>
                  </a:lnTo>
                  <a:lnTo>
                    <a:pt x="4138" y="1912"/>
                  </a:lnTo>
                  <a:lnTo>
                    <a:pt x="4106" y="2006"/>
                  </a:lnTo>
                  <a:lnTo>
                    <a:pt x="4044" y="2194"/>
                  </a:lnTo>
                  <a:lnTo>
                    <a:pt x="3918" y="2351"/>
                  </a:lnTo>
                  <a:lnTo>
                    <a:pt x="3730" y="2476"/>
                  </a:lnTo>
                  <a:lnTo>
                    <a:pt x="3511" y="2571"/>
                  </a:lnTo>
                  <a:lnTo>
                    <a:pt x="3260" y="2633"/>
                  </a:lnTo>
                  <a:lnTo>
                    <a:pt x="2978" y="2696"/>
                  </a:lnTo>
                  <a:lnTo>
                    <a:pt x="2351" y="2759"/>
                  </a:lnTo>
                  <a:lnTo>
                    <a:pt x="1756" y="2790"/>
                  </a:lnTo>
                  <a:lnTo>
                    <a:pt x="1223" y="2790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721" y="2915"/>
                  </a:lnTo>
                  <a:lnTo>
                    <a:pt x="627" y="3009"/>
                  </a:lnTo>
                  <a:lnTo>
                    <a:pt x="596" y="3103"/>
                  </a:lnTo>
                  <a:lnTo>
                    <a:pt x="564" y="3229"/>
                  </a:lnTo>
                  <a:lnTo>
                    <a:pt x="596" y="3354"/>
                  </a:lnTo>
                  <a:lnTo>
                    <a:pt x="658" y="3480"/>
                  </a:lnTo>
                  <a:lnTo>
                    <a:pt x="721" y="3574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1097" y="3699"/>
                  </a:lnTo>
                  <a:lnTo>
                    <a:pt x="1379" y="3762"/>
                  </a:lnTo>
                  <a:lnTo>
                    <a:pt x="1693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2320" y="3793"/>
                  </a:lnTo>
                  <a:lnTo>
                    <a:pt x="2665" y="3762"/>
                  </a:lnTo>
                  <a:lnTo>
                    <a:pt x="2978" y="3699"/>
                  </a:lnTo>
                  <a:lnTo>
                    <a:pt x="3323" y="3636"/>
                  </a:lnTo>
                  <a:lnTo>
                    <a:pt x="3636" y="3542"/>
                  </a:lnTo>
                  <a:lnTo>
                    <a:pt x="3950" y="3417"/>
                  </a:lnTo>
                  <a:lnTo>
                    <a:pt x="4232" y="3291"/>
                  </a:lnTo>
                  <a:lnTo>
                    <a:pt x="4483" y="3135"/>
                  </a:lnTo>
                  <a:lnTo>
                    <a:pt x="4702" y="2947"/>
                  </a:lnTo>
                  <a:lnTo>
                    <a:pt x="4890" y="2759"/>
                  </a:lnTo>
                  <a:lnTo>
                    <a:pt x="5047" y="2539"/>
                  </a:lnTo>
                  <a:lnTo>
                    <a:pt x="5172" y="2288"/>
                  </a:lnTo>
                  <a:lnTo>
                    <a:pt x="5204" y="2006"/>
                  </a:lnTo>
                  <a:lnTo>
                    <a:pt x="5204" y="1724"/>
                  </a:lnTo>
                  <a:lnTo>
                    <a:pt x="5141" y="1411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4859" y="784"/>
                  </a:lnTo>
                  <a:lnTo>
                    <a:pt x="4671" y="564"/>
                  </a:lnTo>
                  <a:lnTo>
                    <a:pt x="4483" y="408"/>
                  </a:lnTo>
                  <a:lnTo>
                    <a:pt x="4295" y="251"/>
                  </a:lnTo>
                  <a:lnTo>
                    <a:pt x="4075" y="157"/>
                  </a:lnTo>
                  <a:lnTo>
                    <a:pt x="3824" y="63"/>
                  </a:lnTo>
                  <a:lnTo>
                    <a:pt x="3605" y="31"/>
                  </a:lnTo>
                  <a:lnTo>
                    <a:pt x="33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4535450" y="3415850"/>
              <a:ext cx="263325" cy="109725"/>
            </a:xfrm>
            <a:custGeom>
              <a:rect b="b" l="l" r="r" t="t"/>
              <a:pathLst>
                <a:path extrusionOk="0" fill="none" h="4389" w="10533">
                  <a:moveTo>
                    <a:pt x="4859" y="0"/>
                  </a:moveTo>
                  <a:lnTo>
                    <a:pt x="4859" y="0"/>
                  </a:lnTo>
                  <a:lnTo>
                    <a:pt x="4263" y="32"/>
                  </a:lnTo>
                  <a:lnTo>
                    <a:pt x="3699" y="126"/>
                  </a:lnTo>
                  <a:lnTo>
                    <a:pt x="3135" y="282"/>
                  </a:lnTo>
                  <a:lnTo>
                    <a:pt x="2853" y="376"/>
                  </a:lnTo>
                  <a:lnTo>
                    <a:pt x="2571" y="502"/>
                  </a:lnTo>
                  <a:lnTo>
                    <a:pt x="2571" y="502"/>
                  </a:lnTo>
                  <a:lnTo>
                    <a:pt x="2038" y="815"/>
                  </a:lnTo>
                  <a:lnTo>
                    <a:pt x="1442" y="1223"/>
                  </a:lnTo>
                  <a:lnTo>
                    <a:pt x="1160" y="1442"/>
                  </a:lnTo>
                  <a:lnTo>
                    <a:pt x="909" y="1693"/>
                  </a:lnTo>
                  <a:lnTo>
                    <a:pt x="690" y="1912"/>
                  </a:lnTo>
                  <a:lnTo>
                    <a:pt x="502" y="2163"/>
                  </a:lnTo>
                  <a:lnTo>
                    <a:pt x="502" y="2163"/>
                  </a:lnTo>
                  <a:lnTo>
                    <a:pt x="376" y="2414"/>
                  </a:lnTo>
                  <a:lnTo>
                    <a:pt x="251" y="2696"/>
                  </a:lnTo>
                  <a:lnTo>
                    <a:pt x="188" y="2978"/>
                  </a:lnTo>
                  <a:lnTo>
                    <a:pt x="157" y="3260"/>
                  </a:lnTo>
                  <a:lnTo>
                    <a:pt x="94" y="3824"/>
                  </a:lnTo>
                  <a:lnTo>
                    <a:pt x="63" y="4107"/>
                  </a:lnTo>
                  <a:lnTo>
                    <a:pt x="0" y="4357"/>
                  </a:lnTo>
                  <a:lnTo>
                    <a:pt x="0" y="4357"/>
                  </a:lnTo>
                  <a:lnTo>
                    <a:pt x="126" y="4389"/>
                  </a:lnTo>
                  <a:lnTo>
                    <a:pt x="251" y="4389"/>
                  </a:lnTo>
                  <a:lnTo>
                    <a:pt x="251" y="4389"/>
                  </a:lnTo>
                  <a:lnTo>
                    <a:pt x="408" y="4389"/>
                  </a:lnTo>
                  <a:lnTo>
                    <a:pt x="565" y="4326"/>
                  </a:lnTo>
                  <a:lnTo>
                    <a:pt x="659" y="4201"/>
                  </a:lnTo>
                  <a:lnTo>
                    <a:pt x="721" y="4013"/>
                  </a:lnTo>
                  <a:lnTo>
                    <a:pt x="721" y="4013"/>
                  </a:lnTo>
                  <a:lnTo>
                    <a:pt x="815" y="3605"/>
                  </a:lnTo>
                  <a:lnTo>
                    <a:pt x="941" y="3229"/>
                  </a:lnTo>
                  <a:lnTo>
                    <a:pt x="1097" y="2853"/>
                  </a:lnTo>
                  <a:lnTo>
                    <a:pt x="1286" y="2539"/>
                  </a:lnTo>
                  <a:lnTo>
                    <a:pt x="1536" y="2226"/>
                  </a:lnTo>
                  <a:lnTo>
                    <a:pt x="1756" y="1944"/>
                  </a:lnTo>
                  <a:lnTo>
                    <a:pt x="2038" y="1662"/>
                  </a:lnTo>
                  <a:lnTo>
                    <a:pt x="2320" y="1442"/>
                  </a:lnTo>
                  <a:lnTo>
                    <a:pt x="2633" y="1254"/>
                  </a:lnTo>
                  <a:lnTo>
                    <a:pt x="2978" y="1066"/>
                  </a:lnTo>
                  <a:lnTo>
                    <a:pt x="3323" y="909"/>
                  </a:lnTo>
                  <a:lnTo>
                    <a:pt x="3668" y="784"/>
                  </a:lnTo>
                  <a:lnTo>
                    <a:pt x="4044" y="690"/>
                  </a:lnTo>
                  <a:lnTo>
                    <a:pt x="4420" y="627"/>
                  </a:lnTo>
                  <a:lnTo>
                    <a:pt x="4796" y="596"/>
                  </a:lnTo>
                  <a:lnTo>
                    <a:pt x="5204" y="564"/>
                  </a:lnTo>
                  <a:lnTo>
                    <a:pt x="5204" y="564"/>
                  </a:lnTo>
                  <a:lnTo>
                    <a:pt x="5768" y="596"/>
                  </a:lnTo>
                  <a:lnTo>
                    <a:pt x="6301" y="690"/>
                  </a:lnTo>
                  <a:lnTo>
                    <a:pt x="6865" y="847"/>
                  </a:lnTo>
                  <a:lnTo>
                    <a:pt x="7398" y="1035"/>
                  </a:lnTo>
                  <a:lnTo>
                    <a:pt x="7900" y="1317"/>
                  </a:lnTo>
                  <a:lnTo>
                    <a:pt x="8338" y="1630"/>
                  </a:lnTo>
                  <a:lnTo>
                    <a:pt x="8558" y="1818"/>
                  </a:lnTo>
                  <a:lnTo>
                    <a:pt x="8777" y="2038"/>
                  </a:lnTo>
                  <a:lnTo>
                    <a:pt x="8965" y="2257"/>
                  </a:lnTo>
                  <a:lnTo>
                    <a:pt x="9153" y="2477"/>
                  </a:lnTo>
                  <a:lnTo>
                    <a:pt x="9153" y="2477"/>
                  </a:lnTo>
                  <a:lnTo>
                    <a:pt x="9373" y="2821"/>
                  </a:lnTo>
                  <a:lnTo>
                    <a:pt x="9561" y="3198"/>
                  </a:lnTo>
                  <a:lnTo>
                    <a:pt x="9718" y="3542"/>
                  </a:lnTo>
                  <a:lnTo>
                    <a:pt x="9843" y="3950"/>
                  </a:lnTo>
                  <a:lnTo>
                    <a:pt x="9843" y="3950"/>
                  </a:lnTo>
                  <a:lnTo>
                    <a:pt x="10533" y="3668"/>
                  </a:lnTo>
                  <a:lnTo>
                    <a:pt x="10533" y="3668"/>
                  </a:lnTo>
                  <a:lnTo>
                    <a:pt x="10313" y="3166"/>
                  </a:lnTo>
                  <a:lnTo>
                    <a:pt x="10062" y="2696"/>
                  </a:lnTo>
                  <a:lnTo>
                    <a:pt x="9780" y="2257"/>
                  </a:lnTo>
                  <a:lnTo>
                    <a:pt x="9467" y="1850"/>
                  </a:lnTo>
                  <a:lnTo>
                    <a:pt x="9122" y="1474"/>
                  </a:lnTo>
                  <a:lnTo>
                    <a:pt x="8715" y="1129"/>
                  </a:lnTo>
                  <a:lnTo>
                    <a:pt x="8244" y="847"/>
                  </a:lnTo>
                  <a:lnTo>
                    <a:pt x="7680" y="564"/>
                  </a:lnTo>
                  <a:lnTo>
                    <a:pt x="7680" y="564"/>
                  </a:lnTo>
                  <a:lnTo>
                    <a:pt x="6991" y="345"/>
                  </a:lnTo>
                  <a:lnTo>
                    <a:pt x="6301" y="157"/>
                  </a:lnTo>
                  <a:lnTo>
                    <a:pt x="5580" y="32"/>
                  </a:lnTo>
                  <a:lnTo>
                    <a:pt x="5235" y="0"/>
                  </a:lnTo>
                  <a:lnTo>
                    <a:pt x="48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h="27398" w="24764">
                  <a:moveTo>
                    <a:pt x="20908" y="3135"/>
                  </a:moveTo>
                  <a:lnTo>
                    <a:pt x="21159" y="3166"/>
                  </a:lnTo>
                  <a:lnTo>
                    <a:pt x="21378" y="3198"/>
                  </a:lnTo>
                  <a:lnTo>
                    <a:pt x="21629" y="3292"/>
                  </a:lnTo>
                  <a:lnTo>
                    <a:pt x="21849" y="3386"/>
                  </a:lnTo>
                  <a:lnTo>
                    <a:pt x="22037" y="3543"/>
                  </a:lnTo>
                  <a:lnTo>
                    <a:pt x="22225" y="3699"/>
                  </a:lnTo>
                  <a:lnTo>
                    <a:pt x="22413" y="3919"/>
                  </a:lnTo>
                  <a:lnTo>
                    <a:pt x="22538" y="4201"/>
                  </a:lnTo>
                  <a:lnTo>
                    <a:pt x="22695" y="4546"/>
                  </a:lnTo>
                  <a:lnTo>
                    <a:pt x="22758" y="4859"/>
                  </a:lnTo>
                  <a:lnTo>
                    <a:pt x="22758" y="5141"/>
                  </a:lnTo>
                  <a:lnTo>
                    <a:pt x="22726" y="5423"/>
                  </a:lnTo>
                  <a:lnTo>
                    <a:pt x="22601" y="5674"/>
                  </a:lnTo>
                  <a:lnTo>
                    <a:pt x="22444" y="5894"/>
                  </a:lnTo>
                  <a:lnTo>
                    <a:pt x="22256" y="6082"/>
                  </a:lnTo>
                  <a:lnTo>
                    <a:pt x="22037" y="6270"/>
                  </a:lnTo>
                  <a:lnTo>
                    <a:pt x="21786" y="6426"/>
                  </a:lnTo>
                  <a:lnTo>
                    <a:pt x="21504" y="6552"/>
                  </a:lnTo>
                  <a:lnTo>
                    <a:pt x="21190" y="6677"/>
                  </a:lnTo>
                  <a:lnTo>
                    <a:pt x="20877" y="6771"/>
                  </a:lnTo>
                  <a:lnTo>
                    <a:pt x="20532" y="6834"/>
                  </a:lnTo>
                  <a:lnTo>
                    <a:pt x="20219" y="6897"/>
                  </a:lnTo>
                  <a:lnTo>
                    <a:pt x="19874" y="6928"/>
                  </a:lnTo>
                  <a:lnTo>
                    <a:pt x="19247" y="6928"/>
                  </a:lnTo>
                  <a:lnTo>
                    <a:pt x="18933" y="6897"/>
                  </a:lnTo>
                  <a:lnTo>
                    <a:pt x="18651" y="6834"/>
                  </a:lnTo>
                  <a:lnTo>
                    <a:pt x="18400" y="6771"/>
                  </a:lnTo>
                  <a:lnTo>
                    <a:pt x="18275" y="6709"/>
                  </a:lnTo>
                  <a:lnTo>
                    <a:pt x="18212" y="6615"/>
                  </a:lnTo>
                  <a:lnTo>
                    <a:pt x="18150" y="6489"/>
                  </a:lnTo>
                  <a:lnTo>
                    <a:pt x="18118" y="6364"/>
                  </a:lnTo>
                  <a:lnTo>
                    <a:pt x="18150" y="6238"/>
                  </a:lnTo>
                  <a:lnTo>
                    <a:pt x="18181" y="6144"/>
                  </a:lnTo>
                  <a:lnTo>
                    <a:pt x="18275" y="6050"/>
                  </a:lnTo>
                  <a:lnTo>
                    <a:pt x="18400" y="5988"/>
                  </a:lnTo>
                  <a:lnTo>
                    <a:pt x="18777" y="5925"/>
                  </a:lnTo>
                  <a:lnTo>
                    <a:pt x="19310" y="5925"/>
                  </a:lnTo>
                  <a:lnTo>
                    <a:pt x="19905" y="5894"/>
                  </a:lnTo>
                  <a:lnTo>
                    <a:pt x="20532" y="5831"/>
                  </a:lnTo>
                  <a:lnTo>
                    <a:pt x="20814" y="5768"/>
                  </a:lnTo>
                  <a:lnTo>
                    <a:pt x="21065" y="5706"/>
                  </a:lnTo>
                  <a:lnTo>
                    <a:pt x="21284" y="5611"/>
                  </a:lnTo>
                  <a:lnTo>
                    <a:pt x="21472" y="5486"/>
                  </a:lnTo>
                  <a:lnTo>
                    <a:pt x="21598" y="5329"/>
                  </a:lnTo>
                  <a:lnTo>
                    <a:pt x="21660" y="5141"/>
                  </a:lnTo>
                  <a:lnTo>
                    <a:pt x="21692" y="5047"/>
                  </a:lnTo>
                  <a:lnTo>
                    <a:pt x="21692" y="4922"/>
                  </a:lnTo>
                  <a:lnTo>
                    <a:pt x="21598" y="4640"/>
                  </a:lnTo>
                  <a:lnTo>
                    <a:pt x="21535" y="4514"/>
                  </a:lnTo>
                  <a:lnTo>
                    <a:pt x="21441" y="4389"/>
                  </a:lnTo>
                  <a:lnTo>
                    <a:pt x="21347" y="4295"/>
                  </a:lnTo>
                  <a:lnTo>
                    <a:pt x="21253" y="4201"/>
                  </a:lnTo>
                  <a:lnTo>
                    <a:pt x="21128" y="4138"/>
                  </a:lnTo>
                  <a:lnTo>
                    <a:pt x="21002" y="4107"/>
                  </a:lnTo>
                  <a:lnTo>
                    <a:pt x="20720" y="4075"/>
                  </a:lnTo>
                  <a:lnTo>
                    <a:pt x="20532" y="4075"/>
                  </a:lnTo>
                  <a:lnTo>
                    <a:pt x="20344" y="4107"/>
                  </a:lnTo>
                  <a:lnTo>
                    <a:pt x="19968" y="4232"/>
                  </a:lnTo>
                  <a:lnTo>
                    <a:pt x="19529" y="4420"/>
                  </a:lnTo>
                  <a:lnTo>
                    <a:pt x="19153" y="4640"/>
                  </a:lnTo>
                  <a:lnTo>
                    <a:pt x="18777" y="4859"/>
                  </a:lnTo>
                  <a:lnTo>
                    <a:pt x="18432" y="5110"/>
                  </a:lnTo>
                  <a:lnTo>
                    <a:pt x="18150" y="5329"/>
                  </a:lnTo>
                  <a:lnTo>
                    <a:pt x="17930" y="5517"/>
                  </a:lnTo>
                  <a:lnTo>
                    <a:pt x="17868" y="5549"/>
                  </a:lnTo>
                  <a:lnTo>
                    <a:pt x="17774" y="5580"/>
                  </a:lnTo>
                  <a:lnTo>
                    <a:pt x="17679" y="5549"/>
                  </a:lnTo>
                  <a:lnTo>
                    <a:pt x="17585" y="5486"/>
                  </a:lnTo>
                  <a:lnTo>
                    <a:pt x="17554" y="5361"/>
                  </a:lnTo>
                  <a:lnTo>
                    <a:pt x="17585" y="5235"/>
                  </a:lnTo>
                  <a:lnTo>
                    <a:pt x="17679" y="5047"/>
                  </a:lnTo>
                  <a:lnTo>
                    <a:pt x="17805" y="4859"/>
                  </a:lnTo>
                  <a:lnTo>
                    <a:pt x="18118" y="4483"/>
                  </a:lnTo>
                  <a:lnTo>
                    <a:pt x="18526" y="4138"/>
                  </a:lnTo>
                  <a:lnTo>
                    <a:pt x="18933" y="3825"/>
                  </a:lnTo>
                  <a:lnTo>
                    <a:pt x="19404" y="3543"/>
                  </a:lnTo>
                  <a:lnTo>
                    <a:pt x="19905" y="3323"/>
                  </a:lnTo>
                  <a:lnTo>
                    <a:pt x="20156" y="3260"/>
                  </a:lnTo>
                  <a:lnTo>
                    <a:pt x="20407" y="3198"/>
                  </a:lnTo>
                  <a:lnTo>
                    <a:pt x="20657" y="3166"/>
                  </a:lnTo>
                  <a:lnTo>
                    <a:pt x="20908" y="3135"/>
                  </a:lnTo>
                  <a:close/>
                  <a:moveTo>
                    <a:pt x="19466" y="10219"/>
                  </a:moveTo>
                  <a:lnTo>
                    <a:pt x="19842" y="10251"/>
                  </a:lnTo>
                  <a:lnTo>
                    <a:pt x="20250" y="10282"/>
                  </a:lnTo>
                  <a:lnTo>
                    <a:pt x="20595" y="10345"/>
                  </a:lnTo>
                  <a:lnTo>
                    <a:pt x="20971" y="10407"/>
                  </a:lnTo>
                  <a:lnTo>
                    <a:pt x="21316" y="10533"/>
                  </a:lnTo>
                  <a:lnTo>
                    <a:pt x="21660" y="10658"/>
                  </a:lnTo>
                  <a:lnTo>
                    <a:pt x="21974" y="10815"/>
                  </a:lnTo>
                  <a:lnTo>
                    <a:pt x="22225" y="11003"/>
                  </a:lnTo>
                  <a:lnTo>
                    <a:pt x="22475" y="11222"/>
                  </a:lnTo>
                  <a:lnTo>
                    <a:pt x="22695" y="11473"/>
                  </a:lnTo>
                  <a:lnTo>
                    <a:pt x="22852" y="11755"/>
                  </a:lnTo>
                  <a:lnTo>
                    <a:pt x="22946" y="12037"/>
                  </a:lnTo>
                  <a:lnTo>
                    <a:pt x="23008" y="12382"/>
                  </a:lnTo>
                  <a:lnTo>
                    <a:pt x="23008" y="12727"/>
                  </a:lnTo>
                  <a:lnTo>
                    <a:pt x="22946" y="13135"/>
                  </a:lnTo>
                  <a:lnTo>
                    <a:pt x="22820" y="13542"/>
                  </a:lnTo>
                  <a:lnTo>
                    <a:pt x="22632" y="13887"/>
                  </a:lnTo>
                  <a:lnTo>
                    <a:pt x="22444" y="14200"/>
                  </a:lnTo>
                  <a:lnTo>
                    <a:pt x="22193" y="14451"/>
                  </a:lnTo>
                  <a:lnTo>
                    <a:pt x="21911" y="14671"/>
                  </a:lnTo>
                  <a:lnTo>
                    <a:pt x="21598" y="14859"/>
                  </a:lnTo>
                  <a:lnTo>
                    <a:pt x="21253" y="14984"/>
                  </a:lnTo>
                  <a:lnTo>
                    <a:pt x="20908" y="15047"/>
                  </a:lnTo>
                  <a:lnTo>
                    <a:pt x="20532" y="15078"/>
                  </a:lnTo>
                  <a:lnTo>
                    <a:pt x="20250" y="15078"/>
                  </a:lnTo>
                  <a:lnTo>
                    <a:pt x="19968" y="15015"/>
                  </a:lnTo>
                  <a:lnTo>
                    <a:pt x="19717" y="14953"/>
                  </a:lnTo>
                  <a:lnTo>
                    <a:pt x="19466" y="14859"/>
                  </a:lnTo>
                  <a:lnTo>
                    <a:pt x="19247" y="14733"/>
                  </a:lnTo>
                  <a:lnTo>
                    <a:pt x="19027" y="14608"/>
                  </a:lnTo>
                  <a:lnTo>
                    <a:pt x="18589" y="14294"/>
                  </a:lnTo>
                  <a:lnTo>
                    <a:pt x="18181" y="13950"/>
                  </a:lnTo>
                  <a:lnTo>
                    <a:pt x="17836" y="13542"/>
                  </a:lnTo>
                  <a:lnTo>
                    <a:pt x="17523" y="13103"/>
                  </a:lnTo>
                  <a:lnTo>
                    <a:pt x="17241" y="12633"/>
                  </a:lnTo>
                  <a:lnTo>
                    <a:pt x="17021" y="12163"/>
                  </a:lnTo>
                  <a:lnTo>
                    <a:pt x="16990" y="12037"/>
                  </a:lnTo>
                  <a:lnTo>
                    <a:pt x="16990" y="11912"/>
                  </a:lnTo>
                  <a:lnTo>
                    <a:pt x="17021" y="11818"/>
                  </a:lnTo>
                  <a:lnTo>
                    <a:pt x="17053" y="11724"/>
                  </a:lnTo>
                  <a:lnTo>
                    <a:pt x="17115" y="11630"/>
                  </a:lnTo>
                  <a:lnTo>
                    <a:pt x="17209" y="11567"/>
                  </a:lnTo>
                  <a:lnTo>
                    <a:pt x="17303" y="11536"/>
                  </a:lnTo>
                  <a:lnTo>
                    <a:pt x="17523" y="11536"/>
                  </a:lnTo>
                  <a:lnTo>
                    <a:pt x="17617" y="11567"/>
                  </a:lnTo>
                  <a:lnTo>
                    <a:pt x="17711" y="11630"/>
                  </a:lnTo>
                  <a:lnTo>
                    <a:pt x="17805" y="11724"/>
                  </a:lnTo>
                  <a:lnTo>
                    <a:pt x="18212" y="12351"/>
                  </a:lnTo>
                  <a:lnTo>
                    <a:pt x="18651" y="12946"/>
                  </a:lnTo>
                  <a:lnTo>
                    <a:pt x="18871" y="13229"/>
                  </a:lnTo>
                  <a:lnTo>
                    <a:pt x="19121" y="13479"/>
                  </a:lnTo>
                  <a:lnTo>
                    <a:pt x="19404" y="13699"/>
                  </a:lnTo>
                  <a:lnTo>
                    <a:pt x="19748" y="13887"/>
                  </a:lnTo>
                  <a:lnTo>
                    <a:pt x="19936" y="13981"/>
                  </a:lnTo>
                  <a:lnTo>
                    <a:pt x="20125" y="14012"/>
                  </a:lnTo>
                  <a:lnTo>
                    <a:pt x="20313" y="14044"/>
                  </a:lnTo>
                  <a:lnTo>
                    <a:pt x="20532" y="14075"/>
                  </a:lnTo>
                  <a:lnTo>
                    <a:pt x="20814" y="14044"/>
                  </a:lnTo>
                  <a:lnTo>
                    <a:pt x="21128" y="13950"/>
                  </a:lnTo>
                  <a:lnTo>
                    <a:pt x="21378" y="13824"/>
                  </a:lnTo>
                  <a:lnTo>
                    <a:pt x="21598" y="13667"/>
                  </a:lnTo>
                  <a:lnTo>
                    <a:pt x="21786" y="13448"/>
                  </a:lnTo>
                  <a:lnTo>
                    <a:pt x="21911" y="13166"/>
                  </a:lnTo>
                  <a:lnTo>
                    <a:pt x="21943" y="13041"/>
                  </a:lnTo>
                  <a:lnTo>
                    <a:pt x="21974" y="12852"/>
                  </a:lnTo>
                  <a:lnTo>
                    <a:pt x="21974" y="12696"/>
                  </a:lnTo>
                  <a:lnTo>
                    <a:pt x="21974" y="12508"/>
                  </a:lnTo>
                  <a:lnTo>
                    <a:pt x="21911" y="12288"/>
                  </a:lnTo>
                  <a:lnTo>
                    <a:pt x="21849" y="12100"/>
                  </a:lnTo>
                  <a:lnTo>
                    <a:pt x="21755" y="11912"/>
                  </a:lnTo>
                  <a:lnTo>
                    <a:pt x="21660" y="11755"/>
                  </a:lnTo>
                  <a:lnTo>
                    <a:pt x="21535" y="11630"/>
                  </a:lnTo>
                  <a:lnTo>
                    <a:pt x="21410" y="11505"/>
                  </a:lnTo>
                  <a:lnTo>
                    <a:pt x="21253" y="11411"/>
                  </a:lnTo>
                  <a:lnTo>
                    <a:pt x="21096" y="11316"/>
                  </a:lnTo>
                  <a:lnTo>
                    <a:pt x="20751" y="11191"/>
                  </a:lnTo>
                  <a:lnTo>
                    <a:pt x="20375" y="11128"/>
                  </a:lnTo>
                  <a:lnTo>
                    <a:pt x="19936" y="11097"/>
                  </a:lnTo>
                  <a:lnTo>
                    <a:pt x="17899" y="11097"/>
                  </a:lnTo>
                  <a:lnTo>
                    <a:pt x="17617" y="11066"/>
                  </a:lnTo>
                  <a:lnTo>
                    <a:pt x="17523" y="11034"/>
                  </a:lnTo>
                  <a:lnTo>
                    <a:pt x="17460" y="11003"/>
                  </a:lnTo>
                  <a:lnTo>
                    <a:pt x="17429" y="10909"/>
                  </a:lnTo>
                  <a:lnTo>
                    <a:pt x="17429" y="10846"/>
                  </a:lnTo>
                  <a:lnTo>
                    <a:pt x="17429" y="10752"/>
                  </a:lnTo>
                  <a:lnTo>
                    <a:pt x="17491" y="10658"/>
                  </a:lnTo>
                  <a:lnTo>
                    <a:pt x="17554" y="10596"/>
                  </a:lnTo>
                  <a:lnTo>
                    <a:pt x="17617" y="10564"/>
                  </a:lnTo>
                  <a:lnTo>
                    <a:pt x="18024" y="10407"/>
                  </a:lnTo>
                  <a:lnTo>
                    <a:pt x="18494" y="10313"/>
                  </a:lnTo>
                  <a:lnTo>
                    <a:pt x="18965" y="10251"/>
                  </a:lnTo>
                  <a:lnTo>
                    <a:pt x="19466" y="10219"/>
                  </a:lnTo>
                  <a:close/>
                  <a:moveTo>
                    <a:pt x="13855" y="16018"/>
                  </a:moveTo>
                  <a:lnTo>
                    <a:pt x="14294" y="16050"/>
                  </a:lnTo>
                  <a:lnTo>
                    <a:pt x="14733" y="16144"/>
                  </a:lnTo>
                  <a:lnTo>
                    <a:pt x="15172" y="16301"/>
                  </a:lnTo>
                  <a:lnTo>
                    <a:pt x="15611" y="16520"/>
                  </a:lnTo>
                  <a:lnTo>
                    <a:pt x="16018" y="16771"/>
                  </a:lnTo>
                  <a:lnTo>
                    <a:pt x="16426" y="17053"/>
                  </a:lnTo>
                  <a:lnTo>
                    <a:pt x="16770" y="17398"/>
                  </a:lnTo>
                  <a:lnTo>
                    <a:pt x="17084" y="17742"/>
                  </a:lnTo>
                  <a:lnTo>
                    <a:pt x="17335" y="18119"/>
                  </a:lnTo>
                  <a:lnTo>
                    <a:pt x="17554" y="18526"/>
                  </a:lnTo>
                  <a:lnTo>
                    <a:pt x="17679" y="18934"/>
                  </a:lnTo>
                  <a:lnTo>
                    <a:pt x="17711" y="19153"/>
                  </a:lnTo>
                  <a:lnTo>
                    <a:pt x="17742" y="19372"/>
                  </a:lnTo>
                  <a:lnTo>
                    <a:pt x="17742" y="19561"/>
                  </a:lnTo>
                  <a:lnTo>
                    <a:pt x="17711" y="19780"/>
                  </a:lnTo>
                  <a:lnTo>
                    <a:pt x="17679" y="19999"/>
                  </a:lnTo>
                  <a:lnTo>
                    <a:pt x="17617" y="20219"/>
                  </a:lnTo>
                  <a:lnTo>
                    <a:pt x="17523" y="20407"/>
                  </a:lnTo>
                  <a:lnTo>
                    <a:pt x="17397" y="20626"/>
                  </a:lnTo>
                  <a:lnTo>
                    <a:pt x="17241" y="20814"/>
                  </a:lnTo>
                  <a:lnTo>
                    <a:pt x="17084" y="21002"/>
                  </a:lnTo>
                  <a:lnTo>
                    <a:pt x="16896" y="21191"/>
                  </a:lnTo>
                  <a:lnTo>
                    <a:pt x="16708" y="21316"/>
                  </a:lnTo>
                  <a:lnTo>
                    <a:pt x="16520" y="21441"/>
                  </a:lnTo>
                  <a:lnTo>
                    <a:pt x="16332" y="21535"/>
                  </a:lnTo>
                  <a:lnTo>
                    <a:pt x="16112" y="21629"/>
                  </a:lnTo>
                  <a:lnTo>
                    <a:pt x="15924" y="21661"/>
                  </a:lnTo>
                  <a:lnTo>
                    <a:pt x="15705" y="21692"/>
                  </a:lnTo>
                  <a:lnTo>
                    <a:pt x="15517" y="21723"/>
                  </a:lnTo>
                  <a:lnTo>
                    <a:pt x="15297" y="21692"/>
                  </a:lnTo>
                  <a:lnTo>
                    <a:pt x="15078" y="21661"/>
                  </a:lnTo>
                  <a:lnTo>
                    <a:pt x="14890" y="21598"/>
                  </a:lnTo>
                  <a:lnTo>
                    <a:pt x="14702" y="21535"/>
                  </a:lnTo>
                  <a:lnTo>
                    <a:pt x="14482" y="21441"/>
                  </a:lnTo>
                  <a:lnTo>
                    <a:pt x="14325" y="21285"/>
                  </a:lnTo>
                  <a:lnTo>
                    <a:pt x="14137" y="21159"/>
                  </a:lnTo>
                  <a:lnTo>
                    <a:pt x="13981" y="20971"/>
                  </a:lnTo>
                  <a:lnTo>
                    <a:pt x="13667" y="20564"/>
                  </a:lnTo>
                  <a:lnTo>
                    <a:pt x="13416" y="20093"/>
                  </a:lnTo>
                  <a:lnTo>
                    <a:pt x="13197" y="19623"/>
                  </a:lnTo>
                  <a:lnTo>
                    <a:pt x="13040" y="19122"/>
                  </a:lnTo>
                  <a:lnTo>
                    <a:pt x="12915" y="18589"/>
                  </a:lnTo>
                  <a:lnTo>
                    <a:pt x="12821" y="18056"/>
                  </a:lnTo>
                  <a:lnTo>
                    <a:pt x="12758" y="17523"/>
                  </a:lnTo>
                  <a:lnTo>
                    <a:pt x="12758" y="17022"/>
                  </a:lnTo>
                  <a:lnTo>
                    <a:pt x="12758" y="16927"/>
                  </a:lnTo>
                  <a:lnTo>
                    <a:pt x="12789" y="16833"/>
                  </a:lnTo>
                  <a:lnTo>
                    <a:pt x="12852" y="16739"/>
                  </a:lnTo>
                  <a:lnTo>
                    <a:pt x="12915" y="16677"/>
                  </a:lnTo>
                  <a:lnTo>
                    <a:pt x="13072" y="16614"/>
                  </a:lnTo>
                  <a:lnTo>
                    <a:pt x="13228" y="16583"/>
                  </a:lnTo>
                  <a:lnTo>
                    <a:pt x="13385" y="16583"/>
                  </a:lnTo>
                  <a:lnTo>
                    <a:pt x="13479" y="16645"/>
                  </a:lnTo>
                  <a:lnTo>
                    <a:pt x="13604" y="16739"/>
                  </a:lnTo>
                  <a:lnTo>
                    <a:pt x="13636" y="16896"/>
                  </a:lnTo>
                  <a:lnTo>
                    <a:pt x="13824" y="17837"/>
                  </a:lnTo>
                  <a:lnTo>
                    <a:pt x="13981" y="18463"/>
                  </a:lnTo>
                  <a:lnTo>
                    <a:pt x="14169" y="19153"/>
                  </a:lnTo>
                  <a:lnTo>
                    <a:pt x="14294" y="19467"/>
                  </a:lnTo>
                  <a:lnTo>
                    <a:pt x="14419" y="19780"/>
                  </a:lnTo>
                  <a:lnTo>
                    <a:pt x="14545" y="20062"/>
                  </a:lnTo>
                  <a:lnTo>
                    <a:pt x="14702" y="20313"/>
                  </a:lnTo>
                  <a:lnTo>
                    <a:pt x="14858" y="20532"/>
                  </a:lnTo>
                  <a:lnTo>
                    <a:pt x="15046" y="20689"/>
                  </a:lnTo>
                  <a:lnTo>
                    <a:pt x="15266" y="20783"/>
                  </a:lnTo>
                  <a:lnTo>
                    <a:pt x="15485" y="20814"/>
                  </a:lnTo>
                  <a:lnTo>
                    <a:pt x="15673" y="20814"/>
                  </a:lnTo>
                  <a:lnTo>
                    <a:pt x="15893" y="20720"/>
                  </a:lnTo>
                  <a:lnTo>
                    <a:pt x="16144" y="20564"/>
                  </a:lnTo>
                  <a:lnTo>
                    <a:pt x="16363" y="20313"/>
                  </a:lnTo>
                  <a:lnTo>
                    <a:pt x="16520" y="20156"/>
                  </a:lnTo>
                  <a:lnTo>
                    <a:pt x="16645" y="19968"/>
                  </a:lnTo>
                  <a:lnTo>
                    <a:pt x="16739" y="19811"/>
                  </a:lnTo>
                  <a:lnTo>
                    <a:pt x="16802" y="19655"/>
                  </a:lnTo>
                  <a:lnTo>
                    <a:pt x="16833" y="19467"/>
                  </a:lnTo>
                  <a:lnTo>
                    <a:pt x="16833" y="19310"/>
                  </a:lnTo>
                  <a:lnTo>
                    <a:pt x="16833" y="19153"/>
                  </a:lnTo>
                  <a:lnTo>
                    <a:pt x="16802" y="19028"/>
                  </a:lnTo>
                  <a:lnTo>
                    <a:pt x="16676" y="18714"/>
                  </a:lnTo>
                  <a:lnTo>
                    <a:pt x="16488" y="18432"/>
                  </a:lnTo>
                  <a:lnTo>
                    <a:pt x="16238" y="18181"/>
                  </a:lnTo>
                  <a:lnTo>
                    <a:pt x="15955" y="17899"/>
                  </a:lnTo>
                  <a:lnTo>
                    <a:pt x="15611" y="17680"/>
                  </a:lnTo>
                  <a:lnTo>
                    <a:pt x="15266" y="17460"/>
                  </a:lnTo>
                  <a:lnTo>
                    <a:pt x="14576" y="17022"/>
                  </a:lnTo>
                  <a:lnTo>
                    <a:pt x="13918" y="16677"/>
                  </a:lnTo>
                  <a:lnTo>
                    <a:pt x="13416" y="16426"/>
                  </a:lnTo>
                  <a:lnTo>
                    <a:pt x="13354" y="16332"/>
                  </a:lnTo>
                  <a:lnTo>
                    <a:pt x="13322" y="16207"/>
                  </a:lnTo>
                  <a:lnTo>
                    <a:pt x="13354" y="16112"/>
                  </a:lnTo>
                  <a:lnTo>
                    <a:pt x="13416" y="16081"/>
                  </a:lnTo>
                  <a:lnTo>
                    <a:pt x="13448" y="16050"/>
                  </a:lnTo>
                  <a:lnTo>
                    <a:pt x="13855" y="16018"/>
                  </a:lnTo>
                  <a:close/>
                  <a:moveTo>
                    <a:pt x="6990" y="18401"/>
                  </a:moveTo>
                  <a:lnTo>
                    <a:pt x="7210" y="18526"/>
                  </a:lnTo>
                  <a:lnTo>
                    <a:pt x="7398" y="18652"/>
                  </a:lnTo>
                  <a:lnTo>
                    <a:pt x="7617" y="18808"/>
                  </a:lnTo>
                  <a:lnTo>
                    <a:pt x="7805" y="18965"/>
                  </a:lnTo>
                  <a:lnTo>
                    <a:pt x="7962" y="19122"/>
                  </a:lnTo>
                  <a:lnTo>
                    <a:pt x="8119" y="19341"/>
                  </a:lnTo>
                  <a:lnTo>
                    <a:pt x="8370" y="19749"/>
                  </a:lnTo>
                  <a:lnTo>
                    <a:pt x="8589" y="20219"/>
                  </a:lnTo>
                  <a:lnTo>
                    <a:pt x="8746" y="20720"/>
                  </a:lnTo>
                  <a:lnTo>
                    <a:pt x="8840" y="21253"/>
                  </a:lnTo>
                  <a:lnTo>
                    <a:pt x="8871" y="21755"/>
                  </a:lnTo>
                  <a:lnTo>
                    <a:pt x="8840" y="22288"/>
                  </a:lnTo>
                  <a:lnTo>
                    <a:pt x="8746" y="22789"/>
                  </a:lnTo>
                  <a:lnTo>
                    <a:pt x="8652" y="23009"/>
                  </a:lnTo>
                  <a:lnTo>
                    <a:pt x="8558" y="23259"/>
                  </a:lnTo>
                  <a:lnTo>
                    <a:pt x="8464" y="23479"/>
                  </a:lnTo>
                  <a:lnTo>
                    <a:pt x="8338" y="23667"/>
                  </a:lnTo>
                  <a:lnTo>
                    <a:pt x="8182" y="23886"/>
                  </a:lnTo>
                  <a:lnTo>
                    <a:pt x="8025" y="24043"/>
                  </a:lnTo>
                  <a:lnTo>
                    <a:pt x="7837" y="24231"/>
                  </a:lnTo>
                  <a:lnTo>
                    <a:pt x="7649" y="24357"/>
                  </a:lnTo>
                  <a:lnTo>
                    <a:pt x="7429" y="24482"/>
                  </a:lnTo>
                  <a:lnTo>
                    <a:pt x="7210" y="24607"/>
                  </a:lnTo>
                  <a:lnTo>
                    <a:pt x="6959" y="24670"/>
                  </a:lnTo>
                  <a:lnTo>
                    <a:pt x="6708" y="24733"/>
                  </a:lnTo>
                  <a:lnTo>
                    <a:pt x="6301" y="24764"/>
                  </a:lnTo>
                  <a:lnTo>
                    <a:pt x="6113" y="24764"/>
                  </a:lnTo>
                  <a:lnTo>
                    <a:pt x="5893" y="24733"/>
                  </a:lnTo>
                  <a:lnTo>
                    <a:pt x="5705" y="24701"/>
                  </a:lnTo>
                  <a:lnTo>
                    <a:pt x="5517" y="24639"/>
                  </a:lnTo>
                  <a:lnTo>
                    <a:pt x="5172" y="24451"/>
                  </a:lnTo>
                  <a:lnTo>
                    <a:pt x="4890" y="24200"/>
                  </a:lnTo>
                  <a:lnTo>
                    <a:pt x="4639" y="23918"/>
                  </a:lnTo>
                  <a:lnTo>
                    <a:pt x="4420" y="23573"/>
                  </a:lnTo>
                  <a:lnTo>
                    <a:pt x="4295" y="23197"/>
                  </a:lnTo>
                  <a:lnTo>
                    <a:pt x="4232" y="23009"/>
                  </a:lnTo>
                  <a:lnTo>
                    <a:pt x="4201" y="22789"/>
                  </a:lnTo>
                  <a:lnTo>
                    <a:pt x="4201" y="22538"/>
                  </a:lnTo>
                  <a:lnTo>
                    <a:pt x="4232" y="22288"/>
                  </a:lnTo>
                  <a:lnTo>
                    <a:pt x="4263" y="22006"/>
                  </a:lnTo>
                  <a:lnTo>
                    <a:pt x="4295" y="21723"/>
                  </a:lnTo>
                  <a:lnTo>
                    <a:pt x="4483" y="21191"/>
                  </a:lnTo>
                  <a:lnTo>
                    <a:pt x="4702" y="20658"/>
                  </a:lnTo>
                  <a:lnTo>
                    <a:pt x="5016" y="20125"/>
                  </a:lnTo>
                  <a:lnTo>
                    <a:pt x="5329" y="19655"/>
                  </a:lnTo>
                  <a:lnTo>
                    <a:pt x="5674" y="19216"/>
                  </a:lnTo>
                  <a:lnTo>
                    <a:pt x="6050" y="18840"/>
                  </a:lnTo>
                  <a:lnTo>
                    <a:pt x="6144" y="18777"/>
                  </a:lnTo>
                  <a:lnTo>
                    <a:pt x="6269" y="18746"/>
                  </a:lnTo>
                  <a:lnTo>
                    <a:pt x="6458" y="18777"/>
                  </a:lnTo>
                  <a:lnTo>
                    <a:pt x="6583" y="18871"/>
                  </a:lnTo>
                  <a:lnTo>
                    <a:pt x="6614" y="18934"/>
                  </a:lnTo>
                  <a:lnTo>
                    <a:pt x="6646" y="19028"/>
                  </a:lnTo>
                  <a:lnTo>
                    <a:pt x="6646" y="19090"/>
                  </a:lnTo>
                  <a:lnTo>
                    <a:pt x="6646" y="19184"/>
                  </a:lnTo>
                  <a:lnTo>
                    <a:pt x="6395" y="19686"/>
                  </a:lnTo>
                  <a:lnTo>
                    <a:pt x="6113" y="20187"/>
                  </a:lnTo>
                  <a:lnTo>
                    <a:pt x="5831" y="20658"/>
                  </a:lnTo>
                  <a:lnTo>
                    <a:pt x="5580" y="21159"/>
                  </a:lnTo>
                  <a:lnTo>
                    <a:pt x="5423" y="21504"/>
                  </a:lnTo>
                  <a:lnTo>
                    <a:pt x="5298" y="21912"/>
                  </a:lnTo>
                  <a:lnTo>
                    <a:pt x="5235" y="22350"/>
                  </a:lnTo>
                  <a:lnTo>
                    <a:pt x="5204" y="22570"/>
                  </a:lnTo>
                  <a:lnTo>
                    <a:pt x="5204" y="22789"/>
                  </a:lnTo>
                  <a:lnTo>
                    <a:pt x="5235" y="22977"/>
                  </a:lnTo>
                  <a:lnTo>
                    <a:pt x="5298" y="23165"/>
                  </a:lnTo>
                  <a:lnTo>
                    <a:pt x="5360" y="23353"/>
                  </a:lnTo>
                  <a:lnTo>
                    <a:pt x="5486" y="23510"/>
                  </a:lnTo>
                  <a:lnTo>
                    <a:pt x="5643" y="23636"/>
                  </a:lnTo>
                  <a:lnTo>
                    <a:pt x="5831" y="23730"/>
                  </a:lnTo>
                  <a:lnTo>
                    <a:pt x="6050" y="23792"/>
                  </a:lnTo>
                  <a:lnTo>
                    <a:pt x="6301" y="23824"/>
                  </a:lnTo>
                  <a:lnTo>
                    <a:pt x="6364" y="23824"/>
                  </a:lnTo>
                  <a:lnTo>
                    <a:pt x="6614" y="23792"/>
                  </a:lnTo>
                  <a:lnTo>
                    <a:pt x="6834" y="23730"/>
                  </a:lnTo>
                  <a:lnTo>
                    <a:pt x="7022" y="23636"/>
                  </a:lnTo>
                  <a:lnTo>
                    <a:pt x="7210" y="23510"/>
                  </a:lnTo>
                  <a:lnTo>
                    <a:pt x="7367" y="23385"/>
                  </a:lnTo>
                  <a:lnTo>
                    <a:pt x="7492" y="23197"/>
                  </a:lnTo>
                  <a:lnTo>
                    <a:pt x="7617" y="23009"/>
                  </a:lnTo>
                  <a:lnTo>
                    <a:pt x="7711" y="22789"/>
                  </a:lnTo>
                  <a:lnTo>
                    <a:pt x="7774" y="22570"/>
                  </a:lnTo>
                  <a:lnTo>
                    <a:pt x="7837" y="22350"/>
                  </a:lnTo>
                  <a:lnTo>
                    <a:pt x="7899" y="21880"/>
                  </a:lnTo>
                  <a:lnTo>
                    <a:pt x="7899" y="21410"/>
                  </a:lnTo>
                  <a:lnTo>
                    <a:pt x="7868" y="21002"/>
                  </a:lnTo>
                  <a:lnTo>
                    <a:pt x="7805" y="20658"/>
                  </a:lnTo>
                  <a:lnTo>
                    <a:pt x="7711" y="20376"/>
                  </a:lnTo>
                  <a:lnTo>
                    <a:pt x="7586" y="20062"/>
                  </a:lnTo>
                  <a:lnTo>
                    <a:pt x="7429" y="19780"/>
                  </a:lnTo>
                  <a:lnTo>
                    <a:pt x="7116" y="19247"/>
                  </a:lnTo>
                  <a:lnTo>
                    <a:pt x="6771" y="18683"/>
                  </a:lnTo>
                  <a:lnTo>
                    <a:pt x="6740" y="18589"/>
                  </a:lnTo>
                  <a:lnTo>
                    <a:pt x="6771" y="18495"/>
                  </a:lnTo>
                  <a:lnTo>
                    <a:pt x="6834" y="18432"/>
                  </a:lnTo>
                  <a:lnTo>
                    <a:pt x="6928" y="18401"/>
                  </a:lnTo>
                  <a:close/>
                  <a:moveTo>
                    <a:pt x="18432" y="0"/>
                  </a:move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64" y="5424"/>
                  </a:moveTo>
                  <a:lnTo>
                    <a:pt x="2164" y="5424"/>
                  </a:lnTo>
                  <a:lnTo>
                    <a:pt x="2414" y="5392"/>
                  </a:lnTo>
                  <a:lnTo>
                    <a:pt x="2634" y="5330"/>
                  </a:lnTo>
                  <a:lnTo>
                    <a:pt x="2822" y="5236"/>
                  </a:lnTo>
                  <a:lnTo>
                    <a:pt x="3010" y="5110"/>
                  </a:lnTo>
                  <a:lnTo>
                    <a:pt x="3167" y="4985"/>
                  </a:lnTo>
                  <a:lnTo>
                    <a:pt x="3292" y="4797"/>
                  </a:lnTo>
                  <a:lnTo>
                    <a:pt x="3417" y="4609"/>
                  </a:lnTo>
                  <a:lnTo>
                    <a:pt x="3511" y="4389"/>
                  </a:lnTo>
                  <a:lnTo>
                    <a:pt x="3574" y="4170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34" y="32"/>
                  </a:lnTo>
                  <a:lnTo>
                    <a:pt x="2728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1913" y="6364"/>
                  </a:lnTo>
                  <a:lnTo>
                    <a:pt x="1693" y="6333"/>
                  </a:lnTo>
                  <a:lnTo>
                    <a:pt x="1505" y="6301"/>
                  </a:lnTo>
                  <a:lnTo>
                    <a:pt x="1317" y="6239"/>
                  </a:lnTo>
                  <a:lnTo>
                    <a:pt x="972" y="6051"/>
                  </a:lnTo>
                  <a:lnTo>
                    <a:pt x="690" y="5800"/>
                  </a:lnTo>
                  <a:lnTo>
                    <a:pt x="439" y="5518"/>
                  </a:lnTo>
                  <a:lnTo>
                    <a:pt x="220" y="5173"/>
                  </a:lnTo>
                  <a:lnTo>
                    <a:pt x="95" y="4797"/>
                  </a:lnTo>
                  <a:lnTo>
                    <a:pt x="32" y="4609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2258" y="377"/>
                  </a:lnTo>
                  <a:lnTo>
                    <a:pt x="2383" y="471"/>
                  </a:lnTo>
                  <a:lnTo>
                    <a:pt x="2414" y="534"/>
                  </a:lnTo>
                  <a:lnTo>
                    <a:pt x="2446" y="628"/>
                  </a:lnTo>
                  <a:lnTo>
                    <a:pt x="2446" y="690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164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2727" y="4796"/>
                  </a:moveTo>
                  <a:lnTo>
                    <a:pt x="2727" y="4796"/>
                  </a:lnTo>
                  <a:lnTo>
                    <a:pt x="2915" y="4796"/>
                  </a:lnTo>
                  <a:lnTo>
                    <a:pt x="3135" y="4702"/>
                  </a:lnTo>
                  <a:lnTo>
                    <a:pt x="3386" y="4546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097" y="0"/>
                  </a:lnTo>
                  <a:lnTo>
                    <a:pt x="1097" y="0"/>
                  </a:lnTo>
                  <a:lnTo>
                    <a:pt x="1536" y="32"/>
                  </a:lnTo>
                  <a:lnTo>
                    <a:pt x="1975" y="126"/>
                  </a:lnTo>
                  <a:lnTo>
                    <a:pt x="2414" y="283"/>
                  </a:lnTo>
                  <a:lnTo>
                    <a:pt x="2853" y="502"/>
                  </a:lnTo>
                  <a:lnTo>
                    <a:pt x="3260" y="753"/>
                  </a:lnTo>
                  <a:lnTo>
                    <a:pt x="3668" y="1035"/>
                  </a:lnTo>
                  <a:lnTo>
                    <a:pt x="4012" y="1380"/>
                  </a:lnTo>
                  <a:lnTo>
                    <a:pt x="4326" y="1724"/>
                  </a:lnTo>
                  <a:lnTo>
                    <a:pt x="4577" y="2101"/>
                  </a:lnTo>
                  <a:lnTo>
                    <a:pt x="4796" y="2508"/>
                  </a:lnTo>
                  <a:lnTo>
                    <a:pt x="4921" y="2916"/>
                  </a:lnTo>
                  <a:lnTo>
                    <a:pt x="4953" y="3135"/>
                  </a:lnTo>
                  <a:lnTo>
                    <a:pt x="4984" y="3354"/>
                  </a:lnTo>
                  <a:lnTo>
                    <a:pt x="4984" y="3543"/>
                  </a:lnTo>
                  <a:lnTo>
                    <a:pt x="4953" y="3762"/>
                  </a:lnTo>
                  <a:lnTo>
                    <a:pt x="4921" y="3981"/>
                  </a:lnTo>
                  <a:lnTo>
                    <a:pt x="4859" y="4201"/>
                  </a:lnTo>
                  <a:lnTo>
                    <a:pt x="4765" y="4389"/>
                  </a:lnTo>
                  <a:lnTo>
                    <a:pt x="4639" y="4608"/>
                  </a:lnTo>
                  <a:lnTo>
                    <a:pt x="4483" y="4796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44" y="5517"/>
                  </a:lnTo>
                  <a:lnTo>
                    <a:pt x="1724" y="5423"/>
                  </a:lnTo>
                  <a:lnTo>
                    <a:pt x="1567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909"/>
                  </a:lnTo>
                  <a:lnTo>
                    <a:pt x="31" y="815"/>
                  </a:lnTo>
                  <a:lnTo>
                    <a:pt x="94" y="721"/>
                  </a:lnTo>
                  <a:lnTo>
                    <a:pt x="157" y="659"/>
                  </a:lnTo>
                  <a:lnTo>
                    <a:pt x="314" y="596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627" y="565"/>
                  </a:lnTo>
                  <a:lnTo>
                    <a:pt x="721" y="627"/>
                  </a:lnTo>
                  <a:lnTo>
                    <a:pt x="846" y="721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066" y="1819"/>
                  </a:lnTo>
                  <a:lnTo>
                    <a:pt x="1223" y="2445"/>
                  </a:lnTo>
                  <a:lnTo>
                    <a:pt x="1411" y="3135"/>
                  </a:lnTo>
                  <a:lnTo>
                    <a:pt x="1536" y="3449"/>
                  </a:lnTo>
                  <a:lnTo>
                    <a:pt x="1661" y="3762"/>
                  </a:lnTo>
                  <a:lnTo>
                    <a:pt x="1787" y="4044"/>
                  </a:lnTo>
                  <a:lnTo>
                    <a:pt x="1944" y="4295"/>
                  </a:lnTo>
                  <a:lnTo>
                    <a:pt x="2100" y="4514"/>
                  </a:lnTo>
                  <a:lnTo>
                    <a:pt x="2288" y="4671"/>
                  </a:lnTo>
                  <a:lnTo>
                    <a:pt x="2508" y="4765"/>
                  </a:lnTo>
                  <a:lnTo>
                    <a:pt x="2727" y="47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1255" y="878"/>
                  </a:moveTo>
                  <a:lnTo>
                    <a:pt x="1255" y="878"/>
                  </a:lnTo>
                  <a:lnTo>
                    <a:pt x="910" y="878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505" y="94"/>
                  </a:lnTo>
                  <a:lnTo>
                    <a:pt x="1976" y="32"/>
                  </a:lnTo>
                  <a:lnTo>
                    <a:pt x="2477" y="0"/>
                  </a:lnTo>
                  <a:lnTo>
                    <a:pt x="2477" y="0"/>
                  </a:lnTo>
                  <a:lnTo>
                    <a:pt x="2853" y="32"/>
                  </a:lnTo>
                  <a:lnTo>
                    <a:pt x="3261" y="63"/>
                  </a:lnTo>
                  <a:lnTo>
                    <a:pt x="3606" y="126"/>
                  </a:lnTo>
                  <a:lnTo>
                    <a:pt x="3982" y="188"/>
                  </a:lnTo>
                  <a:lnTo>
                    <a:pt x="4327" y="314"/>
                  </a:lnTo>
                  <a:lnTo>
                    <a:pt x="4671" y="439"/>
                  </a:lnTo>
                  <a:lnTo>
                    <a:pt x="4985" y="596"/>
                  </a:lnTo>
                  <a:lnTo>
                    <a:pt x="5236" y="784"/>
                  </a:lnTo>
                  <a:lnTo>
                    <a:pt x="5486" y="1003"/>
                  </a:lnTo>
                  <a:lnTo>
                    <a:pt x="5706" y="1254"/>
                  </a:lnTo>
                  <a:lnTo>
                    <a:pt x="5863" y="1536"/>
                  </a:lnTo>
                  <a:lnTo>
                    <a:pt x="5957" y="1818"/>
                  </a:lnTo>
                  <a:lnTo>
                    <a:pt x="6019" y="2163"/>
                  </a:lnTo>
                  <a:lnTo>
                    <a:pt x="6019" y="2508"/>
                  </a:lnTo>
                  <a:lnTo>
                    <a:pt x="5957" y="2916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643" y="3668"/>
                  </a:lnTo>
                  <a:lnTo>
                    <a:pt x="5455" y="3981"/>
                  </a:lnTo>
                  <a:lnTo>
                    <a:pt x="5204" y="4232"/>
                  </a:lnTo>
                  <a:lnTo>
                    <a:pt x="4922" y="4452"/>
                  </a:lnTo>
                  <a:lnTo>
                    <a:pt x="4609" y="4640"/>
                  </a:lnTo>
                  <a:lnTo>
                    <a:pt x="4264" y="4765"/>
                  </a:lnTo>
                  <a:lnTo>
                    <a:pt x="3919" y="4828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261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818"/>
                  </a:lnTo>
                  <a:lnTo>
                    <a:pt x="1" y="1693"/>
                  </a:lnTo>
                  <a:lnTo>
                    <a:pt x="32" y="1599"/>
                  </a:lnTo>
                  <a:lnTo>
                    <a:pt x="64" y="1505"/>
                  </a:lnTo>
                  <a:lnTo>
                    <a:pt x="126" y="1411"/>
                  </a:lnTo>
                  <a:lnTo>
                    <a:pt x="220" y="1348"/>
                  </a:lnTo>
                  <a:lnTo>
                    <a:pt x="31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534" y="1317"/>
                  </a:lnTo>
                  <a:lnTo>
                    <a:pt x="628" y="1348"/>
                  </a:lnTo>
                  <a:lnTo>
                    <a:pt x="722" y="1411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36" y="3793"/>
                  </a:lnTo>
                  <a:lnTo>
                    <a:pt x="3324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825" y="3825"/>
                  </a:lnTo>
                  <a:lnTo>
                    <a:pt x="4139" y="3731"/>
                  </a:lnTo>
                  <a:lnTo>
                    <a:pt x="4389" y="3605"/>
                  </a:lnTo>
                  <a:lnTo>
                    <a:pt x="4609" y="3448"/>
                  </a:lnTo>
                  <a:lnTo>
                    <a:pt x="4797" y="3229"/>
                  </a:lnTo>
                  <a:lnTo>
                    <a:pt x="4922" y="2947"/>
                  </a:lnTo>
                  <a:lnTo>
                    <a:pt x="4954" y="2822"/>
                  </a:lnTo>
                  <a:lnTo>
                    <a:pt x="4985" y="2633"/>
                  </a:lnTo>
                  <a:lnTo>
                    <a:pt x="4985" y="2477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69"/>
                  </a:lnTo>
                  <a:lnTo>
                    <a:pt x="4860" y="1881"/>
                  </a:lnTo>
                  <a:lnTo>
                    <a:pt x="4766" y="1693"/>
                  </a:lnTo>
                  <a:lnTo>
                    <a:pt x="4671" y="1536"/>
                  </a:lnTo>
                  <a:lnTo>
                    <a:pt x="4546" y="1411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107" y="1097"/>
                  </a:lnTo>
                  <a:lnTo>
                    <a:pt x="3762" y="972"/>
                  </a:lnTo>
                  <a:lnTo>
                    <a:pt x="3386" y="909"/>
                  </a:lnTo>
                  <a:lnTo>
                    <a:pt x="2947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255" y="8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220" y="2445"/>
                  </a:moveTo>
                  <a:lnTo>
                    <a:pt x="220" y="2445"/>
                  </a:lnTo>
                  <a:lnTo>
                    <a:pt x="125" y="2414"/>
                  </a:lnTo>
                  <a:lnTo>
                    <a:pt x="31" y="2351"/>
                  </a:lnTo>
                  <a:lnTo>
                    <a:pt x="0" y="2226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125" y="1912"/>
                  </a:lnTo>
                  <a:lnTo>
                    <a:pt x="251" y="1724"/>
                  </a:lnTo>
                  <a:lnTo>
                    <a:pt x="564" y="1348"/>
                  </a:lnTo>
                  <a:lnTo>
                    <a:pt x="972" y="1003"/>
                  </a:lnTo>
                  <a:lnTo>
                    <a:pt x="1379" y="690"/>
                  </a:lnTo>
                  <a:lnTo>
                    <a:pt x="1850" y="408"/>
                  </a:lnTo>
                  <a:lnTo>
                    <a:pt x="2351" y="188"/>
                  </a:lnTo>
                  <a:lnTo>
                    <a:pt x="2602" y="125"/>
                  </a:lnTo>
                  <a:lnTo>
                    <a:pt x="2853" y="63"/>
                  </a:lnTo>
                  <a:lnTo>
                    <a:pt x="3103" y="31"/>
                  </a:lnTo>
                  <a:lnTo>
                    <a:pt x="3354" y="0"/>
                  </a:lnTo>
                  <a:lnTo>
                    <a:pt x="3354" y="0"/>
                  </a:lnTo>
                  <a:lnTo>
                    <a:pt x="3605" y="31"/>
                  </a:lnTo>
                  <a:lnTo>
                    <a:pt x="3824" y="63"/>
                  </a:lnTo>
                  <a:lnTo>
                    <a:pt x="4075" y="157"/>
                  </a:lnTo>
                  <a:lnTo>
                    <a:pt x="4295" y="251"/>
                  </a:lnTo>
                  <a:lnTo>
                    <a:pt x="4483" y="408"/>
                  </a:lnTo>
                  <a:lnTo>
                    <a:pt x="4671" y="564"/>
                  </a:lnTo>
                  <a:lnTo>
                    <a:pt x="4859" y="784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5141" y="1411"/>
                  </a:lnTo>
                  <a:lnTo>
                    <a:pt x="5204" y="1724"/>
                  </a:lnTo>
                  <a:lnTo>
                    <a:pt x="5204" y="2006"/>
                  </a:lnTo>
                  <a:lnTo>
                    <a:pt x="5172" y="2288"/>
                  </a:lnTo>
                  <a:lnTo>
                    <a:pt x="5047" y="2539"/>
                  </a:lnTo>
                  <a:lnTo>
                    <a:pt x="4890" y="2759"/>
                  </a:lnTo>
                  <a:lnTo>
                    <a:pt x="4702" y="2947"/>
                  </a:lnTo>
                  <a:lnTo>
                    <a:pt x="4483" y="3135"/>
                  </a:lnTo>
                  <a:lnTo>
                    <a:pt x="4232" y="3291"/>
                  </a:lnTo>
                  <a:lnTo>
                    <a:pt x="3950" y="3417"/>
                  </a:lnTo>
                  <a:lnTo>
                    <a:pt x="3636" y="3542"/>
                  </a:lnTo>
                  <a:lnTo>
                    <a:pt x="3323" y="3636"/>
                  </a:lnTo>
                  <a:lnTo>
                    <a:pt x="2978" y="3699"/>
                  </a:lnTo>
                  <a:lnTo>
                    <a:pt x="2665" y="3762"/>
                  </a:lnTo>
                  <a:lnTo>
                    <a:pt x="2320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1693" y="3793"/>
                  </a:lnTo>
                  <a:lnTo>
                    <a:pt x="1379" y="3762"/>
                  </a:lnTo>
                  <a:lnTo>
                    <a:pt x="1097" y="3699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721" y="3574"/>
                  </a:lnTo>
                  <a:lnTo>
                    <a:pt x="658" y="3480"/>
                  </a:lnTo>
                  <a:lnTo>
                    <a:pt x="596" y="3354"/>
                  </a:lnTo>
                  <a:lnTo>
                    <a:pt x="564" y="3229"/>
                  </a:lnTo>
                  <a:lnTo>
                    <a:pt x="596" y="3103"/>
                  </a:lnTo>
                  <a:lnTo>
                    <a:pt x="627" y="3009"/>
                  </a:lnTo>
                  <a:lnTo>
                    <a:pt x="721" y="2915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1223" y="2790"/>
                  </a:lnTo>
                  <a:lnTo>
                    <a:pt x="1756" y="2790"/>
                  </a:lnTo>
                  <a:lnTo>
                    <a:pt x="2351" y="2759"/>
                  </a:lnTo>
                  <a:lnTo>
                    <a:pt x="2978" y="2696"/>
                  </a:lnTo>
                  <a:lnTo>
                    <a:pt x="3260" y="2633"/>
                  </a:lnTo>
                  <a:lnTo>
                    <a:pt x="3511" y="2571"/>
                  </a:lnTo>
                  <a:lnTo>
                    <a:pt x="3730" y="2476"/>
                  </a:lnTo>
                  <a:lnTo>
                    <a:pt x="3918" y="2351"/>
                  </a:lnTo>
                  <a:lnTo>
                    <a:pt x="4044" y="2194"/>
                  </a:lnTo>
                  <a:lnTo>
                    <a:pt x="4106" y="2006"/>
                  </a:lnTo>
                  <a:lnTo>
                    <a:pt x="4138" y="1912"/>
                  </a:lnTo>
                  <a:lnTo>
                    <a:pt x="4138" y="1787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3981" y="1379"/>
                  </a:lnTo>
                  <a:lnTo>
                    <a:pt x="3887" y="1254"/>
                  </a:lnTo>
                  <a:lnTo>
                    <a:pt x="3793" y="1160"/>
                  </a:lnTo>
                  <a:lnTo>
                    <a:pt x="3699" y="1066"/>
                  </a:lnTo>
                  <a:lnTo>
                    <a:pt x="3574" y="1003"/>
                  </a:lnTo>
                  <a:lnTo>
                    <a:pt x="3448" y="972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2978" y="940"/>
                  </a:lnTo>
                  <a:lnTo>
                    <a:pt x="2790" y="972"/>
                  </a:lnTo>
                  <a:lnTo>
                    <a:pt x="2414" y="1097"/>
                  </a:lnTo>
                  <a:lnTo>
                    <a:pt x="1975" y="1285"/>
                  </a:lnTo>
                  <a:lnTo>
                    <a:pt x="1599" y="1505"/>
                  </a:lnTo>
                  <a:lnTo>
                    <a:pt x="1223" y="1724"/>
                  </a:lnTo>
                  <a:lnTo>
                    <a:pt x="878" y="1975"/>
                  </a:lnTo>
                  <a:lnTo>
                    <a:pt x="596" y="219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314" y="2414"/>
                  </a:lnTo>
                  <a:lnTo>
                    <a:pt x="220" y="24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fill="none" h="27398" w="24764">
                  <a:moveTo>
                    <a:pt x="18432" y="0"/>
                  </a:moveTo>
                  <a:lnTo>
                    <a:pt x="18432" y="0"/>
                  </a:ln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479" y="3825"/>
                  </a:lnTo>
                  <a:lnTo>
                    <a:pt x="13479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533" y="24482"/>
                  </a:lnTo>
                  <a:lnTo>
                    <a:pt x="533" y="24482"/>
                  </a:lnTo>
                  <a:lnTo>
                    <a:pt x="721" y="24482"/>
                  </a:lnTo>
                  <a:lnTo>
                    <a:pt x="721" y="24482"/>
                  </a:lnTo>
                  <a:lnTo>
                    <a:pt x="909" y="24482"/>
                  </a:lnTo>
                  <a:lnTo>
                    <a:pt x="90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3806650" y="1173025"/>
              <a:ext cx="275875" cy="1008575"/>
            </a:xfrm>
            <a:custGeom>
              <a:rect b="b" l="l" r="r" t="t"/>
              <a:pathLst>
                <a:path extrusionOk="0" h="40343" w="11035">
                  <a:moveTo>
                    <a:pt x="10251" y="0"/>
                  </a:moveTo>
                  <a:lnTo>
                    <a:pt x="10157" y="31"/>
                  </a:lnTo>
                  <a:lnTo>
                    <a:pt x="10063" y="63"/>
                  </a:lnTo>
                  <a:lnTo>
                    <a:pt x="9906" y="220"/>
                  </a:lnTo>
                  <a:lnTo>
                    <a:pt x="9686" y="439"/>
                  </a:lnTo>
                  <a:lnTo>
                    <a:pt x="9279" y="941"/>
                  </a:lnTo>
                  <a:lnTo>
                    <a:pt x="8934" y="1411"/>
                  </a:lnTo>
                  <a:lnTo>
                    <a:pt x="8683" y="1818"/>
                  </a:lnTo>
                  <a:lnTo>
                    <a:pt x="8495" y="2257"/>
                  </a:lnTo>
                  <a:lnTo>
                    <a:pt x="8276" y="2727"/>
                  </a:lnTo>
                  <a:lnTo>
                    <a:pt x="8056" y="3135"/>
                  </a:lnTo>
                  <a:lnTo>
                    <a:pt x="7680" y="3668"/>
                  </a:lnTo>
                  <a:lnTo>
                    <a:pt x="7273" y="4169"/>
                  </a:lnTo>
                  <a:lnTo>
                    <a:pt x="6865" y="4639"/>
                  </a:lnTo>
                  <a:lnTo>
                    <a:pt x="6458" y="5172"/>
                  </a:lnTo>
                  <a:lnTo>
                    <a:pt x="6050" y="5705"/>
                  </a:lnTo>
                  <a:lnTo>
                    <a:pt x="5674" y="6269"/>
                  </a:lnTo>
                  <a:lnTo>
                    <a:pt x="4984" y="7398"/>
                  </a:lnTo>
                  <a:lnTo>
                    <a:pt x="4326" y="8558"/>
                  </a:lnTo>
                  <a:lnTo>
                    <a:pt x="3762" y="9749"/>
                  </a:lnTo>
                  <a:lnTo>
                    <a:pt x="3198" y="10940"/>
                  </a:lnTo>
                  <a:lnTo>
                    <a:pt x="2665" y="12162"/>
                  </a:lnTo>
                  <a:lnTo>
                    <a:pt x="1599" y="14608"/>
                  </a:lnTo>
                  <a:lnTo>
                    <a:pt x="1317" y="15266"/>
                  </a:lnTo>
                  <a:lnTo>
                    <a:pt x="1066" y="15955"/>
                  </a:lnTo>
                  <a:lnTo>
                    <a:pt x="847" y="16614"/>
                  </a:lnTo>
                  <a:lnTo>
                    <a:pt x="659" y="17303"/>
                  </a:lnTo>
                  <a:lnTo>
                    <a:pt x="471" y="17993"/>
                  </a:lnTo>
                  <a:lnTo>
                    <a:pt x="345" y="18683"/>
                  </a:lnTo>
                  <a:lnTo>
                    <a:pt x="220" y="19372"/>
                  </a:lnTo>
                  <a:lnTo>
                    <a:pt x="126" y="20093"/>
                  </a:lnTo>
                  <a:lnTo>
                    <a:pt x="63" y="20783"/>
                  </a:lnTo>
                  <a:lnTo>
                    <a:pt x="32" y="21472"/>
                  </a:lnTo>
                  <a:lnTo>
                    <a:pt x="0" y="22193"/>
                  </a:lnTo>
                  <a:lnTo>
                    <a:pt x="32" y="22883"/>
                  </a:lnTo>
                  <a:lnTo>
                    <a:pt x="63" y="23604"/>
                  </a:lnTo>
                  <a:lnTo>
                    <a:pt x="126" y="24325"/>
                  </a:lnTo>
                  <a:lnTo>
                    <a:pt x="220" y="25046"/>
                  </a:lnTo>
                  <a:lnTo>
                    <a:pt x="345" y="25735"/>
                  </a:lnTo>
                  <a:lnTo>
                    <a:pt x="565" y="26927"/>
                  </a:lnTo>
                  <a:lnTo>
                    <a:pt x="878" y="28149"/>
                  </a:lnTo>
                  <a:lnTo>
                    <a:pt x="1254" y="29340"/>
                  </a:lnTo>
                  <a:lnTo>
                    <a:pt x="1662" y="30531"/>
                  </a:lnTo>
                  <a:lnTo>
                    <a:pt x="2163" y="31691"/>
                  </a:lnTo>
                  <a:lnTo>
                    <a:pt x="2727" y="32820"/>
                  </a:lnTo>
                  <a:lnTo>
                    <a:pt x="3323" y="33885"/>
                  </a:lnTo>
                  <a:lnTo>
                    <a:pt x="3637" y="34418"/>
                  </a:lnTo>
                  <a:lnTo>
                    <a:pt x="3981" y="34920"/>
                  </a:lnTo>
                  <a:lnTo>
                    <a:pt x="4357" y="35421"/>
                  </a:lnTo>
                  <a:lnTo>
                    <a:pt x="4734" y="35892"/>
                  </a:lnTo>
                  <a:lnTo>
                    <a:pt x="5172" y="36393"/>
                  </a:lnTo>
                  <a:lnTo>
                    <a:pt x="5643" y="36832"/>
                  </a:lnTo>
                  <a:lnTo>
                    <a:pt x="6113" y="37302"/>
                  </a:lnTo>
                  <a:lnTo>
                    <a:pt x="6583" y="37710"/>
                  </a:lnTo>
                  <a:lnTo>
                    <a:pt x="7085" y="38086"/>
                  </a:lnTo>
                  <a:lnTo>
                    <a:pt x="7586" y="38431"/>
                  </a:lnTo>
                  <a:lnTo>
                    <a:pt x="8401" y="38964"/>
                  </a:lnTo>
                  <a:lnTo>
                    <a:pt x="9279" y="39559"/>
                  </a:lnTo>
                  <a:lnTo>
                    <a:pt x="9718" y="39810"/>
                  </a:lnTo>
                  <a:lnTo>
                    <a:pt x="10157" y="40029"/>
                  </a:lnTo>
                  <a:lnTo>
                    <a:pt x="10627" y="40217"/>
                  </a:lnTo>
                  <a:lnTo>
                    <a:pt x="11034" y="40343"/>
                  </a:lnTo>
                  <a:lnTo>
                    <a:pt x="10940" y="40092"/>
                  </a:lnTo>
                  <a:lnTo>
                    <a:pt x="10815" y="39810"/>
                  </a:lnTo>
                  <a:lnTo>
                    <a:pt x="10501" y="39277"/>
                  </a:lnTo>
                  <a:lnTo>
                    <a:pt x="10157" y="38776"/>
                  </a:lnTo>
                  <a:lnTo>
                    <a:pt x="9843" y="38243"/>
                  </a:lnTo>
                  <a:lnTo>
                    <a:pt x="9373" y="37302"/>
                  </a:lnTo>
                  <a:lnTo>
                    <a:pt x="8934" y="36268"/>
                  </a:lnTo>
                  <a:lnTo>
                    <a:pt x="8589" y="35233"/>
                  </a:lnTo>
                  <a:lnTo>
                    <a:pt x="8307" y="34168"/>
                  </a:lnTo>
                  <a:lnTo>
                    <a:pt x="8025" y="32882"/>
                  </a:lnTo>
                  <a:lnTo>
                    <a:pt x="7806" y="31597"/>
                  </a:lnTo>
                  <a:lnTo>
                    <a:pt x="7618" y="30281"/>
                  </a:lnTo>
                  <a:lnTo>
                    <a:pt x="7492" y="28964"/>
                  </a:lnTo>
                  <a:lnTo>
                    <a:pt x="7241" y="26300"/>
                  </a:lnTo>
                  <a:lnTo>
                    <a:pt x="7116" y="24983"/>
                  </a:lnTo>
                  <a:lnTo>
                    <a:pt x="6991" y="23698"/>
                  </a:lnTo>
                  <a:lnTo>
                    <a:pt x="6834" y="22193"/>
                  </a:lnTo>
                  <a:lnTo>
                    <a:pt x="6740" y="20720"/>
                  </a:lnTo>
                  <a:lnTo>
                    <a:pt x="6708" y="19215"/>
                  </a:lnTo>
                  <a:lnTo>
                    <a:pt x="6708" y="17711"/>
                  </a:lnTo>
                  <a:lnTo>
                    <a:pt x="6771" y="16206"/>
                  </a:lnTo>
                  <a:lnTo>
                    <a:pt x="6834" y="14733"/>
                  </a:lnTo>
                  <a:lnTo>
                    <a:pt x="6959" y="13228"/>
                  </a:lnTo>
                  <a:lnTo>
                    <a:pt x="7085" y="11755"/>
                  </a:lnTo>
                  <a:lnTo>
                    <a:pt x="7210" y="10783"/>
                  </a:lnTo>
                  <a:lnTo>
                    <a:pt x="7367" y="9843"/>
                  </a:lnTo>
                  <a:lnTo>
                    <a:pt x="7523" y="8934"/>
                  </a:lnTo>
                  <a:lnTo>
                    <a:pt x="7743" y="7993"/>
                  </a:lnTo>
                  <a:lnTo>
                    <a:pt x="7962" y="7084"/>
                  </a:lnTo>
                  <a:lnTo>
                    <a:pt x="8213" y="6175"/>
                  </a:lnTo>
                  <a:lnTo>
                    <a:pt x="8777" y="4357"/>
                  </a:lnTo>
                  <a:lnTo>
                    <a:pt x="8934" y="3950"/>
                  </a:lnTo>
                  <a:lnTo>
                    <a:pt x="9185" y="3417"/>
                  </a:lnTo>
                  <a:lnTo>
                    <a:pt x="9780" y="2132"/>
                  </a:lnTo>
                  <a:lnTo>
                    <a:pt x="10063" y="1473"/>
                  </a:lnTo>
                  <a:lnTo>
                    <a:pt x="10282" y="878"/>
                  </a:lnTo>
                  <a:lnTo>
                    <a:pt x="10345" y="596"/>
                  </a:lnTo>
                  <a:lnTo>
                    <a:pt x="10376" y="376"/>
                  </a:lnTo>
                  <a:lnTo>
                    <a:pt x="10407" y="188"/>
                  </a:lnTo>
                  <a:lnTo>
                    <a:pt x="10376" y="31"/>
                  </a:lnTo>
                  <a:lnTo>
                    <a:pt x="10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5096550" y="3598425"/>
              <a:ext cx="463150" cy="911425"/>
            </a:xfrm>
            <a:custGeom>
              <a:rect b="b" l="l" r="r" t="t"/>
              <a:pathLst>
                <a:path extrusionOk="0" h="36457" w="18526">
                  <a:moveTo>
                    <a:pt x="14263" y="1"/>
                  </a:moveTo>
                  <a:lnTo>
                    <a:pt x="14231" y="126"/>
                  </a:lnTo>
                  <a:lnTo>
                    <a:pt x="14169" y="252"/>
                  </a:lnTo>
                  <a:lnTo>
                    <a:pt x="14137" y="346"/>
                  </a:lnTo>
                  <a:lnTo>
                    <a:pt x="14137" y="471"/>
                  </a:lnTo>
                  <a:lnTo>
                    <a:pt x="14231" y="471"/>
                  </a:lnTo>
                  <a:lnTo>
                    <a:pt x="14388" y="1004"/>
                  </a:lnTo>
                  <a:lnTo>
                    <a:pt x="14482" y="1568"/>
                  </a:lnTo>
                  <a:lnTo>
                    <a:pt x="14545" y="2101"/>
                  </a:lnTo>
                  <a:lnTo>
                    <a:pt x="14576" y="2665"/>
                  </a:lnTo>
                  <a:lnTo>
                    <a:pt x="14545" y="3794"/>
                  </a:lnTo>
                  <a:lnTo>
                    <a:pt x="14514" y="4891"/>
                  </a:lnTo>
                  <a:lnTo>
                    <a:pt x="14514" y="5706"/>
                  </a:lnTo>
                  <a:lnTo>
                    <a:pt x="14482" y="6490"/>
                  </a:lnTo>
                  <a:lnTo>
                    <a:pt x="14451" y="7273"/>
                  </a:lnTo>
                  <a:lnTo>
                    <a:pt x="14357" y="8057"/>
                  </a:lnTo>
                  <a:lnTo>
                    <a:pt x="14263" y="8841"/>
                  </a:lnTo>
                  <a:lnTo>
                    <a:pt x="14106" y="9624"/>
                  </a:lnTo>
                  <a:lnTo>
                    <a:pt x="13887" y="10377"/>
                  </a:lnTo>
                  <a:lnTo>
                    <a:pt x="13636" y="11129"/>
                  </a:lnTo>
                  <a:lnTo>
                    <a:pt x="13385" y="11787"/>
                  </a:lnTo>
                  <a:lnTo>
                    <a:pt x="13103" y="12414"/>
                  </a:lnTo>
                  <a:lnTo>
                    <a:pt x="12789" y="13010"/>
                  </a:lnTo>
                  <a:lnTo>
                    <a:pt x="12476" y="13637"/>
                  </a:lnTo>
                  <a:lnTo>
                    <a:pt x="12100" y="14232"/>
                  </a:lnTo>
                  <a:lnTo>
                    <a:pt x="11724" y="14828"/>
                  </a:lnTo>
                  <a:lnTo>
                    <a:pt x="10940" y="16019"/>
                  </a:lnTo>
                  <a:lnTo>
                    <a:pt x="10125" y="17179"/>
                  </a:lnTo>
                  <a:lnTo>
                    <a:pt x="9279" y="18307"/>
                  </a:lnTo>
                  <a:lnTo>
                    <a:pt x="8432" y="19436"/>
                  </a:lnTo>
                  <a:lnTo>
                    <a:pt x="7649" y="20564"/>
                  </a:lnTo>
                  <a:lnTo>
                    <a:pt x="6865" y="21755"/>
                  </a:lnTo>
                  <a:lnTo>
                    <a:pt x="6113" y="22978"/>
                  </a:lnTo>
                  <a:lnTo>
                    <a:pt x="5392" y="24232"/>
                  </a:lnTo>
                  <a:lnTo>
                    <a:pt x="4702" y="25517"/>
                  </a:lnTo>
                  <a:lnTo>
                    <a:pt x="4013" y="26833"/>
                  </a:lnTo>
                  <a:lnTo>
                    <a:pt x="3386" y="28119"/>
                  </a:lnTo>
                  <a:lnTo>
                    <a:pt x="2132" y="30720"/>
                  </a:lnTo>
                  <a:lnTo>
                    <a:pt x="1505" y="32068"/>
                  </a:lnTo>
                  <a:lnTo>
                    <a:pt x="1160" y="32789"/>
                  </a:lnTo>
                  <a:lnTo>
                    <a:pt x="847" y="33541"/>
                  </a:lnTo>
                  <a:lnTo>
                    <a:pt x="533" y="34294"/>
                  </a:lnTo>
                  <a:lnTo>
                    <a:pt x="282" y="35046"/>
                  </a:lnTo>
                  <a:lnTo>
                    <a:pt x="94" y="35767"/>
                  </a:lnTo>
                  <a:lnTo>
                    <a:pt x="32" y="36143"/>
                  </a:lnTo>
                  <a:lnTo>
                    <a:pt x="0" y="36457"/>
                  </a:lnTo>
                  <a:lnTo>
                    <a:pt x="627" y="36269"/>
                  </a:lnTo>
                  <a:lnTo>
                    <a:pt x="1285" y="36081"/>
                  </a:lnTo>
                  <a:lnTo>
                    <a:pt x="2602" y="35736"/>
                  </a:lnTo>
                  <a:lnTo>
                    <a:pt x="3229" y="35548"/>
                  </a:lnTo>
                  <a:lnTo>
                    <a:pt x="3887" y="35360"/>
                  </a:lnTo>
                  <a:lnTo>
                    <a:pt x="4545" y="35140"/>
                  </a:lnTo>
                  <a:lnTo>
                    <a:pt x="5172" y="34889"/>
                  </a:lnTo>
                  <a:lnTo>
                    <a:pt x="5925" y="34513"/>
                  </a:lnTo>
                  <a:lnTo>
                    <a:pt x="6677" y="34106"/>
                  </a:lnTo>
                  <a:lnTo>
                    <a:pt x="7429" y="33667"/>
                  </a:lnTo>
                  <a:lnTo>
                    <a:pt x="8150" y="33165"/>
                  </a:lnTo>
                  <a:lnTo>
                    <a:pt x="8871" y="32664"/>
                  </a:lnTo>
                  <a:lnTo>
                    <a:pt x="9561" y="32100"/>
                  </a:lnTo>
                  <a:lnTo>
                    <a:pt x="10219" y="31567"/>
                  </a:lnTo>
                  <a:lnTo>
                    <a:pt x="10846" y="31002"/>
                  </a:lnTo>
                  <a:lnTo>
                    <a:pt x="12006" y="29968"/>
                  </a:lnTo>
                  <a:lnTo>
                    <a:pt x="13166" y="28871"/>
                  </a:lnTo>
                  <a:lnTo>
                    <a:pt x="13730" y="28307"/>
                  </a:lnTo>
                  <a:lnTo>
                    <a:pt x="14263" y="27711"/>
                  </a:lnTo>
                  <a:lnTo>
                    <a:pt x="14764" y="27115"/>
                  </a:lnTo>
                  <a:lnTo>
                    <a:pt x="15203" y="26489"/>
                  </a:lnTo>
                  <a:lnTo>
                    <a:pt x="15611" y="25768"/>
                  </a:lnTo>
                  <a:lnTo>
                    <a:pt x="15955" y="24984"/>
                  </a:lnTo>
                  <a:lnTo>
                    <a:pt x="16300" y="24169"/>
                  </a:lnTo>
                  <a:lnTo>
                    <a:pt x="16614" y="23323"/>
                  </a:lnTo>
                  <a:lnTo>
                    <a:pt x="16896" y="22445"/>
                  </a:lnTo>
                  <a:lnTo>
                    <a:pt x="17147" y="21599"/>
                  </a:lnTo>
                  <a:lnTo>
                    <a:pt x="17585" y="19937"/>
                  </a:lnTo>
                  <a:lnTo>
                    <a:pt x="17774" y="19091"/>
                  </a:lnTo>
                  <a:lnTo>
                    <a:pt x="17962" y="18213"/>
                  </a:lnTo>
                  <a:lnTo>
                    <a:pt x="18150" y="17335"/>
                  </a:lnTo>
                  <a:lnTo>
                    <a:pt x="18275" y="16458"/>
                  </a:lnTo>
                  <a:lnTo>
                    <a:pt x="18369" y="15549"/>
                  </a:lnTo>
                  <a:lnTo>
                    <a:pt x="18463" y="14671"/>
                  </a:lnTo>
                  <a:lnTo>
                    <a:pt x="18526" y="13762"/>
                  </a:lnTo>
                  <a:lnTo>
                    <a:pt x="18526" y="12884"/>
                  </a:lnTo>
                  <a:lnTo>
                    <a:pt x="18526" y="11975"/>
                  </a:lnTo>
                  <a:lnTo>
                    <a:pt x="18494" y="11098"/>
                  </a:lnTo>
                  <a:lnTo>
                    <a:pt x="18432" y="10220"/>
                  </a:lnTo>
                  <a:lnTo>
                    <a:pt x="18338" y="9311"/>
                  </a:lnTo>
                  <a:lnTo>
                    <a:pt x="18244" y="8433"/>
                  </a:lnTo>
                  <a:lnTo>
                    <a:pt x="18087" y="7555"/>
                  </a:lnTo>
                  <a:lnTo>
                    <a:pt x="17899" y="6678"/>
                  </a:lnTo>
                  <a:lnTo>
                    <a:pt x="17679" y="5800"/>
                  </a:lnTo>
                  <a:lnTo>
                    <a:pt x="17460" y="5079"/>
                  </a:lnTo>
                  <a:lnTo>
                    <a:pt x="17178" y="4264"/>
                  </a:lnTo>
                  <a:lnTo>
                    <a:pt x="16864" y="3418"/>
                  </a:lnTo>
                  <a:lnTo>
                    <a:pt x="16457" y="2571"/>
                  </a:lnTo>
                  <a:lnTo>
                    <a:pt x="16238" y="2164"/>
                  </a:lnTo>
                  <a:lnTo>
                    <a:pt x="15987" y="1756"/>
                  </a:lnTo>
                  <a:lnTo>
                    <a:pt x="15736" y="1380"/>
                  </a:lnTo>
                  <a:lnTo>
                    <a:pt x="15485" y="1035"/>
                  </a:lnTo>
                  <a:lnTo>
                    <a:pt x="15203" y="722"/>
                  </a:lnTo>
                  <a:lnTo>
                    <a:pt x="14890" y="440"/>
                  </a:lnTo>
                  <a:lnTo>
                    <a:pt x="14576" y="189"/>
                  </a:lnTo>
                  <a:lnTo>
                    <a:pt x="14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2374125" y="3094550"/>
              <a:ext cx="572100" cy="829125"/>
            </a:xfrm>
            <a:custGeom>
              <a:rect b="b" l="l" r="r" t="t"/>
              <a:pathLst>
                <a:path extrusionOk="0" h="33165" w="22884">
                  <a:moveTo>
                    <a:pt x="1254" y="0"/>
                  </a:moveTo>
                  <a:lnTo>
                    <a:pt x="816" y="32"/>
                  </a:lnTo>
                  <a:lnTo>
                    <a:pt x="377" y="94"/>
                  </a:lnTo>
                  <a:lnTo>
                    <a:pt x="1" y="220"/>
                  </a:lnTo>
                  <a:lnTo>
                    <a:pt x="565" y="470"/>
                  </a:lnTo>
                  <a:lnTo>
                    <a:pt x="1098" y="753"/>
                  </a:lnTo>
                  <a:lnTo>
                    <a:pt x="1568" y="1097"/>
                  </a:lnTo>
                  <a:lnTo>
                    <a:pt x="2007" y="1474"/>
                  </a:lnTo>
                  <a:lnTo>
                    <a:pt x="2414" y="1912"/>
                  </a:lnTo>
                  <a:lnTo>
                    <a:pt x="2790" y="2351"/>
                  </a:lnTo>
                  <a:lnTo>
                    <a:pt x="3166" y="2821"/>
                  </a:lnTo>
                  <a:lnTo>
                    <a:pt x="3480" y="3323"/>
                  </a:lnTo>
                  <a:lnTo>
                    <a:pt x="3793" y="3856"/>
                  </a:lnTo>
                  <a:lnTo>
                    <a:pt x="4076" y="4389"/>
                  </a:lnTo>
                  <a:lnTo>
                    <a:pt x="4640" y="5486"/>
                  </a:lnTo>
                  <a:lnTo>
                    <a:pt x="5173" y="6552"/>
                  </a:lnTo>
                  <a:lnTo>
                    <a:pt x="5706" y="7617"/>
                  </a:lnTo>
                  <a:lnTo>
                    <a:pt x="7147" y="10188"/>
                  </a:lnTo>
                  <a:lnTo>
                    <a:pt x="8589" y="12727"/>
                  </a:lnTo>
                  <a:lnTo>
                    <a:pt x="10094" y="15235"/>
                  </a:lnTo>
                  <a:lnTo>
                    <a:pt x="11661" y="17742"/>
                  </a:lnTo>
                  <a:lnTo>
                    <a:pt x="12226" y="18714"/>
                  </a:lnTo>
                  <a:lnTo>
                    <a:pt x="12790" y="19686"/>
                  </a:lnTo>
                  <a:lnTo>
                    <a:pt x="13887" y="21661"/>
                  </a:lnTo>
                  <a:lnTo>
                    <a:pt x="14953" y="23667"/>
                  </a:lnTo>
                  <a:lnTo>
                    <a:pt x="16018" y="25642"/>
                  </a:lnTo>
                  <a:lnTo>
                    <a:pt x="17116" y="27616"/>
                  </a:lnTo>
                  <a:lnTo>
                    <a:pt x="17711" y="28588"/>
                  </a:lnTo>
                  <a:lnTo>
                    <a:pt x="18307" y="29560"/>
                  </a:lnTo>
                  <a:lnTo>
                    <a:pt x="18934" y="30500"/>
                  </a:lnTo>
                  <a:lnTo>
                    <a:pt x="19592" y="31409"/>
                  </a:lnTo>
                  <a:lnTo>
                    <a:pt x="20250" y="32287"/>
                  </a:lnTo>
                  <a:lnTo>
                    <a:pt x="21002" y="33165"/>
                  </a:lnTo>
                  <a:lnTo>
                    <a:pt x="21473" y="32068"/>
                  </a:lnTo>
                  <a:lnTo>
                    <a:pt x="21880" y="30939"/>
                  </a:lnTo>
                  <a:lnTo>
                    <a:pt x="22194" y="29811"/>
                  </a:lnTo>
                  <a:lnTo>
                    <a:pt x="22476" y="28651"/>
                  </a:lnTo>
                  <a:lnTo>
                    <a:pt x="22664" y="27522"/>
                  </a:lnTo>
                  <a:lnTo>
                    <a:pt x="22789" y="26362"/>
                  </a:lnTo>
                  <a:lnTo>
                    <a:pt x="22852" y="25203"/>
                  </a:lnTo>
                  <a:lnTo>
                    <a:pt x="22883" y="24043"/>
                  </a:lnTo>
                  <a:lnTo>
                    <a:pt x="22821" y="22883"/>
                  </a:lnTo>
                  <a:lnTo>
                    <a:pt x="22695" y="21755"/>
                  </a:lnTo>
                  <a:lnTo>
                    <a:pt x="22538" y="20595"/>
                  </a:lnTo>
                  <a:lnTo>
                    <a:pt x="22288" y="19466"/>
                  </a:lnTo>
                  <a:lnTo>
                    <a:pt x="22006" y="18338"/>
                  </a:lnTo>
                  <a:lnTo>
                    <a:pt x="21661" y="17241"/>
                  </a:lnTo>
                  <a:lnTo>
                    <a:pt x="21285" y="16144"/>
                  </a:lnTo>
                  <a:lnTo>
                    <a:pt x="20846" y="15078"/>
                  </a:lnTo>
                  <a:lnTo>
                    <a:pt x="20344" y="14012"/>
                  </a:lnTo>
                  <a:lnTo>
                    <a:pt x="19811" y="12978"/>
                  </a:lnTo>
                  <a:lnTo>
                    <a:pt x="19216" y="11975"/>
                  </a:lnTo>
                  <a:lnTo>
                    <a:pt x="18589" y="11003"/>
                  </a:lnTo>
                  <a:lnTo>
                    <a:pt x="17931" y="10031"/>
                  </a:lnTo>
                  <a:lnTo>
                    <a:pt x="17210" y="9122"/>
                  </a:lnTo>
                  <a:lnTo>
                    <a:pt x="16457" y="8213"/>
                  </a:lnTo>
                  <a:lnTo>
                    <a:pt x="15674" y="7367"/>
                  </a:lnTo>
                  <a:lnTo>
                    <a:pt x="14827" y="6552"/>
                  </a:lnTo>
                  <a:lnTo>
                    <a:pt x="13981" y="5768"/>
                  </a:lnTo>
                  <a:lnTo>
                    <a:pt x="13072" y="5047"/>
                  </a:lnTo>
                  <a:lnTo>
                    <a:pt x="12163" y="4357"/>
                  </a:lnTo>
                  <a:lnTo>
                    <a:pt x="11191" y="3699"/>
                  </a:lnTo>
                  <a:lnTo>
                    <a:pt x="10219" y="3104"/>
                  </a:lnTo>
                  <a:lnTo>
                    <a:pt x="9185" y="2571"/>
                  </a:lnTo>
                  <a:lnTo>
                    <a:pt x="8151" y="2069"/>
                  </a:lnTo>
                  <a:lnTo>
                    <a:pt x="7085" y="1599"/>
                  </a:lnTo>
                  <a:lnTo>
                    <a:pt x="5988" y="1160"/>
                  </a:lnTo>
                  <a:lnTo>
                    <a:pt x="4891" y="721"/>
                  </a:lnTo>
                  <a:lnTo>
                    <a:pt x="3762" y="376"/>
                  </a:lnTo>
                  <a:lnTo>
                    <a:pt x="3229" y="251"/>
                  </a:lnTo>
                  <a:lnTo>
                    <a:pt x="2728" y="126"/>
                  </a:lnTo>
                  <a:lnTo>
                    <a:pt x="2195" y="63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2010500" y="3520850"/>
              <a:ext cx="121500" cy="157550"/>
            </a:xfrm>
            <a:custGeom>
              <a:rect b="b" l="l" r="r" t="t"/>
              <a:pathLst>
                <a:path extrusionOk="0" h="6302" w="4860">
                  <a:moveTo>
                    <a:pt x="2289" y="1"/>
                  </a:moveTo>
                  <a:lnTo>
                    <a:pt x="1944" y="32"/>
                  </a:lnTo>
                  <a:lnTo>
                    <a:pt x="1600" y="95"/>
                  </a:lnTo>
                  <a:lnTo>
                    <a:pt x="1286" y="220"/>
                  </a:lnTo>
                  <a:lnTo>
                    <a:pt x="973" y="377"/>
                  </a:lnTo>
                  <a:lnTo>
                    <a:pt x="691" y="628"/>
                  </a:lnTo>
                  <a:lnTo>
                    <a:pt x="565" y="784"/>
                  </a:lnTo>
                  <a:lnTo>
                    <a:pt x="408" y="941"/>
                  </a:lnTo>
                  <a:lnTo>
                    <a:pt x="314" y="1129"/>
                  </a:lnTo>
                  <a:lnTo>
                    <a:pt x="220" y="1317"/>
                  </a:lnTo>
                  <a:lnTo>
                    <a:pt x="95" y="1725"/>
                  </a:lnTo>
                  <a:lnTo>
                    <a:pt x="1" y="2132"/>
                  </a:lnTo>
                  <a:lnTo>
                    <a:pt x="1" y="2571"/>
                  </a:lnTo>
                  <a:lnTo>
                    <a:pt x="1" y="3010"/>
                  </a:lnTo>
                  <a:lnTo>
                    <a:pt x="64" y="3417"/>
                  </a:lnTo>
                  <a:lnTo>
                    <a:pt x="158" y="3825"/>
                  </a:lnTo>
                  <a:lnTo>
                    <a:pt x="252" y="4138"/>
                  </a:lnTo>
                  <a:lnTo>
                    <a:pt x="346" y="4420"/>
                  </a:lnTo>
                  <a:lnTo>
                    <a:pt x="502" y="4703"/>
                  </a:lnTo>
                  <a:lnTo>
                    <a:pt x="659" y="4985"/>
                  </a:lnTo>
                  <a:lnTo>
                    <a:pt x="847" y="5235"/>
                  </a:lnTo>
                  <a:lnTo>
                    <a:pt x="1035" y="5455"/>
                  </a:lnTo>
                  <a:lnTo>
                    <a:pt x="1286" y="5674"/>
                  </a:lnTo>
                  <a:lnTo>
                    <a:pt x="1537" y="5862"/>
                  </a:lnTo>
                  <a:lnTo>
                    <a:pt x="1694" y="5988"/>
                  </a:lnTo>
                  <a:lnTo>
                    <a:pt x="1850" y="6082"/>
                  </a:lnTo>
                  <a:lnTo>
                    <a:pt x="2038" y="6176"/>
                  </a:lnTo>
                  <a:lnTo>
                    <a:pt x="2258" y="6239"/>
                  </a:lnTo>
                  <a:lnTo>
                    <a:pt x="2571" y="6301"/>
                  </a:lnTo>
                  <a:lnTo>
                    <a:pt x="2885" y="6301"/>
                  </a:lnTo>
                  <a:lnTo>
                    <a:pt x="3230" y="6239"/>
                  </a:lnTo>
                  <a:lnTo>
                    <a:pt x="3543" y="6176"/>
                  </a:lnTo>
                  <a:lnTo>
                    <a:pt x="3856" y="6019"/>
                  </a:lnTo>
                  <a:lnTo>
                    <a:pt x="4107" y="5831"/>
                  </a:lnTo>
                  <a:lnTo>
                    <a:pt x="4358" y="5612"/>
                  </a:lnTo>
                  <a:lnTo>
                    <a:pt x="4421" y="5486"/>
                  </a:lnTo>
                  <a:lnTo>
                    <a:pt x="4515" y="5330"/>
                  </a:lnTo>
                  <a:lnTo>
                    <a:pt x="4703" y="4859"/>
                  </a:lnTo>
                  <a:lnTo>
                    <a:pt x="4797" y="4420"/>
                  </a:lnTo>
                  <a:lnTo>
                    <a:pt x="4860" y="3950"/>
                  </a:lnTo>
                  <a:lnTo>
                    <a:pt x="4860" y="3449"/>
                  </a:lnTo>
                  <a:lnTo>
                    <a:pt x="4828" y="3073"/>
                  </a:lnTo>
                  <a:lnTo>
                    <a:pt x="4766" y="2665"/>
                  </a:lnTo>
                  <a:lnTo>
                    <a:pt x="4671" y="2289"/>
                  </a:lnTo>
                  <a:lnTo>
                    <a:pt x="4546" y="1913"/>
                  </a:lnTo>
                  <a:lnTo>
                    <a:pt x="4327" y="1443"/>
                  </a:lnTo>
                  <a:lnTo>
                    <a:pt x="4201" y="1223"/>
                  </a:lnTo>
                  <a:lnTo>
                    <a:pt x="4076" y="1004"/>
                  </a:lnTo>
                  <a:lnTo>
                    <a:pt x="3919" y="784"/>
                  </a:lnTo>
                  <a:lnTo>
                    <a:pt x="3731" y="596"/>
                  </a:lnTo>
                  <a:lnTo>
                    <a:pt x="3543" y="439"/>
                  </a:lnTo>
                  <a:lnTo>
                    <a:pt x="3292" y="283"/>
                  </a:lnTo>
                  <a:lnTo>
                    <a:pt x="2979" y="126"/>
                  </a:lnTo>
                  <a:lnTo>
                    <a:pt x="2634" y="63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2131975" y="3889950"/>
              <a:ext cx="141075" cy="177150"/>
            </a:xfrm>
            <a:custGeom>
              <a:rect b="b" l="l" r="r" t="t"/>
              <a:pathLst>
                <a:path extrusionOk="0" h="7086" w="5643">
                  <a:moveTo>
                    <a:pt x="3072" y="1"/>
                  </a:moveTo>
                  <a:lnTo>
                    <a:pt x="2884" y="32"/>
                  </a:lnTo>
                  <a:lnTo>
                    <a:pt x="2665" y="63"/>
                  </a:lnTo>
                  <a:lnTo>
                    <a:pt x="2446" y="126"/>
                  </a:lnTo>
                  <a:lnTo>
                    <a:pt x="2257" y="220"/>
                  </a:lnTo>
                  <a:lnTo>
                    <a:pt x="2038" y="314"/>
                  </a:lnTo>
                  <a:lnTo>
                    <a:pt x="1850" y="440"/>
                  </a:lnTo>
                  <a:lnTo>
                    <a:pt x="1693" y="565"/>
                  </a:lnTo>
                  <a:lnTo>
                    <a:pt x="1505" y="722"/>
                  </a:lnTo>
                  <a:lnTo>
                    <a:pt x="1286" y="847"/>
                  </a:lnTo>
                  <a:lnTo>
                    <a:pt x="1066" y="1004"/>
                  </a:lnTo>
                  <a:lnTo>
                    <a:pt x="878" y="1161"/>
                  </a:lnTo>
                  <a:lnTo>
                    <a:pt x="690" y="1349"/>
                  </a:lnTo>
                  <a:lnTo>
                    <a:pt x="533" y="1568"/>
                  </a:lnTo>
                  <a:lnTo>
                    <a:pt x="408" y="1787"/>
                  </a:lnTo>
                  <a:lnTo>
                    <a:pt x="314" y="2007"/>
                  </a:lnTo>
                  <a:lnTo>
                    <a:pt x="220" y="2258"/>
                  </a:lnTo>
                  <a:lnTo>
                    <a:pt x="126" y="2602"/>
                  </a:lnTo>
                  <a:lnTo>
                    <a:pt x="63" y="2947"/>
                  </a:lnTo>
                  <a:lnTo>
                    <a:pt x="32" y="3323"/>
                  </a:lnTo>
                  <a:lnTo>
                    <a:pt x="1" y="3700"/>
                  </a:lnTo>
                  <a:lnTo>
                    <a:pt x="1" y="4076"/>
                  </a:lnTo>
                  <a:lnTo>
                    <a:pt x="32" y="4452"/>
                  </a:lnTo>
                  <a:lnTo>
                    <a:pt x="95" y="4828"/>
                  </a:lnTo>
                  <a:lnTo>
                    <a:pt x="220" y="5173"/>
                  </a:lnTo>
                  <a:lnTo>
                    <a:pt x="314" y="5455"/>
                  </a:lnTo>
                  <a:lnTo>
                    <a:pt x="439" y="5706"/>
                  </a:lnTo>
                  <a:lnTo>
                    <a:pt x="596" y="5957"/>
                  </a:lnTo>
                  <a:lnTo>
                    <a:pt x="784" y="6176"/>
                  </a:lnTo>
                  <a:lnTo>
                    <a:pt x="972" y="6364"/>
                  </a:lnTo>
                  <a:lnTo>
                    <a:pt x="1192" y="6552"/>
                  </a:lnTo>
                  <a:lnTo>
                    <a:pt x="1411" y="6709"/>
                  </a:lnTo>
                  <a:lnTo>
                    <a:pt x="1631" y="6834"/>
                  </a:lnTo>
                  <a:lnTo>
                    <a:pt x="1881" y="6928"/>
                  </a:lnTo>
                  <a:lnTo>
                    <a:pt x="2163" y="7022"/>
                  </a:lnTo>
                  <a:lnTo>
                    <a:pt x="2414" y="7085"/>
                  </a:lnTo>
                  <a:lnTo>
                    <a:pt x="2978" y="7085"/>
                  </a:lnTo>
                  <a:lnTo>
                    <a:pt x="3261" y="7054"/>
                  </a:lnTo>
                  <a:lnTo>
                    <a:pt x="3543" y="6960"/>
                  </a:lnTo>
                  <a:lnTo>
                    <a:pt x="3825" y="6866"/>
                  </a:lnTo>
                  <a:lnTo>
                    <a:pt x="4044" y="6772"/>
                  </a:lnTo>
                  <a:lnTo>
                    <a:pt x="4264" y="6646"/>
                  </a:lnTo>
                  <a:lnTo>
                    <a:pt x="4452" y="6489"/>
                  </a:lnTo>
                  <a:lnTo>
                    <a:pt x="4640" y="6333"/>
                  </a:lnTo>
                  <a:lnTo>
                    <a:pt x="4797" y="6176"/>
                  </a:lnTo>
                  <a:lnTo>
                    <a:pt x="4922" y="5988"/>
                  </a:lnTo>
                  <a:lnTo>
                    <a:pt x="5173" y="5580"/>
                  </a:lnTo>
                  <a:lnTo>
                    <a:pt x="5361" y="5142"/>
                  </a:lnTo>
                  <a:lnTo>
                    <a:pt x="5517" y="4703"/>
                  </a:lnTo>
                  <a:lnTo>
                    <a:pt x="5612" y="4201"/>
                  </a:lnTo>
                  <a:lnTo>
                    <a:pt x="5643" y="3731"/>
                  </a:lnTo>
                  <a:lnTo>
                    <a:pt x="5643" y="3323"/>
                  </a:lnTo>
                  <a:lnTo>
                    <a:pt x="5612" y="2916"/>
                  </a:lnTo>
                  <a:lnTo>
                    <a:pt x="5517" y="2508"/>
                  </a:lnTo>
                  <a:lnTo>
                    <a:pt x="5423" y="2101"/>
                  </a:lnTo>
                  <a:lnTo>
                    <a:pt x="5267" y="1725"/>
                  </a:lnTo>
                  <a:lnTo>
                    <a:pt x="5079" y="1380"/>
                  </a:lnTo>
                  <a:lnTo>
                    <a:pt x="4859" y="1004"/>
                  </a:lnTo>
                  <a:lnTo>
                    <a:pt x="4608" y="659"/>
                  </a:lnTo>
                  <a:lnTo>
                    <a:pt x="4452" y="502"/>
                  </a:lnTo>
                  <a:lnTo>
                    <a:pt x="4295" y="346"/>
                  </a:lnTo>
                  <a:lnTo>
                    <a:pt x="4107" y="220"/>
                  </a:lnTo>
                  <a:lnTo>
                    <a:pt x="3919" y="157"/>
                  </a:lnTo>
                  <a:lnTo>
                    <a:pt x="3731" y="63"/>
                  </a:lnTo>
                  <a:lnTo>
                    <a:pt x="3511" y="32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1776200" y="3812375"/>
              <a:ext cx="141875" cy="162250"/>
            </a:xfrm>
            <a:custGeom>
              <a:rect b="b" l="l" r="r" t="t"/>
              <a:pathLst>
                <a:path extrusionOk="0" h="6490" w="5675">
                  <a:moveTo>
                    <a:pt x="3041" y="0"/>
                  </a:moveTo>
                  <a:lnTo>
                    <a:pt x="2728" y="32"/>
                  </a:lnTo>
                  <a:lnTo>
                    <a:pt x="2414" y="95"/>
                  </a:lnTo>
                  <a:lnTo>
                    <a:pt x="2101" y="220"/>
                  </a:lnTo>
                  <a:lnTo>
                    <a:pt x="1693" y="345"/>
                  </a:lnTo>
                  <a:lnTo>
                    <a:pt x="1317" y="502"/>
                  </a:lnTo>
                  <a:lnTo>
                    <a:pt x="1035" y="690"/>
                  </a:lnTo>
                  <a:lnTo>
                    <a:pt x="753" y="941"/>
                  </a:lnTo>
                  <a:lnTo>
                    <a:pt x="533" y="1223"/>
                  </a:lnTo>
                  <a:lnTo>
                    <a:pt x="345" y="1536"/>
                  </a:lnTo>
                  <a:lnTo>
                    <a:pt x="188" y="1850"/>
                  </a:lnTo>
                  <a:lnTo>
                    <a:pt x="94" y="2195"/>
                  </a:lnTo>
                  <a:lnTo>
                    <a:pt x="0" y="2540"/>
                  </a:lnTo>
                  <a:lnTo>
                    <a:pt x="0" y="2884"/>
                  </a:lnTo>
                  <a:lnTo>
                    <a:pt x="32" y="3355"/>
                  </a:lnTo>
                  <a:lnTo>
                    <a:pt x="94" y="3825"/>
                  </a:lnTo>
                  <a:lnTo>
                    <a:pt x="220" y="4264"/>
                  </a:lnTo>
                  <a:lnTo>
                    <a:pt x="408" y="4702"/>
                  </a:lnTo>
                  <a:lnTo>
                    <a:pt x="627" y="5141"/>
                  </a:lnTo>
                  <a:lnTo>
                    <a:pt x="909" y="5517"/>
                  </a:lnTo>
                  <a:lnTo>
                    <a:pt x="1254" y="5831"/>
                  </a:lnTo>
                  <a:lnTo>
                    <a:pt x="1442" y="5988"/>
                  </a:lnTo>
                  <a:lnTo>
                    <a:pt x="1630" y="6113"/>
                  </a:lnTo>
                  <a:lnTo>
                    <a:pt x="1944" y="6270"/>
                  </a:lnTo>
                  <a:lnTo>
                    <a:pt x="2289" y="6395"/>
                  </a:lnTo>
                  <a:lnTo>
                    <a:pt x="2633" y="6458"/>
                  </a:lnTo>
                  <a:lnTo>
                    <a:pt x="2978" y="6489"/>
                  </a:lnTo>
                  <a:lnTo>
                    <a:pt x="3323" y="6489"/>
                  </a:lnTo>
                  <a:lnTo>
                    <a:pt x="3668" y="6426"/>
                  </a:lnTo>
                  <a:lnTo>
                    <a:pt x="4013" y="6301"/>
                  </a:lnTo>
                  <a:lnTo>
                    <a:pt x="4326" y="6144"/>
                  </a:lnTo>
                  <a:lnTo>
                    <a:pt x="4640" y="5956"/>
                  </a:lnTo>
                  <a:lnTo>
                    <a:pt x="4890" y="5705"/>
                  </a:lnTo>
                  <a:lnTo>
                    <a:pt x="5110" y="5423"/>
                  </a:lnTo>
                  <a:lnTo>
                    <a:pt x="5298" y="5141"/>
                  </a:lnTo>
                  <a:lnTo>
                    <a:pt x="5455" y="4828"/>
                  </a:lnTo>
                  <a:lnTo>
                    <a:pt x="5549" y="4483"/>
                  </a:lnTo>
                  <a:lnTo>
                    <a:pt x="5611" y="4138"/>
                  </a:lnTo>
                  <a:lnTo>
                    <a:pt x="5674" y="3793"/>
                  </a:lnTo>
                  <a:lnTo>
                    <a:pt x="5674" y="3449"/>
                  </a:lnTo>
                  <a:lnTo>
                    <a:pt x="5674" y="3104"/>
                  </a:lnTo>
                  <a:lnTo>
                    <a:pt x="5643" y="2728"/>
                  </a:lnTo>
                  <a:lnTo>
                    <a:pt x="5580" y="2383"/>
                  </a:lnTo>
                  <a:lnTo>
                    <a:pt x="5486" y="2038"/>
                  </a:lnTo>
                  <a:lnTo>
                    <a:pt x="5361" y="1693"/>
                  </a:lnTo>
                  <a:lnTo>
                    <a:pt x="5204" y="1380"/>
                  </a:lnTo>
                  <a:lnTo>
                    <a:pt x="5016" y="1066"/>
                  </a:lnTo>
                  <a:lnTo>
                    <a:pt x="4671" y="690"/>
                  </a:lnTo>
                  <a:lnTo>
                    <a:pt x="4483" y="502"/>
                  </a:lnTo>
                  <a:lnTo>
                    <a:pt x="4295" y="377"/>
                  </a:lnTo>
                  <a:lnTo>
                    <a:pt x="4107" y="251"/>
                  </a:lnTo>
                  <a:lnTo>
                    <a:pt x="3887" y="157"/>
                  </a:lnTo>
                  <a:lnTo>
                    <a:pt x="3637" y="63"/>
                  </a:lnTo>
                  <a:lnTo>
                    <a:pt x="3386" y="32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1923525" y="4199500"/>
              <a:ext cx="132450" cy="166950"/>
            </a:xfrm>
            <a:custGeom>
              <a:rect b="b" l="l" r="r" t="t"/>
              <a:pathLst>
                <a:path extrusionOk="0" h="6678" w="5298">
                  <a:moveTo>
                    <a:pt x="2351" y="1"/>
                  </a:moveTo>
                  <a:lnTo>
                    <a:pt x="2101" y="32"/>
                  </a:lnTo>
                  <a:lnTo>
                    <a:pt x="1881" y="95"/>
                  </a:lnTo>
                  <a:lnTo>
                    <a:pt x="1662" y="157"/>
                  </a:lnTo>
                  <a:lnTo>
                    <a:pt x="1442" y="283"/>
                  </a:lnTo>
                  <a:lnTo>
                    <a:pt x="1223" y="408"/>
                  </a:lnTo>
                  <a:lnTo>
                    <a:pt x="1004" y="533"/>
                  </a:lnTo>
                  <a:lnTo>
                    <a:pt x="815" y="722"/>
                  </a:lnTo>
                  <a:lnTo>
                    <a:pt x="596" y="972"/>
                  </a:lnTo>
                  <a:lnTo>
                    <a:pt x="439" y="1254"/>
                  </a:lnTo>
                  <a:lnTo>
                    <a:pt x="283" y="1568"/>
                  </a:lnTo>
                  <a:lnTo>
                    <a:pt x="157" y="1850"/>
                  </a:lnTo>
                  <a:lnTo>
                    <a:pt x="63" y="2163"/>
                  </a:lnTo>
                  <a:lnTo>
                    <a:pt x="32" y="2508"/>
                  </a:lnTo>
                  <a:lnTo>
                    <a:pt x="0" y="2822"/>
                  </a:lnTo>
                  <a:lnTo>
                    <a:pt x="0" y="3167"/>
                  </a:lnTo>
                  <a:lnTo>
                    <a:pt x="32" y="3637"/>
                  </a:lnTo>
                  <a:lnTo>
                    <a:pt x="95" y="4107"/>
                  </a:lnTo>
                  <a:lnTo>
                    <a:pt x="189" y="4577"/>
                  </a:lnTo>
                  <a:lnTo>
                    <a:pt x="345" y="5016"/>
                  </a:lnTo>
                  <a:lnTo>
                    <a:pt x="533" y="5455"/>
                  </a:lnTo>
                  <a:lnTo>
                    <a:pt x="627" y="5643"/>
                  </a:lnTo>
                  <a:lnTo>
                    <a:pt x="753" y="5831"/>
                  </a:lnTo>
                  <a:lnTo>
                    <a:pt x="878" y="6019"/>
                  </a:lnTo>
                  <a:lnTo>
                    <a:pt x="1066" y="6176"/>
                  </a:lnTo>
                  <a:lnTo>
                    <a:pt x="1223" y="6301"/>
                  </a:lnTo>
                  <a:lnTo>
                    <a:pt x="1442" y="6427"/>
                  </a:lnTo>
                  <a:lnTo>
                    <a:pt x="1662" y="6521"/>
                  </a:lnTo>
                  <a:lnTo>
                    <a:pt x="1913" y="6615"/>
                  </a:lnTo>
                  <a:lnTo>
                    <a:pt x="2163" y="6646"/>
                  </a:lnTo>
                  <a:lnTo>
                    <a:pt x="2383" y="6677"/>
                  </a:lnTo>
                  <a:lnTo>
                    <a:pt x="2634" y="6677"/>
                  </a:lnTo>
                  <a:lnTo>
                    <a:pt x="2884" y="6646"/>
                  </a:lnTo>
                  <a:lnTo>
                    <a:pt x="3135" y="6583"/>
                  </a:lnTo>
                  <a:lnTo>
                    <a:pt x="3355" y="6489"/>
                  </a:lnTo>
                  <a:lnTo>
                    <a:pt x="3605" y="6395"/>
                  </a:lnTo>
                  <a:lnTo>
                    <a:pt x="3825" y="6238"/>
                  </a:lnTo>
                  <a:lnTo>
                    <a:pt x="4013" y="6082"/>
                  </a:lnTo>
                  <a:lnTo>
                    <a:pt x="4201" y="5894"/>
                  </a:lnTo>
                  <a:lnTo>
                    <a:pt x="4358" y="5674"/>
                  </a:lnTo>
                  <a:lnTo>
                    <a:pt x="4483" y="5455"/>
                  </a:lnTo>
                  <a:lnTo>
                    <a:pt x="4608" y="5235"/>
                  </a:lnTo>
                  <a:lnTo>
                    <a:pt x="4702" y="4985"/>
                  </a:lnTo>
                  <a:lnTo>
                    <a:pt x="4859" y="4734"/>
                  </a:lnTo>
                  <a:lnTo>
                    <a:pt x="4985" y="4483"/>
                  </a:lnTo>
                  <a:lnTo>
                    <a:pt x="5079" y="4201"/>
                  </a:lnTo>
                  <a:lnTo>
                    <a:pt x="5173" y="3950"/>
                  </a:lnTo>
                  <a:lnTo>
                    <a:pt x="5235" y="3637"/>
                  </a:lnTo>
                  <a:lnTo>
                    <a:pt x="5298" y="3355"/>
                  </a:lnTo>
                  <a:lnTo>
                    <a:pt x="5298" y="3072"/>
                  </a:lnTo>
                  <a:lnTo>
                    <a:pt x="5298" y="2759"/>
                  </a:lnTo>
                  <a:lnTo>
                    <a:pt x="5267" y="2477"/>
                  </a:lnTo>
                  <a:lnTo>
                    <a:pt x="5235" y="2195"/>
                  </a:lnTo>
                  <a:lnTo>
                    <a:pt x="5141" y="1913"/>
                  </a:lnTo>
                  <a:lnTo>
                    <a:pt x="5047" y="1631"/>
                  </a:lnTo>
                  <a:lnTo>
                    <a:pt x="4922" y="1380"/>
                  </a:lnTo>
                  <a:lnTo>
                    <a:pt x="4765" y="1129"/>
                  </a:lnTo>
                  <a:lnTo>
                    <a:pt x="4577" y="910"/>
                  </a:lnTo>
                  <a:lnTo>
                    <a:pt x="4389" y="722"/>
                  </a:lnTo>
                  <a:lnTo>
                    <a:pt x="4201" y="565"/>
                  </a:lnTo>
                  <a:lnTo>
                    <a:pt x="3981" y="408"/>
                  </a:lnTo>
                  <a:lnTo>
                    <a:pt x="3762" y="283"/>
                  </a:lnTo>
                  <a:lnTo>
                    <a:pt x="3543" y="189"/>
                  </a:lnTo>
                  <a:lnTo>
                    <a:pt x="3323" y="126"/>
                  </a:lnTo>
                  <a:lnTo>
                    <a:pt x="3072" y="63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1639050" y="4046700"/>
              <a:ext cx="134825" cy="175550"/>
            </a:xfrm>
            <a:custGeom>
              <a:rect b="b" l="l" r="r" t="t"/>
              <a:pathLst>
                <a:path extrusionOk="0" h="7022" w="5393">
                  <a:moveTo>
                    <a:pt x="2383" y="0"/>
                  </a:moveTo>
                  <a:lnTo>
                    <a:pt x="2101" y="63"/>
                  </a:lnTo>
                  <a:lnTo>
                    <a:pt x="1819" y="157"/>
                  </a:lnTo>
                  <a:lnTo>
                    <a:pt x="1568" y="313"/>
                  </a:lnTo>
                  <a:lnTo>
                    <a:pt x="1317" y="470"/>
                  </a:lnTo>
                  <a:lnTo>
                    <a:pt x="1098" y="658"/>
                  </a:lnTo>
                  <a:lnTo>
                    <a:pt x="910" y="846"/>
                  </a:lnTo>
                  <a:lnTo>
                    <a:pt x="753" y="1097"/>
                  </a:lnTo>
                  <a:lnTo>
                    <a:pt x="596" y="1348"/>
                  </a:lnTo>
                  <a:lnTo>
                    <a:pt x="471" y="1630"/>
                  </a:lnTo>
                  <a:lnTo>
                    <a:pt x="440" y="1755"/>
                  </a:lnTo>
                  <a:lnTo>
                    <a:pt x="408" y="1755"/>
                  </a:lnTo>
                  <a:lnTo>
                    <a:pt x="408" y="1849"/>
                  </a:lnTo>
                  <a:lnTo>
                    <a:pt x="283" y="2069"/>
                  </a:lnTo>
                  <a:lnTo>
                    <a:pt x="189" y="2288"/>
                  </a:lnTo>
                  <a:lnTo>
                    <a:pt x="126" y="2539"/>
                  </a:lnTo>
                  <a:lnTo>
                    <a:pt x="63" y="2821"/>
                  </a:lnTo>
                  <a:lnTo>
                    <a:pt x="1" y="3354"/>
                  </a:lnTo>
                  <a:lnTo>
                    <a:pt x="1" y="3605"/>
                  </a:lnTo>
                  <a:lnTo>
                    <a:pt x="32" y="3887"/>
                  </a:lnTo>
                  <a:lnTo>
                    <a:pt x="63" y="4169"/>
                  </a:lnTo>
                  <a:lnTo>
                    <a:pt x="158" y="4451"/>
                  </a:lnTo>
                  <a:lnTo>
                    <a:pt x="126" y="4577"/>
                  </a:lnTo>
                  <a:lnTo>
                    <a:pt x="126" y="4796"/>
                  </a:lnTo>
                  <a:lnTo>
                    <a:pt x="158" y="4984"/>
                  </a:lnTo>
                  <a:lnTo>
                    <a:pt x="189" y="5172"/>
                  </a:lnTo>
                  <a:lnTo>
                    <a:pt x="252" y="5360"/>
                  </a:lnTo>
                  <a:lnTo>
                    <a:pt x="408" y="5736"/>
                  </a:lnTo>
                  <a:lnTo>
                    <a:pt x="628" y="6081"/>
                  </a:lnTo>
                  <a:lnTo>
                    <a:pt x="910" y="6395"/>
                  </a:lnTo>
                  <a:lnTo>
                    <a:pt x="1223" y="6645"/>
                  </a:lnTo>
                  <a:lnTo>
                    <a:pt x="1568" y="6834"/>
                  </a:lnTo>
                  <a:lnTo>
                    <a:pt x="1756" y="6928"/>
                  </a:lnTo>
                  <a:lnTo>
                    <a:pt x="1944" y="6959"/>
                  </a:lnTo>
                  <a:lnTo>
                    <a:pt x="2352" y="7022"/>
                  </a:lnTo>
                  <a:lnTo>
                    <a:pt x="2759" y="7022"/>
                  </a:lnTo>
                  <a:lnTo>
                    <a:pt x="3135" y="6990"/>
                  </a:lnTo>
                  <a:lnTo>
                    <a:pt x="3512" y="6865"/>
                  </a:lnTo>
                  <a:lnTo>
                    <a:pt x="3856" y="6677"/>
                  </a:lnTo>
                  <a:lnTo>
                    <a:pt x="4201" y="6457"/>
                  </a:lnTo>
                  <a:lnTo>
                    <a:pt x="4483" y="6175"/>
                  </a:lnTo>
                  <a:lnTo>
                    <a:pt x="4734" y="5830"/>
                  </a:lnTo>
                  <a:lnTo>
                    <a:pt x="4891" y="5580"/>
                  </a:lnTo>
                  <a:lnTo>
                    <a:pt x="5048" y="5298"/>
                  </a:lnTo>
                  <a:lnTo>
                    <a:pt x="5142" y="4984"/>
                  </a:lnTo>
                  <a:lnTo>
                    <a:pt x="5236" y="4671"/>
                  </a:lnTo>
                  <a:lnTo>
                    <a:pt x="5330" y="4357"/>
                  </a:lnTo>
                  <a:lnTo>
                    <a:pt x="5361" y="4044"/>
                  </a:lnTo>
                  <a:lnTo>
                    <a:pt x="5392" y="3730"/>
                  </a:lnTo>
                  <a:lnTo>
                    <a:pt x="5392" y="3417"/>
                  </a:lnTo>
                  <a:lnTo>
                    <a:pt x="5330" y="2790"/>
                  </a:lnTo>
                  <a:lnTo>
                    <a:pt x="5236" y="2194"/>
                  </a:lnTo>
                  <a:lnTo>
                    <a:pt x="5173" y="1975"/>
                  </a:lnTo>
                  <a:lnTo>
                    <a:pt x="5110" y="1787"/>
                  </a:lnTo>
                  <a:lnTo>
                    <a:pt x="4922" y="1379"/>
                  </a:lnTo>
                  <a:lnTo>
                    <a:pt x="4703" y="1034"/>
                  </a:lnTo>
                  <a:lnTo>
                    <a:pt x="4452" y="690"/>
                  </a:lnTo>
                  <a:lnTo>
                    <a:pt x="4233" y="470"/>
                  </a:lnTo>
                  <a:lnTo>
                    <a:pt x="3950" y="282"/>
                  </a:lnTo>
                  <a:lnTo>
                    <a:pt x="3668" y="157"/>
                  </a:lnTo>
                  <a:lnTo>
                    <a:pt x="3355" y="63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1648450" y="4085075"/>
              <a:ext cx="3175" cy="7875"/>
            </a:xfrm>
            <a:custGeom>
              <a:rect b="b" l="l" r="r" t="t"/>
              <a:pathLst>
                <a:path extrusionOk="0" h="315" w="127">
                  <a:moveTo>
                    <a:pt x="95" y="1"/>
                  </a:moveTo>
                  <a:lnTo>
                    <a:pt x="32" y="158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95"/>
                  </a:lnTo>
                  <a:lnTo>
                    <a:pt x="126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3273750" y="1136975"/>
              <a:ext cx="119150" cy="142650"/>
            </a:xfrm>
            <a:custGeom>
              <a:rect b="b" l="l" r="r" t="t"/>
              <a:pathLst>
                <a:path extrusionOk="0" h="5706" w="4766">
                  <a:moveTo>
                    <a:pt x="2195" y="0"/>
                  </a:moveTo>
                  <a:lnTo>
                    <a:pt x="1913" y="32"/>
                  </a:lnTo>
                  <a:lnTo>
                    <a:pt x="1631" y="94"/>
                  </a:lnTo>
                  <a:lnTo>
                    <a:pt x="1349" y="157"/>
                  </a:lnTo>
                  <a:lnTo>
                    <a:pt x="1098" y="314"/>
                  </a:lnTo>
                  <a:lnTo>
                    <a:pt x="847" y="470"/>
                  </a:lnTo>
                  <a:lnTo>
                    <a:pt x="628" y="658"/>
                  </a:lnTo>
                  <a:lnTo>
                    <a:pt x="440" y="878"/>
                  </a:lnTo>
                  <a:lnTo>
                    <a:pt x="283" y="1097"/>
                  </a:lnTo>
                  <a:lnTo>
                    <a:pt x="158" y="1379"/>
                  </a:lnTo>
                  <a:lnTo>
                    <a:pt x="64" y="1630"/>
                  </a:lnTo>
                  <a:lnTo>
                    <a:pt x="1" y="1912"/>
                  </a:lnTo>
                  <a:lnTo>
                    <a:pt x="1" y="2194"/>
                  </a:lnTo>
                  <a:lnTo>
                    <a:pt x="32" y="2947"/>
                  </a:lnTo>
                  <a:lnTo>
                    <a:pt x="64" y="3292"/>
                  </a:lnTo>
                  <a:lnTo>
                    <a:pt x="126" y="3668"/>
                  </a:lnTo>
                  <a:lnTo>
                    <a:pt x="220" y="4107"/>
                  </a:lnTo>
                  <a:lnTo>
                    <a:pt x="408" y="4483"/>
                  </a:lnTo>
                  <a:lnTo>
                    <a:pt x="628" y="4859"/>
                  </a:lnTo>
                  <a:lnTo>
                    <a:pt x="910" y="5204"/>
                  </a:lnTo>
                  <a:lnTo>
                    <a:pt x="1035" y="5298"/>
                  </a:lnTo>
                  <a:lnTo>
                    <a:pt x="1161" y="5423"/>
                  </a:lnTo>
                  <a:lnTo>
                    <a:pt x="1412" y="5549"/>
                  </a:lnTo>
                  <a:lnTo>
                    <a:pt x="1725" y="5674"/>
                  </a:lnTo>
                  <a:lnTo>
                    <a:pt x="2038" y="5705"/>
                  </a:lnTo>
                  <a:lnTo>
                    <a:pt x="2383" y="5674"/>
                  </a:lnTo>
                  <a:lnTo>
                    <a:pt x="2697" y="5611"/>
                  </a:lnTo>
                  <a:lnTo>
                    <a:pt x="2979" y="5486"/>
                  </a:lnTo>
                  <a:lnTo>
                    <a:pt x="3261" y="5329"/>
                  </a:lnTo>
                  <a:lnTo>
                    <a:pt x="3449" y="5235"/>
                  </a:lnTo>
                  <a:lnTo>
                    <a:pt x="3668" y="5110"/>
                  </a:lnTo>
                  <a:lnTo>
                    <a:pt x="3857" y="4953"/>
                  </a:lnTo>
                  <a:lnTo>
                    <a:pt x="4045" y="4796"/>
                  </a:lnTo>
                  <a:lnTo>
                    <a:pt x="4264" y="4514"/>
                  </a:lnTo>
                  <a:lnTo>
                    <a:pt x="4452" y="4201"/>
                  </a:lnTo>
                  <a:lnTo>
                    <a:pt x="4609" y="3887"/>
                  </a:lnTo>
                  <a:lnTo>
                    <a:pt x="4703" y="3542"/>
                  </a:lnTo>
                  <a:lnTo>
                    <a:pt x="4766" y="3198"/>
                  </a:lnTo>
                  <a:lnTo>
                    <a:pt x="4766" y="2853"/>
                  </a:lnTo>
                  <a:lnTo>
                    <a:pt x="4734" y="2508"/>
                  </a:lnTo>
                  <a:lnTo>
                    <a:pt x="4672" y="2132"/>
                  </a:lnTo>
                  <a:lnTo>
                    <a:pt x="4578" y="1850"/>
                  </a:lnTo>
                  <a:lnTo>
                    <a:pt x="4483" y="1599"/>
                  </a:lnTo>
                  <a:lnTo>
                    <a:pt x="4327" y="1317"/>
                  </a:lnTo>
                  <a:lnTo>
                    <a:pt x="4170" y="1066"/>
                  </a:lnTo>
                  <a:lnTo>
                    <a:pt x="3982" y="847"/>
                  </a:lnTo>
                  <a:lnTo>
                    <a:pt x="3763" y="627"/>
                  </a:lnTo>
                  <a:lnTo>
                    <a:pt x="3543" y="470"/>
                  </a:lnTo>
                  <a:lnTo>
                    <a:pt x="3292" y="314"/>
                  </a:lnTo>
                  <a:lnTo>
                    <a:pt x="3042" y="188"/>
                  </a:lnTo>
                  <a:lnTo>
                    <a:pt x="2759" y="94"/>
                  </a:lnTo>
                  <a:lnTo>
                    <a:pt x="2477" y="32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3330975" y="1425350"/>
              <a:ext cx="118350" cy="137950"/>
            </a:xfrm>
            <a:custGeom>
              <a:rect b="b" l="l" r="r" t="t"/>
              <a:pathLst>
                <a:path extrusionOk="0" h="5518" w="4734">
                  <a:moveTo>
                    <a:pt x="2194" y="1"/>
                  </a:moveTo>
                  <a:lnTo>
                    <a:pt x="1944" y="32"/>
                  </a:lnTo>
                  <a:lnTo>
                    <a:pt x="1662" y="63"/>
                  </a:lnTo>
                  <a:lnTo>
                    <a:pt x="1411" y="157"/>
                  </a:lnTo>
                  <a:lnTo>
                    <a:pt x="1160" y="283"/>
                  </a:lnTo>
                  <a:lnTo>
                    <a:pt x="941" y="439"/>
                  </a:lnTo>
                  <a:lnTo>
                    <a:pt x="753" y="628"/>
                  </a:lnTo>
                  <a:lnTo>
                    <a:pt x="564" y="847"/>
                  </a:lnTo>
                  <a:lnTo>
                    <a:pt x="408" y="1066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94" y="1850"/>
                  </a:lnTo>
                  <a:lnTo>
                    <a:pt x="63" y="2164"/>
                  </a:lnTo>
                  <a:lnTo>
                    <a:pt x="94" y="2007"/>
                  </a:lnTo>
                  <a:lnTo>
                    <a:pt x="0" y="2634"/>
                  </a:lnTo>
                  <a:lnTo>
                    <a:pt x="32" y="3073"/>
                  </a:lnTo>
                  <a:lnTo>
                    <a:pt x="94" y="3543"/>
                  </a:lnTo>
                  <a:lnTo>
                    <a:pt x="188" y="3856"/>
                  </a:lnTo>
                  <a:lnTo>
                    <a:pt x="345" y="4201"/>
                  </a:lnTo>
                  <a:lnTo>
                    <a:pt x="439" y="4389"/>
                  </a:lnTo>
                  <a:lnTo>
                    <a:pt x="564" y="4577"/>
                  </a:lnTo>
                  <a:lnTo>
                    <a:pt x="690" y="4765"/>
                  </a:lnTo>
                  <a:lnTo>
                    <a:pt x="847" y="4922"/>
                  </a:lnTo>
                  <a:lnTo>
                    <a:pt x="909" y="4985"/>
                  </a:lnTo>
                  <a:lnTo>
                    <a:pt x="1066" y="5110"/>
                  </a:lnTo>
                  <a:lnTo>
                    <a:pt x="1191" y="5204"/>
                  </a:lnTo>
                  <a:lnTo>
                    <a:pt x="1505" y="5361"/>
                  </a:lnTo>
                  <a:lnTo>
                    <a:pt x="1850" y="5486"/>
                  </a:lnTo>
                  <a:lnTo>
                    <a:pt x="2194" y="5518"/>
                  </a:lnTo>
                  <a:lnTo>
                    <a:pt x="2571" y="5518"/>
                  </a:lnTo>
                  <a:lnTo>
                    <a:pt x="2759" y="5486"/>
                  </a:lnTo>
                  <a:lnTo>
                    <a:pt x="2915" y="5424"/>
                  </a:lnTo>
                  <a:lnTo>
                    <a:pt x="3135" y="5361"/>
                  </a:lnTo>
                  <a:lnTo>
                    <a:pt x="3323" y="5267"/>
                  </a:lnTo>
                  <a:lnTo>
                    <a:pt x="3480" y="5173"/>
                  </a:lnTo>
                  <a:lnTo>
                    <a:pt x="3668" y="5047"/>
                  </a:lnTo>
                  <a:lnTo>
                    <a:pt x="3950" y="4765"/>
                  </a:lnTo>
                  <a:lnTo>
                    <a:pt x="4232" y="4420"/>
                  </a:lnTo>
                  <a:lnTo>
                    <a:pt x="4389" y="4170"/>
                  </a:lnTo>
                  <a:lnTo>
                    <a:pt x="4545" y="3919"/>
                  </a:lnTo>
                  <a:lnTo>
                    <a:pt x="4639" y="3637"/>
                  </a:lnTo>
                  <a:lnTo>
                    <a:pt x="4702" y="3355"/>
                  </a:lnTo>
                  <a:lnTo>
                    <a:pt x="4734" y="3041"/>
                  </a:lnTo>
                  <a:lnTo>
                    <a:pt x="4734" y="2759"/>
                  </a:lnTo>
                  <a:lnTo>
                    <a:pt x="4702" y="2477"/>
                  </a:lnTo>
                  <a:lnTo>
                    <a:pt x="4639" y="2164"/>
                  </a:lnTo>
                  <a:lnTo>
                    <a:pt x="4577" y="1881"/>
                  </a:lnTo>
                  <a:lnTo>
                    <a:pt x="4451" y="1599"/>
                  </a:lnTo>
                  <a:lnTo>
                    <a:pt x="4326" y="1349"/>
                  </a:lnTo>
                  <a:lnTo>
                    <a:pt x="4169" y="1098"/>
                  </a:lnTo>
                  <a:lnTo>
                    <a:pt x="3981" y="847"/>
                  </a:lnTo>
                  <a:lnTo>
                    <a:pt x="3793" y="628"/>
                  </a:lnTo>
                  <a:lnTo>
                    <a:pt x="3542" y="439"/>
                  </a:lnTo>
                  <a:lnTo>
                    <a:pt x="3323" y="283"/>
                  </a:lnTo>
                  <a:lnTo>
                    <a:pt x="3041" y="157"/>
                  </a:lnTo>
                  <a:lnTo>
                    <a:pt x="2759" y="63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3080200" y="1553100"/>
              <a:ext cx="125400" cy="146550"/>
            </a:xfrm>
            <a:custGeom>
              <a:rect b="b" l="l" r="r" t="t"/>
              <a:pathLst>
                <a:path extrusionOk="0" h="5862" w="5016">
                  <a:moveTo>
                    <a:pt x="2383" y="0"/>
                  </a:moveTo>
                  <a:lnTo>
                    <a:pt x="2195" y="31"/>
                  </a:lnTo>
                  <a:lnTo>
                    <a:pt x="1975" y="63"/>
                  </a:lnTo>
                  <a:lnTo>
                    <a:pt x="1787" y="94"/>
                  </a:lnTo>
                  <a:lnTo>
                    <a:pt x="1474" y="220"/>
                  </a:lnTo>
                  <a:lnTo>
                    <a:pt x="1192" y="376"/>
                  </a:lnTo>
                  <a:lnTo>
                    <a:pt x="941" y="564"/>
                  </a:lnTo>
                  <a:lnTo>
                    <a:pt x="690" y="784"/>
                  </a:lnTo>
                  <a:lnTo>
                    <a:pt x="502" y="1003"/>
                  </a:lnTo>
                  <a:lnTo>
                    <a:pt x="345" y="1285"/>
                  </a:lnTo>
                  <a:lnTo>
                    <a:pt x="189" y="1567"/>
                  </a:lnTo>
                  <a:lnTo>
                    <a:pt x="94" y="1881"/>
                  </a:lnTo>
                  <a:lnTo>
                    <a:pt x="32" y="2288"/>
                  </a:lnTo>
                  <a:lnTo>
                    <a:pt x="0" y="2696"/>
                  </a:lnTo>
                  <a:lnTo>
                    <a:pt x="32" y="3103"/>
                  </a:lnTo>
                  <a:lnTo>
                    <a:pt x="94" y="3511"/>
                  </a:lnTo>
                  <a:lnTo>
                    <a:pt x="220" y="3918"/>
                  </a:lnTo>
                  <a:lnTo>
                    <a:pt x="408" y="4263"/>
                  </a:lnTo>
                  <a:lnTo>
                    <a:pt x="627" y="4608"/>
                  </a:lnTo>
                  <a:lnTo>
                    <a:pt x="909" y="4890"/>
                  </a:lnTo>
                  <a:lnTo>
                    <a:pt x="1129" y="5204"/>
                  </a:lnTo>
                  <a:lnTo>
                    <a:pt x="1411" y="5454"/>
                  </a:lnTo>
                  <a:lnTo>
                    <a:pt x="1568" y="5548"/>
                  </a:lnTo>
                  <a:lnTo>
                    <a:pt x="1724" y="5642"/>
                  </a:lnTo>
                  <a:lnTo>
                    <a:pt x="1913" y="5736"/>
                  </a:lnTo>
                  <a:lnTo>
                    <a:pt x="2101" y="5799"/>
                  </a:lnTo>
                  <a:lnTo>
                    <a:pt x="2351" y="5862"/>
                  </a:lnTo>
                  <a:lnTo>
                    <a:pt x="2884" y="5862"/>
                  </a:lnTo>
                  <a:lnTo>
                    <a:pt x="3166" y="5799"/>
                  </a:lnTo>
                  <a:lnTo>
                    <a:pt x="3449" y="5736"/>
                  </a:lnTo>
                  <a:lnTo>
                    <a:pt x="3668" y="5611"/>
                  </a:lnTo>
                  <a:lnTo>
                    <a:pt x="3887" y="5454"/>
                  </a:lnTo>
                  <a:lnTo>
                    <a:pt x="4107" y="5266"/>
                  </a:lnTo>
                  <a:lnTo>
                    <a:pt x="4483" y="4796"/>
                  </a:lnTo>
                  <a:lnTo>
                    <a:pt x="4640" y="4545"/>
                  </a:lnTo>
                  <a:lnTo>
                    <a:pt x="4765" y="4295"/>
                  </a:lnTo>
                  <a:lnTo>
                    <a:pt x="4859" y="4012"/>
                  </a:lnTo>
                  <a:lnTo>
                    <a:pt x="4953" y="3730"/>
                  </a:lnTo>
                  <a:lnTo>
                    <a:pt x="5016" y="3448"/>
                  </a:lnTo>
                  <a:lnTo>
                    <a:pt x="5016" y="3135"/>
                  </a:lnTo>
                  <a:lnTo>
                    <a:pt x="4984" y="2633"/>
                  </a:lnTo>
                  <a:lnTo>
                    <a:pt x="4890" y="2163"/>
                  </a:lnTo>
                  <a:lnTo>
                    <a:pt x="4765" y="1724"/>
                  </a:lnTo>
                  <a:lnTo>
                    <a:pt x="4671" y="1505"/>
                  </a:lnTo>
                  <a:lnTo>
                    <a:pt x="4546" y="1285"/>
                  </a:lnTo>
                  <a:lnTo>
                    <a:pt x="4295" y="972"/>
                  </a:lnTo>
                  <a:lnTo>
                    <a:pt x="4044" y="690"/>
                  </a:lnTo>
                  <a:lnTo>
                    <a:pt x="3699" y="439"/>
                  </a:lnTo>
                  <a:lnTo>
                    <a:pt x="3354" y="220"/>
                  </a:lnTo>
                  <a:lnTo>
                    <a:pt x="2978" y="94"/>
                  </a:lnTo>
                  <a:lnTo>
                    <a:pt x="2571" y="31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4583250" y="2297575"/>
              <a:ext cx="131675" cy="162225"/>
            </a:xfrm>
            <a:custGeom>
              <a:rect b="b" l="l" r="r" t="t"/>
              <a:pathLst>
                <a:path extrusionOk="0" h="6489" w="5267">
                  <a:moveTo>
                    <a:pt x="2257" y="0"/>
                  </a:moveTo>
                  <a:lnTo>
                    <a:pt x="1913" y="63"/>
                  </a:lnTo>
                  <a:lnTo>
                    <a:pt x="1568" y="188"/>
                  </a:lnTo>
                  <a:lnTo>
                    <a:pt x="1286" y="345"/>
                  </a:lnTo>
                  <a:lnTo>
                    <a:pt x="1004" y="533"/>
                  </a:lnTo>
                  <a:lnTo>
                    <a:pt x="784" y="752"/>
                  </a:lnTo>
                  <a:lnTo>
                    <a:pt x="565" y="1003"/>
                  </a:lnTo>
                  <a:lnTo>
                    <a:pt x="377" y="1285"/>
                  </a:lnTo>
                  <a:lnTo>
                    <a:pt x="251" y="1599"/>
                  </a:lnTo>
                  <a:lnTo>
                    <a:pt x="189" y="1944"/>
                  </a:lnTo>
                  <a:lnTo>
                    <a:pt x="157" y="2257"/>
                  </a:lnTo>
                  <a:lnTo>
                    <a:pt x="63" y="2665"/>
                  </a:lnTo>
                  <a:lnTo>
                    <a:pt x="0" y="2884"/>
                  </a:lnTo>
                  <a:lnTo>
                    <a:pt x="0" y="3103"/>
                  </a:lnTo>
                  <a:lnTo>
                    <a:pt x="32" y="3542"/>
                  </a:lnTo>
                  <a:lnTo>
                    <a:pt x="94" y="3950"/>
                  </a:lnTo>
                  <a:lnTo>
                    <a:pt x="189" y="4263"/>
                  </a:lnTo>
                  <a:lnTo>
                    <a:pt x="314" y="4577"/>
                  </a:lnTo>
                  <a:lnTo>
                    <a:pt x="439" y="4859"/>
                  </a:lnTo>
                  <a:lnTo>
                    <a:pt x="627" y="5110"/>
                  </a:lnTo>
                  <a:lnTo>
                    <a:pt x="878" y="5423"/>
                  </a:lnTo>
                  <a:lnTo>
                    <a:pt x="1129" y="5674"/>
                  </a:lnTo>
                  <a:lnTo>
                    <a:pt x="1380" y="5956"/>
                  </a:lnTo>
                  <a:lnTo>
                    <a:pt x="1693" y="6175"/>
                  </a:lnTo>
                  <a:lnTo>
                    <a:pt x="2038" y="6363"/>
                  </a:lnTo>
                  <a:lnTo>
                    <a:pt x="2383" y="6457"/>
                  </a:lnTo>
                  <a:lnTo>
                    <a:pt x="2571" y="6489"/>
                  </a:lnTo>
                  <a:lnTo>
                    <a:pt x="2916" y="6489"/>
                  </a:lnTo>
                  <a:lnTo>
                    <a:pt x="3104" y="6457"/>
                  </a:lnTo>
                  <a:lnTo>
                    <a:pt x="3292" y="6395"/>
                  </a:lnTo>
                  <a:lnTo>
                    <a:pt x="3480" y="6332"/>
                  </a:lnTo>
                  <a:lnTo>
                    <a:pt x="3637" y="6207"/>
                  </a:lnTo>
                  <a:lnTo>
                    <a:pt x="3825" y="6113"/>
                  </a:lnTo>
                  <a:lnTo>
                    <a:pt x="3981" y="5956"/>
                  </a:lnTo>
                  <a:lnTo>
                    <a:pt x="4232" y="5799"/>
                  </a:lnTo>
                  <a:lnTo>
                    <a:pt x="4452" y="5580"/>
                  </a:lnTo>
                  <a:lnTo>
                    <a:pt x="4640" y="5360"/>
                  </a:lnTo>
                  <a:lnTo>
                    <a:pt x="4796" y="5110"/>
                  </a:lnTo>
                  <a:lnTo>
                    <a:pt x="4922" y="4859"/>
                  </a:lnTo>
                  <a:lnTo>
                    <a:pt x="5016" y="4545"/>
                  </a:lnTo>
                  <a:lnTo>
                    <a:pt x="5110" y="4263"/>
                  </a:lnTo>
                  <a:lnTo>
                    <a:pt x="5173" y="3981"/>
                  </a:lnTo>
                  <a:lnTo>
                    <a:pt x="5235" y="3668"/>
                  </a:lnTo>
                  <a:lnTo>
                    <a:pt x="5267" y="3354"/>
                  </a:lnTo>
                  <a:lnTo>
                    <a:pt x="5267" y="3072"/>
                  </a:lnTo>
                  <a:lnTo>
                    <a:pt x="5235" y="2759"/>
                  </a:lnTo>
                  <a:lnTo>
                    <a:pt x="5173" y="2445"/>
                  </a:lnTo>
                  <a:lnTo>
                    <a:pt x="5110" y="2163"/>
                  </a:lnTo>
                  <a:lnTo>
                    <a:pt x="5016" y="1881"/>
                  </a:lnTo>
                  <a:lnTo>
                    <a:pt x="4859" y="1599"/>
                  </a:lnTo>
                  <a:lnTo>
                    <a:pt x="4734" y="1348"/>
                  </a:lnTo>
                  <a:lnTo>
                    <a:pt x="4546" y="1097"/>
                  </a:lnTo>
                  <a:lnTo>
                    <a:pt x="4326" y="878"/>
                  </a:lnTo>
                  <a:lnTo>
                    <a:pt x="4107" y="658"/>
                  </a:lnTo>
                  <a:lnTo>
                    <a:pt x="3825" y="439"/>
                  </a:lnTo>
                  <a:lnTo>
                    <a:pt x="3511" y="282"/>
                  </a:lnTo>
                  <a:lnTo>
                    <a:pt x="3229" y="125"/>
                  </a:lnTo>
                  <a:lnTo>
                    <a:pt x="2916" y="6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4854400" y="2529525"/>
              <a:ext cx="128550" cy="122275"/>
            </a:xfrm>
            <a:custGeom>
              <a:rect b="b" l="l" r="r" t="t"/>
              <a:pathLst>
                <a:path extrusionOk="0" h="4891" w="5142">
                  <a:moveTo>
                    <a:pt x="2759" y="1"/>
                  </a:moveTo>
                  <a:lnTo>
                    <a:pt x="2571" y="32"/>
                  </a:lnTo>
                  <a:lnTo>
                    <a:pt x="2194" y="157"/>
                  </a:lnTo>
                  <a:lnTo>
                    <a:pt x="1975" y="157"/>
                  </a:lnTo>
                  <a:lnTo>
                    <a:pt x="1756" y="189"/>
                  </a:lnTo>
                  <a:lnTo>
                    <a:pt x="1536" y="220"/>
                  </a:lnTo>
                  <a:lnTo>
                    <a:pt x="1348" y="283"/>
                  </a:lnTo>
                  <a:lnTo>
                    <a:pt x="1129" y="377"/>
                  </a:lnTo>
                  <a:lnTo>
                    <a:pt x="941" y="471"/>
                  </a:lnTo>
                  <a:lnTo>
                    <a:pt x="753" y="596"/>
                  </a:lnTo>
                  <a:lnTo>
                    <a:pt x="596" y="753"/>
                  </a:lnTo>
                  <a:lnTo>
                    <a:pt x="376" y="972"/>
                  </a:lnTo>
                  <a:lnTo>
                    <a:pt x="251" y="1223"/>
                  </a:lnTo>
                  <a:lnTo>
                    <a:pt x="126" y="1474"/>
                  </a:lnTo>
                  <a:lnTo>
                    <a:pt x="63" y="1725"/>
                  </a:lnTo>
                  <a:lnTo>
                    <a:pt x="0" y="1975"/>
                  </a:lnTo>
                  <a:lnTo>
                    <a:pt x="0" y="2258"/>
                  </a:lnTo>
                  <a:lnTo>
                    <a:pt x="0" y="2540"/>
                  </a:lnTo>
                  <a:lnTo>
                    <a:pt x="32" y="2822"/>
                  </a:lnTo>
                  <a:lnTo>
                    <a:pt x="94" y="3073"/>
                  </a:lnTo>
                  <a:lnTo>
                    <a:pt x="188" y="3323"/>
                  </a:lnTo>
                  <a:lnTo>
                    <a:pt x="314" y="3574"/>
                  </a:lnTo>
                  <a:lnTo>
                    <a:pt x="470" y="3793"/>
                  </a:lnTo>
                  <a:lnTo>
                    <a:pt x="627" y="3982"/>
                  </a:lnTo>
                  <a:lnTo>
                    <a:pt x="815" y="4170"/>
                  </a:lnTo>
                  <a:lnTo>
                    <a:pt x="1035" y="4358"/>
                  </a:lnTo>
                  <a:lnTo>
                    <a:pt x="1254" y="4483"/>
                  </a:lnTo>
                  <a:lnTo>
                    <a:pt x="1505" y="4608"/>
                  </a:lnTo>
                  <a:lnTo>
                    <a:pt x="1756" y="4734"/>
                  </a:lnTo>
                  <a:lnTo>
                    <a:pt x="2006" y="4797"/>
                  </a:lnTo>
                  <a:lnTo>
                    <a:pt x="2257" y="4859"/>
                  </a:lnTo>
                  <a:lnTo>
                    <a:pt x="2539" y="4891"/>
                  </a:lnTo>
                  <a:lnTo>
                    <a:pt x="2790" y="4891"/>
                  </a:lnTo>
                  <a:lnTo>
                    <a:pt x="3041" y="4859"/>
                  </a:lnTo>
                  <a:lnTo>
                    <a:pt x="3323" y="4797"/>
                  </a:lnTo>
                  <a:lnTo>
                    <a:pt x="3574" y="4703"/>
                  </a:lnTo>
                  <a:lnTo>
                    <a:pt x="3824" y="4577"/>
                  </a:lnTo>
                  <a:lnTo>
                    <a:pt x="4044" y="4452"/>
                  </a:lnTo>
                  <a:lnTo>
                    <a:pt x="4263" y="4264"/>
                  </a:lnTo>
                  <a:lnTo>
                    <a:pt x="4451" y="4107"/>
                  </a:lnTo>
                  <a:lnTo>
                    <a:pt x="4608" y="3888"/>
                  </a:lnTo>
                  <a:lnTo>
                    <a:pt x="4765" y="3668"/>
                  </a:lnTo>
                  <a:lnTo>
                    <a:pt x="4890" y="3449"/>
                  </a:lnTo>
                  <a:lnTo>
                    <a:pt x="4984" y="3198"/>
                  </a:lnTo>
                  <a:lnTo>
                    <a:pt x="5078" y="2947"/>
                  </a:lnTo>
                  <a:lnTo>
                    <a:pt x="5110" y="2665"/>
                  </a:lnTo>
                  <a:lnTo>
                    <a:pt x="5141" y="2414"/>
                  </a:lnTo>
                  <a:lnTo>
                    <a:pt x="5141" y="2163"/>
                  </a:lnTo>
                  <a:lnTo>
                    <a:pt x="5110" y="1881"/>
                  </a:lnTo>
                  <a:lnTo>
                    <a:pt x="5047" y="1631"/>
                  </a:lnTo>
                  <a:lnTo>
                    <a:pt x="4953" y="1348"/>
                  </a:lnTo>
                  <a:lnTo>
                    <a:pt x="4796" y="1066"/>
                  </a:lnTo>
                  <a:lnTo>
                    <a:pt x="4639" y="816"/>
                  </a:lnTo>
                  <a:lnTo>
                    <a:pt x="4420" y="565"/>
                  </a:lnTo>
                  <a:lnTo>
                    <a:pt x="4169" y="377"/>
                  </a:lnTo>
                  <a:lnTo>
                    <a:pt x="3919" y="220"/>
                  </a:lnTo>
                  <a:lnTo>
                    <a:pt x="3605" y="9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4672575" y="2563225"/>
              <a:ext cx="116025" cy="130900"/>
            </a:xfrm>
            <a:custGeom>
              <a:rect b="b" l="l" r="r" t="t"/>
              <a:pathLst>
                <a:path extrusionOk="0" h="5236" w="4641">
                  <a:moveTo>
                    <a:pt x="2227" y="0"/>
                  </a:moveTo>
                  <a:lnTo>
                    <a:pt x="1819" y="63"/>
                  </a:lnTo>
                  <a:lnTo>
                    <a:pt x="1443" y="157"/>
                  </a:lnTo>
                  <a:lnTo>
                    <a:pt x="1098" y="345"/>
                  </a:lnTo>
                  <a:lnTo>
                    <a:pt x="785" y="596"/>
                  </a:lnTo>
                  <a:lnTo>
                    <a:pt x="502" y="878"/>
                  </a:lnTo>
                  <a:lnTo>
                    <a:pt x="346" y="1129"/>
                  </a:lnTo>
                  <a:lnTo>
                    <a:pt x="189" y="1411"/>
                  </a:lnTo>
                  <a:lnTo>
                    <a:pt x="95" y="1693"/>
                  </a:lnTo>
                  <a:lnTo>
                    <a:pt x="32" y="1975"/>
                  </a:lnTo>
                  <a:lnTo>
                    <a:pt x="1" y="2289"/>
                  </a:lnTo>
                  <a:lnTo>
                    <a:pt x="32" y="2602"/>
                  </a:lnTo>
                  <a:lnTo>
                    <a:pt x="64" y="2884"/>
                  </a:lnTo>
                  <a:lnTo>
                    <a:pt x="158" y="3198"/>
                  </a:lnTo>
                  <a:lnTo>
                    <a:pt x="346" y="3574"/>
                  </a:lnTo>
                  <a:lnTo>
                    <a:pt x="565" y="3950"/>
                  </a:lnTo>
                  <a:lnTo>
                    <a:pt x="659" y="4138"/>
                  </a:lnTo>
                  <a:lnTo>
                    <a:pt x="753" y="4326"/>
                  </a:lnTo>
                  <a:lnTo>
                    <a:pt x="910" y="4514"/>
                  </a:lnTo>
                  <a:lnTo>
                    <a:pt x="1035" y="4671"/>
                  </a:lnTo>
                  <a:lnTo>
                    <a:pt x="1192" y="4796"/>
                  </a:lnTo>
                  <a:lnTo>
                    <a:pt x="1380" y="4922"/>
                  </a:lnTo>
                  <a:lnTo>
                    <a:pt x="1568" y="5016"/>
                  </a:lnTo>
                  <a:lnTo>
                    <a:pt x="1756" y="5110"/>
                  </a:lnTo>
                  <a:lnTo>
                    <a:pt x="1976" y="5173"/>
                  </a:lnTo>
                  <a:lnTo>
                    <a:pt x="2164" y="5235"/>
                  </a:lnTo>
                  <a:lnTo>
                    <a:pt x="2603" y="5235"/>
                  </a:lnTo>
                  <a:lnTo>
                    <a:pt x="2791" y="5204"/>
                  </a:lnTo>
                  <a:lnTo>
                    <a:pt x="3010" y="5173"/>
                  </a:lnTo>
                  <a:lnTo>
                    <a:pt x="3230" y="5079"/>
                  </a:lnTo>
                  <a:lnTo>
                    <a:pt x="3418" y="4953"/>
                  </a:lnTo>
                  <a:lnTo>
                    <a:pt x="3700" y="4765"/>
                  </a:lnTo>
                  <a:lnTo>
                    <a:pt x="3951" y="4514"/>
                  </a:lnTo>
                  <a:lnTo>
                    <a:pt x="4170" y="4264"/>
                  </a:lnTo>
                  <a:lnTo>
                    <a:pt x="4327" y="3981"/>
                  </a:lnTo>
                  <a:lnTo>
                    <a:pt x="4483" y="3668"/>
                  </a:lnTo>
                  <a:lnTo>
                    <a:pt x="4577" y="3323"/>
                  </a:lnTo>
                  <a:lnTo>
                    <a:pt x="4640" y="2978"/>
                  </a:lnTo>
                  <a:lnTo>
                    <a:pt x="4640" y="2634"/>
                  </a:lnTo>
                  <a:lnTo>
                    <a:pt x="4640" y="2289"/>
                  </a:lnTo>
                  <a:lnTo>
                    <a:pt x="4577" y="1944"/>
                  </a:lnTo>
                  <a:lnTo>
                    <a:pt x="4452" y="1630"/>
                  </a:lnTo>
                  <a:lnTo>
                    <a:pt x="4327" y="1286"/>
                  </a:lnTo>
                  <a:lnTo>
                    <a:pt x="4139" y="972"/>
                  </a:lnTo>
                  <a:lnTo>
                    <a:pt x="3919" y="721"/>
                  </a:lnTo>
                  <a:lnTo>
                    <a:pt x="3668" y="471"/>
                  </a:lnTo>
                  <a:lnTo>
                    <a:pt x="3386" y="283"/>
                  </a:lnTo>
                  <a:lnTo>
                    <a:pt x="3010" y="126"/>
                  </a:lnTo>
                  <a:lnTo>
                    <a:pt x="2603" y="32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4769750" y="2314025"/>
              <a:ext cx="94850" cy="111300"/>
            </a:xfrm>
            <a:custGeom>
              <a:rect b="b" l="l" r="r" t="t"/>
              <a:pathLst>
                <a:path extrusionOk="0" h="4452" w="3794">
                  <a:moveTo>
                    <a:pt x="1600" y="0"/>
                  </a:moveTo>
                  <a:lnTo>
                    <a:pt x="1255" y="94"/>
                  </a:lnTo>
                  <a:lnTo>
                    <a:pt x="1098" y="188"/>
                  </a:lnTo>
                  <a:lnTo>
                    <a:pt x="941" y="251"/>
                  </a:lnTo>
                  <a:lnTo>
                    <a:pt x="816" y="377"/>
                  </a:lnTo>
                  <a:lnTo>
                    <a:pt x="690" y="502"/>
                  </a:lnTo>
                  <a:lnTo>
                    <a:pt x="565" y="627"/>
                  </a:lnTo>
                  <a:lnTo>
                    <a:pt x="471" y="784"/>
                  </a:lnTo>
                  <a:lnTo>
                    <a:pt x="408" y="941"/>
                  </a:lnTo>
                  <a:lnTo>
                    <a:pt x="346" y="1129"/>
                  </a:lnTo>
                  <a:lnTo>
                    <a:pt x="283" y="1286"/>
                  </a:lnTo>
                  <a:lnTo>
                    <a:pt x="283" y="1411"/>
                  </a:lnTo>
                  <a:lnTo>
                    <a:pt x="252" y="1724"/>
                  </a:lnTo>
                  <a:lnTo>
                    <a:pt x="158" y="1912"/>
                  </a:lnTo>
                  <a:lnTo>
                    <a:pt x="95" y="2132"/>
                  </a:lnTo>
                  <a:lnTo>
                    <a:pt x="32" y="2602"/>
                  </a:lnTo>
                  <a:lnTo>
                    <a:pt x="64" y="2257"/>
                  </a:lnTo>
                  <a:lnTo>
                    <a:pt x="32" y="2445"/>
                  </a:lnTo>
                  <a:lnTo>
                    <a:pt x="1" y="2665"/>
                  </a:lnTo>
                  <a:lnTo>
                    <a:pt x="1" y="2853"/>
                  </a:lnTo>
                  <a:lnTo>
                    <a:pt x="32" y="3041"/>
                  </a:lnTo>
                  <a:lnTo>
                    <a:pt x="95" y="3229"/>
                  </a:lnTo>
                  <a:lnTo>
                    <a:pt x="189" y="3417"/>
                  </a:lnTo>
                  <a:lnTo>
                    <a:pt x="283" y="3605"/>
                  </a:lnTo>
                  <a:lnTo>
                    <a:pt x="377" y="3762"/>
                  </a:lnTo>
                  <a:lnTo>
                    <a:pt x="534" y="3919"/>
                  </a:lnTo>
                  <a:lnTo>
                    <a:pt x="659" y="4044"/>
                  </a:lnTo>
                  <a:lnTo>
                    <a:pt x="816" y="4169"/>
                  </a:lnTo>
                  <a:lnTo>
                    <a:pt x="973" y="4263"/>
                  </a:lnTo>
                  <a:lnTo>
                    <a:pt x="1161" y="4326"/>
                  </a:lnTo>
                  <a:lnTo>
                    <a:pt x="1349" y="4389"/>
                  </a:lnTo>
                  <a:lnTo>
                    <a:pt x="1756" y="4452"/>
                  </a:lnTo>
                  <a:lnTo>
                    <a:pt x="1976" y="4452"/>
                  </a:lnTo>
                  <a:lnTo>
                    <a:pt x="2164" y="4420"/>
                  </a:lnTo>
                  <a:lnTo>
                    <a:pt x="2383" y="4389"/>
                  </a:lnTo>
                  <a:lnTo>
                    <a:pt x="2571" y="4326"/>
                  </a:lnTo>
                  <a:lnTo>
                    <a:pt x="2759" y="4232"/>
                  </a:lnTo>
                  <a:lnTo>
                    <a:pt x="2916" y="4107"/>
                  </a:lnTo>
                  <a:lnTo>
                    <a:pt x="3104" y="3981"/>
                  </a:lnTo>
                  <a:lnTo>
                    <a:pt x="3230" y="3825"/>
                  </a:lnTo>
                  <a:lnTo>
                    <a:pt x="3355" y="3668"/>
                  </a:lnTo>
                  <a:lnTo>
                    <a:pt x="3480" y="3511"/>
                  </a:lnTo>
                  <a:lnTo>
                    <a:pt x="3574" y="3323"/>
                  </a:lnTo>
                  <a:lnTo>
                    <a:pt x="3668" y="3104"/>
                  </a:lnTo>
                  <a:lnTo>
                    <a:pt x="3731" y="2916"/>
                  </a:lnTo>
                  <a:lnTo>
                    <a:pt x="3762" y="2727"/>
                  </a:lnTo>
                  <a:lnTo>
                    <a:pt x="3794" y="2508"/>
                  </a:lnTo>
                  <a:lnTo>
                    <a:pt x="3794" y="2289"/>
                  </a:lnTo>
                  <a:lnTo>
                    <a:pt x="3762" y="2007"/>
                  </a:lnTo>
                  <a:lnTo>
                    <a:pt x="3700" y="1693"/>
                  </a:lnTo>
                  <a:lnTo>
                    <a:pt x="3606" y="1380"/>
                  </a:lnTo>
                  <a:lnTo>
                    <a:pt x="3480" y="1097"/>
                  </a:lnTo>
                  <a:lnTo>
                    <a:pt x="3292" y="815"/>
                  </a:lnTo>
                  <a:lnTo>
                    <a:pt x="3104" y="565"/>
                  </a:lnTo>
                  <a:lnTo>
                    <a:pt x="2885" y="345"/>
                  </a:lnTo>
                  <a:lnTo>
                    <a:pt x="2634" y="188"/>
                  </a:lnTo>
                  <a:lnTo>
                    <a:pt x="2477" y="126"/>
                  </a:lnTo>
                  <a:lnTo>
                    <a:pt x="2289" y="63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4620875" y="2057775"/>
              <a:ext cx="126975" cy="140300"/>
            </a:xfrm>
            <a:custGeom>
              <a:rect b="b" l="l" r="r" t="t"/>
              <a:pathLst>
                <a:path extrusionOk="0" h="5612" w="5079">
                  <a:moveTo>
                    <a:pt x="2132" y="0"/>
                  </a:moveTo>
                  <a:lnTo>
                    <a:pt x="1849" y="31"/>
                  </a:lnTo>
                  <a:lnTo>
                    <a:pt x="1536" y="94"/>
                  </a:lnTo>
                  <a:lnTo>
                    <a:pt x="1254" y="188"/>
                  </a:lnTo>
                  <a:lnTo>
                    <a:pt x="1003" y="345"/>
                  </a:lnTo>
                  <a:lnTo>
                    <a:pt x="752" y="533"/>
                  </a:lnTo>
                  <a:lnTo>
                    <a:pt x="533" y="721"/>
                  </a:lnTo>
                  <a:lnTo>
                    <a:pt x="345" y="972"/>
                  </a:lnTo>
                  <a:lnTo>
                    <a:pt x="219" y="1223"/>
                  </a:lnTo>
                  <a:lnTo>
                    <a:pt x="94" y="1505"/>
                  </a:lnTo>
                  <a:lnTo>
                    <a:pt x="31" y="1818"/>
                  </a:lnTo>
                  <a:lnTo>
                    <a:pt x="0" y="2132"/>
                  </a:lnTo>
                  <a:lnTo>
                    <a:pt x="0" y="2445"/>
                  </a:lnTo>
                  <a:lnTo>
                    <a:pt x="63" y="2790"/>
                  </a:lnTo>
                  <a:lnTo>
                    <a:pt x="157" y="3009"/>
                  </a:lnTo>
                  <a:lnTo>
                    <a:pt x="157" y="3417"/>
                  </a:lnTo>
                  <a:lnTo>
                    <a:pt x="188" y="3824"/>
                  </a:lnTo>
                  <a:lnTo>
                    <a:pt x="314" y="4201"/>
                  </a:lnTo>
                  <a:lnTo>
                    <a:pt x="502" y="4545"/>
                  </a:lnTo>
                  <a:lnTo>
                    <a:pt x="721" y="4859"/>
                  </a:lnTo>
                  <a:lnTo>
                    <a:pt x="1003" y="5110"/>
                  </a:lnTo>
                  <a:lnTo>
                    <a:pt x="1348" y="5329"/>
                  </a:lnTo>
                  <a:lnTo>
                    <a:pt x="1755" y="5486"/>
                  </a:lnTo>
                  <a:lnTo>
                    <a:pt x="2069" y="5580"/>
                  </a:lnTo>
                  <a:lnTo>
                    <a:pt x="2351" y="5611"/>
                  </a:lnTo>
                  <a:lnTo>
                    <a:pt x="2665" y="5611"/>
                  </a:lnTo>
                  <a:lnTo>
                    <a:pt x="2947" y="5580"/>
                  </a:lnTo>
                  <a:lnTo>
                    <a:pt x="3229" y="5486"/>
                  </a:lnTo>
                  <a:lnTo>
                    <a:pt x="3511" y="5392"/>
                  </a:lnTo>
                  <a:lnTo>
                    <a:pt x="3762" y="5266"/>
                  </a:lnTo>
                  <a:lnTo>
                    <a:pt x="3981" y="5078"/>
                  </a:lnTo>
                  <a:lnTo>
                    <a:pt x="4200" y="4890"/>
                  </a:lnTo>
                  <a:lnTo>
                    <a:pt x="4420" y="4671"/>
                  </a:lnTo>
                  <a:lnTo>
                    <a:pt x="4577" y="4451"/>
                  </a:lnTo>
                  <a:lnTo>
                    <a:pt x="4733" y="4201"/>
                  </a:lnTo>
                  <a:lnTo>
                    <a:pt x="4859" y="3918"/>
                  </a:lnTo>
                  <a:lnTo>
                    <a:pt x="4953" y="3636"/>
                  </a:lnTo>
                  <a:lnTo>
                    <a:pt x="5015" y="3354"/>
                  </a:lnTo>
                  <a:lnTo>
                    <a:pt x="5078" y="3041"/>
                  </a:lnTo>
                  <a:lnTo>
                    <a:pt x="5078" y="2821"/>
                  </a:lnTo>
                  <a:lnTo>
                    <a:pt x="5047" y="2602"/>
                  </a:lnTo>
                  <a:lnTo>
                    <a:pt x="5015" y="2351"/>
                  </a:lnTo>
                  <a:lnTo>
                    <a:pt x="4953" y="2132"/>
                  </a:lnTo>
                  <a:lnTo>
                    <a:pt x="4765" y="1724"/>
                  </a:lnTo>
                  <a:lnTo>
                    <a:pt x="4514" y="1317"/>
                  </a:lnTo>
                  <a:lnTo>
                    <a:pt x="4232" y="940"/>
                  </a:lnTo>
                  <a:lnTo>
                    <a:pt x="3887" y="627"/>
                  </a:lnTo>
                  <a:lnTo>
                    <a:pt x="3511" y="376"/>
                  </a:lnTo>
                  <a:lnTo>
                    <a:pt x="3103" y="157"/>
                  </a:lnTo>
                  <a:lnTo>
                    <a:pt x="2790" y="63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1164175" y="4390725"/>
              <a:ext cx="5118050" cy="1059525"/>
            </a:xfrm>
            <a:custGeom>
              <a:rect b="b" l="l" r="r" t="t"/>
              <a:pathLst>
                <a:path extrusionOk="0" h="42381" w="204722">
                  <a:moveTo>
                    <a:pt x="4200" y="0"/>
                  </a:moveTo>
                  <a:lnTo>
                    <a:pt x="3730" y="752"/>
                  </a:lnTo>
                  <a:lnTo>
                    <a:pt x="3260" y="1536"/>
                  </a:lnTo>
                  <a:lnTo>
                    <a:pt x="2853" y="2320"/>
                  </a:lnTo>
                  <a:lnTo>
                    <a:pt x="2445" y="3103"/>
                  </a:lnTo>
                  <a:lnTo>
                    <a:pt x="2069" y="3918"/>
                  </a:lnTo>
                  <a:lnTo>
                    <a:pt x="1693" y="4733"/>
                  </a:lnTo>
                  <a:lnTo>
                    <a:pt x="1379" y="5548"/>
                  </a:lnTo>
                  <a:lnTo>
                    <a:pt x="1034" y="6363"/>
                  </a:lnTo>
                  <a:lnTo>
                    <a:pt x="658" y="7366"/>
                  </a:lnTo>
                  <a:lnTo>
                    <a:pt x="470" y="7931"/>
                  </a:lnTo>
                  <a:lnTo>
                    <a:pt x="282" y="8495"/>
                  </a:lnTo>
                  <a:lnTo>
                    <a:pt x="125" y="9122"/>
                  </a:lnTo>
                  <a:lnTo>
                    <a:pt x="0" y="9686"/>
                  </a:lnTo>
                  <a:lnTo>
                    <a:pt x="0" y="9968"/>
                  </a:lnTo>
                  <a:lnTo>
                    <a:pt x="0" y="10250"/>
                  </a:lnTo>
                  <a:lnTo>
                    <a:pt x="0" y="10532"/>
                  </a:lnTo>
                  <a:lnTo>
                    <a:pt x="63" y="10783"/>
                  </a:lnTo>
                  <a:lnTo>
                    <a:pt x="157" y="11065"/>
                  </a:lnTo>
                  <a:lnTo>
                    <a:pt x="282" y="11316"/>
                  </a:lnTo>
                  <a:lnTo>
                    <a:pt x="470" y="11598"/>
                  </a:lnTo>
                  <a:lnTo>
                    <a:pt x="658" y="11849"/>
                  </a:lnTo>
                  <a:lnTo>
                    <a:pt x="1097" y="12319"/>
                  </a:lnTo>
                  <a:lnTo>
                    <a:pt x="1505" y="12758"/>
                  </a:lnTo>
                  <a:lnTo>
                    <a:pt x="1975" y="13385"/>
                  </a:lnTo>
                  <a:lnTo>
                    <a:pt x="2414" y="14012"/>
                  </a:lnTo>
                  <a:lnTo>
                    <a:pt x="2853" y="14639"/>
                  </a:lnTo>
                  <a:lnTo>
                    <a:pt x="3291" y="15234"/>
                  </a:lnTo>
                  <a:lnTo>
                    <a:pt x="3793" y="15799"/>
                  </a:lnTo>
                  <a:lnTo>
                    <a:pt x="4044" y="16081"/>
                  </a:lnTo>
                  <a:lnTo>
                    <a:pt x="4326" y="16331"/>
                  </a:lnTo>
                  <a:lnTo>
                    <a:pt x="4608" y="16551"/>
                  </a:lnTo>
                  <a:lnTo>
                    <a:pt x="4890" y="16770"/>
                  </a:lnTo>
                  <a:lnTo>
                    <a:pt x="5235" y="16990"/>
                  </a:lnTo>
                  <a:lnTo>
                    <a:pt x="5580" y="17178"/>
                  </a:lnTo>
                  <a:lnTo>
                    <a:pt x="7586" y="18181"/>
                  </a:lnTo>
                  <a:lnTo>
                    <a:pt x="9561" y="19215"/>
                  </a:lnTo>
                  <a:lnTo>
                    <a:pt x="11535" y="20344"/>
                  </a:lnTo>
                  <a:lnTo>
                    <a:pt x="13479" y="21472"/>
                  </a:lnTo>
                  <a:lnTo>
                    <a:pt x="17334" y="23792"/>
                  </a:lnTo>
                  <a:lnTo>
                    <a:pt x="19247" y="24952"/>
                  </a:lnTo>
                  <a:lnTo>
                    <a:pt x="21159" y="26112"/>
                  </a:lnTo>
                  <a:lnTo>
                    <a:pt x="21786" y="26456"/>
                  </a:lnTo>
                  <a:lnTo>
                    <a:pt x="22381" y="26770"/>
                  </a:lnTo>
                  <a:lnTo>
                    <a:pt x="23008" y="27052"/>
                  </a:lnTo>
                  <a:lnTo>
                    <a:pt x="23604" y="27303"/>
                  </a:lnTo>
                  <a:lnTo>
                    <a:pt x="24231" y="27522"/>
                  </a:lnTo>
                  <a:lnTo>
                    <a:pt x="24826" y="27742"/>
                  </a:lnTo>
                  <a:lnTo>
                    <a:pt x="26080" y="28118"/>
                  </a:lnTo>
                  <a:lnTo>
                    <a:pt x="27365" y="28431"/>
                  </a:lnTo>
                  <a:lnTo>
                    <a:pt x="28650" y="28713"/>
                  </a:lnTo>
                  <a:lnTo>
                    <a:pt x="31284" y="29309"/>
                  </a:lnTo>
                  <a:lnTo>
                    <a:pt x="31848" y="29466"/>
                  </a:lnTo>
                  <a:lnTo>
                    <a:pt x="32412" y="29654"/>
                  </a:lnTo>
                  <a:lnTo>
                    <a:pt x="32945" y="29873"/>
                  </a:lnTo>
                  <a:lnTo>
                    <a:pt x="33478" y="30124"/>
                  </a:lnTo>
                  <a:lnTo>
                    <a:pt x="34512" y="30625"/>
                  </a:lnTo>
                  <a:lnTo>
                    <a:pt x="35578" y="31190"/>
                  </a:lnTo>
                  <a:lnTo>
                    <a:pt x="36612" y="31754"/>
                  </a:lnTo>
                  <a:lnTo>
                    <a:pt x="37145" y="32005"/>
                  </a:lnTo>
                  <a:lnTo>
                    <a:pt x="37678" y="32224"/>
                  </a:lnTo>
                  <a:lnTo>
                    <a:pt x="38242" y="32443"/>
                  </a:lnTo>
                  <a:lnTo>
                    <a:pt x="38807" y="32632"/>
                  </a:lnTo>
                  <a:lnTo>
                    <a:pt x="39371" y="32788"/>
                  </a:lnTo>
                  <a:lnTo>
                    <a:pt x="39966" y="32882"/>
                  </a:lnTo>
                  <a:lnTo>
                    <a:pt x="41346" y="33102"/>
                  </a:lnTo>
                  <a:lnTo>
                    <a:pt x="42725" y="33352"/>
                  </a:lnTo>
                  <a:lnTo>
                    <a:pt x="44073" y="33603"/>
                  </a:lnTo>
                  <a:lnTo>
                    <a:pt x="45421" y="33885"/>
                  </a:lnTo>
                  <a:lnTo>
                    <a:pt x="48148" y="34481"/>
                  </a:lnTo>
                  <a:lnTo>
                    <a:pt x="50844" y="35077"/>
                  </a:lnTo>
                  <a:lnTo>
                    <a:pt x="52066" y="35390"/>
                  </a:lnTo>
                  <a:lnTo>
                    <a:pt x="53320" y="35735"/>
                  </a:lnTo>
                  <a:lnTo>
                    <a:pt x="54542" y="36080"/>
                  </a:lnTo>
                  <a:lnTo>
                    <a:pt x="55169" y="36236"/>
                  </a:lnTo>
                  <a:lnTo>
                    <a:pt x="55796" y="36362"/>
                  </a:lnTo>
                  <a:lnTo>
                    <a:pt x="57113" y="36644"/>
                  </a:lnTo>
                  <a:lnTo>
                    <a:pt x="57802" y="36769"/>
                  </a:lnTo>
                  <a:lnTo>
                    <a:pt x="58116" y="36801"/>
                  </a:lnTo>
                  <a:lnTo>
                    <a:pt x="58461" y="36832"/>
                  </a:lnTo>
                  <a:lnTo>
                    <a:pt x="58743" y="36801"/>
                  </a:lnTo>
                  <a:lnTo>
                    <a:pt x="59025" y="36769"/>
                  </a:lnTo>
                  <a:lnTo>
                    <a:pt x="59338" y="36738"/>
                  </a:lnTo>
                  <a:lnTo>
                    <a:pt x="59620" y="36707"/>
                  </a:lnTo>
                  <a:lnTo>
                    <a:pt x="59903" y="36738"/>
                  </a:lnTo>
                  <a:lnTo>
                    <a:pt x="60153" y="36801"/>
                  </a:lnTo>
                  <a:lnTo>
                    <a:pt x="60279" y="36832"/>
                  </a:lnTo>
                  <a:lnTo>
                    <a:pt x="60404" y="36926"/>
                  </a:lnTo>
                  <a:lnTo>
                    <a:pt x="60498" y="37020"/>
                  </a:lnTo>
                  <a:lnTo>
                    <a:pt x="60592" y="37145"/>
                  </a:lnTo>
                  <a:lnTo>
                    <a:pt x="60843" y="37083"/>
                  </a:lnTo>
                  <a:lnTo>
                    <a:pt x="61094" y="37051"/>
                  </a:lnTo>
                  <a:lnTo>
                    <a:pt x="61376" y="37051"/>
                  </a:lnTo>
                  <a:lnTo>
                    <a:pt x="61658" y="37083"/>
                  </a:lnTo>
                  <a:lnTo>
                    <a:pt x="62254" y="37177"/>
                  </a:lnTo>
                  <a:lnTo>
                    <a:pt x="62880" y="37302"/>
                  </a:lnTo>
                  <a:lnTo>
                    <a:pt x="64134" y="37647"/>
                  </a:lnTo>
                  <a:lnTo>
                    <a:pt x="64699" y="37804"/>
                  </a:lnTo>
                  <a:lnTo>
                    <a:pt x="65200" y="37929"/>
                  </a:lnTo>
                  <a:lnTo>
                    <a:pt x="66329" y="38180"/>
                  </a:lnTo>
                  <a:lnTo>
                    <a:pt x="67426" y="38399"/>
                  </a:lnTo>
                  <a:lnTo>
                    <a:pt x="68523" y="38650"/>
                  </a:lnTo>
                  <a:lnTo>
                    <a:pt x="69087" y="38744"/>
                  </a:lnTo>
                  <a:lnTo>
                    <a:pt x="69651" y="38807"/>
                  </a:lnTo>
                  <a:lnTo>
                    <a:pt x="70592" y="38901"/>
                  </a:lnTo>
                  <a:lnTo>
                    <a:pt x="71501" y="38995"/>
                  </a:lnTo>
                  <a:lnTo>
                    <a:pt x="71940" y="39058"/>
                  </a:lnTo>
                  <a:lnTo>
                    <a:pt x="72378" y="39152"/>
                  </a:lnTo>
                  <a:lnTo>
                    <a:pt x="72849" y="39246"/>
                  </a:lnTo>
                  <a:lnTo>
                    <a:pt x="73287" y="39402"/>
                  </a:lnTo>
                  <a:lnTo>
                    <a:pt x="74102" y="39684"/>
                  </a:lnTo>
                  <a:lnTo>
                    <a:pt x="74949" y="39935"/>
                  </a:lnTo>
                  <a:lnTo>
                    <a:pt x="75795" y="40186"/>
                  </a:lnTo>
                  <a:lnTo>
                    <a:pt x="76641" y="40374"/>
                  </a:lnTo>
                  <a:lnTo>
                    <a:pt x="77488" y="40562"/>
                  </a:lnTo>
                  <a:lnTo>
                    <a:pt x="78334" y="40719"/>
                  </a:lnTo>
                  <a:lnTo>
                    <a:pt x="80090" y="41001"/>
                  </a:lnTo>
                  <a:lnTo>
                    <a:pt x="81814" y="41220"/>
                  </a:lnTo>
                  <a:lnTo>
                    <a:pt x="83569" y="41408"/>
                  </a:lnTo>
                  <a:lnTo>
                    <a:pt x="87048" y="41753"/>
                  </a:lnTo>
                  <a:lnTo>
                    <a:pt x="89086" y="41973"/>
                  </a:lnTo>
                  <a:lnTo>
                    <a:pt x="91155" y="42129"/>
                  </a:lnTo>
                  <a:lnTo>
                    <a:pt x="93224" y="42255"/>
                  </a:lnTo>
                  <a:lnTo>
                    <a:pt x="95292" y="42318"/>
                  </a:lnTo>
                  <a:lnTo>
                    <a:pt x="97361" y="42380"/>
                  </a:lnTo>
                  <a:lnTo>
                    <a:pt x="99430" y="42380"/>
                  </a:lnTo>
                  <a:lnTo>
                    <a:pt x="101499" y="42349"/>
                  </a:lnTo>
                  <a:lnTo>
                    <a:pt x="103536" y="42286"/>
                  </a:lnTo>
                  <a:lnTo>
                    <a:pt x="106483" y="42129"/>
                  </a:lnTo>
                  <a:lnTo>
                    <a:pt x="107956" y="42035"/>
                  </a:lnTo>
                  <a:lnTo>
                    <a:pt x="109430" y="41941"/>
                  </a:lnTo>
                  <a:lnTo>
                    <a:pt x="110339" y="41879"/>
                  </a:lnTo>
                  <a:lnTo>
                    <a:pt x="111248" y="41816"/>
                  </a:lnTo>
                  <a:lnTo>
                    <a:pt x="112157" y="41816"/>
                  </a:lnTo>
                  <a:lnTo>
                    <a:pt x="112596" y="41847"/>
                  </a:lnTo>
                  <a:lnTo>
                    <a:pt x="113034" y="41879"/>
                  </a:lnTo>
                  <a:lnTo>
                    <a:pt x="113348" y="41910"/>
                  </a:lnTo>
                  <a:lnTo>
                    <a:pt x="113630" y="41973"/>
                  </a:lnTo>
                  <a:lnTo>
                    <a:pt x="114288" y="42129"/>
                  </a:lnTo>
                  <a:lnTo>
                    <a:pt x="114602" y="42192"/>
                  </a:lnTo>
                  <a:lnTo>
                    <a:pt x="114915" y="42224"/>
                  </a:lnTo>
                  <a:lnTo>
                    <a:pt x="115197" y="42224"/>
                  </a:lnTo>
                  <a:lnTo>
                    <a:pt x="115479" y="42161"/>
                  </a:lnTo>
                  <a:lnTo>
                    <a:pt x="116232" y="41941"/>
                  </a:lnTo>
                  <a:lnTo>
                    <a:pt x="116984" y="41753"/>
                  </a:lnTo>
                  <a:lnTo>
                    <a:pt x="117768" y="41628"/>
                  </a:lnTo>
                  <a:lnTo>
                    <a:pt x="118551" y="41565"/>
                  </a:lnTo>
                  <a:lnTo>
                    <a:pt x="119335" y="41503"/>
                  </a:lnTo>
                  <a:lnTo>
                    <a:pt x="120119" y="41503"/>
                  </a:lnTo>
                  <a:lnTo>
                    <a:pt x="120902" y="41534"/>
                  </a:lnTo>
                  <a:lnTo>
                    <a:pt x="121717" y="41565"/>
                  </a:lnTo>
                  <a:lnTo>
                    <a:pt x="123316" y="41691"/>
                  </a:lnTo>
                  <a:lnTo>
                    <a:pt x="124946" y="41816"/>
                  </a:lnTo>
                  <a:lnTo>
                    <a:pt x="126545" y="41910"/>
                  </a:lnTo>
                  <a:lnTo>
                    <a:pt x="127328" y="41941"/>
                  </a:lnTo>
                  <a:lnTo>
                    <a:pt x="128143" y="41973"/>
                  </a:lnTo>
                  <a:lnTo>
                    <a:pt x="129961" y="41910"/>
                  </a:lnTo>
                  <a:lnTo>
                    <a:pt x="131811" y="41785"/>
                  </a:lnTo>
                  <a:lnTo>
                    <a:pt x="133629" y="41628"/>
                  </a:lnTo>
                  <a:lnTo>
                    <a:pt x="135478" y="41440"/>
                  </a:lnTo>
                  <a:lnTo>
                    <a:pt x="137296" y="41189"/>
                  </a:lnTo>
                  <a:lnTo>
                    <a:pt x="139114" y="40938"/>
                  </a:lnTo>
                  <a:lnTo>
                    <a:pt x="140933" y="40625"/>
                  </a:lnTo>
                  <a:lnTo>
                    <a:pt x="142751" y="40311"/>
                  </a:lnTo>
                  <a:lnTo>
                    <a:pt x="149333" y="39152"/>
                  </a:lnTo>
                  <a:lnTo>
                    <a:pt x="155916" y="37960"/>
                  </a:lnTo>
                  <a:lnTo>
                    <a:pt x="156637" y="37804"/>
                  </a:lnTo>
                  <a:lnTo>
                    <a:pt x="157327" y="37584"/>
                  </a:lnTo>
                  <a:lnTo>
                    <a:pt x="158016" y="37333"/>
                  </a:lnTo>
                  <a:lnTo>
                    <a:pt x="158737" y="37083"/>
                  </a:lnTo>
                  <a:lnTo>
                    <a:pt x="159427" y="36832"/>
                  </a:lnTo>
                  <a:lnTo>
                    <a:pt x="160116" y="36581"/>
                  </a:lnTo>
                  <a:lnTo>
                    <a:pt x="160837" y="36362"/>
                  </a:lnTo>
                  <a:lnTo>
                    <a:pt x="161590" y="36236"/>
                  </a:lnTo>
                  <a:lnTo>
                    <a:pt x="162593" y="36111"/>
                  </a:lnTo>
                  <a:lnTo>
                    <a:pt x="163094" y="36048"/>
                  </a:lnTo>
                  <a:lnTo>
                    <a:pt x="163596" y="35954"/>
                  </a:lnTo>
                  <a:lnTo>
                    <a:pt x="163815" y="35860"/>
                  </a:lnTo>
                  <a:lnTo>
                    <a:pt x="164066" y="35766"/>
                  </a:lnTo>
                  <a:lnTo>
                    <a:pt x="164536" y="35547"/>
                  </a:lnTo>
                  <a:lnTo>
                    <a:pt x="164756" y="35484"/>
                  </a:lnTo>
                  <a:lnTo>
                    <a:pt x="165006" y="35421"/>
                  </a:lnTo>
                  <a:lnTo>
                    <a:pt x="165226" y="35421"/>
                  </a:lnTo>
                  <a:lnTo>
                    <a:pt x="165445" y="35453"/>
                  </a:lnTo>
                  <a:lnTo>
                    <a:pt x="165915" y="35171"/>
                  </a:lnTo>
                  <a:lnTo>
                    <a:pt x="166417" y="34888"/>
                  </a:lnTo>
                  <a:lnTo>
                    <a:pt x="166950" y="34669"/>
                  </a:lnTo>
                  <a:lnTo>
                    <a:pt x="167514" y="34450"/>
                  </a:lnTo>
                  <a:lnTo>
                    <a:pt x="168643" y="34073"/>
                  </a:lnTo>
                  <a:lnTo>
                    <a:pt x="169708" y="33729"/>
                  </a:lnTo>
                  <a:lnTo>
                    <a:pt x="170805" y="33290"/>
                  </a:lnTo>
                  <a:lnTo>
                    <a:pt x="171903" y="32851"/>
                  </a:lnTo>
                  <a:lnTo>
                    <a:pt x="172435" y="32632"/>
                  </a:lnTo>
                  <a:lnTo>
                    <a:pt x="173000" y="32443"/>
                  </a:lnTo>
                  <a:lnTo>
                    <a:pt x="173564" y="32255"/>
                  </a:lnTo>
                  <a:lnTo>
                    <a:pt x="174128" y="32130"/>
                  </a:lnTo>
                  <a:lnTo>
                    <a:pt x="175758" y="31754"/>
                  </a:lnTo>
                  <a:lnTo>
                    <a:pt x="177388" y="31346"/>
                  </a:lnTo>
                  <a:lnTo>
                    <a:pt x="178987" y="30876"/>
                  </a:lnTo>
                  <a:lnTo>
                    <a:pt x="180585" y="30375"/>
                  </a:lnTo>
                  <a:lnTo>
                    <a:pt x="182153" y="29779"/>
                  </a:lnTo>
                  <a:lnTo>
                    <a:pt x="182936" y="29466"/>
                  </a:lnTo>
                  <a:lnTo>
                    <a:pt x="183720" y="29121"/>
                  </a:lnTo>
                  <a:lnTo>
                    <a:pt x="184472" y="28776"/>
                  </a:lnTo>
                  <a:lnTo>
                    <a:pt x="185225" y="28400"/>
                  </a:lnTo>
                  <a:lnTo>
                    <a:pt x="185977" y="28024"/>
                  </a:lnTo>
                  <a:lnTo>
                    <a:pt x="186698" y="27616"/>
                  </a:lnTo>
                  <a:lnTo>
                    <a:pt x="188328" y="26707"/>
                  </a:lnTo>
                  <a:lnTo>
                    <a:pt x="189958" y="25861"/>
                  </a:lnTo>
                  <a:lnTo>
                    <a:pt x="191619" y="25077"/>
                  </a:lnTo>
                  <a:lnTo>
                    <a:pt x="193312" y="24293"/>
                  </a:lnTo>
                  <a:lnTo>
                    <a:pt x="195005" y="23572"/>
                  </a:lnTo>
                  <a:lnTo>
                    <a:pt x="196697" y="22851"/>
                  </a:lnTo>
                  <a:lnTo>
                    <a:pt x="200051" y="21410"/>
                  </a:lnTo>
                  <a:lnTo>
                    <a:pt x="200208" y="21284"/>
                  </a:lnTo>
                  <a:lnTo>
                    <a:pt x="200365" y="21159"/>
                  </a:lnTo>
                  <a:lnTo>
                    <a:pt x="200710" y="20751"/>
                  </a:lnTo>
                  <a:lnTo>
                    <a:pt x="201023" y="20344"/>
                  </a:lnTo>
                  <a:lnTo>
                    <a:pt x="201149" y="20124"/>
                  </a:lnTo>
                  <a:lnTo>
                    <a:pt x="201305" y="19999"/>
                  </a:lnTo>
                  <a:lnTo>
                    <a:pt x="201587" y="19780"/>
                  </a:lnTo>
                  <a:lnTo>
                    <a:pt x="201870" y="19560"/>
                  </a:lnTo>
                  <a:lnTo>
                    <a:pt x="202496" y="19184"/>
                  </a:lnTo>
                  <a:lnTo>
                    <a:pt x="203092" y="18776"/>
                  </a:lnTo>
                  <a:lnTo>
                    <a:pt x="203374" y="18588"/>
                  </a:lnTo>
                  <a:lnTo>
                    <a:pt x="203625" y="18369"/>
                  </a:lnTo>
                  <a:lnTo>
                    <a:pt x="203907" y="17993"/>
                  </a:lnTo>
                  <a:lnTo>
                    <a:pt x="204158" y="17617"/>
                  </a:lnTo>
                  <a:lnTo>
                    <a:pt x="204346" y="17178"/>
                  </a:lnTo>
                  <a:lnTo>
                    <a:pt x="204503" y="16739"/>
                  </a:lnTo>
                  <a:lnTo>
                    <a:pt x="204597" y="16237"/>
                  </a:lnTo>
                  <a:lnTo>
                    <a:pt x="204659" y="15767"/>
                  </a:lnTo>
                  <a:lnTo>
                    <a:pt x="204691" y="15234"/>
                  </a:lnTo>
                  <a:lnTo>
                    <a:pt x="204722" y="14701"/>
                  </a:lnTo>
                  <a:lnTo>
                    <a:pt x="204691" y="14200"/>
                  </a:lnTo>
                  <a:lnTo>
                    <a:pt x="204659" y="13667"/>
                  </a:lnTo>
                  <a:lnTo>
                    <a:pt x="204565" y="12633"/>
                  </a:lnTo>
                  <a:lnTo>
                    <a:pt x="204283" y="10815"/>
                  </a:lnTo>
                  <a:lnTo>
                    <a:pt x="204095" y="9717"/>
                  </a:lnTo>
                  <a:lnTo>
                    <a:pt x="203844" y="8589"/>
                  </a:lnTo>
                  <a:lnTo>
                    <a:pt x="203562" y="7429"/>
                  </a:lnTo>
                  <a:lnTo>
                    <a:pt x="203186" y="6269"/>
                  </a:lnTo>
                  <a:lnTo>
                    <a:pt x="201775" y="7335"/>
                  </a:lnTo>
                  <a:lnTo>
                    <a:pt x="200302" y="8370"/>
                  </a:lnTo>
                  <a:lnTo>
                    <a:pt x="198829" y="9404"/>
                  </a:lnTo>
                  <a:lnTo>
                    <a:pt x="197293" y="10407"/>
                  </a:lnTo>
                  <a:lnTo>
                    <a:pt x="195757" y="11410"/>
                  </a:lnTo>
                  <a:lnTo>
                    <a:pt x="194221" y="12382"/>
                  </a:lnTo>
                  <a:lnTo>
                    <a:pt x="192622" y="13322"/>
                  </a:lnTo>
                  <a:lnTo>
                    <a:pt x="191024" y="14231"/>
                  </a:lnTo>
                  <a:lnTo>
                    <a:pt x="189425" y="15140"/>
                  </a:lnTo>
                  <a:lnTo>
                    <a:pt x="187795" y="16049"/>
                  </a:lnTo>
                  <a:lnTo>
                    <a:pt x="186134" y="16896"/>
                  </a:lnTo>
                  <a:lnTo>
                    <a:pt x="184472" y="17742"/>
                  </a:lnTo>
                  <a:lnTo>
                    <a:pt x="182780" y="18557"/>
                  </a:lnTo>
                  <a:lnTo>
                    <a:pt x="181087" y="19372"/>
                  </a:lnTo>
                  <a:lnTo>
                    <a:pt x="179394" y="20156"/>
                  </a:lnTo>
                  <a:lnTo>
                    <a:pt x="177670" y="20908"/>
                  </a:lnTo>
                  <a:lnTo>
                    <a:pt x="175946" y="21629"/>
                  </a:lnTo>
                  <a:lnTo>
                    <a:pt x="174222" y="22319"/>
                  </a:lnTo>
                  <a:lnTo>
                    <a:pt x="172467" y="23008"/>
                  </a:lnTo>
                  <a:lnTo>
                    <a:pt x="170711" y="23666"/>
                  </a:lnTo>
                  <a:lnTo>
                    <a:pt x="168956" y="24293"/>
                  </a:lnTo>
                  <a:lnTo>
                    <a:pt x="167201" y="24920"/>
                  </a:lnTo>
                  <a:lnTo>
                    <a:pt x="165445" y="25485"/>
                  </a:lnTo>
                  <a:lnTo>
                    <a:pt x="163690" y="26049"/>
                  </a:lnTo>
                  <a:lnTo>
                    <a:pt x="161934" y="26582"/>
                  </a:lnTo>
                  <a:lnTo>
                    <a:pt x="160179" y="27083"/>
                  </a:lnTo>
                  <a:lnTo>
                    <a:pt x="158424" y="27553"/>
                  </a:lnTo>
                  <a:lnTo>
                    <a:pt x="156668" y="27992"/>
                  </a:lnTo>
                  <a:lnTo>
                    <a:pt x="154913" y="28431"/>
                  </a:lnTo>
                  <a:lnTo>
                    <a:pt x="153158" y="28839"/>
                  </a:lnTo>
                  <a:lnTo>
                    <a:pt x="151433" y="29183"/>
                  </a:lnTo>
                  <a:lnTo>
                    <a:pt x="149709" y="29528"/>
                  </a:lnTo>
                  <a:lnTo>
                    <a:pt x="146418" y="30155"/>
                  </a:lnTo>
                  <a:lnTo>
                    <a:pt x="143158" y="30813"/>
                  </a:lnTo>
                  <a:lnTo>
                    <a:pt x="136669" y="32099"/>
                  </a:lnTo>
                  <a:lnTo>
                    <a:pt x="133409" y="32726"/>
                  </a:lnTo>
                  <a:lnTo>
                    <a:pt x="130181" y="33321"/>
                  </a:lnTo>
                  <a:lnTo>
                    <a:pt x="126921" y="33917"/>
                  </a:lnTo>
                  <a:lnTo>
                    <a:pt x="123661" y="34418"/>
                  </a:lnTo>
                  <a:lnTo>
                    <a:pt x="120401" y="34888"/>
                  </a:lnTo>
                  <a:lnTo>
                    <a:pt x="117141" y="35296"/>
                  </a:lnTo>
                  <a:lnTo>
                    <a:pt x="115511" y="35484"/>
                  </a:lnTo>
                  <a:lnTo>
                    <a:pt x="113881" y="35641"/>
                  </a:lnTo>
                  <a:lnTo>
                    <a:pt x="112251" y="35766"/>
                  </a:lnTo>
                  <a:lnTo>
                    <a:pt x="110589" y="35892"/>
                  </a:lnTo>
                  <a:lnTo>
                    <a:pt x="108959" y="35986"/>
                  </a:lnTo>
                  <a:lnTo>
                    <a:pt x="107298" y="36048"/>
                  </a:lnTo>
                  <a:lnTo>
                    <a:pt x="105668" y="36080"/>
                  </a:lnTo>
                  <a:lnTo>
                    <a:pt x="104007" y="36080"/>
                  </a:lnTo>
                  <a:lnTo>
                    <a:pt x="102345" y="36048"/>
                  </a:lnTo>
                  <a:lnTo>
                    <a:pt x="100684" y="36017"/>
                  </a:lnTo>
                  <a:lnTo>
                    <a:pt x="99023" y="35923"/>
                  </a:lnTo>
                  <a:lnTo>
                    <a:pt x="97330" y="35829"/>
                  </a:lnTo>
                  <a:lnTo>
                    <a:pt x="93443" y="35484"/>
                  </a:lnTo>
                  <a:lnTo>
                    <a:pt x="89493" y="35139"/>
                  </a:lnTo>
                  <a:lnTo>
                    <a:pt x="85512" y="34732"/>
                  </a:lnTo>
                  <a:lnTo>
                    <a:pt x="81500" y="34262"/>
                  </a:lnTo>
                  <a:lnTo>
                    <a:pt x="77488" y="33760"/>
                  </a:lnTo>
                  <a:lnTo>
                    <a:pt x="73413" y="33196"/>
                  </a:lnTo>
                  <a:lnTo>
                    <a:pt x="69369" y="32569"/>
                  </a:lnTo>
                  <a:lnTo>
                    <a:pt x="65325" y="31911"/>
                  </a:lnTo>
                  <a:lnTo>
                    <a:pt x="61282" y="31158"/>
                  </a:lnTo>
                  <a:lnTo>
                    <a:pt x="57270" y="30343"/>
                  </a:lnTo>
                  <a:lnTo>
                    <a:pt x="55263" y="29904"/>
                  </a:lnTo>
                  <a:lnTo>
                    <a:pt x="53257" y="29466"/>
                  </a:lnTo>
                  <a:lnTo>
                    <a:pt x="51282" y="28995"/>
                  </a:lnTo>
                  <a:lnTo>
                    <a:pt x="49308" y="28494"/>
                  </a:lnTo>
                  <a:lnTo>
                    <a:pt x="47364" y="27992"/>
                  </a:lnTo>
                  <a:lnTo>
                    <a:pt x="45421" y="27491"/>
                  </a:lnTo>
                  <a:lnTo>
                    <a:pt x="43477" y="26927"/>
                  </a:lnTo>
                  <a:lnTo>
                    <a:pt x="41565" y="26362"/>
                  </a:lnTo>
                  <a:lnTo>
                    <a:pt x="39684" y="25767"/>
                  </a:lnTo>
                  <a:lnTo>
                    <a:pt x="37804" y="25171"/>
                  </a:lnTo>
                  <a:lnTo>
                    <a:pt x="35923" y="24544"/>
                  </a:lnTo>
                  <a:lnTo>
                    <a:pt x="34105" y="23886"/>
                  </a:lnTo>
                  <a:lnTo>
                    <a:pt x="30813" y="22663"/>
                  </a:lnTo>
                  <a:lnTo>
                    <a:pt x="29152" y="22036"/>
                  </a:lnTo>
                  <a:lnTo>
                    <a:pt x="27491" y="21347"/>
                  </a:lnTo>
                  <a:lnTo>
                    <a:pt x="25798" y="20657"/>
                  </a:lnTo>
                  <a:lnTo>
                    <a:pt x="24137" y="19905"/>
                  </a:lnTo>
                  <a:lnTo>
                    <a:pt x="22475" y="19153"/>
                  </a:lnTo>
                  <a:lnTo>
                    <a:pt x="20814" y="18338"/>
                  </a:lnTo>
                  <a:lnTo>
                    <a:pt x="19215" y="17460"/>
                  </a:lnTo>
                  <a:lnTo>
                    <a:pt x="17617" y="16551"/>
                  </a:lnTo>
                  <a:lnTo>
                    <a:pt x="16081" y="15579"/>
                  </a:lnTo>
                  <a:lnTo>
                    <a:pt x="15328" y="15078"/>
                  </a:lnTo>
                  <a:lnTo>
                    <a:pt x="14607" y="14576"/>
                  </a:lnTo>
                  <a:lnTo>
                    <a:pt x="13886" y="14043"/>
                  </a:lnTo>
                  <a:lnTo>
                    <a:pt x="13165" y="13479"/>
                  </a:lnTo>
                  <a:lnTo>
                    <a:pt x="12476" y="12915"/>
                  </a:lnTo>
                  <a:lnTo>
                    <a:pt x="11818" y="12350"/>
                  </a:lnTo>
                  <a:lnTo>
                    <a:pt x="11159" y="11755"/>
                  </a:lnTo>
                  <a:lnTo>
                    <a:pt x="10532" y="11159"/>
                  </a:lnTo>
                  <a:lnTo>
                    <a:pt x="9905" y="10532"/>
                  </a:lnTo>
                  <a:lnTo>
                    <a:pt x="9310" y="9874"/>
                  </a:lnTo>
                  <a:lnTo>
                    <a:pt x="8871" y="9310"/>
                  </a:lnTo>
                  <a:lnTo>
                    <a:pt x="8432" y="8746"/>
                  </a:lnTo>
                  <a:lnTo>
                    <a:pt x="7993" y="8181"/>
                  </a:lnTo>
                  <a:lnTo>
                    <a:pt x="7617" y="7586"/>
                  </a:lnTo>
                  <a:lnTo>
                    <a:pt x="7241" y="6990"/>
                  </a:lnTo>
                  <a:lnTo>
                    <a:pt x="6896" y="6363"/>
                  </a:lnTo>
                  <a:lnTo>
                    <a:pt x="6583" y="5768"/>
                  </a:lnTo>
                  <a:lnTo>
                    <a:pt x="6269" y="5141"/>
                  </a:lnTo>
                  <a:lnTo>
                    <a:pt x="5705" y="3856"/>
                  </a:lnTo>
                  <a:lnTo>
                    <a:pt x="5172" y="257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F9C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h="53822" w="53571">
                  <a:moveTo>
                    <a:pt x="28807" y="1411"/>
                  </a:moveTo>
                  <a:lnTo>
                    <a:pt x="29465" y="1442"/>
                  </a:lnTo>
                  <a:lnTo>
                    <a:pt x="30092" y="1505"/>
                  </a:lnTo>
                  <a:lnTo>
                    <a:pt x="30782" y="1568"/>
                  </a:lnTo>
                  <a:lnTo>
                    <a:pt x="31472" y="1662"/>
                  </a:lnTo>
                  <a:lnTo>
                    <a:pt x="32130" y="1787"/>
                  </a:lnTo>
                  <a:lnTo>
                    <a:pt x="32788" y="1912"/>
                  </a:lnTo>
                  <a:lnTo>
                    <a:pt x="33446" y="2069"/>
                  </a:lnTo>
                  <a:lnTo>
                    <a:pt x="34073" y="2226"/>
                  </a:lnTo>
                  <a:lnTo>
                    <a:pt x="34700" y="2414"/>
                  </a:lnTo>
                  <a:lnTo>
                    <a:pt x="35327" y="2633"/>
                  </a:lnTo>
                  <a:lnTo>
                    <a:pt x="36550" y="3072"/>
                  </a:lnTo>
                  <a:lnTo>
                    <a:pt x="37741" y="3605"/>
                  </a:lnTo>
                  <a:lnTo>
                    <a:pt x="38901" y="4169"/>
                  </a:lnTo>
                  <a:lnTo>
                    <a:pt x="39998" y="4828"/>
                  </a:lnTo>
                  <a:lnTo>
                    <a:pt x="41064" y="5517"/>
                  </a:lnTo>
                  <a:lnTo>
                    <a:pt x="42098" y="6270"/>
                  </a:lnTo>
                  <a:lnTo>
                    <a:pt x="43101" y="7085"/>
                  </a:lnTo>
                  <a:lnTo>
                    <a:pt x="44041" y="7931"/>
                  </a:lnTo>
                  <a:lnTo>
                    <a:pt x="44919" y="8840"/>
                  </a:lnTo>
                  <a:lnTo>
                    <a:pt x="45765" y="9780"/>
                  </a:lnTo>
                  <a:lnTo>
                    <a:pt x="46549" y="10783"/>
                  </a:lnTo>
                  <a:lnTo>
                    <a:pt x="47301" y="11818"/>
                  </a:lnTo>
                  <a:lnTo>
                    <a:pt x="47991" y="12884"/>
                  </a:lnTo>
                  <a:lnTo>
                    <a:pt x="48649" y="13981"/>
                  </a:lnTo>
                  <a:lnTo>
                    <a:pt x="49245" y="15109"/>
                  </a:lnTo>
                  <a:lnTo>
                    <a:pt x="49778" y="16269"/>
                  </a:lnTo>
                  <a:lnTo>
                    <a:pt x="50248" y="17460"/>
                  </a:lnTo>
                  <a:lnTo>
                    <a:pt x="50655" y="18683"/>
                  </a:lnTo>
                  <a:lnTo>
                    <a:pt x="51000" y="19937"/>
                  </a:lnTo>
                  <a:lnTo>
                    <a:pt x="51314" y="21190"/>
                  </a:lnTo>
                  <a:lnTo>
                    <a:pt x="51533" y="22444"/>
                  </a:lnTo>
                  <a:lnTo>
                    <a:pt x="51721" y="23729"/>
                  </a:lnTo>
                  <a:lnTo>
                    <a:pt x="51815" y="25046"/>
                  </a:lnTo>
                  <a:lnTo>
                    <a:pt x="51878" y="26331"/>
                  </a:lnTo>
                  <a:lnTo>
                    <a:pt x="51847" y="27648"/>
                  </a:lnTo>
                  <a:lnTo>
                    <a:pt x="51753" y="28964"/>
                  </a:lnTo>
                  <a:lnTo>
                    <a:pt x="51565" y="30281"/>
                  </a:lnTo>
                  <a:lnTo>
                    <a:pt x="51345" y="31597"/>
                  </a:lnTo>
                  <a:lnTo>
                    <a:pt x="51032" y="32851"/>
                  </a:lnTo>
                  <a:lnTo>
                    <a:pt x="50687" y="34074"/>
                  </a:lnTo>
                  <a:lnTo>
                    <a:pt x="50279" y="35234"/>
                  </a:lnTo>
                  <a:lnTo>
                    <a:pt x="49840" y="36393"/>
                  </a:lnTo>
                  <a:lnTo>
                    <a:pt x="49308" y="37553"/>
                  </a:lnTo>
                  <a:lnTo>
                    <a:pt x="48743" y="38650"/>
                  </a:lnTo>
                  <a:lnTo>
                    <a:pt x="48116" y="39716"/>
                  </a:lnTo>
                  <a:lnTo>
                    <a:pt x="47458" y="40750"/>
                  </a:lnTo>
                  <a:lnTo>
                    <a:pt x="46737" y="41754"/>
                  </a:lnTo>
                  <a:lnTo>
                    <a:pt x="45985" y="42725"/>
                  </a:lnTo>
                  <a:lnTo>
                    <a:pt x="45201" y="43666"/>
                  </a:lnTo>
                  <a:lnTo>
                    <a:pt x="44355" y="44543"/>
                  </a:lnTo>
                  <a:lnTo>
                    <a:pt x="43477" y="45390"/>
                  </a:lnTo>
                  <a:lnTo>
                    <a:pt x="42568" y="46205"/>
                  </a:lnTo>
                  <a:lnTo>
                    <a:pt x="41628" y="46957"/>
                  </a:lnTo>
                  <a:lnTo>
                    <a:pt x="40625" y="47678"/>
                  </a:lnTo>
                  <a:lnTo>
                    <a:pt x="39622" y="48368"/>
                  </a:lnTo>
                  <a:lnTo>
                    <a:pt x="38556" y="48963"/>
                  </a:lnTo>
                  <a:lnTo>
                    <a:pt x="37490" y="49559"/>
                  </a:lnTo>
                  <a:lnTo>
                    <a:pt x="36393" y="50060"/>
                  </a:lnTo>
                  <a:lnTo>
                    <a:pt x="35264" y="50531"/>
                  </a:lnTo>
                  <a:lnTo>
                    <a:pt x="34136" y="50938"/>
                  </a:lnTo>
                  <a:lnTo>
                    <a:pt x="32945" y="51314"/>
                  </a:lnTo>
                  <a:lnTo>
                    <a:pt x="31785" y="51596"/>
                  </a:lnTo>
                  <a:lnTo>
                    <a:pt x="30563" y="51847"/>
                  </a:lnTo>
                  <a:lnTo>
                    <a:pt x="29340" y="52004"/>
                  </a:lnTo>
                  <a:lnTo>
                    <a:pt x="28118" y="52129"/>
                  </a:lnTo>
                  <a:lnTo>
                    <a:pt x="26864" y="52161"/>
                  </a:lnTo>
                  <a:lnTo>
                    <a:pt x="25641" y="52161"/>
                  </a:lnTo>
                  <a:lnTo>
                    <a:pt x="24356" y="52066"/>
                  </a:lnTo>
                  <a:lnTo>
                    <a:pt x="23102" y="51910"/>
                  </a:lnTo>
                  <a:lnTo>
                    <a:pt x="21817" y="51690"/>
                  </a:lnTo>
                  <a:lnTo>
                    <a:pt x="20657" y="51440"/>
                  </a:lnTo>
                  <a:lnTo>
                    <a:pt x="19466" y="51095"/>
                  </a:lnTo>
                  <a:lnTo>
                    <a:pt x="18275" y="50687"/>
                  </a:lnTo>
                  <a:lnTo>
                    <a:pt x="17052" y="50248"/>
                  </a:lnTo>
                  <a:lnTo>
                    <a:pt x="15830" y="49716"/>
                  </a:lnTo>
                  <a:lnTo>
                    <a:pt x="14639" y="49151"/>
                  </a:lnTo>
                  <a:lnTo>
                    <a:pt x="13448" y="48524"/>
                  </a:lnTo>
                  <a:lnTo>
                    <a:pt x="12288" y="47835"/>
                  </a:lnTo>
                  <a:lnTo>
                    <a:pt x="11159" y="47114"/>
                  </a:lnTo>
                  <a:lnTo>
                    <a:pt x="10093" y="46330"/>
                  </a:lnTo>
                  <a:lnTo>
                    <a:pt x="9059" y="45515"/>
                  </a:lnTo>
                  <a:lnTo>
                    <a:pt x="8558" y="45076"/>
                  </a:lnTo>
                  <a:lnTo>
                    <a:pt x="8087" y="44637"/>
                  </a:lnTo>
                  <a:lnTo>
                    <a:pt x="7648" y="44167"/>
                  </a:lnTo>
                  <a:lnTo>
                    <a:pt x="7178" y="43728"/>
                  </a:lnTo>
                  <a:lnTo>
                    <a:pt x="6771" y="43258"/>
                  </a:lnTo>
                  <a:lnTo>
                    <a:pt x="6363" y="42757"/>
                  </a:lnTo>
                  <a:lnTo>
                    <a:pt x="5987" y="42255"/>
                  </a:lnTo>
                  <a:lnTo>
                    <a:pt x="5642" y="41785"/>
                  </a:lnTo>
                  <a:lnTo>
                    <a:pt x="5298" y="41252"/>
                  </a:lnTo>
                  <a:lnTo>
                    <a:pt x="4984" y="40750"/>
                  </a:lnTo>
                  <a:lnTo>
                    <a:pt x="4545" y="39935"/>
                  </a:lnTo>
                  <a:lnTo>
                    <a:pt x="4138" y="39120"/>
                  </a:lnTo>
                  <a:lnTo>
                    <a:pt x="3762" y="38274"/>
                  </a:lnTo>
                  <a:lnTo>
                    <a:pt x="3417" y="37428"/>
                  </a:lnTo>
                  <a:lnTo>
                    <a:pt x="3072" y="36550"/>
                  </a:lnTo>
                  <a:lnTo>
                    <a:pt x="2790" y="35641"/>
                  </a:lnTo>
                  <a:lnTo>
                    <a:pt x="2508" y="34732"/>
                  </a:lnTo>
                  <a:lnTo>
                    <a:pt x="2288" y="33823"/>
                  </a:lnTo>
                  <a:lnTo>
                    <a:pt x="2069" y="32883"/>
                  </a:lnTo>
                  <a:lnTo>
                    <a:pt x="1912" y="31942"/>
                  </a:lnTo>
                  <a:lnTo>
                    <a:pt x="1787" y="31002"/>
                  </a:lnTo>
                  <a:lnTo>
                    <a:pt x="1661" y="30061"/>
                  </a:lnTo>
                  <a:lnTo>
                    <a:pt x="1599" y="29121"/>
                  </a:lnTo>
                  <a:lnTo>
                    <a:pt x="1567" y="28149"/>
                  </a:lnTo>
                  <a:lnTo>
                    <a:pt x="1567" y="27209"/>
                  </a:lnTo>
                  <a:lnTo>
                    <a:pt x="1599" y="26268"/>
                  </a:lnTo>
                  <a:lnTo>
                    <a:pt x="1693" y="26112"/>
                  </a:lnTo>
                  <a:lnTo>
                    <a:pt x="1755" y="26049"/>
                  </a:lnTo>
                  <a:lnTo>
                    <a:pt x="1755" y="25924"/>
                  </a:lnTo>
                  <a:lnTo>
                    <a:pt x="1881" y="24670"/>
                  </a:lnTo>
                  <a:lnTo>
                    <a:pt x="2100" y="23385"/>
                  </a:lnTo>
                  <a:lnTo>
                    <a:pt x="2351" y="22131"/>
                  </a:lnTo>
                  <a:lnTo>
                    <a:pt x="2696" y="20908"/>
                  </a:lnTo>
                  <a:lnTo>
                    <a:pt x="3103" y="19686"/>
                  </a:lnTo>
                  <a:lnTo>
                    <a:pt x="3573" y="18495"/>
                  </a:lnTo>
                  <a:lnTo>
                    <a:pt x="4106" y="17303"/>
                  </a:lnTo>
                  <a:lnTo>
                    <a:pt x="4671" y="16175"/>
                  </a:lnTo>
                  <a:lnTo>
                    <a:pt x="5329" y="15047"/>
                  </a:lnTo>
                  <a:lnTo>
                    <a:pt x="6018" y="13949"/>
                  </a:lnTo>
                  <a:lnTo>
                    <a:pt x="6739" y="12884"/>
                  </a:lnTo>
                  <a:lnTo>
                    <a:pt x="7554" y="11849"/>
                  </a:lnTo>
                  <a:lnTo>
                    <a:pt x="8369" y="10846"/>
                  </a:lnTo>
                  <a:lnTo>
                    <a:pt x="9247" y="9906"/>
                  </a:lnTo>
                  <a:lnTo>
                    <a:pt x="10188" y="8965"/>
                  </a:lnTo>
                  <a:lnTo>
                    <a:pt x="11159" y="8088"/>
                  </a:lnTo>
                  <a:lnTo>
                    <a:pt x="12162" y="7273"/>
                  </a:lnTo>
                  <a:lnTo>
                    <a:pt x="13197" y="6458"/>
                  </a:lnTo>
                  <a:lnTo>
                    <a:pt x="14263" y="5737"/>
                  </a:lnTo>
                  <a:lnTo>
                    <a:pt x="15360" y="5047"/>
                  </a:lnTo>
                  <a:lnTo>
                    <a:pt x="16488" y="4420"/>
                  </a:lnTo>
                  <a:lnTo>
                    <a:pt x="17617" y="3825"/>
                  </a:lnTo>
                  <a:lnTo>
                    <a:pt x="18808" y="3292"/>
                  </a:lnTo>
                  <a:lnTo>
                    <a:pt x="19999" y="2821"/>
                  </a:lnTo>
                  <a:lnTo>
                    <a:pt x="21221" y="2414"/>
                  </a:lnTo>
                  <a:lnTo>
                    <a:pt x="22475" y="2100"/>
                  </a:lnTo>
                  <a:lnTo>
                    <a:pt x="23698" y="1818"/>
                  </a:lnTo>
                  <a:lnTo>
                    <a:pt x="24983" y="1599"/>
                  </a:lnTo>
                  <a:lnTo>
                    <a:pt x="26237" y="1474"/>
                  </a:lnTo>
                  <a:lnTo>
                    <a:pt x="27522" y="1411"/>
                  </a:lnTo>
                  <a:close/>
                  <a:moveTo>
                    <a:pt x="27146" y="0"/>
                  </a:moveTo>
                  <a:lnTo>
                    <a:pt x="26111" y="63"/>
                  </a:lnTo>
                  <a:lnTo>
                    <a:pt x="25046" y="157"/>
                  </a:lnTo>
                  <a:lnTo>
                    <a:pt x="23980" y="282"/>
                  </a:lnTo>
                  <a:lnTo>
                    <a:pt x="22945" y="502"/>
                  </a:lnTo>
                  <a:lnTo>
                    <a:pt x="21911" y="721"/>
                  </a:lnTo>
                  <a:lnTo>
                    <a:pt x="20877" y="1003"/>
                  </a:lnTo>
                  <a:lnTo>
                    <a:pt x="19874" y="1317"/>
                  </a:lnTo>
                  <a:lnTo>
                    <a:pt x="18902" y="1662"/>
                  </a:lnTo>
                  <a:lnTo>
                    <a:pt x="17930" y="2069"/>
                  </a:lnTo>
                  <a:lnTo>
                    <a:pt x="16958" y="2477"/>
                  </a:lnTo>
                  <a:lnTo>
                    <a:pt x="16018" y="2947"/>
                  </a:lnTo>
                  <a:lnTo>
                    <a:pt x="15078" y="3448"/>
                  </a:lnTo>
                  <a:lnTo>
                    <a:pt x="14200" y="4013"/>
                  </a:lnTo>
                  <a:lnTo>
                    <a:pt x="13291" y="4577"/>
                  </a:lnTo>
                  <a:lnTo>
                    <a:pt x="12444" y="5172"/>
                  </a:lnTo>
                  <a:lnTo>
                    <a:pt x="11598" y="5799"/>
                  </a:lnTo>
                  <a:lnTo>
                    <a:pt x="10783" y="6458"/>
                  </a:lnTo>
                  <a:lnTo>
                    <a:pt x="9999" y="7179"/>
                  </a:lnTo>
                  <a:lnTo>
                    <a:pt x="9216" y="7900"/>
                  </a:lnTo>
                  <a:lnTo>
                    <a:pt x="8495" y="8621"/>
                  </a:lnTo>
                  <a:lnTo>
                    <a:pt x="7774" y="9404"/>
                  </a:lnTo>
                  <a:lnTo>
                    <a:pt x="7084" y="10219"/>
                  </a:lnTo>
                  <a:lnTo>
                    <a:pt x="6426" y="11034"/>
                  </a:lnTo>
                  <a:lnTo>
                    <a:pt x="5830" y="11881"/>
                  </a:lnTo>
                  <a:lnTo>
                    <a:pt x="5235" y="12727"/>
                  </a:lnTo>
                  <a:lnTo>
                    <a:pt x="4671" y="13636"/>
                  </a:lnTo>
                  <a:lnTo>
                    <a:pt x="4138" y="14545"/>
                  </a:lnTo>
                  <a:lnTo>
                    <a:pt x="3636" y="15454"/>
                  </a:lnTo>
                  <a:lnTo>
                    <a:pt x="3197" y="16394"/>
                  </a:lnTo>
                  <a:lnTo>
                    <a:pt x="2758" y="17366"/>
                  </a:lnTo>
                  <a:lnTo>
                    <a:pt x="2382" y="18338"/>
                  </a:lnTo>
                  <a:lnTo>
                    <a:pt x="2038" y="19310"/>
                  </a:lnTo>
                  <a:lnTo>
                    <a:pt x="1724" y="20313"/>
                  </a:lnTo>
                  <a:lnTo>
                    <a:pt x="1348" y="21253"/>
                  </a:lnTo>
                  <a:lnTo>
                    <a:pt x="1034" y="22193"/>
                  </a:lnTo>
                  <a:lnTo>
                    <a:pt x="752" y="23134"/>
                  </a:lnTo>
                  <a:lnTo>
                    <a:pt x="533" y="24074"/>
                  </a:lnTo>
                  <a:lnTo>
                    <a:pt x="345" y="25046"/>
                  </a:lnTo>
                  <a:lnTo>
                    <a:pt x="188" y="26018"/>
                  </a:lnTo>
                  <a:lnTo>
                    <a:pt x="94" y="26989"/>
                  </a:lnTo>
                  <a:lnTo>
                    <a:pt x="31" y="27961"/>
                  </a:lnTo>
                  <a:lnTo>
                    <a:pt x="0" y="28964"/>
                  </a:lnTo>
                  <a:lnTo>
                    <a:pt x="0" y="29936"/>
                  </a:lnTo>
                  <a:lnTo>
                    <a:pt x="63" y="30908"/>
                  </a:lnTo>
                  <a:lnTo>
                    <a:pt x="157" y="31879"/>
                  </a:lnTo>
                  <a:lnTo>
                    <a:pt x="282" y="32851"/>
                  </a:lnTo>
                  <a:lnTo>
                    <a:pt x="470" y="33792"/>
                  </a:lnTo>
                  <a:lnTo>
                    <a:pt x="690" y="34763"/>
                  </a:lnTo>
                  <a:lnTo>
                    <a:pt x="940" y="35704"/>
                  </a:lnTo>
                  <a:lnTo>
                    <a:pt x="1223" y="36613"/>
                  </a:lnTo>
                  <a:lnTo>
                    <a:pt x="1567" y="37553"/>
                  </a:lnTo>
                  <a:lnTo>
                    <a:pt x="1912" y="38431"/>
                  </a:lnTo>
                  <a:lnTo>
                    <a:pt x="2320" y="39340"/>
                  </a:lnTo>
                  <a:lnTo>
                    <a:pt x="2758" y="40218"/>
                  </a:lnTo>
                  <a:lnTo>
                    <a:pt x="3229" y="41064"/>
                  </a:lnTo>
                  <a:lnTo>
                    <a:pt x="3762" y="41879"/>
                  </a:lnTo>
                  <a:lnTo>
                    <a:pt x="4294" y="42694"/>
                  </a:lnTo>
                  <a:lnTo>
                    <a:pt x="4859" y="43478"/>
                  </a:lnTo>
                  <a:lnTo>
                    <a:pt x="5486" y="44261"/>
                  </a:lnTo>
                  <a:lnTo>
                    <a:pt x="6144" y="44982"/>
                  </a:lnTo>
                  <a:lnTo>
                    <a:pt x="6833" y="45703"/>
                  </a:lnTo>
                  <a:lnTo>
                    <a:pt x="7554" y="46361"/>
                  </a:lnTo>
                  <a:lnTo>
                    <a:pt x="8307" y="47020"/>
                  </a:lnTo>
                  <a:lnTo>
                    <a:pt x="9090" y="47647"/>
                  </a:lnTo>
                  <a:lnTo>
                    <a:pt x="9905" y="48211"/>
                  </a:lnTo>
                  <a:lnTo>
                    <a:pt x="10846" y="48838"/>
                  </a:lnTo>
                  <a:lnTo>
                    <a:pt x="11818" y="49433"/>
                  </a:lnTo>
                  <a:lnTo>
                    <a:pt x="12821" y="49998"/>
                  </a:lnTo>
                  <a:lnTo>
                    <a:pt x="13792" y="50499"/>
                  </a:lnTo>
                  <a:lnTo>
                    <a:pt x="14827" y="51001"/>
                  </a:lnTo>
                  <a:lnTo>
                    <a:pt x="15830" y="51440"/>
                  </a:lnTo>
                  <a:lnTo>
                    <a:pt x="16864" y="51878"/>
                  </a:lnTo>
                  <a:lnTo>
                    <a:pt x="17899" y="52255"/>
                  </a:lnTo>
                  <a:lnTo>
                    <a:pt x="18964" y="52568"/>
                  </a:lnTo>
                  <a:lnTo>
                    <a:pt x="19999" y="52881"/>
                  </a:lnTo>
                  <a:lnTo>
                    <a:pt x="21065" y="53132"/>
                  </a:lnTo>
                  <a:lnTo>
                    <a:pt x="22130" y="53352"/>
                  </a:lnTo>
                  <a:lnTo>
                    <a:pt x="23196" y="53540"/>
                  </a:lnTo>
                  <a:lnTo>
                    <a:pt x="24262" y="53665"/>
                  </a:lnTo>
                  <a:lnTo>
                    <a:pt x="25328" y="53759"/>
                  </a:lnTo>
                  <a:lnTo>
                    <a:pt x="26394" y="53822"/>
                  </a:lnTo>
                  <a:lnTo>
                    <a:pt x="27459" y="53822"/>
                  </a:lnTo>
                  <a:lnTo>
                    <a:pt x="28525" y="53791"/>
                  </a:lnTo>
                  <a:lnTo>
                    <a:pt x="29591" y="53696"/>
                  </a:lnTo>
                  <a:lnTo>
                    <a:pt x="30657" y="53571"/>
                  </a:lnTo>
                  <a:lnTo>
                    <a:pt x="31722" y="53414"/>
                  </a:lnTo>
                  <a:lnTo>
                    <a:pt x="32788" y="53195"/>
                  </a:lnTo>
                  <a:lnTo>
                    <a:pt x="33823" y="52944"/>
                  </a:lnTo>
                  <a:lnTo>
                    <a:pt x="34857" y="52631"/>
                  </a:lnTo>
                  <a:lnTo>
                    <a:pt x="35891" y="52286"/>
                  </a:lnTo>
                  <a:lnTo>
                    <a:pt x="36926" y="51878"/>
                  </a:lnTo>
                  <a:lnTo>
                    <a:pt x="37929" y="51408"/>
                  </a:lnTo>
                  <a:lnTo>
                    <a:pt x="38932" y="50907"/>
                  </a:lnTo>
                  <a:lnTo>
                    <a:pt x="39935" y="50374"/>
                  </a:lnTo>
                  <a:lnTo>
                    <a:pt x="40907" y="49747"/>
                  </a:lnTo>
                  <a:lnTo>
                    <a:pt x="41879" y="49089"/>
                  </a:lnTo>
                  <a:lnTo>
                    <a:pt x="42819" y="48399"/>
                  </a:lnTo>
                  <a:lnTo>
                    <a:pt x="43697" y="47678"/>
                  </a:lnTo>
                  <a:lnTo>
                    <a:pt x="44543" y="46926"/>
                  </a:lnTo>
                  <a:lnTo>
                    <a:pt x="45358" y="46142"/>
                  </a:lnTo>
                  <a:lnTo>
                    <a:pt x="46110" y="45327"/>
                  </a:lnTo>
                  <a:lnTo>
                    <a:pt x="46863" y="44512"/>
                  </a:lnTo>
                  <a:lnTo>
                    <a:pt x="47552" y="43634"/>
                  </a:lnTo>
                  <a:lnTo>
                    <a:pt x="48242" y="42757"/>
                  </a:lnTo>
                  <a:lnTo>
                    <a:pt x="48869" y="41816"/>
                  </a:lnTo>
                  <a:lnTo>
                    <a:pt x="49464" y="40907"/>
                  </a:lnTo>
                  <a:lnTo>
                    <a:pt x="50029" y="39935"/>
                  </a:lnTo>
                  <a:lnTo>
                    <a:pt x="50530" y="38964"/>
                  </a:lnTo>
                  <a:lnTo>
                    <a:pt x="51000" y="37961"/>
                  </a:lnTo>
                  <a:lnTo>
                    <a:pt x="51439" y="36926"/>
                  </a:lnTo>
                  <a:lnTo>
                    <a:pt x="51847" y="35892"/>
                  </a:lnTo>
                  <a:lnTo>
                    <a:pt x="52191" y="34857"/>
                  </a:lnTo>
                  <a:lnTo>
                    <a:pt x="52536" y="33792"/>
                  </a:lnTo>
                  <a:lnTo>
                    <a:pt x="52787" y="32726"/>
                  </a:lnTo>
                  <a:lnTo>
                    <a:pt x="53038" y="31660"/>
                  </a:lnTo>
                  <a:lnTo>
                    <a:pt x="53226" y="30563"/>
                  </a:lnTo>
                  <a:lnTo>
                    <a:pt x="53383" y="29466"/>
                  </a:lnTo>
                  <a:lnTo>
                    <a:pt x="53477" y="28369"/>
                  </a:lnTo>
                  <a:lnTo>
                    <a:pt x="53539" y="27272"/>
                  </a:lnTo>
                  <a:lnTo>
                    <a:pt x="53571" y="26143"/>
                  </a:lnTo>
                  <a:lnTo>
                    <a:pt x="53539" y="25046"/>
                  </a:lnTo>
                  <a:lnTo>
                    <a:pt x="53477" y="23949"/>
                  </a:lnTo>
                  <a:lnTo>
                    <a:pt x="53351" y="22820"/>
                  </a:lnTo>
                  <a:lnTo>
                    <a:pt x="53195" y="21723"/>
                  </a:lnTo>
                  <a:lnTo>
                    <a:pt x="52975" y="20626"/>
                  </a:lnTo>
                  <a:lnTo>
                    <a:pt x="52724" y="19529"/>
                  </a:lnTo>
                  <a:lnTo>
                    <a:pt x="52411" y="18463"/>
                  </a:lnTo>
                  <a:lnTo>
                    <a:pt x="52066" y="17366"/>
                  </a:lnTo>
                  <a:lnTo>
                    <a:pt x="51659" y="16300"/>
                  </a:lnTo>
                  <a:lnTo>
                    <a:pt x="51251" y="15360"/>
                  </a:lnTo>
                  <a:lnTo>
                    <a:pt x="50812" y="14451"/>
                  </a:lnTo>
                  <a:lnTo>
                    <a:pt x="50342" y="13542"/>
                  </a:lnTo>
                  <a:lnTo>
                    <a:pt x="49840" y="12633"/>
                  </a:lnTo>
                  <a:lnTo>
                    <a:pt x="49308" y="11786"/>
                  </a:lnTo>
                  <a:lnTo>
                    <a:pt x="48712" y="10940"/>
                  </a:lnTo>
                  <a:lnTo>
                    <a:pt x="48116" y="10125"/>
                  </a:lnTo>
                  <a:lnTo>
                    <a:pt x="47490" y="9341"/>
                  </a:lnTo>
                  <a:lnTo>
                    <a:pt x="46831" y="8589"/>
                  </a:lnTo>
                  <a:lnTo>
                    <a:pt x="46142" y="7837"/>
                  </a:lnTo>
                  <a:lnTo>
                    <a:pt x="45421" y="7147"/>
                  </a:lnTo>
                  <a:lnTo>
                    <a:pt x="44668" y="6458"/>
                  </a:lnTo>
                  <a:lnTo>
                    <a:pt x="43916" y="5799"/>
                  </a:lnTo>
                  <a:lnTo>
                    <a:pt x="43132" y="5204"/>
                  </a:lnTo>
                  <a:lnTo>
                    <a:pt x="42317" y="4608"/>
                  </a:lnTo>
                  <a:lnTo>
                    <a:pt x="41502" y="4044"/>
                  </a:lnTo>
                  <a:lnTo>
                    <a:pt x="40625" y="3511"/>
                  </a:lnTo>
                  <a:lnTo>
                    <a:pt x="39778" y="3010"/>
                  </a:lnTo>
                  <a:lnTo>
                    <a:pt x="38869" y="2571"/>
                  </a:lnTo>
                  <a:lnTo>
                    <a:pt x="37960" y="2132"/>
                  </a:lnTo>
                  <a:lnTo>
                    <a:pt x="37051" y="1756"/>
                  </a:lnTo>
                  <a:lnTo>
                    <a:pt x="36111" y="1411"/>
                  </a:lnTo>
                  <a:lnTo>
                    <a:pt x="35139" y="1097"/>
                  </a:lnTo>
                  <a:lnTo>
                    <a:pt x="34199" y="815"/>
                  </a:lnTo>
                  <a:lnTo>
                    <a:pt x="33196" y="565"/>
                  </a:lnTo>
                  <a:lnTo>
                    <a:pt x="32224" y="376"/>
                  </a:lnTo>
                  <a:lnTo>
                    <a:pt x="31221" y="220"/>
                  </a:lnTo>
                  <a:lnTo>
                    <a:pt x="30218" y="94"/>
                  </a:lnTo>
                  <a:lnTo>
                    <a:pt x="29183" y="32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2900750" y="4153275"/>
              <a:ext cx="227275" cy="122275"/>
            </a:xfrm>
            <a:custGeom>
              <a:rect b="b" l="l" r="r" t="t"/>
              <a:pathLst>
                <a:path extrusionOk="0" h="4891" w="9091">
                  <a:moveTo>
                    <a:pt x="8558" y="0"/>
                  </a:moveTo>
                  <a:lnTo>
                    <a:pt x="7962" y="63"/>
                  </a:lnTo>
                  <a:lnTo>
                    <a:pt x="7335" y="157"/>
                  </a:lnTo>
                  <a:lnTo>
                    <a:pt x="6708" y="282"/>
                  </a:lnTo>
                  <a:lnTo>
                    <a:pt x="6081" y="439"/>
                  </a:lnTo>
                  <a:lnTo>
                    <a:pt x="5454" y="627"/>
                  </a:lnTo>
                  <a:lnTo>
                    <a:pt x="4859" y="846"/>
                  </a:lnTo>
                  <a:lnTo>
                    <a:pt x="4263" y="1066"/>
                  </a:lnTo>
                  <a:lnTo>
                    <a:pt x="3668" y="1348"/>
                  </a:lnTo>
                  <a:lnTo>
                    <a:pt x="3103" y="1661"/>
                  </a:lnTo>
                  <a:lnTo>
                    <a:pt x="2539" y="1975"/>
                  </a:lnTo>
                  <a:lnTo>
                    <a:pt x="2038" y="2351"/>
                  </a:lnTo>
                  <a:lnTo>
                    <a:pt x="1536" y="2727"/>
                  </a:lnTo>
                  <a:lnTo>
                    <a:pt x="1097" y="3135"/>
                  </a:lnTo>
                  <a:lnTo>
                    <a:pt x="690" y="3574"/>
                  </a:lnTo>
                  <a:lnTo>
                    <a:pt x="345" y="4044"/>
                  </a:lnTo>
                  <a:lnTo>
                    <a:pt x="32" y="4545"/>
                  </a:lnTo>
                  <a:lnTo>
                    <a:pt x="0" y="4639"/>
                  </a:lnTo>
                  <a:lnTo>
                    <a:pt x="0" y="4702"/>
                  </a:lnTo>
                  <a:lnTo>
                    <a:pt x="32" y="4796"/>
                  </a:lnTo>
                  <a:lnTo>
                    <a:pt x="94" y="4827"/>
                  </a:lnTo>
                  <a:lnTo>
                    <a:pt x="157" y="4859"/>
                  </a:lnTo>
                  <a:lnTo>
                    <a:pt x="251" y="4890"/>
                  </a:lnTo>
                  <a:lnTo>
                    <a:pt x="314" y="4859"/>
                  </a:lnTo>
                  <a:lnTo>
                    <a:pt x="408" y="4827"/>
                  </a:lnTo>
                  <a:lnTo>
                    <a:pt x="1317" y="4138"/>
                  </a:lnTo>
                  <a:lnTo>
                    <a:pt x="2257" y="3448"/>
                  </a:lnTo>
                  <a:lnTo>
                    <a:pt x="2696" y="3135"/>
                  </a:lnTo>
                  <a:lnTo>
                    <a:pt x="3197" y="2821"/>
                  </a:lnTo>
                  <a:lnTo>
                    <a:pt x="3699" y="2508"/>
                  </a:lnTo>
                  <a:lnTo>
                    <a:pt x="4201" y="2226"/>
                  </a:lnTo>
                  <a:lnTo>
                    <a:pt x="4733" y="1975"/>
                  </a:lnTo>
                  <a:lnTo>
                    <a:pt x="5266" y="1787"/>
                  </a:lnTo>
                  <a:lnTo>
                    <a:pt x="5831" y="1567"/>
                  </a:lnTo>
                  <a:lnTo>
                    <a:pt x="6395" y="1411"/>
                  </a:lnTo>
                  <a:lnTo>
                    <a:pt x="6959" y="1254"/>
                  </a:lnTo>
                  <a:lnTo>
                    <a:pt x="7523" y="1129"/>
                  </a:lnTo>
                  <a:lnTo>
                    <a:pt x="8714" y="940"/>
                  </a:lnTo>
                  <a:lnTo>
                    <a:pt x="8808" y="909"/>
                  </a:lnTo>
                  <a:lnTo>
                    <a:pt x="8902" y="878"/>
                  </a:lnTo>
                  <a:lnTo>
                    <a:pt x="8965" y="815"/>
                  </a:lnTo>
                  <a:lnTo>
                    <a:pt x="8997" y="752"/>
                  </a:lnTo>
                  <a:lnTo>
                    <a:pt x="9059" y="596"/>
                  </a:lnTo>
                  <a:lnTo>
                    <a:pt x="9091" y="408"/>
                  </a:lnTo>
                  <a:lnTo>
                    <a:pt x="9028" y="251"/>
                  </a:lnTo>
                  <a:lnTo>
                    <a:pt x="8902" y="94"/>
                  </a:lnTo>
                  <a:lnTo>
                    <a:pt x="8840" y="31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3231450" y="4157175"/>
              <a:ext cx="214750" cy="199075"/>
            </a:xfrm>
            <a:custGeom>
              <a:rect b="b" l="l" r="r" t="t"/>
              <a:pathLst>
                <a:path extrusionOk="0" h="7963" w="8590">
                  <a:moveTo>
                    <a:pt x="251" y="1"/>
                  </a:moveTo>
                  <a:lnTo>
                    <a:pt x="94" y="126"/>
                  </a:lnTo>
                  <a:lnTo>
                    <a:pt x="0" y="314"/>
                  </a:lnTo>
                  <a:lnTo>
                    <a:pt x="0" y="377"/>
                  </a:lnTo>
                  <a:lnTo>
                    <a:pt x="0" y="471"/>
                  </a:lnTo>
                  <a:lnTo>
                    <a:pt x="63" y="534"/>
                  </a:lnTo>
                  <a:lnTo>
                    <a:pt x="126" y="596"/>
                  </a:lnTo>
                  <a:lnTo>
                    <a:pt x="345" y="722"/>
                  </a:lnTo>
                  <a:lnTo>
                    <a:pt x="565" y="816"/>
                  </a:lnTo>
                  <a:lnTo>
                    <a:pt x="1066" y="973"/>
                  </a:lnTo>
                  <a:lnTo>
                    <a:pt x="1536" y="1098"/>
                  </a:lnTo>
                  <a:lnTo>
                    <a:pt x="2038" y="1223"/>
                  </a:lnTo>
                  <a:lnTo>
                    <a:pt x="2477" y="1380"/>
                  </a:lnTo>
                  <a:lnTo>
                    <a:pt x="2884" y="1537"/>
                  </a:lnTo>
                  <a:lnTo>
                    <a:pt x="3292" y="1725"/>
                  </a:lnTo>
                  <a:lnTo>
                    <a:pt x="3699" y="1944"/>
                  </a:lnTo>
                  <a:lnTo>
                    <a:pt x="4075" y="2195"/>
                  </a:lnTo>
                  <a:lnTo>
                    <a:pt x="4420" y="2446"/>
                  </a:lnTo>
                  <a:lnTo>
                    <a:pt x="4765" y="2728"/>
                  </a:lnTo>
                  <a:lnTo>
                    <a:pt x="5078" y="3041"/>
                  </a:lnTo>
                  <a:lnTo>
                    <a:pt x="5486" y="3543"/>
                  </a:lnTo>
                  <a:lnTo>
                    <a:pt x="5862" y="4076"/>
                  </a:lnTo>
                  <a:lnTo>
                    <a:pt x="6175" y="4640"/>
                  </a:lnTo>
                  <a:lnTo>
                    <a:pt x="6458" y="5204"/>
                  </a:lnTo>
                  <a:lnTo>
                    <a:pt x="6740" y="5800"/>
                  </a:lnTo>
                  <a:lnTo>
                    <a:pt x="6990" y="6395"/>
                  </a:lnTo>
                  <a:lnTo>
                    <a:pt x="7461" y="7587"/>
                  </a:lnTo>
                  <a:lnTo>
                    <a:pt x="7492" y="7681"/>
                  </a:lnTo>
                  <a:lnTo>
                    <a:pt x="7586" y="7775"/>
                  </a:lnTo>
                  <a:lnTo>
                    <a:pt x="7649" y="7837"/>
                  </a:lnTo>
                  <a:lnTo>
                    <a:pt x="7743" y="7900"/>
                  </a:lnTo>
                  <a:lnTo>
                    <a:pt x="7962" y="7963"/>
                  </a:lnTo>
                  <a:lnTo>
                    <a:pt x="8182" y="7931"/>
                  </a:lnTo>
                  <a:lnTo>
                    <a:pt x="8370" y="7869"/>
                  </a:lnTo>
                  <a:lnTo>
                    <a:pt x="8432" y="7806"/>
                  </a:lnTo>
                  <a:lnTo>
                    <a:pt x="8495" y="7712"/>
                  </a:lnTo>
                  <a:lnTo>
                    <a:pt x="8558" y="7649"/>
                  </a:lnTo>
                  <a:lnTo>
                    <a:pt x="8589" y="7524"/>
                  </a:lnTo>
                  <a:lnTo>
                    <a:pt x="8589" y="7430"/>
                  </a:lnTo>
                  <a:lnTo>
                    <a:pt x="8558" y="7305"/>
                  </a:lnTo>
                  <a:lnTo>
                    <a:pt x="8338" y="6615"/>
                  </a:lnTo>
                  <a:lnTo>
                    <a:pt x="8119" y="5925"/>
                  </a:lnTo>
                  <a:lnTo>
                    <a:pt x="7868" y="5236"/>
                  </a:lnTo>
                  <a:lnTo>
                    <a:pt x="7555" y="4577"/>
                  </a:lnTo>
                  <a:lnTo>
                    <a:pt x="7210" y="3919"/>
                  </a:lnTo>
                  <a:lnTo>
                    <a:pt x="6834" y="3292"/>
                  </a:lnTo>
                  <a:lnTo>
                    <a:pt x="6364" y="2697"/>
                  </a:lnTo>
                  <a:lnTo>
                    <a:pt x="6144" y="2415"/>
                  </a:lnTo>
                  <a:lnTo>
                    <a:pt x="5862" y="2132"/>
                  </a:lnTo>
                  <a:lnTo>
                    <a:pt x="5611" y="1882"/>
                  </a:lnTo>
                  <a:lnTo>
                    <a:pt x="5329" y="1631"/>
                  </a:lnTo>
                  <a:lnTo>
                    <a:pt x="5047" y="1443"/>
                  </a:lnTo>
                  <a:lnTo>
                    <a:pt x="4734" y="1223"/>
                  </a:lnTo>
                  <a:lnTo>
                    <a:pt x="4420" y="1035"/>
                  </a:lnTo>
                  <a:lnTo>
                    <a:pt x="4107" y="879"/>
                  </a:lnTo>
                  <a:lnTo>
                    <a:pt x="3762" y="722"/>
                  </a:lnTo>
                  <a:lnTo>
                    <a:pt x="3417" y="596"/>
                  </a:lnTo>
                  <a:lnTo>
                    <a:pt x="2884" y="440"/>
                  </a:lnTo>
                  <a:lnTo>
                    <a:pt x="1881" y="189"/>
                  </a:lnTo>
                  <a:lnTo>
                    <a:pt x="1380" y="95"/>
                  </a:lnTo>
                  <a:lnTo>
                    <a:pt x="909" y="32"/>
                  </a:lnTo>
                  <a:lnTo>
                    <a:pt x="596" y="32"/>
                  </a:lnTo>
                  <a:lnTo>
                    <a:pt x="470" y="64"/>
                  </a:lnTo>
                  <a:lnTo>
                    <a:pt x="439" y="126"/>
                  </a:lnTo>
                  <a:lnTo>
                    <a:pt x="439" y="64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h="7367" w="15235">
                  <a:moveTo>
                    <a:pt x="14326" y="0"/>
                  </a:moveTo>
                  <a:lnTo>
                    <a:pt x="14200" y="32"/>
                  </a:lnTo>
                  <a:lnTo>
                    <a:pt x="13981" y="95"/>
                  </a:lnTo>
                  <a:lnTo>
                    <a:pt x="13730" y="189"/>
                  </a:lnTo>
                  <a:lnTo>
                    <a:pt x="13291" y="439"/>
                  </a:lnTo>
                  <a:lnTo>
                    <a:pt x="12852" y="721"/>
                  </a:lnTo>
                  <a:lnTo>
                    <a:pt x="12445" y="1098"/>
                  </a:lnTo>
                  <a:lnTo>
                    <a:pt x="12319" y="1035"/>
                  </a:lnTo>
                  <a:lnTo>
                    <a:pt x="12194" y="1004"/>
                  </a:lnTo>
                  <a:lnTo>
                    <a:pt x="12037" y="1004"/>
                  </a:lnTo>
                  <a:lnTo>
                    <a:pt x="11881" y="1066"/>
                  </a:lnTo>
                  <a:lnTo>
                    <a:pt x="10658" y="1411"/>
                  </a:lnTo>
                  <a:lnTo>
                    <a:pt x="9467" y="1725"/>
                  </a:lnTo>
                  <a:lnTo>
                    <a:pt x="8871" y="1850"/>
                  </a:lnTo>
                  <a:lnTo>
                    <a:pt x="8307" y="1944"/>
                  </a:lnTo>
                  <a:lnTo>
                    <a:pt x="7712" y="2007"/>
                  </a:lnTo>
                  <a:lnTo>
                    <a:pt x="7147" y="2069"/>
                  </a:lnTo>
                  <a:lnTo>
                    <a:pt x="6583" y="2101"/>
                  </a:lnTo>
                  <a:lnTo>
                    <a:pt x="5988" y="2101"/>
                  </a:lnTo>
                  <a:lnTo>
                    <a:pt x="5392" y="2069"/>
                  </a:lnTo>
                  <a:lnTo>
                    <a:pt x="4828" y="2007"/>
                  </a:lnTo>
                  <a:lnTo>
                    <a:pt x="4201" y="1913"/>
                  </a:lnTo>
                  <a:lnTo>
                    <a:pt x="3605" y="1787"/>
                  </a:lnTo>
                  <a:lnTo>
                    <a:pt x="2978" y="1631"/>
                  </a:lnTo>
                  <a:lnTo>
                    <a:pt x="2351" y="1442"/>
                  </a:lnTo>
                  <a:lnTo>
                    <a:pt x="2007" y="1348"/>
                  </a:lnTo>
                  <a:lnTo>
                    <a:pt x="1599" y="1254"/>
                  </a:lnTo>
                  <a:lnTo>
                    <a:pt x="1160" y="1192"/>
                  </a:lnTo>
                  <a:lnTo>
                    <a:pt x="721" y="1192"/>
                  </a:lnTo>
                  <a:lnTo>
                    <a:pt x="502" y="1223"/>
                  </a:lnTo>
                  <a:lnTo>
                    <a:pt x="345" y="1286"/>
                  </a:lnTo>
                  <a:lnTo>
                    <a:pt x="189" y="1348"/>
                  </a:lnTo>
                  <a:lnTo>
                    <a:pt x="94" y="1474"/>
                  </a:lnTo>
                  <a:lnTo>
                    <a:pt x="0" y="1599"/>
                  </a:lnTo>
                  <a:lnTo>
                    <a:pt x="0" y="1787"/>
                  </a:lnTo>
                  <a:lnTo>
                    <a:pt x="32" y="2038"/>
                  </a:lnTo>
                  <a:lnTo>
                    <a:pt x="126" y="2289"/>
                  </a:lnTo>
                  <a:lnTo>
                    <a:pt x="157" y="2383"/>
                  </a:lnTo>
                  <a:lnTo>
                    <a:pt x="220" y="2446"/>
                  </a:lnTo>
                  <a:lnTo>
                    <a:pt x="283" y="2508"/>
                  </a:lnTo>
                  <a:lnTo>
                    <a:pt x="377" y="2540"/>
                  </a:lnTo>
                  <a:lnTo>
                    <a:pt x="471" y="2571"/>
                  </a:lnTo>
                  <a:lnTo>
                    <a:pt x="533" y="2571"/>
                  </a:lnTo>
                  <a:lnTo>
                    <a:pt x="627" y="2540"/>
                  </a:lnTo>
                  <a:lnTo>
                    <a:pt x="690" y="2446"/>
                  </a:lnTo>
                  <a:lnTo>
                    <a:pt x="753" y="2446"/>
                  </a:lnTo>
                  <a:lnTo>
                    <a:pt x="815" y="2477"/>
                  </a:lnTo>
                  <a:lnTo>
                    <a:pt x="1098" y="2571"/>
                  </a:lnTo>
                  <a:lnTo>
                    <a:pt x="1913" y="2916"/>
                  </a:lnTo>
                  <a:lnTo>
                    <a:pt x="2790" y="3323"/>
                  </a:lnTo>
                  <a:lnTo>
                    <a:pt x="3292" y="3543"/>
                  </a:lnTo>
                  <a:lnTo>
                    <a:pt x="4044" y="3762"/>
                  </a:lnTo>
                  <a:lnTo>
                    <a:pt x="4828" y="3919"/>
                  </a:lnTo>
                  <a:lnTo>
                    <a:pt x="5643" y="4013"/>
                  </a:lnTo>
                  <a:lnTo>
                    <a:pt x="6426" y="4076"/>
                  </a:lnTo>
                  <a:lnTo>
                    <a:pt x="6991" y="4076"/>
                  </a:lnTo>
                  <a:lnTo>
                    <a:pt x="7555" y="4044"/>
                  </a:lnTo>
                  <a:lnTo>
                    <a:pt x="8119" y="4013"/>
                  </a:lnTo>
                  <a:lnTo>
                    <a:pt x="8652" y="3919"/>
                  </a:lnTo>
                  <a:lnTo>
                    <a:pt x="9216" y="3825"/>
                  </a:lnTo>
                  <a:lnTo>
                    <a:pt x="9780" y="3699"/>
                  </a:lnTo>
                  <a:lnTo>
                    <a:pt x="10313" y="3543"/>
                  </a:lnTo>
                  <a:lnTo>
                    <a:pt x="10846" y="3355"/>
                  </a:lnTo>
                  <a:lnTo>
                    <a:pt x="10658" y="3762"/>
                  </a:lnTo>
                  <a:lnTo>
                    <a:pt x="10533" y="4170"/>
                  </a:lnTo>
                  <a:lnTo>
                    <a:pt x="10407" y="4608"/>
                  </a:lnTo>
                  <a:lnTo>
                    <a:pt x="10345" y="5016"/>
                  </a:lnTo>
                  <a:lnTo>
                    <a:pt x="10313" y="5455"/>
                  </a:lnTo>
                  <a:lnTo>
                    <a:pt x="10313" y="5894"/>
                  </a:lnTo>
                  <a:lnTo>
                    <a:pt x="10345" y="6332"/>
                  </a:lnTo>
                  <a:lnTo>
                    <a:pt x="10407" y="6803"/>
                  </a:lnTo>
                  <a:lnTo>
                    <a:pt x="10439" y="6959"/>
                  </a:lnTo>
                  <a:lnTo>
                    <a:pt x="10501" y="7085"/>
                  </a:lnTo>
                  <a:lnTo>
                    <a:pt x="10595" y="7179"/>
                  </a:lnTo>
                  <a:lnTo>
                    <a:pt x="10689" y="7241"/>
                  </a:lnTo>
                  <a:lnTo>
                    <a:pt x="10784" y="7304"/>
                  </a:lnTo>
                  <a:lnTo>
                    <a:pt x="10909" y="7367"/>
                  </a:lnTo>
                  <a:lnTo>
                    <a:pt x="11160" y="7367"/>
                  </a:lnTo>
                  <a:lnTo>
                    <a:pt x="11410" y="7304"/>
                  </a:lnTo>
                  <a:lnTo>
                    <a:pt x="11661" y="7210"/>
                  </a:lnTo>
                  <a:lnTo>
                    <a:pt x="11755" y="7116"/>
                  </a:lnTo>
                  <a:lnTo>
                    <a:pt x="11849" y="7022"/>
                  </a:lnTo>
                  <a:lnTo>
                    <a:pt x="11912" y="6928"/>
                  </a:lnTo>
                  <a:lnTo>
                    <a:pt x="11975" y="6803"/>
                  </a:lnTo>
                  <a:lnTo>
                    <a:pt x="12539" y="5267"/>
                  </a:lnTo>
                  <a:lnTo>
                    <a:pt x="12884" y="4483"/>
                  </a:lnTo>
                  <a:lnTo>
                    <a:pt x="13229" y="3762"/>
                  </a:lnTo>
                  <a:lnTo>
                    <a:pt x="13448" y="3417"/>
                  </a:lnTo>
                  <a:lnTo>
                    <a:pt x="13667" y="3072"/>
                  </a:lnTo>
                  <a:lnTo>
                    <a:pt x="14169" y="2477"/>
                  </a:lnTo>
                  <a:lnTo>
                    <a:pt x="14670" y="1850"/>
                  </a:lnTo>
                  <a:lnTo>
                    <a:pt x="14890" y="1536"/>
                  </a:lnTo>
                  <a:lnTo>
                    <a:pt x="15109" y="1192"/>
                  </a:lnTo>
                  <a:lnTo>
                    <a:pt x="15172" y="1098"/>
                  </a:lnTo>
                  <a:lnTo>
                    <a:pt x="15203" y="972"/>
                  </a:lnTo>
                  <a:lnTo>
                    <a:pt x="15235" y="847"/>
                  </a:lnTo>
                  <a:lnTo>
                    <a:pt x="15235" y="753"/>
                  </a:lnTo>
                  <a:lnTo>
                    <a:pt x="15172" y="502"/>
                  </a:lnTo>
                  <a:lnTo>
                    <a:pt x="15047" y="314"/>
                  </a:lnTo>
                  <a:lnTo>
                    <a:pt x="14890" y="157"/>
                  </a:lnTo>
                  <a:lnTo>
                    <a:pt x="14670" y="63"/>
                  </a:lnTo>
                  <a:lnTo>
                    <a:pt x="144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h="9248" w="15172">
                  <a:moveTo>
                    <a:pt x="4326" y="0"/>
                  </a:moveTo>
                  <a:lnTo>
                    <a:pt x="3104" y="32"/>
                  </a:lnTo>
                  <a:lnTo>
                    <a:pt x="1850" y="94"/>
                  </a:lnTo>
                  <a:lnTo>
                    <a:pt x="533" y="157"/>
                  </a:lnTo>
                  <a:lnTo>
                    <a:pt x="439" y="157"/>
                  </a:lnTo>
                  <a:lnTo>
                    <a:pt x="345" y="188"/>
                  </a:lnTo>
                  <a:lnTo>
                    <a:pt x="188" y="314"/>
                  </a:lnTo>
                  <a:lnTo>
                    <a:pt x="63" y="470"/>
                  </a:lnTo>
                  <a:lnTo>
                    <a:pt x="0" y="658"/>
                  </a:lnTo>
                  <a:lnTo>
                    <a:pt x="0" y="815"/>
                  </a:lnTo>
                  <a:lnTo>
                    <a:pt x="63" y="1003"/>
                  </a:lnTo>
                  <a:lnTo>
                    <a:pt x="126" y="1066"/>
                  </a:lnTo>
                  <a:lnTo>
                    <a:pt x="188" y="1129"/>
                  </a:lnTo>
                  <a:lnTo>
                    <a:pt x="283" y="1191"/>
                  </a:lnTo>
                  <a:lnTo>
                    <a:pt x="377" y="1223"/>
                  </a:lnTo>
                  <a:lnTo>
                    <a:pt x="941" y="1285"/>
                  </a:lnTo>
                  <a:lnTo>
                    <a:pt x="1442" y="1348"/>
                  </a:lnTo>
                  <a:lnTo>
                    <a:pt x="2508" y="1411"/>
                  </a:lnTo>
                  <a:lnTo>
                    <a:pt x="3543" y="1473"/>
                  </a:lnTo>
                  <a:lnTo>
                    <a:pt x="4546" y="1536"/>
                  </a:lnTo>
                  <a:lnTo>
                    <a:pt x="5580" y="1630"/>
                  </a:lnTo>
                  <a:lnTo>
                    <a:pt x="6082" y="1724"/>
                  </a:lnTo>
                  <a:lnTo>
                    <a:pt x="6583" y="1818"/>
                  </a:lnTo>
                  <a:lnTo>
                    <a:pt x="7085" y="1975"/>
                  </a:lnTo>
                  <a:lnTo>
                    <a:pt x="7586" y="2132"/>
                  </a:lnTo>
                  <a:lnTo>
                    <a:pt x="8088" y="2351"/>
                  </a:lnTo>
                  <a:lnTo>
                    <a:pt x="8589" y="2602"/>
                  </a:lnTo>
                  <a:lnTo>
                    <a:pt x="9059" y="2884"/>
                  </a:lnTo>
                  <a:lnTo>
                    <a:pt x="9498" y="3166"/>
                  </a:lnTo>
                  <a:lnTo>
                    <a:pt x="9937" y="3480"/>
                  </a:lnTo>
                  <a:lnTo>
                    <a:pt x="10345" y="3824"/>
                  </a:lnTo>
                  <a:lnTo>
                    <a:pt x="10721" y="4169"/>
                  </a:lnTo>
                  <a:lnTo>
                    <a:pt x="11066" y="4545"/>
                  </a:lnTo>
                  <a:lnTo>
                    <a:pt x="11410" y="4922"/>
                  </a:lnTo>
                  <a:lnTo>
                    <a:pt x="11755" y="5298"/>
                  </a:lnTo>
                  <a:lnTo>
                    <a:pt x="12069" y="5737"/>
                  </a:lnTo>
                  <a:lnTo>
                    <a:pt x="12351" y="6144"/>
                  </a:lnTo>
                  <a:lnTo>
                    <a:pt x="12915" y="7022"/>
                  </a:lnTo>
                  <a:lnTo>
                    <a:pt x="13417" y="7931"/>
                  </a:lnTo>
                  <a:lnTo>
                    <a:pt x="13887" y="8903"/>
                  </a:lnTo>
                  <a:lnTo>
                    <a:pt x="13981" y="8997"/>
                  </a:lnTo>
                  <a:lnTo>
                    <a:pt x="14043" y="9122"/>
                  </a:lnTo>
                  <a:lnTo>
                    <a:pt x="14138" y="9185"/>
                  </a:lnTo>
                  <a:lnTo>
                    <a:pt x="14263" y="9216"/>
                  </a:lnTo>
                  <a:lnTo>
                    <a:pt x="14357" y="9247"/>
                  </a:lnTo>
                  <a:lnTo>
                    <a:pt x="14482" y="9247"/>
                  </a:lnTo>
                  <a:lnTo>
                    <a:pt x="14608" y="9216"/>
                  </a:lnTo>
                  <a:lnTo>
                    <a:pt x="14702" y="9185"/>
                  </a:lnTo>
                  <a:lnTo>
                    <a:pt x="14921" y="9028"/>
                  </a:lnTo>
                  <a:lnTo>
                    <a:pt x="14984" y="8965"/>
                  </a:lnTo>
                  <a:lnTo>
                    <a:pt x="15078" y="8840"/>
                  </a:lnTo>
                  <a:lnTo>
                    <a:pt x="15109" y="8746"/>
                  </a:lnTo>
                  <a:lnTo>
                    <a:pt x="15141" y="8620"/>
                  </a:lnTo>
                  <a:lnTo>
                    <a:pt x="15172" y="8495"/>
                  </a:lnTo>
                  <a:lnTo>
                    <a:pt x="15141" y="8370"/>
                  </a:lnTo>
                  <a:lnTo>
                    <a:pt x="15015" y="7837"/>
                  </a:lnTo>
                  <a:lnTo>
                    <a:pt x="14858" y="7304"/>
                  </a:lnTo>
                  <a:lnTo>
                    <a:pt x="14702" y="6802"/>
                  </a:lnTo>
                  <a:lnTo>
                    <a:pt x="14482" y="6301"/>
                  </a:lnTo>
                  <a:lnTo>
                    <a:pt x="14232" y="5831"/>
                  </a:lnTo>
                  <a:lnTo>
                    <a:pt x="13981" y="5360"/>
                  </a:lnTo>
                  <a:lnTo>
                    <a:pt x="13699" y="4890"/>
                  </a:lnTo>
                  <a:lnTo>
                    <a:pt x="13385" y="4451"/>
                  </a:lnTo>
                  <a:lnTo>
                    <a:pt x="13072" y="4044"/>
                  </a:lnTo>
                  <a:lnTo>
                    <a:pt x="12727" y="3636"/>
                  </a:lnTo>
                  <a:lnTo>
                    <a:pt x="12351" y="3229"/>
                  </a:lnTo>
                  <a:lnTo>
                    <a:pt x="11975" y="2853"/>
                  </a:lnTo>
                  <a:lnTo>
                    <a:pt x="11567" y="2508"/>
                  </a:lnTo>
                  <a:lnTo>
                    <a:pt x="11128" y="2163"/>
                  </a:lnTo>
                  <a:lnTo>
                    <a:pt x="10689" y="1850"/>
                  </a:lnTo>
                  <a:lnTo>
                    <a:pt x="10251" y="1568"/>
                  </a:lnTo>
                  <a:lnTo>
                    <a:pt x="9624" y="1191"/>
                  </a:lnTo>
                  <a:lnTo>
                    <a:pt x="9028" y="909"/>
                  </a:lnTo>
                  <a:lnTo>
                    <a:pt x="8433" y="658"/>
                  </a:lnTo>
                  <a:lnTo>
                    <a:pt x="7837" y="439"/>
                  </a:lnTo>
                  <a:lnTo>
                    <a:pt x="7273" y="282"/>
                  </a:lnTo>
                  <a:lnTo>
                    <a:pt x="6677" y="157"/>
                  </a:lnTo>
                  <a:lnTo>
                    <a:pt x="6113" y="94"/>
                  </a:lnTo>
                  <a:lnTo>
                    <a:pt x="5517" y="32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9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h="10502" w="6051">
                  <a:moveTo>
                    <a:pt x="377" y="0"/>
                  </a:moveTo>
                  <a:lnTo>
                    <a:pt x="283" y="63"/>
                  </a:lnTo>
                  <a:lnTo>
                    <a:pt x="157" y="157"/>
                  </a:lnTo>
                  <a:lnTo>
                    <a:pt x="63" y="314"/>
                  </a:lnTo>
                  <a:lnTo>
                    <a:pt x="1" y="502"/>
                  </a:lnTo>
                  <a:lnTo>
                    <a:pt x="32" y="659"/>
                  </a:lnTo>
                  <a:lnTo>
                    <a:pt x="95" y="847"/>
                  </a:lnTo>
                  <a:lnTo>
                    <a:pt x="189" y="909"/>
                  </a:lnTo>
                  <a:lnTo>
                    <a:pt x="251" y="972"/>
                  </a:lnTo>
                  <a:lnTo>
                    <a:pt x="565" y="1191"/>
                  </a:lnTo>
                  <a:lnTo>
                    <a:pt x="847" y="1442"/>
                  </a:lnTo>
                  <a:lnTo>
                    <a:pt x="1098" y="1724"/>
                  </a:lnTo>
                  <a:lnTo>
                    <a:pt x="1317" y="2006"/>
                  </a:lnTo>
                  <a:lnTo>
                    <a:pt x="1505" y="2320"/>
                  </a:lnTo>
                  <a:lnTo>
                    <a:pt x="1693" y="2633"/>
                  </a:lnTo>
                  <a:lnTo>
                    <a:pt x="1850" y="2978"/>
                  </a:lnTo>
                  <a:lnTo>
                    <a:pt x="1975" y="3323"/>
                  </a:lnTo>
                  <a:lnTo>
                    <a:pt x="2195" y="4044"/>
                  </a:lnTo>
                  <a:lnTo>
                    <a:pt x="2383" y="4765"/>
                  </a:lnTo>
                  <a:lnTo>
                    <a:pt x="2571" y="5517"/>
                  </a:lnTo>
                  <a:lnTo>
                    <a:pt x="2790" y="6207"/>
                  </a:lnTo>
                  <a:lnTo>
                    <a:pt x="3167" y="7304"/>
                  </a:lnTo>
                  <a:lnTo>
                    <a:pt x="3355" y="7837"/>
                  </a:lnTo>
                  <a:lnTo>
                    <a:pt x="3605" y="8370"/>
                  </a:lnTo>
                  <a:lnTo>
                    <a:pt x="3856" y="8871"/>
                  </a:lnTo>
                  <a:lnTo>
                    <a:pt x="4138" y="9373"/>
                  </a:lnTo>
                  <a:lnTo>
                    <a:pt x="4483" y="9843"/>
                  </a:lnTo>
                  <a:lnTo>
                    <a:pt x="4828" y="10282"/>
                  </a:lnTo>
                  <a:lnTo>
                    <a:pt x="4922" y="10376"/>
                  </a:lnTo>
                  <a:lnTo>
                    <a:pt x="5047" y="10439"/>
                  </a:lnTo>
                  <a:lnTo>
                    <a:pt x="5141" y="10470"/>
                  </a:lnTo>
                  <a:lnTo>
                    <a:pt x="5267" y="10501"/>
                  </a:lnTo>
                  <a:lnTo>
                    <a:pt x="5361" y="10501"/>
                  </a:lnTo>
                  <a:lnTo>
                    <a:pt x="5486" y="10470"/>
                  </a:lnTo>
                  <a:lnTo>
                    <a:pt x="5674" y="10376"/>
                  </a:lnTo>
                  <a:lnTo>
                    <a:pt x="5862" y="10250"/>
                  </a:lnTo>
                  <a:lnTo>
                    <a:pt x="5988" y="10062"/>
                  </a:lnTo>
                  <a:lnTo>
                    <a:pt x="6019" y="9937"/>
                  </a:lnTo>
                  <a:lnTo>
                    <a:pt x="6050" y="9843"/>
                  </a:lnTo>
                  <a:lnTo>
                    <a:pt x="6050" y="9718"/>
                  </a:lnTo>
                  <a:lnTo>
                    <a:pt x="6019" y="9592"/>
                  </a:lnTo>
                  <a:lnTo>
                    <a:pt x="5894" y="9185"/>
                  </a:lnTo>
                  <a:lnTo>
                    <a:pt x="5737" y="8777"/>
                  </a:lnTo>
                  <a:lnTo>
                    <a:pt x="5392" y="7962"/>
                  </a:lnTo>
                  <a:lnTo>
                    <a:pt x="5047" y="7147"/>
                  </a:lnTo>
                  <a:lnTo>
                    <a:pt x="4703" y="6332"/>
                  </a:lnTo>
                  <a:lnTo>
                    <a:pt x="4452" y="5580"/>
                  </a:lnTo>
                  <a:lnTo>
                    <a:pt x="4201" y="4796"/>
                  </a:lnTo>
                  <a:lnTo>
                    <a:pt x="3950" y="4013"/>
                  </a:lnTo>
                  <a:lnTo>
                    <a:pt x="3700" y="3229"/>
                  </a:lnTo>
                  <a:lnTo>
                    <a:pt x="3449" y="2665"/>
                  </a:lnTo>
                  <a:lnTo>
                    <a:pt x="3198" y="2163"/>
                  </a:lnTo>
                  <a:lnTo>
                    <a:pt x="2916" y="1662"/>
                  </a:lnTo>
                  <a:lnTo>
                    <a:pt x="2571" y="1223"/>
                  </a:lnTo>
                  <a:lnTo>
                    <a:pt x="2164" y="847"/>
                  </a:lnTo>
                  <a:lnTo>
                    <a:pt x="1944" y="659"/>
                  </a:lnTo>
                  <a:lnTo>
                    <a:pt x="1725" y="502"/>
                  </a:lnTo>
                  <a:lnTo>
                    <a:pt x="1474" y="345"/>
                  </a:lnTo>
                  <a:lnTo>
                    <a:pt x="1223" y="220"/>
                  </a:lnTo>
                  <a:lnTo>
                    <a:pt x="941" y="126"/>
                  </a:lnTo>
                  <a:lnTo>
                    <a:pt x="659" y="3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9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h="10690" w="2509">
                  <a:moveTo>
                    <a:pt x="1976" y="1"/>
                  </a:moveTo>
                  <a:lnTo>
                    <a:pt x="1850" y="63"/>
                  </a:lnTo>
                  <a:lnTo>
                    <a:pt x="1725" y="189"/>
                  </a:lnTo>
                  <a:lnTo>
                    <a:pt x="1411" y="784"/>
                  </a:lnTo>
                  <a:lnTo>
                    <a:pt x="1129" y="1348"/>
                  </a:lnTo>
                  <a:lnTo>
                    <a:pt x="878" y="1944"/>
                  </a:lnTo>
                  <a:lnTo>
                    <a:pt x="659" y="2540"/>
                  </a:lnTo>
                  <a:lnTo>
                    <a:pt x="471" y="3167"/>
                  </a:lnTo>
                  <a:lnTo>
                    <a:pt x="314" y="3762"/>
                  </a:lnTo>
                  <a:lnTo>
                    <a:pt x="189" y="4389"/>
                  </a:lnTo>
                  <a:lnTo>
                    <a:pt x="95" y="5016"/>
                  </a:lnTo>
                  <a:lnTo>
                    <a:pt x="32" y="5643"/>
                  </a:lnTo>
                  <a:lnTo>
                    <a:pt x="1" y="6270"/>
                  </a:lnTo>
                  <a:lnTo>
                    <a:pt x="32" y="6897"/>
                  </a:lnTo>
                  <a:lnTo>
                    <a:pt x="95" y="7555"/>
                  </a:lnTo>
                  <a:lnTo>
                    <a:pt x="189" y="8182"/>
                  </a:lnTo>
                  <a:lnTo>
                    <a:pt x="314" y="8809"/>
                  </a:lnTo>
                  <a:lnTo>
                    <a:pt x="471" y="9436"/>
                  </a:lnTo>
                  <a:lnTo>
                    <a:pt x="690" y="10094"/>
                  </a:lnTo>
                  <a:lnTo>
                    <a:pt x="784" y="10251"/>
                  </a:lnTo>
                  <a:lnTo>
                    <a:pt x="878" y="10408"/>
                  </a:lnTo>
                  <a:lnTo>
                    <a:pt x="1004" y="10533"/>
                  </a:lnTo>
                  <a:lnTo>
                    <a:pt x="1161" y="10627"/>
                  </a:lnTo>
                  <a:lnTo>
                    <a:pt x="1317" y="10658"/>
                  </a:lnTo>
                  <a:lnTo>
                    <a:pt x="1474" y="10690"/>
                  </a:lnTo>
                  <a:lnTo>
                    <a:pt x="1631" y="10690"/>
                  </a:lnTo>
                  <a:lnTo>
                    <a:pt x="1787" y="10658"/>
                  </a:lnTo>
                  <a:lnTo>
                    <a:pt x="1944" y="10627"/>
                  </a:lnTo>
                  <a:lnTo>
                    <a:pt x="2101" y="10533"/>
                  </a:lnTo>
                  <a:lnTo>
                    <a:pt x="2226" y="10439"/>
                  </a:lnTo>
                  <a:lnTo>
                    <a:pt x="2320" y="10314"/>
                  </a:lnTo>
                  <a:lnTo>
                    <a:pt x="2383" y="10157"/>
                  </a:lnTo>
                  <a:lnTo>
                    <a:pt x="2446" y="10000"/>
                  </a:lnTo>
                  <a:lnTo>
                    <a:pt x="2446" y="9812"/>
                  </a:lnTo>
                  <a:lnTo>
                    <a:pt x="2414" y="9593"/>
                  </a:lnTo>
                  <a:lnTo>
                    <a:pt x="2164" y="8464"/>
                  </a:lnTo>
                  <a:lnTo>
                    <a:pt x="1976" y="7336"/>
                  </a:lnTo>
                  <a:lnTo>
                    <a:pt x="1882" y="6207"/>
                  </a:lnTo>
                  <a:lnTo>
                    <a:pt x="1850" y="5612"/>
                  </a:lnTo>
                  <a:lnTo>
                    <a:pt x="1819" y="5047"/>
                  </a:lnTo>
                  <a:lnTo>
                    <a:pt x="1850" y="4483"/>
                  </a:lnTo>
                  <a:lnTo>
                    <a:pt x="1882" y="3919"/>
                  </a:lnTo>
                  <a:lnTo>
                    <a:pt x="1913" y="3355"/>
                  </a:lnTo>
                  <a:lnTo>
                    <a:pt x="2007" y="2790"/>
                  </a:lnTo>
                  <a:lnTo>
                    <a:pt x="2101" y="2226"/>
                  </a:lnTo>
                  <a:lnTo>
                    <a:pt x="2195" y="1662"/>
                  </a:lnTo>
                  <a:lnTo>
                    <a:pt x="2352" y="1098"/>
                  </a:lnTo>
                  <a:lnTo>
                    <a:pt x="2508" y="533"/>
                  </a:lnTo>
                  <a:lnTo>
                    <a:pt x="2508" y="377"/>
                  </a:lnTo>
                  <a:lnTo>
                    <a:pt x="2477" y="220"/>
                  </a:lnTo>
                  <a:lnTo>
                    <a:pt x="2383" y="126"/>
                  </a:lnTo>
                  <a:lnTo>
                    <a:pt x="2258" y="32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9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h="21034" w="10157">
                  <a:moveTo>
                    <a:pt x="534" y="0"/>
                  </a:moveTo>
                  <a:lnTo>
                    <a:pt x="408" y="63"/>
                  </a:lnTo>
                  <a:lnTo>
                    <a:pt x="314" y="126"/>
                  </a:lnTo>
                  <a:lnTo>
                    <a:pt x="158" y="282"/>
                  </a:lnTo>
                  <a:lnTo>
                    <a:pt x="32" y="470"/>
                  </a:lnTo>
                  <a:lnTo>
                    <a:pt x="1" y="596"/>
                  </a:lnTo>
                  <a:lnTo>
                    <a:pt x="1" y="690"/>
                  </a:lnTo>
                  <a:lnTo>
                    <a:pt x="1" y="815"/>
                  </a:lnTo>
                  <a:lnTo>
                    <a:pt x="32" y="941"/>
                  </a:lnTo>
                  <a:lnTo>
                    <a:pt x="95" y="1035"/>
                  </a:lnTo>
                  <a:lnTo>
                    <a:pt x="189" y="1160"/>
                  </a:lnTo>
                  <a:lnTo>
                    <a:pt x="1192" y="2194"/>
                  </a:lnTo>
                  <a:lnTo>
                    <a:pt x="2132" y="3260"/>
                  </a:lnTo>
                  <a:lnTo>
                    <a:pt x="2979" y="4326"/>
                  </a:lnTo>
                  <a:lnTo>
                    <a:pt x="3794" y="5392"/>
                  </a:lnTo>
                  <a:lnTo>
                    <a:pt x="4546" y="6489"/>
                  </a:lnTo>
                  <a:lnTo>
                    <a:pt x="5204" y="7586"/>
                  </a:lnTo>
                  <a:lnTo>
                    <a:pt x="5831" y="8715"/>
                  </a:lnTo>
                  <a:lnTo>
                    <a:pt x="6364" y="9874"/>
                  </a:lnTo>
                  <a:lnTo>
                    <a:pt x="6866" y="11066"/>
                  </a:lnTo>
                  <a:lnTo>
                    <a:pt x="7304" y="12257"/>
                  </a:lnTo>
                  <a:lnTo>
                    <a:pt x="7649" y="13511"/>
                  </a:lnTo>
                  <a:lnTo>
                    <a:pt x="7963" y="14796"/>
                  </a:lnTo>
                  <a:lnTo>
                    <a:pt x="8213" y="16112"/>
                  </a:lnTo>
                  <a:lnTo>
                    <a:pt x="8402" y="17460"/>
                  </a:lnTo>
                  <a:lnTo>
                    <a:pt x="8527" y="18871"/>
                  </a:lnTo>
                  <a:lnTo>
                    <a:pt x="8621" y="20344"/>
                  </a:lnTo>
                  <a:lnTo>
                    <a:pt x="8621" y="20501"/>
                  </a:lnTo>
                  <a:lnTo>
                    <a:pt x="8684" y="20657"/>
                  </a:lnTo>
                  <a:lnTo>
                    <a:pt x="8746" y="20752"/>
                  </a:lnTo>
                  <a:lnTo>
                    <a:pt x="8840" y="20846"/>
                  </a:lnTo>
                  <a:lnTo>
                    <a:pt x="8934" y="20940"/>
                  </a:lnTo>
                  <a:lnTo>
                    <a:pt x="9028" y="20971"/>
                  </a:lnTo>
                  <a:lnTo>
                    <a:pt x="9154" y="21002"/>
                  </a:lnTo>
                  <a:lnTo>
                    <a:pt x="9279" y="21034"/>
                  </a:lnTo>
                  <a:lnTo>
                    <a:pt x="9405" y="21002"/>
                  </a:lnTo>
                  <a:lnTo>
                    <a:pt x="9530" y="20971"/>
                  </a:lnTo>
                  <a:lnTo>
                    <a:pt x="9655" y="20908"/>
                  </a:lnTo>
                  <a:lnTo>
                    <a:pt x="9749" y="20846"/>
                  </a:lnTo>
                  <a:lnTo>
                    <a:pt x="9843" y="20752"/>
                  </a:lnTo>
                  <a:lnTo>
                    <a:pt x="9938" y="20626"/>
                  </a:lnTo>
                  <a:lnTo>
                    <a:pt x="10000" y="20501"/>
                  </a:lnTo>
                  <a:lnTo>
                    <a:pt x="10032" y="20344"/>
                  </a:lnTo>
                  <a:lnTo>
                    <a:pt x="10094" y="19654"/>
                  </a:lnTo>
                  <a:lnTo>
                    <a:pt x="10157" y="18933"/>
                  </a:lnTo>
                  <a:lnTo>
                    <a:pt x="10157" y="18212"/>
                  </a:lnTo>
                  <a:lnTo>
                    <a:pt x="10157" y="17491"/>
                  </a:lnTo>
                  <a:lnTo>
                    <a:pt x="10126" y="16771"/>
                  </a:lnTo>
                  <a:lnTo>
                    <a:pt x="10063" y="16050"/>
                  </a:lnTo>
                  <a:lnTo>
                    <a:pt x="10000" y="15360"/>
                  </a:lnTo>
                  <a:lnTo>
                    <a:pt x="9875" y="14639"/>
                  </a:lnTo>
                  <a:lnTo>
                    <a:pt x="9749" y="13918"/>
                  </a:lnTo>
                  <a:lnTo>
                    <a:pt x="9593" y="13197"/>
                  </a:lnTo>
                  <a:lnTo>
                    <a:pt x="9436" y="12476"/>
                  </a:lnTo>
                  <a:lnTo>
                    <a:pt x="9217" y="11786"/>
                  </a:lnTo>
                  <a:lnTo>
                    <a:pt x="8997" y="11066"/>
                  </a:lnTo>
                  <a:lnTo>
                    <a:pt x="8746" y="10376"/>
                  </a:lnTo>
                  <a:lnTo>
                    <a:pt x="8496" y="9686"/>
                  </a:lnTo>
                  <a:lnTo>
                    <a:pt x="8213" y="9028"/>
                  </a:lnTo>
                  <a:lnTo>
                    <a:pt x="7900" y="8338"/>
                  </a:lnTo>
                  <a:lnTo>
                    <a:pt x="7555" y="7680"/>
                  </a:lnTo>
                  <a:lnTo>
                    <a:pt x="7210" y="7053"/>
                  </a:lnTo>
                  <a:lnTo>
                    <a:pt x="6834" y="6395"/>
                  </a:lnTo>
                  <a:lnTo>
                    <a:pt x="6458" y="5768"/>
                  </a:lnTo>
                  <a:lnTo>
                    <a:pt x="6051" y="5172"/>
                  </a:lnTo>
                  <a:lnTo>
                    <a:pt x="5612" y="4577"/>
                  </a:lnTo>
                  <a:lnTo>
                    <a:pt x="5173" y="4013"/>
                  </a:lnTo>
                  <a:lnTo>
                    <a:pt x="4703" y="3448"/>
                  </a:lnTo>
                  <a:lnTo>
                    <a:pt x="4233" y="2915"/>
                  </a:lnTo>
                  <a:lnTo>
                    <a:pt x="3731" y="2383"/>
                  </a:lnTo>
                  <a:lnTo>
                    <a:pt x="3229" y="1881"/>
                  </a:lnTo>
                  <a:lnTo>
                    <a:pt x="2697" y="1411"/>
                  </a:lnTo>
                  <a:lnTo>
                    <a:pt x="2132" y="941"/>
                  </a:lnTo>
                  <a:lnTo>
                    <a:pt x="1568" y="533"/>
                  </a:lnTo>
                  <a:lnTo>
                    <a:pt x="1004" y="94"/>
                  </a:lnTo>
                  <a:lnTo>
                    <a:pt x="878" y="3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9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h="5831" w="23292">
                  <a:moveTo>
                    <a:pt x="283" y="1"/>
                  </a:moveTo>
                  <a:lnTo>
                    <a:pt x="189" y="63"/>
                  </a:lnTo>
                  <a:lnTo>
                    <a:pt x="95" y="126"/>
                  </a:lnTo>
                  <a:lnTo>
                    <a:pt x="32" y="220"/>
                  </a:lnTo>
                  <a:lnTo>
                    <a:pt x="1" y="314"/>
                  </a:lnTo>
                  <a:lnTo>
                    <a:pt x="1" y="439"/>
                  </a:lnTo>
                  <a:lnTo>
                    <a:pt x="32" y="533"/>
                  </a:lnTo>
                  <a:lnTo>
                    <a:pt x="471" y="1129"/>
                  </a:lnTo>
                  <a:lnTo>
                    <a:pt x="941" y="1693"/>
                  </a:lnTo>
                  <a:lnTo>
                    <a:pt x="1443" y="2195"/>
                  </a:lnTo>
                  <a:lnTo>
                    <a:pt x="2007" y="2696"/>
                  </a:lnTo>
                  <a:lnTo>
                    <a:pt x="2603" y="3135"/>
                  </a:lnTo>
                  <a:lnTo>
                    <a:pt x="3230" y="3543"/>
                  </a:lnTo>
                  <a:lnTo>
                    <a:pt x="3888" y="3919"/>
                  </a:lnTo>
                  <a:lnTo>
                    <a:pt x="4578" y="4264"/>
                  </a:lnTo>
                  <a:lnTo>
                    <a:pt x="5298" y="4546"/>
                  </a:lnTo>
                  <a:lnTo>
                    <a:pt x="6051" y="4828"/>
                  </a:lnTo>
                  <a:lnTo>
                    <a:pt x="6803" y="5079"/>
                  </a:lnTo>
                  <a:lnTo>
                    <a:pt x="7587" y="5267"/>
                  </a:lnTo>
                  <a:lnTo>
                    <a:pt x="8402" y="5455"/>
                  </a:lnTo>
                  <a:lnTo>
                    <a:pt x="9217" y="5580"/>
                  </a:lnTo>
                  <a:lnTo>
                    <a:pt x="10032" y="5706"/>
                  </a:lnTo>
                  <a:lnTo>
                    <a:pt x="10878" y="5768"/>
                  </a:lnTo>
                  <a:lnTo>
                    <a:pt x="11693" y="5831"/>
                  </a:lnTo>
                  <a:lnTo>
                    <a:pt x="13386" y="5831"/>
                  </a:lnTo>
                  <a:lnTo>
                    <a:pt x="14201" y="5800"/>
                  </a:lnTo>
                  <a:lnTo>
                    <a:pt x="15047" y="5706"/>
                  </a:lnTo>
                  <a:lnTo>
                    <a:pt x="15862" y="5612"/>
                  </a:lnTo>
                  <a:lnTo>
                    <a:pt x="16677" y="5486"/>
                  </a:lnTo>
                  <a:lnTo>
                    <a:pt x="17461" y="5329"/>
                  </a:lnTo>
                  <a:lnTo>
                    <a:pt x="18244" y="5141"/>
                  </a:lnTo>
                  <a:lnTo>
                    <a:pt x="18997" y="4953"/>
                  </a:lnTo>
                  <a:lnTo>
                    <a:pt x="19749" y="4703"/>
                  </a:lnTo>
                  <a:lnTo>
                    <a:pt x="20439" y="4452"/>
                  </a:lnTo>
                  <a:lnTo>
                    <a:pt x="21128" y="4170"/>
                  </a:lnTo>
                  <a:lnTo>
                    <a:pt x="21787" y="3856"/>
                  </a:lnTo>
                  <a:lnTo>
                    <a:pt x="22382" y="3511"/>
                  </a:lnTo>
                  <a:lnTo>
                    <a:pt x="22978" y="3167"/>
                  </a:lnTo>
                  <a:lnTo>
                    <a:pt x="23072" y="3073"/>
                  </a:lnTo>
                  <a:lnTo>
                    <a:pt x="23166" y="2978"/>
                  </a:lnTo>
                  <a:lnTo>
                    <a:pt x="23228" y="2853"/>
                  </a:lnTo>
                  <a:lnTo>
                    <a:pt x="23260" y="2728"/>
                  </a:lnTo>
                  <a:lnTo>
                    <a:pt x="23291" y="2602"/>
                  </a:lnTo>
                  <a:lnTo>
                    <a:pt x="23291" y="2477"/>
                  </a:lnTo>
                  <a:lnTo>
                    <a:pt x="23228" y="2226"/>
                  </a:lnTo>
                  <a:lnTo>
                    <a:pt x="23166" y="2132"/>
                  </a:lnTo>
                  <a:lnTo>
                    <a:pt x="23103" y="2038"/>
                  </a:lnTo>
                  <a:lnTo>
                    <a:pt x="23040" y="1944"/>
                  </a:lnTo>
                  <a:lnTo>
                    <a:pt x="22946" y="1881"/>
                  </a:lnTo>
                  <a:lnTo>
                    <a:pt x="22821" y="1819"/>
                  </a:lnTo>
                  <a:lnTo>
                    <a:pt x="22570" y="1819"/>
                  </a:lnTo>
                  <a:lnTo>
                    <a:pt x="22413" y="1850"/>
                  </a:lnTo>
                  <a:lnTo>
                    <a:pt x="21034" y="2320"/>
                  </a:lnTo>
                  <a:lnTo>
                    <a:pt x="19655" y="2728"/>
                  </a:lnTo>
                  <a:lnTo>
                    <a:pt x="18244" y="3073"/>
                  </a:lnTo>
                  <a:lnTo>
                    <a:pt x="16834" y="3323"/>
                  </a:lnTo>
                  <a:lnTo>
                    <a:pt x="16144" y="3417"/>
                  </a:lnTo>
                  <a:lnTo>
                    <a:pt x="15423" y="3511"/>
                  </a:lnTo>
                  <a:lnTo>
                    <a:pt x="14734" y="3574"/>
                  </a:lnTo>
                  <a:lnTo>
                    <a:pt x="14013" y="3605"/>
                  </a:lnTo>
                  <a:lnTo>
                    <a:pt x="13323" y="3637"/>
                  </a:lnTo>
                  <a:lnTo>
                    <a:pt x="12633" y="3637"/>
                  </a:lnTo>
                  <a:lnTo>
                    <a:pt x="11913" y="3605"/>
                  </a:lnTo>
                  <a:lnTo>
                    <a:pt x="11223" y="3574"/>
                  </a:lnTo>
                  <a:lnTo>
                    <a:pt x="10533" y="3511"/>
                  </a:lnTo>
                  <a:lnTo>
                    <a:pt x="9844" y="3449"/>
                  </a:lnTo>
                  <a:lnTo>
                    <a:pt x="9123" y="3323"/>
                  </a:lnTo>
                  <a:lnTo>
                    <a:pt x="8433" y="3229"/>
                  </a:lnTo>
                  <a:lnTo>
                    <a:pt x="7775" y="3073"/>
                  </a:lnTo>
                  <a:lnTo>
                    <a:pt x="7085" y="2916"/>
                  </a:lnTo>
                  <a:lnTo>
                    <a:pt x="6396" y="2728"/>
                  </a:lnTo>
                  <a:lnTo>
                    <a:pt x="5737" y="2508"/>
                  </a:lnTo>
                  <a:lnTo>
                    <a:pt x="5048" y="2289"/>
                  </a:lnTo>
                  <a:lnTo>
                    <a:pt x="4389" y="2038"/>
                  </a:lnTo>
                  <a:lnTo>
                    <a:pt x="3731" y="1756"/>
                  </a:lnTo>
                  <a:lnTo>
                    <a:pt x="3073" y="1474"/>
                  </a:lnTo>
                  <a:lnTo>
                    <a:pt x="2415" y="1160"/>
                  </a:lnTo>
                  <a:lnTo>
                    <a:pt x="1788" y="816"/>
                  </a:lnTo>
                  <a:lnTo>
                    <a:pt x="1161" y="439"/>
                  </a:lnTo>
                  <a:lnTo>
                    <a:pt x="502" y="6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h="5016" w="8370">
                  <a:moveTo>
                    <a:pt x="7774" y="0"/>
                  </a:moveTo>
                  <a:lnTo>
                    <a:pt x="7649" y="32"/>
                  </a:lnTo>
                  <a:lnTo>
                    <a:pt x="7147" y="157"/>
                  </a:lnTo>
                  <a:lnTo>
                    <a:pt x="6646" y="345"/>
                  </a:lnTo>
                  <a:lnTo>
                    <a:pt x="6176" y="533"/>
                  </a:lnTo>
                  <a:lnTo>
                    <a:pt x="5674" y="753"/>
                  </a:lnTo>
                  <a:lnTo>
                    <a:pt x="4702" y="1254"/>
                  </a:lnTo>
                  <a:lnTo>
                    <a:pt x="3762" y="1787"/>
                  </a:lnTo>
                  <a:lnTo>
                    <a:pt x="2821" y="2383"/>
                  </a:lnTo>
                  <a:lnTo>
                    <a:pt x="1944" y="3010"/>
                  </a:lnTo>
                  <a:lnTo>
                    <a:pt x="188" y="4232"/>
                  </a:lnTo>
                  <a:lnTo>
                    <a:pt x="63" y="4358"/>
                  </a:lnTo>
                  <a:lnTo>
                    <a:pt x="0" y="4514"/>
                  </a:lnTo>
                  <a:lnTo>
                    <a:pt x="0" y="4671"/>
                  </a:lnTo>
                  <a:lnTo>
                    <a:pt x="63" y="4828"/>
                  </a:lnTo>
                  <a:lnTo>
                    <a:pt x="157" y="4922"/>
                  </a:lnTo>
                  <a:lnTo>
                    <a:pt x="282" y="5016"/>
                  </a:lnTo>
                  <a:lnTo>
                    <a:pt x="439" y="5016"/>
                  </a:lnTo>
                  <a:lnTo>
                    <a:pt x="533" y="4984"/>
                  </a:lnTo>
                  <a:lnTo>
                    <a:pt x="627" y="4953"/>
                  </a:lnTo>
                  <a:lnTo>
                    <a:pt x="1536" y="4452"/>
                  </a:lnTo>
                  <a:lnTo>
                    <a:pt x="2477" y="3981"/>
                  </a:lnTo>
                  <a:lnTo>
                    <a:pt x="4389" y="3072"/>
                  </a:lnTo>
                  <a:lnTo>
                    <a:pt x="5361" y="2602"/>
                  </a:lnTo>
                  <a:lnTo>
                    <a:pt x="6301" y="2132"/>
                  </a:lnTo>
                  <a:lnTo>
                    <a:pt x="7210" y="1599"/>
                  </a:lnTo>
                  <a:lnTo>
                    <a:pt x="8088" y="1035"/>
                  </a:lnTo>
                  <a:lnTo>
                    <a:pt x="8182" y="972"/>
                  </a:lnTo>
                  <a:lnTo>
                    <a:pt x="8244" y="909"/>
                  </a:lnTo>
                  <a:lnTo>
                    <a:pt x="8338" y="721"/>
                  </a:lnTo>
                  <a:lnTo>
                    <a:pt x="8370" y="533"/>
                  </a:lnTo>
                  <a:lnTo>
                    <a:pt x="8307" y="345"/>
                  </a:lnTo>
                  <a:lnTo>
                    <a:pt x="8213" y="188"/>
                  </a:lnTo>
                  <a:lnTo>
                    <a:pt x="8088" y="63"/>
                  </a:lnTo>
                  <a:lnTo>
                    <a:pt x="7994" y="3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h="19373" w="6960">
                  <a:moveTo>
                    <a:pt x="5894" y="0"/>
                  </a:moveTo>
                  <a:lnTo>
                    <a:pt x="5831" y="31"/>
                  </a:lnTo>
                  <a:lnTo>
                    <a:pt x="5768" y="63"/>
                  </a:lnTo>
                  <a:lnTo>
                    <a:pt x="5706" y="94"/>
                  </a:lnTo>
                  <a:lnTo>
                    <a:pt x="5706" y="188"/>
                  </a:lnTo>
                  <a:lnTo>
                    <a:pt x="5549" y="1285"/>
                  </a:lnTo>
                  <a:lnTo>
                    <a:pt x="5392" y="2414"/>
                  </a:lnTo>
                  <a:lnTo>
                    <a:pt x="5173" y="4608"/>
                  </a:lnTo>
                  <a:lnTo>
                    <a:pt x="5016" y="5705"/>
                  </a:lnTo>
                  <a:lnTo>
                    <a:pt x="4828" y="6802"/>
                  </a:lnTo>
                  <a:lnTo>
                    <a:pt x="4577" y="7899"/>
                  </a:lnTo>
                  <a:lnTo>
                    <a:pt x="4420" y="8432"/>
                  </a:lnTo>
                  <a:lnTo>
                    <a:pt x="4232" y="8996"/>
                  </a:lnTo>
                  <a:lnTo>
                    <a:pt x="3825" y="10188"/>
                  </a:lnTo>
                  <a:lnTo>
                    <a:pt x="3355" y="11347"/>
                  </a:lnTo>
                  <a:lnTo>
                    <a:pt x="2822" y="12507"/>
                  </a:lnTo>
                  <a:lnTo>
                    <a:pt x="2289" y="13636"/>
                  </a:lnTo>
                  <a:lnTo>
                    <a:pt x="1160" y="15893"/>
                  </a:lnTo>
                  <a:lnTo>
                    <a:pt x="596" y="17021"/>
                  </a:lnTo>
                  <a:lnTo>
                    <a:pt x="63" y="18181"/>
                  </a:lnTo>
                  <a:lnTo>
                    <a:pt x="1" y="18338"/>
                  </a:lnTo>
                  <a:lnTo>
                    <a:pt x="1" y="18494"/>
                  </a:lnTo>
                  <a:lnTo>
                    <a:pt x="1" y="18651"/>
                  </a:lnTo>
                  <a:lnTo>
                    <a:pt x="32" y="18808"/>
                  </a:lnTo>
                  <a:lnTo>
                    <a:pt x="95" y="18965"/>
                  </a:lnTo>
                  <a:lnTo>
                    <a:pt x="189" y="19059"/>
                  </a:lnTo>
                  <a:lnTo>
                    <a:pt x="283" y="19184"/>
                  </a:lnTo>
                  <a:lnTo>
                    <a:pt x="408" y="19247"/>
                  </a:lnTo>
                  <a:lnTo>
                    <a:pt x="533" y="19309"/>
                  </a:lnTo>
                  <a:lnTo>
                    <a:pt x="659" y="19372"/>
                  </a:lnTo>
                  <a:lnTo>
                    <a:pt x="941" y="19372"/>
                  </a:lnTo>
                  <a:lnTo>
                    <a:pt x="1098" y="19309"/>
                  </a:lnTo>
                  <a:lnTo>
                    <a:pt x="1223" y="19247"/>
                  </a:lnTo>
                  <a:lnTo>
                    <a:pt x="1348" y="19121"/>
                  </a:lnTo>
                  <a:lnTo>
                    <a:pt x="1474" y="18996"/>
                  </a:lnTo>
                  <a:lnTo>
                    <a:pt x="2069" y="18024"/>
                  </a:lnTo>
                  <a:lnTo>
                    <a:pt x="2665" y="16990"/>
                  </a:lnTo>
                  <a:lnTo>
                    <a:pt x="3261" y="15893"/>
                  </a:lnTo>
                  <a:lnTo>
                    <a:pt x="3856" y="14764"/>
                  </a:lnTo>
                  <a:lnTo>
                    <a:pt x="4452" y="13604"/>
                  </a:lnTo>
                  <a:lnTo>
                    <a:pt x="4985" y="12382"/>
                  </a:lnTo>
                  <a:lnTo>
                    <a:pt x="5486" y="11159"/>
                  </a:lnTo>
                  <a:lnTo>
                    <a:pt x="5925" y="9906"/>
                  </a:lnTo>
                  <a:lnTo>
                    <a:pt x="6332" y="8652"/>
                  </a:lnTo>
                  <a:lnTo>
                    <a:pt x="6489" y="8025"/>
                  </a:lnTo>
                  <a:lnTo>
                    <a:pt x="6615" y="7366"/>
                  </a:lnTo>
                  <a:lnTo>
                    <a:pt x="6740" y="6740"/>
                  </a:lnTo>
                  <a:lnTo>
                    <a:pt x="6834" y="6113"/>
                  </a:lnTo>
                  <a:lnTo>
                    <a:pt x="6897" y="5486"/>
                  </a:lnTo>
                  <a:lnTo>
                    <a:pt x="6959" y="4859"/>
                  </a:lnTo>
                  <a:lnTo>
                    <a:pt x="6959" y="4232"/>
                  </a:lnTo>
                  <a:lnTo>
                    <a:pt x="6959" y="3636"/>
                  </a:lnTo>
                  <a:lnTo>
                    <a:pt x="6897" y="3009"/>
                  </a:lnTo>
                  <a:lnTo>
                    <a:pt x="6834" y="2414"/>
                  </a:lnTo>
                  <a:lnTo>
                    <a:pt x="6709" y="1818"/>
                  </a:lnTo>
                  <a:lnTo>
                    <a:pt x="6552" y="1254"/>
                  </a:lnTo>
                  <a:lnTo>
                    <a:pt x="6364" y="690"/>
                  </a:lnTo>
                  <a:lnTo>
                    <a:pt x="6144" y="125"/>
                  </a:lnTo>
                  <a:lnTo>
                    <a:pt x="6113" y="63"/>
                  </a:lnTo>
                  <a:lnTo>
                    <a:pt x="6050" y="31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h="4420" w="9310">
                  <a:moveTo>
                    <a:pt x="2853" y="0"/>
                  </a:moveTo>
                  <a:lnTo>
                    <a:pt x="2226" y="31"/>
                  </a:lnTo>
                  <a:lnTo>
                    <a:pt x="1630" y="63"/>
                  </a:lnTo>
                  <a:lnTo>
                    <a:pt x="1003" y="157"/>
                  </a:lnTo>
                  <a:lnTo>
                    <a:pt x="376" y="314"/>
                  </a:lnTo>
                  <a:lnTo>
                    <a:pt x="282" y="345"/>
                  </a:lnTo>
                  <a:lnTo>
                    <a:pt x="188" y="408"/>
                  </a:lnTo>
                  <a:lnTo>
                    <a:pt x="126" y="470"/>
                  </a:lnTo>
                  <a:lnTo>
                    <a:pt x="63" y="533"/>
                  </a:lnTo>
                  <a:lnTo>
                    <a:pt x="0" y="721"/>
                  </a:lnTo>
                  <a:lnTo>
                    <a:pt x="0" y="909"/>
                  </a:lnTo>
                  <a:lnTo>
                    <a:pt x="31" y="1097"/>
                  </a:lnTo>
                  <a:lnTo>
                    <a:pt x="157" y="1254"/>
                  </a:lnTo>
                  <a:lnTo>
                    <a:pt x="220" y="1317"/>
                  </a:lnTo>
                  <a:lnTo>
                    <a:pt x="314" y="1348"/>
                  </a:lnTo>
                  <a:lnTo>
                    <a:pt x="408" y="1379"/>
                  </a:lnTo>
                  <a:lnTo>
                    <a:pt x="502" y="1379"/>
                  </a:lnTo>
                  <a:lnTo>
                    <a:pt x="1066" y="1317"/>
                  </a:lnTo>
                  <a:lnTo>
                    <a:pt x="1599" y="1317"/>
                  </a:lnTo>
                  <a:lnTo>
                    <a:pt x="2132" y="1348"/>
                  </a:lnTo>
                  <a:lnTo>
                    <a:pt x="2633" y="1379"/>
                  </a:lnTo>
                  <a:lnTo>
                    <a:pt x="3135" y="1473"/>
                  </a:lnTo>
                  <a:lnTo>
                    <a:pt x="3636" y="1599"/>
                  </a:lnTo>
                  <a:lnTo>
                    <a:pt x="4138" y="1724"/>
                  </a:lnTo>
                  <a:lnTo>
                    <a:pt x="4608" y="1912"/>
                  </a:lnTo>
                  <a:lnTo>
                    <a:pt x="5078" y="2100"/>
                  </a:lnTo>
                  <a:lnTo>
                    <a:pt x="5548" y="2351"/>
                  </a:lnTo>
                  <a:lnTo>
                    <a:pt x="5987" y="2602"/>
                  </a:lnTo>
                  <a:lnTo>
                    <a:pt x="6426" y="2884"/>
                  </a:lnTo>
                  <a:lnTo>
                    <a:pt x="6834" y="3166"/>
                  </a:lnTo>
                  <a:lnTo>
                    <a:pt x="7272" y="3511"/>
                  </a:lnTo>
                  <a:lnTo>
                    <a:pt x="7680" y="3856"/>
                  </a:lnTo>
                  <a:lnTo>
                    <a:pt x="8056" y="4232"/>
                  </a:lnTo>
                  <a:lnTo>
                    <a:pt x="8182" y="4295"/>
                  </a:lnTo>
                  <a:lnTo>
                    <a:pt x="8276" y="4357"/>
                  </a:lnTo>
                  <a:lnTo>
                    <a:pt x="8401" y="4389"/>
                  </a:lnTo>
                  <a:lnTo>
                    <a:pt x="8526" y="4420"/>
                  </a:lnTo>
                  <a:lnTo>
                    <a:pt x="8652" y="4389"/>
                  </a:lnTo>
                  <a:lnTo>
                    <a:pt x="8777" y="4357"/>
                  </a:lnTo>
                  <a:lnTo>
                    <a:pt x="8902" y="4326"/>
                  </a:lnTo>
                  <a:lnTo>
                    <a:pt x="9028" y="4232"/>
                  </a:lnTo>
                  <a:lnTo>
                    <a:pt x="9122" y="4169"/>
                  </a:lnTo>
                  <a:lnTo>
                    <a:pt x="9185" y="4075"/>
                  </a:lnTo>
                  <a:lnTo>
                    <a:pt x="9247" y="3950"/>
                  </a:lnTo>
                  <a:lnTo>
                    <a:pt x="9279" y="3856"/>
                  </a:lnTo>
                  <a:lnTo>
                    <a:pt x="9310" y="3730"/>
                  </a:lnTo>
                  <a:lnTo>
                    <a:pt x="9310" y="3605"/>
                  </a:lnTo>
                  <a:lnTo>
                    <a:pt x="9247" y="3480"/>
                  </a:lnTo>
                  <a:lnTo>
                    <a:pt x="9185" y="3354"/>
                  </a:lnTo>
                  <a:lnTo>
                    <a:pt x="8808" y="2821"/>
                  </a:lnTo>
                  <a:lnTo>
                    <a:pt x="8370" y="2351"/>
                  </a:lnTo>
                  <a:lnTo>
                    <a:pt x="7931" y="1944"/>
                  </a:lnTo>
                  <a:lnTo>
                    <a:pt x="7429" y="1567"/>
                  </a:lnTo>
                  <a:lnTo>
                    <a:pt x="6928" y="1223"/>
                  </a:lnTo>
                  <a:lnTo>
                    <a:pt x="6395" y="909"/>
                  </a:lnTo>
                  <a:lnTo>
                    <a:pt x="5831" y="658"/>
                  </a:lnTo>
                  <a:lnTo>
                    <a:pt x="5266" y="439"/>
                  </a:lnTo>
                  <a:lnTo>
                    <a:pt x="4702" y="251"/>
                  </a:lnTo>
                  <a:lnTo>
                    <a:pt x="4075" y="126"/>
                  </a:lnTo>
                  <a:lnTo>
                    <a:pt x="3480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h="3449" w="11724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220" y="125"/>
                  </a:lnTo>
                  <a:lnTo>
                    <a:pt x="157" y="188"/>
                  </a:lnTo>
                  <a:lnTo>
                    <a:pt x="63" y="376"/>
                  </a:lnTo>
                  <a:lnTo>
                    <a:pt x="0" y="564"/>
                  </a:lnTo>
                  <a:lnTo>
                    <a:pt x="31" y="784"/>
                  </a:lnTo>
                  <a:lnTo>
                    <a:pt x="63" y="909"/>
                  </a:lnTo>
                  <a:lnTo>
                    <a:pt x="125" y="1003"/>
                  </a:lnTo>
                  <a:lnTo>
                    <a:pt x="188" y="1097"/>
                  </a:lnTo>
                  <a:lnTo>
                    <a:pt x="282" y="1160"/>
                  </a:lnTo>
                  <a:lnTo>
                    <a:pt x="846" y="1536"/>
                  </a:lnTo>
                  <a:lnTo>
                    <a:pt x="1473" y="1881"/>
                  </a:lnTo>
                  <a:lnTo>
                    <a:pt x="2100" y="2194"/>
                  </a:lnTo>
                  <a:lnTo>
                    <a:pt x="2759" y="2508"/>
                  </a:lnTo>
                  <a:lnTo>
                    <a:pt x="3448" y="2758"/>
                  </a:lnTo>
                  <a:lnTo>
                    <a:pt x="4138" y="2947"/>
                  </a:lnTo>
                  <a:lnTo>
                    <a:pt x="4859" y="3135"/>
                  </a:lnTo>
                  <a:lnTo>
                    <a:pt x="5580" y="3260"/>
                  </a:lnTo>
                  <a:lnTo>
                    <a:pt x="6301" y="3385"/>
                  </a:lnTo>
                  <a:lnTo>
                    <a:pt x="7053" y="3417"/>
                  </a:lnTo>
                  <a:lnTo>
                    <a:pt x="7774" y="3448"/>
                  </a:lnTo>
                  <a:lnTo>
                    <a:pt x="8495" y="3417"/>
                  </a:lnTo>
                  <a:lnTo>
                    <a:pt x="9185" y="3323"/>
                  </a:lnTo>
                  <a:lnTo>
                    <a:pt x="9905" y="3197"/>
                  </a:lnTo>
                  <a:lnTo>
                    <a:pt x="10564" y="3009"/>
                  </a:lnTo>
                  <a:lnTo>
                    <a:pt x="11222" y="2790"/>
                  </a:lnTo>
                  <a:lnTo>
                    <a:pt x="11347" y="2727"/>
                  </a:lnTo>
                  <a:lnTo>
                    <a:pt x="11473" y="2633"/>
                  </a:lnTo>
                  <a:lnTo>
                    <a:pt x="11567" y="2539"/>
                  </a:lnTo>
                  <a:lnTo>
                    <a:pt x="11630" y="2445"/>
                  </a:lnTo>
                  <a:lnTo>
                    <a:pt x="11692" y="2320"/>
                  </a:lnTo>
                  <a:lnTo>
                    <a:pt x="11724" y="2194"/>
                  </a:lnTo>
                  <a:lnTo>
                    <a:pt x="11724" y="1943"/>
                  </a:lnTo>
                  <a:lnTo>
                    <a:pt x="11724" y="1818"/>
                  </a:lnTo>
                  <a:lnTo>
                    <a:pt x="11692" y="1724"/>
                  </a:lnTo>
                  <a:lnTo>
                    <a:pt x="11630" y="1630"/>
                  </a:lnTo>
                  <a:lnTo>
                    <a:pt x="11535" y="1536"/>
                  </a:lnTo>
                  <a:lnTo>
                    <a:pt x="11441" y="1442"/>
                  </a:lnTo>
                  <a:lnTo>
                    <a:pt x="11316" y="1379"/>
                  </a:lnTo>
                  <a:lnTo>
                    <a:pt x="11191" y="1348"/>
                  </a:lnTo>
                  <a:lnTo>
                    <a:pt x="11034" y="1348"/>
                  </a:lnTo>
                  <a:lnTo>
                    <a:pt x="9780" y="1379"/>
                  </a:lnTo>
                  <a:lnTo>
                    <a:pt x="8526" y="1411"/>
                  </a:lnTo>
                  <a:lnTo>
                    <a:pt x="7304" y="1442"/>
                  </a:lnTo>
                  <a:lnTo>
                    <a:pt x="6677" y="1411"/>
                  </a:lnTo>
                  <a:lnTo>
                    <a:pt x="6050" y="1379"/>
                  </a:lnTo>
                  <a:lnTo>
                    <a:pt x="5360" y="1285"/>
                  </a:lnTo>
                  <a:lnTo>
                    <a:pt x="4671" y="1160"/>
                  </a:lnTo>
                  <a:lnTo>
                    <a:pt x="4012" y="1034"/>
                  </a:lnTo>
                  <a:lnTo>
                    <a:pt x="3354" y="846"/>
                  </a:lnTo>
                  <a:lnTo>
                    <a:pt x="2038" y="470"/>
                  </a:lnTo>
                  <a:lnTo>
                    <a:pt x="752" y="31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h="17806" w="10722">
                  <a:moveTo>
                    <a:pt x="10345" y="1"/>
                  </a:moveTo>
                  <a:lnTo>
                    <a:pt x="10251" y="32"/>
                  </a:lnTo>
                  <a:lnTo>
                    <a:pt x="9655" y="314"/>
                  </a:lnTo>
                  <a:lnTo>
                    <a:pt x="9060" y="628"/>
                  </a:lnTo>
                  <a:lnTo>
                    <a:pt x="8527" y="972"/>
                  </a:lnTo>
                  <a:lnTo>
                    <a:pt x="7994" y="1349"/>
                  </a:lnTo>
                  <a:lnTo>
                    <a:pt x="7461" y="1725"/>
                  </a:lnTo>
                  <a:lnTo>
                    <a:pt x="6991" y="2132"/>
                  </a:lnTo>
                  <a:lnTo>
                    <a:pt x="6521" y="2540"/>
                  </a:lnTo>
                  <a:lnTo>
                    <a:pt x="6050" y="2979"/>
                  </a:lnTo>
                  <a:lnTo>
                    <a:pt x="5612" y="3417"/>
                  </a:lnTo>
                  <a:lnTo>
                    <a:pt x="5204" y="3888"/>
                  </a:lnTo>
                  <a:lnTo>
                    <a:pt x="4828" y="4389"/>
                  </a:lnTo>
                  <a:lnTo>
                    <a:pt x="4452" y="4891"/>
                  </a:lnTo>
                  <a:lnTo>
                    <a:pt x="4076" y="5392"/>
                  </a:lnTo>
                  <a:lnTo>
                    <a:pt x="3731" y="5925"/>
                  </a:lnTo>
                  <a:lnTo>
                    <a:pt x="3417" y="6458"/>
                  </a:lnTo>
                  <a:lnTo>
                    <a:pt x="3104" y="7022"/>
                  </a:lnTo>
                  <a:lnTo>
                    <a:pt x="2540" y="8151"/>
                  </a:lnTo>
                  <a:lnTo>
                    <a:pt x="2007" y="9311"/>
                  </a:lnTo>
                  <a:lnTo>
                    <a:pt x="1568" y="10502"/>
                  </a:lnTo>
                  <a:lnTo>
                    <a:pt x="1160" y="11724"/>
                  </a:lnTo>
                  <a:lnTo>
                    <a:pt x="816" y="12978"/>
                  </a:lnTo>
                  <a:lnTo>
                    <a:pt x="502" y="14232"/>
                  </a:lnTo>
                  <a:lnTo>
                    <a:pt x="251" y="15486"/>
                  </a:lnTo>
                  <a:lnTo>
                    <a:pt x="32" y="16740"/>
                  </a:lnTo>
                  <a:lnTo>
                    <a:pt x="1" y="16928"/>
                  </a:lnTo>
                  <a:lnTo>
                    <a:pt x="32" y="17084"/>
                  </a:lnTo>
                  <a:lnTo>
                    <a:pt x="63" y="17273"/>
                  </a:lnTo>
                  <a:lnTo>
                    <a:pt x="157" y="17398"/>
                  </a:lnTo>
                  <a:lnTo>
                    <a:pt x="251" y="17523"/>
                  </a:lnTo>
                  <a:lnTo>
                    <a:pt x="377" y="17617"/>
                  </a:lnTo>
                  <a:lnTo>
                    <a:pt x="502" y="17711"/>
                  </a:lnTo>
                  <a:lnTo>
                    <a:pt x="659" y="17774"/>
                  </a:lnTo>
                  <a:lnTo>
                    <a:pt x="816" y="17805"/>
                  </a:lnTo>
                  <a:lnTo>
                    <a:pt x="972" y="17805"/>
                  </a:lnTo>
                  <a:lnTo>
                    <a:pt x="1129" y="17774"/>
                  </a:lnTo>
                  <a:lnTo>
                    <a:pt x="1254" y="17711"/>
                  </a:lnTo>
                  <a:lnTo>
                    <a:pt x="1380" y="17649"/>
                  </a:lnTo>
                  <a:lnTo>
                    <a:pt x="1505" y="17523"/>
                  </a:lnTo>
                  <a:lnTo>
                    <a:pt x="1599" y="17367"/>
                  </a:lnTo>
                  <a:lnTo>
                    <a:pt x="1693" y="17178"/>
                  </a:lnTo>
                  <a:lnTo>
                    <a:pt x="2007" y="16019"/>
                  </a:lnTo>
                  <a:lnTo>
                    <a:pt x="2352" y="14828"/>
                  </a:lnTo>
                  <a:lnTo>
                    <a:pt x="3010" y="12445"/>
                  </a:lnTo>
                  <a:lnTo>
                    <a:pt x="3355" y="11254"/>
                  </a:lnTo>
                  <a:lnTo>
                    <a:pt x="3762" y="10094"/>
                  </a:lnTo>
                  <a:lnTo>
                    <a:pt x="4232" y="8966"/>
                  </a:lnTo>
                  <a:lnTo>
                    <a:pt x="4483" y="8402"/>
                  </a:lnTo>
                  <a:lnTo>
                    <a:pt x="4734" y="7837"/>
                  </a:lnTo>
                  <a:lnTo>
                    <a:pt x="5047" y="7304"/>
                  </a:lnTo>
                  <a:lnTo>
                    <a:pt x="5361" y="6772"/>
                  </a:lnTo>
                  <a:lnTo>
                    <a:pt x="5706" y="6301"/>
                  </a:lnTo>
                  <a:lnTo>
                    <a:pt x="6082" y="5831"/>
                  </a:lnTo>
                  <a:lnTo>
                    <a:pt x="6458" y="5361"/>
                  </a:lnTo>
                  <a:lnTo>
                    <a:pt x="6834" y="4922"/>
                  </a:lnTo>
                  <a:lnTo>
                    <a:pt x="7649" y="4076"/>
                  </a:lnTo>
                  <a:lnTo>
                    <a:pt x="8464" y="3229"/>
                  </a:lnTo>
                  <a:lnTo>
                    <a:pt x="9279" y="2352"/>
                  </a:lnTo>
                  <a:lnTo>
                    <a:pt x="9655" y="1913"/>
                  </a:lnTo>
                  <a:lnTo>
                    <a:pt x="10000" y="1443"/>
                  </a:lnTo>
                  <a:lnTo>
                    <a:pt x="10376" y="972"/>
                  </a:lnTo>
                  <a:lnTo>
                    <a:pt x="10690" y="471"/>
                  </a:lnTo>
                  <a:lnTo>
                    <a:pt x="10721" y="346"/>
                  </a:lnTo>
                  <a:lnTo>
                    <a:pt x="10721" y="251"/>
                  </a:lnTo>
                  <a:lnTo>
                    <a:pt x="10690" y="157"/>
                  </a:lnTo>
                  <a:lnTo>
                    <a:pt x="10627" y="95"/>
                  </a:lnTo>
                  <a:lnTo>
                    <a:pt x="10564" y="32"/>
                  </a:lnTo>
                  <a:lnTo>
                    <a:pt x="1047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9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h="12195" w="6552">
                  <a:moveTo>
                    <a:pt x="627" y="0"/>
                  </a:moveTo>
                  <a:lnTo>
                    <a:pt x="439" y="32"/>
                  </a:lnTo>
                  <a:lnTo>
                    <a:pt x="282" y="126"/>
                  </a:lnTo>
                  <a:lnTo>
                    <a:pt x="220" y="188"/>
                  </a:lnTo>
                  <a:lnTo>
                    <a:pt x="157" y="251"/>
                  </a:lnTo>
                  <a:lnTo>
                    <a:pt x="126" y="345"/>
                  </a:lnTo>
                  <a:lnTo>
                    <a:pt x="94" y="471"/>
                  </a:lnTo>
                  <a:lnTo>
                    <a:pt x="0" y="1411"/>
                  </a:lnTo>
                  <a:lnTo>
                    <a:pt x="0" y="2320"/>
                  </a:lnTo>
                  <a:lnTo>
                    <a:pt x="32" y="3198"/>
                  </a:lnTo>
                  <a:lnTo>
                    <a:pt x="126" y="4013"/>
                  </a:lnTo>
                  <a:lnTo>
                    <a:pt x="282" y="4828"/>
                  </a:lnTo>
                  <a:lnTo>
                    <a:pt x="470" y="5580"/>
                  </a:lnTo>
                  <a:lnTo>
                    <a:pt x="753" y="6332"/>
                  </a:lnTo>
                  <a:lnTo>
                    <a:pt x="1066" y="7053"/>
                  </a:lnTo>
                  <a:lnTo>
                    <a:pt x="1411" y="7743"/>
                  </a:lnTo>
                  <a:lnTo>
                    <a:pt x="1850" y="8401"/>
                  </a:lnTo>
                  <a:lnTo>
                    <a:pt x="2320" y="9059"/>
                  </a:lnTo>
                  <a:lnTo>
                    <a:pt x="2853" y="9686"/>
                  </a:lnTo>
                  <a:lnTo>
                    <a:pt x="3448" y="10282"/>
                  </a:lnTo>
                  <a:lnTo>
                    <a:pt x="4075" y="10878"/>
                  </a:lnTo>
                  <a:lnTo>
                    <a:pt x="4765" y="11473"/>
                  </a:lnTo>
                  <a:lnTo>
                    <a:pt x="5517" y="12069"/>
                  </a:lnTo>
                  <a:lnTo>
                    <a:pt x="5643" y="12131"/>
                  </a:lnTo>
                  <a:lnTo>
                    <a:pt x="5768" y="12163"/>
                  </a:lnTo>
                  <a:lnTo>
                    <a:pt x="5893" y="12194"/>
                  </a:lnTo>
                  <a:lnTo>
                    <a:pt x="6019" y="12163"/>
                  </a:lnTo>
                  <a:lnTo>
                    <a:pt x="6113" y="12131"/>
                  </a:lnTo>
                  <a:lnTo>
                    <a:pt x="6207" y="12069"/>
                  </a:lnTo>
                  <a:lnTo>
                    <a:pt x="6301" y="11975"/>
                  </a:lnTo>
                  <a:lnTo>
                    <a:pt x="6395" y="11881"/>
                  </a:lnTo>
                  <a:lnTo>
                    <a:pt x="6520" y="11661"/>
                  </a:lnTo>
                  <a:lnTo>
                    <a:pt x="6552" y="11536"/>
                  </a:lnTo>
                  <a:lnTo>
                    <a:pt x="6552" y="11410"/>
                  </a:lnTo>
                  <a:lnTo>
                    <a:pt x="6552" y="11285"/>
                  </a:lnTo>
                  <a:lnTo>
                    <a:pt x="6520" y="11160"/>
                  </a:lnTo>
                  <a:lnTo>
                    <a:pt x="6458" y="11066"/>
                  </a:lnTo>
                  <a:lnTo>
                    <a:pt x="6363" y="10940"/>
                  </a:lnTo>
                  <a:lnTo>
                    <a:pt x="5235" y="9780"/>
                  </a:lnTo>
                  <a:lnTo>
                    <a:pt x="4201" y="8652"/>
                  </a:lnTo>
                  <a:lnTo>
                    <a:pt x="3699" y="8056"/>
                  </a:lnTo>
                  <a:lnTo>
                    <a:pt x="3260" y="7492"/>
                  </a:lnTo>
                  <a:lnTo>
                    <a:pt x="2821" y="6897"/>
                  </a:lnTo>
                  <a:lnTo>
                    <a:pt x="2445" y="6301"/>
                  </a:lnTo>
                  <a:lnTo>
                    <a:pt x="2069" y="5674"/>
                  </a:lnTo>
                  <a:lnTo>
                    <a:pt x="1787" y="5047"/>
                  </a:lnTo>
                  <a:lnTo>
                    <a:pt x="1505" y="4357"/>
                  </a:lnTo>
                  <a:lnTo>
                    <a:pt x="1317" y="3668"/>
                  </a:lnTo>
                  <a:lnTo>
                    <a:pt x="1160" y="2916"/>
                  </a:lnTo>
                  <a:lnTo>
                    <a:pt x="1066" y="2163"/>
                  </a:lnTo>
                  <a:lnTo>
                    <a:pt x="1035" y="1317"/>
                  </a:lnTo>
                  <a:lnTo>
                    <a:pt x="1066" y="471"/>
                  </a:lnTo>
                  <a:lnTo>
                    <a:pt x="1066" y="345"/>
                  </a:lnTo>
                  <a:lnTo>
                    <a:pt x="1035" y="251"/>
                  </a:lnTo>
                  <a:lnTo>
                    <a:pt x="1003" y="188"/>
                  </a:lnTo>
                  <a:lnTo>
                    <a:pt x="941" y="126"/>
                  </a:lnTo>
                  <a:lnTo>
                    <a:pt x="784" y="3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9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h="1756" w="6396">
                  <a:moveTo>
                    <a:pt x="4546" y="0"/>
                  </a:moveTo>
                  <a:lnTo>
                    <a:pt x="3856" y="63"/>
                  </a:lnTo>
                  <a:lnTo>
                    <a:pt x="3198" y="94"/>
                  </a:lnTo>
                  <a:lnTo>
                    <a:pt x="1756" y="125"/>
                  </a:lnTo>
                  <a:lnTo>
                    <a:pt x="345" y="157"/>
                  </a:lnTo>
                  <a:lnTo>
                    <a:pt x="251" y="157"/>
                  </a:lnTo>
                  <a:lnTo>
                    <a:pt x="157" y="220"/>
                  </a:lnTo>
                  <a:lnTo>
                    <a:pt x="63" y="314"/>
                  </a:lnTo>
                  <a:lnTo>
                    <a:pt x="32" y="408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63" y="721"/>
                  </a:lnTo>
                  <a:lnTo>
                    <a:pt x="189" y="784"/>
                  </a:lnTo>
                  <a:lnTo>
                    <a:pt x="816" y="1035"/>
                  </a:lnTo>
                  <a:lnTo>
                    <a:pt x="1505" y="1285"/>
                  </a:lnTo>
                  <a:lnTo>
                    <a:pt x="2226" y="1505"/>
                  </a:lnTo>
                  <a:lnTo>
                    <a:pt x="2978" y="1661"/>
                  </a:lnTo>
                  <a:lnTo>
                    <a:pt x="3355" y="1693"/>
                  </a:lnTo>
                  <a:lnTo>
                    <a:pt x="3731" y="1724"/>
                  </a:lnTo>
                  <a:lnTo>
                    <a:pt x="4107" y="1756"/>
                  </a:lnTo>
                  <a:lnTo>
                    <a:pt x="4452" y="1756"/>
                  </a:lnTo>
                  <a:lnTo>
                    <a:pt x="4828" y="1724"/>
                  </a:lnTo>
                  <a:lnTo>
                    <a:pt x="5173" y="1661"/>
                  </a:lnTo>
                  <a:lnTo>
                    <a:pt x="5549" y="1567"/>
                  </a:lnTo>
                  <a:lnTo>
                    <a:pt x="5862" y="1442"/>
                  </a:lnTo>
                  <a:lnTo>
                    <a:pt x="5988" y="1379"/>
                  </a:lnTo>
                  <a:lnTo>
                    <a:pt x="6082" y="1317"/>
                  </a:lnTo>
                  <a:lnTo>
                    <a:pt x="6238" y="1160"/>
                  </a:lnTo>
                  <a:lnTo>
                    <a:pt x="6333" y="941"/>
                  </a:lnTo>
                  <a:lnTo>
                    <a:pt x="6395" y="690"/>
                  </a:lnTo>
                  <a:lnTo>
                    <a:pt x="6364" y="470"/>
                  </a:lnTo>
                  <a:lnTo>
                    <a:pt x="6333" y="376"/>
                  </a:lnTo>
                  <a:lnTo>
                    <a:pt x="6301" y="282"/>
                  </a:lnTo>
                  <a:lnTo>
                    <a:pt x="6207" y="188"/>
                  </a:lnTo>
                  <a:lnTo>
                    <a:pt x="6113" y="125"/>
                  </a:lnTo>
                  <a:lnTo>
                    <a:pt x="6019" y="63"/>
                  </a:lnTo>
                  <a:lnTo>
                    <a:pt x="5862" y="31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1173575" y="238125"/>
              <a:ext cx="5093775" cy="4641625"/>
            </a:xfrm>
            <a:custGeom>
              <a:rect b="b" l="l" r="r" t="t"/>
              <a:pathLst>
                <a:path extrusionOk="0" h="185665" w="203751">
                  <a:moveTo>
                    <a:pt x="88146" y="29089"/>
                  </a:moveTo>
                  <a:lnTo>
                    <a:pt x="88867" y="29685"/>
                  </a:lnTo>
                  <a:lnTo>
                    <a:pt x="89588" y="30281"/>
                  </a:lnTo>
                  <a:lnTo>
                    <a:pt x="90246" y="30907"/>
                  </a:lnTo>
                  <a:lnTo>
                    <a:pt x="90904" y="31566"/>
                  </a:lnTo>
                  <a:lnTo>
                    <a:pt x="91531" y="32255"/>
                  </a:lnTo>
                  <a:lnTo>
                    <a:pt x="92095" y="32945"/>
                  </a:lnTo>
                  <a:lnTo>
                    <a:pt x="92660" y="33666"/>
                  </a:lnTo>
                  <a:lnTo>
                    <a:pt x="93192" y="34387"/>
                  </a:lnTo>
                  <a:lnTo>
                    <a:pt x="93694" y="35139"/>
                  </a:lnTo>
                  <a:lnTo>
                    <a:pt x="94164" y="35892"/>
                  </a:lnTo>
                  <a:lnTo>
                    <a:pt x="94603" y="36675"/>
                  </a:lnTo>
                  <a:lnTo>
                    <a:pt x="94979" y="37490"/>
                  </a:lnTo>
                  <a:lnTo>
                    <a:pt x="95355" y="38274"/>
                  </a:lnTo>
                  <a:lnTo>
                    <a:pt x="95669" y="39120"/>
                  </a:lnTo>
                  <a:lnTo>
                    <a:pt x="95982" y="39935"/>
                  </a:lnTo>
                  <a:lnTo>
                    <a:pt x="96233" y="40782"/>
                  </a:lnTo>
                  <a:lnTo>
                    <a:pt x="96452" y="41628"/>
                  </a:lnTo>
                  <a:lnTo>
                    <a:pt x="96609" y="42506"/>
                  </a:lnTo>
                  <a:lnTo>
                    <a:pt x="96766" y="43352"/>
                  </a:lnTo>
                  <a:lnTo>
                    <a:pt x="96860" y="44230"/>
                  </a:lnTo>
                  <a:lnTo>
                    <a:pt x="96923" y="45107"/>
                  </a:lnTo>
                  <a:lnTo>
                    <a:pt x="96923" y="46016"/>
                  </a:lnTo>
                  <a:lnTo>
                    <a:pt x="96923" y="46894"/>
                  </a:lnTo>
                  <a:lnTo>
                    <a:pt x="96860" y="47772"/>
                  </a:lnTo>
                  <a:lnTo>
                    <a:pt x="96735" y="48681"/>
                  </a:lnTo>
                  <a:lnTo>
                    <a:pt x="96578" y="49558"/>
                  </a:lnTo>
                  <a:lnTo>
                    <a:pt x="96390" y="50436"/>
                  </a:lnTo>
                  <a:lnTo>
                    <a:pt x="96139" y="51345"/>
                  </a:lnTo>
                  <a:lnTo>
                    <a:pt x="95857" y="52223"/>
                  </a:lnTo>
                  <a:lnTo>
                    <a:pt x="95512" y="53101"/>
                  </a:lnTo>
                  <a:lnTo>
                    <a:pt x="95136" y="53978"/>
                  </a:lnTo>
                  <a:lnTo>
                    <a:pt x="94697" y="54856"/>
                  </a:lnTo>
                  <a:lnTo>
                    <a:pt x="94195" y="55734"/>
                  </a:lnTo>
                  <a:lnTo>
                    <a:pt x="93663" y="56580"/>
                  </a:lnTo>
                  <a:lnTo>
                    <a:pt x="93130" y="57364"/>
                  </a:lnTo>
                  <a:lnTo>
                    <a:pt x="92534" y="58116"/>
                  </a:lnTo>
                  <a:lnTo>
                    <a:pt x="91907" y="58837"/>
                  </a:lnTo>
                  <a:lnTo>
                    <a:pt x="91249" y="59527"/>
                  </a:lnTo>
                  <a:lnTo>
                    <a:pt x="90559" y="60154"/>
                  </a:lnTo>
                  <a:lnTo>
                    <a:pt x="89838" y="60749"/>
                  </a:lnTo>
                  <a:lnTo>
                    <a:pt x="89117" y="61313"/>
                  </a:lnTo>
                  <a:lnTo>
                    <a:pt x="88365" y="61846"/>
                  </a:lnTo>
                  <a:lnTo>
                    <a:pt x="87581" y="62316"/>
                  </a:lnTo>
                  <a:lnTo>
                    <a:pt x="86766" y="62755"/>
                  </a:lnTo>
                  <a:lnTo>
                    <a:pt x="85951" y="63163"/>
                  </a:lnTo>
                  <a:lnTo>
                    <a:pt x="85105" y="63539"/>
                  </a:lnTo>
                  <a:lnTo>
                    <a:pt x="84259" y="63852"/>
                  </a:lnTo>
                  <a:lnTo>
                    <a:pt x="83381" y="64135"/>
                  </a:lnTo>
                  <a:lnTo>
                    <a:pt x="82503" y="64385"/>
                  </a:lnTo>
                  <a:lnTo>
                    <a:pt x="81626" y="64573"/>
                  </a:lnTo>
                  <a:lnTo>
                    <a:pt x="80717" y="64730"/>
                  </a:lnTo>
                  <a:lnTo>
                    <a:pt x="79808" y="64855"/>
                  </a:lnTo>
                  <a:lnTo>
                    <a:pt x="78899" y="64918"/>
                  </a:lnTo>
                  <a:lnTo>
                    <a:pt x="77958" y="64950"/>
                  </a:lnTo>
                  <a:lnTo>
                    <a:pt x="77049" y="64950"/>
                  </a:lnTo>
                  <a:lnTo>
                    <a:pt x="76109" y="64918"/>
                  </a:lnTo>
                  <a:lnTo>
                    <a:pt x="75200" y="64824"/>
                  </a:lnTo>
                  <a:lnTo>
                    <a:pt x="74259" y="64699"/>
                  </a:lnTo>
                  <a:lnTo>
                    <a:pt x="73319" y="64511"/>
                  </a:lnTo>
                  <a:lnTo>
                    <a:pt x="72410" y="64291"/>
                  </a:lnTo>
                  <a:lnTo>
                    <a:pt x="71501" y="64040"/>
                  </a:lnTo>
                  <a:lnTo>
                    <a:pt x="70592" y="63758"/>
                  </a:lnTo>
                  <a:lnTo>
                    <a:pt x="69683" y="63414"/>
                  </a:lnTo>
                  <a:lnTo>
                    <a:pt x="68805" y="63037"/>
                  </a:lnTo>
                  <a:lnTo>
                    <a:pt x="80215" y="42944"/>
                  </a:lnTo>
                  <a:lnTo>
                    <a:pt x="88146" y="29089"/>
                  </a:lnTo>
                  <a:close/>
                  <a:moveTo>
                    <a:pt x="140306" y="66611"/>
                  </a:moveTo>
                  <a:lnTo>
                    <a:pt x="141748" y="69746"/>
                  </a:lnTo>
                  <a:lnTo>
                    <a:pt x="143190" y="72849"/>
                  </a:lnTo>
                  <a:lnTo>
                    <a:pt x="144287" y="75231"/>
                  </a:lnTo>
                  <a:lnTo>
                    <a:pt x="145384" y="77582"/>
                  </a:lnTo>
                  <a:lnTo>
                    <a:pt x="146512" y="79933"/>
                  </a:lnTo>
                  <a:lnTo>
                    <a:pt x="147703" y="82253"/>
                  </a:lnTo>
                  <a:lnTo>
                    <a:pt x="148895" y="84541"/>
                  </a:lnTo>
                  <a:lnTo>
                    <a:pt x="150148" y="86829"/>
                  </a:lnTo>
                  <a:lnTo>
                    <a:pt x="151465" y="89086"/>
                  </a:lnTo>
                  <a:lnTo>
                    <a:pt x="152813" y="91312"/>
                  </a:lnTo>
                  <a:lnTo>
                    <a:pt x="154192" y="93506"/>
                  </a:lnTo>
                  <a:lnTo>
                    <a:pt x="155634" y="95732"/>
                  </a:lnTo>
                  <a:lnTo>
                    <a:pt x="158487" y="100120"/>
                  </a:lnTo>
                  <a:lnTo>
                    <a:pt x="156668" y="100559"/>
                  </a:lnTo>
                  <a:lnTo>
                    <a:pt x="155759" y="100747"/>
                  </a:lnTo>
                  <a:lnTo>
                    <a:pt x="154819" y="100904"/>
                  </a:lnTo>
                  <a:lnTo>
                    <a:pt x="153847" y="101060"/>
                  </a:lnTo>
                  <a:lnTo>
                    <a:pt x="152876" y="101186"/>
                  </a:lnTo>
                  <a:lnTo>
                    <a:pt x="151904" y="101311"/>
                  </a:lnTo>
                  <a:lnTo>
                    <a:pt x="150901" y="101405"/>
                  </a:lnTo>
                  <a:lnTo>
                    <a:pt x="149929" y="101468"/>
                  </a:lnTo>
                  <a:lnTo>
                    <a:pt x="148926" y="101499"/>
                  </a:lnTo>
                  <a:lnTo>
                    <a:pt x="146951" y="101499"/>
                  </a:lnTo>
                  <a:lnTo>
                    <a:pt x="145979" y="101437"/>
                  </a:lnTo>
                  <a:lnTo>
                    <a:pt x="145008" y="101343"/>
                  </a:lnTo>
                  <a:lnTo>
                    <a:pt x="144036" y="101217"/>
                  </a:lnTo>
                  <a:lnTo>
                    <a:pt x="143096" y="101060"/>
                  </a:lnTo>
                  <a:lnTo>
                    <a:pt x="142155" y="100872"/>
                  </a:lnTo>
                  <a:lnTo>
                    <a:pt x="141246" y="100622"/>
                  </a:lnTo>
                  <a:lnTo>
                    <a:pt x="140337" y="100340"/>
                  </a:lnTo>
                  <a:lnTo>
                    <a:pt x="139491" y="100026"/>
                  </a:lnTo>
                  <a:lnTo>
                    <a:pt x="138644" y="99650"/>
                  </a:lnTo>
                  <a:lnTo>
                    <a:pt x="137798" y="99211"/>
                  </a:lnTo>
                  <a:lnTo>
                    <a:pt x="137014" y="98741"/>
                  </a:lnTo>
                  <a:lnTo>
                    <a:pt x="136262" y="98239"/>
                  </a:lnTo>
                  <a:lnTo>
                    <a:pt x="135541" y="97644"/>
                  </a:lnTo>
                  <a:lnTo>
                    <a:pt x="134883" y="97017"/>
                  </a:lnTo>
                  <a:lnTo>
                    <a:pt x="134225" y="96327"/>
                  </a:lnTo>
                  <a:lnTo>
                    <a:pt x="133629" y="95575"/>
                  </a:lnTo>
                  <a:lnTo>
                    <a:pt x="133065" y="94760"/>
                  </a:lnTo>
                  <a:lnTo>
                    <a:pt x="132563" y="93914"/>
                  </a:lnTo>
                  <a:lnTo>
                    <a:pt x="132124" y="92973"/>
                  </a:lnTo>
                  <a:lnTo>
                    <a:pt x="131905" y="92472"/>
                  </a:lnTo>
                  <a:lnTo>
                    <a:pt x="131717" y="91970"/>
                  </a:lnTo>
                  <a:lnTo>
                    <a:pt x="131435" y="91061"/>
                  </a:lnTo>
                  <a:lnTo>
                    <a:pt x="131184" y="90152"/>
                  </a:lnTo>
                  <a:lnTo>
                    <a:pt x="131027" y="89212"/>
                  </a:lnTo>
                  <a:lnTo>
                    <a:pt x="130902" y="88271"/>
                  </a:lnTo>
                  <a:lnTo>
                    <a:pt x="130808" y="87331"/>
                  </a:lnTo>
                  <a:lnTo>
                    <a:pt x="130808" y="86390"/>
                  </a:lnTo>
                  <a:lnTo>
                    <a:pt x="130839" y="85419"/>
                  </a:lnTo>
                  <a:lnTo>
                    <a:pt x="130902" y="84447"/>
                  </a:lnTo>
                  <a:lnTo>
                    <a:pt x="130996" y="83507"/>
                  </a:lnTo>
                  <a:lnTo>
                    <a:pt x="131153" y="82535"/>
                  </a:lnTo>
                  <a:lnTo>
                    <a:pt x="131341" y="81594"/>
                  </a:lnTo>
                  <a:lnTo>
                    <a:pt x="131529" y="80654"/>
                  </a:lnTo>
                  <a:lnTo>
                    <a:pt x="131780" y="79714"/>
                  </a:lnTo>
                  <a:lnTo>
                    <a:pt x="132062" y="78805"/>
                  </a:lnTo>
                  <a:lnTo>
                    <a:pt x="132344" y="77896"/>
                  </a:lnTo>
                  <a:lnTo>
                    <a:pt x="132689" y="77049"/>
                  </a:lnTo>
                  <a:lnTo>
                    <a:pt x="133002" y="76234"/>
                  </a:lnTo>
                  <a:lnTo>
                    <a:pt x="133347" y="75482"/>
                  </a:lnTo>
                  <a:lnTo>
                    <a:pt x="133723" y="74730"/>
                  </a:lnTo>
                  <a:lnTo>
                    <a:pt x="134131" y="74009"/>
                  </a:lnTo>
                  <a:lnTo>
                    <a:pt x="134538" y="73319"/>
                  </a:lnTo>
                  <a:lnTo>
                    <a:pt x="134977" y="72661"/>
                  </a:lnTo>
                  <a:lnTo>
                    <a:pt x="135447" y="72002"/>
                  </a:lnTo>
                  <a:lnTo>
                    <a:pt x="135917" y="71344"/>
                  </a:lnTo>
                  <a:lnTo>
                    <a:pt x="136419" y="70749"/>
                  </a:lnTo>
                  <a:lnTo>
                    <a:pt x="136952" y="70122"/>
                  </a:lnTo>
                  <a:lnTo>
                    <a:pt x="138017" y="68931"/>
                  </a:lnTo>
                  <a:lnTo>
                    <a:pt x="139146" y="67771"/>
                  </a:lnTo>
                  <a:lnTo>
                    <a:pt x="140306" y="66611"/>
                  </a:lnTo>
                  <a:close/>
                  <a:moveTo>
                    <a:pt x="103255" y="2508"/>
                  </a:moveTo>
                  <a:lnTo>
                    <a:pt x="103725" y="3542"/>
                  </a:lnTo>
                  <a:lnTo>
                    <a:pt x="104164" y="4577"/>
                  </a:lnTo>
                  <a:lnTo>
                    <a:pt x="105167" y="6645"/>
                  </a:lnTo>
                  <a:lnTo>
                    <a:pt x="106201" y="8683"/>
                  </a:lnTo>
                  <a:lnTo>
                    <a:pt x="107267" y="10720"/>
                  </a:lnTo>
                  <a:lnTo>
                    <a:pt x="109461" y="14764"/>
                  </a:lnTo>
                  <a:lnTo>
                    <a:pt x="110558" y="16770"/>
                  </a:lnTo>
                  <a:lnTo>
                    <a:pt x="111624" y="18776"/>
                  </a:lnTo>
                  <a:lnTo>
                    <a:pt x="114163" y="23572"/>
                  </a:lnTo>
                  <a:lnTo>
                    <a:pt x="115417" y="25955"/>
                  </a:lnTo>
                  <a:lnTo>
                    <a:pt x="116733" y="28337"/>
                  </a:lnTo>
                  <a:lnTo>
                    <a:pt x="118050" y="30688"/>
                  </a:lnTo>
                  <a:lnTo>
                    <a:pt x="119429" y="33008"/>
                  </a:lnTo>
                  <a:lnTo>
                    <a:pt x="120840" y="35327"/>
                  </a:lnTo>
                  <a:lnTo>
                    <a:pt x="122313" y="37584"/>
                  </a:lnTo>
                  <a:lnTo>
                    <a:pt x="123755" y="39716"/>
                  </a:lnTo>
                  <a:lnTo>
                    <a:pt x="125228" y="41816"/>
                  </a:lnTo>
                  <a:lnTo>
                    <a:pt x="128237" y="45985"/>
                  </a:lnTo>
                  <a:lnTo>
                    <a:pt x="129711" y="48054"/>
                  </a:lnTo>
                  <a:lnTo>
                    <a:pt x="131184" y="50154"/>
                  </a:lnTo>
                  <a:lnTo>
                    <a:pt x="132626" y="52286"/>
                  </a:lnTo>
                  <a:lnTo>
                    <a:pt x="133316" y="53383"/>
                  </a:lnTo>
                  <a:lnTo>
                    <a:pt x="134005" y="54480"/>
                  </a:lnTo>
                  <a:lnTo>
                    <a:pt x="134789" y="55796"/>
                  </a:lnTo>
                  <a:lnTo>
                    <a:pt x="135541" y="57144"/>
                  </a:lnTo>
                  <a:lnTo>
                    <a:pt x="136293" y="58492"/>
                  </a:lnTo>
                  <a:lnTo>
                    <a:pt x="137014" y="59840"/>
                  </a:lnTo>
                  <a:lnTo>
                    <a:pt x="138394" y="62599"/>
                  </a:lnTo>
                  <a:lnTo>
                    <a:pt x="139741" y="65357"/>
                  </a:lnTo>
                  <a:lnTo>
                    <a:pt x="138895" y="65796"/>
                  </a:lnTo>
                  <a:lnTo>
                    <a:pt x="138080" y="66266"/>
                  </a:lnTo>
                  <a:lnTo>
                    <a:pt x="137296" y="66830"/>
                  </a:lnTo>
                  <a:lnTo>
                    <a:pt x="136513" y="67426"/>
                  </a:lnTo>
                  <a:lnTo>
                    <a:pt x="135792" y="68053"/>
                  </a:lnTo>
                  <a:lnTo>
                    <a:pt x="135102" y="68742"/>
                  </a:lnTo>
                  <a:lnTo>
                    <a:pt x="134444" y="69495"/>
                  </a:lnTo>
                  <a:lnTo>
                    <a:pt x="133817" y="70278"/>
                  </a:lnTo>
                  <a:lnTo>
                    <a:pt x="133190" y="71093"/>
                  </a:lnTo>
                  <a:lnTo>
                    <a:pt x="132626" y="71940"/>
                  </a:lnTo>
                  <a:lnTo>
                    <a:pt x="132093" y="72817"/>
                  </a:lnTo>
                  <a:lnTo>
                    <a:pt x="131591" y="73758"/>
                  </a:lnTo>
                  <a:lnTo>
                    <a:pt x="131153" y="74698"/>
                  </a:lnTo>
                  <a:lnTo>
                    <a:pt x="130714" y="75639"/>
                  </a:lnTo>
                  <a:lnTo>
                    <a:pt x="130306" y="76642"/>
                  </a:lnTo>
                  <a:lnTo>
                    <a:pt x="129961" y="77645"/>
                  </a:lnTo>
                  <a:lnTo>
                    <a:pt x="129648" y="78648"/>
                  </a:lnTo>
                  <a:lnTo>
                    <a:pt x="129366" y="79651"/>
                  </a:lnTo>
                  <a:lnTo>
                    <a:pt x="129115" y="80685"/>
                  </a:lnTo>
                  <a:lnTo>
                    <a:pt x="128927" y="81720"/>
                  </a:lnTo>
                  <a:lnTo>
                    <a:pt x="128739" y="82754"/>
                  </a:lnTo>
                  <a:lnTo>
                    <a:pt x="128614" y="83789"/>
                  </a:lnTo>
                  <a:lnTo>
                    <a:pt x="128551" y="84823"/>
                  </a:lnTo>
                  <a:lnTo>
                    <a:pt x="128488" y="85858"/>
                  </a:lnTo>
                  <a:lnTo>
                    <a:pt x="128488" y="86861"/>
                  </a:lnTo>
                  <a:lnTo>
                    <a:pt x="128551" y="87864"/>
                  </a:lnTo>
                  <a:lnTo>
                    <a:pt x="128614" y="88835"/>
                  </a:lnTo>
                  <a:lnTo>
                    <a:pt x="128739" y="89776"/>
                  </a:lnTo>
                  <a:lnTo>
                    <a:pt x="128927" y="90716"/>
                  </a:lnTo>
                  <a:lnTo>
                    <a:pt x="129146" y="91625"/>
                  </a:lnTo>
                  <a:lnTo>
                    <a:pt x="129397" y="92503"/>
                  </a:lnTo>
                  <a:lnTo>
                    <a:pt x="129711" y="93349"/>
                  </a:lnTo>
                  <a:lnTo>
                    <a:pt x="129930" y="93882"/>
                  </a:lnTo>
                  <a:lnTo>
                    <a:pt x="130181" y="94415"/>
                  </a:lnTo>
                  <a:lnTo>
                    <a:pt x="130432" y="94948"/>
                  </a:lnTo>
                  <a:lnTo>
                    <a:pt x="130714" y="95449"/>
                  </a:lnTo>
                  <a:lnTo>
                    <a:pt x="130996" y="95920"/>
                  </a:lnTo>
                  <a:lnTo>
                    <a:pt x="131309" y="96390"/>
                  </a:lnTo>
                  <a:lnTo>
                    <a:pt x="131591" y="96829"/>
                  </a:lnTo>
                  <a:lnTo>
                    <a:pt x="131936" y="97268"/>
                  </a:lnTo>
                  <a:lnTo>
                    <a:pt x="132281" y="97675"/>
                  </a:lnTo>
                  <a:lnTo>
                    <a:pt x="132626" y="98083"/>
                  </a:lnTo>
                  <a:lnTo>
                    <a:pt x="133347" y="98835"/>
                  </a:lnTo>
                  <a:lnTo>
                    <a:pt x="134131" y="99556"/>
                  </a:lnTo>
                  <a:lnTo>
                    <a:pt x="134914" y="100183"/>
                  </a:lnTo>
                  <a:lnTo>
                    <a:pt x="135792" y="100778"/>
                  </a:lnTo>
                  <a:lnTo>
                    <a:pt x="136670" y="101311"/>
                  </a:lnTo>
                  <a:lnTo>
                    <a:pt x="137579" y="101781"/>
                  </a:lnTo>
                  <a:lnTo>
                    <a:pt x="138519" y="102220"/>
                  </a:lnTo>
                  <a:lnTo>
                    <a:pt x="139491" y="102596"/>
                  </a:lnTo>
                  <a:lnTo>
                    <a:pt x="140494" y="102910"/>
                  </a:lnTo>
                  <a:lnTo>
                    <a:pt x="141528" y="103192"/>
                  </a:lnTo>
                  <a:lnTo>
                    <a:pt x="142563" y="103411"/>
                  </a:lnTo>
                  <a:lnTo>
                    <a:pt x="143628" y="103631"/>
                  </a:lnTo>
                  <a:lnTo>
                    <a:pt x="144694" y="103756"/>
                  </a:lnTo>
                  <a:lnTo>
                    <a:pt x="145760" y="103882"/>
                  </a:lnTo>
                  <a:lnTo>
                    <a:pt x="146857" y="103944"/>
                  </a:lnTo>
                  <a:lnTo>
                    <a:pt x="147954" y="103976"/>
                  </a:lnTo>
                  <a:lnTo>
                    <a:pt x="149051" y="103944"/>
                  </a:lnTo>
                  <a:lnTo>
                    <a:pt x="150148" y="103913"/>
                  </a:lnTo>
                  <a:lnTo>
                    <a:pt x="151246" y="103819"/>
                  </a:lnTo>
                  <a:lnTo>
                    <a:pt x="152343" y="103725"/>
                  </a:lnTo>
                  <a:lnTo>
                    <a:pt x="153408" y="103568"/>
                  </a:lnTo>
                  <a:lnTo>
                    <a:pt x="154474" y="103411"/>
                  </a:lnTo>
                  <a:lnTo>
                    <a:pt x="155540" y="103192"/>
                  </a:lnTo>
                  <a:lnTo>
                    <a:pt x="156574" y="102973"/>
                  </a:lnTo>
                  <a:lnTo>
                    <a:pt x="157609" y="102722"/>
                  </a:lnTo>
                  <a:lnTo>
                    <a:pt x="158612" y="102471"/>
                  </a:lnTo>
                  <a:lnTo>
                    <a:pt x="159584" y="102158"/>
                  </a:lnTo>
                  <a:lnTo>
                    <a:pt x="159740" y="102095"/>
                  </a:lnTo>
                  <a:lnTo>
                    <a:pt x="160869" y="103913"/>
                  </a:lnTo>
                  <a:lnTo>
                    <a:pt x="161966" y="105700"/>
                  </a:lnTo>
                  <a:lnTo>
                    <a:pt x="163032" y="107549"/>
                  </a:lnTo>
                  <a:lnTo>
                    <a:pt x="164097" y="109399"/>
                  </a:lnTo>
                  <a:lnTo>
                    <a:pt x="165289" y="111624"/>
                  </a:lnTo>
                  <a:lnTo>
                    <a:pt x="166448" y="113881"/>
                  </a:lnTo>
                  <a:lnTo>
                    <a:pt x="167577" y="116169"/>
                  </a:lnTo>
                  <a:lnTo>
                    <a:pt x="168643" y="118458"/>
                  </a:lnTo>
                  <a:lnTo>
                    <a:pt x="170774" y="123066"/>
                  </a:lnTo>
                  <a:lnTo>
                    <a:pt x="172874" y="127673"/>
                  </a:lnTo>
                  <a:lnTo>
                    <a:pt x="173972" y="129962"/>
                  </a:lnTo>
                  <a:lnTo>
                    <a:pt x="175037" y="132250"/>
                  </a:lnTo>
                  <a:lnTo>
                    <a:pt x="176166" y="134507"/>
                  </a:lnTo>
                  <a:lnTo>
                    <a:pt x="177326" y="136764"/>
                  </a:lnTo>
                  <a:lnTo>
                    <a:pt x="178517" y="138989"/>
                  </a:lnTo>
                  <a:lnTo>
                    <a:pt x="179771" y="141184"/>
                  </a:lnTo>
                  <a:lnTo>
                    <a:pt x="181087" y="143378"/>
                  </a:lnTo>
                  <a:lnTo>
                    <a:pt x="181777" y="144444"/>
                  </a:lnTo>
                  <a:lnTo>
                    <a:pt x="182498" y="145510"/>
                  </a:lnTo>
                  <a:lnTo>
                    <a:pt x="183031" y="146293"/>
                  </a:lnTo>
                  <a:lnTo>
                    <a:pt x="183752" y="147296"/>
                  </a:lnTo>
                  <a:lnTo>
                    <a:pt x="185632" y="149804"/>
                  </a:lnTo>
                  <a:lnTo>
                    <a:pt x="187983" y="152970"/>
                  </a:lnTo>
                  <a:lnTo>
                    <a:pt x="189268" y="154725"/>
                  </a:lnTo>
                  <a:lnTo>
                    <a:pt x="190585" y="156575"/>
                  </a:lnTo>
                  <a:lnTo>
                    <a:pt x="190366" y="156543"/>
                  </a:lnTo>
                  <a:lnTo>
                    <a:pt x="190178" y="156575"/>
                  </a:lnTo>
                  <a:lnTo>
                    <a:pt x="189989" y="156637"/>
                  </a:lnTo>
                  <a:lnTo>
                    <a:pt x="189833" y="156794"/>
                  </a:lnTo>
                  <a:lnTo>
                    <a:pt x="188579" y="158267"/>
                  </a:lnTo>
                  <a:lnTo>
                    <a:pt x="187952" y="158957"/>
                  </a:lnTo>
                  <a:lnTo>
                    <a:pt x="187294" y="159647"/>
                  </a:lnTo>
                  <a:lnTo>
                    <a:pt x="186667" y="160305"/>
                  </a:lnTo>
                  <a:lnTo>
                    <a:pt x="186008" y="160932"/>
                  </a:lnTo>
                  <a:lnTo>
                    <a:pt x="185350" y="161559"/>
                  </a:lnTo>
                  <a:lnTo>
                    <a:pt x="184661" y="162154"/>
                  </a:lnTo>
                  <a:lnTo>
                    <a:pt x="183971" y="162719"/>
                  </a:lnTo>
                  <a:lnTo>
                    <a:pt x="183250" y="163283"/>
                  </a:lnTo>
                  <a:lnTo>
                    <a:pt x="182498" y="163847"/>
                  </a:lnTo>
                  <a:lnTo>
                    <a:pt x="181745" y="164349"/>
                  </a:lnTo>
                  <a:lnTo>
                    <a:pt x="180962" y="164850"/>
                  </a:lnTo>
                  <a:lnTo>
                    <a:pt x="180147" y="165352"/>
                  </a:lnTo>
                  <a:lnTo>
                    <a:pt x="179300" y="165822"/>
                  </a:lnTo>
                  <a:lnTo>
                    <a:pt x="178423" y="166292"/>
                  </a:lnTo>
                  <a:lnTo>
                    <a:pt x="176448" y="167233"/>
                  </a:lnTo>
                  <a:lnTo>
                    <a:pt x="174473" y="168173"/>
                  </a:lnTo>
                  <a:lnTo>
                    <a:pt x="172467" y="169082"/>
                  </a:lnTo>
                  <a:lnTo>
                    <a:pt x="170461" y="169960"/>
                  </a:lnTo>
                  <a:lnTo>
                    <a:pt x="168455" y="170806"/>
                  </a:lnTo>
                  <a:lnTo>
                    <a:pt x="166417" y="171652"/>
                  </a:lnTo>
                  <a:lnTo>
                    <a:pt x="162373" y="173282"/>
                  </a:lnTo>
                  <a:lnTo>
                    <a:pt x="160179" y="174097"/>
                  </a:lnTo>
                  <a:lnTo>
                    <a:pt x="158016" y="174850"/>
                  </a:lnTo>
                  <a:lnTo>
                    <a:pt x="155822" y="175571"/>
                  </a:lnTo>
                  <a:lnTo>
                    <a:pt x="153659" y="176198"/>
                  </a:lnTo>
                  <a:lnTo>
                    <a:pt x="151465" y="176793"/>
                  </a:lnTo>
                  <a:lnTo>
                    <a:pt x="149271" y="177326"/>
                  </a:lnTo>
                  <a:lnTo>
                    <a:pt x="147077" y="177796"/>
                  </a:lnTo>
                  <a:lnTo>
                    <a:pt x="144882" y="178204"/>
                  </a:lnTo>
                  <a:lnTo>
                    <a:pt x="142657" y="178611"/>
                  </a:lnTo>
                  <a:lnTo>
                    <a:pt x="140431" y="178925"/>
                  </a:lnTo>
                  <a:lnTo>
                    <a:pt x="138206" y="179238"/>
                  </a:lnTo>
                  <a:lnTo>
                    <a:pt x="135949" y="179489"/>
                  </a:lnTo>
                  <a:lnTo>
                    <a:pt x="133692" y="179708"/>
                  </a:lnTo>
                  <a:lnTo>
                    <a:pt x="131403" y="179896"/>
                  </a:lnTo>
                  <a:lnTo>
                    <a:pt x="129115" y="180053"/>
                  </a:lnTo>
                  <a:lnTo>
                    <a:pt x="126796" y="180179"/>
                  </a:lnTo>
                  <a:lnTo>
                    <a:pt x="123880" y="180367"/>
                  </a:lnTo>
                  <a:lnTo>
                    <a:pt x="120965" y="180586"/>
                  </a:lnTo>
                  <a:lnTo>
                    <a:pt x="118081" y="180837"/>
                  </a:lnTo>
                  <a:lnTo>
                    <a:pt x="115166" y="181119"/>
                  </a:lnTo>
                  <a:lnTo>
                    <a:pt x="109336" y="181652"/>
                  </a:lnTo>
                  <a:lnTo>
                    <a:pt x="106420" y="181903"/>
                  </a:lnTo>
                  <a:lnTo>
                    <a:pt x="103505" y="182153"/>
                  </a:lnTo>
                  <a:lnTo>
                    <a:pt x="103631" y="181652"/>
                  </a:lnTo>
                  <a:lnTo>
                    <a:pt x="103725" y="181150"/>
                  </a:lnTo>
                  <a:lnTo>
                    <a:pt x="103787" y="180617"/>
                  </a:lnTo>
                  <a:lnTo>
                    <a:pt x="103850" y="180084"/>
                  </a:lnTo>
                  <a:lnTo>
                    <a:pt x="103881" y="179520"/>
                  </a:lnTo>
                  <a:lnTo>
                    <a:pt x="103881" y="178956"/>
                  </a:lnTo>
                  <a:lnTo>
                    <a:pt x="103850" y="178360"/>
                  </a:lnTo>
                  <a:lnTo>
                    <a:pt x="103819" y="177765"/>
                  </a:lnTo>
                  <a:lnTo>
                    <a:pt x="103756" y="177169"/>
                  </a:lnTo>
                  <a:lnTo>
                    <a:pt x="103662" y="176574"/>
                  </a:lnTo>
                  <a:lnTo>
                    <a:pt x="103537" y="175978"/>
                  </a:lnTo>
                  <a:lnTo>
                    <a:pt x="103411" y="175383"/>
                  </a:lnTo>
                  <a:lnTo>
                    <a:pt x="103223" y="174787"/>
                  </a:lnTo>
                  <a:lnTo>
                    <a:pt x="103066" y="174191"/>
                  </a:lnTo>
                  <a:lnTo>
                    <a:pt x="102847" y="173627"/>
                  </a:lnTo>
                  <a:lnTo>
                    <a:pt x="102596" y="173063"/>
                  </a:lnTo>
                  <a:lnTo>
                    <a:pt x="102345" y="172499"/>
                  </a:lnTo>
                  <a:lnTo>
                    <a:pt x="102063" y="171966"/>
                  </a:lnTo>
                  <a:lnTo>
                    <a:pt x="101750" y="171464"/>
                  </a:lnTo>
                  <a:lnTo>
                    <a:pt x="101436" y="170963"/>
                  </a:lnTo>
                  <a:lnTo>
                    <a:pt x="101092" y="170493"/>
                  </a:lnTo>
                  <a:lnTo>
                    <a:pt x="100715" y="170054"/>
                  </a:lnTo>
                  <a:lnTo>
                    <a:pt x="100308" y="169646"/>
                  </a:lnTo>
                  <a:lnTo>
                    <a:pt x="99869" y="169270"/>
                  </a:lnTo>
                  <a:lnTo>
                    <a:pt x="99430" y="168925"/>
                  </a:lnTo>
                  <a:lnTo>
                    <a:pt x="98960" y="168612"/>
                  </a:lnTo>
                  <a:lnTo>
                    <a:pt x="98490" y="168361"/>
                  </a:lnTo>
                  <a:lnTo>
                    <a:pt x="97957" y="168110"/>
                  </a:lnTo>
                  <a:lnTo>
                    <a:pt x="97424" y="167953"/>
                  </a:lnTo>
                  <a:lnTo>
                    <a:pt x="96860" y="167797"/>
                  </a:lnTo>
                  <a:lnTo>
                    <a:pt x="96264" y="167703"/>
                  </a:lnTo>
                  <a:lnTo>
                    <a:pt x="95669" y="167671"/>
                  </a:lnTo>
                  <a:lnTo>
                    <a:pt x="95763" y="166606"/>
                  </a:lnTo>
                  <a:lnTo>
                    <a:pt x="95825" y="165540"/>
                  </a:lnTo>
                  <a:lnTo>
                    <a:pt x="95857" y="164474"/>
                  </a:lnTo>
                  <a:lnTo>
                    <a:pt x="95857" y="163408"/>
                  </a:lnTo>
                  <a:lnTo>
                    <a:pt x="95794" y="162342"/>
                  </a:lnTo>
                  <a:lnTo>
                    <a:pt x="95669" y="161308"/>
                  </a:lnTo>
                  <a:lnTo>
                    <a:pt x="95481" y="160274"/>
                  </a:lnTo>
                  <a:lnTo>
                    <a:pt x="95261" y="159271"/>
                  </a:lnTo>
                  <a:lnTo>
                    <a:pt x="95105" y="158769"/>
                  </a:lnTo>
                  <a:lnTo>
                    <a:pt x="94948" y="158299"/>
                  </a:lnTo>
                  <a:lnTo>
                    <a:pt x="94760" y="157797"/>
                  </a:lnTo>
                  <a:lnTo>
                    <a:pt x="94572" y="157327"/>
                  </a:lnTo>
                  <a:lnTo>
                    <a:pt x="94352" y="156857"/>
                  </a:lnTo>
                  <a:lnTo>
                    <a:pt x="94101" y="156387"/>
                  </a:lnTo>
                  <a:lnTo>
                    <a:pt x="93851" y="155948"/>
                  </a:lnTo>
                  <a:lnTo>
                    <a:pt x="93569" y="155478"/>
                  </a:lnTo>
                  <a:lnTo>
                    <a:pt x="93255" y="155039"/>
                  </a:lnTo>
                  <a:lnTo>
                    <a:pt x="92942" y="154631"/>
                  </a:lnTo>
                  <a:lnTo>
                    <a:pt x="92597" y="154192"/>
                  </a:lnTo>
                  <a:lnTo>
                    <a:pt x="92221" y="153785"/>
                  </a:lnTo>
                  <a:lnTo>
                    <a:pt x="91813" y="153377"/>
                  </a:lnTo>
                  <a:lnTo>
                    <a:pt x="91374" y="153001"/>
                  </a:lnTo>
                  <a:lnTo>
                    <a:pt x="90935" y="152625"/>
                  </a:lnTo>
                  <a:lnTo>
                    <a:pt x="90465" y="152249"/>
                  </a:lnTo>
                  <a:lnTo>
                    <a:pt x="89932" y="151873"/>
                  </a:lnTo>
                  <a:lnTo>
                    <a:pt x="89400" y="151528"/>
                  </a:lnTo>
                  <a:lnTo>
                    <a:pt x="88835" y="151215"/>
                  </a:lnTo>
                  <a:lnTo>
                    <a:pt x="88271" y="150901"/>
                  </a:lnTo>
                  <a:lnTo>
                    <a:pt x="87707" y="150650"/>
                  </a:lnTo>
                  <a:lnTo>
                    <a:pt x="87143" y="150400"/>
                  </a:lnTo>
                  <a:lnTo>
                    <a:pt x="86547" y="150180"/>
                  </a:lnTo>
                  <a:lnTo>
                    <a:pt x="85951" y="149992"/>
                  </a:lnTo>
                  <a:lnTo>
                    <a:pt x="85356" y="149835"/>
                  </a:lnTo>
                  <a:lnTo>
                    <a:pt x="84760" y="149679"/>
                  </a:lnTo>
                  <a:lnTo>
                    <a:pt x="84133" y="149585"/>
                  </a:lnTo>
                  <a:lnTo>
                    <a:pt x="83538" y="149491"/>
                  </a:lnTo>
                  <a:lnTo>
                    <a:pt x="82911" y="149428"/>
                  </a:lnTo>
                  <a:lnTo>
                    <a:pt x="82284" y="149365"/>
                  </a:lnTo>
                  <a:lnTo>
                    <a:pt x="81061" y="149365"/>
                  </a:lnTo>
                  <a:lnTo>
                    <a:pt x="80434" y="149396"/>
                  </a:lnTo>
                  <a:lnTo>
                    <a:pt x="79808" y="149428"/>
                  </a:lnTo>
                  <a:lnTo>
                    <a:pt x="79181" y="149491"/>
                  </a:lnTo>
                  <a:lnTo>
                    <a:pt x="78554" y="149585"/>
                  </a:lnTo>
                  <a:lnTo>
                    <a:pt x="77958" y="149710"/>
                  </a:lnTo>
                  <a:lnTo>
                    <a:pt x="77331" y="149835"/>
                  </a:lnTo>
                  <a:lnTo>
                    <a:pt x="76736" y="150023"/>
                  </a:lnTo>
                  <a:lnTo>
                    <a:pt x="76140" y="150180"/>
                  </a:lnTo>
                  <a:lnTo>
                    <a:pt x="75544" y="150400"/>
                  </a:lnTo>
                  <a:lnTo>
                    <a:pt x="74949" y="150619"/>
                  </a:lnTo>
                  <a:lnTo>
                    <a:pt x="74353" y="150870"/>
                  </a:lnTo>
                  <a:lnTo>
                    <a:pt x="73789" y="151121"/>
                  </a:lnTo>
                  <a:lnTo>
                    <a:pt x="73225" y="151403"/>
                  </a:lnTo>
                  <a:lnTo>
                    <a:pt x="72661" y="151716"/>
                  </a:lnTo>
                  <a:lnTo>
                    <a:pt x="72128" y="152030"/>
                  </a:lnTo>
                  <a:lnTo>
                    <a:pt x="71595" y="152374"/>
                  </a:lnTo>
                  <a:lnTo>
                    <a:pt x="70654" y="153064"/>
                  </a:lnTo>
                  <a:lnTo>
                    <a:pt x="69777" y="153754"/>
                  </a:lnTo>
                  <a:lnTo>
                    <a:pt x="68930" y="154537"/>
                  </a:lnTo>
                  <a:lnTo>
                    <a:pt x="68147" y="155321"/>
                  </a:lnTo>
                  <a:lnTo>
                    <a:pt x="67426" y="156167"/>
                  </a:lnTo>
                  <a:lnTo>
                    <a:pt x="66736" y="157045"/>
                  </a:lnTo>
                  <a:lnTo>
                    <a:pt x="66109" y="157954"/>
                  </a:lnTo>
                  <a:lnTo>
                    <a:pt x="65514" y="158894"/>
                  </a:lnTo>
                  <a:lnTo>
                    <a:pt x="65232" y="159396"/>
                  </a:lnTo>
                  <a:lnTo>
                    <a:pt x="65012" y="159866"/>
                  </a:lnTo>
                  <a:lnTo>
                    <a:pt x="64793" y="160242"/>
                  </a:lnTo>
                  <a:lnTo>
                    <a:pt x="64573" y="160618"/>
                  </a:lnTo>
                  <a:lnTo>
                    <a:pt x="64354" y="160932"/>
                  </a:lnTo>
                  <a:lnTo>
                    <a:pt x="64197" y="161089"/>
                  </a:lnTo>
                  <a:lnTo>
                    <a:pt x="64040" y="161214"/>
                  </a:lnTo>
                  <a:lnTo>
                    <a:pt x="63852" y="161371"/>
                  </a:lnTo>
                  <a:lnTo>
                    <a:pt x="63633" y="161496"/>
                  </a:lnTo>
                  <a:lnTo>
                    <a:pt x="63414" y="161590"/>
                  </a:lnTo>
                  <a:lnTo>
                    <a:pt x="63131" y="161716"/>
                  </a:lnTo>
                  <a:lnTo>
                    <a:pt x="62693" y="161841"/>
                  </a:lnTo>
                  <a:lnTo>
                    <a:pt x="62254" y="161966"/>
                  </a:lnTo>
                  <a:lnTo>
                    <a:pt x="61313" y="162123"/>
                  </a:lnTo>
                  <a:lnTo>
                    <a:pt x="60342" y="162311"/>
                  </a:lnTo>
                  <a:lnTo>
                    <a:pt x="59871" y="162437"/>
                  </a:lnTo>
                  <a:lnTo>
                    <a:pt x="59433" y="162593"/>
                  </a:lnTo>
                  <a:lnTo>
                    <a:pt x="58868" y="162813"/>
                  </a:lnTo>
                  <a:lnTo>
                    <a:pt x="58304" y="163095"/>
                  </a:lnTo>
                  <a:lnTo>
                    <a:pt x="57803" y="163377"/>
                  </a:lnTo>
                  <a:lnTo>
                    <a:pt x="57270" y="163659"/>
                  </a:lnTo>
                  <a:lnTo>
                    <a:pt x="56799" y="163972"/>
                  </a:lnTo>
                  <a:lnTo>
                    <a:pt x="56329" y="164317"/>
                  </a:lnTo>
                  <a:lnTo>
                    <a:pt x="55890" y="164662"/>
                  </a:lnTo>
                  <a:lnTo>
                    <a:pt x="55452" y="165038"/>
                  </a:lnTo>
                  <a:lnTo>
                    <a:pt x="55075" y="165414"/>
                  </a:lnTo>
                  <a:lnTo>
                    <a:pt x="54668" y="165791"/>
                  </a:lnTo>
                  <a:lnTo>
                    <a:pt x="54323" y="166198"/>
                  </a:lnTo>
                  <a:lnTo>
                    <a:pt x="53947" y="166637"/>
                  </a:lnTo>
                  <a:lnTo>
                    <a:pt x="53633" y="167076"/>
                  </a:lnTo>
                  <a:lnTo>
                    <a:pt x="53320" y="167515"/>
                  </a:lnTo>
                  <a:lnTo>
                    <a:pt x="53038" y="167985"/>
                  </a:lnTo>
                  <a:lnTo>
                    <a:pt x="52756" y="168455"/>
                  </a:lnTo>
                  <a:lnTo>
                    <a:pt x="52505" y="168925"/>
                  </a:lnTo>
                  <a:lnTo>
                    <a:pt x="52254" y="169395"/>
                  </a:lnTo>
                  <a:lnTo>
                    <a:pt x="52066" y="169897"/>
                  </a:lnTo>
                  <a:lnTo>
                    <a:pt x="51847" y="170398"/>
                  </a:lnTo>
                  <a:lnTo>
                    <a:pt x="51659" y="170931"/>
                  </a:lnTo>
                  <a:lnTo>
                    <a:pt x="51502" y="171433"/>
                  </a:lnTo>
                  <a:lnTo>
                    <a:pt x="51251" y="172499"/>
                  </a:lnTo>
                  <a:lnTo>
                    <a:pt x="51032" y="173564"/>
                  </a:lnTo>
                  <a:lnTo>
                    <a:pt x="50906" y="174630"/>
                  </a:lnTo>
                  <a:lnTo>
                    <a:pt x="50844" y="175727"/>
                  </a:lnTo>
                  <a:lnTo>
                    <a:pt x="50844" y="176793"/>
                  </a:lnTo>
                  <a:lnTo>
                    <a:pt x="49747" y="176605"/>
                  </a:lnTo>
                  <a:lnTo>
                    <a:pt x="48649" y="176417"/>
                  </a:lnTo>
                  <a:lnTo>
                    <a:pt x="47584" y="176198"/>
                  </a:lnTo>
                  <a:lnTo>
                    <a:pt x="46518" y="175947"/>
                  </a:lnTo>
                  <a:lnTo>
                    <a:pt x="45452" y="175696"/>
                  </a:lnTo>
                  <a:lnTo>
                    <a:pt x="44386" y="175445"/>
                  </a:lnTo>
                  <a:lnTo>
                    <a:pt x="43352" y="175132"/>
                  </a:lnTo>
                  <a:lnTo>
                    <a:pt x="42318" y="174818"/>
                  </a:lnTo>
                  <a:lnTo>
                    <a:pt x="41283" y="174505"/>
                  </a:lnTo>
                  <a:lnTo>
                    <a:pt x="40249" y="174160"/>
                  </a:lnTo>
                  <a:lnTo>
                    <a:pt x="39214" y="173784"/>
                  </a:lnTo>
                  <a:lnTo>
                    <a:pt x="38211" y="173376"/>
                  </a:lnTo>
                  <a:lnTo>
                    <a:pt x="36174" y="172561"/>
                  </a:lnTo>
                  <a:lnTo>
                    <a:pt x="34168" y="171652"/>
                  </a:lnTo>
                  <a:lnTo>
                    <a:pt x="34888" y="171088"/>
                  </a:lnTo>
                  <a:lnTo>
                    <a:pt x="35578" y="170493"/>
                  </a:lnTo>
                  <a:lnTo>
                    <a:pt x="36268" y="169897"/>
                  </a:lnTo>
                  <a:lnTo>
                    <a:pt x="36926" y="169270"/>
                  </a:lnTo>
                  <a:lnTo>
                    <a:pt x="37584" y="168612"/>
                  </a:lnTo>
                  <a:lnTo>
                    <a:pt x="38211" y="167985"/>
                  </a:lnTo>
                  <a:lnTo>
                    <a:pt x="38807" y="167295"/>
                  </a:lnTo>
                  <a:lnTo>
                    <a:pt x="39402" y="166606"/>
                  </a:lnTo>
                  <a:lnTo>
                    <a:pt x="39967" y="165916"/>
                  </a:lnTo>
                  <a:lnTo>
                    <a:pt x="40531" y="165195"/>
                  </a:lnTo>
                  <a:lnTo>
                    <a:pt x="41064" y="164474"/>
                  </a:lnTo>
                  <a:lnTo>
                    <a:pt x="41565" y="163753"/>
                  </a:lnTo>
                  <a:lnTo>
                    <a:pt x="42067" y="163001"/>
                  </a:lnTo>
                  <a:lnTo>
                    <a:pt x="42537" y="162217"/>
                  </a:lnTo>
                  <a:lnTo>
                    <a:pt x="42976" y="161433"/>
                  </a:lnTo>
                  <a:lnTo>
                    <a:pt x="43383" y="160650"/>
                  </a:lnTo>
                  <a:lnTo>
                    <a:pt x="43791" y="159866"/>
                  </a:lnTo>
                  <a:lnTo>
                    <a:pt x="44167" y="159051"/>
                  </a:lnTo>
                  <a:lnTo>
                    <a:pt x="44543" y="158236"/>
                  </a:lnTo>
                  <a:lnTo>
                    <a:pt x="44857" y="157390"/>
                  </a:lnTo>
                  <a:lnTo>
                    <a:pt x="45170" y="156543"/>
                  </a:lnTo>
                  <a:lnTo>
                    <a:pt x="45483" y="155697"/>
                  </a:lnTo>
                  <a:lnTo>
                    <a:pt x="45734" y="154819"/>
                  </a:lnTo>
                  <a:lnTo>
                    <a:pt x="45985" y="153973"/>
                  </a:lnTo>
                  <a:lnTo>
                    <a:pt x="46173" y="153095"/>
                  </a:lnTo>
                  <a:lnTo>
                    <a:pt x="46361" y="152186"/>
                  </a:lnTo>
                  <a:lnTo>
                    <a:pt x="46549" y="151309"/>
                  </a:lnTo>
                  <a:lnTo>
                    <a:pt x="46675" y="150400"/>
                  </a:lnTo>
                  <a:lnTo>
                    <a:pt x="46800" y="149491"/>
                  </a:lnTo>
                  <a:lnTo>
                    <a:pt x="46863" y="148581"/>
                  </a:lnTo>
                  <a:lnTo>
                    <a:pt x="46925" y="147641"/>
                  </a:lnTo>
                  <a:lnTo>
                    <a:pt x="46957" y="146732"/>
                  </a:lnTo>
                  <a:lnTo>
                    <a:pt x="46957" y="145917"/>
                  </a:lnTo>
                  <a:lnTo>
                    <a:pt x="46925" y="145102"/>
                  </a:lnTo>
                  <a:lnTo>
                    <a:pt x="46894" y="144256"/>
                  </a:lnTo>
                  <a:lnTo>
                    <a:pt x="46831" y="143378"/>
                  </a:lnTo>
                  <a:lnTo>
                    <a:pt x="46737" y="142532"/>
                  </a:lnTo>
                  <a:lnTo>
                    <a:pt x="46612" y="141654"/>
                  </a:lnTo>
                  <a:lnTo>
                    <a:pt x="46487" y="140776"/>
                  </a:lnTo>
                  <a:lnTo>
                    <a:pt x="46330" y="139899"/>
                  </a:lnTo>
                  <a:lnTo>
                    <a:pt x="46142" y="139021"/>
                  </a:lnTo>
                  <a:lnTo>
                    <a:pt x="45954" y="138112"/>
                  </a:lnTo>
                  <a:lnTo>
                    <a:pt x="45703" y="137234"/>
                  </a:lnTo>
                  <a:lnTo>
                    <a:pt x="45452" y="136356"/>
                  </a:lnTo>
                  <a:lnTo>
                    <a:pt x="45170" y="135479"/>
                  </a:lnTo>
                  <a:lnTo>
                    <a:pt x="44857" y="134632"/>
                  </a:lnTo>
                  <a:lnTo>
                    <a:pt x="44543" y="133755"/>
                  </a:lnTo>
                  <a:lnTo>
                    <a:pt x="44167" y="132908"/>
                  </a:lnTo>
                  <a:lnTo>
                    <a:pt x="43791" y="132093"/>
                  </a:lnTo>
                  <a:lnTo>
                    <a:pt x="43383" y="131278"/>
                  </a:lnTo>
                  <a:lnTo>
                    <a:pt x="42944" y="130495"/>
                  </a:lnTo>
                  <a:lnTo>
                    <a:pt x="42474" y="129711"/>
                  </a:lnTo>
                  <a:lnTo>
                    <a:pt x="42004" y="128959"/>
                  </a:lnTo>
                  <a:lnTo>
                    <a:pt x="41471" y="128238"/>
                  </a:lnTo>
                  <a:lnTo>
                    <a:pt x="40938" y="127548"/>
                  </a:lnTo>
                  <a:lnTo>
                    <a:pt x="40374" y="126890"/>
                  </a:lnTo>
                  <a:lnTo>
                    <a:pt x="39778" y="126263"/>
                  </a:lnTo>
                  <a:lnTo>
                    <a:pt x="39152" y="125636"/>
                  </a:lnTo>
                  <a:lnTo>
                    <a:pt x="38493" y="125072"/>
                  </a:lnTo>
                  <a:lnTo>
                    <a:pt x="37804" y="124539"/>
                  </a:lnTo>
                  <a:lnTo>
                    <a:pt x="37114" y="124069"/>
                  </a:lnTo>
                  <a:lnTo>
                    <a:pt x="36362" y="123630"/>
                  </a:lnTo>
                  <a:lnTo>
                    <a:pt x="35609" y="123222"/>
                  </a:lnTo>
                  <a:lnTo>
                    <a:pt x="34794" y="122846"/>
                  </a:lnTo>
                  <a:lnTo>
                    <a:pt x="37271" y="118458"/>
                  </a:lnTo>
                  <a:lnTo>
                    <a:pt x="39778" y="114069"/>
                  </a:lnTo>
                  <a:lnTo>
                    <a:pt x="46769" y="101813"/>
                  </a:lnTo>
                  <a:lnTo>
                    <a:pt x="53728" y="89556"/>
                  </a:lnTo>
                  <a:lnTo>
                    <a:pt x="67677" y="65012"/>
                  </a:lnTo>
                  <a:lnTo>
                    <a:pt x="68648" y="65482"/>
                  </a:lnTo>
                  <a:lnTo>
                    <a:pt x="69651" y="65890"/>
                  </a:lnTo>
                  <a:lnTo>
                    <a:pt x="70654" y="66235"/>
                  </a:lnTo>
                  <a:lnTo>
                    <a:pt x="71658" y="66548"/>
                  </a:lnTo>
                  <a:lnTo>
                    <a:pt x="72692" y="66799"/>
                  </a:lnTo>
                  <a:lnTo>
                    <a:pt x="73726" y="67018"/>
                  </a:lnTo>
                  <a:lnTo>
                    <a:pt x="74761" y="67175"/>
                  </a:lnTo>
                  <a:lnTo>
                    <a:pt x="75795" y="67269"/>
                  </a:lnTo>
                  <a:lnTo>
                    <a:pt x="76830" y="67332"/>
                  </a:lnTo>
                  <a:lnTo>
                    <a:pt x="77864" y="67332"/>
                  </a:lnTo>
                  <a:lnTo>
                    <a:pt x="78930" y="67301"/>
                  </a:lnTo>
                  <a:lnTo>
                    <a:pt x="79933" y="67206"/>
                  </a:lnTo>
                  <a:lnTo>
                    <a:pt x="80967" y="67081"/>
                  </a:lnTo>
                  <a:lnTo>
                    <a:pt x="81970" y="66893"/>
                  </a:lnTo>
                  <a:lnTo>
                    <a:pt x="83005" y="66642"/>
                  </a:lnTo>
                  <a:lnTo>
                    <a:pt x="83977" y="66360"/>
                  </a:lnTo>
                  <a:lnTo>
                    <a:pt x="84948" y="66047"/>
                  </a:lnTo>
                  <a:lnTo>
                    <a:pt x="85920" y="65670"/>
                  </a:lnTo>
                  <a:lnTo>
                    <a:pt x="86860" y="65263"/>
                  </a:lnTo>
                  <a:lnTo>
                    <a:pt x="87801" y="64824"/>
                  </a:lnTo>
                  <a:lnTo>
                    <a:pt x="88710" y="64323"/>
                  </a:lnTo>
                  <a:lnTo>
                    <a:pt x="89588" y="63758"/>
                  </a:lnTo>
                  <a:lnTo>
                    <a:pt x="90434" y="63163"/>
                  </a:lnTo>
                  <a:lnTo>
                    <a:pt x="91280" y="62536"/>
                  </a:lnTo>
                  <a:lnTo>
                    <a:pt x="92064" y="61878"/>
                  </a:lnTo>
                  <a:lnTo>
                    <a:pt x="92848" y="61157"/>
                  </a:lnTo>
                  <a:lnTo>
                    <a:pt x="93569" y="60404"/>
                  </a:lnTo>
                  <a:lnTo>
                    <a:pt x="94258" y="59621"/>
                  </a:lnTo>
                  <a:lnTo>
                    <a:pt x="94948" y="58774"/>
                  </a:lnTo>
                  <a:lnTo>
                    <a:pt x="95575" y="57897"/>
                  </a:lnTo>
                  <a:lnTo>
                    <a:pt x="96139" y="56988"/>
                  </a:lnTo>
                  <a:lnTo>
                    <a:pt x="96703" y="56016"/>
                  </a:lnTo>
                  <a:lnTo>
                    <a:pt x="97173" y="55075"/>
                  </a:lnTo>
                  <a:lnTo>
                    <a:pt x="97612" y="54135"/>
                  </a:lnTo>
                  <a:lnTo>
                    <a:pt x="97988" y="53163"/>
                  </a:lnTo>
                  <a:lnTo>
                    <a:pt x="98302" y="52192"/>
                  </a:lnTo>
                  <a:lnTo>
                    <a:pt x="98584" y="51220"/>
                  </a:lnTo>
                  <a:lnTo>
                    <a:pt x="98803" y="50217"/>
                  </a:lnTo>
                  <a:lnTo>
                    <a:pt x="98991" y="49214"/>
                  </a:lnTo>
                  <a:lnTo>
                    <a:pt x="99117" y="48211"/>
                  </a:lnTo>
                  <a:lnTo>
                    <a:pt x="99211" y="47176"/>
                  </a:lnTo>
                  <a:lnTo>
                    <a:pt x="99242" y="46173"/>
                  </a:lnTo>
                  <a:lnTo>
                    <a:pt x="99242" y="45170"/>
                  </a:lnTo>
                  <a:lnTo>
                    <a:pt x="99180" y="44167"/>
                  </a:lnTo>
                  <a:lnTo>
                    <a:pt x="99085" y="43164"/>
                  </a:lnTo>
                  <a:lnTo>
                    <a:pt x="98929" y="42161"/>
                  </a:lnTo>
                  <a:lnTo>
                    <a:pt x="98741" y="41189"/>
                  </a:lnTo>
                  <a:lnTo>
                    <a:pt x="98521" y="40217"/>
                  </a:lnTo>
                  <a:lnTo>
                    <a:pt x="98239" y="39246"/>
                  </a:lnTo>
                  <a:lnTo>
                    <a:pt x="97926" y="38305"/>
                  </a:lnTo>
                  <a:lnTo>
                    <a:pt x="97550" y="37365"/>
                  </a:lnTo>
                  <a:lnTo>
                    <a:pt x="97142" y="36456"/>
                  </a:lnTo>
                  <a:lnTo>
                    <a:pt x="96672" y="35578"/>
                  </a:lnTo>
                  <a:lnTo>
                    <a:pt x="96202" y="34700"/>
                  </a:lnTo>
                  <a:lnTo>
                    <a:pt x="95637" y="33854"/>
                  </a:lnTo>
                  <a:lnTo>
                    <a:pt x="95073" y="33039"/>
                  </a:lnTo>
                  <a:lnTo>
                    <a:pt x="94446" y="32224"/>
                  </a:lnTo>
                  <a:lnTo>
                    <a:pt x="93788" y="31472"/>
                  </a:lnTo>
                  <a:lnTo>
                    <a:pt x="93098" y="30719"/>
                  </a:lnTo>
                  <a:lnTo>
                    <a:pt x="92346" y="30030"/>
                  </a:lnTo>
                  <a:lnTo>
                    <a:pt x="91562" y="29371"/>
                  </a:lnTo>
                  <a:lnTo>
                    <a:pt x="90747" y="28745"/>
                  </a:lnTo>
                  <a:lnTo>
                    <a:pt x="89901" y="28149"/>
                  </a:lnTo>
                  <a:lnTo>
                    <a:pt x="88992" y="27616"/>
                  </a:lnTo>
                  <a:lnTo>
                    <a:pt x="96139" y="15046"/>
                  </a:lnTo>
                  <a:lnTo>
                    <a:pt x="103255" y="2508"/>
                  </a:lnTo>
                  <a:close/>
                  <a:moveTo>
                    <a:pt x="80717" y="166982"/>
                  </a:moveTo>
                  <a:lnTo>
                    <a:pt x="81312" y="167013"/>
                  </a:lnTo>
                  <a:lnTo>
                    <a:pt x="81876" y="167076"/>
                  </a:lnTo>
                  <a:lnTo>
                    <a:pt x="82441" y="167201"/>
                  </a:lnTo>
                  <a:lnTo>
                    <a:pt x="82817" y="167327"/>
                  </a:lnTo>
                  <a:lnTo>
                    <a:pt x="83193" y="167452"/>
                  </a:lnTo>
                  <a:lnTo>
                    <a:pt x="83506" y="167609"/>
                  </a:lnTo>
                  <a:lnTo>
                    <a:pt x="83820" y="167797"/>
                  </a:lnTo>
                  <a:lnTo>
                    <a:pt x="84102" y="168016"/>
                  </a:lnTo>
                  <a:lnTo>
                    <a:pt x="84353" y="168204"/>
                  </a:lnTo>
                  <a:lnTo>
                    <a:pt x="84604" y="168455"/>
                  </a:lnTo>
                  <a:lnTo>
                    <a:pt x="84792" y="168674"/>
                  </a:lnTo>
                  <a:lnTo>
                    <a:pt x="84980" y="168925"/>
                  </a:lnTo>
                  <a:lnTo>
                    <a:pt x="85136" y="169207"/>
                  </a:lnTo>
                  <a:lnTo>
                    <a:pt x="85293" y="169458"/>
                  </a:lnTo>
                  <a:lnTo>
                    <a:pt x="85419" y="169740"/>
                  </a:lnTo>
                  <a:lnTo>
                    <a:pt x="85513" y="170022"/>
                  </a:lnTo>
                  <a:lnTo>
                    <a:pt x="85607" y="170336"/>
                  </a:lnTo>
                  <a:lnTo>
                    <a:pt x="85732" y="170963"/>
                  </a:lnTo>
                  <a:lnTo>
                    <a:pt x="85826" y="171590"/>
                  </a:lnTo>
                  <a:lnTo>
                    <a:pt x="85857" y="172217"/>
                  </a:lnTo>
                  <a:lnTo>
                    <a:pt x="85826" y="172875"/>
                  </a:lnTo>
                  <a:lnTo>
                    <a:pt x="85763" y="173533"/>
                  </a:lnTo>
                  <a:lnTo>
                    <a:pt x="85701" y="174160"/>
                  </a:lnTo>
                  <a:lnTo>
                    <a:pt x="85607" y="174756"/>
                  </a:lnTo>
                  <a:lnTo>
                    <a:pt x="85387" y="175915"/>
                  </a:lnTo>
                  <a:lnTo>
                    <a:pt x="85356" y="176072"/>
                  </a:lnTo>
                  <a:lnTo>
                    <a:pt x="85387" y="176198"/>
                  </a:lnTo>
                  <a:lnTo>
                    <a:pt x="85450" y="176292"/>
                  </a:lnTo>
                  <a:lnTo>
                    <a:pt x="85513" y="176386"/>
                  </a:lnTo>
                  <a:lnTo>
                    <a:pt x="85638" y="176480"/>
                  </a:lnTo>
                  <a:lnTo>
                    <a:pt x="85763" y="176511"/>
                  </a:lnTo>
                  <a:lnTo>
                    <a:pt x="85889" y="176542"/>
                  </a:lnTo>
                  <a:lnTo>
                    <a:pt x="86045" y="176542"/>
                  </a:lnTo>
                  <a:lnTo>
                    <a:pt x="86453" y="176480"/>
                  </a:lnTo>
                  <a:lnTo>
                    <a:pt x="87205" y="176480"/>
                  </a:lnTo>
                  <a:lnTo>
                    <a:pt x="87550" y="176511"/>
                  </a:lnTo>
                  <a:lnTo>
                    <a:pt x="87895" y="176574"/>
                  </a:lnTo>
                  <a:lnTo>
                    <a:pt x="88208" y="176636"/>
                  </a:lnTo>
                  <a:lnTo>
                    <a:pt x="88490" y="176730"/>
                  </a:lnTo>
                  <a:lnTo>
                    <a:pt x="88773" y="176856"/>
                  </a:lnTo>
                  <a:lnTo>
                    <a:pt x="89023" y="176981"/>
                  </a:lnTo>
                  <a:lnTo>
                    <a:pt x="89274" y="177107"/>
                  </a:lnTo>
                  <a:lnTo>
                    <a:pt x="89494" y="177295"/>
                  </a:lnTo>
                  <a:lnTo>
                    <a:pt x="89682" y="177451"/>
                  </a:lnTo>
                  <a:lnTo>
                    <a:pt x="89901" y="177639"/>
                  </a:lnTo>
                  <a:lnTo>
                    <a:pt x="90058" y="177859"/>
                  </a:lnTo>
                  <a:lnTo>
                    <a:pt x="90371" y="178298"/>
                  </a:lnTo>
                  <a:lnTo>
                    <a:pt x="90653" y="178768"/>
                  </a:lnTo>
                  <a:lnTo>
                    <a:pt x="90841" y="179301"/>
                  </a:lnTo>
                  <a:lnTo>
                    <a:pt x="90998" y="179834"/>
                  </a:lnTo>
                  <a:lnTo>
                    <a:pt x="91124" y="180367"/>
                  </a:lnTo>
                  <a:lnTo>
                    <a:pt x="91218" y="180931"/>
                  </a:lnTo>
                  <a:lnTo>
                    <a:pt x="91249" y="181495"/>
                  </a:lnTo>
                  <a:lnTo>
                    <a:pt x="91249" y="182028"/>
                  </a:lnTo>
                  <a:lnTo>
                    <a:pt x="91218" y="182561"/>
                  </a:lnTo>
                  <a:lnTo>
                    <a:pt x="88898" y="182529"/>
                  </a:lnTo>
                  <a:lnTo>
                    <a:pt x="86610" y="182404"/>
                  </a:lnTo>
                  <a:lnTo>
                    <a:pt x="84321" y="182247"/>
                  </a:lnTo>
                  <a:lnTo>
                    <a:pt x="82002" y="182059"/>
                  </a:lnTo>
                  <a:lnTo>
                    <a:pt x="79714" y="181840"/>
                  </a:lnTo>
                  <a:lnTo>
                    <a:pt x="77425" y="181526"/>
                  </a:lnTo>
                  <a:lnTo>
                    <a:pt x="75168" y="181213"/>
                  </a:lnTo>
                  <a:lnTo>
                    <a:pt x="72880" y="180837"/>
                  </a:lnTo>
                  <a:lnTo>
                    <a:pt x="71595" y="180586"/>
                  </a:lnTo>
                  <a:lnTo>
                    <a:pt x="70310" y="180304"/>
                  </a:lnTo>
                  <a:lnTo>
                    <a:pt x="67739" y="179740"/>
                  </a:lnTo>
                  <a:lnTo>
                    <a:pt x="65169" y="179113"/>
                  </a:lnTo>
                  <a:lnTo>
                    <a:pt x="63884" y="178831"/>
                  </a:lnTo>
                  <a:lnTo>
                    <a:pt x="62599" y="178580"/>
                  </a:lnTo>
                  <a:lnTo>
                    <a:pt x="63069" y="177420"/>
                  </a:lnTo>
                  <a:lnTo>
                    <a:pt x="63351" y="176793"/>
                  </a:lnTo>
                  <a:lnTo>
                    <a:pt x="63664" y="176198"/>
                  </a:lnTo>
                  <a:lnTo>
                    <a:pt x="64009" y="175602"/>
                  </a:lnTo>
                  <a:lnTo>
                    <a:pt x="64385" y="175038"/>
                  </a:lnTo>
                  <a:lnTo>
                    <a:pt x="64793" y="174505"/>
                  </a:lnTo>
                  <a:lnTo>
                    <a:pt x="65200" y="174066"/>
                  </a:lnTo>
                  <a:lnTo>
                    <a:pt x="65451" y="173878"/>
                  </a:lnTo>
                  <a:lnTo>
                    <a:pt x="65670" y="173690"/>
                  </a:lnTo>
                  <a:lnTo>
                    <a:pt x="65921" y="173533"/>
                  </a:lnTo>
                  <a:lnTo>
                    <a:pt x="66172" y="173408"/>
                  </a:lnTo>
                  <a:lnTo>
                    <a:pt x="66423" y="173282"/>
                  </a:lnTo>
                  <a:lnTo>
                    <a:pt x="66705" y="173220"/>
                  </a:lnTo>
                  <a:lnTo>
                    <a:pt x="66987" y="173188"/>
                  </a:lnTo>
                  <a:lnTo>
                    <a:pt x="67269" y="173157"/>
                  </a:lnTo>
                  <a:lnTo>
                    <a:pt x="67583" y="173188"/>
                  </a:lnTo>
                  <a:lnTo>
                    <a:pt x="67865" y="173251"/>
                  </a:lnTo>
                  <a:lnTo>
                    <a:pt x="68209" y="173345"/>
                  </a:lnTo>
                  <a:lnTo>
                    <a:pt x="68523" y="173470"/>
                  </a:lnTo>
                  <a:lnTo>
                    <a:pt x="68868" y="173658"/>
                  </a:lnTo>
                  <a:lnTo>
                    <a:pt x="69213" y="173878"/>
                  </a:lnTo>
                  <a:lnTo>
                    <a:pt x="69557" y="174129"/>
                  </a:lnTo>
                  <a:lnTo>
                    <a:pt x="69934" y="174442"/>
                  </a:lnTo>
                  <a:lnTo>
                    <a:pt x="70059" y="174536"/>
                  </a:lnTo>
                  <a:lnTo>
                    <a:pt x="70216" y="174599"/>
                  </a:lnTo>
                  <a:lnTo>
                    <a:pt x="70372" y="174599"/>
                  </a:lnTo>
                  <a:lnTo>
                    <a:pt x="70498" y="174568"/>
                  </a:lnTo>
                  <a:lnTo>
                    <a:pt x="70654" y="174536"/>
                  </a:lnTo>
                  <a:lnTo>
                    <a:pt x="70780" y="174442"/>
                  </a:lnTo>
                  <a:lnTo>
                    <a:pt x="70874" y="174348"/>
                  </a:lnTo>
                  <a:lnTo>
                    <a:pt x="70937" y="174223"/>
                  </a:lnTo>
                  <a:lnTo>
                    <a:pt x="71125" y="173627"/>
                  </a:lnTo>
                  <a:lnTo>
                    <a:pt x="71344" y="173063"/>
                  </a:lnTo>
                  <a:lnTo>
                    <a:pt x="71626" y="172499"/>
                  </a:lnTo>
                  <a:lnTo>
                    <a:pt x="71908" y="171966"/>
                  </a:lnTo>
                  <a:lnTo>
                    <a:pt x="72253" y="171433"/>
                  </a:lnTo>
                  <a:lnTo>
                    <a:pt x="72598" y="170931"/>
                  </a:lnTo>
                  <a:lnTo>
                    <a:pt x="73005" y="170461"/>
                  </a:lnTo>
                  <a:lnTo>
                    <a:pt x="73413" y="170022"/>
                  </a:lnTo>
                  <a:lnTo>
                    <a:pt x="73883" y="169583"/>
                  </a:lnTo>
                  <a:lnTo>
                    <a:pt x="74353" y="169176"/>
                  </a:lnTo>
                  <a:lnTo>
                    <a:pt x="74855" y="168800"/>
                  </a:lnTo>
                  <a:lnTo>
                    <a:pt x="75419" y="168455"/>
                  </a:lnTo>
                  <a:lnTo>
                    <a:pt x="75983" y="168142"/>
                  </a:lnTo>
                  <a:lnTo>
                    <a:pt x="76548" y="167859"/>
                  </a:lnTo>
                  <a:lnTo>
                    <a:pt x="77174" y="167609"/>
                  </a:lnTo>
                  <a:lnTo>
                    <a:pt x="77833" y="167421"/>
                  </a:lnTo>
                  <a:lnTo>
                    <a:pt x="78366" y="167295"/>
                  </a:lnTo>
                  <a:lnTo>
                    <a:pt x="78930" y="167170"/>
                  </a:lnTo>
                  <a:lnTo>
                    <a:pt x="79525" y="167076"/>
                  </a:lnTo>
                  <a:lnTo>
                    <a:pt x="80121" y="167013"/>
                  </a:lnTo>
                  <a:lnTo>
                    <a:pt x="80717" y="166982"/>
                  </a:lnTo>
                  <a:close/>
                  <a:moveTo>
                    <a:pt x="78930" y="160681"/>
                  </a:moveTo>
                  <a:lnTo>
                    <a:pt x="79525" y="160744"/>
                  </a:lnTo>
                  <a:lnTo>
                    <a:pt x="80090" y="160838"/>
                  </a:lnTo>
                  <a:lnTo>
                    <a:pt x="80685" y="160995"/>
                  </a:lnTo>
                  <a:lnTo>
                    <a:pt x="81249" y="161183"/>
                  </a:lnTo>
                  <a:lnTo>
                    <a:pt x="81782" y="161371"/>
                  </a:lnTo>
                  <a:lnTo>
                    <a:pt x="82284" y="161590"/>
                  </a:lnTo>
                  <a:lnTo>
                    <a:pt x="82754" y="161810"/>
                  </a:lnTo>
                  <a:lnTo>
                    <a:pt x="83224" y="162060"/>
                  </a:lnTo>
                  <a:lnTo>
                    <a:pt x="83663" y="162342"/>
                  </a:lnTo>
                  <a:lnTo>
                    <a:pt x="84071" y="162656"/>
                  </a:lnTo>
                  <a:lnTo>
                    <a:pt x="84447" y="162969"/>
                  </a:lnTo>
                  <a:lnTo>
                    <a:pt x="84823" y="163283"/>
                  </a:lnTo>
                  <a:lnTo>
                    <a:pt x="85168" y="163659"/>
                  </a:lnTo>
                  <a:lnTo>
                    <a:pt x="85481" y="164004"/>
                  </a:lnTo>
                  <a:lnTo>
                    <a:pt x="85795" y="164380"/>
                  </a:lnTo>
                  <a:lnTo>
                    <a:pt x="86077" y="164787"/>
                  </a:lnTo>
                  <a:lnTo>
                    <a:pt x="86359" y="165195"/>
                  </a:lnTo>
                  <a:lnTo>
                    <a:pt x="86578" y="165602"/>
                  </a:lnTo>
                  <a:lnTo>
                    <a:pt x="86829" y="166041"/>
                  </a:lnTo>
                  <a:lnTo>
                    <a:pt x="87017" y="166480"/>
                  </a:lnTo>
                  <a:lnTo>
                    <a:pt x="87205" y="166919"/>
                  </a:lnTo>
                  <a:lnTo>
                    <a:pt x="87362" y="167389"/>
                  </a:lnTo>
                  <a:lnTo>
                    <a:pt x="87519" y="167828"/>
                  </a:lnTo>
                  <a:lnTo>
                    <a:pt x="87644" y="168298"/>
                  </a:lnTo>
                  <a:lnTo>
                    <a:pt x="87770" y="168768"/>
                  </a:lnTo>
                  <a:lnTo>
                    <a:pt x="87926" y="169740"/>
                  </a:lnTo>
                  <a:lnTo>
                    <a:pt x="88020" y="170712"/>
                  </a:lnTo>
                  <a:lnTo>
                    <a:pt x="88083" y="171715"/>
                  </a:lnTo>
                  <a:lnTo>
                    <a:pt x="88052" y="172687"/>
                  </a:lnTo>
                  <a:lnTo>
                    <a:pt x="87958" y="173658"/>
                  </a:lnTo>
                  <a:lnTo>
                    <a:pt x="87958" y="173815"/>
                  </a:lnTo>
                  <a:lnTo>
                    <a:pt x="88020" y="173941"/>
                  </a:lnTo>
                  <a:lnTo>
                    <a:pt x="88146" y="174066"/>
                  </a:lnTo>
                  <a:lnTo>
                    <a:pt x="88271" y="174160"/>
                  </a:lnTo>
                  <a:lnTo>
                    <a:pt x="88428" y="174223"/>
                  </a:lnTo>
                  <a:lnTo>
                    <a:pt x="88616" y="174254"/>
                  </a:lnTo>
                  <a:lnTo>
                    <a:pt x="88773" y="174223"/>
                  </a:lnTo>
                  <a:lnTo>
                    <a:pt x="88929" y="174160"/>
                  </a:lnTo>
                  <a:lnTo>
                    <a:pt x="89243" y="173972"/>
                  </a:lnTo>
                  <a:lnTo>
                    <a:pt x="89556" y="173815"/>
                  </a:lnTo>
                  <a:lnTo>
                    <a:pt x="89870" y="173690"/>
                  </a:lnTo>
                  <a:lnTo>
                    <a:pt x="90183" y="173596"/>
                  </a:lnTo>
                  <a:lnTo>
                    <a:pt x="90497" y="173564"/>
                  </a:lnTo>
                  <a:lnTo>
                    <a:pt x="90779" y="173533"/>
                  </a:lnTo>
                  <a:lnTo>
                    <a:pt x="91061" y="173533"/>
                  </a:lnTo>
                  <a:lnTo>
                    <a:pt x="91343" y="173564"/>
                  </a:lnTo>
                  <a:lnTo>
                    <a:pt x="91625" y="173627"/>
                  </a:lnTo>
                  <a:lnTo>
                    <a:pt x="91907" y="173721"/>
                  </a:lnTo>
                  <a:lnTo>
                    <a:pt x="92189" y="173847"/>
                  </a:lnTo>
                  <a:lnTo>
                    <a:pt x="92440" y="173972"/>
                  </a:lnTo>
                  <a:lnTo>
                    <a:pt x="92691" y="174097"/>
                  </a:lnTo>
                  <a:lnTo>
                    <a:pt x="92942" y="174285"/>
                  </a:lnTo>
                  <a:lnTo>
                    <a:pt x="93380" y="174662"/>
                  </a:lnTo>
                  <a:lnTo>
                    <a:pt x="93819" y="175100"/>
                  </a:lnTo>
                  <a:lnTo>
                    <a:pt x="94195" y="175539"/>
                  </a:lnTo>
                  <a:lnTo>
                    <a:pt x="94540" y="176041"/>
                  </a:lnTo>
                  <a:lnTo>
                    <a:pt x="94854" y="176542"/>
                  </a:lnTo>
                  <a:lnTo>
                    <a:pt x="95105" y="177044"/>
                  </a:lnTo>
                  <a:lnTo>
                    <a:pt x="95293" y="177514"/>
                  </a:lnTo>
                  <a:lnTo>
                    <a:pt x="95449" y="177953"/>
                  </a:lnTo>
                  <a:lnTo>
                    <a:pt x="95543" y="178360"/>
                  </a:lnTo>
                  <a:lnTo>
                    <a:pt x="95606" y="178925"/>
                  </a:lnTo>
                  <a:lnTo>
                    <a:pt x="95637" y="179458"/>
                  </a:lnTo>
                  <a:lnTo>
                    <a:pt x="95606" y="179990"/>
                  </a:lnTo>
                  <a:lnTo>
                    <a:pt x="95543" y="180492"/>
                  </a:lnTo>
                  <a:lnTo>
                    <a:pt x="95449" y="181025"/>
                  </a:lnTo>
                  <a:lnTo>
                    <a:pt x="95324" y="181526"/>
                  </a:lnTo>
                  <a:lnTo>
                    <a:pt x="95167" y="182059"/>
                  </a:lnTo>
                  <a:lnTo>
                    <a:pt x="95010" y="182561"/>
                  </a:lnTo>
                  <a:lnTo>
                    <a:pt x="92534" y="182592"/>
                  </a:lnTo>
                  <a:lnTo>
                    <a:pt x="92534" y="181903"/>
                  </a:lnTo>
                  <a:lnTo>
                    <a:pt x="92503" y="181213"/>
                  </a:lnTo>
                  <a:lnTo>
                    <a:pt x="92440" y="180555"/>
                  </a:lnTo>
                  <a:lnTo>
                    <a:pt x="92315" y="179896"/>
                  </a:lnTo>
                  <a:lnTo>
                    <a:pt x="92127" y="179269"/>
                  </a:lnTo>
                  <a:lnTo>
                    <a:pt x="91907" y="178674"/>
                  </a:lnTo>
                  <a:lnTo>
                    <a:pt x="91625" y="178110"/>
                  </a:lnTo>
                  <a:lnTo>
                    <a:pt x="91280" y="177577"/>
                  </a:lnTo>
                  <a:lnTo>
                    <a:pt x="90873" y="177075"/>
                  </a:lnTo>
                  <a:lnTo>
                    <a:pt x="90653" y="176856"/>
                  </a:lnTo>
                  <a:lnTo>
                    <a:pt x="90434" y="176636"/>
                  </a:lnTo>
                  <a:lnTo>
                    <a:pt x="90183" y="176448"/>
                  </a:lnTo>
                  <a:lnTo>
                    <a:pt x="89932" y="176260"/>
                  </a:lnTo>
                  <a:lnTo>
                    <a:pt x="89650" y="176104"/>
                  </a:lnTo>
                  <a:lnTo>
                    <a:pt x="89368" y="175947"/>
                  </a:lnTo>
                  <a:lnTo>
                    <a:pt x="89086" y="175821"/>
                  </a:lnTo>
                  <a:lnTo>
                    <a:pt x="88773" y="175727"/>
                  </a:lnTo>
                  <a:lnTo>
                    <a:pt x="88428" y="175633"/>
                  </a:lnTo>
                  <a:lnTo>
                    <a:pt x="88083" y="175539"/>
                  </a:lnTo>
                  <a:lnTo>
                    <a:pt x="87738" y="175508"/>
                  </a:lnTo>
                  <a:lnTo>
                    <a:pt x="87362" y="175477"/>
                  </a:lnTo>
                  <a:lnTo>
                    <a:pt x="86547" y="175477"/>
                  </a:lnTo>
                  <a:lnTo>
                    <a:pt x="86672" y="174662"/>
                  </a:lnTo>
                  <a:lnTo>
                    <a:pt x="86735" y="173847"/>
                  </a:lnTo>
                  <a:lnTo>
                    <a:pt x="86766" y="173000"/>
                  </a:lnTo>
                  <a:lnTo>
                    <a:pt x="86766" y="172185"/>
                  </a:lnTo>
                  <a:lnTo>
                    <a:pt x="86704" y="171370"/>
                  </a:lnTo>
                  <a:lnTo>
                    <a:pt x="86578" y="170587"/>
                  </a:lnTo>
                  <a:lnTo>
                    <a:pt x="86516" y="170210"/>
                  </a:lnTo>
                  <a:lnTo>
                    <a:pt x="86422" y="169834"/>
                  </a:lnTo>
                  <a:lnTo>
                    <a:pt x="86296" y="169458"/>
                  </a:lnTo>
                  <a:lnTo>
                    <a:pt x="86140" y="169113"/>
                  </a:lnTo>
                  <a:lnTo>
                    <a:pt x="85983" y="168768"/>
                  </a:lnTo>
                  <a:lnTo>
                    <a:pt x="85826" y="168455"/>
                  </a:lnTo>
                  <a:lnTo>
                    <a:pt x="85607" y="168142"/>
                  </a:lnTo>
                  <a:lnTo>
                    <a:pt x="85387" y="167828"/>
                  </a:lnTo>
                  <a:lnTo>
                    <a:pt x="85136" y="167546"/>
                  </a:lnTo>
                  <a:lnTo>
                    <a:pt x="84886" y="167295"/>
                  </a:lnTo>
                  <a:lnTo>
                    <a:pt x="84572" y="167044"/>
                  </a:lnTo>
                  <a:lnTo>
                    <a:pt x="84259" y="166825"/>
                  </a:lnTo>
                  <a:lnTo>
                    <a:pt x="83914" y="166637"/>
                  </a:lnTo>
                  <a:lnTo>
                    <a:pt x="83538" y="166449"/>
                  </a:lnTo>
                  <a:lnTo>
                    <a:pt x="83130" y="166292"/>
                  </a:lnTo>
                  <a:lnTo>
                    <a:pt x="82691" y="166167"/>
                  </a:lnTo>
                  <a:lnTo>
                    <a:pt x="82253" y="166073"/>
                  </a:lnTo>
                  <a:lnTo>
                    <a:pt x="81751" y="165979"/>
                  </a:lnTo>
                  <a:lnTo>
                    <a:pt x="81218" y="165947"/>
                  </a:lnTo>
                  <a:lnTo>
                    <a:pt x="80685" y="165916"/>
                  </a:lnTo>
                  <a:lnTo>
                    <a:pt x="80215" y="165916"/>
                  </a:lnTo>
                  <a:lnTo>
                    <a:pt x="79776" y="165947"/>
                  </a:lnTo>
                  <a:lnTo>
                    <a:pt x="78867" y="166041"/>
                  </a:lnTo>
                  <a:lnTo>
                    <a:pt x="77989" y="166229"/>
                  </a:lnTo>
                  <a:lnTo>
                    <a:pt x="77174" y="166449"/>
                  </a:lnTo>
                  <a:lnTo>
                    <a:pt x="76359" y="166762"/>
                  </a:lnTo>
                  <a:lnTo>
                    <a:pt x="75576" y="167107"/>
                  </a:lnTo>
                  <a:lnTo>
                    <a:pt x="74824" y="167515"/>
                  </a:lnTo>
                  <a:lnTo>
                    <a:pt x="74103" y="167985"/>
                  </a:lnTo>
                  <a:lnTo>
                    <a:pt x="73444" y="168486"/>
                  </a:lnTo>
                  <a:lnTo>
                    <a:pt x="72817" y="169051"/>
                  </a:lnTo>
                  <a:lnTo>
                    <a:pt x="72222" y="169646"/>
                  </a:lnTo>
                  <a:lnTo>
                    <a:pt x="71689" y="170304"/>
                  </a:lnTo>
                  <a:lnTo>
                    <a:pt x="71187" y="170963"/>
                  </a:lnTo>
                  <a:lnTo>
                    <a:pt x="70749" y="171652"/>
                  </a:lnTo>
                  <a:lnTo>
                    <a:pt x="70372" y="172373"/>
                  </a:lnTo>
                  <a:lnTo>
                    <a:pt x="70059" y="173126"/>
                  </a:lnTo>
                  <a:lnTo>
                    <a:pt x="69683" y="172906"/>
                  </a:lnTo>
                  <a:lnTo>
                    <a:pt x="69307" y="172718"/>
                  </a:lnTo>
                  <a:lnTo>
                    <a:pt x="68962" y="172561"/>
                  </a:lnTo>
                  <a:lnTo>
                    <a:pt x="68586" y="172436"/>
                  </a:lnTo>
                  <a:lnTo>
                    <a:pt x="68241" y="172342"/>
                  </a:lnTo>
                  <a:lnTo>
                    <a:pt x="67896" y="172311"/>
                  </a:lnTo>
                  <a:lnTo>
                    <a:pt x="67551" y="172279"/>
                  </a:lnTo>
                  <a:lnTo>
                    <a:pt x="67206" y="172311"/>
                  </a:lnTo>
                  <a:lnTo>
                    <a:pt x="66862" y="172342"/>
                  </a:lnTo>
                  <a:lnTo>
                    <a:pt x="66548" y="172436"/>
                  </a:lnTo>
                  <a:lnTo>
                    <a:pt x="66235" y="172530"/>
                  </a:lnTo>
                  <a:lnTo>
                    <a:pt x="65921" y="172655"/>
                  </a:lnTo>
                  <a:lnTo>
                    <a:pt x="65608" y="172812"/>
                  </a:lnTo>
                  <a:lnTo>
                    <a:pt x="65294" y="172969"/>
                  </a:lnTo>
                  <a:lnTo>
                    <a:pt x="65012" y="173188"/>
                  </a:lnTo>
                  <a:lnTo>
                    <a:pt x="64730" y="173408"/>
                  </a:lnTo>
                  <a:lnTo>
                    <a:pt x="64448" y="173627"/>
                  </a:lnTo>
                  <a:lnTo>
                    <a:pt x="64197" y="173878"/>
                  </a:lnTo>
                  <a:lnTo>
                    <a:pt x="63696" y="174442"/>
                  </a:lnTo>
                  <a:lnTo>
                    <a:pt x="63257" y="175038"/>
                  </a:lnTo>
                  <a:lnTo>
                    <a:pt x="62818" y="175665"/>
                  </a:lnTo>
                  <a:lnTo>
                    <a:pt x="62473" y="176354"/>
                  </a:lnTo>
                  <a:lnTo>
                    <a:pt x="62160" y="177044"/>
                  </a:lnTo>
                  <a:lnTo>
                    <a:pt x="61909" y="177734"/>
                  </a:lnTo>
                  <a:lnTo>
                    <a:pt x="61721" y="178423"/>
                  </a:lnTo>
                  <a:lnTo>
                    <a:pt x="60592" y="178266"/>
                  </a:lnTo>
                  <a:lnTo>
                    <a:pt x="59464" y="178110"/>
                  </a:lnTo>
                  <a:lnTo>
                    <a:pt x="59621" y="177357"/>
                  </a:lnTo>
                  <a:lnTo>
                    <a:pt x="59840" y="176605"/>
                  </a:lnTo>
                  <a:lnTo>
                    <a:pt x="60059" y="175821"/>
                  </a:lnTo>
                  <a:lnTo>
                    <a:pt x="60310" y="175069"/>
                  </a:lnTo>
                  <a:lnTo>
                    <a:pt x="60592" y="174317"/>
                  </a:lnTo>
                  <a:lnTo>
                    <a:pt x="60937" y="173596"/>
                  </a:lnTo>
                  <a:lnTo>
                    <a:pt x="61313" y="172938"/>
                  </a:lnTo>
                  <a:lnTo>
                    <a:pt x="61533" y="172593"/>
                  </a:lnTo>
                  <a:lnTo>
                    <a:pt x="61752" y="172311"/>
                  </a:lnTo>
                  <a:lnTo>
                    <a:pt x="62003" y="171997"/>
                  </a:lnTo>
                  <a:lnTo>
                    <a:pt x="62254" y="171715"/>
                  </a:lnTo>
                  <a:lnTo>
                    <a:pt x="62504" y="171464"/>
                  </a:lnTo>
                  <a:lnTo>
                    <a:pt x="62787" y="171245"/>
                  </a:lnTo>
                  <a:lnTo>
                    <a:pt x="63100" y="171025"/>
                  </a:lnTo>
                  <a:lnTo>
                    <a:pt x="63414" y="170806"/>
                  </a:lnTo>
                  <a:lnTo>
                    <a:pt x="63727" y="170649"/>
                  </a:lnTo>
                  <a:lnTo>
                    <a:pt x="64072" y="170493"/>
                  </a:lnTo>
                  <a:lnTo>
                    <a:pt x="64448" y="170367"/>
                  </a:lnTo>
                  <a:lnTo>
                    <a:pt x="64824" y="170273"/>
                  </a:lnTo>
                  <a:lnTo>
                    <a:pt x="65232" y="170210"/>
                  </a:lnTo>
                  <a:lnTo>
                    <a:pt x="65670" y="170179"/>
                  </a:lnTo>
                  <a:lnTo>
                    <a:pt x="66109" y="170179"/>
                  </a:lnTo>
                  <a:lnTo>
                    <a:pt x="66579" y="170210"/>
                  </a:lnTo>
                  <a:lnTo>
                    <a:pt x="67081" y="170273"/>
                  </a:lnTo>
                  <a:lnTo>
                    <a:pt x="67583" y="170367"/>
                  </a:lnTo>
                  <a:lnTo>
                    <a:pt x="67771" y="170398"/>
                  </a:lnTo>
                  <a:lnTo>
                    <a:pt x="67927" y="170398"/>
                  </a:lnTo>
                  <a:lnTo>
                    <a:pt x="68084" y="170367"/>
                  </a:lnTo>
                  <a:lnTo>
                    <a:pt x="68209" y="170304"/>
                  </a:lnTo>
                  <a:lnTo>
                    <a:pt x="68335" y="170210"/>
                  </a:lnTo>
                  <a:lnTo>
                    <a:pt x="68460" y="170116"/>
                  </a:lnTo>
                  <a:lnTo>
                    <a:pt x="68554" y="169991"/>
                  </a:lnTo>
                  <a:lnTo>
                    <a:pt x="68617" y="169866"/>
                  </a:lnTo>
                  <a:lnTo>
                    <a:pt x="68962" y="168988"/>
                  </a:lnTo>
                  <a:lnTo>
                    <a:pt x="69369" y="168110"/>
                  </a:lnTo>
                  <a:lnTo>
                    <a:pt x="69839" y="167201"/>
                  </a:lnTo>
                  <a:lnTo>
                    <a:pt x="70341" y="166292"/>
                  </a:lnTo>
                  <a:lnTo>
                    <a:pt x="70905" y="165414"/>
                  </a:lnTo>
                  <a:lnTo>
                    <a:pt x="71532" y="164568"/>
                  </a:lnTo>
                  <a:lnTo>
                    <a:pt x="71846" y="164161"/>
                  </a:lnTo>
                  <a:lnTo>
                    <a:pt x="72190" y="163784"/>
                  </a:lnTo>
                  <a:lnTo>
                    <a:pt x="72535" y="163408"/>
                  </a:lnTo>
                  <a:lnTo>
                    <a:pt x="72911" y="163032"/>
                  </a:lnTo>
                  <a:lnTo>
                    <a:pt x="73288" y="162719"/>
                  </a:lnTo>
                  <a:lnTo>
                    <a:pt x="73664" y="162374"/>
                  </a:lnTo>
                  <a:lnTo>
                    <a:pt x="74071" y="162092"/>
                  </a:lnTo>
                  <a:lnTo>
                    <a:pt x="74510" y="161810"/>
                  </a:lnTo>
                  <a:lnTo>
                    <a:pt x="74949" y="161559"/>
                  </a:lnTo>
                  <a:lnTo>
                    <a:pt x="75388" y="161339"/>
                  </a:lnTo>
                  <a:lnTo>
                    <a:pt x="75858" y="161151"/>
                  </a:lnTo>
                  <a:lnTo>
                    <a:pt x="76328" y="160995"/>
                  </a:lnTo>
                  <a:lnTo>
                    <a:pt x="76830" y="160838"/>
                  </a:lnTo>
                  <a:lnTo>
                    <a:pt x="77331" y="160744"/>
                  </a:lnTo>
                  <a:lnTo>
                    <a:pt x="77864" y="160681"/>
                  </a:lnTo>
                  <a:close/>
                  <a:moveTo>
                    <a:pt x="103129" y="0"/>
                  </a:moveTo>
                  <a:lnTo>
                    <a:pt x="102910" y="31"/>
                  </a:lnTo>
                  <a:lnTo>
                    <a:pt x="102722" y="157"/>
                  </a:lnTo>
                  <a:lnTo>
                    <a:pt x="102628" y="219"/>
                  </a:lnTo>
                  <a:lnTo>
                    <a:pt x="102596" y="313"/>
                  </a:lnTo>
                  <a:lnTo>
                    <a:pt x="102534" y="408"/>
                  </a:lnTo>
                  <a:lnTo>
                    <a:pt x="102534" y="533"/>
                  </a:lnTo>
                  <a:lnTo>
                    <a:pt x="102534" y="658"/>
                  </a:lnTo>
                  <a:lnTo>
                    <a:pt x="102565" y="784"/>
                  </a:lnTo>
                  <a:lnTo>
                    <a:pt x="102377" y="815"/>
                  </a:lnTo>
                  <a:lnTo>
                    <a:pt x="102220" y="909"/>
                  </a:lnTo>
                  <a:lnTo>
                    <a:pt x="102032" y="1034"/>
                  </a:lnTo>
                  <a:lnTo>
                    <a:pt x="101907" y="1223"/>
                  </a:lnTo>
                  <a:lnTo>
                    <a:pt x="90747" y="20532"/>
                  </a:lnTo>
                  <a:lnTo>
                    <a:pt x="79619" y="39841"/>
                  </a:lnTo>
                  <a:lnTo>
                    <a:pt x="57426" y="78491"/>
                  </a:lnTo>
                  <a:lnTo>
                    <a:pt x="46204" y="98020"/>
                  </a:lnTo>
                  <a:lnTo>
                    <a:pt x="35014" y="117580"/>
                  </a:lnTo>
                  <a:lnTo>
                    <a:pt x="32443" y="122125"/>
                  </a:lnTo>
                  <a:lnTo>
                    <a:pt x="29873" y="126670"/>
                  </a:lnTo>
                  <a:lnTo>
                    <a:pt x="27271" y="131216"/>
                  </a:lnTo>
                  <a:lnTo>
                    <a:pt x="24638" y="135729"/>
                  </a:lnTo>
                  <a:lnTo>
                    <a:pt x="23322" y="137986"/>
                  </a:lnTo>
                  <a:lnTo>
                    <a:pt x="21974" y="140243"/>
                  </a:lnTo>
                  <a:lnTo>
                    <a:pt x="20595" y="142469"/>
                  </a:lnTo>
                  <a:lnTo>
                    <a:pt x="19215" y="144663"/>
                  </a:lnTo>
                  <a:lnTo>
                    <a:pt x="17805" y="146857"/>
                  </a:lnTo>
                  <a:lnTo>
                    <a:pt x="16332" y="149052"/>
                  </a:lnTo>
                  <a:lnTo>
                    <a:pt x="14858" y="151215"/>
                  </a:lnTo>
                  <a:lnTo>
                    <a:pt x="13354" y="153346"/>
                  </a:lnTo>
                  <a:lnTo>
                    <a:pt x="12570" y="154381"/>
                  </a:lnTo>
                  <a:lnTo>
                    <a:pt x="11504" y="155728"/>
                  </a:lnTo>
                  <a:lnTo>
                    <a:pt x="10250" y="157296"/>
                  </a:lnTo>
                  <a:lnTo>
                    <a:pt x="8840" y="159082"/>
                  </a:lnTo>
                  <a:lnTo>
                    <a:pt x="7398" y="161026"/>
                  </a:lnTo>
                  <a:lnTo>
                    <a:pt x="6646" y="162029"/>
                  </a:lnTo>
                  <a:lnTo>
                    <a:pt x="5893" y="163095"/>
                  </a:lnTo>
                  <a:lnTo>
                    <a:pt x="5172" y="164161"/>
                  </a:lnTo>
                  <a:lnTo>
                    <a:pt x="4451" y="165226"/>
                  </a:lnTo>
                  <a:lnTo>
                    <a:pt x="3762" y="166323"/>
                  </a:lnTo>
                  <a:lnTo>
                    <a:pt x="3103" y="167421"/>
                  </a:lnTo>
                  <a:lnTo>
                    <a:pt x="2508" y="168549"/>
                  </a:lnTo>
                  <a:lnTo>
                    <a:pt x="1944" y="169646"/>
                  </a:lnTo>
                  <a:lnTo>
                    <a:pt x="1442" y="170712"/>
                  </a:lnTo>
                  <a:lnTo>
                    <a:pt x="1003" y="171809"/>
                  </a:lnTo>
                  <a:lnTo>
                    <a:pt x="627" y="172875"/>
                  </a:lnTo>
                  <a:lnTo>
                    <a:pt x="314" y="173909"/>
                  </a:lnTo>
                  <a:lnTo>
                    <a:pt x="220" y="174411"/>
                  </a:lnTo>
                  <a:lnTo>
                    <a:pt x="126" y="174912"/>
                  </a:lnTo>
                  <a:lnTo>
                    <a:pt x="63" y="175414"/>
                  </a:lnTo>
                  <a:lnTo>
                    <a:pt x="0" y="175884"/>
                  </a:lnTo>
                  <a:lnTo>
                    <a:pt x="0" y="176354"/>
                  </a:lnTo>
                  <a:lnTo>
                    <a:pt x="0" y="176824"/>
                  </a:lnTo>
                  <a:lnTo>
                    <a:pt x="32" y="177295"/>
                  </a:lnTo>
                  <a:lnTo>
                    <a:pt x="94" y="177734"/>
                  </a:lnTo>
                  <a:lnTo>
                    <a:pt x="188" y="178141"/>
                  </a:lnTo>
                  <a:lnTo>
                    <a:pt x="314" y="178580"/>
                  </a:lnTo>
                  <a:lnTo>
                    <a:pt x="470" y="178987"/>
                  </a:lnTo>
                  <a:lnTo>
                    <a:pt x="658" y="179364"/>
                  </a:lnTo>
                  <a:lnTo>
                    <a:pt x="878" y="179740"/>
                  </a:lnTo>
                  <a:lnTo>
                    <a:pt x="1129" y="180116"/>
                  </a:lnTo>
                  <a:lnTo>
                    <a:pt x="1411" y="180461"/>
                  </a:lnTo>
                  <a:lnTo>
                    <a:pt x="1724" y="180774"/>
                  </a:lnTo>
                  <a:lnTo>
                    <a:pt x="2100" y="181088"/>
                  </a:lnTo>
                  <a:lnTo>
                    <a:pt x="2477" y="181401"/>
                  </a:lnTo>
                  <a:lnTo>
                    <a:pt x="2915" y="181683"/>
                  </a:lnTo>
                  <a:lnTo>
                    <a:pt x="3386" y="181934"/>
                  </a:lnTo>
                  <a:lnTo>
                    <a:pt x="3636" y="182028"/>
                  </a:lnTo>
                  <a:lnTo>
                    <a:pt x="3856" y="182059"/>
                  </a:lnTo>
                  <a:lnTo>
                    <a:pt x="4075" y="182059"/>
                  </a:lnTo>
                  <a:lnTo>
                    <a:pt x="4263" y="182028"/>
                  </a:lnTo>
                  <a:lnTo>
                    <a:pt x="4451" y="181934"/>
                  </a:lnTo>
                  <a:lnTo>
                    <a:pt x="4608" y="181809"/>
                  </a:lnTo>
                  <a:lnTo>
                    <a:pt x="4765" y="181683"/>
                  </a:lnTo>
                  <a:lnTo>
                    <a:pt x="4890" y="181526"/>
                  </a:lnTo>
                  <a:lnTo>
                    <a:pt x="4953" y="181338"/>
                  </a:lnTo>
                  <a:lnTo>
                    <a:pt x="5016" y="181150"/>
                  </a:lnTo>
                  <a:lnTo>
                    <a:pt x="5047" y="180931"/>
                  </a:lnTo>
                  <a:lnTo>
                    <a:pt x="5016" y="180743"/>
                  </a:lnTo>
                  <a:lnTo>
                    <a:pt x="4953" y="180555"/>
                  </a:lnTo>
                  <a:lnTo>
                    <a:pt x="4859" y="180367"/>
                  </a:lnTo>
                  <a:lnTo>
                    <a:pt x="4702" y="180179"/>
                  </a:lnTo>
                  <a:lnTo>
                    <a:pt x="4514" y="180022"/>
                  </a:lnTo>
                  <a:lnTo>
                    <a:pt x="4263" y="179865"/>
                  </a:lnTo>
                  <a:lnTo>
                    <a:pt x="4012" y="179677"/>
                  </a:lnTo>
                  <a:lnTo>
                    <a:pt x="3824" y="179489"/>
                  </a:lnTo>
                  <a:lnTo>
                    <a:pt x="3605" y="179269"/>
                  </a:lnTo>
                  <a:lnTo>
                    <a:pt x="3448" y="179081"/>
                  </a:lnTo>
                  <a:lnTo>
                    <a:pt x="3292" y="178862"/>
                  </a:lnTo>
                  <a:lnTo>
                    <a:pt x="3009" y="178392"/>
                  </a:lnTo>
                  <a:lnTo>
                    <a:pt x="2821" y="177890"/>
                  </a:lnTo>
                  <a:lnTo>
                    <a:pt x="2665" y="177389"/>
                  </a:lnTo>
                  <a:lnTo>
                    <a:pt x="2602" y="176856"/>
                  </a:lnTo>
                  <a:lnTo>
                    <a:pt x="2571" y="176292"/>
                  </a:lnTo>
                  <a:lnTo>
                    <a:pt x="2571" y="175696"/>
                  </a:lnTo>
                  <a:lnTo>
                    <a:pt x="2665" y="175100"/>
                  </a:lnTo>
                  <a:lnTo>
                    <a:pt x="2759" y="174505"/>
                  </a:lnTo>
                  <a:lnTo>
                    <a:pt x="2915" y="173878"/>
                  </a:lnTo>
                  <a:lnTo>
                    <a:pt x="3103" y="173251"/>
                  </a:lnTo>
                  <a:lnTo>
                    <a:pt x="3354" y="172624"/>
                  </a:lnTo>
                  <a:lnTo>
                    <a:pt x="3605" y="171966"/>
                  </a:lnTo>
                  <a:lnTo>
                    <a:pt x="3887" y="171339"/>
                  </a:lnTo>
                  <a:lnTo>
                    <a:pt x="4201" y="170681"/>
                  </a:lnTo>
                  <a:lnTo>
                    <a:pt x="4514" y="170054"/>
                  </a:lnTo>
                  <a:lnTo>
                    <a:pt x="5235" y="168768"/>
                  </a:lnTo>
                  <a:lnTo>
                    <a:pt x="5956" y="167546"/>
                  </a:lnTo>
                  <a:lnTo>
                    <a:pt x="6708" y="166386"/>
                  </a:lnTo>
                  <a:lnTo>
                    <a:pt x="7461" y="165320"/>
                  </a:lnTo>
                  <a:lnTo>
                    <a:pt x="8150" y="164349"/>
                  </a:lnTo>
                  <a:lnTo>
                    <a:pt x="9310" y="162750"/>
                  </a:lnTo>
                  <a:lnTo>
                    <a:pt x="12100" y="158957"/>
                  </a:lnTo>
                  <a:lnTo>
                    <a:pt x="14890" y="155196"/>
                  </a:lnTo>
                  <a:lnTo>
                    <a:pt x="16269" y="153283"/>
                  </a:lnTo>
                  <a:lnTo>
                    <a:pt x="17648" y="151371"/>
                  </a:lnTo>
                  <a:lnTo>
                    <a:pt x="18996" y="149428"/>
                  </a:lnTo>
                  <a:lnTo>
                    <a:pt x="20281" y="147453"/>
                  </a:lnTo>
                  <a:lnTo>
                    <a:pt x="22068" y="144600"/>
                  </a:lnTo>
                  <a:lnTo>
                    <a:pt x="23855" y="141748"/>
                  </a:lnTo>
                  <a:lnTo>
                    <a:pt x="25579" y="138895"/>
                  </a:lnTo>
                  <a:lnTo>
                    <a:pt x="27271" y="135980"/>
                  </a:lnTo>
                  <a:lnTo>
                    <a:pt x="28964" y="133096"/>
                  </a:lnTo>
                  <a:lnTo>
                    <a:pt x="30657" y="130181"/>
                  </a:lnTo>
                  <a:lnTo>
                    <a:pt x="33979" y="124351"/>
                  </a:lnTo>
                  <a:lnTo>
                    <a:pt x="34700" y="124852"/>
                  </a:lnTo>
                  <a:lnTo>
                    <a:pt x="35390" y="125417"/>
                  </a:lnTo>
                  <a:lnTo>
                    <a:pt x="36080" y="125949"/>
                  </a:lnTo>
                  <a:lnTo>
                    <a:pt x="36707" y="126545"/>
                  </a:lnTo>
                  <a:lnTo>
                    <a:pt x="37333" y="127141"/>
                  </a:lnTo>
                  <a:lnTo>
                    <a:pt x="37929" y="127768"/>
                  </a:lnTo>
                  <a:lnTo>
                    <a:pt x="38493" y="128394"/>
                  </a:lnTo>
                  <a:lnTo>
                    <a:pt x="39058" y="129021"/>
                  </a:lnTo>
                  <a:lnTo>
                    <a:pt x="39559" y="129680"/>
                  </a:lnTo>
                  <a:lnTo>
                    <a:pt x="40029" y="130369"/>
                  </a:lnTo>
                  <a:lnTo>
                    <a:pt x="40499" y="131059"/>
                  </a:lnTo>
                  <a:lnTo>
                    <a:pt x="40938" y="131748"/>
                  </a:lnTo>
                  <a:lnTo>
                    <a:pt x="41346" y="132469"/>
                  </a:lnTo>
                  <a:lnTo>
                    <a:pt x="41722" y="133190"/>
                  </a:lnTo>
                  <a:lnTo>
                    <a:pt x="42098" y="133911"/>
                  </a:lnTo>
                  <a:lnTo>
                    <a:pt x="42412" y="134664"/>
                  </a:lnTo>
                  <a:lnTo>
                    <a:pt x="42725" y="135416"/>
                  </a:lnTo>
                  <a:lnTo>
                    <a:pt x="43007" y="136168"/>
                  </a:lnTo>
                  <a:lnTo>
                    <a:pt x="43258" y="136952"/>
                  </a:lnTo>
                  <a:lnTo>
                    <a:pt x="43509" y="137736"/>
                  </a:lnTo>
                  <a:lnTo>
                    <a:pt x="43697" y="138519"/>
                  </a:lnTo>
                  <a:lnTo>
                    <a:pt x="43885" y="139303"/>
                  </a:lnTo>
                  <a:lnTo>
                    <a:pt x="44042" y="140118"/>
                  </a:lnTo>
                  <a:lnTo>
                    <a:pt x="44167" y="140933"/>
                  </a:lnTo>
                  <a:lnTo>
                    <a:pt x="44292" y="141717"/>
                  </a:lnTo>
                  <a:lnTo>
                    <a:pt x="44386" y="142532"/>
                  </a:lnTo>
                  <a:lnTo>
                    <a:pt x="44449" y="143347"/>
                  </a:lnTo>
                  <a:lnTo>
                    <a:pt x="44480" y="144193"/>
                  </a:lnTo>
                  <a:lnTo>
                    <a:pt x="44512" y="145008"/>
                  </a:lnTo>
                  <a:lnTo>
                    <a:pt x="44512" y="145823"/>
                  </a:lnTo>
                  <a:lnTo>
                    <a:pt x="44480" y="146638"/>
                  </a:lnTo>
                  <a:lnTo>
                    <a:pt x="44418" y="147484"/>
                  </a:lnTo>
                  <a:lnTo>
                    <a:pt x="44355" y="148299"/>
                  </a:lnTo>
                  <a:lnTo>
                    <a:pt x="44261" y="149114"/>
                  </a:lnTo>
                  <a:lnTo>
                    <a:pt x="44136" y="149961"/>
                  </a:lnTo>
                  <a:lnTo>
                    <a:pt x="43979" y="150776"/>
                  </a:lnTo>
                  <a:lnTo>
                    <a:pt x="43822" y="151591"/>
                  </a:lnTo>
                  <a:lnTo>
                    <a:pt x="43634" y="152406"/>
                  </a:lnTo>
                  <a:lnTo>
                    <a:pt x="43446" y="153221"/>
                  </a:lnTo>
                  <a:lnTo>
                    <a:pt x="43227" y="154004"/>
                  </a:lnTo>
                  <a:lnTo>
                    <a:pt x="42976" y="154819"/>
                  </a:lnTo>
                  <a:lnTo>
                    <a:pt x="42694" y="155603"/>
                  </a:lnTo>
                  <a:lnTo>
                    <a:pt x="42412" y="156387"/>
                  </a:lnTo>
                  <a:lnTo>
                    <a:pt x="42098" y="157170"/>
                  </a:lnTo>
                  <a:lnTo>
                    <a:pt x="41785" y="157954"/>
                  </a:lnTo>
                  <a:lnTo>
                    <a:pt x="41440" y="158706"/>
                  </a:lnTo>
                  <a:lnTo>
                    <a:pt x="41064" y="159490"/>
                  </a:lnTo>
                  <a:lnTo>
                    <a:pt x="40656" y="160211"/>
                  </a:lnTo>
                  <a:lnTo>
                    <a:pt x="40249" y="160963"/>
                  </a:lnTo>
                  <a:lnTo>
                    <a:pt x="39841" y="161684"/>
                  </a:lnTo>
                  <a:lnTo>
                    <a:pt x="39371" y="162405"/>
                  </a:lnTo>
                  <a:lnTo>
                    <a:pt x="38901" y="163095"/>
                  </a:lnTo>
                  <a:lnTo>
                    <a:pt x="38431" y="163784"/>
                  </a:lnTo>
                  <a:lnTo>
                    <a:pt x="37929" y="164474"/>
                  </a:lnTo>
                  <a:lnTo>
                    <a:pt x="37396" y="165132"/>
                  </a:lnTo>
                  <a:lnTo>
                    <a:pt x="36863" y="165759"/>
                  </a:lnTo>
                  <a:lnTo>
                    <a:pt x="36299" y="166386"/>
                  </a:lnTo>
                  <a:lnTo>
                    <a:pt x="35735" y="167013"/>
                  </a:lnTo>
                  <a:lnTo>
                    <a:pt x="35108" y="167609"/>
                  </a:lnTo>
                  <a:lnTo>
                    <a:pt x="34512" y="168204"/>
                  </a:lnTo>
                  <a:lnTo>
                    <a:pt x="33885" y="168768"/>
                  </a:lnTo>
                  <a:lnTo>
                    <a:pt x="33227" y="169301"/>
                  </a:lnTo>
                  <a:lnTo>
                    <a:pt x="32569" y="169834"/>
                  </a:lnTo>
                  <a:lnTo>
                    <a:pt x="31879" y="170336"/>
                  </a:lnTo>
                  <a:lnTo>
                    <a:pt x="31723" y="170461"/>
                  </a:lnTo>
                  <a:lnTo>
                    <a:pt x="31252" y="170242"/>
                  </a:lnTo>
                  <a:lnTo>
                    <a:pt x="29152" y="169113"/>
                  </a:lnTo>
                  <a:lnTo>
                    <a:pt x="27052" y="167922"/>
                  </a:lnTo>
                  <a:lnTo>
                    <a:pt x="24920" y="166700"/>
                  </a:lnTo>
                  <a:lnTo>
                    <a:pt x="22820" y="165508"/>
                  </a:lnTo>
                  <a:lnTo>
                    <a:pt x="20689" y="164349"/>
                  </a:lnTo>
                  <a:lnTo>
                    <a:pt x="19623" y="163816"/>
                  </a:lnTo>
                  <a:lnTo>
                    <a:pt x="18526" y="163283"/>
                  </a:lnTo>
                  <a:lnTo>
                    <a:pt x="17429" y="162750"/>
                  </a:lnTo>
                  <a:lnTo>
                    <a:pt x="16332" y="162280"/>
                  </a:lnTo>
                  <a:lnTo>
                    <a:pt x="15234" y="161841"/>
                  </a:lnTo>
                  <a:lnTo>
                    <a:pt x="14106" y="161433"/>
                  </a:lnTo>
                  <a:lnTo>
                    <a:pt x="13918" y="161402"/>
                  </a:lnTo>
                  <a:lnTo>
                    <a:pt x="13730" y="161433"/>
                  </a:lnTo>
                  <a:lnTo>
                    <a:pt x="13542" y="161496"/>
                  </a:lnTo>
                  <a:lnTo>
                    <a:pt x="13416" y="161622"/>
                  </a:lnTo>
                  <a:lnTo>
                    <a:pt x="13134" y="161904"/>
                  </a:lnTo>
                  <a:lnTo>
                    <a:pt x="13072" y="161998"/>
                  </a:lnTo>
                  <a:lnTo>
                    <a:pt x="13072" y="162060"/>
                  </a:lnTo>
                  <a:lnTo>
                    <a:pt x="13072" y="162154"/>
                  </a:lnTo>
                  <a:lnTo>
                    <a:pt x="13103" y="162217"/>
                  </a:lnTo>
                  <a:lnTo>
                    <a:pt x="13197" y="162437"/>
                  </a:lnTo>
                  <a:lnTo>
                    <a:pt x="13228" y="162499"/>
                  </a:lnTo>
                  <a:lnTo>
                    <a:pt x="13291" y="162531"/>
                  </a:lnTo>
                  <a:lnTo>
                    <a:pt x="13416" y="162531"/>
                  </a:lnTo>
                  <a:lnTo>
                    <a:pt x="13573" y="162468"/>
                  </a:lnTo>
                  <a:lnTo>
                    <a:pt x="13636" y="162468"/>
                  </a:lnTo>
                  <a:lnTo>
                    <a:pt x="13667" y="162405"/>
                  </a:lnTo>
                  <a:lnTo>
                    <a:pt x="14200" y="162875"/>
                  </a:lnTo>
                  <a:lnTo>
                    <a:pt x="14921" y="163440"/>
                  </a:lnTo>
                  <a:lnTo>
                    <a:pt x="15579" y="163910"/>
                  </a:lnTo>
                  <a:lnTo>
                    <a:pt x="15987" y="164161"/>
                  </a:lnTo>
                  <a:lnTo>
                    <a:pt x="18745" y="165728"/>
                  </a:lnTo>
                  <a:lnTo>
                    <a:pt x="21504" y="167295"/>
                  </a:lnTo>
                  <a:lnTo>
                    <a:pt x="26738" y="170242"/>
                  </a:lnTo>
                  <a:lnTo>
                    <a:pt x="29372" y="171684"/>
                  </a:lnTo>
                  <a:lnTo>
                    <a:pt x="30688" y="172405"/>
                  </a:lnTo>
                  <a:lnTo>
                    <a:pt x="32036" y="173094"/>
                  </a:lnTo>
                  <a:lnTo>
                    <a:pt x="34450" y="174285"/>
                  </a:lnTo>
                  <a:lnTo>
                    <a:pt x="35703" y="174850"/>
                  </a:lnTo>
                  <a:lnTo>
                    <a:pt x="36926" y="175414"/>
                  </a:lnTo>
                  <a:lnTo>
                    <a:pt x="38211" y="175947"/>
                  </a:lnTo>
                  <a:lnTo>
                    <a:pt x="39465" y="176448"/>
                  </a:lnTo>
                  <a:lnTo>
                    <a:pt x="40782" y="176919"/>
                  </a:lnTo>
                  <a:lnTo>
                    <a:pt x="42067" y="177357"/>
                  </a:lnTo>
                  <a:lnTo>
                    <a:pt x="43383" y="177765"/>
                  </a:lnTo>
                  <a:lnTo>
                    <a:pt x="44700" y="178110"/>
                  </a:lnTo>
                  <a:lnTo>
                    <a:pt x="46016" y="178423"/>
                  </a:lnTo>
                  <a:lnTo>
                    <a:pt x="47364" y="178705"/>
                  </a:lnTo>
                  <a:lnTo>
                    <a:pt x="48681" y="178893"/>
                  </a:lnTo>
                  <a:lnTo>
                    <a:pt x="50029" y="179050"/>
                  </a:lnTo>
                  <a:lnTo>
                    <a:pt x="51408" y="179144"/>
                  </a:lnTo>
                  <a:lnTo>
                    <a:pt x="52756" y="179175"/>
                  </a:lnTo>
                  <a:lnTo>
                    <a:pt x="53007" y="179144"/>
                  </a:lnTo>
                  <a:lnTo>
                    <a:pt x="53195" y="179081"/>
                  </a:lnTo>
                  <a:lnTo>
                    <a:pt x="53383" y="178987"/>
                  </a:lnTo>
                  <a:lnTo>
                    <a:pt x="53508" y="178862"/>
                  </a:lnTo>
                  <a:lnTo>
                    <a:pt x="53633" y="178705"/>
                  </a:lnTo>
                  <a:lnTo>
                    <a:pt x="53696" y="178549"/>
                  </a:lnTo>
                  <a:lnTo>
                    <a:pt x="53759" y="178360"/>
                  </a:lnTo>
                  <a:lnTo>
                    <a:pt x="53759" y="178172"/>
                  </a:lnTo>
                  <a:lnTo>
                    <a:pt x="53728" y="177984"/>
                  </a:lnTo>
                  <a:lnTo>
                    <a:pt x="53696" y="177796"/>
                  </a:lnTo>
                  <a:lnTo>
                    <a:pt x="53602" y="177639"/>
                  </a:lnTo>
                  <a:lnTo>
                    <a:pt x="53508" y="177483"/>
                  </a:lnTo>
                  <a:lnTo>
                    <a:pt x="53351" y="177326"/>
                  </a:lnTo>
                  <a:lnTo>
                    <a:pt x="53195" y="177201"/>
                  </a:lnTo>
                  <a:lnTo>
                    <a:pt x="52975" y="177138"/>
                  </a:lnTo>
                  <a:lnTo>
                    <a:pt x="52756" y="177075"/>
                  </a:lnTo>
                  <a:lnTo>
                    <a:pt x="52317" y="177013"/>
                  </a:lnTo>
                  <a:lnTo>
                    <a:pt x="52505" y="175790"/>
                  </a:lnTo>
                  <a:lnTo>
                    <a:pt x="52756" y="174568"/>
                  </a:lnTo>
                  <a:lnTo>
                    <a:pt x="53038" y="173345"/>
                  </a:lnTo>
                  <a:lnTo>
                    <a:pt x="53414" y="172123"/>
                  </a:lnTo>
                  <a:lnTo>
                    <a:pt x="53633" y="171558"/>
                  </a:lnTo>
                  <a:lnTo>
                    <a:pt x="53853" y="170963"/>
                  </a:lnTo>
                  <a:lnTo>
                    <a:pt x="54104" y="170398"/>
                  </a:lnTo>
                  <a:lnTo>
                    <a:pt x="54386" y="169834"/>
                  </a:lnTo>
                  <a:lnTo>
                    <a:pt x="54668" y="169270"/>
                  </a:lnTo>
                  <a:lnTo>
                    <a:pt x="54981" y="168768"/>
                  </a:lnTo>
                  <a:lnTo>
                    <a:pt x="55295" y="168236"/>
                  </a:lnTo>
                  <a:lnTo>
                    <a:pt x="55640" y="167734"/>
                  </a:lnTo>
                  <a:lnTo>
                    <a:pt x="56016" y="167264"/>
                  </a:lnTo>
                  <a:lnTo>
                    <a:pt x="56423" y="166825"/>
                  </a:lnTo>
                  <a:lnTo>
                    <a:pt x="56831" y="166386"/>
                  </a:lnTo>
                  <a:lnTo>
                    <a:pt x="57301" y="165979"/>
                  </a:lnTo>
                  <a:lnTo>
                    <a:pt x="57771" y="165602"/>
                  </a:lnTo>
                  <a:lnTo>
                    <a:pt x="58241" y="165226"/>
                  </a:lnTo>
                  <a:lnTo>
                    <a:pt x="58774" y="164913"/>
                  </a:lnTo>
                  <a:lnTo>
                    <a:pt x="59339" y="164631"/>
                  </a:lnTo>
                  <a:lnTo>
                    <a:pt x="59903" y="164349"/>
                  </a:lnTo>
                  <a:lnTo>
                    <a:pt x="60530" y="164129"/>
                  </a:lnTo>
                  <a:lnTo>
                    <a:pt x="61157" y="163941"/>
                  </a:lnTo>
                  <a:lnTo>
                    <a:pt x="61815" y="163784"/>
                  </a:lnTo>
                  <a:lnTo>
                    <a:pt x="62504" y="163659"/>
                  </a:lnTo>
                  <a:lnTo>
                    <a:pt x="63257" y="163565"/>
                  </a:lnTo>
                  <a:lnTo>
                    <a:pt x="64009" y="163534"/>
                  </a:lnTo>
                  <a:lnTo>
                    <a:pt x="64981" y="163534"/>
                  </a:lnTo>
                  <a:lnTo>
                    <a:pt x="65138" y="163502"/>
                  </a:lnTo>
                  <a:lnTo>
                    <a:pt x="65263" y="163440"/>
                  </a:lnTo>
                  <a:lnTo>
                    <a:pt x="65388" y="163346"/>
                  </a:lnTo>
                  <a:lnTo>
                    <a:pt x="65514" y="163252"/>
                  </a:lnTo>
                  <a:lnTo>
                    <a:pt x="65608" y="163126"/>
                  </a:lnTo>
                  <a:lnTo>
                    <a:pt x="65702" y="163001"/>
                  </a:lnTo>
                  <a:lnTo>
                    <a:pt x="65764" y="162875"/>
                  </a:lnTo>
                  <a:lnTo>
                    <a:pt x="66047" y="162248"/>
                  </a:lnTo>
                  <a:lnTo>
                    <a:pt x="66329" y="161622"/>
                  </a:lnTo>
                  <a:lnTo>
                    <a:pt x="66642" y="160995"/>
                  </a:lnTo>
                  <a:lnTo>
                    <a:pt x="66987" y="160368"/>
                  </a:lnTo>
                  <a:lnTo>
                    <a:pt x="67332" y="159741"/>
                  </a:lnTo>
                  <a:lnTo>
                    <a:pt x="67708" y="159145"/>
                  </a:lnTo>
                  <a:lnTo>
                    <a:pt x="68115" y="158550"/>
                  </a:lnTo>
                  <a:lnTo>
                    <a:pt x="68523" y="157985"/>
                  </a:lnTo>
                  <a:lnTo>
                    <a:pt x="68962" y="157421"/>
                  </a:lnTo>
                  <a:lnTo>
                    <a:pt x="69432" y="156857"/>
                  </a:lnTo>
                  <a:lnTo>
                    <a:pt x="69902" y="156324"/>
                  </a:lnTo>
                  <a:lnTo>
                    <a:pt x="70404" y="155791"/>
                  </a:lnTo>
                  <a:lnTo>
                    <a:pt x="70905" y="155290"/>
                  </a:lnTo>
                  <a:lnTo>
                    <a:pt x="71438" y="154788"/>
                  </a:lnTo>
                  <a:lnTo>
                    <a:pt x="72002" y="154349"/>
                  </a:lnTo>
                  <a:lnTo>
                    <a:pt x="72567" y="153910"/>
                  </a:lnTo>
                  <a:lnTo>
                    <a:pt x="73162" y="153471"/>
                  </a:lnTo>
                  <a:lnTo>
                    <a:pt x="73758" y="153095"/>
                  </a:lnTo>
                  <a:lnTo>
                    <a:pt x="74385" y="152719"/>
                  </a:lnTo>
                  <a:lnTo>
                    <a:pt x="75012" y="152406"/>
                  </a:lnTo>
                  <a:lnTo>
                    <a:pt x="75670" y="152092"/>
                  </a:lnTo>
                  <a:lnTo>
                    <a:pt x="76328" y="151810"/>
                  </a:lnTo>
                  <a:lnTo>
                    <a:pt x="77018" y="151591"/>
                  </a:lnTo>
                  <a:lnTo>
                    <a:pt x="77739" y="151371"/>
                  </a:lnTo>
                  <a:lnTo>
                    <a:pt x="78428" y="151215"/>
                  </a:lnTo>
                  <a:lnTo>
                    <a:pt x="79181" y="151089"/>
                  </a:lnTo>
                  <a:lnTo>
                    <a:pt x="79902" y="150995"/>
                  </a:lnTo>
                  <a:lnTo>
                    <a:pt x="80685" y="150932"/>
                  </a:lnTo>
                  <a:lnTo>
                    <a:pt x="81438" y="150932"/>
                  </a:lnTo>
                  <a:lnTo>
                    <a:pt x="82221" y="150964"/>
                  </a:lnTo>
                  <a:lnTo>
                    <a:pt x="83036" y="151058"/>
                  </a:lnTo>
                  <a:lnTo>
                    <a:pt x="83851" y="151183"/>
                  </a:lnTo>
                  <a:lnTo>
                    <a:pt x="84666" y="151340"/>
                  </a:lnTo>
                  <a:lnTo>
                    <a:pt x="85450" y="151559"/>
                  </a:lnTo>
                  <a:lnTo>
                    <a:pt x="86202" y="151810"/>
                  </a:lnTo>
                  <a:lnTo>
                    <a:pt x="86923" y="152092"/>
                  </a:lnTo>
                  <a:lnTo>
                    <a:pt x="87581" y="152406"/>
                  </a:lnTo>
                  <a:lnTo>
                    <a:pt x="88208" y="152782"/>
                  </a:lnTo>
                  <a:lnTo>
                    <a:pt x="88804" y="153158"/>
                  </a:lnTo>
                  <a:lnTo>
                    <a:pt x="89368" y="153566"/>
                  </a:lnTo>
                  <a:lnTo>
                    <a:pt x="89870" y="154004"/>
                  </a:lnTo>
                  <a:lnTo>
                    <a:pt x="90371" y="154475"/>
                  </a:lnTo>
                  <a:lnTo>
                    <a:pt x="90810" y="154945"/>
                  </a:lnTo>
                  <a:lnTo>
                    <a:pt x="91218" y="155478"/>
                  </a:lnTo>
                  <a:lnTo>
                    <a:pt x="91594" y="156011"/>
                  </a:lnTo>
                  <a:lnTo>
                    <a:pt x="91970" y="156543"/>
                  </a:lnTo>
                  <a:lnTo>
                    <a:pt x="92283" y="157139"/>
                  </a:lnTo>
                  <a:lnTo>
                    <a:pt x="92565" y="157735"/>
                  </a:lnTo>
                  <a:lnTo>
                    <a:pt x="92816" y="158330"/>
                  </a:lnTo>
                  <a:lnTo>
                    <a:pt x="93067" y="158957"/>
                  </a:lnTo>
                  <a:lnTo>
                    <a:pt x="93255" y="159584"/>
                  </a:lnTo>
                  <a:lnTo>
                    <a:pt x="93443" y="160242"/>
                  </a:lnTo>
                  <a:lnTo>
                    <a:pt x="93600" y="160901"/>
                  </a:lnTo>
                  <a:lnTo>
                    <a:pt x="93694" y="161559"/>
                  </a:lnTo>
                  <a:lnTo>
                    <a:pt x="93819" y="162248"/>
                  </a:lnTo>
                  <a:lnTo>
                    <a:pt x="93882" y="162907"/>
                  </a:lnTo>
                  <a:lnTo>
                    <a:pt x="93913" y="163596"/>
                  </a:lnTo>
                  <a:lnTo>
                    <a:pt x="93945" y="164286"/>
                  </a:lnTo>
                  <a:lnTo>
                    <a:pt x="93945" y="164976"/>
                  </a:lnTo>
                  <a:lnTo>
                    <a:pt x="93945" y="165665"/>
                  </a:lnTo>
                  <a:lnTo>
                    <a:pt x="93882" y="166355"/>
                  </a:lnTo>
                  <a:lnTo>
                    <a:pt x="93819" y="167044"/>
                  </a:lnTo>
                  <a:lnTo>
                    <a:pt x="93757" y="167703"/>
                  </a:lnTo>
                  <a:lnTo>
                    <a:pt x="93663" y="168392"/>
                  </a:lnTo>
                  <a:lnTo>
                    <a:pt x="93631" y="168643"/>
                  </a:lnTo>
                  <a:lnTo>
                    <a:pt x="93694" y="168863"/>
                  </a:lnTo>
                  <a:lnTo>
                    <a:pt x="93788" y="169051"/>
                  </a:lnTo>
                  <a:lnTo>
                    <a:pt x="93913" y="169239"/>
                  </a:lnTo>
                  <a:lnTo>
                    <a:pt x="94101" y="169364"/>
                  </a:lnTo>
                  <a:lnTo>
                    <a:pt x="94321" y="169427"/>
                  </a:lnTo>
                  <a:lnTo>
                    <a:pt x="94572" y="169489"/>
                  </a:lnTo>
                  <a:lnTo>
                    <a:pt x="94854" y="169458"/>
                  </a:lnTo>
                  <a:lnTo>
                    <a:pt x="95763" y="169458"/>
                  </a:lnTo>
                  <a:lnTo>
                    <a:pt x="96045" y="169521"/>
                  </a:lnTo>
                  <a:lnTo>
                    <a:pt x="96327" y="169583"/>
                  </a:lnTo>
                  <a:lnTo>
                    <a:pt x="96609" y="169678"/>
                  </a:lnTo>
                  <a:lnTo>
                    <a:pt x="96891" y="169803"/>
                  </a:lnTo>
                  <a:lnTo>
                    <a:pt x="97173" y="169928"/>
                  </a:lnTo>
                  <a:lnTo>
                    <a:pt x="97706" y="170242"/>
                  </a:lnTo>
                  <a:lnTo>
                    <a:pt x="98208" y="170618"/>
                  </a:lnTo>
                  <a:lnTo>
                    <a:pt x="98678" y="171057"/>
                  </a:lnTo>
                  <a:lnTo>
                    <a:pt x="99117" y="171527"/>
                  </a:lnTo>
                  <a:lnTo>
                    <a:pt x="99524" y="172028"/>
                  </a:lnTo>
                  <a:lnTo>
                    <a:pt x="99900" y="172530"/>
                  </a:lnTo>
                  <a:lnTo>
                    <a:pt x="100277" y="173063"/>
                  </a:lnTo>
                  <a:lnTo>
                    <a:pt x="100590" y="173596"/>
                  </a:lnTo>
                  <a:lnTo>
                    <a:pt x="100872" y="174129"/>
                  </a:lnTo>
                  <a:lnTo>
                    <a:pt x="101123" y="174662"/>
                  </a:lnTo>
                  <a:lnTo>
                    <a:pt x="101311" y="175132"/>
                  </a:lnTo>
                  <a:lnTo>
                    <a:pt x="101499" y="175571"/>
                  </a:lnTo>
                  <a:lnTo>
                    <a:pt x="101719" y="176417"/>
                  </a:lnTo>
                  <a:lnTo>
                    <a:pt x="101907" y="177263"/>
                  </a:lnTo>
                  <a:lnTo>
                    <a:pt x="102001" y="178078"/>
                  </a:lnTo>
                  <a:lnTo>
                    <a:pt x="102032" y="178925"/>
                  </a:lnTo>
                  <a:lnTo>
                    <a:pt x="102032" y="179771"/>
                  </a:lnTo>
                  <a:lnTo>
                    <a:pt x="101938" y="180586"/>
                  </a:lnTo>
                  <a:lnTo>
                    <a:pt x="101813" y="181432"/>
                  </a:lnTo>
                  <a:lnTo>
                    <a:pt x="101625" y="182279"/>
                  </a:lnTo>
                  <a:lnTo>
                    <a:pt x="99180" y="182404"/>
                  </a:lnTo>
                  <a:lnTo>
                    <a:pt x="96735" y="182529"/>
                  </a:lnTo>
                  <a:lnTo>
                    <a:pt x="96891" y="181997"/>
                  </a:lnTo>
                  <a:lnTo>
                    <a:pt x="97017" y="181432"/>
                  </a:lnTo>
                  <a:lnTo>
                    <a:pt x="97142" y="180899"/>
                  </a:lnTo>
                  <a:lnTo>
                    <a:pt x="97236" y="180335"/>
                  </a:lnTo>
                  <a:lnTo>
                    <a:pt x="97299" y="179771"/>
                  </a:lnTo>
                  <a:lnTo>
                    <a:pt x="97330" y="179238"/>
                  </a:lnTo>
                  <a:lnTo>
                    <a:pt x="97330" y="178674"/>
                  </a:lnTo>
                  <a:lnTo>
                    <a:pt x="97299" y="178110"/>
                  </a:lnTo>
                  <a:lnTo>
                    <a:pt x="97205" y="177577"/>
                  </a:lnTo>
                  <a:lnTo>
                    <a:pt x="97111" y="177044"/>
                  </a:lnTo>
                  <a:lnTo>
                    <a:pt x="96954" y="176511"/>
                  </a:lnTo>
                  <a:lnTo>
                    <a:pt x="96735" y="176009"/>
                  </a:lnTo>
                  <a:lnTo>
                    <a:pt x="96484" y="175539"/>
                  </a:lnTo>
                  <a:lnTo>
                    <a:pt x="96170" y="175069"/>
                  </a:lnTo>
                  <a:lnTo>
                    <a:pt x="95825" y="174599"/>
                  </a:lnTo>
                  <a:lnTo>
                    <a:pt x="95387" y="174191"/>
                  </a:lnTo>
                  <a:lnTo>
                    <a:pt x="95073" y="173909"/>
                  </a:lnTo>
                  <a:lnTo>
                    <a:pt x="94760" y="173658"/>
                  </a:lnTo>
                  <a:lnTo>
                    <a:pt x="94415" y="173439"/>
                  </a:lnTo>
                  <a:lnTo>
                    <a:pt x="94070" y="173220"/>
                  </a:lnTo>
                  <a:lnTo>
                    <a:pt x="93694" y="173000"/>
                  </a:lnTo>
                  <a:lnTo>
                    <a:pt x="93318" y="172812"/>
                  </a:lnTo>
                  <a:lnTo>
                    <a:pt x="92910" y="172655"/>
                  </a:lnTo>
                  <a:lnTo>
                    <a:pt x="92503" y="172530"/>
                  </a:lnTo>
                  <a:lnTo>
                    <a:pt x="92127" y="172405"/>
                  </a:lnTo>
                  <a:lnTo>
                    <a:pt x="91719" y="172311"/>
                  </a:lnTo>
                  <a:lnTo>
                    <a:pt x="91312" y="172279"/>
                  </a:lnTo>
                  <a:lnTo>
                    <a:pt x="90904" y="172248"/>
                  </a:lnTo>
                  <a:lnTo>
                    <a:pt x="90497" y="172248"/>
                  </a:lnTo>
                  <a:lnTo>
                    <a:pt x="90089" y="172311"/>
                  </a:lnTo>
                  <a:lnTo>
                    <a:pt x="89713" y="172405"/>
                  </a:lnTo>
                  <a:lnTo>
                    <a:pt x="89337" y="172530"/>
                  </a:lnTo>
                  <a:lnTo>
                    <a:pt x="89337" y="171433"/>
                  </a:lnTo>
                  <a:lnTo>
                    <a:pt x="89274" y="170336"/>
                  </a:lnTo>
                  <a:lnTo>
                    <a:pt x="89149" y="169270"/>
                  </a:lnTo>
                  <a:lnTo>
                    <a:pt x="88961" y="168204"/>
                  </a:lnTo>
                  <a:lnTo>
                    <a:pt x="88835" y="167671"/>
                  </a:lnTo>
                  <a:lnTo>
                    <a:pt x="88710" y="167138"/>
                  </a:lnTo>
                  <a:lnTo>
                    <a:pt x="88522" y="166606"/>
                  </a:lnTo>
                  <a:lnTo>
                    <a:pt x="88365" y="166104"/>
                  </a:lnTo>
                  <a:lnTo>
                    <a:pt x="88146" y="165602"/>
                  </a:lnTo>
                  <a:lnTo>
                    <a:pt x="87926" y="165132"/>
                  </a:lnTo>
                  <a:lnTo>
                    <a:pt x="87675" y="164631"/>
                  </a:lnTo>
                  <a:lnTo>
                    <a:pt x="87425" y="164192"/>
                  </a:lnTo>
                  <a:lnTo>
                    <a:pt x="87143" y="163722"/>
                  </a:lnTo>
                  <a:lnTo>
                    <a:pt x="86829" y="163283"/>
                  </a:lnTo>
                  <a:lnTo>
                    <a:pt x="86516" y="162875"/>
                  </a:lnTo>
                  <a:lnTo>
                    <a:pt x="86171" y="162468"/>
                  </a:lnTo>
                  <a:lnTo>
                    <a:pt x="85795" y="162092"/>
                  </a:lnTo>
                  <a:lnTo>
                    <a:pt x="85387" y="161716"/>
                  </a:lnTo>
                  <a:lnTo>
                    <a:pt x="84980" y="161371"/>
                  </a:lnTo>
                  <a:lnTo>
                    <a:pt x="84541" y="161026"/>
                  </a:lnTo>
                  <a:lnTo>
                    <a:pt x="84071" y="160744"/>
                  </a:lnTo>
                  <a:lnTo>
                    <a:pt x="83569" y="160462"/>
                  </a:lnTo>
                  <a:lnTo>
                    <a:pt x="83068" y="160211"/>
                  </a:lnTo>
                  <a:lnTo>
                    <a:pt x="82503" y="159960"/>
                  </a:lnTo>
                  <a:lnTo>
                    <a:pt x="81939" y="159772"/>
                  </a:lnTo>
                  <a:lnTo>
                    <a:pt x="81344" y="159584"/>
                  </a:lnTo>
                  <a:lnTo>
                    <a:pt x="80717" y="159427"/>
                  </a:lnTo>
                  <a:lnTo>
                    <a:pt x="80090" y="159333"/>
                  </a:lnTo>
                  <a:lnTo>
                    <a:pt x="79463" y="159239"/>
                  </a:lnTo>
                  <a:lnTo>
                    <a:pt x="78836" y="159208"/>
                  </a:lnTo>
                  <a:lnTo>
                    <a:pt x="78272" y="159208"/>
                  </a:lnTo>
                  <a:lnTo>
                    <a:pt x="77676" y="159239"/>
                  </a:lnTo>
                  <a:lnTo>
                    <a:pt x="77112" y="159302"/>
                  </a:lnTo>
                  <a:lnTo>
                    <a:pt x="76579" y="159396"/>
                  </a:lnTo>
                  <a:lnTo>
                    <a:pt x="76046" y="159521"/>
                  </a:lnTo>
                  <a:lnTo>
                    <a:pt x="75544" y="159647"/>
                  </a:lnTo>
                  <a:lnTo>
                    <a:pt x="75043" y="159835"/>
                  </a:lnTo>
                  <a:lnTo>
                    <a:pt x="74541" y="160054"/>
                  </a:lnTo>
                  <a:lnTo>
                    <a:pt x="74071" y="160274"/>
                  </a:lnTo>
                  <a:lnTo>
                    <a:pt x="73632" y="160556"/>
                  </a:lnTo>
                  <a:lnTo>
                    <a:pt x="73194" y="160838"/>
                  </a:lnTo>
                  <a:lnTo>
                    <a:pt x="72755" y="161120"/>
                  </a:lnTo>
                  <a:lnTo>
                    <a:pt x="72347" y="161465"/>
                  </a:lnTo>
                  <a:lnTo>
                    <a:pt x="71940" y="161810"/>
                  </a:lnTo>
                  <a:lnTo>
                    <a:pt x="71564" y="162154"/>
                  </a:lnTo>
                  <a:lnTo>
                    <a:pt x="71187" y="162531"/>
                  </a:lnTo>
                  <a:lnTo>
                    <a:pt x="70811" y="162907"/>
                  </a:lnTo>
                  <a:lnTo>
                    <a:pt x="70466" y="163314"/>
                  </a:lnTo>
                  <a:lnTo>
                    <a:pt x="69808" y="164161"/>
                  </a:lnTo>
                  <a:lnTo>
                    <a:pt x="69213" y="165070"/>
                  </a:lnTo>
                  <a:lnTo>
                    <a:pt x="68648" y="165979"/>
                  </a:lnTo>
                  <a:lnTo>
                    <a:pt x="68147" y="166888"/>
                  </a:lnTo>
                  <a:lnTo>
                    <a:pt x="67708" y="167859"/>
                  </a:lnTo>
                  <a:lnTo>
                    <a:pt x="67269" y="168768"/>
                  </a:lnTo>
                  <a:lnTo>
                    <a:pt x="66736" y="168737"/>
                  </a:lnTo>
                  <a:lnTo>
                    <a:pt x="66203" y="168706"/>
                  </a:lnTo>
                  <a:lnTo>
                    <a:pt x="65702" y="168706"/>
                  </a:lnTo>
                  <a:lnTo>
                    <a:pt x="65232" y="168737"/>
                  </a:lnTo>
                  <a:lnTo>
                    <a:pt x="64730" y="168831"/>
                  </a:lnTo>
                  <a:lnTo>
                    <a:pt x="64291" y="168925"/>
                  </a:lnTo>
                  <a:lnTo>
                    <a:pt x="63852" y="169051"/>
                  </a:lnTo>
                  <a:lnTo>
                    <a:pt x="63414" y="169207"/>
                  </a:lnTo>
                  <a:lnTo>
                    <a:pt x="63006" y="169395"/>
                  </a:lnTo>
                  <a:lnTo>
                    <a:pt x="62599" y="169583"/>
                  </a:lnTo>
                  <a:lnTo>
                    <a:pt x="62222" y="169834"/>
                  </a:lnTo>
                  <a:lnTo>
                    <a:pt x="61846" y="170085"/>
                  </a:lnTo>
                  <a:lnTo>
                    <a:pt x="61501" y="170336"/>
                  </a:lnTo>
                  <a:lnTo>
                    <a:pt x="61188" y="170649"/>
                  </a:lnTo>
                  <a:lnTo>
                    <a:pt x="60874" y="170963"/>
                  </a:lnTo>
                  <a:lnTo>
                    <a:pt x="60561" y="171276"/>
                  </a:lnTo>
                  <a:lnTo>
                    <a:pt x="60279" y="171621"/>
                  </a:lnTo>
                  <a:lnTo>
                    <a:pt x="60028" y="171997"/>
                  </a:lnTo>
                  <a:lnTo>
                    <a:pt x="59777" y="172373"/>
                  </a:lnTo>
                  <a:lnTo>
                    <a:pt x="59558" y="172749"/>
                  </a:lnTo>
                  <a:lnTo>
                    <a:pt x="59339" y="173157"/>
                  </a:lnTo>
                  <a:lnTo>
                    <a:pt x="59150" y="173564"/>
                  </a:lnTo>
                  <a:lnTo>
                    <a:pt x="58962" y="174003"/>
                  </a:lnTo>
                  <a:lnTo>
                    <a:pt x="58806" y="174411"/>
                  </a:lnTo>
                  <a:lnTo>
                    <a:pt x="58680" y="174850"/>
                  </a:lnTo>
                  <a:lnTo>
                    <a:pt x="58555" y="175289"/>
                  </a:lnTo>
                  <a:lnTo>
                    <a:pt x="58461" y="175727"/>
                  </a:lnTo>
                  <a:lnTo>
                    <a:pt x="58398" y="176198"/>
                  </a:lnTo>
                  <a:lnTo>
                    <a:pt x="58335" y="176636"/>
                  </a:lnTo>
                  <a:lnTo>
                    <a:pt x="58273" y="177075"/>
                  </a:lnTo>
                  <a:lnTo>
                    <a:pt x="58273" y="177545"/>
                  </a:lnTo>
                  <a:lnTo>
                    <a:pt x="58241" y="177984"/>
                  </a:lnTo>
                  <a:lnTo>
                    <a:pt x="57207" y="177922"/>
                  </a:lnTo>
                  <a:lnTo>
                    <a:pt x="56173" y="177922"/>
                  </a:lnTo>
                  <a:lnTo>
                    <a:pt x="56016" y="177953"/>
                  </a:lnTo>
                  <a:lnTo>
                    <a:pt x="55890" y="178016"/>
                  </a:lnTo>
                  <a:lnTo>
                    <a:pt x="55828" y="178141"/>
                  </a:lnTo>
                  <a:lnTo>
                    <a:pt x="55765" y="178266"/>
                  </a:lnTo>
                  <a:lnTo>
                    <a:pt x="55765" y="178423"/>
                  </a:lnTo>
                  <a:lnTo>
                    <a:pt x="55828" y="178549"/>
                  </a:lnTo>
                  <a:lnTo>
                    <a:pt x="55922" y="178674"/>
                  </a:lnTo>
                  <a:lnTo>
                    <a:pt x="56079" y="178737"/>
                  </a:lnTo>
                  <a:lnTo>
                    <a:pt x="58586" y="179426"/>
                  </a:lnTo>
                  <a:lnTo>
                    <a:pt x="58712" y="179458"/>
                  </a:lnTo>
                  <a:lnTo>
                    <a:pt x="58837" y="179489"/>
                  </a:lnTo>
                  <a:lnTo>
                    <a:pt x="63069" y="180586"/>
                  </a:lnTo>
                  <a:lnTo>
                    <a:pt x="65169" y="181119"/>
                  </a:lnTo>
                  <a:lnTo>
                    <a:pt x="67269" y="181620"/>
                  </a:lnTo>
                  <a:lnTo>
                    <a:pt x="69369" y="182122"/>
                  </a:lnTo>
                  <a:lnTo>
                    <a:pt x="71469" y="182592"/>
                  </a:lnTo>
                  <a:lnTo>
                    <a:pt x="73570" y="183000"/>
                  </a:lnTo>
                  <a:lnTo>
                    <a:pt x="75701" y="183407"/>
                  </a:lnTo>
                  <a:lnTo>
                    <a:pt x="77833" y="183783"/>
                  </a:lnTo>
                  <a:lnTo>
                    <a:pt x="79964" y="184097"/>
                  </a:lnTo>
                  <a:lnTo>
                    <a:pt x="82096" y="184379"/>
                  </a:lnTo>
                  <a:lnTo>
                    <a:pt x="84227" y="184630"/>
                  </a:lnTo>
                  <a:lnTo>
                    <a:pt x="86390" y="184818"/>
                  </a:lnTo>
                  <a:lnTo>
                    <a:pt x="88585" y="184943"/>
                  </a:lnTo>
                  <a:lnTo>
                    <a:pt x="90747" y="185037"/>
                  </a:lnTo>
                  <a:lnTo>
                    <a:pt x="92973" y="185037"/>
                  </a:lnTo>
                  <a:lnTo>
                    <a:pt x="95387" y="185006"/>
                  </a:lnTo>
                  <a:lnTo>
                    <a:pt x="97832" y="184943"/>
                  </a:lnTo>
                  <a:lnTo>
                    <a:pt x="100277" y="184849"/>
                  </a:lnTo>
                  <a:lnTo>
                    <a:pt x="102690" y="184724"/>
                  </a:lnTo>
                  <a:lnTo>
                    <a:pt x="105135" y="184567"/>
                  </a:lnTo>
                  <a:lnTo>
                    <a:pt x="107580" y="184379"/>
                  </a:lnTo>
                  <a:lnTo>
                    <a:pt x="112470" y="183940"/>
                  </a:lnTo>
                  <a:lnTo>
                    <a:pt x="122219" y="183031"/>
                  </a:lnTo>
                  <a:lnTo>
                    <a:pt x="127078" y="182592"/>
                  </a:lnTo>
                  <a:lnTo>
                    <a:pt x="129523" y="182404"/>
                  </a:lnTo>
                  <a:lnTo>
                    <a:pt x="131936" y="182247"/>
                  </a:lnTo>
                  <a:lnTo>
                    <a:pt x="134256" y="182059"/>
                  </a:lnTo>
                  <a:lnTo>
                    <a:pt x="136544" y="181840"/>
                  </a:lnTo>
                  <a:lnTo>
                    <a:pt x="138832" y="181558"/>
                  </a:lnTo>
                  <a:lnTo>
                    <a:pt x="141089" y="181244"/>
                  </a:lnTo>
                  <a:lnTo>
                    <a:pt x="143315" y="180868"/>
                  </a:lnTo>
                  <a:lnTo>
                    <a:pt x="145541" y="180461"/>
                  </a:lnTo>
                  <a:lnTo>
                    <a:pt x="147735" y="179990"/>
                  </a:lnTo>
                  <a:lnTo>
                    <a:pt x="149929" y="179489"/>
                  </a:lnTo>
                  <a:lnTo>
                    <a:pt x="152092" y="178925"/>
                  </a:lnTo>
                  <a:lnTo>
                    <a:pt x="154286" y="178329"/>
                  </a:lnTo>
                  <a:lnTo>
                    <a:pt x="156449" y="177671"/>
                  </a:lnTo>
                  <a:lnTo>
                    <a:pt x="158581" y="176950"/>
                  </a:lnTo>
                  <a:lnTo>
                    <a:pt x="160743" y="176229"/>
                  </a:lnTo>
                  <a:lnTo>
                    <a:pt x="162875" y="175414"/>
                  </a:lnTo>
                  <a:lnTo>
                    <a:pt x="165038" y="174599"/>
                  </a:lnTo>
                  <a:lnTo>
                    <a:pt x="167201" y="173690"/>
                  </a:lnTo>
                  <a:lnTo>
                    <a:pt x="168737" y="173063"/>
                  </a:lnTo>
                  <a:lnTo>
                    <a:pt x="170367" y="172405"/>
                  </a:lnTo>
                  <a:lnTo>
                    <a:pt x="173815" y="170994"/>
                  </a:lnTo>
                  <a:lnTo>
                    <a:pt x="175570" y="170242"/>
                  </a:lnTo>
                  <a:lnTo>
                    <a:pt x="177357" y="169458"/>
                  </a:lnTo>
                  <a:lnTo>
                    <a:pt x="179112" y="168612"/>
                  </a:lnTo>
                  <a:lnTo>
                    <a:pt x="179990" y="168142"/>
                  </a:lnTo>
                  <a:lnTo>
                    <a:pt x="180836" y="167703"/>
                  </a:lnTo>
                  <a:lnTo>
                    <a:pt x="181714" y="167233"/>
                  </a:lnTo>
                  <a:lnTo>
                    <a:pt x="182529" y="166731"/>
                  </a:lnTo>
                  <a:lnTo>
                    <a:pt x="183344" y="166198"/>
                  </a:lnTo>
                  <a:lnTo>
                    <a:pt x="184159" y="165697"/>
                  </a:lnTo>
                  <a:lnTo>
                    <a:pt x="184911" y="165132"/>
                  </a:lnTo>
                  <a:lnTo>
                    <a:pt x="185664" y="164568"/>
                  </a:lnTo>
                  <a:lnTo>
                    <a:pt x="186385" y="163972"/>
                  </a:lnTo>
                  <a:lnTo>
                    <a:pt x="187074" y="163346"/>
                  </a:lnTo>
                  <a:lnTo>
                    <a:pt x="187733" y="162719"/>
                  </a:lnTo>
                  <a:lnTo>
                    <a:pt x="188359" y="162060"/>
                  </a:lnTo>
                  <a:lnTo>
                    <a:pt x="188924" y="161371"/>
                  </a:lnTo>
                  <a:lnTo>
                    <a:pt x="189488" y="160681"/>
                  </a:lnTo>
                  <a:lnTo>
                    <a:pt x="189958" y="159929"/>
                  </a:lnTo>
                  <a:lnTo>
                    <a:pt x="190428" y="159177"/>
                  </a:lnTo>
                  <a:lnTo>
                    <a:pt x="190836" y="158393"/>
                  </a:lnTo>
                  <a:lnTo>
                    <a:pt x="191181" y="157578"/>
                  </a:lnTo>
                  <a:lnTo>
                    <a:pt x="191212" y="157484"/>
                  </a:lnTo>
                  <a:lnTo>
                    <a:pt x="192528" y="159396"/>
                  </a:lnTo>
                  <a:lnTo>
                    <a:pt x="193845" y="161371"/>
                  </a:lnTo>
                  <a:lnTo>
                    <a:pt x="195130" y="163346"/>
                  </a:lnTo>
                  <a:lnTo>
                    <a:pt x="196353" y="165352"/>
                  </a:lnTo>
                  <a:lnTo>
                    <a:pt x="197513" y="167358"/>
                  </a:lnTo>
                  <a:lnTo>
                    <a:pt x="198045" y="168361"/>
                  </a:lnTo>
                  <a:lnTo>
                    <a:pt x="198578" y="169333"/>
                  </a:lnTo>
                  <a:lnTo>
                    <a:pt x="199049" y="170336"/>
                  </a:lnTo>
                  <a:lnTo>
                    <a:pt x="199519" y="171276"/>
                  </a:lnTo>
                  <a:lnTo>
                    <a:pt x="199926" y="172217"/>
                  </a:lnTo>
                  <a:lnTo>
                    <a:pt x="200334" y="173157"/>
                  </a:lnTo>
                  <a:lnTo>
                    <a:pt x="200679" y="174066"/>
                  </a:lnTo>
                  <a:lnTo>
                    <a:pt x="200961" y="174944"/>
                  </a:lnTo>
                  <a:lnTo>
                    <a:pt x="201243" y="175821"/>
                  </a:lnTo>
                  <a:lnTo>
                    <a:pt x="201431" y="176668"/>
                  </a:lnTo>
                  <a:lnTo>
                    <a:pt x="201619" y="177483"/>
                  </a:lnTo>
                  <a:lnTo>
                    <a:pt x="201713" y="178235"/>
                  </a:lnTo>
                  <a:lnTo>
                    <a:pt x="201776" y="178987"/>
                  </a:lnTo>
                  <a:lnTo>
                    <a:pt x="201776" y="179708"/>
                  </a:lnTo>
                  <a:lnTo>
                    <a:pt x="201713" y="180367"/>
                  </a:lnTo>
                  <a:lnTo>
                    <a:pt x="201588" y="180994"/>
                  </a:lnTo>
                  <a:lnTo>
                    <a:pt x="201494" y="181307"/>
                  </a:lnTo>
                  <a:lnTo>
                    <a:pt x="201368" y="181589"/>
                  </a:lnTo>
                  <a:lnTo>
                    <a:pt x="201274" y="181871"/>
                  </a:lnTo>
                  <a:lnTo>
                    <a:pt x="201117" y="182153"/>
                  </a:lnTo>
                  <a:lnTo>
                    <a:pt x="200961" y="182404"/>
                  </a:lnTo>
                  <a:lnTo>
                    <a:pt x="200804" y="182655"/>
                  </a:lnTo>
                  <a:lnTo>
                    <a:pt x="200584" y="182874"/>
                  </a:lnTo>
                  <a:lnTo>
                    <a:pt x="200396" y="183094"/>
                  </a:lnTo>
                  <a:lnTo>
                    <a:pt x="200146" y="183313"/>
                  </a:lnTo>
                  <a:lnTo>
                    <a:pt x="199895" y="183501"/>
                  </a:lnTo>
                  <a:lnTo>
                    <a:pt x="199644" y="183689"/>
                  </a:lnTo>
                  <a:lnTo>
                    <a:pt x="199331" y="183846"/>
                  </a:lnTo>
                  <a:lnTo>
                    <a:pt x="199143" y="183971"/>
                  </a:lnTo>
                  <a:lnTo>
                    <a:pt x="199017" y="184128"/>
                  </a:lnTo>
                  <a:lnTo>
                    <a:pt x="198923" y="184285"/>
                  </a:lnTo>
                  <a:lnTo>
                    <a:pt x="198860" y="184442"/>
                  </a:lnTo>
                  <a:lnTo>
                    <a:pt x="198860" y="184630"/>
                  </a:lnTo>
                  <a:lnTo>
                    <a:pt x="198860" y="184818"/>
                  </a:lnTo>
                  <a:lnTo>
                    <a:pt x="198923" y="184975"/>
                  </a:lnTo>
                  <a:lnTo>
                    <a:pt x="198986" y="185131"/>
                  </a:lnTo>
                  <a:lnTo>
                    <a:pt x="199111" y="185288"/>
                  </a:lnTo>
                  <a:lnTo>
                    <a:pt x="199237" y="185413"/>
                  </a:lnTo>
                  <a:lnTo>
                    <a:pt x="199393" y="185539"/>
                  </a:lnTo>
                  <a:lnTo>
                    <a:pt x="199550" y="185601"/>
                  </a:lnTo>
                  <a:lnTo>
                    <a:pt x="199738" y="185664"/>
                  </a:lnTo>
                  <a:lnTo>
                    <a:pt x="199926" y="185664"/>
                  </a:lnTo>
                  <a:lnTo>
                    <a:pt x="200114" y="185633"/>
                  </a:lnTo>
                  <a:lnTo>
                    <a:pt x="200334" y="185539"/>
                  </a:lnTo>
                  <a:lnTo>
                    <a:pt x="200741" y="185319"/>
                  </a:lnTo>
                  <a:lnTo>
                    <a:pt x="201117" y="185069"/>
                  </a:lnTo>
                  <a:lnTo>
                    <a:pt x="201462" y="184818"/>
                  </a:lnTo>
                  <a:lnTo>
                    <a:pt x="201807" y="184536"/>
                  </a:lnTo>
                  <a:lnTo>
                    <a:pt x="202089" y="184222"/>
                  </a:lnTo>
                  <a:lnTo>
                    <a:pt x="202371" y="183909"/>
                  </a:lnTo>
                  <a:lnTo>
                    <a:pt x="202591" y="183595"/>
                  </a:lnTo>
                  <a:lnTo>
                    <a:pt x="202810" y="183250"/>
                  </a:lnTo>
                  <a:lnTo>
                    <a:pt x="202998" y="182906"/>
                  </a:lnTo>
                  <a:lnTo>
                    <a:pt x="203186" y="182529"/>
                  </a:lnTo>
                  <a:lnTo>
                    <a:pt x="203312" y="182153"/>
                  </a:lnTo>
                  <a:lnTo>
                    <a:pt x="203437" y="181777"/>
                  </a:lnTo>
                  <a:lnTo>
                    <a:pt x="203562" y="181370"/>
                  </a:lnTo>
                  <a:lnTo>
                    <a:pt x="203625" y="180962"/>
                  </a:lnTo>
                  <a:lnTo>
                    <a:pt x="203688" y="180555"/>
                  </a:lnTo>
                  <a:lnTo>
                    <a:pt x="203719" y="180116"/>
                  </a:lnTo>
                  <a:lnTo>
                    <a:pt x="203750" y="179708"/>
                  </a:lnTo>
                  <a:lnTo>
                    <a:pt x="203750" y="179238"/>
                  </a:lnTo>
                  <a:lnTo>
                    <a:pt x="203688" y="178329"/>
                  </a:lnTo>
                  <a:lnTo>
                    <a:pt x="203562" y="177420"/>
                  </a:lnTo>
                  <a:lnTo>
                    <a:pt x="203374" y="176448"/>
                  </a:lnTo>
                  <a:lnTo>
                    <a:pt x="203155" y="175477"/>
                  </a:lnTo>
                  <a:lnTo>
                    <a:pt x="202873" y="174474"/>
                  </a:lnTo>
                  <a:lnTo>
                    <a:pt x="202528" y="173470"/>
                  </a:lnTo>
                  <a:lnTo>
                    <a:pt x="202152" y="172467"/>
                  </a:lnTo>
                  <a:lnTo>
                    <a:pt x="201713" y="171464"/>
                  </a:lnTo>
                  <a:lnTo>
                    <a:pt x="201274" y="170461"/>
                  </a:lnTo>
                  <a:lnTo>
                    <a:pt x="200804" y="169458"/>
                  </a:lnTo>
                  <a:lnTo>
                    <a:pt x="200334" y="168486"/>
                  </a:lnTo>
                  <a:lnTo>
                    <a:pt x="199801" y="167515"/>
                  </a:lnTo>
                  <a:lnTo>
                    <a:pt x="199299" y="166574"/>
                  </a:lnTo>
                  <a:lnTo>
                    <a:pt x="198265" y="164756"/>
                  </a:lnTo>
                  <a:lnTo>
                    <a:pt x="197230" y="163095"/>
                  </a:lnTo>
                  <a:lnTo>
                    <a:pt x="196259" y="161559"/>
                  </a:lnTo>
                  <a:lnTo>
                    <a:pt x="194723" y="159177"/>
                  </a:lnTo>
                  <a:lnTo>
                    <a:pt x="193281" y="157045"/>
                  </a:lnTo>
                  <a:lnTo>
                    <a:pt x="191839" y="154913"/>
                  </a:lnTo>
                  <a:lnTo>
                    <a:pt x="188861" y="150713"/>
                  </a:lnTo>
                  <a:lnTo>
                    <a:pt x="187388" y="148613"/>
                  </a:lnTo>
                  <a:lnTo>
                    <a:pt x="185914" y="146481"/>
                  </a:lnTo>
                  <a:lnTo>
                    <a:pt x="184473" y="144350"/>
                  </a:lnTo>
                  <a:lnTo>
                    <a:pt x="183062" y="142218"/>
                  </a:lnTo>
                  <a:lnTo>
                    <a:pt x="182341" y="141058"/>
                  </a:lnTo>
                  <a:lnTo>
                    <a:pt x="181620" y="139899"/>
                  </a:lnTo>
                  <a:lnTo>
                    <a:pt x="180962" y="138739"/>
                  </a:lnTo>
                  <a:lnTo>
                    <a:pt x="180272" y="137548"/>
                  </a:lnTo>
                  <a:lnTo>
                    <a:pt x="178987" y="135165"/>
                  </a:lnTo>
                  <a:lnTo>
                    <a:pt x="177764" y="132783"/>
                  </a:lnTo>
                  <a:lnTo>
                    <a:pt x="176573" y="130338"/>
                  </a:lnTo>
                  <a:lnTo>
                    <a:pt x="175413" y="127893"/>
                  </a:lnTo>
                  <a:lnTo>
                    <a:pt x="174316" y="125448"/>
                  </a:lnTo>
                  <a:lnTo>
                    <a:pt x="173188" y="122972"/>
                  </a:lnTo>
                  <a:lnTo>
                    <a:pt x="172059" y="120432"/>
                  </a:lnTo>
                  <a:lnTo>
                    <a:pt x="170900" y="117893"/>
                  </a:lnTo>
                  <a:lnTo>
                    <a:pt x="169708" y="115386"/>
                  </a:lnTo>
                  <a:lnTo>
                    <a:pt x="168486" y="112878"/>
                  </a:lnTo>
                  <a:lnTo>
                    <a:pt x="167232" y="110402"/>
                  </a:lnTo>
                  <a:lnTo>
                    <a:pt x="165947" y="107957"/>
                  </a:lnTo>
                  <a:lnTo>
                    <a:pt x="164568" y="105512"/>
                  </a:lnTo>
                  <a:lnTo>
                    <a:pt x="163878" y="104320"/>
                  </a:lnTo>
                  <a:lnTo>
                    <a:pt x="163157" y="103129"/>
                  </a:lnTo>
                  <a:lnTo>
                    <a:pt x="161652" y="100716"/>
                  </a:lnTo>
                  <a:lnTo>
                    <a:pt x="160117" y="98302"/>
                  </a:lnTo>
                  <a:lnTo>
                    <a:pt x="157013" y="93537"/>
                  </a:lnTo>
                  <a:lnTo>
                    <a:pt x="155477" y="91155"/>
                  </a:lnTo>
                  <a:lnTo>
                    <a:pt x="153973" y="88741"/>
                  </a:lnTo>
                  <a:lnTo>
                    <a:pt x="152499" y="86296"/>
                  </a:lnTo>
                  <a:lnTo>
                    <a:pt x="151810" y="85043"/>
                  </a:lnTo>
                  <a:lnTo>
                    <a:pt x="151120" y="83820"/>
                  </a:lnTo>
                  <a:lnTo>
                    <a:pt x="149804" y="81375"/>
                  </a:lnTo>
                  <a:lnTo>
                    <a:pt x="148550" y="78930"/>
                  </a:lnTo>
                  <a:lnTo>
                    <a:pt x="147327" y="76454"/>
                  </a:lnTo>
                  <a:lnTo>
                    <a:pt x="146105" y="73977"/>
                  </a:lnTo>
                  <a:lnTo>
                    <a:pt x="143754" y="69056"/>
                  </a:lnTo>
                  <a:lnTo>
                    <a:pt x="141372" y="64135"/>
                  </a:lnTo>
                  <a:lnTo>
                    <a:pt x="140180" y="61658"/>
                  </a:lnTo>
                  <a:lnTo>
                    <a:pt x="138926" y="59245"/>
                  </a:lnTo>
                  <a:lnTo>
                    <a:pt x="137673" y="56831"/>
                  </a:lnTo>
                  <a:lnTo>
                    <a:pt x="136356" y="54417"/>
                  </a:lnTo>
                  <a:lnTo>
                    <a:pt x="134977" y="52035"/>
                  </a:lnTo>
                  <a:lnTo>
                    <a:pt x="133535" y="49715"/>
                  </a:lnTo>
                  <a:lnTo>
                    <a:pt x="132783" y="48524"/>
                  </a:lnTo>
                  <a:lnTo>
                    <a:pt x="132030" y="47396"/>
                  </a:lnTo>
                  <a:lnTo>
                    <a:pt x="131247" y="46236"/>
                  </a:lnTo>
                  <a:lnTo>
                    <a:pt x="130432" y="45107"/>
                  </a:lnTo>
                  <a:lnTo>
                    <a:pt x="128551" y="42506"/>
                  </a:lnTo>
                  <a:lnTo>
                    <a:pt x="126733" y="39872"/>
                  </a:lnTo>
                  <a:lnTo>
                    <a:pt x="124946" y="37239"/>
                  </a:lnTo>
                  <a:lnTo>
                    <a:pt x="123191" y="34575"/>
                  </a:lnTo>
                  <a:lnTo>
                    <a:pt x="121467" y="31911"/>
                  </a:lnTo>
                  <a:lnTo>
                    <a:pt x="119805" y="29183"/>
                  </a:lnTo>
                  <a:lnTo>
                    <a:pt x="118207" y="26425"/>
                  </a:lnTo>
                  <a:lnTo>
                    <a:pt x="116639" y="23635"/>
                  </a:lnTo>
                  <a:lnTo>
                    <a:pt x="115072" y="20720"/>
                  </a:lnTo>
                  <a:lnTo>
                    <a:pt x="113536" y="17742"/>
                  </a:lnTo>
                  <a:lnTo>
                    <a:pt x="112031" y="14733"/>
                  </a:lnTo>
                  <a:lnTo>
                    <a:pt x="110495" y="11755"/>
                  </a:lnTo>
                  <a:lnTo>
                    <a:pt x="108928" y="8808"/>
                  </a:lnTo>
                  <a:lnTo>
                    <a:pt x="108145" y="7335"/>
                  </a:lnTo>
                  <a:lnTo>
                    <a:pt x="107298" y="5893"/>
                  </a:lnTo>
                  <a:lnTo>
                    <a:pt x="106452" y="4451"/>
                  </a:lnTo>
                  <a:lnTo>
                    <a:pt x="105574" y="3041"/>
                  </a:lnTo>
                  <a:lnTo>
                    <a:pt x="104696" y="1630"/>
                  </a:lnTo>
                  <a:lnTo>
                    <a:pt x="103756" y="282"/>
                  </a:lnTo>
                  <a:lnTo>
                    <a:pt x="103662" y="188"/>
                  </a:lnTo>
                  <a:lnTo>
                    <a:pt x="103568" y="125"/>
                  </a:lnTo>
                  <a:lnTo>
                    <a:pt x="103474" y="63"/>
                  </a:lnTo>
                  <a:lnTo>
                    <a:pt x="103349" y="31"/>
                  </a:lnTo>
                  <a:lnTo>
                    <a:pt x="10312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2122575" y="3625875"/>
              <a:ext cx="86225" cy="123050"/>
            </a:xfrm>
            <a:custGeom>
              <a:rect b="b" l="l" r="r" t="t"/>
              <a:pathLst>
                <a:path extrusionOk="0" h="4922" w="3449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157" y="188"/>
                  </a:lnTo>
                  <a:lnTo>
                    <a:pt x="63" y="345"/>
                  </a:lnTo>
                  <a:lnTo>
                    <a:pt x="0" y="564"/>
                  </a:lnTo>
                  <a:lnTo>
                    <a:pt x="0" y="658"/>
                  </a:lnTo>
                  <a:lnTo>
                    <a:pt x="0" y="752"/>
                  </a:lnTo>
                  <a:lnTo>
                    <a:pt x="63" y="878"/>
                  </a:lnTo>
                  <a:lnTo>
                    <a:pt x="126" y="972"/>
                  </a:lnTo>
                  <a:lnTo>
                    <a:pt x="408" y="1348"/>
                  </a:lnTo>
                  <a:lnTo>
                    <a:pt x="627" y="1755"/>
                  </a:lnTo>
                  <a:lnTo>
                    <a:pt x="847" y="2163"/>
                  </a:lnTo>
                  <a:lnTo>
                    <a:pt x="1066" y="2602"/>
                  </a:lnTo>
                  <a:lnTo>
                    <a:pt x="1411" y="3479"/>
                  </a:lnTo>
                  <a:lnTo>
                    <a:pt x="1756" y="4357"/>
                  </a:lnTo>
                  <a:lnTo>
                    <a:pt x="1850" y="4545"/>
                  </a:lnTo>
                  <a:lnTo>
                    <a:pt x="1975" y="4671"/>
                  </a:lnTo>
                  <a:lnTo>
                    <a:pt x="2101" y="4765"/>
                  </a:lnTo>
                  <a:lnTo>
                    <a:pt x="2226" y="4859"/>
                  </a:lnTo>
                  <a:lnTo>
                    <a:pt x="2383" y="4921"/>
                  </a:lnTo>
                  <a:lnTo>
                    <a:pt x="2853" y="4921"/>
                  </a:lnTo>
                  <a:lnTo>
                    <a:pt x="3010" y="4859"/>
                  </a:lnTo>
                  <a:lnTo>
                    <a:pt x="3135" y="4796"/>
                  </a:lnTo>
                  <a:lnTo>
                    <a:pt x="3260" y="4702"/>
                  </a:lnTo>
                  <a:lnTo>
                    <a:pt x="3354" y="4577"/>
                  </a:lnTo>
                  <a:lnTo>
                    <a:pt x="3417" y="4451"/>
                  </a:lnTo>
                  <a:lnTo>
                    <a:pt x="3448" y="4294"/>
                  </a:lnTo>
                  <a:lnTo>
                    <a:pt x="3448" y="4106"/>
                  </a:lnTo>
                  <a:lnTo>
                    <a:pt x="3417" y="3918"/>
                  </a:lnTo>
                  <a:lnTo>
                    <a:pt x="3198" y="3354"/>
                  </a:lnTo>
                  <a:lnTo>
                    <a:pt x="2947" y="2853"/>
                  </a:lnTo>
                  <a:lnTo>
                    <a:pt x="2665" y="2382"/>
                  </a:lnTo>
                  <a:lnTo>
                    <a:pt x="2351" y="1912"/>
                  </a:lnTo>
                  <a:lnTo>
                    <a:pt x="2038" y="1473"/>
                  </a:lnTo>
                  <a:lnTo>
                    <a:pt x="1662" y="1066"/>
                  </a:lnTo>
                  <a:lnTo>
                    <a:pt x="909" y="188"/>
                  </a:lnTo>
                  <a:lnTo>
                    <a:pt x="815" y="125"/>
                  </a:lnTo>
                  <a:lnTo>
                    <a:pt x="721" y="63"/>
                  </a:lnTo>
                  <a:lnTo>
                    <a:pt x="627" y="3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2126500" y="3812375"/>
              <a:ext cx="71325" cy="127750"/>
            </a:xfrm>
            <a:custGeom>
              <a:rect b="b" l="l" r="r" t="t"/>
              <a:pathLst>
                <a:path extrusionOk="0" h="5110" w="2853">
                  <a:moveTo>
                    <a:pt x="533" y="0"/>
                  </a:moveTo>
                  <a:lnTo>
                    <a:pt x="376" y="63"/>
                  </a:lnTo>
                  <a:lnTo>
                    <a:pt x="220" y="157"/>
                  </a:lnTo>
                  <a:lnTo>
                    <a:pt x="126" y="283"/>
                  </a:lnTo>
                  <a:lnTo>
                    <a:pt x="31" y="439"/>
                  </a:lnTo>
                  <a:lnTo>
                    <a:pt x="0" y="596"/>
                  </a:lnTo>
                  <a:lnTo>
                    <a:pt x="0" y="784"/>
                  </a:lnTo>
                  <a:lnTo>
                    <a:pt x="157" y="1348"/>
                  </a:lnTo>
                  <a:lnTo>
                    <a:pt x="314" y="1881"/>
                  </a:lnTo>
                  <a:lnTo>
                    <a:pt x="470" y="2414"/>
                  </a:lnTo>
                  <a:lnTo>
                    <a:pt x="596" y="2978"/>
                  </a:lnTo>
                  <a:lnTo>
                    <a:pt x="658" y="3543"/>
                  </a:lnTo>
                  <a:lnTo>
                    <a:pt x="690" y="3825"/>
                  </a:lnTo>
                  <a:lnTo>
                    <a:pt x="752" y="4107"/>
                  </a:lnTo>
                  <a:lnTo>
                    <a:pt x="846" y="4358"/>
                  </a:lnTo>
                  <a:lnTo>
                    <a:pt x="972" y="4608"/>
                  </a:lnTo>
                  <a:lnTo>
                    <a:pt x="1160" y="4828"/>
                  </a:lnTo>
                  <a:lnTo>
                    <a:pt x="1411" y="4985"/>
                  </a:lnTo>
                  <a:lnTo>
                    <a:pt x="1599" y="5079"/>
                  </a:lnTo>
                  <a:lnTo>
                    <a:pt x="1818" y="5110"/>
                  </a:lnTo>
                  <a:lnTo>
                    <a:pt x="2038" y="5079"/>
                  </a:lnTo>
                  <a:lnTo>
                    <a:pt x="2132" y="5047"/>
                  </a:lnTo>
                  <a:lnTo>
                    <a:pt x="2226" y="4985"/>
                  </a:lnTo>
                  <a:lnTo>
                    <a:pt x="2382" y="4890"/>
                  </a:lnTo>
                  <a:lnTo>
                    <a:pt x="2476" y="4765"/>
                  </a:lnTo>
                  <a:lnTo>
                    <a:pt x="2665" y="4483"/>
                  </a:lnTo>
                  <a:lnTo>
                    <a:pt x="2790" y="4170"/>
                  </a:lnTo>
                  <a:lnTo>
                    <a:pt x="2821" y="3856"/>
                  </a:lnTo>
                  <a:lnTo>
                    <a:pt x="2853" y="3511"/>
                  </a:lnTo>
                  <a:lnTo>
                    <a:pt x="2790" y="3166"/>
                  </a:lnTo>
                  <a:lnTo>
                    <a:pt x="2696" y="2790"/>
                  </a:lnTo>
                  <a:lnTo>
                    <a:pt x="2571" y="2445"/>
                  </a:lnTo>
                  <a:lnTo>
                    <a:pt x="2414" y="2069"/>
                  </a:lnTo>
                  <a:lnTo>
                    <a:pt x="2257" y="1725"/>
                  </a:lnTo>
                  <a:lnTo>
                    <a:pt x="2038" y="1380"/>
                  </a:lnTo>
                  <a:lnTo>
                    <a:pt x="1818" y="1066"/>
                  </a:lnTo>
                  <a:lnTo>
                    <a:pt x="1599" y="784"/>
                  </a:lnTo>
                  <a:lnTo>
                    <a:pt x="1348" y="502"/>
                  </a:lnTo>
                  <a:lnTo>
                    <a:pt x="1129" y="283"/>
                  </a:lnTo>
                  <a:lnTo>
                    <a:pt x="878" y="95"/>
                  </a:lnTo>
                  <a:lnTo>
                    <a:pt x="721" y="3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9"/>
            <p:cNvSpPr/>
            <p:nvPr/>
          </p:nvSpPr>
          <p:spPr>
            <a:xfrm>
              <a:off x="2102975" y="4038075"/>
              <a:ext cx="54100" cy="138725"/>
            </a:xfrm>
            <a:custGeom>
              <a:rect b="b" l="l" r="r" t="t"/>
              <a:pathLst>
                <a:path extrusionOk="0" h="5549" w="2164">
                  <a:moveTo>
                    <a:pt x="1067" y="0"/>
                  </a:moveTo>
                  <a:lnTo>
                    <a:pt x="972" y="63"/>
                  </a:lnTo>
                  <a:lnTo>
                    <a:pt x="847" y="126"/>
                  </a:lnTo>
                  <a:lnTo>
                    <a:pt x="753" y="188"/>
                  </a:lnTo>
                  <a:lnTo>
                    <a:pt x="690" y="282"/>
                  </a:lnTo>
                  <a:lnTo>
                    <a:pt x="628" y="408"/>
                  </a:lnTo>
                  <a:lnTo>
                    <a:pt x="565" y="533"/>
                  </a:lnTo>
                  <a:lnTo>
                    <a:pt x="565" y="658"/>
                  </a:lnTo>
                  <a:lnTo>
                    <a:pt x="565" y="784"/>
                  </a:lnTo>
                  <a:lnTo>
                    <a:pt x="596" y="1285"/>
                  </a:lnTo>
                  <a:lnTo>
                    <a:pt x="565" y="1787"/>
                  </a:lnTo>
                  <a:lnTo>
                    <a:pt x="502" y="2257"/>
                  </a:lnTo>
                  <a:lnTo>
                    <a:pt x="377" y="2759"/>
                  </a:lnTo>
                  <a:lnTo>
                    <a:pt x="157" y="3730"/>
                  </a:lnTo>
                  <a:lnTo>
                    <a:pt x="63" y="4201"/>
                  </a:lnTo>
                  <a:lnTo>
                    <a:pt x="1" y="4702"/>
                  </a:lnTo>
                  <a:lnTo>
                    <a:pt x="1" y="4859"/>
                  </a:lnTo>
                  <a:lnTo>
                    <a:pt x="32" y="5016"/>
                  </a:lnTo>
                  <a:lnTo>
                    <a:pt x="95" y="5141"/>
                  </a:lnTo>
                  <a:lnTo>
                    <a:pt x="189" y="5266"/>
                  </a:lnTo>
                  <a:lnTo>
                    <a:pt x="283" y="5360"/>
                  </a:lnTo>
                  <a:lnTo>
                    <a:pt x="377" y="5423"/>
                  </a:lnTo>
                  <a:lnTo>
                    <a:pt x="502" y="5486"/>
                  </a:lnTo>
                  <a:lnTo>
                    <a:pt x="659" y="5548"/>
                  </a:lnTo>
                  <a:lnTo>
                    <a:pt x="1067" y="5548"/>
                  </a:lnTo>
                  <a:lnTo>
                    <a:pt x="1223" y="5517"/>
                  </a:lnTo>
                  <a:lnTo>
                    <a:pt x="1349" y="5454"/>
                  </a:lnTo>
                  <a:lnTo>
                    <a:pt x="1474" y="5360"/>
                  </a:lnTo>
                  <a:lnTo>
                    <a:pt x="1568" y="5266"/>
                  </a:lnTo>
                  <a:lnTo>
                    <a:pt x="1662" y="5141"/>
                  </a:lnTo>
                  <a:lnTo>
                    <a:pt x="1819" y="4859"/>
                  </a:lnTo>
                  <a:lnTo>
                    <a:pt x="1913" y="4608"/>
                  </a:lnTo>
                  <a:lnTo>
                    <a:pt x="2007" y="4295"/>
                  </a:lnTo>
                  <a:lnTo>
                    <a:pt x="2070" y="4013"/>
                  </a:lnTo>
                  <a:lnTo>
                    <a:pt x="2132" y="3730"/>
                  </a:lnTo>
                  <a:lnTo>
                    <a:pt x="2164" y="3417"/>
                  </a:lnTo>
                  <a:lnTo>
                    <a:pt x="2164" y="2821"/>
                  </a:lnTo>
                  <a:lnTo>
                    <a:pt x="2101" y="2226"/>
                  </a:lnTo>
                  <a:lnTo>
                    <a:pt x="2007" y="1630"/>
                  </a:lnTo>
                  <a:lnTo>
                    <a:pt x="1787" y="439"/>
                  </a:lnTo>
                  <a:lnTo>
                    <a:pt x="1756" y="314"/>
                  </a:lnTo>
                  <a:lnTo>
                    <a:pt x="1693" y="188"/>
                  </a:lnTo>
                  <a:lnTo>
                    <a:pt x="1631" y="94"/>
                  </a:lnTo>
                  <a:lnTo>
                    <a:pt x="1537" y="32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9"/>
            <p:cNvSpPr/>
            <p:nvPr/>
          </p:nvSpPr>
          <p:spPr>
            <a:xfrm>
              <a:off x="1967400" y="3757525"/>
              <a:ext cx="54900" cy="173200"/>
            </a:xfrm>
            <a:custGeom>
              <a:rect b="b" l="l" r="r" t="t"/>
              <a:pathLst>
                <a:path extrusionOk="0" h="6928" w="2196">
                  <a:moveTo>
                    <a:pt x="1004" y="0"/>
                  </a:moveTo>
                  <a:lnTo>
                    <a:pt x="879" y="63"/>
                  </a:lnTo>
                  <a:lnTo>
                    <a:pt x="753" y="157"/>
                  </a:lnTo>
                  <a:lnTo>
                    <a:pt x="659" y="282"/>
                  </a:lnTo>
                  <a:lnTo>
                    <a:pt x="628" y="439"/>
                  </a:lnTo>
                  <a:lnTo>
                    <a:pt x="628" y="815"/>
                  </a:lnTo>
                  <a:lnTo>
                    <a:pt x="565" y="1160"/>
                  </a:lnTo>
                  <a:lnTo>
                    <a:pt x="471" y="1881"/>
                  </a:lnTo>
                  <a:lnTo>
                    <a:pt x="314" y="2633"/>
                  </a:lnTo>
                  <a:lnTo>
                    <a:pt x="189" y="3354"/>
                  </a:lnTo>
                  <a:lnTo>
                    <a:pt x="64" y="4796"/>
                  </a:lnTo>
                  <a:lnTo>
                    <a:pt x="1" y="5486"/>
                  </a:lnTo>
                  <a:lnTo>
                    <a:pt x="1" y="6207"/>
                  </a:lnTo>
                  <a:lnTo>
                    <a:pt x="1" y="6364"/>
                  </a:lnTo>
                  <a:lnTo>
                    <a:pt x="32" y="6458"/>
                  </a:lnTo>
                  <a:lnTo>
                    <a:pt x="95" y="6583"/>
                  </a:lnTo>
                  <a:lnTo>
                    <a:pt x="158" y="6646"/>
                  </a:lnTo>
                  <a:lnTo>
                    <a:pt x="314" y="6802"/>
                  </a:lnTo>
                  <a:lnTo>
                    <a:pt x="534" y="6896"/>
                  </a:lnTo>
                  <a:lnTo>
                    <a:pt x="753" y="6928"/>
                  </a:lnTo>
                  <a:lnTo>
                    <a:pt x="941" y="6865"/>
                  </a:lnTo>
                  <a:lnTo>
                    <a:pt x="1067" y="6834"/>
                  </a:lnTo>
                  <a:lnTo>
                    <a:pt x="1161" y="6771"/>
                  </a:lnTo>
                  <a:lnTo>
                    <a:pt x="1255" y="6677"/>
                  </a:lnTo>
                  <a:lnTo>
                    <a:pt x="1317" y="6583"/>
                  </a:lnTo>
                  <a:lnTo>
                    <a:pt x="1505" y="6238"/>
                  </a:lnTo>
                  <a:lnTo>
                    <a:pt x="1694" y="5862"/>
                  </a:lnTo>
                  <a:lnTo>
                    <a:pt x="1819" y="5517"/>
                  </a:lnTo>
                  <a:lnTo>
                    <a:pt x="1944" y="5141"/>
                  </a:lnTo>
                  <a:lnTo>
                    <a:pt x="2038" y="4765"/>
                  </a:lnTo>
                  <a:lnTo>
                    <a:pt x="2101" y="4357"/>
                  </a:lnTo>
                  <a:lnTo>
                    <a:pt x="2164" y="3981"/>
                  </a:lnTo>
                  <a:lnTo>
                    <a:pt x="2195" y="3574"/>
                  </a:lnTo>
                  <a:lnTo>
                    <a:pt x="2195" y="3135"/>
                  </a:lnTo>
                  <a:lnTo>
                    <a:pt x="2132" y="2696"/>
                  </a:lnTo>
                  <a:lnTo>
                    <a:pt x="2070" y="2320"/>
                  </a:lnTo>
                  <a:lnTo>
                    <a:pt x="1976" y="1912"/>
                  </a:lnTo>
                  <a:lnTo>
                    <a:pt x="1756" y="1129"/>
                  </a:lnTo>
                  <a:lnTo>
                    <a:pt x="1505" y="314"/>
                  </a:lnTo>
                  <a:lnTo>
                    <a:pt x="1443" y="157"/>
                  </a:lnTo>
                  <a:lnTo>
                    <a:pt x="1317" y="63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9"/>
            <p:cNvSpPr/>
            <p:nvPr/>
          </p:nvSpPr>
          <p:spPr>
            <a:xfrm>
              <a:off x="1939200" y="4186175"/>
              <a:ext cx="113650" cy="164600"/>
            </a:xfrm>
            <a:custGeom>
              <a:rect b="b" l="l" r="r" t="t"/>
              <a:pathLst>
                <a:path extrusionOk="0" h="6584" w="4546">
                  <a:moveTo>
                    <a:pt x="3856" y="1"/>
                  </a:moveTo>
                  <a:lnTo>
                    <a:pt x="3731" y="32"/>
                  </a:lnTo>
                  <a:lnTo>
                    <a:pt x="3637" y="63"/>
                  </a:lnTo>
                  <a:lnTo>
                    <a:pt x="3511" y="126"/>
                  </a:lnTo>
                  <a:lnTo>
                    <a:pt x="3448" y="189"/>
                  </a:lnTo>
                  <a:lnTo>
                    <a:pt x="3354" y="314"/>
                  </a:lnTo>
                  <a:lnTo>
                    <a:pt x="3323" y="440"/>
                  </a:lnTo>
                  <a:lnTo>
                    <a:pt x="3198" y="784"/>
                  </a:lnTo>
                  <a:lnTo>
                    <a:pt x="3072" y="1098"/>
                  </a:lnTo>
                  <a:lnTo>
                    <a:pt x="2759" y="1693"/>
                  </a:lnTo>
                  <a:lnTo>
                    <a:pt x="2383" y="2289"/>
                  </a:lnTo>
                  <a:lnTo>
                    <a:pt x="1975" y="2822"/>
                  </a:lnTo>
                  <a:lnTo>
                    <a:pt x="1568" y="3355"/>
                  </a:lnTo>
                  <a:lnTo>
                    <a:pt x="1098" y="3888"/>
                  </a:lnTo>
                  <a:lnTo>
                    <a:pt x="220" y="4922"/>
                  </a:lnTo>
                  <a:lnTo>
                    <a:pt x="126" y="5079"/>
                  </a:lnTo>
                  <a:lnTo>
                    <a:pt x="63" y="5235"/>
                  </a:lnTo>
                  <a:lnTo>
                    <a:pt x="0" y="5392"/>
                  </a:lnTo>
                  <a:lnTo>
                    <a:pt x="0" y="5580"/>
                  </a:lnTo>
                  <a:lnTo>
                    <a:pt x="32" y="5737"/>
                  </a:lnTo>
                  <a:lnTo>
                    <a:pt x="63" y="5894"/>
                  </a:lnTo>
                  <a:lnTo>
                    <a:pt x="126" y="6050"/>
                  </a:lnTo>
                  <a:lnTo>
                    <a:pt x="188" y="6207"/>
                  </a:lnTo>
                  <a:lnTo>
                    <a:pt x="314" y="6333"/>
                  </a:lnTo>
                  <a:lnTo>
                    <a:pt x="408" y="6427"/>
                  </a:lnTo>
                  <a:lnTo>
                    <a:pt x="565" y="6521"/>
                  </a:lnTo>
                  <a:lnTo>
                    <a:pt x="690" y="6583"/>
                  </a:lnTo>
                  <a:lnTo>
                    <a:pt x="1003" y="6583"/>
                  </a:lnTo>
                  <a:lnTo>
                    <a:pt x="1192" y="6521"/>
                  </a:lnTo>
                  <a:lnTo>
                    <a:pt x="1348" y="6395"/>
                  </a:lnTo>
                  <a:lnTo>
                    <a:pt x="1693" y="6145"/>
                  </a:lnTo>
                  <a:lnTo>
                    <a:pt x="2007" y="5862"/>
                  </a:lnTo>
                  <a:lnTo>
                    <a:pt x="2289" y="5580"/>
                  </a:lnTo>
                  <a:lnTo>
                    <a:pt x="2571" y="5267"/>
                  </a:lnTo>
                  <a:lnTo>
                    <a:pt x="2790" y="4922"/>
                  </a:lnTo>
                  <a:lnTo>
                    <a:pt x="3041" y="4609"/>
                  </a:lnTo>
                  <a:lnTo>
                    <a:pt x="3229" y="4232"/>
                  </a:lnTo>
                  <a:lnTo>
                    <a:pt x="3417" y="3888"/>
                  </a:lnTo>
                  <a:lnTo>
                    <a:pt x="3762" y="3135"/>
                  </a:lnTo>
                  <a:lnTo>
                    <a:pt x="4044" y="2352"/>
                  </a:lnTo>
                  <a:lnTo>
                    <a:pt x="4295" y="1568"/>
                  </a:lnTo>
                  <a:lnTo>
                    <a:pt x="4514" y="784"/>
                  </a:lnTo>
                  <a:lnTo>
                    <a:pt x="4546" y="628"/>
                  </a:lnTo>
                  <a:lnTo>
                    <a:pt x="4546" y="502"/>
                  </a:lnTo>
                  <a:lnTo>
                    <a:pt x="4514" y="377"/>
                  </a:lnTo>
                  <a:lnTo>
                    <a:pt x="4452" y="283"/>
                  </a:lnTo>
                  <a:lnTo>
                    <a:pt x="4389" y="189"/>
                  </a:lnTo>
                  <a:lnTo>
                    <a:pt x="4295" y="126"/>
                  </a:lnTo>
                  <a:lnTo>
                    <a:pt x="4201" y="63"/>
                  </a:lnTo>
                  <a:lnTo>
                    <a:pt x="4075" y="32"/>
                  </a:lnTo>
                  <a:lnTo>
                    <a:pt x="395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9"/>
            <p:cNvSpPr/>
            <p:nvPr/>
          </p:nvSpPr>
          <p:spPr>
            <a:xfrm>
              <a:off x="1802050" y="4160325"/>
              <a:ext cx="101125" cy="98750"/>
            </a:xfrm>
            <a:custGeom>
              <a:rect b="b" l="l" r="r" t="t"/>
              <a:pathLst>
                <a:path extrusionOk="0" h="3950" w="4045">
                  <a:moveTo>
                    <a:pt x="3324" y="0"/>
                  </a:moveTo>
                  <a:lnTo>
                    <a:pt x="3229" y="32"/>
                  </a:lnTo>
                  <a:lnTo>
                    <a:pt x="3135" y="94"/>
                  </a:lnTo>
                  <a:lnTo>
                    <a:pt x="3073" y="188"/>
                  </a:lnTo>
                  <a:lnTo>
                    <a:pt x="2979" y="282"/>
                  </a:lnTo>
                  <a:lnTo>
                    <a:pt x="2759" y="690"/>
                  </a:lnTo>
                  <a:lnTo>
                    <a:pt x="2509" y="1035"/>
                  </a:lnTo>
                  <a:lnTo>
                    <a:pt x="2195" y="1317"/>
                  </a:lnTo>
                  <a:lnTo>
                    <a:pt x="1850" y="1599"/>
                  </a:lnTo>
                  <a:lnTo>
                    <a:pt x="1098" y="2100"/>
                  </a:lnTo>
                  <a:lnTo>
                    <a:pt x="346" y="2571"/>
                  </a:lnTo>
                  <a:lnTo>
                    <a:pt x="252" y="2665"/>
                  </a:lnTo>
                  <a:lnTo>
                    <a:pt x="158" y="2759"/>
                  </a:lnTo>
                  <a:lnTo>
                    <a:pt x="95" y="2884"/>
                  </a:lnTo>
                  <a:lnTo>
                    <a:pt x="32" y="3009"/>
                  </a:lnTo>
                  <a:lnTo>
                    <a:pt x="1" y="3135"/>
                  </a:lnTo>
                  <a:lnTo>
                    <a:pt x="1" y="3260"/>
                  </a:lnTo>
                  <a:lnTo>
                    <a:pt x="32" y="3386"/>
                  </a:lnTo>
                  <a:lnTo>
                    <a:pt x="63" y="3511"/>
                  </a:lnTo>
                  <a:lnTo>
                    <a:pt x="126" y="3605"/>
                  </a:lnTo>
                  <a:lnTo>
                    <a:pt x="189" y="3699"/>
                  </a:lnTo>
                  <a:lnTo>
                    <a:pt x="283" y="3793"/>
                  </a:lnTo>
                  <a:lnTo>
                    <a:pt x="377" y="3887"/>
                  </a:lnTo>
                  <a:lnTo>
                    <a:pt x="502" y="3919"/>
                  </a:lnTo>
                  <a:lnTo>
                    <a:pt x="628" y="3950"/>
                  </a:lnTo>
                  <a:lnTo>
                    <a:pt x="784" y="3950"/>
                  </a:lnTo>
                  <a:lnTo>
                    <a:pt x="941" y="3919"/>
                  </a:lnTo>
                  <a:lnTo>
                    <a:pt x="1192" y="3856"/>
                  </a:lnTo>
                  <a:lnTo>
                    <a:pt x="1474" y="3730"/>
                  </a:lnTo>
                  <a:lnTo>
                    <a:pt x="1694" y="3605"/>
                  </a:lnTo>
                  <a:lnTo>
                    <a:pt x="1944" y="3480"/>
                  </a:lnTo>
                  <a:lnTo>
                    <a:pt x="2164" y="3323"/>
                  </a:lnTo>
                  <a:lnTo>
                    <a:pt x="2383" y="3135"/>
                  </a:lnTo>
                  <a:lnTo>
                    <a:pt x="2791" y="2759"/>
                  </a:lnTo>
                  <a:lnTo>
                    <a:pt x="3135" y="2320"/>
                  </a:lnTo>
                  <a:lnTo>
                    <a:pt x="3449" y="1850"/>
                  </a:lnTo>
                  <a:lnTo>
                    <a:pt x="3731" y="1379"/>
                  </a:lnTo>
                  <a:lnTo>
                    <a:pt x="3982" y="878"/>
                  </a:lnTo>
                  <a:lnTo>
                    <a:pt x="4044" y="753"/>
                  </a:lnTo>
                  <a:lnTo>
                    <a:pt x="4044" y="627"/>
                  </a:lnTo>
                  <a:lnTo>
                    <a:pt x="4044" y="533"/>
                  </a:lnTo>
                  <a:lnTo>
                    <a:pt x="4013" y="408"/>
                  </a:lnTo>
                  <a:lnTo>
                    <a:pt x="3982" y="314"/>
                  </a:lnTo>
                  <a:lnTo>
                    <a:pt x="3919" y="220"/>
                  </a:lnTo>
                  <a:lnTo>
                    <a:pt x="3731" y="94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9"/>
            <p:cNvSpPr/>
            <p:nvPr/>
          </p:nvSpPr>
          <p:spPr>
            <a:xfrm>
              <a:off x="1648450" y="4109375"/>
              <a:ext cx="99550" cy="76825"/>
            </a:xfrm>
            <a:custGeom>
              <a:rect b="b" l="l" r="r" t="t"/>
              <a:pathLst>
                <a:path extrusionOk="0" h="3073" w="3982">
                  <a:moveTo>
                    <a:pt x="3230" y="1"/>
                  </a:moveTo>
                  <a:lnTo>
                    <a:pt x="3010" y="63"/>
                  </a:lnTo>
                  <a:lnTo>
                    <a:pt x="2822" y="157"/>
                  </a:lnTo>
                  <a:lnTo>
                    <a:pt x="2634" y="283"/>
                  </a:lnTo>
                  <a:lnTo>
                    <a:pt x="2477" y="408"/>
                  </a:lnTo>
                  <a:lnTo>
                    <a:pt x="2195" y="690"/>
                  </a:lnTo>
                  <a:lnTo>
                    <a:pt x="1882" y="1004"/>
                  </a:lnTo>
                  <a:lnTo>
                    <a:pt x="1568" y="1317"/>
                  </a:lnTo>
                  <a:lnTo>
                    <a:pt x="1223" y="1568"/>
                  </a:lnTo>
                  <a:lnTo>
                    <a:pt x="816" y="1756"/>
                  </a:lnTo>
                  <a:lnTo>
                    <a:pt x="408" y="1913"/>
                  </a:lnTo>
                  <a:lnTo>
                    <a:pt x="283" y="1944"/>
                  </a:lnTo>
                  <a:lnTo>
                    <a:pt x="189" y="2038"/>
                  </a:lnTo>
                  <a:lnTo>
                    <a:pt x="126" y="2101"/>
                  </a:lnTo>
                  <a:lnTo>
                    <a:pt x="64" y="2195"/>
                  </a:lnTo>
                  <a:lnTo>
                    <a:pt x="32" y="2289"/>
                  </a:lnTo>
                  <a:lnTo>
                    <a:pt x="1" y="2414"/>
                  </a:lnTo>
                  <a:lnTo>
                    <a:pt x="32" y="2634"/>
                  </a:lnTo>
                  <a:lnTo>
                    <a:pt x="126" y="2822"/>
                  </a:lnTo>
                  <a:lnTo>
                    <a:pt x="189" y="2916"/>
                  </a:lnTo>
                  <a:lnTo>
                    <a:pt x="283" y="2979"/>
                  </a:lnTo>
                  <a:lnTo>
                    <a:pt x="377" y="3041"/>
                  </a:lnTo>
                  <a:lnTo>
                    <a:pt x="471" y="3073"/>
                  </a:lnTo>
                  <a:lnTo>
                    <a:pt x="597" y="3073"/>
                  </a:lnTo>
                  <a:lnTo>
                    <a:pt x="722" y="3041"/>
                  </a:lnTo>
                  <a:lnTo>
                    <a:pt x="1223" y="2916"/>
                  </a:lnTo>
                  <a:lnTo>
                    <a:pt x="1756" y="2759"/>
                  </a:lnTo>
                  <a:lnTo>
                    <a:pt x="2289" y="2540"/>
                  </a:lnTo>
                  <a:lnTo>
                    <a:pt x="2822" y="2289"/>
                  </a:lnTo>
                  <a:lnTo>
                    <a:pt x="3073" y="2132"/>
                  </a:lnTo>
                  <a:lnTo>
                    <a:pt x="3292" y="1944"/>
                  </a:lnTo>
                  <a:lnTo>
                    <a:pt x="3512" y="1787"/>
                  </a:lnTo>
                  <a:lnTo>
                    <a:pt x="3668" y="1568"/>
                  </a:lnTo>
                  <a:lnTo>
                    <a:pt x="3825" y="1349"/>
                  </a:lnTo>
                  <a:lnTo>
                    <a:pt x="3919" y="1098"/>
                  </a:lnTo>
                  <a:lnTo>
                    <a:pt x="3982" y="847"/>
                  </a:lnTo>
                  <a:lnTo>
                    <a:pt x="3982" y="565"/>
                  </a:lnTo>
                  <a:lnTo>
                    <a:pt x="3951" y="440"/>
                  </a:lnTo>
                  <a:lnTo>
                    <a:pt x="3919" y="314"/>
                  </a:lnTo>
                  <a:lnTo>
                    <a:pt x="3857" y="189"/>
                  </a:lnTo>
                  <a:lnTo>
                    <a:pt x="3762" y="95"/>
                  </a:lnTo>
                  <a:lnTo>
                    <a:pt x="3637" y="32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1791075" y="3781025"/>
              <a:ext cx="105825" cy="177925"/>
            </a:xfrm>
            <a:custGeom>
              <a:rect b="b" l="l" r="r" t="t"/>
              <a:pathLst>
                <a:path extrusionOk="0" h="7117" w="4233">
                  <a:moveTo>
                    <a:pt x="3355" y="1"/>
                  </a:moveTo>
                  <a:lnTo>
                    <a:pt x="3230" y="32"/>
                  </a:lnTo>
                  <a:lnTo>
                    <a:pt x="3104" y="63"/>
                  </a:lnTo>
                  <a:lnTo>
                    <a:pt x="2979" y="126"/>
                  </a:lnTo>
                  <a:lnTo>
                    <a:pt x="2885" y="189"/>
                  </a:lnTo>
                  <a:lnTo>
                    <a:pt x="2791" y="283"/>
                  </a:lnTo>
                  <a:lnTo>
                    <a:pt x="2697" y="408"/>
                  </a:lnTo>
                  <a:lnTo>
                    <a:pt x="2477" y="722"/>
                  </a:lnTo>
                  <a:lnTo>
                    <a:pt x="2321" y="1066"/>
                  </a:lnTo>
                  <a:lnTo>
                    <a:pt x="2195" y="1411"/>
                  </a:lnTo>
                  <a:lnTo>
                    <a:pt x="2070" y="1756"/>
                  </a:lnTo>
                  <a:lnTo>
                    <a:pt x="1850" y="2446"/>
                  </a:lnTo>
                  <a:lnTo>
                    <a:pt x="1600" y="3167"/>
                  </a:lnTo>
                  <a:lnTo>
                    <a:pt x="1286" y="3950"/>
                  </a:lnTo>
                  <a:lnTo>
                    <a:pt x="941" y="4703"/>
                  </a:lnTo>
                  <a:lnTo>
                    <a:pt x="534" y="5424"/>
                  </a:lnTo>
                  <a:lnTo>
                    <a:pt x="95" y="6113"/>
                  </a:lnTo>
                  <a:lnTo>
                    <a:pt x="32" y="6239"/>
                  </a:lnTo>
                  <a:lnTo>
                    <a:pt x="1" y="6364"/>
                  </a:lnTo>
                  <a:lnTo>
                    <a:pt x="1" y="6458"/>
                  </a:lnTo>
                  <a:lnTo>
                    <a:pt x="1" y="6583"/>
                  </a:lnTo>
                  <a:lnTo>
                    <a:pt x="64" y="6677"/>
                  </a:lnTo>
                  <a:lnTo>
                    <a:pt x="126" y="6803"/>
                  </a:lnTo>
                  <a:lnTo>
                    <a:pt x="283" y="6959"/>
                  </a:lnTo>
                  <a:lnTo>
                    <a:pt x="471" y="7085"/>
                  </a:lnTo>
                  <a:lnTo>
                    <a:pt x="597" y="7116"/>
                  </a:lnTo>
                  <a:lnTo>
                    <a:pt x="816" y="7116"/>
                  </a:lnTo>
                  <a:lnTo>
                    <a:pt x="910" y="7054"/>
                  </a:lnTo>
                  <a:lnTo>
                    <a:pt x="1004" y="6991"/>
                  </a:lnTo>
                  <a:lnTo>
                    <a:pt x="1098" y="6897"/>
                  </a:lnTo>
                  <a:lnTo>
                    <a:pt x="2133" y="5580"/>
                  </a:lnTo>
                  <a:lnTo>
                    <a:pt x="2665" y="4828"/>
                  </a:lnTo>
                  <a:lnTo>
                    <a:pt x="3167" y="4076"/>
                  </a:lnTo>
                  <a:lnTo>
                    <a:pt x="3386" y="3668"/>
                  </a:lnTo>
                  <a:lnTo>
                    <a:pt x="3606" y="3292"/>
                  </a:lnTo>
                  <a:lnTo>
                    <a:pt x="3763" y="2884"/>
                  </a:lnTo>
                  <a:lnTo>
                    <a:pt x="3919" y="2477"/>
                  </a:lnTo>
                  <a:lnTo>
                    <a:pt x="4076" y="2069"/>
                  </a:lnTo>
                  <a:lnTo>
                    <a:pt x="4139" y="1631"/>
                  </a:lnTo>
                  <a:lnTo>
                    <a:pt x="4201" y="1223"/>
                  </a:lnTo>
                  <a:lnTo>
                    <a:pt x="4233" y="816"/>
                  </a:lnTo>
                  <a:lnTo>
                    <a:pt x="4201" y="659"/>
                  </a:lnTo>
                  <a:lnTo>
                    <a:pt x="4170" y="534"/>
                  </a:lnTo>
                  <a:lnTo>
                    <a:pt x="4107" y="408"/>
                  </a:lnTo>
                  <a:lnTo>
                    <a:pt x="4045" y="314"/>
                  </a:lnTo>
                  <a:lnTo>
                    <a:pt x="3951" y="220"/>
                  </a:lnTo>
                  <a:lnTo>
                    <a:pt x="3857" y="126"/>
                  </a:lnTo>
                  <a:lnTo>
                    <a:pt x="3731" y="63"/>
                  </a:lnTo>
                  <a:lnTo>
                    <a:pt x="3606" y="32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9"/>
            <p:cNvSpPr/>
            <p:nvPr/>
          </p:nvSpPr>
          <p:spPr>
            <a:xfrm>
              <a:off x="1919600" y="3573350"/>
              <a:ext cx="54100" cy="87800"/>
            </a:xfrm>
            <a:custGeom>
              <a:rect b="b" l="l" r="r" t="t"/>
              <a:pathLst>
                <a:path extrusionOk="0" h="3512" w="2164">
                  <a:moveTo>
                    <a:pt x="1161" y="1"/>
                  </a:moveTo>
                  <a:lnTo>
                    <a:pt x="1004" y="64"/>
                  </a:lnTo>
                  <a:lnTo>
                    <a:pt x="847" y="126"/>
                  </a:lnTo>
                  <a:lnTo>
                    <a:pt x="722" y="220"/>
                  </a:lnTo>
                  <a:lnTo>
                    <a:pt x="596" y="346"/>
                  </a:lnTo>
                  <a:lnTo>
                    <a:pt x="502" y="471"/>
                  </a:lnTo>
                  <a:lnTo>
                    <a:pt x="440" y="628"/>
                  </a:lnTo>
                  <a:lnTo>
                    <a:pt x="220" y="1631"/>
                  </a:lnTo>
                  <a:lnTo>
                    <a:pt x="1" y="2665"/>
                  </a:lnTo>
                  <a:lnTo>
                    <a:pt x="1" y="2791"/>
                  </a:lnTo>
                  <a:lnTo>
                    <a:pt x="1" y="2916"/>
                  </a:lnTo>
                  <a:lnTo>
                    <a:pt x="32" y="3010"/>
                  </a:lnTo>
                  <a:lnTo>
                    <a:pt x="95" y="3135"/>
                  </a:lnTo>
                  <a:lnTo>
                    <a:pt x="220" y="3324"/>
                  </a:lnTo>
                  <a:lnTo>
                    <a:pt x="440" y="3449"/>
                  </a:lnTo>
                  <a:lnTo>
                    <a:pt x="628" y="3512"/>
                  </a:lnTo>
                  <a:lnTo>
                    <a:pt x="753" y="3512"/>
                  </a:lnTo>
                  <a:lnTo>
                    <a:pt x="847" y="3480"/>
                  </a:lnTo>
                  <a:lnTo>
                    <a:pt x="972" y="3449"/>
                  </a:lnTo>
                  <a:lnTo>
                    <a:pt x="1067" y="3386"/>
                  </a:lnTo>
                  <a:lnTo>
                    <a:pt x="1129" y="3292"/>
                  </a:lnTo>
                  <a:lnTo>
                    <a:pt x="1223" y="3167"/>
                  </a:lnTo>
                  <a:lnTo>
                    <a:pt x="1662" y="2132"/>
                  </a:lnTo>
                  <a:lnTo>
                    <a:pt x="2101" y="1098"/>
                  </a:lnTo>
                  <a:lnTo>
                    <a:pt x="2164" y="941"/>
                  </a:lnTo>
                  <a:lnTo>
                    <a:pt x="2132" y="753"/>
                  </a:lnTo>
                  <a:lnTo>
                    <a:pt x="2101" y="596"/>
                  </a:lnTo>
                  <a:lnTo>
                    <a:pt x="2038" y="440"/>
                  </a:lnTo>
                  <a:lnTo>
                    <a:pt x="1913" y="314"/>
                  </a:lnTo>
                  <a:lnTo>
                    <a:pt x="1787" y="189"/>
                  </a:lnTo>
                  <a:lnTo>
                    <a:pt x="1662" y="95"/>
                  </a:lnTo>
                  <a:lnTo>
                    <a:pt x="1505" y="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9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h="42193" w="21159">
                  <a:moveTo>
                    <a:pt x="11222" y="1944"/>
                  </a:moveTo>
                  <a:lnTo>
                    <a:pt x="12821" y="4201"/>
                  </a:lnTo>
                  <a:lnTo>
                    <a:pt x="13573" y="5361"/>
                  </a:lnTo>
                  <a:lnTo>
                    <a:pt x="14325" y="6521"/>
                  </a:lnTo>
                  <a:lnTo>
                    <a:pt x="15046" y="7681"/>
                  </a:lnTo>
                  <a:lnTo>
                    <a:pt x="15736" y="8872"/>
                  </a:lnTo>
                  <a:lnTo>
                    <a:pt x="16394" y="10094"/>
                  </a:lnTo>
                  <a:lnTo>
                    <a:pt x="17021" y="11317"/>
                  </a:lnTo>
                  <a:lnTo>
                    <a:pt x="17554" y="12539"/>
                  </a:lnTo>
                  <a:lnTo>
                    <a:pt x="18087" y="13824"/>
                  </a:lnTo>
                  <a:lnTo>
                    <a:pt x="18526" y="15110"/>
                  </a:lnTo>
                  <a:lnTo>
                    <a:pt x="18902" y="16395"/>
                  </a:lnTo>
                  <a:lnTo>
                    <a:pt x="19090" y="17053"/>
                  </a:lnTo>
                  <a:lnTo>
                    <a:pt x="19215" y="17743"/>
                  </a:lnTo>
                  <a:lnTo>
                    <a:pt x="19341" y="18401"/>
                  </a:lnTo>
                  <a:lnTo>
                    <a:pt x="19466" y="19091"/>
                  </a:lnTo>
                  <a:lnTo>
                    <a:pt x="19560" y="19780"/>
                  </a:lnTo>
                  <a:lnTo>
                    <a:pt x="19623" y="20470"/>
                  </a:lnTo>
                  <a:lnTo>
                    <a:pt x="19685" y="21191"/>
                  </a:lnTo>
                  <a:lnTo>
                    <a:pt x="19717" y="21880"/>
                  </a:lnTo>
                  <a:lnTo>
                    <a:pt x="19717" y="23166"/>
                  </a:lnTo>
                  <a:lnTo>
                    <a:pt x="19654" y="24451"/>
                  </a:lnTo>
                  <a:lnTo>
                    <a:pt x="19529" y="25705"/>
                  </a:lnTo>
                  <a:lnTo>
                    <a:pt x="19341" y="26927"/>
                  </a:lnTo>
                  <a:lnTo>
                    <a:pt x="19090" y="28150"/>
                  </a:lnTo>
                  <a:lnTo>
                    <a:pt x="18776" y="29341"/>
                  </a:lnTo>
                  <a:lnTo>
                    <a:pt x="18432" y="30532"/>
                  </a:lnTo>
                  <a:lnTo>
                    <a:pt x="17993" y="31692"/>
                  </a:lnTo>
                  <a:lnTo>
                    <a:pt x="17523" y="32820"/>
                  </a:lnTo>
                  <a:lnTo>
                    <a:pt x="16990" y="33949"/>
                  </a:lnTo>
                  <a:lnTo>
                    <a:pt x="16425" y="35015"/>
                  </a:lnTo>
                  <a:lnTo>
                    <a:pt x="15799" y="36080"/>
                  </a:lnTo>
                  <a:lnTo>
                    <a:pt x="15109" y="37146"/>
                  </a:lnTo>
                  <a:lnTo>
                    <a:pt x="14388" y="38149"/>
                  </a:lnTo>
                  <a:lnTo>
                    <a:pt x="13604" y="39121"/>
                  </a:lnTo>
                  <a:lnTo>
                    <a:pt x="12758" y="40093"/>
                  </a:lnTo>
                  <a:lnTo>
                    <a:pt x="12006" y="34168"/>
                  </a:lnTo>
                  <a:lnTo>
                    <a:pt x="12100" y="34105"/>
                  </a:lnTo>
                  <a:lnTo>
                    <a:pt x="12194" y="34011"/>
                  </a:lnTo>
                  <a:lnTo>
                    <a:pt x="13040" y="32789"/>
                  </a:lnTo>
                  <a:lnTo>
                    <a:pt x="13479" y="32162"/>
                  </a:lnTo>
                  <a:lnTo>
                    <a:pt x="13886" y="31504"/>
                  </a:lnTo>
                  <a:lnTo>
                    <a:pt x="14263" y="30814"/>
                  </a:lnTo>
                  <a:lnTo>
                    <a:pt x="14639" y="30125"/>
                  </a:lnTo>
                  <a:lnTo>
                    <a:pt x="15015" y="29435"/>
                  </a:lnTo>
                  <a:lnTo>
                    <a:pt x="15360" y="28714"/>
                  </a:lnTo>
                  <a:lnTo>
                    <a:pt x="15642" y="27962"/>
                  </a:lnTo>
                  <a:lnTo>
                    <a:pt x="15924" y="27241"/>
                  </a:lnTo>
                  <a:lnTo>
                    <a:pt x="16175" y="26488"/>
                  </a:lnTo>
                  <a:lnTo>
                    <a:pt x="16363" y="25736"/>
                  </a:lnTo>
                  <a:lnTo>
                    <a:pt x="16551" y="25015"/>
                  </a:lnTo>
                  <a:lnTo>
                    <a:pt x="16645" y="24263"/>
                  </a:lnTo>
                  <a:lnTo>
                    <a:pt x="16739" y="23510"/>
                  </a:lnTo>
                  <a:lnTo>
                    <a:pt x="16739" y="22758"/>
                  </a:lnTo>
                  <a:lnTo>
                    <a:pt x="16739" y="22664"/>
                  </a:lnTo>
                  <a:lnTo>
                    <a:pt x="16676" y="22570"/>
                  </a:lnTo>
                  <a:lnTo>
                    <a:pt x="16614" y="22507"/>
                  </a:lnTo>
                  <a:lnTo>
                    <a:pt x="16519" y="22476"/>
                  </a:lnTo>
                  <a:lnTo>
                    <a:pt x="16425" y="22507"/>
                  </a:lnTo>
                  <a:lnTo>
                    <a:pt x="16331" y="22539"/>
                  </a:lnTo>
                  <a:lnTo>
                    <a:pt x="16269" y="22601"/>
                  </a:lnTo>
                  <a:lnTo>
                    <a:pt x="16206" y="22695"/>
                  </a:lnTo>
                  <a:lnTo>
                    <a:pt x="15924" y="23416"/>
                  </a:lnTo>
                  <a:lnTo>
                    <a:pt x="15704" y="24169"/>
                  </a:lnTo>
                  <a:lnTo>
                    <a:pt x="15266" y="25673"/>
                  </a:lnTo>
                  <a:lnTo>
                    <a:pt x="15015" y="26426"/>
                  </a:lnTo>
                  <a:lnTo>
                    <a:pt x="14795" y="27178"/>
                  </a:lnTo>
                  <a:lnTo>
                    <a:pt x="14513" y="27899"/>
                  </a:lnTo>
                  <a:lnTo>
                    <a:pt x="14200" y="28620"/>
                  </a:lnTo>
                  <a:lnTo>
                    <a:pt x="13667" y="29686"/>
                  </a:lnTo>
                  <a:lnTo>
                    <a:pt x="13103" y="30720"/>
                  </a:lnTo>
                  <a:lnTo>
                    <a:pt x="12476" y="31755"/>
                  </a:lnTo>
                  <a:lnTo>
                    <a:pt x="11818" y="32726"/>
                  </a:lnTo>
                  <a:lnTo>
                    <a:pt x="11535" y="30313"/>
                  </a:lnTo>
                  <a:lnTo>
                    <a:pt x="11285" y="27868"/>
                  </a:lnTo>
                  <a:lnTo>
                    <a:pt x="11065" y="25454"/>
                  </a:lnTo>
                  <a:lnTo>
                    <a:pt x="10909" y="23009"/>
                  </a:lnTo>
                  <a:lnTo>
                    <a:pt x="11567" y="22539"/>
                  </a:lnTo>
                  <a:lnTo>
                    <a:pt x="12162" y="22006"/>
                  </a:lnTo>
                  <a:lnTo>
                    <a:pt x="12695" y="21473"/>
                  </a:lnTo>
                  <a:lnTo>
                    <a:pt x="13197" y="20877"/>
                  </a:lnTo>
                  <a:lnTo>
                    <a:pt x="13667" y="20250"/>
                  </a:lnTo>
                  <a:lnTo>
                    <a:pt x="14074" y="19623"/>
                  </a:lnTo>
                  <a:lnTo>
                    <a:pt x="14419" y="18934"/>
                  </a:lnTo>
                  <a:lnTo>
                    <a:pt x="14733" y="18244"/>
                  </a:lnTo>
                  <a:lnTo>
                    <a:pt x="14984" y="17555"/>
                  </a:lnTo>
                  <a:lnTo>
                    <a:pt x="15203" y="16802"/>
                  </a:lnTo>
                  <a:lnTo>
                    <a:pt x="15391" y="16050"/>
                  </a:lnTo>
                  <a:lnTo>
                    <a:pt x="15548" y="15298"/>
                  </a:lnTo>
                  <a:lnTo>
                    <a:pt x="15642" y="14545"/>
                  </a:lnTo>
                  <a:lnTo>
                    <a:pt x="15704" y="13762"/>
                  </a:lnTo>
                  <a:lnTo>
                    <a:pt x="15704" y="12978"/>
                  </a:lnTo>
                  <a:lnTo>
                    <a:pt x="15704" y="12194"/>
                  </a:lnTo>
                  <a:lnTo>
                    <a:pt x="15673" y="12132"/>
                  </a:lnTo>
                  <a:lnTo>
                    <a:pt x="15642" y="12069"/>
                  </a:lnTo>
                  <a:lnTo>
                    <a:pt x="15548" y="12038"/>
                  </a:lnTo>
                  <a:lnTo>
                    <a:pt x="15454" y="12038"/>
                  </a:lnTo>
                  <a:lnTo>
                    <a:pt x="15422" y="12069"/>
                  </a:lnTo>
                  <a:lnTo>
                    <a:pt x="15391" y="12132"/>
                  </a:lnTo>
                  <a:lnTo>
                    <a:pt x="14639" y="14702"/>
                  </a:lnTo>
                  <a:lnTo>
                    <a:pt x="14200" y="15956"/>
                  </a:lnTo>
                  <a:lnTo>
                    <a:pt x="13980" y="16583"/>
                  </a:lnTo>
                  <a:lnTo>
                    <a:pt x="13730" y="17178"/>
                  </a:lnTo>
                  <a:lnTo>
                    <a:pt x="13479" y="17774"/>
                  </a:lnTo>
                  <a:lnTo>
                    <a:pt x="13197" y="18370"/>
                  </a:lnTo>
                  <a:lnTo>
                    <a:pt x="12883" y="18934"/>
                  </a:lnTo>
                  <a:lnTo>
                    <a:pt x="12539" y="19498"/>
                  </a:lnTo>
                  <a:lnTo>
                    <a:pt x="12162" y="20031"/>
                  </a:lnTo>
                  <a:lnTo>
                    <a:pt x="11755" y="20533"/>
                  </a:lnTo>
                  <a:lnTo>
                    <a:pt x="11316" y="21034"/>
                  </a:lnTo>
                  <a:lnTo>
                    <a:pt x="10846" y="21473"/>
                  </a:lnTo>
                  <a:lnTo>
                    <a:pt x="10783" y="19404"/>
                  </a:lnTo>
                  <a:lnTo>
                    <a:pt x="10783" y="17304"/>
                  </a:lnTo>
                  <a:lnTo>
                    <a:pt x="10814" y="15235"/>
                  </a:lnTo>
                  <a:lnTo>
                    <a:pt x="10877" y="13135"/>
                  </a:lnTo>
                  <a:lnTo>
                    <a:pt x="10940" y="11066"/>
                  </a:lnTo>
                  <a:lnTo>
                    <a:pt x="11003" y="8997"/>
                  </a:lnTo>
                  <a:lnTo>
                    <a:pt x="11003" y="6897"/>
                  </a:lnTo>
                  <a:lnTo>
                    <a:pt x="10971" y="4828"/>
                  </a:lnTo>
                  <a:lnTo>
                    <a:pt x="10940" y="4765"/>
                  </a:lnTo>
                  <a:lnTo>
                    <a:pt x="10909" y="4703"/>
                  </a:lnTo>
                  <a:lnTo>
                    <a:pt x="10846" y="4640"/>
                  </a:lnTo>
                  <a:lnTo>
                    <a:pt x="10720" y="4640"/>
                  </a:lnTo>
                  <a:lnTo>
                    <a:pt x="10658" y="4671"/>
                  </a:lnTo>
                  <a:lnTo>
                    <a:pt x="10595" y="4703"/>
                  </a:lnTo>
                  <a:lnTo>
                    <a:pt x="10564" y="4765"/>
                  </a:lnTo>
                  <a:lnTo>
                    <a:pt x="10282" y="5800"/>
                  </a:lnTo>
                  <a:lnTo>
                    <a:pt x="10031" y="6834"/>
                  </a:lnTo>
                  <a:lnTo>
                    <a:pt x="9811" y="7900"/>
                  </a:lnTo>
                  <a:lnTo>
                    <a:pt x="9655" y="8966"/>
                  </a:lnTo>
                  <a:lnTo>
                    <a:pt x="9529" y="10032"/>
                  </a:lnTo>
                  <a:lnTo>
                    <a:pt x="9435" y="11129"/>
                  </a:lnTo>
                  <a:lnTo>
                    <a:pt x="9341" y="12226"/>
                  </a:lnTo>
                  <a:lnTo>
                    <a:pt x="9310" y="13323"/>
                  </a:lnTo>
                  <a:lnTo>
                    <a:pt x="9279" y="14420"/>
                  </a:lnTo>
                  <a:lnTo>
                    <a:pt x="9279" y="15517"/>
                  </a:lnTo>
                  <a:lnTo>
                    <a:pt x="9341" y="17711"/>
                  </a:lnTo>
                  <a:lnTo>
                    <a:pt x="9435" y="19874"/>
                  </a:lnTo>
                  <a:lnTo>
                    <a:pt x="9529" y="22006"/>
                  </a:lnTo>
                  <a:lnTo>
                    <a:pt x="8746" y="21410"/>
                  </a:lnTo>
                  <a:lnTo>
                    <a:pt x="7962" y="20815"/>
                  </a:lnTo>
                  <a:lnTo>
                    <a:pt x="7241" y="20156"/>
                  </a:lnTo>
                  <a:lnTo>
                    <a:pt x="6551" y="19435"/>
                  </a:lnTo>
                  <a:lnTo>
                    <a:pt x="5924" y="18714"/>
                  </a:lnTo>
                  <a:lnTo>
                    <a:pt x="5329" y="17931"/>
                  </a:lnTo>
                  <a:lnTo>
                    <a:pt x="4765" y="17116"/>
                  </a:lnTo>
                  <a:lnTo>
                    <a:pt x="4263" y="16238"/>
                  </a:lnTo>
                  <a:lnTo>
                    <a:pt x="4169" y="16144"/>
                  </a:lnTo>
                  <a:lnTo>
                    <a:pt x="4075" y="16081"/>
                  </a:lnTo>
                  <a:lnTo>
                    <a:pt x="3981" y="16081"/>
                  </a:lnTo>
                  <a:lnTo>
                    <a:pt x="3856" y="16113"/>
                  </a:lnTo>
                  <a:lnTo>
                    <a:pt x="3762" y="16175"/>
                  </a:lnTo>
                  <a:lnTo>
                    <a:pt x="3699" y="16238"/>
                  </a:lnTo>
                  <a:lnTo>
                    <a:pt x="3668" y="16363"/>
                  </a:lnTo>
                  <a:lnTo>
                    <a:pt x="3668" y="16489"/>
                  </a:lnTo>
                  <a:lnTo>
                    <a:pt x="3730" y="16771"/>
                  </a:lnTo>
                  <a:lnTo>
                    <a:pt x="3824" y="17053"/>
                  </a:lnTo>
                  <a:lnTo>
                    <a:pt x="4044" y="17586"/>
                  </a:lnTo>
                  <a:lnTo>
                    <a:pt x="4326" y="18119"/>
                  </a:lnTo>
                  <a:lnTo>
                    <a:pt x="4671" y="18620"/>
                  </a:lnTo>
                  <a:lnTo>
                    <a:pt x="5047" y="19091"/>
                  </a:lnTo>
                  <a:lnTo>
                    <a:pt x="5423" y="19561"/>
                  </a:lnTo>
                  <a:lnTo>
                    <a:pt x="6238" y="20438"/>
                  </a:lnTo>
                  <a:lnTo>
                    <a:pt x="6959" y="21222"/>
                  </a:lnTo>
                  <a:lnTo>
                    <a:pt x="7335" y="21598"/>
                  </a:lnTo>
                  <a:lnTo>
                    <a:pt x="7743" y="21943"/>
                  </a:lnTo>
                  <a:lnTo>
                    <a:pt x="8181" y="22257"/>
                  </a:lnTo>
                  <a:lnTo>
                    <a:pt x="8620" y="22539"/>
                  </a:lnTo>
                  <a:lnTo>
                    <a:pt x="9090" y="22758"/>
                  </a:lnTo>
                  <a:lnTo>
                    <a:pt x="9592" y="22946"/>
                  </a:lnTo>
                  <a:lnTo>
                    <a:pt x="9811" y="25611"/>
                  </a:lnTo>
                  <a:lnTo>
                    <a:pt x="10031" y="28244"/>
                  </a:lnTo>
                  <a:lnTo>
                    <a:pt x="10313" y="30908"/>
                  </a:lnTo>
                  <a:lnTo>
                    <a:pt x="10626" y="33541"/>
                  </a:lnTo>
                  <a:lnTo>
                    <a:pt x="10626" y="33541"/>
                  </a:lnTo>
                  <a:lnTo>
                    <a:pt x="10062" y="33290"/>
                  </a:lnTo>
                  <a:lnTo>
                    <a:pt x="9467" y="32977"/>
                  </a:lnTo>
                  <a:lnTo>
                    <a:pt x="8902" y="32601"/>
                  </a:lnTo>
                  <a:lnTo>
                    <a:pt x="8338" y="32193"/>
                  </a:lnTo>
                  <a:lnTo>
                    <a:pt x="7805" y="31786"/>
                  </a:lnTo>
                  <a:lnTo>
                    <a:pt x="7304" y="31378"/>
                  </a:lnTo>
                  <a:lnTo>
                    <a:pt x="6457" y="30595"/>
                  </a:lnTo>
                  <a:lnTo>
                    <a:pt x="5987" y="30187"/>
                  </a:lnTo>
                  <a:lnTo>
                    <a:pt x="5580" y="29748"/>
                  </a:lnTo>
                  <a:lnTo>
                    <a:pt x="4765" y="28839"/>
                  </a:lnTo>
                  <a:lnTo>
                    <a:pt x="3950" y="27930"/>
                  </a:lnTo>
                  <a:lnTo>
                    <a:pt x="3511" y="27491"/>
                  </a:lnTo>
                  <a:lnTo>
                    <a:pt x="3072" y="27084"/>
                  </a:lnTo>
                  <a:lnTo>
                    <a:pt x="2978" y="27021"/>
                  </a:lnTo>
                  <a:lnTo>
                    <a:pt x="2853" y="26990"/>
                  </a:lnTo>
                  <a:lnTo>
                    <a:pt x="2727" y="27021"/>
                  </a:lnTo>
                  <a:lnTo>
                    <a:pt x="2633" y="27053"/>
                  </a:lnTo>
                  <a:lnTo>
                    <a:pt x="2539" y="27115"/>
                  </a:lnTo>
                  <a:lnTo>
                    <a:pt x="2476" y="27209"/>
                  </a:lnTo>
                  <a:lnTo>
                    <a:pt x="2445" y="27303"/>
                  </a:lnTo>
                  <a:lnTo>
                    <a:pt x="2476" y="27429"/>
                  </a:lnTo>
                  <a:lnTo>
                    <a:pt x="2633" y="27805"/>
                  </a:lnTo>
                  <a:lnTo>
                    <a:pt x="2821" y="28150"/>
                  </a:lnTo>
                  <a:lnTo>
                    <a:pt x="3041" y="28494"/>
                  </a:lnTo>
                  <a:lnTo>
                    <a:pt x="3260" y="28839"/>
                  </a:lnTo>
                  <a:lnTo>
                    <a:pt x="3762" y="29498"/>
                  </a:lnTo>
                  <a:lnTo>
                    <a:pt x="4326" y="30125"/>
                  </a:lnTo>
                  <a:lnTo>
                    <a:pt x="4921" y="30720"/>
                  </a:lnTo>
                  <a:lnTo>
                    <a:pt x="5517" y="31253"/>
                  </a:lnTo>
                  <a:lnTo>
                    <a:pt x="6175" y="31786"/>
                  </a:lnTo>
                  <a:lnTo>
                    <a:pt x="6771" y="32287"/>
                  </a:lnTo>
                  <a:lnTo>
                    <a:pt x="7617" y="32946"/>
                  </a:lnTo>
                  <a:lnTo>
                    <a:pt x="8087" y="33290"/>
                  </a:lnTo>
                  <a:lnTo>
                    <a:pt x="8589" y="33635"/>
                  </a:lnTo>
                  <a:lnTo>
                    <a:pt x="9122" y="33949"/>
                  </a:lnTo>
                  <a:lnTo>
                    <a:pt x="9655" y="34200"/>
                  </a:lnTo>
                  <a:lnTo>
                    <a:pt x="9937" y="34325"/>
                  </a:lnTo>
                  <a:lnTo>
                    <a:pt x="10188" y="34419"/>
                  </a:lnTo>
                  <a:lnTo>
                    <a:pt x="10470" y="34450"/>
                  </a:lnTo>
                  <a:lnTo>
                    <a:pt x="10752" y="34513"/>
                  </a:lnTo>
                  <a:lnTo>
                    <a:pt x="11535" y="40720"/>
                  </a:lnTo>
                  <a:lnTo>
                    <a:pt x="10940" y="40375"/>
                  </a:lnTo>
                  <a:lnTo>
                    <a:pt x="10344" y="40061"/>
                  </a:lnTo>
                  <a:lnTo>
                    <a:pt x="9780" y="39685"/>
                  </a:lnTo>
                  <a:lnTo>
                    <a:pt x="9216" y="39309"/>
                  </a:lnTo>
                  <a:lnTo>
                    <a:pt x="8683" y="38933"/>
                  </a:lnTo>
                  <a:lnTo>
                    <a:pt x="8150" y="38525"/>
                  </a:lnTo>
                  <a:lnTo>
                    <a:pt x="7649" y="38086"/>
                  </a:lnTo>
                  <a:lnTo>
                    <a:pt x="7178" y="37648"/>
                  </a:lnTo>
                  <a:lnTo>
                    <a:pt x="6708" y="37177"/>
                  </a:lnTo>
                  <a:lnTo>
                    <a:pt x="6269" y="36707"/>
                  </a:lnTo>
                  <a:lnTo>
                    <a:pt x="5830" y="36206"/>
                  </a:lnTo>
                  <a:lnTo>
                    <a:pt x="5423" y="35704"/>
                  </a:lnTo>
                  <a:lnTo>
                    <a:pt x="5047" y="35203"/>
                  </a:lnTo>
                  <a:lnTo>
                    <a:pt x="4671" y="34670"/>
                  </a:lnTo>
                  <a:lnTo>
                    <a:pt x="4326" y="34105"/>
                  </a:lnTo>
                  <a:lnTo>
                    <a:pt x="3981" y="33541"/>
                  </a:lnTo>
                  <a:lnTo>
                    <a:pt x="3668" y="32977"/>
                  </a:lnTo>
                  <a:lnTo>
                    <a:pt x="3385" y="32413"/>
                  </a:lnTo>
                  <a:lnTo>
                    <a:pt x="3103" y="31817"/>
                  </a:lnTo>
                  <a:lnTo>
                    <a:pt x="2853" y="31190"/>
                  </a:lnTo>
                  <a:lnTo>
                    <a:pt x="2633" y="30595"/>
                  </a:lnTo>
                  <a:lnTo>
                    <a:pt x="2445" y="29968"/>
                  </a:lnTo>
                  <a:lnTo>
                    <a:pt x="2257" y="29341"/>
                  </a:lnTo>
                  <a:lnTo>
                    <a:pt x="2069" y="28714"/>
                  </a:lnTo>
                  <a:lnTo>
                    <a:pt x="1943" y="28056"/>
                  </a:lnTo>
                  <a:lnTo>
                    <a:pt x="1818" y="27397"/>
                  </a:lnTo>
                  <a:lnTo>
                    <a:pt x="1724" y="26739"/>
                  </a:lnTo>
                  <a:lnTo>
                    <a:pt x="1661" y="26049"/>
                  </a:lnTo>
                  <a:lnTo>
                    <a:pt x="1599" y="25391"/>
                  </a:lnTo>
                  <a:lnTo>
                    <a:pt x="1567" y="24702"/>
                  </a:lnTo>
                  <a:lnTo>
                    <a:pt x="1567" y="24012"/>
                  </a:lnTo>
                  <a:lnTo>
                    <a:pt x="1567" y="23322"/>
                  </a:lnTo>
                  <a:lnTo>
                    <a:pt x="1599" y="22570"/>
                  </a:lnTo>
                  <a:lnTo>
                    <a:pt x="1661" y="21818"/>
                  </a:lnTo>
                  <a:lnTo>
                    <a:pt x="1755" y="21065"/>
                  </a:lnTo>
                  <a:lnTo>
                    <a:pt x="1881" y="20313"/>
                  </a:lnTo>
                  <a:lnTo>
                    <a:pt x="2006" y="19592"/>
                  </a:lnTo>
                  <a:lnTo>
                    <a:pt x="2163" y="18871"/>
                  </a:lnTo>
                  <a:lnTo>
                    <a:pt x="2320" y="18150"/>
                  </a:lnTo>
                  <a:lnTo>
                    <a:pt x="2508" y="17429"/>
                  </a:lnTo>
                  <a:lnTo>
                    <a:pt x="2727" y="16708"/>
                  </a:lnTo>
                  <a:lnTo>
                    <a:pt x="2947" y="16019"/>
                  </a:lnTo>
                  <a:lnTo>
                    <a:pt x="3448" y="14608"/>
                  </a:lnTo>
                  <a:lnTo>
                    <a:pt x="4012" y="13260"/>
                  </a:lnTo>
                  <a:lnTo>
                    <a:pt x="4639" y="11912"/>
                  </a:lnTo>
                  <a:lnTo>
                    <a:pt x="5329" y="10596"/>
                  </a:lnTo>
                  <a:lnTo>
                    <a:pt x="6050" y="9279"/>
                  </a:lnTo>
                  <a:lnTo>
                    <a:pt x="6834" y="7994"/>
                  </a:lnTo>
                  <a:lnTo>
                    <a:pt x="7649" y="6740"/>
                  </a:lnTo>
                  <a:lnTo>
                    <a:pt x="8495" y="5518"/>
                  </a:lnTo>
                  <a:lnTo>
                    <a:pt x="9373" y="4295"/>
                  </a:lnTo>
                  <a:lnTo>
                    <a:pt x="10282" y="3135"/>
                  </a:lnTo>
                  <a:lnTo>
                    <a:pt x="11222" y="1944"/>
                  </a:lnTo>
                  <a:close/>
                  <a:moveTo>
                    <a:pt x="11003" y="1"/>
                  </a:moveTo>
                  <a:lnTo>
                    <a:pt x="10846" y="95"/>
                  </a:lnTo>
                  <a:lnTo>
                    <a:pt x="10720" y="220"/>
                  </a:lnTo>
                  <a:lnTo>
                    <a:pt x="9623" y="1537"/>
                  </a:lnTo>
                  <a:lnTo>
                    <a:pt x="8558" y="2885"/>
                  </a:lnTo>
                  <a:lnTo>
                    <a:pt x="7523" y="4295"/>
                  </a:lnTo>
                  <a:lnTo>
                    <a:pt x="6520" y="5706"/>
                  </a:lnTo>
                  <a:lnTo>
                    <a:pt x="5548" y="7148"/>
                  </a:lnTo>
                  <a:lnTo>
                    <a:pt x="4639" y="8652"/>
                  </a:lnTo>
                  <a:lnTo>
                    <a:pt x="3793" y="10157"/>
                  </a:lnTo>
                  <a:lnTo>
                    <a:pt x="3385" y="10909"/>
                  </a:lnTo>
                  <a:lnTo>
                    <a:pt x="3009" y="11693"/>
                  </a:lnTo>
                  <a:lnTo>
                    <a:pt x="2633" y="12477"/>
                  </a:lnTo>
                  <a:lnTo>
                    <a:pt x="2288" y="13260"/>
                  </a:lnTo>
                  <a:lnTo>
                    <a:pt x="1975" y="14044"/>
                  </a:lnTo>
                  <a:lnTo>
                    <a:pt x="1661" y="14859"/>
                  </a:lnTo>
                  <a:lnTo>
                    <a:pt x="1379" y="15674"/>
                  </a:lnTo>
                  <a:lnTo>
                    <a:pt x="1128" y="16489"/>
                  </a:lnTo>
                  <a:lnTo>
                    <a:pt x="909" y="17304"/>
                  </a:lnTo>
                  <a:lnTo>
                    <a:pt x="690" y="18150"/>
                  </a:lnTo>
                  <a:lnTo>
                    <a:pt x="502" y="18997"/>
                  </a:lnTo>
                  <a:lnTo>
                    <a:pt x="345" y="19843"/>
                  </a:lnTo>
                  <a:lnTo>
                    <a:pt x="219" y="20689"/>
                  </a:lnTo>
                  <a:lnTo>
                    <a:pt x="125" y="21536"/>
                  </a:lnTo>
                  <a:lnTo>
                    <a:pt x="63" y="22413"/>
                  </a:lnTo>
                  <a:lnTo>
                    <a:pt x="0" y="23291"/>
                  </a:lnTo>
                  <a:lnTo>
                    <a:pt x="0" y="24169"/>
                  </a:lnTo>
                  <a:lnTo>
                    <a:pt x="31" y="25046"/>
                  </a:lnTo>
                  <a:lnTo>
                    <a:pt x="63" y="25736"/>
                  </a:lnTo>
                  <a:lnTo>
                    <a:pt x="125" y="26426"/>
                  </a:lnTo>
                  <a:lnTo>
                    <a:pt x="219" y="27115"/>
                  </a:lnTo>
                  <a:lnTo>
                    <a:pt x="313" y="27774"/>
                  </a:lnTo>
                  <a:lnTo>
                    <a:pt x="470" y="28463"/>
                  </a:lnTo>
                  <a:lnTo>
                    <a:pt x="596" y="29121"/>
                  </a:lnTo>
                  <a:lnTo>
                    <a:pt x="784" y="29780"/>
                  </a:lnTo>
                  <a:lnTo>
                    <a:pt x="972" y="30438"/>
                  </a:lnTo>
                  <a:lnTo>
                    <a:pt x="1191" y="31096"/>
                  </a:lnTo>
                  <a:lnTo>
                    <a:pt x="1411" y="31723"/>
                  </a:lnTo>
                  <a:lnTo>
                    <a:pt x="1693" y="32350"/>
                  </a:lnTo>
                  <a:lnTo>
                    <a:pt x="1975" y="32977"/>
                  </a:lnTo>
                  <a:lnTo>
                    <a:pt x="2257" y="33573"/>
                  </a:lnTo>
                  <a:lnTo>
                    <a:pt x="2570" y="34168"/>
                  </a:lnTo>
                  <a:lnTo>
                    <a:pt x="2915" y="34764"/>
                  </a:lnTo>
                  <a:lnTo>
                    <a:pt x="3291" y="35328"/>
                  </a:lnTo>
                  <a:lnTo>
                    <a:pt x="3668" y="35861"/>
                  </a:lnTo>
                  <a:lnTo>
                    <a:pt x="4075" y="36394"/>
                  </a:lnTo>
                  <a:lnTo>
                    <a:pt x="4483" y="36927"/>
                  </a:lnTo>
                  <a:lnTo>
                    <a:pt x="4921" y="37428"/>
                  </a:lnTo>
                  <a:lnTo>
                    <a:pt x="5392" y="37898"/>
                  </a:lnTo>
                  <a:lnTo>
                    <a:pt x="5862" y="38369"/>
                  </a:lnTo>
                  <a:lnTo>
                    <a:pt x="6363" y="38807"/>
                  </a:lnTo>
                  <a:lnTo>
                    <a:pt x="6896" y="39215"/>
                  </a:lnTo>
                  <a:lnTo>
                    <a:pt x="7429" y="39622"/>
                  </a:lnTo>
                  <a:lnTo>
                    <a:pt x="7993" y="39999"/>
                  </a:lnTo>
                  <a:lnTo>
                    <a:pt x="8558" y="40343"/>
                  </a:lnTo>
                  <a:lnTo>
                    <a:pt x="9153" y="40657"/>
                  </a:lnTo>
                  <a:lnTo>
                    <a:pt x="9780" y="40939"/>
                  </a:lnTo>
                  <a:lnTo>
                    <a:pt x="10407" y="41221"/>
                  </a:lnTo>
                  <a:lnTo>
                    <a:pt x="11065" y="41441"/>
                  </a:lnTo>
                  <a:lnTo>
                    <a:pt x="11755" y="41660"/>
                  </a:lnTo>
                  <a:lnTo>
                    <a:pt x="11818" y="41817"/>
                  </a:lnTo>
                  <a:lnTo>
                    <a:pt x="11912" y="41942"/>
                  </a:lnTo>
                  <a:lnTo>
                    <a:pt x="12037" y="42067"/>
                  </a:lnTo>
                  <a:lnTo>
                    <a:pt x="12194" y="42130"/>
                  </a:lnTo>
                  <a:lnTo>
                    <a:pt x="12382" y="42193"/>
                  </a:lnTo>
                  <a:lnTo>
                    <a:pt x="12539" y="42161"/>
                  </a:lnTo>
                  <a:lnTo>
                    <a:pt x="12727" y="42099"/>
                  </a:lnTo>
                  <a:lnTo>
                    <a:pt x="12883" y="42005"/>
                  </a:lnTo>
                  <a:lnTo>
                    <a:pt x="13385" y="41535"/>
                  </a:lnTo>
                  <a:lnTo>
                    <a:pt x="13855" y="41064"/>
                  </a:lnTo>
                  <a:lnTo>
                    <a:pt x="14325" y="40594"/>
                  </a:lnTo>
                  <a:lnTo>
                    <a:pt x="14764" y="40093"/>
                  </a:lnTo>
                  <a:lnTo>
                    <a:pt x="15203" y="39591"/>
                  </a:lnTo>
                  <a:lnTo>
                    <a:pt x="15642" y="39058"/>
                  </a:lnTo>
                  <a:lnTo>
                    <a:pt x="16425" y="37992"/>
                  </a:lnTo>
                  <a:lnTo>
                    <a:pt x="17146" y="36864"/>
                  </a:lnTo>
                  <a:lnTo>
                    <a:pt x="17836" y="35704"/>
                  </a:lnTo>
                  <a:lnTo>
                    <a:pt x="18432" y="34513"/>
                  </a:lnTo>
                  <a:lnTo>
                    <a:pt x="18996" y="33290"/>
                  </a:lnTo>
                  <a:lnTo>
                    <a:pt x="19497" y="32037"/>
                  </a:lnTo>
                  <a:lnTo>
                    <a:pt x="19905" y="30783"/>
                  </a:lnTo>
                  <a:lnTo>
                    <a:pt x="20281" y="29466"/>
                  </a:lnTo>
                  <a:lnTo>
                    <a:pt x="20594" y="28181"/>
                  </a:lnTo>
                  <a:lnTo>
                    <a:pt x="20814" y="26864"/>
                  </a:lnTo>
                  <a:lnTo>
                    <a:pt x="21002" y="25517"/>
                  </a:lnTo>
                  <a:lnTo>
                    <a:pt x="21127" y="24200"/>
                  </a:lnTo>
                  <a:lnTo>
                    <a:pt x="21159" y="22852"/>
                  </a:lnTo>
                  <a:lnTo>
                    <a:pt x="21159" y="22037"/>
                  </a:lnTo>
                  <a:lnTo>
                    <a:pt x="21127" y="21253"/>
                  </a:lnTo>
                  <a:lnTo>
                    <a:pt x="21065" y="20470"/>
                  </a:lnTo>
                  <a:lnTo>
                    <a:pt x="21002" y="19686"/>
                  </a:lnTo>
                  <a:lnTo>
                    <a:pt x="20908" y="18903"/>
                  </a:lnTo>
                  <a:lnTo>
                    <a:pt x="20783" y="18150"/>
                  </a:lnTo>
                  <a:lnTo>
                    <a:pt x="20626" y="17398"/>
                  </a:lnTo>
                  <a:lnTo>
                    <a:pt x="20438" y="16646"/>
                  </a:lnTo>
                  <a:lnTo>
                    <a:pt x="20250" y="15925"/>
                  </a:lnTo>
                  <a:lnTo>
                    <a:pt x="20030" y="15172"/>
                  </a:lnTo>
                  <a:lnTo>
                    <a:pt x="19811" y="14451"/>
                  </a:lnTo>
                  <a:lnTo>
                    <a:pt x="19560" y="13730"/>
                  </a:lnTo>
                  <a:lnTo>
                    <a:pt x="18996" y="12320"/>
                  </a:lnTo>
                  <a:lnTo>
                    <a:pt x="18400" y="10909"/>
                  </a:lnTo>
                  <a:lnTo>
                    <a:pt x="17711" y="9530"/>
                  </a:lnTo>
                  <a:lnTo>
                    <a:pt x="16990" y="8182"/>
                  </a:lnTo>
                  <a:lnTo>
                    <a:pt x="16206" y="6834"/>
                  </a:lnTo>
                  <a:lnTo>
                    <a:pt x="15391" y="5518"/>
                  </a:lnTo>
                  <a:lnTo>
                    <a:pt x="14545" y="4232"/>
                  </a:lnTo>
                  <a:lnTo>
                    <a:pt x="13698" y="2916"/>
                  </a:lnTo>
                  <a:lnTo>
                    <a:pt x="11880" y="346"/>
                  </a:lnTo>
                  <a:lnTo>
                    <a:pt x="11786" y="251"/>
                  </a:lnTo>
                  <a:lnTo>
                    <a:pt x="11661" y="126"/>
                  </a:lnTo>
                  <a:lnTo>
                    <a:pt x="11504" y="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4636525" y="2009175"/>
              <a:ext cx="63525" cy="111300"/>
            </a:xfrm>
            <a:custGeom>
              <a:rect b="b" l="l" r="r" t="t"/>
              <a:pathLst>
                <a:path extrusionOk="0" h="4452" w="2541">
                  <a:moveTo>
                    <a:pt x="816" y="1"/>
                  </a:moveTo>
                  <a:lnTo>
                    <a:pt x="565" y="63"/>
                  </a:lnTo>
                  <a:lnTo>
                    <a:pt x="314" y="189"/>
                  </a:lnTo>
                  <a:lnTo>
                    <a:pt x="220" y="283"/>
                  </a:lnTo>
                  <a:lnTo>
                    <a:pt x="158" y="377"/>
                  </a:lnTo>
                  <a:lnTo>
                    <a:pt x="95" y="471"/>
                  </a:lnTo>
                  <a:lnTo>
                    <a:pt x="32" y="596"/>
                  </a:lnTo>
                  <a:lnTo>
                    <a:pt x="1" y="753"/>
                  </a:lnTo>
                  <a:lnTo>
                    <a:pt x="1" y="878"/>
                  </a:lnTo>
                  <a:lnTo>
                    <a:pt x="64" y="1505"/>
                  </a:lnTo>
                  <a:lnTo>
                    <a:pt x="189" y="2132"/>
                  </a:lnTo>
                  <a:lnTo>
                    <a:pt x="283" y="2728"/>
                  </a:lnTo>
                  <a:lnTo>
                    <a:pt x="314" y="3041"/>
                  </a:lnTo>
                  <a:lnTo>
                    <a:pt x="314" y="3386"/>
                  </a:lnTo>
                  <a:lnTo>
                    <a:pt x="314" y="3637"/>
                  </a:lnTo>
                  <a:lnTo>
                    <a:pt x="408" y="3856"/>
                  </a:lnTo>
                  <a:lnTo>
                    <a:pt x="503" y="4044"/>
                  </a:lnTo>
                  <a:lnTo>
                    <a:pt x="628" y="4170"/>
                  </a:lnTo>
                  <a:lnTo>
                    <a:pt x="785" y="4295"/>
                  </a:lnTo>
                  <a:lnTo>
                    <a:pt x="973" y="4389"/>
                  </a:lnTo>
                  <a:lnTo>
                    <a:pt x="1161" y="4420"/>
                  </a:lnTo>
                  <a:lnTo>
                    <a:pt x="1380" y="4452"/>
                  </a:lnTo>
                  <a:lnTo>
                    <a:pt x="1568" y="4420"/>
                  </a:lnTo>
                  <a:lnTo>
                    <a:pt x="1788" y="4358"/>
                  </a:lnTo>
                  <a:lnTo>
                    <a:pt x="1976" y="4295"/>
                  </a:lnTo>
                  <a:lnTo>
                    <a:pt x="2133" y="4170"/>
                  </a:lnTo>
                  <a:lnTo>
                    <a:pt x="2289" y="4013"/>
                  </a:lnTo>
                  <a:lnTo>
                    <a:pt x="2383" y="3825"/>
                  </a:lnTo>
                  <a:lnTo>
                    <a:pt x="2477" y="3637"/>
                  </a:lnTo>
                  <a:lnTo>
                    <a:pt x="2509" y="3386"/>
                  </a:lnTo>
                  <a:lnTo>
                    <a:pt x="2540" y="2979"/>
                  </a:lnTo>
                  <a:lnTo>
                    <a:pt x="2509" y="2540"/>
                  </a:lnTo>
                  <a:lnTo>
                    <a:pt x="2446" y="2132"/>
                  </a:lnTo>
                  <a:lnTo>
                    <a:pt x="2352" y="1693"/>
                  </a:lnTo>
                  <a:lnTo>
                    <a:pt x="2227" y="1286"/>
                  </a:lnTo>
                  <a:lnTo>
                    <a:pt x="2039" y="910"/>
                  </a:lnTo>
                  <a:lnTo>
                    <a:pt x="1819" y="565"/>
                  </a:lnTo>
                  <a:lnTo>
                    <a:pt x="1537" y="251"/>
                  </a:lnTo>
                  <a:lnTo>
                    <a:pt x="1443" y="157"/>
                  </a:lnTo>
                  <a:lnTo>
                    <a:pt x="1318" y="95"/>
                  </a:lnTo>
                  <a:lnTo>
                    <a:pt x="1192" y="63"/>
                  </a:lnTo>
                  <a:lnTo>
                    <a:pt x="1067" y="32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4704725" y="2199600"/>
              <a:ext cx="59575" cy="88575"/>
            </a:xfrm>
            <a:custGeom>
              <a:rect b="b" l="l" r="r" t="t"/>
              <a:pathLst>
                <a:path extrusionOk="0" h="3543" w="2383">
                  <a:moveTo>
                    <a:pt x="533" y="1"/>
                  </a:moveTo>
                  <a:lnTo>
                    <a:pt x="282" y="32"/>
                  </a:lnTo>
                  <a:lnTo>
                    <a:pt x="157" y="63"/>
                  </a:lnTo>
                  <a:lnTo>
                    <a:pt x="94" y="158"/>
                  </a:lnTo>
                  <a:lnTo>
                    <a:pt x="31" y="283"/>
                  </a:lnTo>
                  <a:lnTo>
                    <a:pt x="0" y="377"/>
                  </a:lnTo>
                  <a:lnTo>
                    <a:pt x="31" y="690"/>
                  </a:lnTo>
                  <a:lnTo>
                    <a:pt x="126" y="1004"/>
                  </a:lnTo>
                  <a:lnTo>
                    <a:pt x="314" y="1599"/>
                  </a:lnTo>
                  <a:lnTo>
                    <a:pt x="470" y="2258"/>
                  </a:lnTo>
                  <a:lnTo>
                    <a:pt x="533" y="2603"/>
                  </a:lnTo>
                  <a:lnTo>
                    <a:pt x="658" y="2947"/>
                  </a:lnTo>
                  <a:lnTo>
                    <a:pt x="721" y="3073"/>
                  </a:lnTo>
                  <a:lnTo>
                    <a:pt x="815" y="3198"/>
                  </a:lnTo>
                  <a:lnTo>
                    <a:pt x="878" y="3292"/>
                  </a:lnTo>
                  <a:lnTo>
                    <a:pt x="1003" y="3386"/>
                  </a:lnTo>
                  <a:lnTo>
                    <a:pt x="1097" y="3449"/>
                  </a:lnTo>
                  <a:lnTo>
                    <a:pt x="1223" y="3512"/>
                  </a:lnTo>
                  <a:lnTo>
                    <a:pt x="1348" y="3512"/>
                  </a:lnTo>
                  <a:lnTo>
                    <a:pt x="1473" y="3543"/>
                  </a:lnTo>
                  <a:lnTo>
                    <a:pt x="1599" y="3543"/>
                  </a:lnTo>
                  <a:lnTo>
                    <a:pt x="1724" y="3512"/>
                  </a:lnTo>
                  <a:lnTo>
                    <a:pt x="1850" y="3449"/>
                  </a:lnTo>
                  <a:lnTo>
                    <a:pt x="1944" y="3386"/>
                  </a:lnTo>
                  <a:lnTo>
                    <a:pt x="2069" y="3292"/>
                  </a:lnTo>
                  <a:lnTo>
                    <a:pt x="2132" y="3198"/>
                  </a:lnTo>
                  <a:lnTo>
                    <a:pt x="2226" y="3073"/>
                  </a:lnTo>
                  <a:lnTo>
                    <a:pt x="2288" y="2947"/>
                  </a:lnTo>
                  <a:lnTo>
                    <a:pt x="2351" y="2697"/>
                  </a:lnTo>
                  <a:lnTo>
                    <a:pt x="2382" y="2477"/>
                  </a:lnTo>
                  <a:lnTo>
                    <a:pt x="2382" y="2195"/>
                  </a:lnTo>
                  <a:lnTo>
                    <a:pt x="2351" y="1944"/>
                  </a:lnTo>
                  <a:lnTo>
                    <a:pt x="2288" y="1693"/>
                  </a:lnTo>
                  <a:lnTo>
                    <a:pt x="2226" y="1443"/>
                  </a:lnTo>
                  <a:lnTo>
                    <a:pt x="2100" y="1192"/>
                  </a:lnTo>
                  <a:lnTo>
                    <a:pt x="1975" y="941"/>
                  </a:lnTo>
                  <a:lnTo>
                    <a:pt x="1818" y="722"/>
                  </a:lnTo>
                  <a:lnTo>
                    <a:pt x="1630" y="534"/>
                  </a:lnTo>
                  <a:lnTo>
                    <a:pt x="1442" y="377"/>
                  </a:lnTo>
                  <a:lnTo>
                    <a:pt x="1254" y="220"/>
                  </a:lnTo>
                  <a:lnTo>
                    <a:pt x="1003" y="95"/>
                  </a:lnTo>
                  <a:lnTo>
                    <a:pt x="784" y="32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4598150" y="2181575"/>
              <a:ext cx="58775" cy="101900"/>
            </a:xfrm>
            <a:custGeom>
              <a:rect b="b" l="l" r="r" t="t"/>
              <a:pathLst>
                <a:path extrusionOk="0" h="4076" w="2351">
                  <a:moveTo>
                    <a:pt x="1599" y="1"/>
                  </a:moveTo>
                  <a:lnTo>
                    <a:pt x="1473" y="32"/>
                  </a:lnTo>
                  <a:lnTo>
                    <a:pt x="1254" y="126"/>
                  </a:lnTo>
                  <a:lnTo>
                    <a:pt x="1034" y="252"/>
                  </a:lnTo>
                  <a:lnTo>
                    <a:pt x="846" y="408"/>
                  </a:lnTo>
                  <a:lnTo>
                    <a:pt x="721" y="596"/>
                  </a:lnTo>
                  <a:lnTo>
                    <a:pt x="564" y="784"/>
                  </a:lnTo>
                  <a:lnTo>
                    <a:pt x="470" y="973"/>
                  </a:lnTo>
                  <a:lnTo>
                    <a:pt x="251" y="1443"/>
                  </a:lnTo>
                  <a:lnTo>
                    <a:pt x="94" y="1944"/>
                  </a:lnTo>
                  <a:lnTo>
                    <a:pt x="63" y="2195"/>
                  </a:lnTo>
                  <a:lnTo>
                    <a:pt x="31" y="2414"/>
                  </a:lnTo>
                  <a:lnTo>
                    <a:pt x="0" y="2665"/>
                  </a:lnTo>
                  <a:lnTo>
                    <a:pt x="0" y="2916"/>
                  </a:lnTo>
                  <a:lnTo>
                    <a:pt x="63" y="3167"/>
                  </a:lnTo>
                  <a:lnTo>
                    <a:pt x="125" y="3418"/>
                  </a:lnTo>
                  <a:lnTo>
                    <a:pt x="157" y="3574"/>
                  </a:lnTo>
                  <a:lnTo>
                    <a:pt x="251" y="3700"/>
                  </a:lnTo>
                  <a:lnTo>
                    <a:pt x="345" y="3825"/>
                  </a:lnTo>
                  <a:lnTo>
                    <a:pt x="470" y="3919"/>
                  </a:lnTo>
                  <a:lnTo>
                    <a:pt x="564" y="3982"/>
                  </a:lnTo>
                  <a:lnTo>
                    <a:pt x="721" y="4013"/>
                  </a:lnTo>
                  <a:lnTo>
                    <a:pt x="846" y="4044"/>
                  </a:lnTo>
                  <a:lnTo>
                    <a:pt x="972" y="4076"/>
                  </a:lnTo>
                  <a:lnTo>
                    <a:pt x="1128" y="4044"/>
                  </a:lnTo>
                  <a:lnTo>
                    <a:pt x="1254" y="4013"/>
                  </a:lnTo>
                  <a:lnTo>
                    <a:pt x="1379" y="3950"/>
                  </a:lnTo>
                  <a:lnTo>
                    <a:pt x="1505" y="3888"/>
                  </a:lnTo>
                  <a:lnTo>
                    <a:pt x="1630" y="3794"/>
                  </a:lnTo>
                  <a:lnTo>
                    <a:pt x="1724" y="3700"/>
                  </a:lnTo>
                  <a:lnTo>
                    <a:pt x="1818" y="3574"/>
                  </a:lnTo>
                  <a:lnTo>
                    <a:pt x="1881" y="3418"/>
                  </a:lnTo>
                  <a:lnTo>
                    <a:pt x="1975" y="3041"/>
                  </a:lnTo>
                  <a:lnTo>
                    <a:pt x="2038" y="2697"/>
                  </a:lnTo>
                  <a:lnTo>
                    <a:pt x="2100" y="2352"/>
                  </a:lnTo>
                  <a:lnTo>
                    <a:pt x="2163" y="1976"/>
                  </a:lnTo>
                  <a:lnTo>
                    <a:pt x="2257" y="1599"/>
                  </a:lnTo>
                  <a:lnTo>
                    <a:pt x="2351" y="1255"/>
                  </a:lnTo>
                  <a:lnTo>
                    <a:pt x="2351" y="879"/>
                  </a:lnTo>
                  <a:lnTo>
                    <a:pt x="2351" y="690"/>
                  </a:lnTo>
                  <a:lnTo>
                    <a:pt x="2320" y="502"/>
                  </a:lnTo>
                  <a:lnTo>
                    <a:pt x="2288" y="377"/>
                  </a:lnTo>
                  <a:lnTo>
                    <a:pt x="2194" y="283"/>
                  </a:lnTo>
                  <a:lnTo>
                    <a:pt x="2100" y="158"/>
                  </a:lnTo>
                  <a:lnTo>
                    <a:pt x="2006" y="95"/>
                  </a:lnTo>
                  <a:lnTo>
                    <a:pt x="1881" y="32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4495475" y="2346150"/>
              <a:ext cx="67425" cy="148925"/>
            </a:xfrm>
            <a:custGeom>
              <a:rect b="b" l="l" r="r" t="t"/>
              <a:pathLst>
                <a:path extrusionOk="0" h="5957" w="2697">
                  <a:moveTo>
                    <a:pt x="1756" y="1"/>
                  </a:moveTo>
                  <a:lnTo>
                    <a:pt x="1631" y="32"/>
                  </a:lnTo>
                  <a:lnTo>
                    <a:pt x="1505" y="63"/>
                  </a:lnTo>
                  <a:lnTo>
                    <a:pt x="1380" y="126"/>
                  </a:lnTo>
                  <a:lnTo>
                    <a:pt x="1255" y="220"/>
                  </a:lnTo>
                  <a:lnTo>
                    <a:pt x="1004" y="502"/>
                  </a:lnTo>
                  <a:lnTo>
                    <a:pt x="753" y="816"/>
                  </a:lnTo>
                  <a:lnTo>
                    <a:pt x="565" y="1160"/>
                  </a:lnTo>
                  <a:lnTo>
                    <a:pt x="377" y="1537"/>
                  </a:lnTo>
                  <a:lnTo>
                    <a:pt x="220" y="1944"/>
                  </a:lnTo>
                  <a:lnTo>
                    <a:pt x="126" y="2383"/>
                  </a:lnTo>
                  <a:lnTo>
                    <a:pt x="32" y="2822"/>
                  </a:lnTo>
                  <a:lnTo>
                    <a:pt x="1" y="3261"/>
                  </a:lnTo>
                  <a:lnTo>
                    <a:pt x="32" y="3668"/>
                  </a:lnTo>
                  <a:lnTo>
                    <a:pt x="95" y="4107"/>
                  </a:lnTo>
                  <a:lnTo>
                    <a:pt x="189" y="4483"/>
                  </a:lnTo>
                  <a:lnTo>
                    <a:pt x="345" y="4859"/>
                  </a:lnTo>
                  <a:lnTo>
                    <a:pt x="565" y="5204"/>
                  </a:lnTo>
                  <a:lnTo>
                    <a:pt x="816" y="5486"/>
                  </a:lnTo>
                  <a:lnTo>
                    <a:pt x="972" y="5612"/>
                  </a:lnTo>
                  <a:lnTo>
                    <a:pt x="1160" y="5737"/>
                  </a:lnTo>
                  <a:lnTo>
                    <a:pt x="1317" y="5831"/>
                  </a:lnTo>
                  <a:lnTo>
                    <a:pt x="1537" y="5894"/>
                  </a:lnTo>
                  <a:lnTo>
                    <a:pt x="1693" y="5956"/>
                  </a:lnTo>
                  <a:lnTo>
                    <a:pt x="1881" y="5925"/>
                  </a:lnTo>
                  <a:lnTo>
                    <a:pt x="2007" y="5862"/>
                  </a:lnTo>
                  <a:lnTo>
                    <a:pt x="2164" y="5800"/>
                  </a:lnTo>
                  <a:lnTo>
                    <a:pt x="2258" y="5674"/>
                  </a:lnTo>
                  <a:lnTo>
                    <a:pt x="2352" y="5517"/>
                  </a:lnTo>
                  <a:lnTo>
                    <a:pt x="2414" y="5361"/>
                  </a:lnTo>
                  <a:lnTo>
                    <a:pt x="2446" y="5204"/>
                  </a:lnTo>
                  <a:lnTo>
                    <a:pt x="2446" y="4953"/>
                  </a:lnTo>
                  <a:lnTo>
                    <a:pt x="2446" y="4671"/>
                  </a:lnTo>
                  <a:lnTo>
                    <a:pt x="2352" y="4170"/>
                  </a:lnTo>
                  <a:lnTo>
                    <a:pt x="2226" y="3637"/>
                  </a:lnTo>
                  <a:lnTo>
                    <a:pt x="2195" y="3386"/>
                  </a:lnTo>
                  <a:lnTo>
                    <a:pt x="2164" y="3104"/>
                  </a:lnTo>
                  <a:lnTo>
                    <a:pt x="2164" y="2822"/>
                  </a:lnTo>
                  <a:lnTo>
                    <a:pt x="2164" y="2571"/>
                  </a:lnTo>
                  <a:lnTo>
                    <a:pt x="2226" y="2289"/>
                  </a:lnTo>
                  <a:lnTo>
                    <a:pt x="2258" y="2038"/>
                  </a:lnTo>
                  <a:lnTo>
                    <a:pt x="2446" y="1537"/>
                  </a:lnTo>
                  <a:lnTo>
                    <a:pt x="2634" y="1004"/>
                  </a:lnTo>
                  <a:lnTo>
                    <a:pt x="2696" y="878"/>
                  </a:lnTo>
                  <a:lnTo>
                    <a:pt x="2696" y="722"/>
                  </a:lnTo>
                  <a:lnTo>
                    <a:pt x="2696" y="596"/>
                  </a:lnTo>
                  <a:lnTo>
                    <a:pt x="2634" y="471"/>
                  </a:lnTo>
                  <a:lnTo>
                    <a:pt x="2571" y="377"/>
                  </a:lnTo>
                  <a:lnTo>
                    <a:pt x="2508" y="283"/>
                  </a:lnTo>
                  <a:lnTo>
                    <a:pt x="2383" y="189"/>
                  </a:lnTo>
                  <a:lnTo>
                    <a:pt x="2289" y="126"/>
                  </a:lnTo>
                  <a:lnTo>
                    <a:pt x="2038" y="32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4626350" y="2555400"/>
              <a:ext cx="80750" cy="97175"/>
            </a:xfrm>
            <a:custGeom>
              <a:rect b="b" l="l" r="r" t="t"/>
              <a:pathLst>
                <a:path extrusionOk="0" h="3887" w="3230">
                  <a:moveTo>
                    <a:pt x="565" y="0"/>
                  </a:moveTo>
                  <a:lnTo>
                    <a:pt x="408" y="31"/>
                  </a:lnTo>
                  <a:lnTo>
                    <a:pt x="251" y="94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0" y="533"/>
                  </a:lnTo>
                  <a:lnTo>
                    <a:pt x="0" y="1097"/>
                  </a:lnTo>
                  <a:lnTo>
                    <a:pt x="95" y="1630"/>
                  </a:lnTo>
                  <a:lnTo>
                    <a:pt x="157" y="1881"/>
                  </a:lnTo>
                  <a:lnTo>
                    <a:pt x="220" y="2132"/>
                  </a:lnTo>
                  <a:lnTo>
                    <a:pt x="345" y="2382"/>
                  </a:lnTo>
                  <a:lnTo>
                    <a:pt x="502" y="2633"/>
                  </a:lnTo>
                  <a:lnTo>
                    <a:pt x="690" y="2915"/>
                  </a:lnTo>
                  <a:lnTo>
                    <a:pt x="910" y="3166"/>
                  </a:lnTo>
                  <a:lnTo>
                    <a:pt x="1129" y="3385"/>
                  </a:lnTo>
                  <a:lnTo>
                    <a:pt x="1380" y="3573"/>
                  </a:lnTo>
                  <a:lnTo>
                    <a:pt x="1630" y="3730"/>
                  </a:lnTo>
                  <a:lnTo>
                    <a:pt x="1944" y="3856"/>
                  </a:lnTo>
                  <a:lnTo>
                    <a:pt x="2257" y="3887"/>
                  </a:lnTo>
                  <a:lnTo>
                    <a:pt x="2602" y="3856"/>
                  </a:lnTo>
                  <a:lnTo>
                    <a:pt x="2759" y="3824"/>
                  </a:lnTo>
                  <a:lnTo>
                    <a:pt x="2916" y="3730"/>
                  </a:lnTo>
                  <a:lnTo>
                    <a:pt x="3010" y="3605"/>
                  </a:lnTo>
                  <a:lnTo>
                    <a:pt x="3104" y="3448"/>
                  </a:lnTo>
                  <a:lnTo>
                    <a:pt x="3166" y="3291"/>
                  </a:lnTo>
                  <a:lnTo>
                    <a:pt x="3229" y="3135"/>
                  </a:lnTo>
                  <a:lnTo>
                    <a:pt x="3229" y="2947"/>
                  </a:lnTo>
                  <a:lnTo>
                    <a:pt x="3198" y="2790"/>
                  </a:lnTo>
                  <a:lnTo>
                    <a:pt x="3135" y="2570"/>
                  </a:lnTo>
                  <a:lnTo>
                    <a:pt x="3010" y="2382"/>
                  </a:lnTo>
                  <a:lnTo>
                    <a:pt x="2884" y="2194"/>
                  </a:lnTo>
                  <a:lnTo>
                    <a:pt x="2728" y="2038"/>
                  </a:lnTo>
                  <a:lnTo>
                    <a:pt x="2414" y="1724"/>
                  </a:lnTo>
                  <a:lnTo>
                    <a:pt x="2069" y="1411"/>
                  </a:lnTo>
                  <a:lnTo>
                    <a:pt x="1505" y="878"/>
                  </a:lnTo>
                  <a:lnTo>
                    <a:pt x="1223" y="564"/>
                  </a:lnTo>
                  <a:lnTo>
                    <a:pt x="1004" y="251"/>
                  </a:lnTo>
                  <a:lnTo>
                    <a:pt x="878" y="125"/>
                  </a:lnTo>
                  <a:lnTo>
                    <a:pt x="721" y="31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4768200" y="2458225"/>
              <a:ext cx="78375" cy="76025"/>
            </a:xfrm>
            <a:custGeom>
              <a:rect b="b" l="l" r="r" t="t"/>
              <a:pathLst>
                <a:path extrusionOk="0" h="3041" w="3135">
                  <a:moveTo>
                    <a:pt x="721" y="0"/>
                  </a:moveTo>
                  <a:lnTo>
                    <a:pt x="533" y="31"/>
                  </a:lnTo>
                  <a:lnTo>
                    <a:pt x="376" y="125"/>
                  </a:lnTo>
                  <a:lnTo>
                    <a:pt x="220" y="251"/>
                  </a:lnTo>
                  <a:lnTo>
                    <a:pt x="126" y="408"/>
                  </a:lnTo>
                  <a:lnTo>
                    <a:pt x="32" y="564"/>
                  </a:lnTo>
                  <a:lnTo>
                    <a:pt x="0" y="752"/>
                  </a:lnTo>
                  <a:lnTo>
                    <a:pt x="0" y="972"/>
                  </a:lnTo>
                  <a:lnTo>
                    <a:pt x="32" y="1191"/>
                  </a:lnTo>
                  <a:lnTo>
                    <a:pt x="94" y="1411"/>
                  </a:lnTo>
                  <a:lnTo>
                    <a:pt x="188" y="1630"/>
                  </a:lnTo>
                  <a:lnTo>
                    <a:pt x="282" y="1849"/>
                  </a:lnTo>
                  <a:lnTo>
                    <a:pt x="439" y="2038"/>
                  </a:lnTo>
                  <a:lnTo>
                    <a:pt x="721" y="2382"/>
                  </a:lnTo>
                  <a:lnTo>
                    <a:pt x="909" y="2570"/>
                  </a:lnTo>
                  <a:lnTo>
                    <a:pt x="1160" y="2727"/>
                  </a:lnTo>
                  <a:lnTo>
                    <a:pt x="1379" y="2853"/>
                  </a:lnTo>
                  <a:lnTo>
                    <a:pt x="1630" y="2978"/>
                  </a:lnTo>
                  <a:lnTo>
                    <a:pt x="1881" y="3009"/>
                  </a:lnTo>
                  <a:lnTo>
                    <a:pt x="2163" y="3041"/>
                  </a:lnTo>
                  <a:lnTo>
                    <a:pt x="2414" y="2978"/>
                  </a:lnTo>
                  <a:lnTo>
                    <a:pt x="2696" y="2884"/>
                  </a:lnTo>
                  <a:lnTo>
                    <a:pt x="2853" y="2790"/>
                  </a:lnTo>
                  <a:lnTo>
                    <a:pt x="2978" y="2665"/>
                  </a:lnTo>
                  <a:lnTo>
                    <a:pt x="3072" y="2508"/>
                  </a:lnTo>
                  <a:lnTo>
                    <a:pt x="3103" y="2320"/>
                  </a:lnTo>
                  <a:lnTo>
                    <a:pt x="3135" y="2163"/>
                  </a:lnTo>
                  <a:lnTo>
                    <a:pt x="3135" y="1975"/>
                  </a:lnTo>
                  <a:lnTo>
                    <a:pt x="3103" y="1787"/>
                  </a:lnTo>
                  <a:lnTo>
                    <a:pt x="3041" y="1630"/>
                  </a:lnTo>
                  <a:lnTo>
                    <a:pt x="2915" y="1442"/>
                  </a:lnTo>
                  <a:lnTo>
                    <a:pt x="2759" y="1317"/>
                  </a:lnTo>
                  <a:lnTo>
                    <a:pt x="2602" y="1191"/>
                  </a:lnTo>
                  <a:lnTo>
                    <a:pt x="2445" y="1066"/>
                  </a:lnTo>
                  <a:lnTo>
                    <a:pt x="2194" y="940"/>
                  </a:lnTo>
                  <a:lnTo>
                    <a:pt x="1912" y="784"/>
                  </a:lnTo>
                  <a:lnTo>
                    <a:pt x="1724" y="658"/>
                  </a:lnTo>
                  <a:lnTo>
                    <a:pt x="1505" y="470"/>
                  </a:lnTo>
                  <a:lnTo>
                    <a:pt x="1317" y="282"/>
                  </a:lnTo>
                  <a:lnTo>
                    <a:pt x="1097" y="125"/>
                  </a:lnTo>
                  <a:lnTo>
                    <a:pt x="909" y="31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4816775" y="2687825"/>
              <a:ext cx="103475" cy="58800"/>
            </a:xfrm>
            <a:custGeom>
              <a:rect b="b" l="l" r="r" t="t"/>
              <a:pathLst>
                <a:path extrusionOk="0" h="2352" w="4139">
                  <a:moveTo>
                    <a:pt x="565" y="1"/>
                  </a:moveTo>
                  <a:lnTo>
                    <a:pt x="345" y="63"/>
                  </a:lnTo>
                  <a:lnTo>
                    <a:pt x="189" y="157"/>
                  </a:lnTo>
                  <a:lnTo>
                    <a:pt x="95" y="251"/>
                  </a:lnTo>
                  <a:lnTo>
                    <a:pt x="63" y="345"/>
                  </a:lnTo>
                  <a:lnTo>
                    <a:pt x="32" y="439"/>
                  </a:lnTo>
                  <a:lnTo>
                    <a:pt x="1" y="565"/>
                  </a:lnTo>
                  <a:lnTo>
                    <a:pt x="32" y="721"/>
                  </a:lnTo>
                  <a:lnTo>
                    <a:pt x="32" y="878"/>
                  </a:lnTo>
                  <a:lnTo>
                    <a:pt x="157" y="1160"/>
                  </a:lnTo>
                  <a:lnTo>
                    <a:pt x="314" y="1380"/>
                  </a:lnTo>
                  <a:lnTo>
                    <a:pt x="502" y="1599"/>
                  </a:lnTo>
                  <a:lnTo>
                    <a:pt x="753" y="1787"/>
                  </a:lnTo>
                  <a:lnTo>
                    <a:pt x="1035" y="1944"/>
                  </a:lnTo>
                  <a:lnTo>
                    <a:pt x="1317" y="2069"/>
                  </a:lnTo>
                  <a:lnTo>
                    <a:pt x="1568" y="2163"/>
                  </a:lnTo>
                  <a:lnTo>
                    <a:pt x="1913" y="2257"/>
                  </a:lnTo>
                  <a:lnTo>
                    <a:pt x="2258" y="2320"/>
                  </a:lnTo>
                  <a:lnTo>
                    <a:pt x="2602" y="2352"/>
                  </a:lnTo>
                  <a:lnTo>
                    <a:pt x="2916" y="2320"/>
                  </a:lnTo>
                  <a:lnTo>
                    <a:pt x="3261" y="2226"/>
                  </a:lnTo>
                  <a:lnTo>
                    <a:pt x="3543" y="2101"/>
                  </a:lnTo>
                  <a:lnTo>
                    <a:pt x="3668" y="2007"/>
                  </a:lnTo>
                  <a:lnTo>
                    <a:pt x="3794" y="1881"/>
                  </a:lnTo>
                  <a:lnTo>
                    <a:pt x="3919" y="1756"/>
                  </a:lnTo>
                  <a:lnTo>
                    <a:pt x="4013" y="1599"/>
                  </a:lnTo>
                  <a:lnTo>
                    <a:pt x="4076" y="1442"/>
                  </a:lnTo>
                  <a:lnTo>
                    <a:pt x="4107" y="1286"/>
                  </a:lnTo>
                  <a:lnTo>
                    <a:pt x="4138" y="1098"/>
                  </a:lnTo>
                  <a:lnTo>
                    <a:pt x="4107" y="941"/>
                  </a:lnTo>
                  <a:lnTo>
                    <a:pt x="4044" y="784"/>
                  </a:lnTo>
                  <a:lnTo>
                    <a:pt x="3950" y="627"/>
                  </a:lnTo>
                  <a:lnTo>
                    <a:pt x="3856" y="502"/>
                  </a:lnTo>
                  <a:lnTo>
                    <a:pt x="3699" y="408"/>
                  </a:lnTo>
                  <a:lnTo>
                    <a:pt x="3480" y="314"/>
                  </a:lnTo>
                  <a:lnTo>
                    <a:pt x="3261" y="251"/>
                  </a:lnTo>
                  <a:lnTo>
                    <a:pt x="3041" y="220"/>
                  </a:lnTo>
                  <a:lnTo>
                    <a:pt x="2790" y="220"/>
                  </a:lnTo>
                  <a:lnTo>
                    <a:pt x="2414" y="251"/>
                  </a:lnTo>
                  <a:lnTo>
                    <a:pt x="2195" y="283"/>
                  </a:lnTo>
                  <a:lnTo>
                    <a:pt x="2007" y="283"/>
                  </a:lnTo>
                  <a:lnTo>
                    <a:pt x="1819" y="251"/>
                  </a:lnTo>
                  <a:lnTo>
                    <a:pt x="1631" y="220"/>
                  </a:lnTo>
                  <a:lnTo>
                    <a:pt x="1286" y="95"/>
                  </a:lnTo>
                  <a:lnTo>
                    <a:pt x="941" y="3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4949225" y="2675275"/>
              <a:ext cx="50175" cy="35300"/>
            </a:xfrm>
            <a:custGeom>
              <a:rect b="b" l="l" r="r" t="t"/>
              <a:pathLst>
                <a:path extrusionOk="0" h="1412" w="2007">
                  <a:moveTo>
                    <a:pt x="345" y="1"/>
                  </a:moveTo>
                  <a:lnTo>
                    <a:pt x="251" y="64"/>
                  </a:lnTo>
                  <a:lnTo>
                    <a:pt x="188" y="126"/>
                  </a:lnTo>
                  <a:lnTo>
                    <a:pt x="126" y="220"/>
                  </a:lnTo>
                  <a:lnTo>
                    <a:pt x="63" y="283"/>
                  </a:lnTo>
                  <a:lnTo>
                    <a:pt x="0" y="503"/>
                  </a:lnTo>
                  <a:lnTo>
                    <a:pt x="0" y="722"/>
                  </a:lnTo>
                  <a:lnTo>
                    <a:pt x="94" y="910"/>
                  </a:lnTo>
                  <a:lnTo>
                    <a:pt x="126" y="1004"/>
                  </a:lnTo>
                  <a:lnTo>
                    <a:pt x="220" y="1098"/>
                  </a:lnTo>
                  <a:lnTo>
                    <a:pt x="314" y="1129"/>
                  </a:lnTo>
                  <a:lnTo>
                    <a:pt x="439" y="1192"/>
                  </a:lnTo>
                  <a:lnTo>
                    <a:pt x="1191" y="1380"/>
                  </a:lnTo>
                  <a:lnTo>
                    <a:pt x="1379" y="1412"/>
                  </a:lnTo>
                  <a:lnTo>
                    <a:pt x="1505" y="1380"/>
                  </a:lnTo>
                  <a:lnTo>
                    <a:pt x="1630" y="1349"/>
                  </a:lnTo>
                  <a:lnTo>
                    <a:pt x="1756" y="1286"/>
                  </a:lnTo>
                  <a:lnTo>
                    <a:pt x="1850" y="1192"/>
                  </a:lnTo>
                  <a:lnTo>
                    <a:pt x="1912" y="1067"/>
                  </a:lnTo>
                  <a:lnTo>
                    <a:pt x="1975" y="973"/>
                  </a:lnTo>
                  <a:lnTo>
                    <a:pt x="2006" y="847"/>
                  </a:lnTo>
                  <a:lnTo>
                    <a:pt x="2006" y="691"/>
                  </a:lnTo>
                  <a:lnTo>
                    <a:pt x="2006" y="565"/>
                  </a:lnTo>
                  <a:lnTo>
                    <a:pt x="1975" y="440"/>
                  </a:lnTo>
                  <a:lnTo>
                    <a:pt x="1881" y="346"/>
                  </a:lnTo>
                  <a:lnTo>
                    <a:pt x="1818" y="220"/>
                  </a:lnTo>
                  <a:lnTo>
                    <a:pt x="1693" y="158"/>
                  </a:lnTo>
                  <a:lnTo>
                    <a:pt x="1536" y="95"/>
                  </a:lnTo>
                  <a:lnTo>
                    <a:pt x="1379" y="64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3383475" y="1079750"/>
              <a:ext cx="81525" cy="134825"/>
            </a:xfrm>
            <a:custGeom>
              <a:rect b="b" l="l" r="r" t="t"/>
              <a:pathLst>
                <a:path extrusionOk="0" h="5393" w="3261">
                  <a:moveTo>
                    <a:pt x="878" y="1"/>
                  </a:moveTo>
                  <a:lnTo>
                    <a:pt x="627" y="32"/>
                  </a:lnTo>
                  <a:lnTo>
                    <a:pt x="533" y="64"/>
                  </a:lnTo>
                  <a:lnTo>
                    <a:pt x="439" y="126"/>
                  </a:lnTo>
                  <a:lnTo>
                    <a:pt x="377" y="158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26" y="408"/>
                  </a:lnTo>
                  <a:lnTo>
                    <a:pt x="126" y="440"/>
                  </a:lnTo>
                  <a:lnTo>
                    <a:pt x="32" y="659"/>
                  </a:lnTo>
                  <a:lnTo>
                    <a:pt x="0" y="879"/>
                  </a:lnTo>
                  <a:lnTo>
                    <a:pt x="32" y="1129"/>
                  </a:lnTo>
                  <a:lnTo>
                    <a:pt x="63" y="1223"/>
                  </a:lnTo>
                  <a:lnTo>
                    <a:pt x="126" y="1349"/>
                  </a:lnTo>
                  <a:lnTo>
                    <a:pt x="377" y="1725"/>
                  </a:lnTo>
                  <a:lnTo>
                    <a:pt x="596" y="2132"/>
                  </a:lnTo>
                  <a:lnTo>
                    <a:pt x="753" y="2540"/>
                  </a:lnTo>
                  <a:lnTo>
                    <a:pt x="909" y="2979"/>
                  </a:lnTo>
                  <a:lnTo>
                    <a:pt x="1004" y="3386"/>
                  </a:lnTo>
                  <a:lnTo>
                    <a:pt x="1098" y="3825"/>
                  </a:lnTo>
                  <a:lnTo>
                    <a:pt x="1286" y="4734"/>
                  </a:lnTo>
                  <a:lnTo>
                    <a:pt x="1348" y="4860"/>
                  </a:lnTo>
                  <a:lnTo>
                    <a:pt x="1380" y="4985"/>
                  </a:lnTo>
                  <a:lnTo>
                    <a:pt x="1474" y="5079"/>
                  </a:lnTo>
                  <a:lnTo>
                    <a:pt x="1568" y="5173"/>
                  </a:lnTo>
                  <a:lnTo>
                    <a:pt x="1787" y="5330"/>
                  </a:lnTo>
                  <a:lnTo>
                    <a:pt x="2069" y="5392"/>
                  </a:lnTo>
                  <a:lnTo>
                    <a:pt x="2320" y="5392"/>
                  </a:lnTo>
                  <a:lnTo>
                    <a:pt x="2445" y="5361"/>
                  </a:lnTo>
                  <a:lnTo>
                    <a:pt x="2571" y="5330"/>
                  </a:lnTo>
                  <a:lnTo>
                    <a:pt x="2696" y="5267"/>
                  </a:lnTo>
                  <a:lnTo>
                    <a:pt x="2790" y="5173"/>
                  </a:lnTo>
                  <a:lnTo>
                    <a:pt x="2884" y="5079"/>
                  </a:lnTo>
                  <a:lnTo>
                    <a:pt x="2947" y="4954"/>
                  </a:lnTo>
                  <a:lnTo>
                    <a:pt x="3072" y="4609"/>
                  </a:lnTo>
                  <a:lnTo>
                    <a:pt x="3166" y="4295"/>
                  </a:lnTo>
                  <a:lnTo>
                    <a:pt x="3229" y="3951"/>
                  </a:lnTo>
                  <a:lnTo>
                    <a:pt x="3260" y="3606"/>
                  </a:lnTo>
                  <a:lnTo>
                    <a:pt x="3229" y="3261"/>
                  </a:lnTo>
                  <a:lnTo>
                    <a:pt x="3198" y="2947"/>
                  </a:lnTo>
                  <a:lnTo>
                    <a:pt x="3104" y="2603"/>
                  </a:lnTo>
                  <a:lnTo>
                    <a:pt x="3010" y="2289"/>
                  </a:lnTo>
                  <a:lnTo>
                    <a:pt x="2884" y="1976"/>
                  </a:lnTo>
                  <a:lnTo>
                    <a:pt x="2728" y="1662"/>
                  </a:lnTo>
                  <a:lnTo>
                    <a:pt x="2539" y="1380"/>
                  </a:lnTo>
                  <a:lnTo>
                    <a:pt x="2320" y="1098"/>
                  </a:lnTo>
                  <a:lnTo>
                    <a:pt x="2101" y="816"/>
                  </a:lnTo>
                  <a:lnTo>
                    <a:pt x="1850" y="565"/>
                  </a:lnTo>
                  <a:lnTo>
                    <a:pt x="1599" y="346"/>
                  </a:lnTo>
                  <a:lnTo>
                    <a:pt x="1317" y="126"/>
                  </a:lnTo>
                  <a:lnTo>
                    <a:pt x="1223" y="64"/>
                  </a:lnTo>
                  <a:lnTo>
                    <a:pt x="1129" y="32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3466550" y="1262350"/>
              <a:ext cx="57225" cy="158325"/>
            </a:xfrm>
            <a:custGeom>
              <a:rect b="b" l="l" r="r" t="t"/>
              <a:pathLst>
                <a:path extrusionOk="0" h="6333" w="2289">
                  <a:moveTo>
                    <a:pt x="439" y="1"/>
                  </a:moveTo>
                  <a:lnTo>
                    <a:pt x="314" y="32"/>
                  </a:lnTo>
                  <a:lnTo>
                    <a:pt x="188" y="95"/>
                  </a:lnTo>
                  <a:lnTo>
                    <a:pt x="94" y="220"/>
                  </a:lnTo>
                  <a:lnTo>
                    <a:pt x="31" y="345"/>
                  </a:lnTo>
                  <a:lnTo>
                    <a:pt x="0" y="502"/>
                  </a:lnTo>
                  <a:lnTo>
                    <a:pt x="31" y="659"/>
                  </a:lnTo>
                  <a:lnTo>
                    <a:pt x="157" y="910"/>
                  </a:lnTo>
                  <a:lnTo>
                    <a:pt x="220" y="1192"/>
                  </a:lnTo>
                  <a:lnTo>
                    <a:pt x="345" y="1725"/>
                  </a:lnTo>
                  <a:lnTo>
                    <a:pt x="439" y="2320"/>
                  </a:lnTo>
                  <a:lnTo>
                    <a:pt x="439" y="2916"/>
                  </a:lnTo>
                  <a:lnTo>
                    <a:pt x="439" y="3511"/>
                  </a:lnTo>
                  <a:lnTo>
                    <a:pt x="376" y="4107"/>
                  </a:lnTo>
                  <a:lnTo>
                    <a:pt x="251" y="5235"/>
                  </a:lnTo>
                  <a:lnTo>
                    <a:pt x="220" y="5392"/>
                  </a:lnTo>
                  <a:lnTo>
                    <a:pt x="251" y="5549"/>
                  </a:lnTo>
                  <a:lnTo>
                    <a:pt x="282" y="5706"/>
                  </a:lnTo>
                  <a:lnTo>
                    <a:pt x="376" y="5831"/>
                  </a:lnTo>
                  <a:lnTo>
                    <a:pt x="439" y="5956"/>
                  </a:lnTo>
                  <a:lnTo>
                    <a:pt x="564" y="6050"/>
                  </a:lnTo>
                  <a:lnTo>
                    <a:pt x="658" y="6144"/>
                  </a:lnTo>
                  <a:lnTo>
                    <a:pt x="784" y="6239"/>
                  </a:lnTo>
                  <a:lnTo>
                    <a:pt x="909" y="6301"/>
                  </a:lnTo>
                  <a:lnTo>
                    <a:pt x="1066" y="6333"/>
                  </a:lnTo>
                  <a:lnTo>
                    <a:pt x="1191" y="6333"/>
                  </a:lnTo>
                  <a:lnTo>
                    <a:pt x="1317" y="6301"/>
                  </a:lnTo>
                  <a:lnTo>
                    <a:pt x="1442" y="6239"/>
                  </a:lnTo>
                  <a:lnTo>
                    <a:pt x="1567" y="6176"/>
                  </a:lnTo>
                  <a:lnTo>
                    <a:pt x="1693" y="6050"/>
                  </a:lnTo>
                  <a:lnTo>
                    <a:pt x="1787" y="5894"/>
                  </a:lnTo>
                  <a:lnTo>
                    <a:pt x="1944" y="5518"/>
                  </a:lnTo>
                  <a:lnTo>
                    <a:pt x="2069" y="5141"/>
                  </a:lnTo>
                  <a:lnTo>
                    <a:pt x="2163" y="4765"/>
                  </a:lnTo>
                  <a:lnTo>
                    <a:pt x="2226" y="4389"/>
                  </a:lnTo>
                  <a:lnTo>
                    <a:pt x="2288" y="4013"/>
                  </a:lnTo>
                  <a:lnTo>
                    <a:pt x="2288" y="3605"/>
                  </a:lnTo>
                  <a:lnTo>
                    <a:pt x="2257" y="3198"/>
                  </a:lnTo>
                  <a:lnTo>
                    <a:pt x="2194" y="2790"/>
                  </a:lnTo>
                  <a:lnTo>
                    <a:pt x="2100" y="2414"/>
                  </a:lnTo>
                  <a:lnTo>
                    <a:pt x="1975" y="2038"/>
                  </a:lnTo>
                  <a:lnTo>
                    <a:pt x="1787" y="1693"/>
                  </a:lnTo>
                  <a:lnTo>
                    <a:pt x="1630" y="1380"/>
                  </a:lnTo>
                  <a:lnTo>
                    <a:pt x="1411" y="1066"/>
                  </a:lnTo>
                  <a:lnTo>
                    <a:pt x="1191" y="753"/>
                  </a:lnTo>
                  <a:lnTo>
                    <a:pt x="721" y="157"/>
                  </a:lnTo>
                  <a:lnTo>
                    <a:pt x="564" y="3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3332525" y="1336800"/>
              <a:ext cx="45475" cy="116800"/>
            </a:xfrm>
            <a:custGeom>
              <a:rect b="b" l="l" r="r" t="t"/>
              <a:pathLst>
                <a:path extrusionOk="0" h="4672" w="1819">
                  <a:moveTo>
                    <a:pt x="910" y="1"/>
                  </a:moveTo>
                  <a:lnTo>
                    <a:pt x="722" y="32"/>
                  </a:lnTo>
                  <a:lnTo>
                    <a:pt x="534" y="95"/>
                  </a:lnTo>
                  <a:lnTo>
                    <a:pt x="471" y="157"/>
                  </a:lnTo>
                  <a:lnTo>
                    <a:pt x="408" y="251"/>
                  </a:lnTo>
                  <a:lnTo>
                    <a:pt x="377" y="314"/>
                  </a:lnTo>
                  <a:lnTo>
                    <a:pt x="346" y="408"/>
                  </a:lnTo>
                  <a:lnTo>
                    <a:pt x="346" y="533"/>
                  </a:lnTo>
                  <a:lnTo>
                    <a:pt x="377" y="659"/>
                  </a:lnTo>
                  <a:lnTo>
                    <a:pt x="471" y="1066"/>
                  </a:lnTo>
                  <a:lnTo>
                    <a:pt x="471" y="1474"/>
                  </a:lnTo>
                  <a:lnTo>
                    <a:pt x="440" y="1881"/>
                  </a:lnTo>
                  <a:lnTo>
                    <a:pt x="377" y="2257"/>
                  </a:lnTo>
                  <a:lnTo>
                    <a:pt x="189" y="3072"/>
                  </a:lnTo>
                  <a:lnTo>
                    <a:pt x="1" y="3887"/>
                  </a:lnTo>
                  <a:lnTo>
                    <a:pt x="1" y="4107"/>
                  </a:lnTo>
                  <a:lnTo>
                    <a:pt x="64" y="4295"/>
                  </a:lnTo>
                  <a:lnTo>
                    <a:pt x="158" y="4452"/>
                  </a:lnTo>
                  <a:lnTo>
                    <a:pt x="314" y="4577"/>
                  </a:lnTo>
                  <a:lnTo>
                    <a:pt x="502" y="4640"/>
                  </a:lnTo>
                  <a:lnTo>
                    <a:pt x="691" y="4671"/>
                  </a:lnTo>
                  <a:lnTo>
                    <a:pt x="785" y="4640"/>
                  </a:lnTo>
                  <a:lnTo>
                    <a:pt x="879" y="4608"/>
                  </a:lnTo>
                  <a:lnTo>
                    <a:pt x="973" y="4577"/>
                  </a:lnTo>
                  <a:lnTo>
                    <a:pt x="1035" y="4483"/>
                  </a:lnTo>
                  <a:lnTo>
                    <a:pt x="1255" y="4264"/>
                  </a:lnTo>
                  <a:lnTo>
                    <a:pt x="1412" y="4044"/>
                  </a:lnTo>
                  <a:lnTo>
                    <a:pt x="1537" y="3793"/>
                  </a:lnTo>
                  <a:lnTo>
                    <a:pt x="1662" y="3543"/>
                  </a:lnTo>
                  <a:lnTo>
                    <a:pt x="1725" y="3292"/>
                  </a:lnTo>
                  <a:lnTo>
                    <a:pt x="1788" y="3041"/>
                  </a:lnTo>
                  <a:lnTo>
                    <a:pt x="1819" y="2790"/>
                  </a:lnTo>
                  <a:lnTo>
                    <a:pt x="1819" y="2508"/>
                  </a:lnTo>
                  <a:lnTo>
                    <a:pt x="1819" y="1975"/>
                  </a:lnTo>
                  <a:lnTo>
                    <a:pt x="1725" y="1442"/>
                  </a:lnTo>
                  <a:lnTo>
                    <a:pt x="1568" y="878"/>
                  </a:lnTo>
                  <a:lnTo>
                    <a:pt x="1380" y="377"/>
                  </a:lnTo>
                  <a:lnTo>
                    <a:pt x="1349" y="251"/>
                  </a:lnTo>
                  <a:lnTo>
                    <a:pt x="1255" y="157"/>
                  </a:lnTo>
                  <a:lnTo>
                    <a:pt x="1192" y="95"/>
                  </a:lnTo>
                  <a:lnTo>
                    <a:pt x="1098" y="6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3399150" y="1560150"/>
              <a:ext cx="84650" cy="123050"/>
            </a:xfrm>
            <a:custGeom>
              <a:rect b="b" l="l" r="r" t="t"/>
              <a:pathLst>
                <a:path extrusionOk="0" h="4922" w="3386">
                  <a:moveTo>
                    <a:pt x="2696" y="0"/>
                  </a:moveTo>
                  <a:lnTo>
                    <a:pt x="2571" y="32"/>
                  </a:lnTo>
                  <a:lnTo>
                    <a:pt x="2445" y="126"/>
                  </a:lnTo>
                  <a:lnTo>
                    <a:pt x="2414" y="157"/>
                  </a:lnTo>
                  <a:lnTo>
                    <a:pt x="2351" y="282"/>
                  </a:lnTo>
                  <a:lnTo>
                    <a:pt x="2289" y="376"/>
                  </a:lnTo>
                  <a:lnTo>
                    <a:pt x="2289" y="502"/>
                  </a:lnTo>
                  <a:lnTo>
                    <a:pt x="2320" y="596"/>
                  </a:lnTo>
                  <a:lnTo>
                    <a:pt x="2257" y="596"/>
                  </a:lnTo>
                  <a:lnTo>
                    <a:pt x="2195" y="658"/>
                  </a:lnTo>
                  <a:lnTo>
                    <a:pt x="2069" y="815"/>
                  </a:lnTo>
                  <a:lnTo>
                    <a:pt x="1912" y="1129"/>
                  </a:lnTo>
                  <a:lnTo>
                    <a:pt x="1630" y="1568"/>
                  </a:lnTo>
                  <a:lnTo>
                    <a:pt x="1348" y="2006"/>
                  </a:lnTo>
                  <a:lnTo>
                    <a:pt x="753" y="2790"/>
                  </a:lnTo>
                  <a:lnTo>
                    <a:pt x="157" y="3574"/>
                  </a:lnTo>
                  <a:lnTo>
                    <a:pt x="63" y="3730"/>
                  </a:lnTo>
                  <a:lnTo>
                    <a:pt x="0" y="3887"/>
                  </a:lnTo>
                  <a:lnTo>
                    <a:pt x="0" y="4044"/>
                  </a:lnTo>
                  <a:lnTo>
                    <a:pt x="32" y="4201"/>
                  </a:lnTo>
                  <a:lnTo>
                    <a:pt x="63" y="4357"/>
                  </a:lnTo>
                  <a:lnTo>
                    <a:pt x="157" y="4483"/>
                  </a:lnTo>
                  <a:lnTo>
                    <a:pt x="251" y="4608"/>
                  </a:lnTo>
                  <a:lnTo>
                    <a:pt x="377" y="4702"/>
                  </a:lnTo>
                  <a:lnTo>
                    <a:pt x="502" y="4796"/>
                  </a:lnTo>
                  <a:lnTo>
                    <a:pt x="659" y="4859"/>
                  </a:lnTo>
                  <a:lnTo>
                    <a:pt x="815" y="4890"/>
                  </a:lnTo>
                  <a:lnTo>
                    <a:pt x="972" y="4922"/>
                  </a:lnTo>
                  <a:lnTo>
                    <a:pt x="1160" y="4890"/>
                  </a:lnTo>
                  <a:lnTo>
                    <a:pt x="1317" y="4859"/>
                  </a:lnTo>
                  <a:lnTo>
                    <a:pt x="1474" y="4796"/>
                  </a:lnTo>
                  <a:lnTo>
                    <a:pt x="1599" y="4671"/>
                  </a:lnTo>
                  <a:lnTo>
                    <a:pt x="1881" y="4420"/>
                  </a:lnTo>
                  <a:lnTo>
                    <a:pt x="2132" y="4138"/>
                  </a:lnTo>
                  <a:lnTo>
                    <a:pt x="2351" y="3824"/>
                  </a:lnTo>
                  <a:lnTo>
                    <a:pt x="2539" y="3511"/>
                  </a:lnTo>
                  <a:lnTo>
                    <a:pt x="2727" y="3198"/>
                  </a:lnTo>
                  <a:lnTo>
                    <a:pt x="2884" y="2853"/>
                  </a:lnTo>
                  <a:lnTo>
                    <a:pt x="3041" y="2508"/>
                  </a:lnTo>
                  <a:lnTo>
                    <a:pt x="3166" y="2132"/>
                  </a:lnTo>
                  <a:lnTo>
                    <a:pt x="3292" y="1599"/>
                  </a:lnTo>
                  <a:lnTo>
                    <a:pt x="3354" y="1317"/>
                  </a:lnTo>
                  <a:lnTo>
                    <a:pt x="3386" y="1035"/>
                  </a:lnTo>
                  <a:lnTo>
                    <a:pt x="3386" y="753"/>
                  </a:lnTo>
                  <a:lnTo>
                    <a:pt x="3323" y="470"/>
                  </a:lnTo>
                  <a:lnTo>
                    <a:pt x="3260" y="345"/>
                  </a:lnTo>
                  <a:lnTo>
                    <a:pt x="3198" y="251"/>
                  </a:lnTo>
                  <a:lnTo>
                    <a:pt x="3104" y="157"/>
                  </a:lnTo>
                  <a:lnTo>
                    <a:pt x="2978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3243200" y="1597750"/>
              <a:ext cx="76050" cy="84675"/>
            </a:xfrm>
            <a:custGeom>
              <a:rect b="b" l="l" r="r" t="t"/>
              <a:pathLst>
                <a:path extrusionOk="0" h="3387" w="3042">
                  <a:moveTo>
                    <a:pt x="2383" y="1"/>
                  </a:moveTo>
                  <a:lnTo>
                    <a:pt x="2289" y="32"/>
                  </a:lnTo>
                  <a:lnTo>
                    <a:pt x="2195" y="64"/>
                  </a:lnTo>
                  <a:lnTo>
                    <a:pt x="2101" y="126"/>
                  </a:lnTo>
                  <a:lnTo>
                    <a:pt x="2038" y="189"/>
                  </a:lnTo>
                  <a:lnTo>
                    <a:pt x="1975" y="314"/>
                  </a:lnTo>
                  <a:lnTo>
                    <a:pt x="1913" y="440"/>
                  </a:lnTo>
                  <a:lnTo>
                    <a:pt x="1913" y="502"/>
                  </a:lnTo>
                  <a:lnTo>
                    <a:pt x="1850" y="565"/>
                  </a:lnTo>
                  <a:lnTo>
                    <a:pt x="1725" y="690"/>
                  </a:lnTo>
                  <a:lnTo>
                    <a:pt x="1630" y="847"/>
                  </a:lnTo>
                  <a:lnTo>
                    <a:pt x="1411" y="1098"/>
                  </a:lnTo>
                  <a:lnTo>
                    <a:pt x="1192" y="1349"/>
                  </a:lnTo>
                  <a:lnTo>
                    <a:pt x="189" y="2289"/>
                  </a:lnTo>
                  <a:lnTo>
                    <a:pt x="63" y="2446"/>
                  </a:lnTo>
                  <a:lnTo>
                    <a:pt x="0" y="2634"/>
                  </a:lnTo>
                  <a:lnTo>
                    <a:pt x="0" y="2822"/>
                  </a:lnTo>
                  <a:lnTo>
                    <a:pt x="63" y="2979"/>
                  </a:lnTo>
                  <a:lnTo>
                    <a:pt x="157" y="3135"/>
                  </a:lnTo>
                  <a:lnTo>
                    <a:pt x="283" y="3292"/>
                  </a:lnTo>
                  <a:lnTo>
                    <a:pt x="439" y="3355"/>
                  </a:lnTo>
                  <a:lnTo>
                    <a:pt x="627" y="3386"/>
                  </a:lnTo>
                  <a:lnTo>
                    <a:pt x="910" y="3386"/>
                  </a:lnTo>
                  <a:lnTo>
                    <a:pt x="1160" y="3324"/>
                  </a:lnTo>
                  <a:lnTo>
                    <a:pt x="1380" y="3261"/>
                  </a:lnTo>
                  <a:lnTo>
                    <a:pt x="1630" y="3167"/>
                  </a:lnTo>
                  <a:lnTo>
                    <a:pt x="1850" y="3041"/>
                  </a:lnTo>
                  <a:lnTo>
                    <a:pt x="2038" y="2885"/>
                  </a:lnTo>
                  <a:lnTo>
                    <a:pt x="2226" y="2697"/>
                  </a:lnTo>
                  <a:lnTo>
                    <a:pt x="2414" y="2509"/>
                  </a:lnTo>
                  <a:lnTo>
                    <a:pt x="2696" y="2101"/>
                  </a:lnTo>
                  <a:lnTo>
                    <a:pt x="2790" y="1882"/>
                  </a:lnTo>
                  <a:lnTo>
                    <a:pt x="2884" y="1662"/>
                  </a:lnTo>
                  <a:lnTo>
                    <a:pt x="2947" y="1411"/>
                  </a:lnTo>
                  <a:lnTo>
                    <a:pt x="2978" y="1192"/>
                  </a:lnTo>
                  <a:lnTo>
                    <a:pt x="3041" y="722"/>
                  </a:lnTo>
                  <a:lnTo>
                    <a:pt x="3041" y="596"/>
                  </a:lnTo>
                  <a:lnTo>
                    <a:pt x="3010" y="502"/>
                  </a:lnTo>
                  <a:lnTo>
                    <a:pt x="2978" y="377"/>
                  </a:lnTo>
                  <a:lnTo>
                    <a:pt x="2947" y="283"/>
                  </a:lnTo>
                  <a:lnTo>
                    <a:pt x="2853" y="189"/>
                  </a:lnTo>
                  <a:lnTo>
                    <a:pt x="2790" y="126"/>
                  </a:lnTo>
                  <a:lnTo>
                    <a:pt x="2602" y="32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3160925" y="1743525"/>
              <a:ext cx="114425" cy="53300"/>
            </a:xfrm>
            <a:custGeom>
              <a:rect b="b" l="l" r="r" t="t"/>
              <a:pathLst>
                <a:path extrusionOk="0" h="2132" w="4577">
                  <a:moveTo>
                    <a:pt x="4044" y="0"/>
                  </a:moveTo>
                  <a:lnTo>
                    <a:pt x="3918" y="32"/>
                  </a:lnTo>
                  <a:lnTo>
                    <a:pt x="3824" y="63"/>
                  </a:lnTo>
                  <a:lnTo>
                    <a:pt x="3386" y="282"/>
                  </a:lnTo>
                  <a:lnTo>
                    <a:pt x="2978" y="439"/>
                  </a:lnTo>
                  <a:lnTo>
                    <a:pt x="2539" y="533"/>
                  </a:lnTo>
                  <a:lnTo>
                    <a:pt x="2100" y="596"/>
                  </a:lnTo>
                  <a:lnTo>
                    <a:pt x="1285" y="659"/>
                  </a:lnTo>
                  <a:lnTo>
                    <a:pt x="878" y="690"/>
                  </a:lnTo>
                  <a:lnTo>
                    <a:pt x="470" y="784"/>
                  </a:lnTo>
                  <a:lnTo>
                    <a:pt x="376" y="815"/>
                  </a:lnTo>
                  <a:lnTo>
                    <a:pt x="282" y="847"/>
                  </a:lnTo>
                  <a:lnTo>
                    <a:pt x="188" y="909"/>
                  </a:lnTo>
                  <a:lnTo>
                    <a:pt x="125" y="1003"/>
                  </a:lnTo>
                  <a:lnTo>
                    <a:pt x="31" y="1191"/>
                  </a:lnTo>
                  <a:lnTo>
                    <a:pt x="0" y="1411"/>
                  </a:lnTo>
                  <a:lnTo>
                    <a:pt x="31" y="1599"/>
                  </a:lnTo>
                  <a:lnTo>
                    <a:pt x="125" y="1818"/>
                  </a:lnTo>
                  <a:lnTo>
                    <a:pt x="188" y="1881"/>
                  </a:lnTo>
                  <a:lnTo>
                    <a:pt x="282" y="1944"/>
                  </a:lnTo>
                  <a:lnTo>
                    <a:pt x="376" y="2006"/>
                  </a:lnTo>
                  <a:lnTo>
                    <a:pt x="470" y="2038"/>
                  </a:lnTo>
                  <a:lnTo>
                    <a:pt x="752" y="2100"/>
                  </a:lnTo>
                  <a:lnTo>
                    <a:pt x="1003" y="2132"/>
                  </a:lnTo>
                  <a:lnTo>
                    <a:pt x="1505" y="2132"/>
                  </a:lnTo>
                  <a:lnTo>
                    <a:pt x="2006" y="2038"/>
                  </a:lnTo>
                  <a:lnTo>
                    <a:pt x="2508" y="1912"/>
                  </a:lnTo>
                  <a:lnTo>
                    <a:pt x="2978" y="1693"/>
                  </a:lnTo>
                  <a:lnTo>
                    <a:pt x="3448" y="1474"/>
                  </a:lnTo>
                  <a:lnTo>
                    <a:pt x="3918" y="1223"/>
                  </a:lnTo>
                  <a:lnTo>
                    <a:pt x="4326" y="972"/>
                  </a:lnTo>
                  <a:lnTo>
                    <a:pt x="4420" y="878"/>
                  </a:lnTo>
                  <a:lnTo>
                    <a:pt x="4514" y="815"/>
                  </a:lnTo>
                  <a:lnTo>
                    <a:pt x="4545" y="721"/>
                  </a:lnTo>
                  <a:lnTo>
                    <a:pt x="4577" y="627"/>
                  </a:lnTo>
                  <a:lnTo>
                    <a:pt x="4577" y="439"/>
                  </a:lnTo>
                  <a:lnTo>
                    <a:pt x="4514" y="251"/>
                  </a:lnTo>
                  <a:lnTo>
                    <a:pt x="4389" y="126"/>
                  </a:lnTo>
                  <a:lnTo>
                    <a:pt x="4232" y="32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2995575" y="1705125"/>
              <a:ext cx="74450" cy="50950"/>
            </a:xfrm>
            <a:custGeom>
              <a:rect b="b" l="l" r="r" t="t"/>
              <a:pathLst>
                <a:path extrusionOk="0" h="2038" w="2978">
                  <a:moveTo>
                    <a:pt x="2257" y="0"/>
                  </a:moveTo>
                  <a:lnTo>
                    <a:pt x="2100" y="32"/>
                  </a:lnTo>
                  <a:lnTo>
                    <a:pt x="1944" y="126"/>
                  </a:lnTo>
                  <a:lnTo>
                    <a:pt x="1066" y="596"/>
                  </a:lnTo>
                  <a:lnTo>
                    <a:pt x="219" y="1097"/>
                  </a:lnTo>
                  <a:lnTo>
                    <a:pt x="125" y="1160"/>
                  </a:lnTo>
                  <a:lnTo>
                    <a:pt x="63" y="1223"/>
                  </a:lnTo>
                  <a:lnTo>
                    <a:pt x="0" y="1380"/>
                  </a:lnTo>
                  <a:lnTo>
                    <a:pt x="0" y="1568"/>
                  </a:lnTo>
                  <a:lnTo>
                    <a:pt x="31" y="1724"/>
                  </a:lnTo>
                  <a:lnTo>
                    <a:pt x="125" y="1881"/>
                  </a:lnTo>
                  <a:lnTo>
                    <a:pt x="251" y="1975"/>
                  </a:lnTo>
                  <a:lnTo>
                    <a:pt x="408" y="2038"/>
                  </a:lnTo>
                  <a:lnTo>
                    <a:pt x="502" y="2038"/>
                  </a:lnTo>
                  <a:lnTo>
                    <a:pt x="596" y="2006"/>
                  </a:lnTo>
                  <a:lnTo>
                    <a:pt x="1536" y="1724"/>
                  </a:lnTo>
                  <a:lnTo>
                    <a:pt x="2476" y="1411"/>
                  </a:lnTo>
                  <a:lnTo>
                    <a:pt x="2664" y="1348"/>
                  </a:lnTo>
                  <a:lnTo>
                    <a:pt x="2790" y="1254"/>
                  </a:lnTo>
                  <a:lnTo>
                    <a:pt x="2884" y="1129"/>
                  </a:lnTo>
                  <a:lnTo>
                    <a:pt x="2947" y="1003"/>
                  </a:lnTo>
                  <a:lnTo>
                    <a:pt x="2978" y="878"/>
                  </a:lnTo>
                  <a:lnTo>
                    <a:pt x="2978" y="721"/>
                  </a:lnTo>
                  <a:lnTo>
                    <a:pt x="2978" y="596"/>
                  </a:lnTo>
                  <a:lnTo>
                    <a:pt x="2915" y="470"/>
                  </a:lnTo>
                  <a:lnTo>
                    <a:pt x="2853" y="345"/>
                  </a:lnTo>
                  <a:lnTo>
                    <a:pt x="2759" y="220"/>
                  </a:lnTo>
                  <a:lnTo>
                    <a:pt x="2664" y="126"/>
                  </a:lnTo>
                  <a:lnTo>
                    <a:pt x="2539" y="63"/>
                  </a:lnTo>
                  <a:lnTo>
                    <a:pt x="2414" y="32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3157775" y="1429275"/>
              <a:ext cx="81525" cy="76825"/>
            </a:xfrm>
            <a:custGeom>
              <a:rect b="b" l="l" r="r" t="t"/>
              <a:pathLst>
                <a:path extrusionOk="0" h="3073" w="3261">
                  <a:moveTo>
                    <a:pt x="2665" y="0"/>
                  </a:moveTo>
                  <a:lnTo>
                    <a:pt x="2571" y="32"/>
                  </a:lnTo>
                  <a:lnTo>
                    <a:pt x="2446" y="94"/>
                  </a:lnTo>
                  <a:lnTo>
                    <a:pt x="1850" y="533"/>
                  </a:lnTo>
                  <a:lnTo>
                    <a:pt x="1286" y="1003"/>
                  </a:lnTo>
                  <a:lnTo>
                    <a:pt x="220" y="2007"/>
                  </a:lnTo>
                  <a:lnTo>
                    <a:pt x="95" y="2101"/>
                  </a:lnTo>
                  <a:lnTo>
                    <a:pt x="32" y="2226"/>
                  </a:lnTo>
                  <a:lnTo>
                    <a:pt x="1" y="2351"/>
                  </a:lnTo>
                  <a:lnTo>
                    <a:pt x="1" y="2445"/>
                  </a:lnTo>
                  <a:lnTo>
                    <a:pt x="32" y="2571"/>
                  </a:lnTo>
                  <a:lnTo>
                    <a:pt x="63" y="2665"/>
                  </a:lnTo>
                  <a:lnTo>
                    <a:pt x="126" y="2790"/>
                  </a:lnTo>
                  <a:lnTo>
                    <a:pt x="189" y="2884"/>
                  </a:lnTo>
                  <a:lnTo>
                    <a:pt x="283" y="2947"/>
                  </a:lnTo>
                  <a:lnTo>
                    <a:pt x="408" y="3010"/>
                  </a:lnTo>
                  <a:lnTo>
                    <a:pt x="502" y="3041"/>
                  </a:lnTo>
                  <a:lnTo>
                    <a:pt x="628" y="3072"/>
                  </a:lnTo>
                  <a:lnTo>
                    <a:pt x="753" y="3072"/>
                  </a:lnTo>
                  <a:lnTo>
                    <a:pt x="878" y="3041"/>
                  </a:lnTo>
                  <a:lnTo>
                    <a:pt x="1004" y="3010"/>
                  </a:lnTo>
                  <a:lnTo>
                    <a:pt x="1129" y="2916"/>
                  </a:lnTo>
                  <a:lnTo>
                    <a:pt x="2164" y="2007"/>
                  </a:lnTo>
                  <a:lnTo>
                    <a:pt x="2665" y="1505"/>
                  </a:lnTo>
                  <a:lnTo>
                    <a:pt x="3135" y="1003"/>
                  </a:lnTo>
                  <a:lnTo>
                    <a:pt x="3198" y="909"/>
                  </a:lnTo>
                  <a:lnTo>
                    <a:pt x="3229" y="815"/>
                  </a:lnTo>
                  <a:lnTo>
                    <a:pt x="3261" y="596"/>
                  </a:lnTo>
                  <a:lnTo>
                    <a:pt x="3229" y="408"/>
                  </a:lnTo>
                  <a:lnTo>
                    <a:pt x="3167" y="220"/>
                  </a:lnTo>
                  <a:lnTo>
                    <a:pt x="3041" y="94"/>
                  </a:lnTo>
                  <a:lnTo>
                    <a:pt x="2947" y="3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1296600" y="4791150"/>
              <a:ext cx="4861825" cy="685725"/>
            </a:xfrm>
            <a:custGeom>
              <a:rect b="b" l="l" r="r" t="t"/>
              <a:pathLst>
                <a:path extrusionOk="0" h="27429" w="194473">
                  <a:moveTo>
                    <a:pt x="816" y="1"/>
                  </a:moveTo>
                  <a:lnTo>
                    <a:pt x="659" y="32"/>
                  </a:lnTo>
                  <a:lnTo>
                    <a:pt x="502" y="95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57" y="408"/>
                  </a:lnTo>
                  <a:lnTo>
                    <a:pt x="63" y="534"/>
                  </a:lnTo>
                  <a:lnTo>
                    <a:pt x="32" y="659"/>
                  </a:lnTo>
                  <a:lnTo>
                    <a:pt x="1" y="816"/>
                  </a:lnTo>
                  <a:lnTo>
                    <a:pt x="1" y="941"/>
                  </a:lnTo>
                  <a:lnTo>
                    <a:pt x="63" y="1098"/>
                  </a:lnTo>
                  <a:lnTo>
                    <a:pt x="157" y="1255"/>
                  </a:lnTo>
                  <a:lnTo>
                    <a:pt x="283" y="1380"/>
                  </a:lnTo>
                  <a:lnTo>
                    <a:pt x="1160" y="2164"/>
                  </a:lnTo>
                  <a:lnTo>
                    <a:pt x="2038" y="2885"/>
                  </a:lnTo>
                  <a:lnTo>
                    <a:pt x="2916" y="3606"/>
                  </a:lnTo>
                  <a:lnTo>
                    <a:pt x="3825" y="4295"/>
                  </a:lnTo>
                  <a:lnTo>
                    <a:pt x="4734" y="4985"/>
                  </a:lnTo>
                  <a:lnTo>
                    <a:pt x="5643" y="5612"/>
                  </a:lnTo>
                  <a:lnTo>
                    <a:pt x="6552" y="6239"/>
                  </a:lnTo>
                  <a:lnTo>
                    <a:pt x="7492" y="6866"/>
                  </a:lnTo>
                  <a:lnTo>
                    <a:pt x="8433" y="7430"/>
                  </a:lnTo>
                  <a:lnTo>
                    <a:pt x="9373" y="7994"/>
                  </a:lnTo>
                  <a:lnTo>
                    <a:pt x="10313" y="8559"/>
                  </a:lnTo>
                  <a:lnTo>
                    <a:pt x="11254" y="9091"/>
                  </a:lnTo>
                  <a:lnTo>
                    <a:pt x="13197" y="10095"/>
                  </a:lnTo>
                  <a:lnTo>
                    <a:pt x="15172" y="11004"/>
                  </a:lnTo>
                  <a:lnTo>
                    <a:pt x="17178" y="11881"/>
                  </a:lnTo>
                  <a:lnTo>
                    <a:pt x="19184" y="12728"/>
                  </a:lnTo>
                  <a:lnTo>
                    <a:pt x="21253" y="13480"/>
                  </a:lnTo>
                  <a:lnTo>
                    <a:pt x="23353" y="14232"/>
                  </a:lnTo>
                  <a:lnTo>
                    <a:pt x="25454" y="14922"/>
                  </a:lnTo>
                  <a:lnTo>
                    <a:pt x="27617" y="15580"/>
                  </a:lnTo>
                  <a:lnTo>
                    <a:pt x="29779" y="16207"/>
                  </a:lnTo>
                  <a:lnTo>
                    <a:pt x="32005" y="16803"/>
                  </a:lnTo>
                  <a:lnTo>
                    <a:pt x="37114" y="18119"/>
                  </a:lnTo>
                  <a:lnTo>
                    <a:pt x="39685" y="18777"/>
                  </a:lnTo>
                  <a:lnTo>
                    <a:pt x="42255" y="19373"/>
                  </a:lnTo>
                  <a:lnTo>
                    <a:pt x="44826" y="20000"/>
                  </a:lnTo>
                  <a:lnTo>
                    <a:pt x="47427" y="20564"/>
                  </a:lnTo>
                  <a:lnTo>
                    <a:pt x="49998" y="21128"/>
                  </a:lnTo>
                  <a:lnTo>
                    <a:pt x="52599" y="21661"/>
                  </a:lnTo>
                  <a:lnTo>
                    <a:pt x="55201" y="22194"/>
                  </a:lnTo>
                  <a:lnTo>
                    <a:pt x="57772" y="22664"/>
                  </a:lnTo>
                  <a:lnTo>
                    <a:pt x="60373" y="23166"/>
                  </a:lnTo>
                  <a:lnTo>
                    <a:pt x="63006" y="23605"/>
                  </a:lnTo>
                  <a:lnTo>
                    <a:pt x="65608" y="24044"/>
                  </a:lnTo>
                  <a:lnTo>
                    <a:pt x="68210" y="24451"/>
                  </a:lnTo>
                  <a:lnTo>
                    <a:pt x="70843" y="24827"/>
                  </a:lnTo>
                  <a:lnTo>
                    <a:pt x="73445" y="25203"/>
                  </a:lnTo>
                  <a:lnTo>
                    <a:pt x="75952" y="25517"/>
                  </a:lnTo>
                  <a:lnTo>
                    <a:pt x="78429" y="25799"/>
                  </a:lnTo>
                  <a:lnTo>
                    <a:pt x="80936" y="26081"/>
                  </a:lnTo>
                  <a:lnTo>
                    <a:pt x="83444" y="26332"/>
                  </a:lnTo>
                  <a:lnTo>
                    <a:pt x="85920" y="26551"/>
                  </a:lnTo>
                  <a:lnTo>
                    <a:pt x="88428" y="26739"/>
                  </a:lnTo>
                  <a:lnTo>
                    <a:pt x="90936" y="26927"/>
                  </a:lnTo>
                  <a:lnTo>
                    <a:pt x="93444" y="27084"/>
                  </a:lnTo>
                  <a:lnTo>
                    <a:pt x="95951" y="27210"/>
                  </a:lnTo>
                  <a:lnTo>
                    <a:pt x="98459" y="27304"/>
                  </a:lnTo>
                  <a:lnTo>
                    <a:pt x="100967" y="27366"/>
                  </a:lnTo>
                  <a:lnTo>
                    <a:pt x="103474" y="27398"/>
                  </a:lnTo>
                  <a:lnTo>
                    <a:pt x="105982" y="27429"/>
                  </a:lnTo>
                  <a:lnTo>
                    <a:pt x="108521" y="27398"/>
                  </a:lnTo>
                  <a:lnTo>
                    <a:pt x="111029" y="27366"/>
                  </a:lnTo>
                  <a:lnTo>
                    <a:pt x="113536" y="27304"/>
                  </a:lnTo>
                  <a:lnTo>
                    <a:pt x="116044" y="27210"/>
                  </a:lnTo>
                  <a:lnTo>
                    <a:pt x="118520" y="27084"/>
                  </a:lnTo>
                  <a:lnTo>
                    <a:pt x="121028" y="26927"/>
                  </a:lnTo>
                  <a:lnTo>
                    <a:pt x="123536" y="26739"/>
                  </a:lnTo>
                  <a:lnTo>
                    <a:pt x="126044" y="26520"/>
                  </a:lnTo>
                  <a:lnTo>
                    <a:pt x="128520" y="26269"/>
                  </a:lnTo>
                  <a:lnTo>
                    <a:pt x="131028" y="25987"/>
                  </a:lnTo>
                  <a:lnTo>
                    <a:pt x="133504" y="25674"/>
                  </a:lnTo>
                  <a:lnTo>
                    <a:pt x="136012" y="25329"/>
                  </a:lnTo>
                  <a:lnTo>
                    <a:pt x="138488" y="24984"/>
                  </a:lnTo>
                  <a:lnTo>
                    <a:pt x="140964" y="24576"/>
                  </a:lnTo>
                  <a:lnTo>
                    <a:pt x="143441" y="24138"/>
                  </a:lnTo>
                  <a:lnTo>
                    <a:pt x="145886" y="23636"/>
                  </a:lnTo>
                  <a:lnTo>
                    <a:pt x="148362" y="23135"/>
                  </a:lnTo>
                  <a:lnTo>
                    <a:pt x="150807" y="22602"/>
                  </a:lnTo>
                  <a:lnTo>
                    <a:pt x="153252" y="22037"/>
                  </a:lnTo>
                  <a:lnTo>
                    <a:pt x="155916" y="21348"/>
                  </a:lnTo>
                  <a:lnTo>
                    <a:pt x="158550" y="20658"/>
                  </a:lnTo>
                  <a:lnTo>
                    <a:pt x="161183" y="19906"/>
                  </a:lnTo>
                  <a:lnTo>
                    <a:pt x="163816" y="19122"/>
                  </a:lnTo>
                  <a:lnTo>
                    <a:pt x="166417" y="18307"/>
                  </a:lnTo>
                  <a:lnTo>
                    <a:pt x="169019" y="17430"/>
                  </a:lnTo>
                  <a:lnTo>
                    <a:pt x="171590" y="16520"/>
                  </a:lnTo>
                  <a:lnTo>
                    <a:pt x="174160" y="15549"/>
                  </a:lnTo>
                  <a:lnTo>
                    <a:pt x="176699" y="14546"/>
                  </a:lnTo>
                  <a:lnTo>
                    <a:pt x="179238" y="13511"/>
                  </a:lnTo>
                  <a:lnTo>
                    <a:pt x="181746" y="12414"/>
                  </a:lnTo>
                  <a:lnTo>
                    <a:pt x="184253" y="11286"/>
                  </a:lnTo>
                  <a:lnTo>
                    <a:pt x="186698" y="10126"/>
                  </a:lnTo>
                  <a:lnTo>
                    <a:pt x="189143" y="8872"/>
                  </a:lnTo>
                  <a:lnTo>
                    <a:pt x="191557" y="7618"/>
                  </a:lnTo>
                  <a:lnTo>
                    <a:pt x="193971" y="6270"/>
                  </a:lnTo>
                  <a:lnTo>
                    <a:pt x="194159" y="6145"/>
                  </a:lnTo>
                  <a:lnTo>
                    <a:pt x="194316" y="5988"/>
                  </a:lnTo>
                  <a:lnTo>
                    <a:pt x="194410" y="5800"/>
                  </a:lnTo>
                  <a:lnTo>
                    <a:pt x="194472" y="5612"/>
                  </a:lnTo>
                  <a:lnTo>
                    <a:pt x="194472" y="5424"/>
                  </a:lnTo>
                  <a:lnTo>
                    <a:pt x="194472" y="5236"/>
                  </a:lnTo>
                  <a:lnTo>
                    <a:pt x="194410" y="5048"/>
                  </a:lnTo>
                  <a:lnTo>
                    <a:pt x="194316" y="4891"/>
                  </a:lnTo>
                  <a:lnTo>
                    <a:pt x="194222" y="4703"/>
                  </a:lnTo>
                  <a:lnTo>
                    <a:pt x="194065" y="4578"/>
                  </a:lnTo>
                  <a:lnTo>
                    <a:pt x="193908" y="4452"/>
                  </a:lnTo>
                  <a:lnTo>
                    <a:pt x="193720" y="4389"/>
                  </a:lnTo>
                  <a:lnTo>
                    <a:pt x="193532" y="4327"/>
                  </a:lnTo>
                  <a:lnTo>
                    <a:pt x="193344" y="4327"/>
                  </a:lnTo>
                  <a:lnTo>
                    <a:pt x="193124" y="4358"/>
                  </a:lnTo>
                  <a:lnTo>
                    <a:pt x="192874" y="4452"/>
                  </a:lnTo>
                  <a:lnTo>
                    <a:pt x="190679" y="5612"/>
                  </a:lnTo>
                  <a:lnTo>
                    <a:pt x="188485" y="6709"/>
                  </a:lnTo>
                  <a:lnTo>
                    <a:pt x="186260" y="7775"/>
                  </a:lnTo>
                  <a:lnTo>
                    <a:pt x="184003" y="8841"/>
                  </a:lnTo>
                  <a:lnTo>
                    <a:pt x="181777" y="9844"/>
                  </a:lnTo>
                  <a:lnTo>
                    <a:pt x="179520" y="10815"/>
                  </a:lnTo>
                  <a:lnTo>
                    <a:pt x="177263" y="11725"/>
                  </a:lnTo>
                  <a:lnTo>
                    <a:pt x="174975" y="12634"/>
                  </a:lnTo>
                  <a:lnTo>
                    <a:pt x="172718" y="13511"/>
                  </a:lnTo>
                  <a:lnTo>
                    <a:pt x="170430" y="14326"/>
                  </a:lnTo>
                  <a:lnTo>
                    <a:pt x="168110" y="15110"/>
                  </a:lnTo>
                  <a:lnTo>
                    <a:pt x="165822" y="15894"/>
                  </a:lnTo>
                  <a:lnTo>
                    <a:pt x="163502" y="16615"/>
                  </a:lnTo>
                  <a:lnTo>
                    <a:pt x="161183" y="17304"/>
                  </a:lnTo>
                  <a:lnTo>
                    <a:pt x="158863" y="17994"/>
                  </a:lnTo>
                  <a:lnTo>
                    <a:pt x="156543" y="18621"/>
                  </a:lnTo>
                  <a:lnTo>
                    <a:pt x="154192" y="19216"/>
                  </a:lnTo>
                  <a:lnTo>
                    <a:pt x="151841" y="19781"/>
                  </a:lnTo>
                  <a:lnTo>
                    <a:pt x="149491" y="20313"/>
                  </a:lnTo>
                  <a:lnTo>
                    <a:pt x="147140" y="20815"/>
                  </a:lnTo>
                  <a:lnTo>
                    <a:pt x="144789" y="21285"/>
                  </a:lnTo>
                  <a:lnTo>
                    <a:pt x="142406" y="21755"/>
                  </a:lnTo>
                  <a:lnTo>
                    <a:pt x="140055" y="22163"/>
                  </a:lnTo>
                  <a:lnTo>
                    <a:pt x="137673" y="22539"/>
                  </a:lnTo>
                  <a:lnTo>
                    <a:pt x="135291" y="22884"/>
                  </a:lnTo>
                  <a:lnTo>
                    <a:pt x="132908" y="23229"/>
                  </a:lnTo>
                  <a:lnTo>
                    <a:pt x="130495" y="23511"/>
                  </a:lnTo>
                  <a:lnTo>
                    <a:pt x="128112" y="23793"/>
                  </a:lnTo>
                  <a:lnTo>
                    <a:pt x="125730" y="24012"/>
                  </a:lnTo>
                  <a:lnTo>
                    <a:pt x="123316" y="24232"/>
                  </a:lnTo>
                  <a:lnTo>
                    <a:pt x="120903" y="24420"/>
                  </a:lnTo>
                  <a:lnTo>
                    <a:pt x="118489" y="24576"/>
                  </a:lnTo>
                  <a:lnTo>
                    <a:pt x="116107" y="24702"/>
                  </a:lnTo>
                  <a:lnTo>
                    <a:pt x="113693" y="24796"/>
                  </a:lnTo>
                  <a:lnTo>
                    <a:pt x="111280" y="24890"/>
                  </a:lnTo>
                  <a:lnTo>
                    <a:pt x="108866" y="24921"/>
                  </a:lnTo>
                  <a:lnTo>
                    <a:pt x="106421" y="24953"/>
                  </a:lnTo>
                  <a:lnTo>
                    <a:pt x="104007" y="24953"/>
                  </a:lnTo>
                  <a:lnTo>
                    <a:pt x="101594" y="24921"/>
                  </a:lnTo>
                  <a:lnTo>
                    <a:pt x="99180" y="24890"/>
                  </a:lnTo>
                  <a:lnTo>
                    <a:pt x="96735" y="24796"/>
                  </a:lnTo>
                  <a:lnTo>
                    <a:pt x="94321" y="24702"/>
                  </a:lnTo>
                  <a:lnTo>
                    <a:pt x="91908" y="24576"/>
                  </a:lnTo>
                  <a:lnTo>
                    <a:pt x="89463" y="24420"/>
                  </a:lnTo>
                  <a:lnTo>
                    <a:pt x="87049" y="24263"/>
                  </a:lnTo>
                  <a:lnTo>
                    <a:pt x="84635" y="24075"/>
                  </a:lnTo>
                  <a:lnTo>
                    <a:pt x="82190" y="23856"/>
                  </a:lnTo>
                  <a:lnTo>
                    <a:pt x="79777" y="23605"/>
                  </a:lnTo>
                  <a:lnTo>
                    <a:pt x="77363" y="23354"/>
                  </a:lnTo>
                  <a:lnTo>
                    <a:pt x="74949" y="23041"/>
                  </a:lnTo>
                  <a:lnTo>
                    <a:pt x="72536" y="22758"/>
                  </a:lnTo>
                  <a:lnTo>
                    <a:pt x="70091" y="22414"/>
                  </a:lnTo>
                  <a:lnTo>
                    <a:pt x="67677" y="22069"/>
                  </a:lnTo>
                  <a:lnTo>
                    <a:pt x="65295" y="21693"/>
                  </a:lnTo>
                  <a:lnTo>
                    <a:pt x="62881" y="21316"/>
                  </a:lnTo>
                  <a:lnTo>
                    <a:pt x="60467" y="20909"/>
                  </a:lnTo>
                  <a:lnTo>
                    <a:pt x="58054" y="20470"/>
                  </a:lnTo>
                  <a:lnTo>
                    <a:pt x="55671" y="20031"/>
                  </a:lnTo>
                  <a:lnTo>
                    <a:pt x="53258" y="19561"/>
                  </a:lnTo>
                  <a:lnTo>
                    <a:pt x="50875" y="19060"/>
                  </a:lnTo>
                  <a:lnTo>
                    <a:pt x="48493" y="18558"/>
                  </a:lnTo>
                  <a:lnTo>
                    <a:pt x="46111" y="18025"/>
                  </a:lnTo>
                  <a:lnTo>
                    <a:pt x="41346" y="16928"/>
                  </a:lnTo>
                  <a:lnTo>
                    <a:pt x="36111" y="15674"/>
                  </a:lnTo>
                  <a:lnTo>
                    <a:pt x="33478" y="15016"/>
                  </a:lnTo>
                  <a:lnTo>
                    <a:pt x="30877" y="14326"/>
                  </a:lnTo>
                  <a:lnTo>
                    <a:pt x="28275" y="13605"/>
                  </a:lnTo>
                  <a:lnTo>
                    <a:pt x="25673" y="12853"/>
                  </a:lnTo>
                  <a:lnTo>
                    <a:pt x="23103" y="12038"/>
                  </a:lnTo>
                  <a:lnTo>
                    <a:pt x="20564" y="11192"/>
                  </a:lnTo>
                  <a:lnTo>
                    <a:pt x="19247" y="10690"/>
                  </a:lnTo>
                  <a:lnTo>
                    <a:pt x="17931" y="10189"/>
                  </a:lnTo>
                  <a:lnTo>
                    <a:pt x="16677" y="9624"/>
                  </a:lnTo>
                  <a:lnTo>
                    <a:pt x="15423" y="9060"/>
                  </a:lnTo>
                  <a:lnTo>
                    <a:pt x="14169" y="8464"/>
                  </a:lnTo>
                  <a:lnTo>
                    <a:pt x="12946" y="7838"/>
                  </a:lnTo>
                  <a:lnTo>
                    <a:pt x="11755" y="7179"/>
                  </a:lnTo>
                  <a:lnTo>
                    <a:pt x="10564" y="6490"/>
                  </a:lnTo>
                  <a:lnTo>
                    <a:pt x="9373" y="5800"/>
                  </a:lnTo>
                  <a:lnTo>
                    <a:pt x="8213" y="5048"/>
                  </a:lnTo>
                  <a:lnTo>
                    <a:pt x="7053" y="4295"/>
                  </a:lnTo>
                  <a:lnTo>
                    <a:pt x="5925" y="3512"/>
                  </a:lnTo>
                  <a:lnTo>
                    <a:pt x="4796" y="2728"/>
                  </a:lnTo>
                  <a:lnTo>
                    <a:pt x="3668" y="1913"/>
                  </a:lnTo>
                  <a:lnTo>
                    <a:pt x="2571" y="1067"/>
                  </a:lnTo>
                  <a:lnTo>
                    <a:pt x="1474" y="220"/>
                  </a:lnTo>
                  <a:lnTo>
                    <a:pt x="1317" y="95"/>
                  </a:lnTo>
                  <a:lnTo>
                    <a:pt x="1129" y="32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9"/>
            <p:cNvSpPr/>
            <p:nvPr/>
          </p:nvSpPr>
          <p:spPr>
            <a:xfrm>
              <a:off x="1327950" y="4523925"/>
              <a:ext cx="131675" cy="238275"/>
            </a:xfrm>
            <a:custGeom>
              <a:rect b="b" l="l" r="r" t="t"/>
              <a:pathLst>
                <a:path extrusionOk="0" h="9531" w="5267">
                  <a:moveTo>
                    <a:pt x="4702" y="1"/>
                  </a:moveTo>
                  <a:lnTo>
                    <a:pt x="4608" y="32"/>
                  </a:lnTo>
                  <a:lnTo>
                    <a:pt x="4483" y="64"/>
                  </a:lnTo>
                  <a:lnTo>
                    <a:pt x="4357" y="126"/>
                  </a:lnTo>
                  <a:lnTo>
                    <a:pt x="3856" y="502"/>
                  </a:lnTo>
                  <a:lnTo>
                    <a:pt x="3354" y="910"/>
                  </a:lnTo>
                  <a:lnTo>
                    <a:pt x="2884" y="1349"/>
                  </a:lnTo>
                  <a:lnTo>
                    <a:pt x="2414" y="1819"/>
                  </a:lnTo>
                  <a:lnTo>
                    <a:pt x="2007" y="2321"/>
                  </a:lnTo>
                  <a:lnTo>
                    <a:pt x="1630" y="2822"/>
                  </a:lnTo>
                  <a:lnTo>
                    <a:pt x="1286" y="3386"/>
                  </a:lnTo>
                  <a:lnTo>
                    <a:pt x="972" y="3951"/>
                  </a:lnTo>
                  <a:lnTo>
                    <a:pt x="690" y="4546"/>
                  </a:lnTo>
                  <a:lnTo>
                    <a:pt x="471" y="5142"/>
                  </a:lnTo>
                  <a:lnTo>
                    <a:pt x="282" y="5737"/>
                  </a:lnTo>
                  <a:lnTo>
                    <a:pt x="157" y="6364"/>
                  </a:lnTo>
                  <a:lnTo>
                    <a:pt x="63" y="7022"/>
                  </a:lnTo>
                  <a:lnTo>
                    <a:pt x="0" y="7649"/>
                  </a:lnTo>
                  <a:lnTo>
                    <a:pt x="0" y="8308"/>
                  </a:lnTo>
                  <a:lnTo>
                    <a:pt x="63" y="8935"/>
                  </a:lnTo>
                  <a:lnTo>
                    <a:pt x="94" y="9091"/>
                  </a:lnTo>
                  <a:lnTo>
                    <a:pt x="157" y="9217"/>
                  </a:lnTo>
                  <a:lnTo>
                    <a:pt x="251" y="9311"/>
                  </a:lnTo>
                  <a:lnTo>
                    <a:pt x="345" y="9405"/>
                  </a:lnTo>
                  <a:lnTo>
                    <a:pt x="439" y="9467"/>
                  </a:lnTo>
                  <a:lnTo>
                    <a:pt x="565" y="9499"/>
                  </a:lnTo>
                  <a:lnTo>
                    <a:pt x="690" y="9530"/>
                  </a:lnTo>
                  <a:lnTo>
                    <a:pt x="815" y="9530"/>
                  </a:lnTo>
                  <a:lnTo>
                    <a:pt x="1097" y="9499"/>
                  </a:lnTo>
                  <a:lnTo>
                    <a:pt x="1223" y="9436"/>
                  </a:lnTo>
                  <a:lnTo>
                    <a:pt x="1348" y="9373"/>
                  </a:lnTo>
                  <a:lnTo>
                    <a:pt x="1442" y="9279"/>
                  </a:lnTo>
                  <a:lnTo>
                    <a:pt x="1536" y="9185"/>
                  </a:lnTo>
                  <a:lnTo>
                    <a:pt x="1599" y="9091"/>
                  </a:lnTo>
                  <a:lnTo>
                    <a:pt x="1630" y="8935"/>
                  </a:lnTo>
                  <a:lnTo>
                    <a:pt x="1912" y="7869"/>
                  </a:lnTo>
                  <a:lnTo>
                    <a:pt x="2195" y="6803"/>
                  </a:lnTo>
                  <a:lnTo>
                    <a:pt x="2508" y="5769"/>
                  </a:lnTo>
                  <a:lnTo>
                    <a:pt x="2884" y="4797"/>
                  </a:lnTo>
                  <a:lnTo>
                    <a:pt x="3323" y="3857"/>
                  </a:lnTo>
                  <a:lnTo>
                    <a:pt x="3574" y="3386"/>
                  </a:lnTo>
                  <a:lnTo>
                    <a:pt x="3825" y="2916"/>
                  </a:lnTo>
                  <a:lnTo>
                    <a:pt x="4107" y="2446"/>
                  </a:lnTo>
                  <a:lnTo>
                    <a:pt x="4420" y="2007"/>
                  </a:lnTo>
                  <a:lnTo>
                    <a:pt x="4765" y="1537"/>
                  </a:lnTo>
                  <a:lnTo>
                    <a:pt x="5110" y="1098"/>
                  </a:lnTo>
                  <a:lnTo>
                    <a:pt x="5204" y="1004"/>
                  </a:lnTo>
                  <a:lnTo>
                    <a:pt x="5235" y="879"/>
                  </a:lnTo>
                  <a:lnTo>
                    <a:pt x="5267" y="785"/>
                  </a:lnTo>
                  <a:lnTo>
                    <a:pt x="5267" y="659"/>
                  </a:lnTo>
                  <a:lnTo>
                    <a:pt x="5235" y="440"/>
                  </a:lnTo>
                  <a:lnTo>
                    <a:pt x="5141" y="252"/>
                  </a:lnTo>
                  <a:lnTo>
                    <a:pt x="4984" y="95"/>
                  </a:lnTo>
                  <a:lnTo>
                    <a:pt x="4922" y="64"/>
                  </a:lnTo>
                  <a:lnTo>
                    <a:pt x="4796" y="32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9"/>
            <p:cNvSpPr/>
            <p:nvPr/>
          </p:nvSpPr>
          <p:spPr>
            <a:xfrm>
              <a:off x="1439225" y="4566250"/>
              <a:ext cx="125400" cy="232775"/>
            </a:xfrm>
            <a:custGeom>
              <a:rect b="b" l="l" r="r" t="t"/>
              <a:pathLst>
                <a:path extrusionOk="0" h="9311" w="5016">
                  <a:moveTo>
                    <a:pt x="4452" y="1"/>
                  </a:moveTo>
                  <a:lnTo>
                    <a:pt x="4358" y="32"/>
                  </a:lnTo>
                  <a:lnTo>
                    <a:pt x="4264" y="95"/>
                  </a:lnTo>
                  <a:lnTo>
                    <a:pt x="4170" y="157"/>
                  </a:lnTo>
                  <a:lnTo>
                    <a:pt x="3386" y="1035"/>
                  </a:lnTo>
                  <a:lnTo>
                    <a:pt x="2602" y="1944"/>
                  </a:lnTo>
                  <a:lnTo>
                    <a:pt x="2257" y="2414"/>
                  </a:lnTo>
                  <a:lnTo>
                    <a:pt x="1913" y="2916"/>
                  </a:lnTo>
                  <a:lnTo>
                    <a:pt x="1568" y="3417"/>
                  </a:lnTo>
                  <a:lnTo>
                    <a:pt x="1286" y="3919"/>
                  </a:lnTo>
                  <a:lnTo>
                    <a:pt x="1004" y="4452"/>
                  </a:lnTo>
                  <a:lnTo>
                    <a:pt x="753" y="4985"/>
                  </a:lnTo>
                  <a:lnTo>
                    <a:pt x="533" y="5549"/>
                  </a:lnTo>
                  <a:lnTo>
                    <a:pt x="377" y="6113"/>
                  </a:lnTo>
                  <a:lnTo>
                    <a:pt x="220" y="6677"/>
                  </a:lnTo>
                  <a:lnTo>
                    <a:pt x="95" y="7273"/>
                  </a:lnTo>
                  <a:lnTo>
                    <a:pt x="32" y="7869"/>
                  </a:lnTo>
                  <a:lnTo>
                    <a:pt x="1" y="8464"/>
                  </a:lnTo>
                  <a:lnTo>
                    <a:pt x="32" y="8652"/>
                  </a:lnTo>
                  <a:lnTo>
                    <a:pt x="63" y="8809"/>
                  </a:lnTo>
                  <a:lnTo>
                    <a:pt x="157" y="8934"/>
                  </a:lnTo>
                  <a:lnTo>
                    <a:pt x="251" y="9060"/>
                  </a:lnTo>
                  <a:lnTo>
                    <a:pt x="345" y="9154"/>
                  </a:lnTo>
                  <a:lnTo>
                    <a:pt x="471" y="9216"/>
                  </a:lnTo>
                  <a:lnTo>
                    <a:pt x="627" y="9279"/>
                  </a:lnTo>
                  <a:lnTo>
                    <a:pt x="753" y="9310"/>
                  </a:lnTo>
                  <a:lnTo>
                    <a:pt x="1066" y="9310"/>
                  </a:lnTo>
                  <a:lnTo>
                    <a:pt x="1192" y="9279"/>
                  </a:lnTo>
                  <a:lnTo>
                    <a:pt x="1348" y="9216"/>
                  </a:lnTo>
                  <a:lnTo>
                    <a:pt x="1474" y="9122"/>
                  </a:lnTo>
                  <a:lnTo>
                    <a:pt x="1568" y="8997"/>
                  </a:lnTo>
                  <a:lnTo>
                    <a:pt x="1662" y="8872"/>
                  </a:lnTo>
                  <a:lnTo>
                    <a:pt x="1725" y="8715"/>
                  </a:lnTo>
                  <a:lnTo>
                    <a:pt x="2289" y="6646"/>
                  </a:lnTo>
                  <a:lnTo>
                    <a:pt x="2602" y="5643"/>
                  </a:lnTo>
                  <a:lnTo>
                    <a:pt x="2916" y="4640"/>
                  </a:lnTo>
                  <a:lnTo>
                    <a:pt x="3292" y="3637"/>
                  </a:lnTo>
                  <a:lnTo>
                    <a:pt x="3511" y="3167"/>
                  </a:lnTo>
                  <a:lnTo>
                    <a:pt x="3731" y="2696"/>
                  </a:lnTo>
                  <a:lnTo>
                    <a:pt x="3981" y="2226"/>
                  </a:lnTo>
                  <a:lnTo>
                    <a:pt x="4264" y="1756"/>
                  </a:lnTo>
                  <a:lnTo>
                    <a:pt x="4546" y="1317"/>
                  </a:lnTo>
                  <a:lnTo>
                    <a:pt x="4891" y="878"/>
                  </a:lnTo>
                  <a:lnTo>
                    <a:pt x="4953" y="784"/>
                  </a:lnTo>
                  <a:lnTo>
                    <a:pt x="4985" y="690"/>
                  </a:lnTo>
                  <a:lnTo>
                    <a:pt x="5016" y="596"/>
                  </a:lnTo>
                  <a:lnTo>
                    <a:pt x="5016" y="471"/>
                  </a:lnTo>
                  <a:lnTo>
                    <a:pt x="4953" y="314"/>
                  </a:lnTo>
                  <a:lnTo>
                    <a:pt x="4859" y="157"/>
                  </a:lnTo>
                  <a:lnTo>
                    <a:pt x="4702" y="63"/>
                  </a:lnTo>
                  <a:lnTo>
                    <a:pt x="454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9"/>
            <p:cNvSpPr/>
            <p:nvPr/>
          </p:nvSpPr>
          <p:spPr>
            <a:xfrm>
              <a:off x="1530125" y="4673625"/>
              <a:ext cx="119925" cy="232750"/>
            </a:xfrm>
            <a:custGeom>
              <a:rect b="b" l="l" r="r" t="t"/>
              <a:pathLst>
                <a:path extrusionOk="0" h="9310" w="4797">
                  <a:moveTo>
                    <a:pt x="4264" y="0"/>
                  </a:moveTo>
                  <a:lnTo>
                    <a:pt x="4107" y="94"/>
                  </a:lnTo>
                  <a:lnTo>
                    <a:pt x="3637" y="470"/>
                  </a:lnTo>
                  <a:lnTo>
                    <a:pt x="3198" y="909"/>
                  </a:lnTo>
                  <a:lnTo>
                    <a:pt x="2759" y="1348"/>
                  </a:lnTo>
                  <a:lnTo>
                    <a:pt x="2352" y="1818"/>
                  </a:lnTo>
                  <a:lnTo>
                    <a:pt x="1944" y="2320"/>
                  </a:lnTo>
                  <a:lnTo>
                    <a:pt x="1599" y="2821"/>
                  </a:lnTo>
                  <a:lnTo>
                    <a:pt x="1255" y="3354"/>
                  </a:lnTo>
                  <a:lnTo>
                    <a:pt x="941" y="3918"/>
                  </a:lnTo>
                  <a:lnTo>
                    <a:pt x="659" y="4483"/>
                  </a:lnTo>
                  <a:lnTo>
                    <a:pt x="440" y="5047"/>
                  </a:lnTo>
                  <a:lnTo>
                    <a:pt x="251" y="5642"/>
                  </a:lnTo>
                  <a:lnTo>
                    <a:pt x="126" y="6238"/>
                  </a:lnTo>
                  <a:lnTo>
                    <a:pt x="32" y="6865"/>
                  </a:lnTo>
                  <a:lnTo>
                    <a:pt x="1" y="7460"/>
                  </a:lnTo>
                  <a:lnTo>
                    <a:pt x="63" y="8087"/>
                  </a:lnTo>
                  <a:lnTo>
                    <a:pt x="157" y="8714"/>
                  </a:lnTo>
                  <a:lnTo>
                    <a:pt x="189" y="8871"/>
                  </a:lnTo>
                  <a:lnTo>
                    <a:pt x="251" y="8965"/>
                  </a:lnTo>
                  <a:lnTo>
                    <a:pt x="345" y="9090"/>
                  </a:lnTo>
                  <a:lnTo>
                    <a:pt x="440" y="9153"/>
                  </a:lnTo>
                  <a:lnTo>
                    <a:pt x="565" y="9216"/>
                  </a:lnTo>
                  <a:lnTo>
                    <a:pt x="690" y="9279"/>
                  </a:lnTo>
                  <a:lnTo>
                    <a:pt x="941" y="9310"/>
                  </a:lnTo>
                  <a:lnTo>
                    <a:pt x="1192" y="9279"/>
                  </a:lnTo>
                  <a:lnTo>
                    <a:pt x="1317" y="9216"/>
                  </a:lnTo>
                  <a:lnTo>
                    <a:pt x="1411" y="9153"/>
                  </a:lnTo>
                  <a:lnTo>
                    <a:pt x="1505" y="9090"/>
                  </a:lnTo>
                  <a:lnTo>
                    <a:pt x="1599" y="8965"/>
                  </a:lnTo>
                  <a:lnTo>
                    <a:pt x="1662" y="8871"/>
                  </a:lnTo>
                  <a:lnTo>
                    <a:pt x="1693" y="8714"/>
                  </a:lnTo>
                  <a:lnTo>
                    <a:pt x="2132" y="6551"/>
                  </a:lnTo>
                  <a:lnTo>
                    <a:pt x="2383" y="5517"/>
                  </a:lnTo>
                  <a:lnTo>
                    <a:pt x="2634" y="4483"/>
                  </a:lnTo>
                  <a:lnTo>
                    <a:pt x="2822" y="3981"/>
                  </a:lnTo>
                  <a:lnTo>
                    <a:pt x="2979" y="3479"/>
                  </a:lnTo>
                  <a:lnTo>
                    <a:pt x="3198" y="3009"/>
                  </a:lnTo>
                  <a:lnTo>
                    <a:pt x="3417" y="2508"/>
                  </a:lnTo>
                  <a:lnTo>
                    <a:pt x="3700" y="2038"/>
                  </a:lnTo>
                  <a:lnTo>
                    <a:pt x="3982" y="1567"/>
                  </a:lnTo>
                  <a:lnTo>
                    <a:pt x="4326" y="1129"/>
                  </a:lnTo>
                  <a:lnTo>
                    <a:pt x="4703" y="658"/>
                  </a:lnTo>
                  <a:lnTo>
                    <a:pt x="4797" y="533"/>
                  </a:lnTo>
                  <a:lnTo>
                    <a:pt x="4797" y="376"/>
                  </a:lnTo>
                  <a:lnTo>
                    <a:pt x="4765" y="219"/>
                  </a:lnTo>
                  <a:lnTo>
                    <a:pt x="4671" y="94"/>
                  </a:lnTo>
                  <a:lnTo>
                    <a:pt x="4577" y="31"/>
                  </a:lnTo>
                  <a:lnTo>
                    <a:pt x="442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9"/>
            <p:cNvSpPr/>
            <p:nvPr/>
          </p:nvSpPr>
          <p:spPr>
            <a:xfrm>
              <a:off x="1651600" y="4759825"/>
              <a:ext cx="83100" cy="181825"/>
            </a:xfrm>
            <a:custGeom>
              <a:rect b="b" l="l" r="r" t="t"/>
              <a:pathLst>
                <a:path extrusionOk="0" h="7273" w="3324">
                  <a:moveTo>
                    <a:pt x="2759" y="0"/>
                  </a:moveTo>
                  <a:lnTo>
                    <a:pt x="2633" y="63"/>
                  </a:lnTo>
                  <a:lnTo>
                    <a:pt x="2508" y="157"/>
                  </a:lnTo>
                  <a:lnTo>
                    <a:pt x="1975" y="846"/>
                  </a:lnTo>
                  <a:lnTo>
                    <a:pt x="1505" y="1567"/>
                  </a:lnTo>
                  <a:lnTo>
                    <a:pt x="1097" y="2351"/>
                  </a:lnTo>
                  <a:lnTo>
                    <a:pt x="753" y="3135"/>
                  </a:lnTo>
                  <a:lnTo>
                    <a:pt x="471" y="3950"/>
                  </a:lnTo>
                  <a:lnTo>
                    <a:pt x="251" y="4765"/>
                  </a:lnTo>
                  <a:lnTo>
                    <a:pt x="94" y="5642"/>
                  </a:lnTo>
                  <a:lnTo>
                    <a:pt x="0" y="6489"/>
                  </a:lnTo>
                  <a:lnTo>
                    <a:pt x="32" y="6646"/>
                  </a:lnTo>
                  <a:lnTo>
                    <a:pt x="63" y="6802"/>
                  </a:lnTo>
                  <a:lnTo>
                    <a:pt x="126" y="6928"/>
                  </a:lnTo>
                  <a:lnTo>
                    <a:pt x="220" y="7022"/>
                  </a:lnTo>
                  <a:lnTo>
                    <a:pt x="314" y="7116"/>
                  </a:lnTo>
                  <a:lnTo>
                    <a:pt x="439" y="7178"/>
                  </a:lnTo>
                  <a:lnTo>
                    <a:pt x="565" y="7241"/>
                  </a:lnTo>
                  <a:lnTo>
                    <a:pt x="690" y="7272"/>
                  </a:lnTo>
                  <a:lnTo>
                    <a:pt x="972" y="7272"/>
                  </a:lnTo>
                  <a:lnTo>
                    <a:pt x="1097" y="7210"/>
                  </a:lnTo>
                  <a:lnTo>
                    <a:pt x="1223" y="7178"/>
                  </a:lnTo>
                  <a:lnTo>
                    <a:pt x="1348" y="7084"/>
                  </a:lnTo>
                  <a:lnTo>
                    <a:pt x="1442" y="6990"/>
                  </a:lnTo>
                  <a:lnTo>
                    <a:pt x="1505" y="6865"/>
                  </a:lnTo>
                  <a:lnTo>
                    <a:pt x="1568" y="6708"/>
                  </a:lnTo>
                  <a:lnTo>
                    <a:pt x="1912" y="5141"/>
                  </a:lnTo>
                  <a:lnTo>
                    <a:pt x="2289" y="3636"/>
                  </a:lnTo>
                  <a:lnTo>
                    <a:pt x="2508" y="2853"/>
                  </a:lnTo>
                  <a:lnTo>
                    <a:pt x="2759" y="2100"/>
                  </a:lnTo>
                  <a:lnTo>
                    <a:pt x="3010" y="1348"/>
                  </a:lnTo>
                  <a:lnTo>
                    <a:pt x="3292" y="596"/>
                  </a:lnTo>
                  <a:lnTo>
                    <a:pt x="3323" y="439"/>
                  </a:lnTo>
                  <a:lnTo>
                    <a:pt x="3260" y="314"/>
                  </a:lnTo>
                  <a:lnTo>
                    <a:pt x="3198" y="188"/>
                  </a:lnTo>
                  <a:lnTo>
                    <a:pt x="3072" y="94"/>
                  </a:lnTo>
                  <a:lnTo>
                    <a:pt x="2916" y="3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9"/>
            <p:cNvSpPr/>
            <p:nvPr/>
          </p:nvSpPr>
          <p:spPr>
            <a:xfrm>
              <a:off x="1788725" y="4835050"/>
              <a:ext cx="58025" cy="160675"/>
            </a:xfrm>
            <a:custGeom>
              <a:rect b="b" l="l" r="r" t="t"/>
              <a:pathLst>
                <a:path extrusionOk="0" h="6427" w="2321">
                  <a:moveTo>
                    <a:pt x="2070" y="0"/>
                  </a:moveTo>
                  <a:lnTo>
                    <a:pt x="1944" y="32"/>
                  </a:lnTo>
                  <a:lnTo>
                    <a:pt x="1631" y="220"/>
                  </a:lnTo>
                  <a:lnTo>
                    <a:pt x="1317" y="471"/>
                  </a:lnTo>
                  <a:lnTo>
                    <a:pt x="1067" y="784"/>
                  </a:lnTo>
                  <a:lnTo>
                    <a:pt x="816" y="1129"/>
                  </a:lnTo>
                  <a:lnTo>
                    <a:pt x="628" y="1505"/>
                  </a:lnTo>
                  <a:lnTo>
                    <a:pt x="440" y="1913"/>
                  </a:lnTo>
                  <a:lnTo>
                    <a:pt x="283" y="2320"/>
                  </a:lnTo>
                  <a:lnTo>
                    <a:pt x="189" y="2759"/>
                  </a:lnTo>
                  <a:lnTo>
                    <a:pt x="95" y="3198"/>
                  </a:lnTo>
                  <a:lnTo>
                    <a:pt x="32" y="3668"/>
                  </a:lnTo>
                  <a:lnTo>
                    <a:pt x="1" y="4107"/>
                  </a:lnTo>
                  <a:lnTo>
                    <a:pt x="1" y="4546"/>
                  </a:lnTo>
                  <a:lnTo>
                    <a:pt x="64" y="4984"/>
                  </a:lnTo>
                  <a:lnTo>
                    <a:pt x="126" y="5392"/>
                  </a:lnTo>
                  <a:lnTo>
                    <a:pt x="220" y="5768"/>
                  </a:lnTo>
                  <a:lnTo>
                    <a:pt x="346" y="6082"/>
                  </a:lnTo>
                  <a:lnTo>
                    <a:pt x="377" y="6207"/>
                  </a:lnTo>
                  <a:lnTo>
                    <a:pt x="471" y="6270"/>
                  </a:lnTo>
                  <a:lnTo>
                    <a:pt x="534" y="6332"/>
                  </a:lnTo>
                  <a:lnTo>
                    <a:pt x="628" y="6395"/>
                  </a:lnTo>
                  <a:lnTo>
                    <a:pt x="816" y="6426"/>
                  </a:lnTo>
                  <a:lnTo>
                    <a:pt x="1035" y="6426"/>
                  </a:lnTo>
                  <a:lnTo>
                    <a:pt x="1255" y="6364"/>
                  </a:lnTo>
                  <a:lnTo>
                    <a:pt x="1443" y="6270"/>
                  </a:lnTo>
                  <a:lnTo>
                    <a:pt x="1568" y="6113"/>
                  </a:lnTo>
                  <a:lnTo>
                    <a:pt x="1631" y="6019"/>
                  </a:lnTo>
                  <a:lnTo>
                    <a:pt x="1662" y="5925"/>
                  </a:lnTo>
                  <a:lnTo>
                    <a:pt x="1725" y="5549"/>
                  </a:lnTo>
                  <a:lnTo>
                    <a:pt x="1756" y="5173"/>
                  </a:lnTo>
                  <a:lnTo>
                    <a:pt x="1788" y="4420"/>
                  </a:lnTo>
                  <a:lnTo>
                    <a:pt x="1819" y="3668"/>
                  </a:lnTo>
                  <a:lnTo>
                    <a:pt x="1850" y="3292"/>
                  </a:lnTo>
                  <a:lnTo>
                    <a:pt x="1882" y="2916"/>
                  </a:lnTo>
                  <a:lnTo>
                    <a:pt x="2038" y="2257"/>
                  </a:lnTo>
                  <a:lnTo>
                    <a:pt x="2195" y="1568"/>
                  </a:lnTo>
                  <a:lnTo>
                    <a:pt x="2258" y="1254"/>
                  </a:lnTo>
                  <a:lnTo>
                    <a:pt x="2321" y="909"/>
                  </a:lnTo>
                  <a:lnTo>
                    <a:pt x="2321" y="565"/>
                  </a:lnTo>
                  <a:lnTo>
                    <a:pt x="2321" y="220"/>
                  </a:lnTo>
                  <a:lnTo>
                    <a:pt x="2289" y="94"/>
                  </a:lnTo>
                  <a:lnTo>
                    <a:pt x="2195" y="3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9"/>
            <p:cNvSpPr/>
            <p:nvPr/>
          </p:nvSpPr>
          <p:spPr>
            <a:xfrm>
              <a:off x="1913325" y="4892250"/>
              <a:ext cx="52550" cy="126975"/>
            </a:xfrm>
            <a:custGeom>
              <a:rect b="b" l="l" r="r" t="t"/>
              <a:pathLst>
                <a:path extrusionOk="0" h="5079" w="2102">
                  <a:moveTo>
                    <a:pt x="1506" y="1"/>
                  </a:moveTo>
                  <a:lnTo>
                    <a:pt x="1380" y="63"/>
                  </a:lnTo>
                  <a:lnTo>
                    <a:pt x="1318" y="126"/>
                  </a:lnTo>
                  <a:lnTo>
                    <a:pt x="1286" y="220"/>
                  </a:lnTo>
                  <a:lnTo>
                    <a:pt x="816" y="1223"/>
                  </a:lnTo>
                  <a:lnTo>
                    <a:pt x="597" y="1756"/>
                  </a:lnTo>
                  <a:lnTo>
                    <a:pt x="408" y="2289"/>
                  </a:lnTo>
                  <a:lnTo>
                    <a:pt x="220" y="2822"/>
                  </a:lnTo>
                  <a:lnTo>
                    <a:pt x="95" y="3386"/>
                  </a:lnTo>
                  <a:lnTo>
                    <a:pt x="1" y="3919"/>
                  </a:lnTo>
                  <a:lnTo>
                    <a:pt x="1" y="4201"/>
                  </a:lnTo>
                  <a:lnTo>
                    <a:pt x="1" y="4483"/>
                  </a:lnTo>
                  <a:lnTo>
                    <a:pt x="32" y="4609"/>
                  </a:lnTo>
                  <a:lnTo>
                    <a:pt x="64" y="4703"/>
                  </a:lnTo>
                  <a:lnTo>
                    <a:pt x="95" y="4797"/>
                  </a:lnTo>
                  <a:lnTo>
                    <a:pt x="158" y="4891"/>
                  </a:lnTo>
                  <a:lnTo>
                    <a:pt x="346" y="5016"/>
                  </a:lnTo>
                  <a:lnTo>
                    <a:pt x="534" y="5079"/>
                  </a:lnTo>
                  <a:lnTo>
                    <a:pt x="722" y="5047"/>
                  </a:lnTo>
                  <a:lnTo>
                    <a:pt x="910" y="4985"/>
                  </a:lnTo>
                  <a:lnTo>
                    <a:pt x="1004" y="4922"/>
                  </a:lnTo>
                  <a:lnTo>
                    <a:pt x="1067" y="4859"/>
                  </a:lnTo>
                  <a:lnTo>
                    <a:pt x="1129" y="4765"/>
                  </a:lnTo>
                  <a:lnTo>
                    <a:pt x="1192" y="4640"/>
                  </a:lnTo>
                  <a:lnTo>
                    <a:pt x="1349" y="4138"/>
                  </a:lnTo>
                  <a:lnTo>
                    <a:pt x="1443" y="3637"/>
                  </a:lnTo>
                  <a:lnTo>
                    <a:pt x="1631" y="2602"/>
                  </a:lnTo>
                  <a:lnTo>
                    <a:pt x="1819" y="1568"/>
                  </a:lnTo>
                  <a:lnTo>
                    <a:pt x="1944" y="1035"/>
                  </a:lnTo>
                  <a:lnTo>
                    <a:pt x="2101" y="534"/>
                  </a:lnTo>
                  <a:lnTo>
                    <a:pt x="2101" y="471"/>
                  </a:lnTo>
                  <a:lnTo>
                    <a:pt x="2101" y="377"/>
                  </a:lnTo>
                  <a:lnTo>
                    <a:pt x="2070" y="220"/>
                  </a:lnTo>
                  <a:lnTo>
                    <a:pt x="1944" y="126"/>
                  </a:lnTo>
                  <a:lnTo>
                    <a:pt x="1819" y="32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9"/>
            <p:cNvSpPr/>
            <p:nvPr/>
          </p:nvSpPr>
          <p:spPr>
            <a:xfrm>
              <a:off x="2028525" y="4958875"/>
              <a:ext cx="59600" cy="125400"/>
            </a:xfrm>
            <a:custGeom>
              <a:rect b="b" l="l" r="r" t="t"/>
              <a:pathLst>
                <a:path extrusionOk="0" h="5016" w="2384">
                  <a:moveTo>
                    <a:pt x="2007" y="0"/>
                  </a:moveTo>
                  <a:lnTo>
                    <a:pt x="1850" y="31"/>
                  </a:lnTo>
                  <a:lnTo>
                    <a:pt x="1725" y="94"/>
                  </a:lnTo>
                  <a:lnTo>
                    <a:pt x="1600" y="188"/>
                  </a:lnTo>
                  <a:lnTo>
                    <a:pt x="1255" y="658"/>
                  </a:lnTo>
                  <a:lnTo>
                    <a:pt x="941" y="1160"/>
                  </a:lnTo>
                  <a:lnTo>
                    <a:pt x="659" y="1661"/>
                  </a:lnTo>
                  <a:lnTo>
                    <a:pt x="377" y="2226"/>
                  </a:lnTo>
                  <a:lnTo>
                    <a:pt x="189" y="2790"/>
                  </a:lnTo>
                  <a:lnTo>
                    <a:pt x="126" y="3072"/>
                  </a:lnTo>
                  <a:lnTo>
                    <a:pt x="64" y="3354"/>
                  </a:lnTo>
                  <a:lnTo>
                    <a:pt x="1" y="3636"/>
                  </a:lnTo>
                  <a:lnTo>
                    <a:pt x="1" y="3918"/>
                  </a:lnTo>
                  <a:lnTo>
                    <a:pt x="1" y="4201"/>
                  </a:lnTo>
                  <a:lnTo>
                    <a:pt x="32" y="4514"/>
                  </a:lnTo>
                  <a:lnTo>
                    <a:pt x="64" y="4608"/>
                  </a:lnTo>
                  <a:lnTo>
                    <a:pt x="95" y="4702"/>
                  </a:lnTo>
                  <a:lnTo>
                    <a:pt x="252" y="4859"/>
                  </a:lnTo>
                  <a:lnTo>
                    <a:pt x="408" y="4953"/>
                  </a:lnTo>
                  <a:lnTo>
                    <a:pt x="628" y="5016"/>
                  </a:lnTo>
                  <a:lnTo>
                    <a:pt x="816" y="5016"/>
                  </a:lnTo>
                  <a:lnTo>
                    <a:pt x="1035" y="4953"/>
                  </a:lnTo>
                  <a:lnTo>
                    <a:pt x="1192" y="4827"/>
                  </a:lnTo>
                  <a:lnTo>
                    <a:pt x="1255" y="4765"/>
                  </a:lnTo>
                  <a:lnTo>
                    <a:pt x="1317" y="4671"/>
                  </a:lnTo>
                  <a:lnTo>
                    <a:pt x="1443" y="4420"/>
                  </a:lnTo>
                  <a:lnTo>
                    <a:pt x="1505" y="4169"/>
                  </a:lnTo>
                  <a:lnTo>
                    <a:pt x="1662" y="3668"/>
                  </a:lnTo>
                  <a:lnTo>
                    <a:pt x="1850" y="2633"/>
                  </a:lnTo>
                  <a:lnTo>
                    <a:pt x="2070" y="1567"/>
                  </a:lnTo>
                  <a:lnTo>
                    <a:pt x="2383" y="533"/>
                  </a:lnTo>
                  <a:lnTo>
                    <a:pt x="2383" y="345"/>
                  </a:lnTo>
                  <a:lnTo>
                    <a:pt x="2352" y="220"/>
                  </a:lnTo>
                  <a:lnTo>
                    <a:pt x="2258" y="125"/>
                  </a:lnTo>
                  <a:lnTo>
                    <a:pt x="2132" y="3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9"/>
            <p:cNvSpPr/>
            <p:nvPr/>
          </p:nvSpPr>
          <p:spPr>
            <a:xfrm>
              <a:off x="5370825" y="4814675"/>
              <a:ext cx="103475" cy="302525"/>
            </a:xfrm>
            <a:custGeom>
              <a:rect b="b" l="l" r="r" t="t"/>
              <a:pathLst>
                <a:path extrusionOk="0" h="12101" w="4139">
                  <a:moveTo>
                    <a:pt x="377" y="0"/>
                  </a:moveTo>
                  <a:lnTo>
                    <a:pt x="251" y="63"/>
                  </a:lnTo>
                  <a:lnTo>
                    <a:pt x="157" y="126"/>
                  </a:lnTo>
                  <a:lnTo>
                    <a:pt x="63" y="251"/>
                  </a:lnTo>
                  <a:lnTo>
                    <a:pt x="0" y="377"/>
                  </a:lnTo>
                  <a:lnTo>
                    <a:pt x="0" y="502"/>
                  </a:lnTo>
                  <a:lnTo>
                    <a:pt x="0" y="627"/>
                  </a:lnTo>
                  <a:lnTo>
                    <a:pt x="502" y="1913"/>
                  </a:lnTo>
                  <a:lnTo>
                    <a:pt x="941" y="3166"/>
                  </a:lnTo>
                  <a:lnTo>
                    <a:pt x="1160" y="3793"/>
                  </a:lnTo>
                  <a:lnTo>
                    <a:pt x="1317" y="4420"/>
                  </a:lnTo>
                  <a:lnTo>
                    <a:pt x="1505" y="5078"/>
                  </a:lnTo>
                  <a:lnTo>
                    <a:pt x="1630" y="5768"/>
                  </a:lnTo>
                  <a:lnTo>
                    <a:pt x="1724" y="6489"/>
                  </a:lnTo>
                  <a:lnTo>
                    <a:pt x="1787" y="7210"/>
                  </a:lnTo>
                  <a:lnTo>
                    <a:pt x="1850" y="8715"/>
                  </a:lnTo>
                  <a:lnTo>
                    <a:pt x="1881" y="9436"/>
                  </a:lnTo>
                  <a:lnTo>
                    <a:pt x="1944" y="10188"/>
                  </a:lnTo>
                  <a:lnTo>
                    <a:pt x="2069" y="10878"/>
                  </a:lnTo>
                  <a:lnTo>
                    <a:pt x="2132" y="11254"/>
                  </a:lnTo>
                  <a:lnTo>
                    <a:pt x="2226" y="11599"/>
                  </a:lnTo>
                  <a:lnTo>
                    <a:pt x="2320" y="11787"/>
                  </a:lnTo>
                  <a:lnTo>
                    <a:pt x="2477" y="11912"/>
                  </a:lnTo>
                  <a:lnTo>
                    <a:pt x="2633" y="12037"/>
                  </a:lnTo>
                  <a:lnTo>
                    <a:pt x="2822" y="12069"/>
                  </a:lnTo>
                  <a:lnTo>
                    <a:pt x="3010" y="12100"/>
                  </a:lnTo>
                  <a:lnTo>
                    <a:pt x="3198" y="12037"/>
                  </a:lnTo>
                  <a:lnTo>
                    <a:pt x="3386" y="11912"/>
                  </a:lnTo>
                  <a:lnTo>
                    <a:pt x="3511" y="11755"/>
                  </a:lnTo>
                  <a:lnTo>
                    <a:pt x="3699" y="11379"/>
                  </a:lnTo>
                  <a:lnTo>
                    <a:pt x="3856" y="10972"/>
                  </a:lnTo>
                  <a:lnTo>
                    <a:pt x="3950" y="10564"/>
                  </a:lnTo>
                  <a:lnTo>
                    <a:pt x="4044" y="10125"/>
                  </a:lnTo>
                  <a:lnTo>
                    <a:pt x="4107" y="9686"/>
                  </a:lnTo>
                  <a:lnTo>
                    <a:pt x="4138" y="9248"/>
                  </a:lnTo>
                  <a:lnTo>
                    <a:pt x="4138" y="8809"/>
                  </a:lnTo>
                  <a:lnTo>
                    <a:pt x="4107" y="8339"/>
                  </a:lnTo>
                  <a:lnTo>
                    <a:pt x="4044" y="7429"/>
                  </a:lnTo>
                  <a:lnTo>
                    <a:pt x="3887" y="6552"/>
                  </a:lnTo>
                  <a:lnTo>
                    <a:pt x="3731" y="5674"/>
                  </a:lnTo>
                  <a:lnTo>
                    <a:pt x="3511" y="4859"/>
                  </a:lnTo>
                  <a:lnTo>
                    <a:pt x="3354" y="4201"/>
                  </a:lnTo>
                  <a:lnTo>
                    <a:pt x="3166" y="3480"/>
                  </a:lnTo>
                  <a:lnTo>
                    <a:pt x="2947" y="2728"/>
                  </a:lnTo>
                  <a:lnTo>
                    <a:pt x="2633" y="1975"/>
                  </a:lnTo>
                  <a:lnTo>
                    <a:pt x="2477" y="1630"/>
                  </a:lnTo>
                  <a:lnTo>
                    <a:pt x="2289" y="1286"/>
                  </a:lnTo>
                  <a:lnTo>
                    <a:pt x="2069" y="1003"/>
                  </a:lnTo>
                  <a:lnTo>
                    <a:pt x="1818" y="721"/>
                  </a:lnTo>
                  <a:lnTo>
                    <a:pt x="1568" y="471"/>
                  </a:lnTo>
                  <a:lnTo>
                    <a:pt x="1286" y="251"/>
                  </a:lnTo>
                  <a:lnTo>
                    <a:pt x="1003" y="94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9"/>
            <p:cNvSpPr/>
            <p:nvPr/>
          </p:nvSpPr>
          <p:spPr>
            <a:xfrm>
              <a:off x="5537750" y="4821725"/>
              <a:ext cx="81525" cy="248450"/>
            </a:xfrm>
            <a:custGeom>
              <a:rect b="b" l="l" r="r" t="t"/>
              <a:pathLst>
                <a:path extrusionOk="0" h="9938" w="3261">
                  <a:moveTo>
                    <a:pt x="408" y="1"/>
                  </a:moveTo>
                  <a:lnTo>
                    <a:pt x="251" y="63"/>
                  </a:lnTo>
                  <a:lnTo>
                    <a:pt x="126" y="157"/>
                  </a:lnTo>
                  <a:lnTo>
                    <a:pt x="31" y="314"/>
                  </a:lnTo>
                  <a:lnTo>
                    <a:pt x="0" y="471"/>
                  </a:lnTo>
                  <a:lnTo>
                    <a:pt x="31" y="565"/>
                  </a:lnTo>
                  <a:lnTo>
                    <a:pt x="63" y="690"/>
                  </a:lnTo>
                  <a:lnTo>
                    <a:pt x="282" y="1223"/>
                  </a:lnTo>
                  <a:lnTo>
                    <a:pt x="439" y="1756"/>
                  </a:lnTo>
                  <a:lnTo>
                    <a:pt x="596" y="2289"/>
                  </a:lnTo>
                  <a:lnTo>
                    <a:pt x="721" y="2822"/>
                  </a:lnTo>
                  <a:lnTo>
                    <a:pt x="815" y="3355"/>
                  </a:lnTo>
                  <a:lnTo>
                    <a:pt x="878" y="3887"/>
                  </a:lnTo>
                  <a:lnTo>
                    <a:pt x="941" y="4985"/>
                  </a:lnTo>
                  <a:lnTo>
                    <a:pt x="1003" y="6082"/>
                  </a:lnTo>
                  <a:lnTo>
                    <a:pt x="1035" y="7179"/>
                  </a:lnTo>
                  <a:lnTo>
                    <a:pt x="1097" y="8276"/>
                  </a:lnTo>
                  <a:lnTo>
                    <a:pt x="1129" y="8809"/>
                  </a:lnTo>
                  <a:lnTo>
                    <a:pt x="1191" y="9373"/>
                  </a:lnTo>
                  <a:lnTo>
                    <a:pt x="1223" y="9498"/>
                  </a:lnTo>
                  <a:lnTo>
                    <a:pt x="1285" y="9592"/>
                  </a:lnTo>
                  <a:lnTo>
                    <a:pt x="1348" y="9687"/>
                  </a:lnTo>
                  <a:lnTo>
                    <a:pt x="1442" y="9781"/>
                  </a:lnTo>
                  <a:lnTo>
                    <a:pt x="1630" y="9875"/>
                  </a:lnTo>
                  <a:lnTo>
                    <a:pt x="1850" y="9937"/>
                  </a:lnTo>
                  <a:lnTo>
                    <a:pt x="2100" y="9937"/>
                  </a:lnTo>
                  <a:lnTo>
                    <a:pt x="2351" y="9875"/>
                  </a:lnTo>
                  <a:lnTo>
                    <a:pt x="2445" y="9812"/>
                  </a:lnTo>
                  <a:lnTo>
                    <a:pt x="2539" y="9749"/>
                  </a:lnTo>
                  <a:lnTo>
                    <a:pt x="2602" y="9655"/>
                  </a:lnTo>
                  <a:lnTo>
                    <a:pt x="2696" y="9561"/>
                  </a:lnTo>
                  <a:lnTo>
                    <a:pt x="2821" y="9279"/>
                  </a:lnTo>
                  <a:lnTo>
                    <a:pt x="2915" y="9028"/>
                  </a:lnTo>
                  <a:lnTo>
                    <a:pt x="3072" y="8464"/>
                  </a:lnTo>
                  <a:lnTo>
                    <a:pt x="3197" y="7900"/>
                  </a:lnTo>
                  <a:lnTo>
                    <a:pt x="3229" y="7304"/>
                  </a:lnTo>
                  <a:lnTo>
                    <a:pt x="3260" y="6709"/>
                  </a:lnTo>
                  <a:lnTo>
                    <a:pt x="3229" y="6113"/>
                  </a:lnTo>
                  <a:lnTo>
                    <a:pt x="3166" y="5517"/>
                  </a:lnTo>
                  <a:lnTo>
                    <a:pt x="3072" y="4953"/>
                  </a:lnTo>
                  <a:lnTo>
                    <a:pt x="2915" y="4264"/>
                  </a:lnTo>
                  <a:lnTo>
                    <a:pt x="2727" y="3605"/>
                  </a:lnTo>
                  <a:lnTo>
                    <a:pt x="2508" y="3010"/>
                  </a:lnTo>
                  <a:lnTo>
                    <a:pt x="2257" y="2446"/>
                  </a:lnTo>
                  <a:lnTo>
                    <a:pt x="1944" y="1881"/>
                  </a:lnTo>
                  <a:lnTo>
                    <a:pt x="1630" y="1348"/>
                  </a:lnTo>
                  <a:lnTo>
                    <a:pt x="878" y="220"/>
                  </a:lnTo>
                  <a:lnTo>
                    <a:pt x="815" y="126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9"/>
            <p:cNvSpPr/>
            <p:nvPr/>
          </p:nvSpPr>
          <p:spPr>
            <a:xfrm>
              <a:off x="5687425" y="4815450"/>
              <a:ext cx="91700" cy="203775"/>
            </a:xfrm>
            <a:custGeom>
              <a:rect b="b" l="l" r="r" t="t"/>
              <a:pathLst>
                <a:path extrusionOk="0" h="8151" w="3668">
                  <a:moveTo>
                    <a:pt x="376" y="1"/>
                  </a:moveTo>
                  <a:lnTo>
                    <a:pt x="188" y="95"/>
                  </a:lnTo>
                  <a:lnTo>
                    <a:pt x="94" y="220"/>
                  </a:lnTo>
                  <a:lnTo>
                    <a:pt x="0" y="346"/>
                  </a:lnTo>
                  <a:lnTo>
                    <a:pt x="0" y="502"/>
                  </a:lnTo>
                  <a:lnTo>
                    <a:pt x="32" y="659"/>
                  </a:lnTo>
                  <a:lnTo>
                    <a:pt x="63" y="722"/>
                  </a:lnTo>
                  <a:lnTo>
                    <a:pt x="126" y="784"/>
                  </a:lnTo>
                  <a:lnTo>
                    <a:pt x="220" y="847"/>
                  </a:lnTo>
                  <a:lnTo>
                    <a:pt x="314" y="878"/>
                  </a:lnTo>
                  <a:lnTo>
                    <a:pt x="470" y="941"/>
                  </a:lnTo>
                  <a:lnTo>
                    <a:pt x="627" y="1004"/>
                  </a:lnTo>
                  <a:lnTo>
                    <a:pt x="784" y="1129"/>
                  </a:lnTo>
                  <a:lnTo>
                    <a:pt x="909" y="1255"/>
                  </a:lnTo>
                  <a:lnTo>
                    <a:pt x="1003" y="1411"/>
                  </a:lnTo>
                  <a:lnTo>
                    <a:pt x="1129" y="1568"/>
                  </a:lnTo>
                  <a:lnTo>
                    <a:pt x="1285" y="1944"/>
                  </a:lnTo>
                  <a:lnTo>
                    <a:pt x="1411" y="2414"/>
                  </a:lnTo>
                  <a:lnTo>
                    <a:pt x="1505" y="2885"/>
                  </a:lnTo>
                  <a:lnTo>
                    <a:pt x="1568" y="3417"/>
                  </a:lnTo>
                  <a:lnTo>
                    <a:pt x="1599" y="3982"/>
                  </a:lnTo>
                  <a:lnTo>
                    <a:pt x="1662" y="5110"/>
                  </a:lnTo>
                  <a:lnTo>
                    <a:pt x="1724" y="6176"/>
                  </a:lnTo>
                  <a:lnTo>
                    <a:pt x="1756" y="6677"/>
                  </a:lnTo>
                  <a:lnTo>
                    <a:pt x="1818" y="7116"/>
                  </a:lnTo>
                  <a:lnTo>
                    <a:pt x="1881" y="7492"/>
                  </a:lnTo>
                  <a:lnTo>
                    <a:pt x="2006" y="7806"/>
                  </a:lnTo>
                  <a:lnTo>
                    <a:pt x="2100" y="7963"/>
                  </a:lnTo>
                  <a:lnTo>
                    <a:pt x="2257" y="8088"/>
                  </a:lnTo>
                  <a:lnTo>
                    <a:pt x="2445" y="8151"/>
                  </a:lnTo>
                  <a:lnTo>
                    <a:pt x="2821" y="8151"/>
                  </a:lnTo>
                  <a:lnTo>
                    <a:pt x="3009" y="8057"/>
                  </a:lnTo>
                  <a:lnTo>
                    <a:pt x="3166" y="7963"/>
                  </a:lnTo>
                  <a:lnTo>
                    <a:pt x="3260" y="7806"/>
                  </a:lnTo>
                  <a:lnTo>
                    <a:pt x="3417" y="7524"/>
                  </a:lnTo>
                  <a:lnTo>
                    <a:pt x="3511" y="7210"/>
                  </a:lnTo>
                  <a:lnTo>
                    <a:pt x="3574" y="6897"/>
                  </a:lnTo>
                  <a:lnTo>
                    <a:pt x="3636" y="6552"/>
                  </a:lnTo>
                  <a:lnTo>
                    <a:pt x="3668" y="6239"/>
                  </a:lnTo>
                  <a:lnTo>
                    <a:pt x="3668" y="5894"/>
                  </a:lnTo>
                  <a:lnTo>
                    <a:pt x="3636" y="5204"/>
                  </a:lnTo>
                  <a:lnTo>
                    <a:pt x="3542" y="4483"/>
                  </a:lnTo>
                  <a:lnTo>
                    <a:pt x="3417" y="3825"/>
                  </a:lnTo>
                  <a:lnTo>
                    <a:pt x="3260" y="3167"/>
                  </a:lnTo>
                  <a:lnTo>
                    <a:pt x="3104" y="2540"/>
                  </a:lnTo>
                  <a:lnTo>
                    <a:pt x="2947" y="2038"/>
                  </a:lnTo>
                  <a:lnTo>
                    <a:pt x="2759" y="1568"/>
                  </a:lnTo>
                  <a:lnTo>
                    <a:pt x="2508" y="1161"/>
                  </a:lnTo>
                  <a:lnTo>
                    <a:pt x="2257" y="816"/>
                  </a:lnTo>
                  <a:lnTo>
                    <a:pt x="2100" y="659"/>
                  </a:lnTo>
                  <a:lnTo>
                    <a:pt x="1912" y="534"/>
                  </a:lnTo>
                  <a:lnTo>
                    <a:pt x="1724" y="408"/>
                  </a:lnTo>
                  <a:lnTo>
                    <a:pt x="1536" y="283"/>
                  </a:lnTo>
                  <a:lnTo>
                    <a:pt x="1317" y="189"/>
                  </a:lnTo>
                  <a:lnTo>
                    <a:pt x="1066" y="126"/>
                  </a:lnTo>
                  <a:lnTo>
                    <a:pt x="815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9"/>
            <p:cNvSpPr/>
            <p:nvPr/>
          </p:nvSpPr>
          <p:spPr>
            <a:xfrm>
              <a:off x="5853550" y="4739450"/>
              <a:ext cx="90150" cy="192000"/>
            </a:xfrm>
            <a:custGeom>
              <a:rect b="b" l="l" r="r" t="t"/>
              <a:pathLst>
                <a:path extrusionOk="0" h="7680" w="3606">
                  <a:moveTo>
                    <a:pt x="408" y="0"/>
                  </a:moveTo>
                  <a:lnTo>
                    <a:pt x="251" y="63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1" y="439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95" y="721"/>
                  </a:lnTo>
                  <a:lnTo>
                    <a:pt x="345" y="1097"/>
                  </a:lnTo>
                  <a:lnTo>
                    <a:pt x="565" y="1505"/>
                  </a:lnTo>
                  <a:lnTo>
                    <a:pt x="784" y="1881"/>
                  </a:lnTo>
                  <a:lnTo>
                    <a:pt x="972" y="2288"/>
                  </a:lnTo>
                  <a:lnTo>
                    <a:pt x="1129" y="2696"/>
                  </a:lnTo>
                  <a:lnTo>
                    <a:pt x="1286" y="3103"/>
                  </a:lnTo>
                  <a:lnTo>
                    <a:pt x="1411" y="3542"/>
                  </a:lnTo>
                  <a:lnTo>
                    <a:pt x="1537" y="3981"/>
                  </a:lnTo>
                  <a:lnTo>
                    <a:pt x="1599" y="4389"/>
                  </a:lnTo>
                  <a:lnTo>
                    <a:pt x="1662" y="4796"/>
                  </a:lnTo>
                  <a:lnTo>
                    <a:pt x="1787" y="5642"/>
                  </a:lnTo>
                  <a:lnTo>
                    <a:pt x="1850" y="6050"/>
                  </a:lnTo>
                  <a:lnTo>
                    <a:pt x="1944" y="6457"/>
                  </a:lnTo>
                  <a:lnTo>
                    <a:pt x="2038" y="6834"/>
                  </a:lnTo>
                  <a:lnTo>
                    <a:pt x="2195" y="7241"/>
                  </a:lnTo>
                  <a:lnTo>
                    <a:pt x="2320" y="7429"/>
                  </a:lnTo>
                  <a:lnTo>
                    <a:pt x="2446" y="7555"/>
                  </a:lnTo>
                  <a:lnTo>
                    <a:pt x="2634" y="7649"/>
                  </a:lnTo>
                  <a:lnTo>
                    <a:pt x="2822" y="7680"/>
                  </a:lnTo>
                  <a:lnTo>
                    <a:pt x="3010" y="7649"/>
                  </a:lnTo>
                  <a:lnTo>
                    <a:pt x="3167" y="7586"/>
                  </a:lnTo>
                  <a:lnTo>
                    <a:pt x="3323" y="7429"/>
                  </a:lnTo>
                  <a:lnTo>
                    <a:pt x="3417" y="7241"/>
                  </a:lnTo>
                  <a:lnTo>
                    <a:pt x="3543" y="6771"/>
                  </a:lnTo>
                  <a:lnTo>
                    <a:pt x="3605" y="6332"/>
                  </a:lnTo>
                  <a:lnTo>
                    <a:pt x="3605" y="5862"/>
                  </a:lnTo>
                  <a:lnTo>
                    <a:pt x="3543" y="5392"/>
                  </a:lnTo>
                  <a:lnTo>
                    <a:pt x="3449" y="4922"/>
                  </a:lnTo>
                  <a:lnTo>
                    <a:pt x="3323" y="4451"/>
                  </a:lnTo>
                  <a:lnTo>
                    <a:pt x="3167" y="3981"/>
                  </a:lnTo>
                  <a:lnTo>
                    <a:pt x="2979" y="3511"/>
                  </a:lnTo>
                  <a:lnTo>
                    <a:pt x="2759" y="3041"/>
                  </a:lnTo>
                  <a:lnTo>
                    <a:pt x="2508" y="2602"/>
                  </a:lnTo>
                  <a:lnTo>
                    <a:pt x="2007" y="1756"/>
                  </a:lnTo>
                  <a:lnTo>
                    <a:pt x="1474" y="941"/>
                  </a:lnTo>
                  <a:lnTo>
                    <a:pt x="941" y="220"/>
                  </a:lnTo>
                  <a:lnTo>
                    <a:pt x="878" y="126"/>
                  </a:lnTo>
                  <a:lnTo>
                    <a:pt x="784" y="63"/>
                  </a:lnTo>
                  <a:lnTo>
                    <a:pt x="690" y="3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9"/>
            <p:cNvSpPr/>
            <p:nvPr/>
          </p:nvSpPr>
          <p:spPr>
            <a:xfrm>
              <a:off x="5999325" y="4657150"/>
              <a:ext cx="79150" cy="177925"/>
            </a:xfrm>
            <a:custGeom>
              <a:rect b="b" l="l" r="r" t="t"/>
              <a:pathLst>
                <a:path extrusionOk="0" h="7117" w="3166">
                  <a:moveTo>
                    <a:pt x="439" y="1"/>
                  </a:moveTo>
                  <a:lnTo>
                    <a:pt x="313" y="32"/>
                  </a:lnTo>
                  <a:lnTo>
                    <a:pt x="188" y="95"/>
                  </a:lnTo>
                  <a:lnTo>
                    <a:pt x="94" y="189"/>
                  </a:lnTo>
                  <a:lnTo>
                    <a:pt x="31" y="314"/>
                  </a:lnTo>
                  <a:lnTo>
                    <a:pt x="0" y="440"/>
                  </a:lnTo>
                  <a:lnTo>
                    <a:pt x="0" y="596"/>
                  </a:lnTo>
                  <a:lnTo>
                    <a:pt x="219" y="1255"/>
                  </a:lnTo>
                  <a:lnTo>
                    <a:pt x="502" y="1944"/>
                  </a:lnTo>
                  <a:lnTo>
                    <a:pt x="752" y="2603"/>
                  </a:lnTo>
                  <a:lnTo>
                    <a:pt x="940" y="3292"/>
                  </a:lnTo>
                  <a:lnTo>
                    <a:pt x="1128" y="4013"/>
                  </a:lnTo>
                  <a:lnTo>
                    <a:pt x="1223" y="4765"/>
                  </a:lnTo>
                  <a:lnTo>
                    <a:pt x="1317" y="5518"/>
                  </a:lnTo>
                  <a:lnTo>
                    <a:pt x="1348" y="6270"/>
                  </a:lnTo>
                  <a:lnTo>
                    <a:pt x="1379" y="6458"/>
                  </a:lnTo>
                  <a:lnTo>
                    <a:pt x="1411" y="6584"/>
                  </a:lnTo>
                  <a:lnTo>
                    <a:pt x="1505" y="6709"/>
                  </a:lnTo>
                  <a:lnTo>
                    <a:pt x="1599" y="6834"/>
                  </a:lnTo>
                  <a:lnTo>
                    <a:pt x="1724" y="6928"/>
                  </a:lnTo>
                  <a:lnTo>
                    <a:pt x="1849" y="7022"/>
                  </a:lnTo>
                  <a:lnTo>
                    <a:pt x="1975" y="7054"/>
                  </a:lnTo>
                  <a:lnTo>
                    <a:pt x="2132" y="7116"/>
                  </a:lnTo>
                  <a:lnTo>
                    <a:pt x="2414" y="7116"/>
                  </a:lnTo>
                  <a:lnTo>
                    <a:pt x="2539" y="7085"/>
                  </a:lnTo>
                  <a:lnTo>
                    <a:pt x="2664" y="7022"/>
                  </a:lnTo>
                  <a:lnTo>
                    <a:pt x="2790" y="6928"/>
                  </a:lnTo>
                  <a:lnTo>
                    <a:pt x="2884" y="6803"/>
                  </a:lnTo>
                  <a:lnTo>
                    <a:pt x="2978" y="6678"/>
                  </a:lnTo>
                  <a:lnTo>
                    <a:pt x="3009" y="6521"/>
                  </a:lnTo>
                  <a:lnTo>
                    <a:pt x="3103" y="6082"/>
                  </a:lnTo>
                  <a:lnTo>
                    <a:pt x="3135" y="5643"/>
                  </a:lnTo>
                  <a:lnTo>
                    <a:pt x="3166" y="5204"/>
                  </a:lnTo>
                  <a:lnTo>
                    <a:pt x="3135" y="4734"/>
                  </a:lnTo>
                  <a:lnTo>
                    <a:pt x="3103" y="4264"/>
                  </a:lnTo>
                  <a:lnTo>
                    <a:pt x="3041" y="3825"/>
                  </a:lnTo>
                  <a:lnTo>
                    <a:pt x="2947" y="3355"/>
                  </a:lnTo>
                  <a:lnTo>
                    <a:pt x="2821" y="2916"/>
                  </a:lnTo>
                  <a:lnTo>
                    <a:pt x="2664" y="2477"/>
                  </a:lnTo>
                  <a:lnTo>
                    <a:pt x="2476" y="2070"/>
                  </a:lnTo>
                  <a:lnTo>
                    <a:pt x="2257" y="1662"/>
                  </a:lnTo>
                  <a:lnTo>
                    <a:pt x="2006" y="1286"/>
                  </a:lnTo>
                  <a:lnTo>
                    <a:pt x="1724" y="910"/>
                  </a:lnTo>
                  <a:lnTo>
                    <a:pt x="1442" y="596"/>
                  </a:lnTo>
                  <a:lnTo>
                    <a:pt x="1097" y="314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9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h="35453" w="25360">
                  <a:moveTo>
                    <a:pt x="1881" y="1850"/>
                  </a:moveTo>
                  <a:lnTo>
                    <a:pt x="3135" y="2195"/>
                  </a:lnTo>
                  <a:lnTo>
                    <a:pt x="4389" y="2633"/>
                  </a:lnTo>
                  <a:lnTo>
                    <a:pt x="5611" y="3072"/>
                  </a:lnTo>
                  <a:lnTo>
                    <a:pt x="6834" y="3605"/>
                  </a:lnTo>
                  <a:lnTo>
                    <a:pt x="8025" y="4169"/>
                  </a:lnTo>
                  <a:lnTo>
                    <a:pt x="9216" y="4765"/>
                  </a:lnTo>
                  <a:lnTo>
                    <a:pt x="10376" y="5423"/>
                  </a:lnTo>
                  <a:lnTo>
                    <a:pt x="11504" y="6113"/>
                  </a:lnTo>
                  <a:lnTo>
                    <a:pt x="12633" y="6865"/>
                  </a:lnTo>
                  <a:lnTo>
                    <a:pt x="13699" y="7649"/>
                  </a:lnTo>
                  <a:lnTo>
                    <a:pt x="14733" y="8495"/>
                  </a:lnTo>
                  <a:lnTo>
                    <a:pt x="15705" y="9341"/>
                  </a:lnTo>
                  <a:lnTo>
                    <a:pt x="16645" y="10251"/>
                  </a:lnTo>
                  <a:lnTo>
                    <a:pt x="17554" y="11191"/>
                  </a:lnTo>
                  <a:lnTo>
                    <a:pt x="18401" y="12194"/>
                  </a:lnTo>
                  <a:lnTo>
                    <a:pt x="19216" y="13197"/>
                  </a:lnTo>
                  <a:lnTo>
                    <a:pt x="19936" y="14232"/>
                  </a:lnTo>
                  <a:lnTo>
                    <a:pt x="20626" y="15297"/>
                  </a:lnTo>
                  <a:lnTo>
                    <a:pt x="21253" y="16394"/>
                  </a:lnTo>
                  <a:lnTo>
                    <a:pt x="21786" y="17554"/>
                  </a:lnTo>
                  <a:lnTo>
                    <a:pt x="22037" y="18118"/>
                  </a:lnTo>
                  <a:lnTo>
                    <a:pt x="22287" y="18683"/>
                  </a:lnTo>
                  <a:lnTo>
                    <a:pt x="22507" y="19278"/>
                  </a:lnTo>
                  <a:lnTo>
                    <a:pt x="22695" y="19874"/>
                  </a:lnTo>
                  <a:lnTo>
                    <a:pt x="22883" y="20469"/>
                  </a:lnTo>
                  <a:lnTo>
                    <a:pt x="23040" y="21065"/>
                  </a:lnTo>
                  <a:lnTo>
                    <a:pt x="23165" y="21692"/>
                  </a:lnTo>
                  <a:lnTo>
                    <a:pt x="23291" y="22319"/>
                  </a:lnTo>
                  <a:lnTo>
                    <a:pt x="23385" y="22914"/>
                  </a:lnTo>
                  <a:lnTo>
                    <a:pt x="23447" y="23541"/>
                  </a:lnTo>
                  <a:lnTo>
                    <a:pt x="23510" y="24168"/>
                  </a:lnTo>
                  <a:lnTo>
                    <a:pt x="23541" y="24827"/>
                  </a:lnTo>
                  <a:lnTo>
                    <a:pt x="23541" y="25453"/>
                  </a:lnTo>
                  <a:lnTo>
                    <a:pt x="23541" y="26112"/>
                  </a:lnTo>
                  <a:lnTo>
                    <a:pt x="23479" y="26739"/>
                  </a:lnTo>
                  <a:lnTo>
                    <a:pt x="23416" y="27397"/>
                  </a:lnTo>
                  <a:lnTo>
                    <a:pt x="23353" y="28055"/>
                  </a:lnTo>
                  <a:lnTo>
                    <a:pt x="23228" y="28714"/>
                  </a:lnTo>
                  <a:lnTo>
                    <a:pt x="23102" y="29372"/>
                  </a:lnTo>
                  <a:lnTo>
                    <a:pt x="22946" y="30030"/>
                  </a:lnTo>
                  <a:lnTo>
                    <a:pt x="22758" y="30688"/>
                  </a:lnTo>
                  <a:lnTo>
                    <a:pt x="22538" y="31378"/>
                  </a:lnTo>
                  <a:lnTo>
                    <a:pt x="22319" y="32036"/>
                  </a:lnTo>
                  <a:lnTo>
                    <a:pt x="22037" y="32726"/>
                  </a:lnTo>
                  <a:lnTo>
                    <a:pt x="20407" y="30406"/>
                  </a:lnTo>
                  <a:lnTo>
                    <a:pt x="18808" y="28118"/>
                  </a:lnTo>
                  <a:lnTo>
                    <a:pt x="18996" y="26770"/>
                  </a:lnTo>
                  <a:lnTo>
                    <a:pt x="19153" y="25453"/>
                  </a:lnTo>
                  <a:lnTo>
                    <a:pt x="19404" y="22789"/>
                  </a:lnTo>
                  <a:lnTo>
                    <a:pt x="19623" y="20156"/>
                  </a:lnTo>
                  <a:lnTo>
                    <a:pt x="19811" y="17492"/>
                  </a:lnTo>
                  <a:lnTo>
                    <a:pt x="19811" y="17335"/>
                  </a:lnTo>
                  <a:lnTo>
                    <a:pt x="19780" y="17209"/>
                  </a:lnTo>
                  <a:lnTo>
                    <a:pt x="19717" y="17115"/>
                  </a:lnTo>
                  <a:lnTo>
                    <a:pt x="19623" y="17021"/>
                  </a:lnTo>
                  <a:lnTo>
                    <a:pt x="19560" y="16927"/>
                  </a:lnTo>
                  <a:lnTo>
                    <a:pt x="19435" y="16865"/>
                  </a:lnTo>
                  <a:lnTo>
                    <a:pt x="19341" y="16833"/>
                  </a:lnTo>
                  <a:lnTo>
                    <a:pt x="19216" y="16802"/>
                  </a:lnTo>
                  <a:lnTo>
                    <a:pt x="19090" y="16802"/>
                  </a:lnTo>
                  <a:lnTo>
                    <a:pt x="18996" y="16833"/>
                  </a:lnTo>
                  <a:lnTo>
                    <a:pt x="18871" y="16865"/>
                  </a:lnTo>
                  <a:lnTo>
                    <a:pt x="18777" y="16927"/>
                  </a:lnTo>
                  <a:lnTo>
                    <a:pt x="18683" y="16990"/>
                  </a:lnTo>
                  <a:lnTo>
                    <a:pt x="18620" y="17115"/>
                  </a:lnTo>
                  <a:lnTo>
                    <a:pt x="18589" y="17209"/>
                  </a:lnTo>
                  <a:lnTo>
                    <a:pt x="18557" y="17366"/>
                  </a:lnTo>
                  <a:lnTo>
                    <a:pt x="18369" y="19623"/>
                  </a:lnTo>
                  <a:lnTo>
                    <a:pt x="18150" y="21849"/>
                  </a:lnTo>
                  <a:lnTo>
                    <a:pt x="17617" y="26331"/>
                  </a:lnTo>
                  <a:lnTo>
                    <a:pt x="16927" y="25234"/>
                  </a:lnTo>
                  <a:lnTo>
                    <a:pt x="16238" y="24137"/>
                  </a:lnTo>
                  <a:lnTo>
                    <a:pt x="15548" y="23008"/>
                  </a:lnTo>
                  <a:lnTo>
                    <a:pt x="14890" y="21880"/>
                  </a:lnTo>
                  <a:lnTo>
                    <a:pt x="14263" y="20720"/>
                  </a:lnTo>
                  <a:lnTo>
                    <a:pt x="13667" y="19560"/>
                  </a:lnTo>
                  <a:lnTo>
                    <a:pt x="13103" y="18369"/>
                  </a:lnTo>
                  <a:lnTo>
                    <a:pt x="12570" y="17147"/>
                  </a:lnTo>
                  <a:lnTo>
                    <a:pt x="12821" y="15579"/>
                  </a:lnTo>
                  <a:lnTo>
                    <a:pt x="13040" y="14043"/>
                  </a:lnTo>
                  <a:lnTo>
                    <a:pt x="13228" y="12476"/>
                  </a:lnTo>
                  <a:lnTo>
                    <a:pt x="13385" y="10909"/>
                  </a:lnTo>
                  <a:lnTo>
                    <a:pt x="13385" y="10752"/>
                  </a:lnTo>
                  <a:lnTo>
                    <a:pt x="13354" y="10627"/>
                  </a:lnTo>
                  <a:lnTo>
                    <a:pt x="13291" y="10533"/>
                  </a:lnTo>
                  <a:lnTo>
                    <a:pt x="13228" y="10439"/>
                  </a:lnTo>
                  <a:lnTo>
                    <a:pt x="13134" y="10345"/>
                  </a:lnTo>
                  <a:lnTo>
                    <a:pt x="13009" y="10282"/>
                  </a:lnTo>
                  <a:lnTo>
                    <a:pt x="12915" y="10251"/>
                  </a:lnTo>
                  <a:lnTo>
                    <a:pt x="12790" y="10219"/>
                  </a:lnTo>
                  <a:lnTo>
                    <a:pt x="12664" y="10219"/>
                  </a:lnTo>
                  <a:lnTo>
                    <a:pt x="12570" y="10251"/>
                  </a:lnTo>
                  <a:lnTo>
                    <a:pt x="12445" y="10282"/>
                  </a:lnTo>
                  <a:lnTo>
                    <a:pt x="12351" y="10345"/>
                  </a:lnTo>
                  <a:lnTo>
                    <a:pt x="12257" y="10407"/>
                  </a:lnTo>
                  <a:lnTo>
                    <a:pt x="12194" y="10501"/>
                  </a:lnTo>
                  <a:lnTo>
                    <a:pt x="12131" y="10627"/>
                  </a:lnTo>
                  <a:lnTo>
                    <a:pt x="12100" y="10783"/>
                  </a:lnTo>
                  <a:lnTo>
                    <a:pt x="11881" y="12790"/>
                  </a:lnTo>
                  <a:lnTo>
                    <a:pt x="11598" y="14796"/>
                  </a:lnTo>
                  <a:lnTo>
                    <a:pt x="10971" y="13385"/>
                  </a:lnTo>
                  <a:lnTo>
                    <a:pt x="10658" y="12664"/>
                  </a:lnTo>
                  <a:lnTo>
                    <a:pt x="10313" y="11975"/>
                  </a:lnTo>
                  <a:lnTo>
                    <a:pt x="9937" y="11316"/>
                  </a:lnTo>
                  <a:lnTo>
                    <a:pt x="9561" y="10658"/>
                  </a:lnTo>
                  <a:lnTo>
                    <a:pt x="9153" y="10031"/>
                  </a:lnTo>
                  <a:lnTo>
                    <a:pt x="8715" y="9404"/>
                  </a:lnTo>
                  <a:lnTo>
                    <a:pt x="8244" y="8809"/>
                  </a:lnTo>
                  <a:lnTo>
                    <a:pt x="7774" y="8244"/>
                  </a:lnTo>
                  <a:lnTo>
                    <a:pt x="7241" y="7711"/>
                  </a:lnTo>
                  <a:lnTo>
                    <a:pt x="6677" y="7210"/>
                  </a:lnTo>
                  <a:lnTo>
                    <a:pt x="6081" y="6740"/>
                  </a:lnTo>
                  <a:lnTo>
                    <a:pt x="5423" y="6301"/>
                  </a:lnTo>
                  <a:lnTo>
                    <a:pt x="4734" y="5893"/>
                  </a:lnTo>
                  <a:lnTo>
                    <a:pt x="3981" y="5549"/>
                  </a:lnTo>
                  <a:lnTo>
                    <a:pt x="3919" y="5517"/>
                  </a:lnTo>
                  <a:lnTo>
                    <a:pt x="3825" y="5517"/>
                  </a:lnTo>
                  <a:lnTo>
                    <a:pt x="3762" y="5580"/>
                  </a:lnTo>
                  <a:lnTo>
                    <a:pt x="3730" y="5643"/>
                  </a:lnTo>
                  <a:lnTo>
                    <a:pt x="3699" y="5705"/>
                  </a:lnTo>
                  <a:lnTo>
                    <a:pt x="3699" y="5799"/>
                  </a:lnTo>
                  <a:lnTo>
                    <a:pt x="3730" y="5862"/>
                  </a:lnTo>
                  <a:lnTo>
                    <a:pt x="3762" y="5956"/>
                  </a:lnTo>
                  <a:lnTo>
                    <a:pt x="4420" y="6520"/>
                  </a:lnTo>
                  <a:lnTo>
                    <a:pt x="5047" y="7116"/>
                  </a:lnTo>
                  <a:lnTo>
                    <a:pt x="5611" y="7743"/>
                  </a:lnTo>
                  <a:lnTo>
                    <a:pt x="6144" y="8401"/>
                  </a:lnTo>
                  <a:lnTo>
                    <a:pt x="6646" y="9059"/>
                  </a:lnTo>
                  <a:lnTo>
                    <a:pt x="7116" y="9749"/>
                  </a:lnTo>
                  <a:lnTo>
                    <a:pt x="7523" y="10439"/>
                  </a:lnTo>
                  <a:lnTo>
                    <a:pt x="7962" y="11160"/>
                  </a:lnTo>
                  <a:lnTo>
                    <a:pt x="8338" y="11881"/>
                  </a:lnTo>
                  <a:lnTo>
                    <a:pt x="8715" y="12602"/>
                  </a:lnTo>
                  <a:lnTo>
                    <a:pt x="9404" y="14106"/>
                  </a:lnTo>
                  <a:lnTo>
                    <a:pt x="10062" y="15642"/>
                  </a:lnTo>
                  <a:lnTo>
                    <a:pt x="10721" y="17178"/>
                  </a:lnTo>
                  <a:lnTo>
                    <a:pt x="8934" y="16394"/>
                  </a:lnTo>
                  <a:lnTo>
                    <a:pt x="7147" y="15673"/>
                  </a:lnTo>
                  <a:lnTo>
                    <a:pt x="6238" y="15329"/>
                  </a:lnTo>
                  <a:lnTo>
                    <a:pt x="5329" y="15015"/>
                  </a:lnTo>
                  <a:lnTo>
                    <a:pt x="4389" y="14764"/>
                  </a:lnTo>
                  <a:lnTo>
                    <a:pt x="3480" y="14514"/>
                  </a:lnTo>
                  <a:lnTo>
                    <a:pt x="3292" y="14514"/>
                  </a:lnTo>
                  <a:lnTo>
                    <a:pt x="3198" y="14576"/>
                  </a:lnTo>
                  <a:lnTo>
                    <a:pt x="3166" y="14639"/>
                  </a:lnTo>
                  <a:lnTo>
                    <a:pt x="3135" y="14702"/>
                  </a:lnTo>
                  <a:lnTo>
                    <a:pt x="3135" y="14796"/>
                  </a:lnTo>
                  <a:lnTo>
                    <a:pt x="3166" y="14890"/>
                  </a:lnTo>
                  <a:lnTo>
                    <a:pt x="3229" y="14952"/>
                  </a:lnTo>
                  <a:lnTo>
                    <a:pt x="4201" y="15548"/>
                  </a:lnTo>
                  <a:lnTo>
                    <a:pt x="5204" y="16112"/>
                  </a:lnTo>
                  <a:lnTo>
                    <a:pt x="6207" y="16645"/>
                  </a:lnTo>
                  <a:lnTo>
                    <a:pt x="7241" y="17115"/>
                  </a:lnTo>
                  <a:lnTo>
                    <a:pt x="8307" y="17586"/>
                  </a:lnTo>
                  <a:lnTo>
                    <a:pt x="9341" y="18056"/>
                  </a:lnTo>
                  <a:lnTo>
                    <a:pt x="11473" y="18965"/>
                  </a:lnTo>
                  <a:lnTo>
                    <a:pt x="12131" y="20438"/>
                  </a:lnTo>
                  <a:lnTo>
                    <a:pt x="12476" y="21190"/>
                  </a:lnTo>
                  <a:lnTo>
                    <a:pt x="12852" y="21911"/>
                  </a:lnTo>
                  <a:lnTo>
                    <a:pt x="13636" y="23353"/>
                  </a:lnTo>
                  <a:lnTo>
                    <a:pt x="14451" y="24764"/>
                  </a:lnTo>
                  <a:lnTo>
                    <a:pt x="15297" y="26174"/>
                  </a:lnTo>
                  <a:lnTo>
                    <a:pt x="16206" y="27522"/>
                  </a:lnTo>
                  <a:lnTo>
                    <a:pt x="14043" y="26645"/>
                  </a:lnTo>
                  <a:lnTo>
                    <a:pt x="11881" y="25767"/>
                  </a:lnTo>
                  <a:lnTo>
                    <a:pt x="10783" y="25391"/>
                  </a:lnTo>
                  <a:lnTo>
                    <a:pt x="9686" y="25015"/>
                  </a:lnTo>
                  <a:lnTo>
                    <a:pt x="8558" y="24670"/>
                  </a:lnTo>
                  <a:lnTo>
                    <a:pt x="7461" y="24388"/>
                  </a:lnTo>
                  <a:lnTo>
                    <a:pt x="7304" y="24388"/>
                  </a:lnTo>
                  <a:lnTo>
                    <a:pt x="7210" y="24419"/>
                  </a:lnTo>
                  <a:lnTo>
                    <a:pt x="7085" y="24482"/>
                  </a:lnTo>
                  <a:lnTo>
                    <a:pt x="7022" y="24576"/>
                  </a:lnTo>
                  <a:lnTo>
                    <a:pt x="6959" y="24701"/>
                  </a:lnTo>
                  <a:lnTo>
                    <a:pt x="6959" y="24795"/>
                  </a:lnTo>
                  <a:lnTo>
                    <a:pt x="6990" y="24921"/>
                  </a:lnTo>
                  <a:lnTo>
                    <a:pt x="7116" y="25015"/>
                  </a:lnTo>
                  <a:lnTo>
                    <a:pt x="8370" y="25704"/>
                  </a:lnTo>
                  <a:lnTo>
                    <a:pt x="9655" y="26331"/>
                  </a:lnTo>
                  <a:lnTo>
                    <a:pt x="10940" y="26927"/>
                  </a:lnTo>
                  <a:lnTo>
                    <a:pt x="12288" y="27460"/>
                  </a:lnTo>
                  <a:lnTo>
                    <a:pt x="14952" y="28525"/>
                  </a:lnTo>
                  <a:lnTo>
                    <a:pt x="17617" y="29591"/>
                  </a:lnTo>
                  <a:lnTo>
                    <a:pt x="18463" y="30751"/>
                  </a:lnTo>
                  <a:lnTo>
                    <a:pt x="19341" y="31942"/>
                  </a:lnTo>
                  <a:lnTo>
                    <a:pt x="21128" y="34230"/>
                  </a:lnTo>
                  <a:lnTo>
                    <a:pt x="21128" y="34230"/>
                  </a:lnTo>
                  <a:lnTo>
                    <a:pt x="19780" y="33886"/>
                  </a:lnTo>
                  <a:lnTo>
                    <a:pt x="18432" y="33478"/>
                  </a:lnTo>
                  <a:lnTo>
                    <a:pt x="17115" y="33008"/>
                  </a:lnTo>
                  <a:lnTo>
                    <a:pt x="15830" y="32475"/>
                  </a:lnTo>
                  <a:lnTo>
                    <a:pt x="15203" y="32193"/>
                  </a:lnTo>
                  <a:lnTo>
                    <a:pt x="14608" y="31879"/>
                  </a:lnTo>
                  <a:lnTo>
                    <a:pt x="14012" y="31535"/>
                  </a:lnTo>
                  <a:lnTo>
                    <a:pt x="13416" y="31190"/>
                  </a:lnTo>
                  <a:lnTo>
                    <a:pt x="12821" y="30845"/>
                  </a:lnTo>
                  <a:lnTo>
                    <a:pt x="12257" y="30469"/>
                  </a:lnTo>
                  <a:lnTo>
                    <a:pt x="11692" y="30093"/>
                  </a:lnTo>
                  <a:lnTo>
                    <a:pt x="11160" y="29685"/>
                  </a:lnTo>
                  <a:lnTo>
                    <a:pt x="10627" y="29246"/>
                  </a:lnTo>
                  <a:lnTo>
                    <a:pt x="10125" y="28808"/>
                  </a:lnTo>
                  <a:lnTo>
                    <a:pt x="9592" y="28337"/>
                  </a:lnTo>
                  <a:lnTo>
                    <a:pt x="9122" y="27867"/>
                  </a:lnTo>
                  <a:lnTo>
                    <a:pt x="8652" y="27397"/>
                  </a:lnTo>
                  <a:lnTo>
                    <a:pt x="8182" y="26895"/>
                  </a:lnTo>
                  <a:lnTo>
                    <a:pt x="7743" y="26363"/>
                  </a:lnTo>
                  <a:lnTo>
                    <a:pt x="7304" y="25830"/>
                  </a:lnTo>
                  <a:lnTo>
                    <a:pt x="6896" y="25265"/>
                  </a:lnTo>
                  <a:lnTo>
                    <a:pt x="6489" y="24701"/>
                  </a:lnTo>
                  <a:lnTo>
                    <a:pt x="6113" y="24106"/>
                  </a:lnTo>
                  <a:lnTo>
                    <a:pt x="5768" y="23510"/>
                  </a:lnTo>
                  <a:lnTo>
                    <a:pt x="5423" y="22883"/>
                  </a:lnTo>
                  <a:lnTo>
                    <a:pt x="5078" y="22256"/>
                  </a:lnTo>
                  <a:lnTo>
                    <a:pt x="4796" y="21598"/>
                  </a:lnTo>
                  <a:lnTo>
                    <a:pt x="4483" y="20940"/>
                  </a:lnTo>
                  <a:lnTo>
                    <a:pt x="4263" y="20344"/>
                  </a:lnTo>
                  <a:lnTo>
                    <a:pt x="4044" y="19780"/>
                  </a:lnTo>
                  <a:lnTo>
                    <a:pt x="3856" y="19184"/>
                  </a:lnTo>
                  <a:lnTo>
                    <a:pt x="3699" y="18589"/>
                  </a:lnTo>
                  <a:lnTo>
                    <a:pt x="3417" y="17397"/>
                  </a:lnTo>
                  <a:lnTo>
                    <a:pt x="3198" y="16206"/>
                  </a:lnTo>
                  <a:lnTo>
                    <a:pt x="3010" y="15015"/>
                  </a:lnTo>
                  <a:lnTo>
                    <a:pt x="2884" y="13824"/>
                  </a:lnTo>
                  <a:lnTo>
                    <a:pt x="2790" y="12633"/>
                  </a:lnTo>
                  <a:lnTo>
                    <a:pt x="2727" y="11442"/>
                  </a:lnTo>
                  <a:lnTo>
                    <a:pt x="2602" y="9028"/>
                  </a:lnTo>
                  <a:lnTo>
                    <a:pt x="2477" y="6646"/>
                  </a:lnTo>
                  <a:lnTo>
                    <a:pt x="2383" y="5423"/>
                  </a:lnTo>
                  <a:lnTo>
                    <a:pt x="2257" y="4232"/>
                  </a:lnTo>
                  <a:lnTo>
                    <a:pt x="2100" y="3041"/>
                  </a:lnTo>
                  <a:lnTo>
                    <a:pt x="1881" y="1850"/>
                  </a:lnTo>
                  <a:close/>
                  <a:moveTo>
                    <a:pt x="721" y="0"/>
                  </a:moveTo>
                  <a:lnTo>
                    <a:pt x="533" y="32"/>
                  </a:lnTo>
                  <a:lnTo>
                    <a:pt x="376" y="126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32" y="565"/>
                  </a:lnTo>
                  <a:lnTo>
                    <a:pt x="0" y="721"/>
                  </a:lnTo>
                  <a:lnTo>
                    <a:pt x="32" y="909"/>
                  </a:lnTo>
                  <a:lnTo>
                    <a:pt x="220" y="1724"/>
                  </a:lnTo>
                  <a:lnTo>
                    <a:pt x="376" y="2508"/>
                  </a:lnTo>
                  <a:lnTo>
                    <a:pt x="502" y="3323"/>
                  </a:lnTo>
                  <a:lnTo>
                    <a:pt x="565" y="4107"/>
                  </a:lnTo>
                  <a:lnTo>
                    <a:pt x="627" y="4922"/>
                  </a:lnTo>
                  <a:lnTo>
                    <a:pt x="690" y="5737"/>
                  </a:lnTo>
                  <a:lnTo>
                    <a:pt x="690" y="7335"/>
                  </a:lnTo>
                  <a:lnTo>
                    <a:pt x="690" y="10595"/>
                  </a:lnTo>
                  <a:lnTo>
                    <a:pt x="753" y="12225"/>
                  </a:lnTo>
                  <a:lnTo>
                    <a:pt x="784" y="13040"/>
                  </a:lnTo>
                  <a:lnTo>
                    <a:pt x="847" y="13824"/>
                  </a:lnTo>
                  <a:lnTo>
                    <a:pt x="941" y="14576"/>
                  </a:lnTo>
                  <a:lnTo>
                    <a:pt x="1035" y="15297"/>
                  </a:lnTo>
                  <a:lnTo>
                    <a:pt x="1160" y="16018"/>
                  </a:lnTo>
                  <a:lnTo>
                    <a:pt x="1285" y="16739"/>
                  </a:lnTo>
                  <a:lnTo>
                    <a:pt x="1442" y="17460"/>
                  </a:lnTo>
                  <a:lnTo>
                    <a:pt x="1630" y="18150"/>
                  </a:lnTo>
                  <a:lnTo>
                    <a:pt x="1818" y="18871"/>
                  </a:lnTo>
                  <a:lnTo>
                    <a:pt x="2038" y="19560"/>
                  </a:lnTo>
                  <a:lnTo>
                    <a:pt x="2257" y="20281"/>
                  </a:lnTo>
                  <a:lnTo>
                    <a:pt x="2508" y="20971"/>
                  </a:lnTo>
                  <a:lnTo>
                    <a:pt x="2790" y="21629"/>
                  </a:lnTo>
                  <a:lnTo>
                    <a:pt x="3072" y="22319"/>
                  </a:lnTo>
                  <a:lnTo>
                    <a:pt x="3386" y="22977"/>
                  </a:lnTo>
                  <a:lnTo>
                    <a:pt x="3730" y="23635"/>
                  </a:lnTo>
                  <a:lnTo>
                    <a:pt x="4075" y="24294"/>
                  </a:lnTo>
                  <a:lnTo>
                    <a:pt x="4420" y="24921"/>
                  </a:lnTo>
                  <a:lnTo>
                    <a:pt x="4796" y="25516"/>
                  </a:lnTo>
                  <a:lnTo>
                    <a:pt x="5172" y="26080"/>
                  </a:lnTo>
                  <a:lnTo>
                    <a:pt x="5580" y="26645"/>
                  </a:lnTo>
                  <a:lnTo>
                    <a:pt x="5987" y="27209"/>
                  </a:lnTo>
                  <a:lnTo>
                    <a:pt x="6426" y="27742"/>
                  </a:lnTo>
                  <a:lnTo>
                    <a:pt x="6865" y="28275"/>
                  </a:lnTo>
                  <a:lnTo>
                    <a:pt x="7335" y="28776"/>
                  </a:lnTo>
                  <a:lnTo>
                    <a:pt x="7805" y="29246"/>
                  </a:lnTo>
                  <a:lnTo>
                    <a:pt x="8307" y="29717"/>
                  </a:lnTo>
                  <a:lnTo>
                    <a:pt x="8809" y="30187"/>
                  </a:lnTo>
                  <a:lnTo>
                    <a:pt x="9341" y="30626"/>
                  </a:lnTo>
                  <a:lnTo>
                    <a:pt x="9843" y="31064"/>
                  </a:lnTo>
                  <a:lnTo>
                    <a:pt x="10407" y="31441"/>
                  </a:lnTo>
                  <a:lnTo>
                    <a:pt x="10940" y="31848"/>
                  </a:lnTo>
                  <a:lnTo>
                    <a:pt x="11504" y="32224"/>
                  </a:lnTo>
                  <a:lnTo>
                    <a:pt x="12100" y="32569"/>
                  </a:lnTo>
                  <a:lnTo>
                    <a:pt x="12664" y="32914"/>
                  </a:lnTo>
                  <a:lnTo>
                    <a:pt x="13291" y="33227"/>
                  </a:lnTo>
                  <a:lnTo>
                    <a:pt x="13887" y="33509"/>
                  </a:lnTo>
                  <a:lnTo>
                    <a:pt x="14514" y="33792"/>
                  </a:lnTo>
                  <a:lnTo>
                    <a:pt x="15109" y="34042"/>
                  </a:lnTo>
                  <a:lnTo>
                    <a:pt x="15767" y="34262"/>
                  </a:lnTo>
                  <a:lnTo>
                    <a:pt x="16394" y="34481"/>
                  </a:lnTo>
                  <a:lnTo>
                    <a:pt x="17053" y="34701"/>
                  </a:lnTo>
                  <a:lnTo>
                    <a:pt x="17711" y="34857"/>
                  </a:lnTo>
                  <a:lnTo>
                    <a:pt x="18369" y="35014"/>
                  </a:lnTo>
                  <a:lnTo>
                    <a:pt x="19059" y="35139"/>
                  </a:lnTo>
                  <a:lnTo>
                    <a:pt x="19717" y="35234"/>
                  </a:lnTo>
                  <a:lnTo>
                    <a:pt x="20407" y="35328"/>
                  </a:lnTo>
                  <a:lnTo>
                    <a:pt x="21096" y="35390"/>
                  </a:lnTo>
                  <a:lnTo>
                    <a:pt x="21786" y="35453"/>
                  </a:lnTo>
                  <a:lnTo>
                    <a:pt x="22601" y="35453"/>
                  </a:lnTo>
                  <a:lnTo>
                    <a:pt x="22695" y="35422"/>
                  </a:lnTo>
                  <a:lnTo>
                    <a:pt x="22789" y="35359"/>
                  </a:lnTo>
                  <a:lnTo>
                    <a:pt x="22852" y="35296"/>
                  </a:lnTo>
                  <a:lnTo>
                    <a:pt x="22914" y="35234"/>
                  </a:lnTo>
                  <a:lnTo>
                    <a:pt x="22946" y="35139"/>
                  </a:lnTo>
                  <a:lnTo>
                    <a:pt x="22977" y="34951"/>
                  </a:lnTo>
                  <a:lnTo>
                    <a:pt x="23102" y="34826"/>
                  </a:lnTo>
                  <a:lnTo>
                    <a:pt x="23196" y="34669"/>
                  </a:lnTo>
                  <a:lnTo>
                    <a:pt x="23541" y="33917"/>
                  </a:lnTo>
                  <a:lnTo>
                    <a:pt x="23855" y="33196"/>
                  </a:lnTo>
                  <a:lnTo>
                    <a:pt x="24137" y="32444"/>
                  </a:lnTo>
                  <a:lnTo>
                    <a:pt x="24388" y="31723"/>
                  </a:lnTo>
                  <a:lnTo>
                    <a:pt x="24607" y="30970"/>
                  </a:lnTo>
                  <a:lnTo>
                    <a:pt x="24795" y="30249"/>
                  </a:lnTo>
                  <a:lnTo>
                    <a:pt x="24952" y="29497"/>
                  </a:lnTo>
                  <a:lnTo>
                    <a:pt x="25109" y="28745"/>
                  </a:lnTo>
                  <a:lnTo>
                    <a:pt x="25203" y="28024"/>
                  </a:lnTo>
                  <a:lnTo>
                    <a:pt x="25265" y="27272"/>
                  </a:lnTo>
                  <a:lnTo>
                    <a:pt x="25328" y="26551"/>
                  </a:lnTo>
                  <a:lnTo>
                    <a:pt x="25359" y="25798"/>
                  </a:lnTo>
                  <a:lnTo>
                    <a:pt x="25359" y="25077"/>
                  </a:lnTo>
                  <a:lnTo>
                    <a:pt x="25328" y="24356"/>
                  </a:lnTo>
                  <a:lnTo>
                    <a:pt x="25265" y="23635"/>
                  </a:lnTo>
                  <a:lnTo>
                    <a:pt x="25171" y="22914"/>
                  </a:lnTo>
                  <a:lnTo>
                    <a:pt x="25077" y="22193"/>
                  </a:lnTo>
                  <a:lnTo>
                    <a:pt x="24952" y="21473"/>
                  </a:lnTo>
                  <a:lnTo>
                    <a:pt x="24795" y="20752"/>
                  </a:lnTo>
                  <a:lnTo>
                    <a:pt x="24607" y="20062"/>
                  </a:lnTo>
                  <a:lnTo>
                    <a:pt x="24419" y="19372"/>
                  </a:lnTo>
                  <a:lnTo>
                    <a:pt x="24200" y="18683"/>
                  </a:lnTo>
                  <a:lnTo>
                    <a:pt x="23949" y="17993"/>
                  </a:lnTo>
                  <a:lnTo>
                    <a:pt x="23667" y="17303"/>
                  </a:lnTo>
                  <a:lnTo>
                    <a:pt x="23385" y="16645"/>
                  </a:lnTo>
                  <a:lnTo>
                    <a:pt x="23102" y="15987"/>
                  </a:lnTo>
                  <a:lnTo>
                    <a:pt x="22758" y="15329"/>
                  </a:lnTo>
                  <a:lnTo>
                    <a:pt x="22413" y="14670"/>
                  </a:lnTo>
                  <a:lnTo>
                    <a:pt x="22037" y="14012"/>
                  </a:lnTo>
                  <a:lnTo>
                    <a:pt x="21661" y="13385"/>
                  </a:lnTo>
                  <a:lnTo>
                    <a:pt x="21253" y="12790"/>
                  </a:lnTo>
                  <a:lnTo>
                    <a:pt x="20846" y="12163"/>
                  </a:lnTo>
                  <a:lnTo>
                    <a:pt x="20407" y="11567"/>
                  </a:lnTo>
                  <a:lnTo>
                    <a:pt x="19968" y="10971"/>
                  </a:lnTo>
                  <a:lnTo>
                    <a:pt x="19498" y="10376"/>
                  </a:lnTo>
                  <a:lnTo>
                    <a:pt x="18996" y="9812"/>
                  </a:lnTo>
                  <a:lnTo>
                    <a:pt x="18495" y="9279"/>
                  </a:lnTo>
                  <a:lnTo>
                    <a:pt x="17993" y="8715"/>
                  </a:lnTo>
                  <a:lnTo>
                    <a:pt x="17460" y="8182"/>
                  </a:lnTo>
                  <a:lnTo>
                    <a:pt x="16896" y="7649"/>
                  </a:lnTo>
                  <a:lnTo>
                    <a:pt x="15767" y="6677"/>
                  </a:lnTo>
                  <a:lnTo>
                    <a:pt x="14608" y="5705"/>
                  </a:lnTo>
                  <a:lnTo>
                    <a:pt x="13385" y="4828"/>
                  </a:lnTo>
                  <a:lnTo>
                    <a:pt x="12758" y="4420"/>
                  </a:lnTo>
                  <a:lnTo>
                    <a:pt x="12100" y="4013"/>
                  </a:lnTo>
                  <a:lnTo>
                    <a:pt x="11473" y="3605"/>
                  </a:lnTo>
                  <a:lnTo>
                    <a:pt x="10815" y="3260"/>
                  </a:lnTo>
                  <a:lnTo>
                    <a:pt x="10125" y="2884"/>
                  </a:lnTo>
                  <a:lnTo>
                    <a:pt x="9467" y="2539"/>
                  </a:lnTo>
                  <a:lnTo>
                    <a:pt x="8777" y="2226"/>
                  </a:lnTo>
                  <a:lnTo>
                    <a:pt x="8088" y="1944"/>
                  </a:lnTo>
                  <a:lnTo>
                    <a:pt x="7398" y="1662"/>
                  </a:lnTo>
                  <a:lnTo>
                    <a:pt x="6677" y="1380"/>
                  </a:lnTo>
                  <a:lnTo>
                    <a:pt x="5987" y="1129"/>
                  </a:lnTo>
                  <a:lnTo>
                    <a:pt x="5266" y="909"/>
                  </a:lnTo>
                  <a:lnTo>
                    <a:pt x="4545" y="721"/>
                  </a:lnTo>
                  <a:lnTo>
                    <a:pt x="3825" y="533"/>
                  </a:lnTo>
                  <a:lnTo>
                    <a:pt x="3104" y="376"/>
                  </a:lnTo>
                  <a:lnTo>
                    <a:pt x="2351" y="220"/>
                  </a:lnTo>
                  <a:lnTo>
                    <a:pt x="1630" y="9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9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h="7681" w="15643">
                  <a:moveTo>
                    <a:pt x="14953" y="0"/>
                  </a:moveTo>
                  <a:lnTo>
                    <a:pt x="14859" y="32"/>
                  </a:lnTo>
                  <a:lnTo>
                    <a:pt x="14764" y="63"/>
                  </a:lnTo>
                  <a:lnTo>
                    <a:pt x="14639" y="126"/>
                  </a:lnTo>
                  <a:lnTo>
                    <a:pt x="14545" y="188"/>
                  </a:lnTo>
                  <a:lnTo>
                    <a:pt x="13229" y="1756"/>
                  </a:lnTo>
                  <a:lnTo>
                    <a:pt x="12539" y="2539"/>
                  </a:lnTo>
                  <a:lnTo>
                    <a:pt x="11849" y="3292"/>
                  </a:lnTo>
                  <a:lnTo>
                    <a:pt x="11128" y="3981"/>
                  </a:lnTo>
                  <a:lnTo>
                    <a:pt x="10752" y="4326"/>
                  </a:lnTo>
                  <a:lnTo>
                    <a:pt x="10345" y="4640"/>
                  </a:lnTo>
                  <a:lnTo>
                    <a:pt x="9937" y="4922"/>
                  </a:lnTo>
                  <a:lnTo>
                    <a:pt x="9498" y="5204"/>
                  </a:lnTo>
                  <a:lnTo>
                    <a:pt x="9059" y="5455"/>
                  </a:lnTo>
                  <a:lnTo>
                    <a:pt x="8558" y="5674"/>
                  </a:lnTo>
                  <a:lnTo>
                    <a:pt x="7900" y="5925"/>
                  </a:lnTo>
                  <a:lnTo>
                    <a:pt x="7273" y="6113"/>
                  </a:lnTo>
                  <a:lnTo>
                    <a:pt x="6646" y="6238"/>
                  </a:lnTo>
                  <a:lnTo>
                    <a:pt x="6050" y="6270"/>
                  </a:lnTo>
                  <a:lnTo>
                    <a:pt x="5486" y="6270"/>
                  </a:lnTo>
                  <a:lnTo>
                    <a:pt x="4922" y="6176"/>
                  </a:lnTo>
                  <a:lnTo>
                    <a:pt x="4420" y="6050"/>
                  </a:lnTo>
                  <a:lnTo>
                    <a:pt x="3919" y="5862"/>
                  </a:lnTo>
                  <a:lnTo>
                    <a:pt x="3417" y="5611"/>
                  </a:lnTo>
                  <a:lnTo>
                    <a:pt x="2947" y="5298"/>
                  </a:lnTo>
                  <a:lnTo>
                    <a:pt x="2508" y="4953"/>
                  </a:lnTo>
                  <a:lnTo>
                    <a:pt x="2101" y="4546"/>
                  </a:lnTo>
                  <a:lnTo>
                    <a:pt x="1693" y="4075"/>
                  </a:lnTo>
                  <a:lnTo>
                    <a:pt x="1317" y="3605"/>
                  </a:lnTo>
                  <a:lnTo>
                    <a:pt x="972" y="3041"/>
                  </a:lnTo>
                  <a:lnTo>
                    <a:pt x="659" y="2477"/>
                  </a:lnTo>
                  <a:lnTo>
                    <a:pt x="565" y="2383"/>
                  </a:lnTo>
                  <a:lnTo>
                    <a:pt x="471" y="2320"/>
                  </a:lnTo>
                  <a:lnTo>
                    <a:pt x="251" y="2320"/>
                  </a:lnTo>
                  <a:lnTo>
                    <a:pt x="157" y="2351"/>
                  </a:lnTo>
                  <a:lnTo>
                    <a:pt x="63" y="2445"/>
                  </a:lnTo>
                  <a:lnTo>
                    <a:pt x="0" y="2539"/>
                  </a:lnTo>
                  <a:lnTo>
                    <a:pt x="0" y="2665"/>
                  </a:lnTo>
                  <a:lnTo>
                    <a:pt x="63" y="3229"/>
                  </a:lnTo>
                  <a:lnTo>
                    <a:pt x="220" y="3762"/>
                  </a:lnTo>
                  <a:lnTo>
                    <a:pt x="408" y="4263"/>
                  </a:lnTo>
                  <a:lnTo>
                    <a:pt x="627" y="4765"/>
                  </a:lnTo>
                  <a:lnTo>
                    <a:pt x="909" y="5204"/>
                  </a:lnTo>
                  <a:lnTo>
                    <a:pt x="1254" y="5611"/>
                  </a:lnTo>
                  <a:lnTo>
                    <a:pt x="1630" y="6019"/>
                  </a:lnTo>
                  <a:lnTo>
                    <a:pt x="2038" y="6364"/>
                  </a:lnTo>
                  <a:lnTo>
                    <a:pt x="2477" y="6677"/>
                  </a:lnTo>
                  <a:lnTo>
                    <a:pt x="2916" y="6928"/>
                  </a:lnTo>
                  <a:lnTo>
                    <a:pt x="3417" y="7179"/>
                  </a:lnTo>
                  <a:lnTo>
                    <a:pt x="3919" y="7367"/>
                  </a:lnTo>
                  <a:lnTo>
                    <a:pt x="4452" y="7492"/>
                  </a:lnTo>
                  <a:lnTo>
                    <a:pt x="5016" y="7618"/>
                  </a:lnTo>
                  <a:lnTo>
                    <a:pt x="5549" y="7680"/>
                  </a:lnTo>
                  <a:lnTo>
                    <a:pt x="6113" y="7680"/>
                  </a:lnTo>
                  <a:lnTo>
                    <a:pt x="6520" y="7649"/>
                  </a:lnTo>
                  <a:lnTo>
                    <a:pt x="6897" y="7618"/>
                  </a:lnTo>
                  <a:lnTo>
                    <a:pt x="7618" y="7492"/>
                  </a:lnTo>
                  <a:lnTo>
                    <a:pt x="8339" y="7273"/>
                  </a:lnTo>
                  <a:lnTo>
                    <a:pt x="9028" y="7022"/>
                  </a:lnTo>
                  <a:lnTo>
                    <a:pt x="9686" y="6708"/>
                  </a:lnTo>
                  <a:lnTo>
                    <a:pt x="10345" y="6332"/>
                  </a:lnTo>
                  <a:lnTo>
                    <a:pt x="10972" y="5925"/>
                  </a:lnTo>
                  <a:lnTo>
                    <a:pt x="11567" y="5455"/>
                  </a:lnTo>
                  <a:lnTo>
                    <a:pt x="12131" y="4953"/>
                  </a:lnTo>
                  <a:lnTo>
                    <a:pt x="12696" y="4452"/>
                  </a:lnTo>
                  <a:lnTo>
                    <a:pt x="13229" y="3887"/>
                  </a:lnTo>
                  <a:lnTo>
                    <a:pt x="13730" y="3323"/>
                  </a:lnTo>
                  <a:lnTo>
                    <a:pt x="14232" y="2728"/>
                  </a:lnTo>
                  <a:lnTo>
                    <a:pt x="14702" y="2163"/>
                  </a:lnTo>
                  <a:lnTo>
                    <a:pt x="15141" y="1568"/>
                  </a:lnTo>
                  <a:lnTo>
                    <a:pt x="15548" y="972"/>
                  </a:lnTo>
                  <a:lnTo>
                    <a:pt x="15611" y="847"/>
                  </a:lnTo>
                  <a:lnTo>
                    <a:pt x="15642" y="753"/>
                  </a:lnTo>
                  <a:lnTo>
                    <a:pt x="15642" y="627"/>
                  </a:lnTo>
                  <a:lnTo>
                    <a:pt x="15611" y="533"/>
                  </a:lnTo>
                  <a:lnTo>
                    <a:pt x="15579" y="408"/>
                  </a:lnTo>
                  <a:lnTo>
                    <a:pt x="15517" y="314"/>
                  </a:lnTo>
                  <a:lnTo>
                    <a:pt x="15360" y="157"/>
                  </a:lnTo>
                  <a:lnTo>
                    <a:pt x="15172" y="63"/>
                  </a:lnTo>
                  <a:lnTo>
                    <a:pt x="15078" y="32"/>
                  </a:lnTo>
                  <a:lnTo>
                    <a:pt x="149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9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h="24357" w="27241">
                  <a:moveTo>
                    <a:pt x="21034" y="1"/>
                  </a:moveTo>
                  <a:lnTo>
                    <a:pt x="20626" y="32"/>
                  </a:lnTo>
                  <a:lnTo>
                    <a:pt x="20219" y="95"/>
                  </a:lnTo>
                  <a:lnTo>
                    <a:pt x="19811" y="189"/>
                  </a:lnTo>
                  <a:lnTo>
                    <a:pt x="19435" y="314"/>
                  </a:lnTo>
                  <a:lnTo>
                    <a:pt x="19059" y="439"/>
                  </a:lnTo>
                  <a:lnTo>
                    <a:pt x="17523" y="1035"/>
                  </a:lnTo>
                  <a:lnTo>
                    <a:pt x="16708" y="1286"/>
                  </a:lnTo>
                  <a:lnTo>
                    <a:pt x="16300" y="1380"/>
                  </a:lnTo>
                  <a:lnTo>
                    <a:pt x="15862" y="1474"/>
                  </a:lnTo>
                  <a:lnTo>
                    <a:pt x="15172" y="1599"/>
                  </a:lnTo>
                  <a:lnTo>
                    <a:pt x="14514" y="1725"/>
                  </a:lnTo>
                  <a:lnTo>
                    <a:pt x="13949" y="1913"/>
                  </a:lnTo>
                  <a:lnTo>
                    <a:pt x="13385" y="2132"/>
                  </a:lnTo>
                  <a:lnTo>
                    <a:pt x="13134" y="2258"/>
                  </a:lnTo>
                  <a:lnTo>
                    <a:pt x="12852" y="2414"/>
                  </a:lnTo>
                  <a:lnTo>
                    <a:pt x="12602" y="2571"/>
                  </a:lnTo>
                  <a:lnTo>
                    <a:pt x="12382" y="2759"/>
                  </a:lnTo>
                  <a:lnTo>
                    <a:pt x="12131" y="2979"/>
                  </a:lnTo>
                  <a:lnTo>
                    <a:pt x="11912" y="3229"/>
                  </a:lnTo>
                  <a:lnTo>
                    <a:pt x="11661" y="3480"/>
                  </a:lnTo>
                  <a:lnTo>
                    <a:pt x="11442" y="3762"/>
                  </a:lnTo>
                  <a:lnTo>
                    <a:pt x="10407" y="5141"/>
                  </a:lnTo>
                  <a:lnTo>
                    <a:pt x="9937" y="5800"/>
                  </a:lnTo>
                  <a:lnTo>
                    <a:pt x="9436" y="6395"/>
                  </a:lnTo>
                  <a:lnTo>
                    <a:pt x="8903" y="6960"/>
                  </a:lnTo>
                  <a:lnTo>
                    <a:pt x="8307" y="7524"/>
                  </a:lnTo>
                  <a:lnTo>
                    <a:pt x="7994" y="7775"/>
                  </a:lnTo>
                  <a:lnTo>
                    <a:pt x="7649" y="8025"/>
                  </a:lnTo>
                  <a:lnTo>
                    <a:pt x="7273" y="8276"/>
                  </a:lnTo>
                  <a:lnTo>
                    <a:pt x="6897" y="8496"/>
                  </a:lnTo>
                  <a:lnTo>
                    <a:pt x="6332" y="8840"/>
                  </a:lnTo>
                  <a:lnTo>
                    <a:pt x="5831" y="9154"/>
                  </a:lnTo>
                  <a:lnTo>
                    <a:pt x="5361" y="9530"/>
                  </a:lnTo>
                  <a:lnTo>
                    <a:pt x="4922" y="9906"/>
                  </a:lnTo>
                  <a:lnTo>
                    <a:pt x="4546" y="10345"/>
                  </a:lnTo>
                  <a:lnTo>
                    <a:pt x="4357" y="10564"/>
                  </a:lnTo>
                  <a:lnTo>
                    <a:pt x="4201" y="10815"/>
                  </a:lnTo>
                  <a:lnTo>
                    <a:pt x="4044" y="11097"/>
                  </a:lnTo>
                  <a:lnTo>
                    <a:pt x="3919" y="11379"/>
                  </a:lnTo>
                  <a:lnTo>
                    <a:pt x="3825" y="11661"/>
                  </a:lnTo>
                  <a:lnTo>
                    <a:pt x="3699" y="11975"/>
                  </a:lnTo>
                  <a:lnTo>
                    <a:pt x="3574" y="12445"/>
                  </a:lnTo>
                  <a:lnTo>
                    <a:pt x="3480" y="12947"/>
                  </a:lnTo>
                  <a:lnTo>
                    <a:pt x="3292" y="13887"/>
                  </a:lnTo>
                  <a:lnTo>
                    <a:pt x="3166" y="14827"/>
                  </a:lnTo>
                  <a:lnTo>
                    <a:pt x="3010" y="15736"/>
                  </a:lnTo>
                  <a:lnTo>
                    <a:pt x="2790" y="16646"/>
                  </a:lnTo>
                  <a:lnTo>
                    <a:pt x="2665" y="17116"/>
                  </a:lnTo>
                  <a:lnTo>
                    <a:pt x="2508" y="17555"/>
                  </a:lnTo>
                  <a:lnTo>
                    <a:pt x="2351" y="17993"/>
                  </a:lnTo>
                  <a:lnTo>
                    <a:pt x="2132" y="18432"/>
                  </a:lnTo>
                  <a:lnTo>
                    <a:pt x="1881" y="18871"/>
                  </a:lnTo>
                  <a:lnTo>
                    <a:pt x="1568" y="19310"/>
                  </a:lnTo>
                  <a:lnTo>
                    <a:pt x="1160" y="19906"/>
                  </a:lnTo>
                  <a:lnTo>
                    <a:pt x="784" y="20470"/>
                  </a:lnTo>
                  <a:lnTo>
                    <a:pt x="471" y="21034"/>
                  </a:lnTo>
                  <a:lnTo>
                    <a:pt x="345" y="21347"/>
                  </a:lnTo>
                  <a:lnTo>
                    <a:pt x="220" y="21630"/>
                  </a:lnTo>
                  <a:lnTo>
                    <a:pt x="126" y="21943"/>
                  </a:lnTo>
                  <a:lnTo>
                    <a:pt x="63" y="22225"/>
                  </a:lnTo>
                  <a:lnTo>
                    <a:pt x="32" y="22539"/>
                  </a:lnTo>
                  <a:lnTo>
                    <a:pt x="0" y="22852"/>
                  </a:lnTo>
                  <a:lnTo>
                    <a:pt x="32" y="23197"/>
                  </a:lnTo>
                  <a:lnTo>
                    <a:pt x="94" y="23510"/>
                  </a:lnTo>
                  <a:lnTo>
                    <a:pt x="188" y="23855"/>
                  </a:lnTo>
                  <a:lnTo>
                    <a:pt x="314" y="24200"/>
                  </a:lnTo>
                  <a:lnTo>
                    <a:pt x="376" y="24294"/>
                  </a:lnTo>
                  <a:lnTo>
                    <a:pt x="439" y="24325"/>
                  </a:lnTo>
                  <a:lnTo>
                    <a:pt x="533" y="24357"/>
                  </a:lnTo>
                  <a:lnTo>
                    <a:pt x="627" y="24325"/>
                  </a:lnTo>
                  <a:lnTo>
                    <a:pt x="721" y="24263"/>
                  </a:lnTo>
                  <a:lnTo>
                    <a:pt x="784" y="24200"/>
                  </a:lnTo>
                  <a:lnTo>
                    <a:pt x="815" y="24106"/>
                  </a:lnTo>
                  <a:lnTo>
                    <a:pt x="815" y="24012"/>
                  </a:lnTo>
                  <a:lnTo>
                    <a:pt x="753" y="23542"/>
                  </a:lnTo>
                  <a:lnTo>
                    <a:pt x="753" y="23072"/>
                  </a:lnTo>
                  <a:lnTo>
                    <a:pt x="784" y="22633"/>
                  </a:lnTo>
                  <a:lnTo>
                    <a:pt x="909" y="22225"/>
                  </a:lnTo>
                  <a:lnTo>
                    <a:pt x="1066" y="21849"/>
                  </a:lnTo>
                  <a:lnTo>
                    <a:pt x="1254" y="21473"/>
                  </a:lnTo>
                  <a:lnTo>
                    <a:pt x="1442" y="21097"/>
                  </a:lnTo>
                  <a:lnTo>
                    <a:pt x="1693" y="20721"/>
                  </a:lnTo>
                  <a:lnTo>
                    <a:pt x="2226" y="20031"/>
                  </a:lnTo>
                  <a:lnTo>
                    <a:pt x="2759" y="19310"/>
                  </a:lnTo>
                  <a:lnTo>
                    <a:pt x="3010" y="18934"/>
                  </a:lnTo>
                  <a:lnTo>
                    <a:pt x="3260" y="18589"/>
                  </a:lnTo>
                  <a:lnTo>
                    <a:pt x="3480" y="18182"/>
                  </a:lnTo>
                  <a:lnTo>
                    <a:pt x="3668" y="17805"/>
                  </a:lnTo>
                  <a:lnTo>
                    <a:pt x="3825" y="17367"/>
                  </a:lnTo>
                  <a:lnTo>
                    <a:pt x="3981" y="16928"/>
                  </a:lnTo>
                  <a:lnTo>
                    <a:pt x="4075" y="16457"/>
                  </a:lnTo>
                  <a:lnTo>
                    <a:pt x="4169" y="16019"/>
                  </a:lnTo>
                  <a:lnTo>
                    <a:pt x="4295" y="15110"/>
                  </a:lnTo>
                  <a:lnTo>
                    <a:pt x="4389" y="14169"/>
                  </a:lnTo>
                  <a:lnTo>
                    <a:pt x="4546" y="13323"/>
                  </a:lnTo>
                  <a:lnTo>
                    <a:pt x="4608" y="12915"/>
                  </a:lnTo>
                  <a:lnTo>
                    <a:pt x="4734" y="12539"/>
                  </a:lnTo>
                  <a:lnTo>
                    <a:pt x="4859" y="12194"/>
                  </a:lnTo>
                  <a:lnTo>
                    <a:pt x="4984" y="11850"/>
                  </a:lnTo>
                  <a:lnTo>
                    <a:pt x="5141" y="11536"/>
                  </a:lnTo>
                  <a:lnTo>
                    <a:pt x="5329" y="11254"/>
                  </a:lnTo>
                  <a:lnTo>
                    <a:pt x="5517" y="10972"/>
                  </a:lnTo>
                  <a:lnTo>
                    <a:pt x="5768" y="10690"/>
                  </a:lnTo>
                  <a:lnTo>
                    <a:pt x="6019" y="10439"/>
                  </a:lnTo>
                  <a:lnTo>
                    <a:pt x="6270" y="10188"/>
                  </a:lnTo>
                  <a:lnTo>
                    <a:pt x="6583" y="9937"/>
                  </a:lnTo>
                  <a:lnTo>
                    <a:pt x="6897" y="9718"/>
                  </a:lnTo>
                  <a:lnTo>
                    <a:pt x="7649" y="9248"/>
                  </a:lnTo>
                  <a:lnTo>
                    <a:pt x="8401" y="8809"/>
                  </a:lnTo>
                  <a:lnTo>
                    <a:pt x="9091" y="8339"/>
                  </a:lnTo>
                  <a:lnTo>
                    <a:pt x="9436" y="8088"/>
                  </a:lnTo>
                  <a:lnTo>
                    <a:pt x="9749" y="7806"/>
                  </a:lnTo>
                  <a:lnTo>
                    <a:pt x="10062" y="7492"/>
                  </a:lnTo>
                  <a:lnTo>
                    <a:pt x="10345" y="7179"/>
                  </a:lnTo>
                  <a:lnTo>
                    <a:pt x="10658" y="6803"/>
                  </a:lnTo>
                  <a:lnTo>
                    <a:pt x="10909" y="6395"/>
                  </a:lnTo>
                  <a:lnTo>
                    <a:pt x="11442" y="5580"/>
                  </a:lnTo>
                  <a:lnTo>
                    <a:pt x="11943" y="4797"/>
                  </a:lnTo>
                  <a:lnTo>
                    <a:pt x="12225" y="4389"/>
                  </a:lnTo>
                  <a:lnTo>
                    <a:pt x="12539" y="4013"/>
                  </a:lnTo>
                  <a:lnTo>
                    <a:pt x="12821" y="3731"/>
                  </a:lnTo>
                  <a:lnTo>
                    <a:pt x="13103" y="3480"/>
                  </a:lnTo>
                  <a:lnTo>
                    <a:pt x="13417" y="3261"/>
                  </a:lnTo>
                  <a:lnTo>
                    <a:pt x="13730" y="3104"/>
                  </a:lnTo>
                  <a:lnTo>
                    <a:pt x="14075" y="2947"/>
                  </a:lnTo>
                  <a:lnTo>
                    <a:pt x="14388" y="2853"/>
                  </a:lnTo>
                  <a:lnTo>
                    <a:pt x="15078" y="2665"/>
                  </a:lnTo>
                  <a:lnTo>
                    <a:pt x="15799" y="2540"/>
                  </a:lnTo>
                  <a:lnTo>
                    <a:pt x="16520" y="2414"/>
                  </a:lnTo>
                  <a:lnTo>
                    <a:pt x="17241" y="2258"/>
                  </a:lnTo>
                  <a:lnTo>
                    <a:pt x="17586" y="2164"/>
                  </a:lnTo>
                  <a:lnTo>
                    <a:pt x="17962" y="2038"/>
                  </a:lnTo>
                  <a:lnTo>
                    <a:pt x="18275" y="1881"/>
                  </a:lnTo>
                  <a:lnTo>
                    <a:pt x="18589" y="1725"/>
                  </a:lnTo>
                  <a:lnTo>
                    <a:pt x="18871" y="1568"/>
                  </a:lnTo>
                  <a:lnTo>
                    <a:pt x="19184" y="1443"/>
                  </a:lnTo>
                  <a:lnTo>
                    <a:pt x="19529" y="1317"/>
                  </a:lnTo>
                  <a:lnTo>
                    <a:pt x="19874" y="1223"/>
                  </a:lnTo>
                  <a:lnTo>
                    <a:pt x="20187" y="1160"/>
                  </a:lnTo>
                  <a:lnTo>
                    <a:pt x="20501" y="1098"/>
                  </a:lnTo>
                  <a:lnTo>
                    <a:pt x="21441" y="1098"/>
                  </a:lnTo>
                  <a:lnTo>
                    <a:pt x="21755" y="1160"/>
                  </a:lnTo>
                  <a:lnTo>
                    <a:pt x="22068" y="1223"/>
                  </a:lnTo>
                  <a:lnTo>
                    <a:pt x="22350" y="1317"/>
                  </a:lnTo>
                  <a:lnTo>
                    <a:pt x="22632" y="1411"/>
                  </a:lnTo>
                  <a:lnTo>
                    <a:pt x="22946" y="1568"/>
                  </a:lnTo>
                  <a:lnTo>
                    <a:pt x="23228" y="1725"/>
                  </a:lnTo>
                  <a:lnTo>
                    <a:pt x="23510" y="1881"/>
                  </a:lnTo>
                  <a:lnTo>
                    <a:pt x="24043" y="2320"/>
                  </a:lnTo>
                  <a:lnTo>
                    <a:pt x="24419" y="2634"/>
                  </a:lnTo>
                  <a:lnTo>
                    <a:pt x="24764" y="2979"/>
                  </a:lnTo>
                  <a:lnTo>
                    <a:pt x="25046" y="3355"/>
                  </a:lnTo>
                  <a:lnTo>
                    <a:pt x="25297" y="3731"/>
                  </a:lnTo>
                  <a:lnTo>
                    <a:pt x="25547" y="4138"/>
                  </a:lnTo>
                  <a:lnTo>
                    <a:pt x="25736" y="4546"/>
                  </a:lnTo>
                  <a:lnTo>
                    <a:pt x="25892" y="4985"/>
                  </a:lnTo>
                  <a:lnTo>
                    <a:pt x="26018" y="5392"/>
                  </a:lnTo>
                  <a:lnTo>
                    <a:pt x="26112" y="5862"/>
                  </a:lnTo>
                  <a:lnTo>
                    <a:pt x="26174" y="6301"/>
                  </a:lnTo>
                  <a:lnTo>
                    <a:pt x="26206" y="6740"/>
                  </a:lnTo>
                  <a:lnTo>
                    <a:pt x="26206" y="7210"/>
                  </a:lnTo>
                  <a:lnTo>
                    <a:pt x="26174" y="7680"/>
                  </a:lnTo>
                  <a:lnTo>
                    <a:pt x="26112" y="8151"/>
                  </a:lnTo>
                  <a:lnTo>
                    <a:pt x="26018" y="8621"/>
                  </a:lnTo>
                  <a:lnTo>
                    <a:pt x="25924" y="9091"/>
                  </a:lnTo>
                  <a:lnTo>
                    <a:pt x="25892" y="9185"/>
                  </a:lnTo>
                  <a:lnTo>
                    <a:pt x="25892" y="9311"/>
                  </a:lnTo>
                  <a:lnTo>
                    <a:pt x="25924" y="9405"/>
                  </a:lnTo>
                  <a:lnTo>
                    <a:pt x="25955" y="9467"/>
                  </a:lnTo>
                  <a:lnTo>
                    <a:pt x="26112" y="9593"/>
                  </a:lnTo>
                  <a:lnTo>
                    <a:pt x="26268" y="9687"/>
                  </a:lnTo>
                  <a:lnTo>
                    <a:pt x="26457" y="9687"/>
                  </a:lnTo>
                  <a:lnTo>
                    <a:pt x="26613" y="9655"/>
                  </a:lnTo>
                  <a:lnTo>
                    <a:pt x="26707" y="9593"/>
                  </a:lnTo>
                  <a:lnTo>
                    <a:pt x="26770" y="9530"/>
                  </a:lnTo>
                  <a:lnTo>
                    <a:pt x="26833" y="9467"/>
                  </a:lnTo>
                  <a:lnTo>
                    <a:pt x="26864" y="9342"/>
                  </a:lnTo>
                  <a:lnTo>
                    <a:pt x="27052" y="8652"/>
                  </a:lnTo>
                  <a:lnTo>
                    <a:pt x="27177" y="7931"/>
                  </a:lnTo>
                  <a:lnTo>
                    <a:pt x="27240" y="7242"/>
                  </a:lnTo>
                  <a:lnTo>
                    <a:pt x="27209" y="6521"/>
                  </a:lnTo>
                  <a:lnTo>
                    <a:pt x="27115" y="5831"/>
                  </a:lnTo>
                  <a:lnTo>
                    <a:pt x="26989" y="5141"/>
                  </a:lnTo>
                  <a:lnTo>
                    <a:pt x="26770" y="4452"/>
                  </a:lnTo>
                  <a:lnTo>
                    <a:pt x="26519" y="3825"/>
                  </a:lnTo>
                  <a:lnTo>
                    <a:pt x="26174" y="3198"/>
                  </a:lnTo>
                  <a:lnTo>
                    <a:pt x="25798" y="2634"/>
                  </a:lnTo>
                  <a:lnTo>
                    <a:pt x="25359" y="2101"/>
                  </a:lnTo>
                  <a:lnTo>
                    <a:pt x="24858" y="1599"/>
                  </a:lnTo>
                  <a:lnTo>
                    <a:pt x="24576" y="1380"/>
                  </a:lnTo>
                  <a:lnTo>
                    <a:pt x="24294" y="1160"/>
                  </a:lnTo>
                  <a:lnTo>
                    <a:pt x="24012" y="972"/>
                  </a:lnTo>
                  <a:lnTo>
                    <a:pt x="23698" y="784"/>
                  </a:lnTo>
                  <a:lnTo>
                    <a:pt x="23385" y="596"/>
                  </a:lnTo>
                  <a:lnTo>
                    <a:pt x="23040" y="439"/>
                  </a:lnTo>
                  <a:lnTo>
                    <a:pt x="22695" y="314"/>
                  </a:lnTo>
                  <a:lnTo>
                    <a:pt x="22350" y="189"/>
                  </a:lnTo>
                  <a:lnTo>
                    <a:pt x="21880" y="95"/>
                  </a:lnTo>
                  <a:lnTo>
                    <a:pt x="21441" y="32"/>
                  </a:lnTo>
                  <a:lnTo>
                    <a:pt x="2103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9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h="13009" w="14608">
                  <a:moveTo>
                    <a:pt x="14200" y="0"/>
                  </a:moveTo>
                  <a:lnTo>
                    <a:pt x="14138" y="31"/>
                  </a:lnTo>
                  <a:lnTo>
                    <a:pt x="14106" y="63"/>
                  </a:lnTo>
                  <a:lnTo>
                    <a:pt x="14075" y="125"/>
                  </a:lnTo>
                  <a:lnTo>
                    <a:pt x="13918" y="533"/>
                  </a:lnTo>
                  <a:lnTo>
                    <a:pt x="13761" y="878"/>
                  </a:lnTo>
                  <a:lnTo>
                    <a:pt x="13542" y="1223"/>
                  </a:lnTo>
                  <a:lnTo>
                    <a:pt x="13291" y="1567"/>
                  </a:lnTo>
                  <a:lnTo>
                    <a:pt x="13041" y="1849"/>
                  </a:lnTo>
                  <a:lnTo>
                    <a:pt x="12758" y="2132"/>
                  </a:lnTo>
                  <a:lnTo>
                    <a:pt x="12131" y="2696"/>
                  </a:lnTo>
                  <a:lnTo>
                    <a:pt x="12037" y="2445"/>
                  </a:lnTo>
                  <a:lnTo>
                    <a:pt x="11881" y="2194"/>
                  </a:lnTo>
                  <a:lnTo>
                    <a:pt x="11755" y="1943"/>
                  </a:lnTo>
                  <a:lnTo>
                    <a:pt x="11599" y="1724"/>
                  </a:lnTo>
                  <a:lnTo>
                    <a:pt x="11411" y="1505"/>
                  </a:lnTo>
                  <a:lnTo>
                    <a:pt x="11222" y="1317"/>
                  </a:lnTo>
                  <a:lnTo>
                    <a:pt x="11003" y="1128"/>
                  </a:lnTo>
                  <a:lnTo>
                    <a:pt x="10784" y="972"/>
                  </a:lnTo>
                  <a:lnTo>
                    <a:pt x="10564" y="815"/>
                  </a:lnTo>
                  <a:lnTo>
                    <a:pt x="10313" y="690"/>
                  </a:lnTo>
                  <a:lnTo>
                    <a:pt x="10063" y="596"/>
                  </a:lnTo>
                  <a:lnTo>
                    <a:pt x="9812" y="502"/>
                  </a:lnTo>
                  <a:lnTo>
                    <a:pt x="9530" y="439"/>
                  </a:lnTo>
                  <a:lnTo>
                    <a:pt x="9248" y="408"/>
                  </a:lnTo>
                  <a:lnTo>
                    <a:pt x="8683" y="408"/>
                  </a:lnTo>
                  <a:lnTo>
                    <a:pt x="8245" y="470"/>
                  </a:lnTo>
                  <a:lnTo>
                    <a:pt x="7837" y="564"/>
                  </a:lnTo>
                  <a:lnTo>
                    <a:pt x="7398" y="690"/>
                  </a:lnTo>
                  <a:lnTo>
                    <a:pt x="6991" y="815"/>
                  </a:lnTo>
                  <a:lnTo>
                    <a:pt x="6144" y="1128"/>
                  </a:lnTo>
                  <a:lnTo>
                    <a:pt x="5737" y="1254"/>
                  </a:lnTo>
                  <a:lnTo>
                    <a:pt x="5298" y="1348"/>
                  </a:lnTo>
                  <a:lnTo>
                    <a:pt x="4546" y="1536"/>
                  </a:lnTo>
                  <a:lnTo>
                    <a:pt x="4170" y="1661"/>
                  </a:lnTo>
                  <a:lnTo>
                    <a:pt x="3793" y="1787"/>
                  </a:lnTo>
                  <a:lnTo>
                    <a:pt x="3417" y="1912"/>
                  </a:lnTo>
                  <a:lnTo>
                    <a:pt x="3072" y="2100"/>
                  </a:lnTo>
                  <a:lnTo>
                    <a:pt x="2759" y="2320"/>
                  </a:lnTo>
                  <a:lnTo>
                    <a:pt x="2446" y="2570"/>
                  </a:lnTo>
                  <a:lnTo>
                    <a:pt x="2226" y="2821"/>
                  </a:lnTo>
                  <a:lnTo>
                    <a:pt x="2038" y="3103"/>
                  </a:lnTo>
                  <a:lnTo>
                    <a:pt x="1850" y="3385"/>
                  </a:lnTo>
                  <a:lnTo>
                    <a:pt x="1725" y="3699"/>
                  </a:lnTo>
                  <a:lnTo>
                    <a:pt x="1599" y="3981"/>
                  </a:lnTo>
                  <a:lnTo>
                    <a:pt x="1505" y="4326"/>
                  </a:lnTo>
                  <a:lnTo>
                    <a:pt x="1348" y="4953"/>
                  </a:lnTo>
                  <a:lnTo>
                    <a:pt x="1286" y="5423"/>
                  </a:lnTo>
                  <a:lnTo>
                    <a:pt x="1286" y="5893"/>
                  </a:lnTo>
                  <a:lnTo>
                    <a:pt x="1286" y="6363"/>
                  </a:lnTo>
                  <a:lnTo>
                    <a:pt x="1254" y="6834"/>
                  </a:lnTo>
                  <a:lnTo>
                    <a:pt x="1098" y="7492"/>
                  </a:lnTo>
                  <a:lnTo>
                    <a:pt x="1004" y="7899"/>
                  </a:lnTo>
                  <a:lnTo>
                    <a:pt x="878" y="8119"/>
                  </a:lnTo>
                  <a:lnTo>
                    <a:pt x="753" y="8275"/>
                  </a:lnTo>
                  <a:lnTo>
                    <a:pt x="659" y="8338"/>
                  </a:lnTo>
                  <a:lnTo>
                    <a:pt x="533" y="8464"/>
                  </a:lnTo>
                  <a:lnTo>
                    <a:pt x="408" y="8652"/>
                  </a:lnTo>
                  <a:lnTo>
                    <a:pt x="220" y="9028"/>
                  </a:lnTo>
                  <a:lnTo>
                    <a:pt x="126" y="9341"/>
                  </a:lnTo>
                  <a:lnTo>
                    <a:pt x="63" y="9686"/>
                  </a:lnTo>
                  <a:lnTo>
                    <a:pt x="1" y="9999"/>
                  </a:lnTo>
                  <a:lnTo>
                    <a:pt x="1" y="10313"/>
                  </a:lnTo>
                  <a:lnTo>
                    <a:pt x="32" y="10626"/>
                  </a:lnTo>
                  <a:lnTo>
                    <a:pt x="95" y="10909"/>
                  </a:lnTo>
                  <a:lnTo>
                    <a:pt x="157" y="11191"/>
                  </a:lnTo>
                  <a:lnTo>
                    <a:pt x="283" y="11473"/>
                  </a:lnTo>
                  <a:lnTo>
                    <a:pt x="408" y="11724"/>
                  </a:lnTo>
                  <a:lnTo>
                    <a:pt x="596" y="11974"/>
                  </a:lnTo>
                  <a:lnTo>
                    <a:pt x="784" y="12194"/>
                  </a:lnTo>
                  <a:lnTo>
                    <a:pt x="1004" y="12413"/>
                  </a:lnTo>
                  <a:lnTo>
                    <a:pt x="1254" y="12601"/>
                  </a:lnTo>
                  <a:lnTo>
                    <a:pt x="1536" y="12758"/>
                  </a:lnTo>
                  <a:lnTo>
                    <a:pt x="1850" y="12883"/>
                  </a:lnTo>
                  <a:lnTo>
                    <a:pt x="2163" y="13009"/>
                  </a:lnTo>
                  <a:lnTo>
                    <a:pt x="2289" y="13009"/>
                  </a:lnTo>
                  <a:lnTo>
                    <a:pt x="2414" y="12977"/>
                  </a:lnTo>
                  <a:lnTo>
                    <a:pt x="2508" y="12915"/>
                  </a:lnTo>
                  <a:lnTo>
                    <a:pt x="2571" y="12821"/>
                  </a:lnTo>
                  <a:lnTo>
                    <a:pt x="2602" y="12695"/>
                  </a:lnTo>
                  <a:lnTo>
                    <a:pt x="2571" y="12570"/>
                  </a:lnTo>
                  <a:lnTo>
                    <a:pt x="2540" y="12476"/>
                  </a:lnTo>
                  <a:lnTo>
                    <a:pt x="2446" y="12382"/>
                  </a:lnTo>
                  <a:lnTo>
                    <a:pt x="2069" y="12131"/>
                  </a:lnTo>
                  <a:lnTo>
                    <a:pt x="1756" y="11849"/>
                  </a:lnTo>
                  <a:lnTo>
                    <a:pt x="1568" y="11567"/>
                  </a:lnTo>
                  <a:lnTo>
                    <a:pt x="1411" y="11285"/>
                  </a:lnTo>
                  <a:lnTo>
                    <a:pt x="1348" y="11003"/>
                  </a:lnTo>
                  <a:lnTo>
                    <a:pt x="1317" y="10720"/>
                  </a:lnTo>
                  <a:lnTo>
                    <a:pt x="1348" y="10407"/>
                  </a:lnTo>
                  <a:lnTo>
                    <a:pt x="1411" y="10094"/>
                  </a:lnTo>
                  <a:lnTo>
                    <a:pt x="1505" y="9780"/>
                  </a:lnTo>
                  <a:lnTo>
                    <a:pt x="1599" y="9467"/>
                  </a:lnTo>
                  <a:lnTo>
                    <a:pt x="1881" y="8840"/>
                  </a:lnTo>
                  <a:lnTo>
                    <a:pt x="2132" y="8181"/>
                  </a:lnTo>
                  <a:lnTo>
                    <a:pt x="2257" y="7837"/>
                  </a:lnTo>
                  <a:lnTo>
                    <a:pt x="2351" y="7523"/>
                  </a:lnTo>
                  <a:lnTo>
                    <a:pt x="2414" y="7053"/>
                  </a:lnTo>
                  <a:lnTo>
                    <a:pt x="2446" y="6614"/>
                  </a:lnTo>
                  <a:lnTo>
                    <a:pt x="2446" y="5736"/>
                  </a:lnTo>
                  <a:lnTo>
                    <a:pt x="2477" y="5298"/>
                  </a:lnTo>
                  <a:lnTo>
                    <a:pt x="2540" y="4859"/>
                  </a:lnTo>
                  <a:lnTo>
                    <a:pt x="2696" y="4451"/>
                  </a:lnTo>
                  <a:lnTo>
                    <a:pt x="2790" y="4232"/>
                  </a:lnTo>
                  <a:lnTo>
                    <a:pt x="2916" y="4012"/>
                  </a:lnTo>
                  <a:lnTo>
                    <a:pt x="3104" y="3730"/>
                  </a:lnTo>
                  <a:lnTo>
                    <a:pt x="3292" y="3511"/>
                  </a:lnTo>
                  <a:lnTo>
                    <a:pt x="3480" y="3323"/>
                  </a:lnTo>
                  <a:lnTo>
                    <a:pt x="3699" y="3166"/>
                  </a:lnTo>
                  <a:lnTo>
                    <a:pt x="3919" y="3009"/>
                  </a:lnTo>
                  <a:lnTo>
                    <a:pt x="4138" y="2915"/>
                  </a:lnTo>
                  <a:lnTo>
                    <a:pt x="4608" y="2727"/>
                  </a:lnTo>
                  <a:lnTo>
                    <a:pt x="5141" y="2570"/>
                  </a:lnTo>
                  <a:lnTo>
                    <a:pt x="5674" y="2445"/>
                  </a:lnTo>
                  <a:lnTo>
                    <a:pt x="6207" y="2351"/>
                  </a:lnTo>
                  <a:lnTo>
                    <a:pt x="6771" y="2194"/>
                  </a:lnTo>
                  <a:lnTo>
                    <a:pt x="7179" y="2038"/>
                  </a:lnTo>
                  <a:lnTo>
                    <a:pt x="7586" y="1849"/>
                  </a:lnTo>
                  <a:lnTo>
                    <a:pt x="8025" y="1661"/>
                  </a:lnTo>
                  <a:lnTo>
                    <a:pt x="8245" y="1630"/>
                  </a:lnTo>
                  <a:lnTo>
                    <a:pt x="8433" y="1599"/>
                  </a:lnTo>
                  <a:lnTo>
                    <a:pt x="8715" y="1567"/>
                  </a:lnTo>
                  <a:lnTo>
                    <a:pt x="8966" y="1599"/>
                  </a:lnTo>
                  <a:lnTo>
                    <a:pt x="9216" y="1630"/>
                  </a:lnTo>
                  <a:lnTo>
                    <a:pt x="9467" y="1661"/>
                  </a:lnTo>
                  <a:lnTo>
                    <a:pt x="9686" y="1724"/>
                  </a:lnTo>
                  <a:lnTo>
                    <a:pt x="9906" y="1818"/>
                  </a:lnTo>
                  <a:lnTo>
                    <a:pt x="10094" y="1943"/>
                  </a:lnTo>
                  <a:lnTo>
                    <a:pt x="10313" y="2069"/>
                  </a:lnTo>
                  <a:lnTo>
                    <a:pt x="10470" y="2194"/>
                  </a:lnTo>
                  <a:lnTo>
                    <a:pt x="10658" y="2382"/>
                  </a:lnTo>
                  <a:lnTo>
                    <a:pt x="10784" y="2539"/>
                  </a:lnTo>
                  <a:lnTo>
                    <a:pt x="10940" y="2727"/>
                  </a:lnTo>
                  <a:lnTo>
                    <a:pt x="11034" y="2947"/>
                  </a:lnTo>
                  <a:lnTo>
                    <a:pt x="11128" y="3197"/>
                  </a:lnTo>
                  <a:lnTo>
                    <a:pt x="11222" y="3417"/>
                  </a:lnTo>
                  <a:lnTo>
                    <a:pt x="11285" y="3699"/>
                  </a:lnTo>
                  <a:lnTo>
                    <a:pt x="11348" y="3856"/>
                  </a:lnTo>
                  <a:lnTo>
                    <a:pt x="11442" y="3981"/>
                  </a:lnTo>
                  <a:lnTo>
                    <a:pt x="11567" y="4044"/>
                  </a:lnTo>
                  <a:lnTo>
                    <a:pt x="11693" y="4075"/>
                  </a:lnTo>
                  <a:lnTo>
                    <a:pt x="11849" y="4075"/>
                  </a:lnTo>
                  <a:lnTo>
                    <a:pt x="11975" y="4044"/>
                  </a:lnTo>
                  <a:lnTo>
                    <a:pt x="12100" y="3950"/>
                  </a:lnTo>
                  <a:lnTo>
                    <a:pt x="12226" y="3856"/>
                  </a:lnTo>
                  <a:lnTo>
                    <a:pt x="12508" y="3699"/>
                  </a:lnTo>
                  <a:lnTo>
                    <a:pt x="12758" y="3479"/>
                  </a:lnTo>
                  <a:lnTo>
                    <a:pt x="13041" y="3260"/>
                  </a:lnTo>
                  <a:lnTo>
                    <a:pt x="13260" y="3041"/>
                  </a:lnTo>
                  <a:lnTo>
                    <a:pt x="13479" y="2790"/>
                  </a:lnTo>
                  <a:lnTo>
                    <a:pt x="13699" y="2508"/>
                  </a:lnTo>
                  <a:lnTo>
                    <a:pt x="14075" y="1975"/>
                  </a:lnTo>
                  <a:lnTo>
                    <a:pt x="14326" y="1536"/>
                  </a:lnTo>
                  <a:lnTo>
                    <a:pt x="14451" y="1254"/>
                  </a:lnTo>
                  <a:lnTo>
                    <a:pt x="14545" y="972"/>
                  </a:lnTo>
                  <a:lnTo>
                    <a:pt x="14608" y="690"/>
                  </a:lnTo>
                  <a:lnTo>
                    <a:pt x="14608" y="533"/>
                  </a:lnTo>
                  <a:lnTo>
                    <a:pt x="14608" y="408"/>
                  </a:lnTo>
                  <a:lnTo>
                    <a:pt x="14545" y="313"/>
                  </a:lnTo>
                  <a:lnTo>
                    <a:pt x="14482" y="188"/>
                  </a:lnTo>
                  <a:lnTo>
                    <a:pt x="14388" y="94"/>
                  </a:lnTo>
                  <a:lnTo>
                    <a:pt x="14294" y="31"/>
                  </a:lnTo>
                  <a:lnTo>
                    <a:pt x="1420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9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h="5330" w="7399">
                  <a:moveTo>
                    <a:pt x="6270" y="1"/>
                  </a:moveTo>
                  <a:lnTo>
                    <a:pt x="5580" y="32"/>
                  </a:lnTo>
                  <a:lnTo>
                    <a:pt x="4891" y="95"/>
                  </a:lnTo>
                  <a:lnTo>
                    <a:pt x="4201" y="189"/>
                  </a:lnTo>
                  <a:lnTo>
                    <a:pt x="3512" y="314"/>
                  </a:lnTo>
                  <a:lnTo>
                    <a:pt x="2853" y="534"/>
                  </a:lnTo>
                  <a:lnTo>
                    <a:pt x="2540" y="659"/>
                  </a:lnTo>
                  <a:lnTo>
                    <a:pt x="2226" y="784"/>
                  </a:lnTo>
                  <a:lnTo>
                    <a:pt x="1944" y="941"/>
                  </a:lnTo>
                  <a:lnTo>
                    <a:pt x="1662" y="1129"/>
                  </a:lnTo>
                  <a:lnTo>
                    <a:pt x="1317" y="1380"/>
                  </a:lnTo>
                  <a:lnTo>
                    <a:pt x="973" y="1693"/>
                  </a:lnTo>
                  <a:lnTo>
                    <a:pt x="628" y="2038"/>
                  </a:lnTo>
                  <a:lnTo>
                    <a:pt x="346" y="2446"/>
                  </a:lnTo>
                  <a:lnTo>
                    <a:pt x="252" y="2665"/>
                  </a:lnTo>
                  <a:lnTo>
                    <a:pt x="158" y="2885"/>
                  </a:lnTo>
                  <a:lnTo>
                    <a:pt x="63" y="3104"/>
                  </a:lnTo>
                  <a:lnTo>
                    <a:pt x="32" y="3323"/>
                  </a:lnTo>
                  <a:lnTo>
                    <a:pt x="1" y="3543"/>
                  </a:lnTo>
                  <a:lnTo>
                    <a:pt x="32" y="3762"/>
                  </a:lnTo>
                  <a:lnTo>
                    <a:pt x="63" y="4013"/>
                  </a:lnTo>
                  <a:lnTo>
                    <a:pt x="158" y="4232"/>
                  </a:lnTo>
                  <a:lnTo>
                    <a:pt x="283" y="4452"/>
                  </a:lnTo>
                  <a:lnTo>
                    <a:pt x="440" y="4640"/>
                  </a:lnTo>
                  <a:lnTo>
                    <a:pt x="596" y="4828"/>
                  </a:lnTo>
                  <a:lnTo>
                    <a:pt x="784" y="4953"/>
                  </a:lnTo>
                  <a:lnTo>
                    <a:pt x="1004" y="5079"/>
                  </a:lnTo>
                  <a:lnTo>
                    <a:pt x="1223" y="5173"/>
                  </a:lnTo>
                  <a:lnTo>
                    <a:pt x="1474" y="5236"/>
                  </a:lnTo>
                  <a:lnTo>
                    <a:pt x="1693" y="5298"/>
                  </a:lnTo>
                  <a:lnTo>
                    <a:pt x="1944" y="5330"/>
                  </a:lnTo>
                  <a:lnTo>
                    <a:pt x="2226" y="5330"/>
                  </a:lnTo>
                  <a:lnTo>
                    <a:pt x="2728" y="5298"/>
                  </a:lnTo>
                  <a:lnTo>
                    <a:pt x="3198" y="5204"/>
                  </a:lnTo>
                  <a:lnTo>
                    <a:pt x="3637" y="5079"/>
                  </a:lnTo>
                  <a:lnTo>
                    <a:pt x="3919" y="4953"/>
                  </a:lnTo>
                  <a:lnTo>
                    <a:pt x="4201" y="4797"/>
                  </a:lnTo>
                  <a:lnTo>
                    <a:pt x="4734" y="4452"/>
                  </a:lnTo>
                  <a:lnTo>
                    <a:pt x="5267" y="4044"/>
                  </a:lnTo>
                  <a:lnTo>
                    <a:pt x="5769" y="3606"/>
                  </a:lnTo>
                  <a:lnTo>
                    <a:pt x="6207" y="3104"/>
                  </a:lnTo>
                  <a:lnTo>
                    <a:pt x="6646" y="2602"/>
                  </a:lnTo>
                  <a:lnTo>
                    <a:pt x="7022" y="2070"/>
                  </a:lnTo>
                  <a:lnTo>
                    <a:pt x="7336" y="1568"/>
                  </a:lnTo>
                  <a:lnTo>
                    <a:pt x="7399" y="1411"/>
                  </a:lnTo>
                  <a:lnTo>
                    <a:pt x="7399" y="1255"/>
                  </a:lnTo>
                  <a:lnTo>
                    <a:pt x="7336" y="1129"/>
                  </a:lnTo>
                  <a:lnTo>
                    <a:pt x="7242" y="1035"/>
                  </a:lnTo>
                  <a:lnTo>
                    <a:pt x="7116" y="972"/>
                  </a:lnTo>
                  <a:lnTo>
                    <a:pt x="6991" y="941"/>
                  </a:lnTo>
                  <a:lnTo>
                    <a:pt x="6834" y="972"/>
                  </a:lnTo>
                  <a:lnTo>
                    <a:pt x="6678" y="1066"/>
                  </a:lnTo>
                  <a:lnTo>
                    <a:pt x="6427" y="1317"/>
                  </a:lnTo>
                  <a:lnTo>
                    <a:pt x="6176" y="1568"/>
                  </a:lnTo>
                  <a:lnTo>
                    <a:pt x="5674" y="2132"/>
                  </a:lnTo>
                  <a:lnTo>
                    <a:pt x="5204" y="2696"/>
                  </a:lnTo>
                  <a:lnTo>
                    <a:pt x="4954" y="2947"/>
                  </a:lnTo>
                  <a:lnTo>
                    <a:pt x="4671" y="3229"/>
                  </a:lnTo>
                  <a:lnTo>
                    <a:pt x="4327" y="3511"/>
                  </a:lnTo>
                  <a:lnTo>
                    <a:pt x="3982" y="3762"/>
                  </a:lnTo>
                  <a:lnTo>
                    <a:pt x="3606" y="4013"/>
                  </a:lnTo>
                  <a:lnTo>
                    <a:pt x="3198" y="4201"/>
                  </a:lnTo>
                  <a:lnTo>
                    <a:pt x="2853" y="4264"/>
                  </a:lnTo>
                  <a:lnTo>
                    <a:pt x="2477" y="4326"/>
                  </a:lnTo>
                  <a:lnTo>
                    <a:pt x="2070" y="4295"/>
                  </a:lnTo>
                  <a:lnTo>
                    <a:pt x="1913" y="4264"/>
                  </a:lnTo>
                  <a:lnTo>
                    <a:pt x="1725" y="4232"/>
                  </a:lnTo>
                  <a:lnTo>
                    <a:pt x="1568" y="4170"/>
                  </a:lnTo>
                  <a:lnTo>
                    <a:pt x="1443" y="4076"/>
                  </a:lnTo>
                  <a:lnTo>
                    <a:pt x="1317" y="3950"/>
                  </a:lnTo>
                  <a:lnTo>
                    <a:pt x="1223" y="3825"/>
                  </a:lnTo>
                  <a:lnTo>
                    <a:pt x="1161" y="3668"/>
                  </a:lnTo>
                  <a:lnTo>
                    <a:pt x="1129" y="3511"/>
                  </a:lnTo>
                  <a:lnTo>
                    <a:pt x="1129" y="3292"/>
                  </a:lnTo>
                  <a:lnTo>
                    <a:pt x="1161" y="3073"/>
                  </a:lnTo>
                  <a:lnTo>
                    <a:pt x="1223" y="2885"/>
                  </a:lnTo>
                  <a:lnTo>
                    <a:pt x="1317" y="2696"/>
                  </a:lnTo>
                  <a:lnTo>
                    <a:pt x="1505" y="2383"/>
                  </a:lnTo>
                  <a:lnTo>
                    <a:pt x="1756" y="2101"/>
                  </a:lnTo>
                  <a:lnTo>
                    <a:pt x="2070" y="1850"/>
                  </a:lnTo>
                  <a:lnTo>
                    <a:pt x="2414" y="1631"/>
                  </a:lnTo>
                  <a:lnTo>
                    <a:pt x="2822" y="1443"/>
                  </a:lnTo>
                  <a:lnTo>
                    <a:pt x="3229" y="1255"/>
                  </a:lnTo>
                  <a:lnTo>
                    <a:pt x="3668" y="1129"/>
                  </a:lnTo>
                  <a:lnTo>
                    <a:pt x="4107" y="1004"/>
                  </a:lnTo>
                  <a:lnTo>
                    <a:pt x="4577" y="878"/>
                  </a:lnTo>
                  <a:lnTo>
                    <a:pt x="5455" y="722"/>
                  </a:lnTo>
                  <a:lnTo>
                    <a:pt x="6991" y="440"/>
                  </a:lnTo>
                  <a:lnTo>
                    <a:pt x="7054" y="408"/>
                  </a:lnTo>
                  <a:lnTo>
                    <a:pt x="7116" y="345"/>
                  </a:lnTo>
                  <a:lnTo>
                    <a:pt x="7148" y="283"/>
                  </a:lnTo>
                  <a:lnTo>
                    <a:pt x="7148" y="189"/>
                  </a:lnTo>
                  <a:lnTo>
                    <a:pt x="7116" y="126"/>
                  </a:lnTo>
                  <a:lnTo>
                    <a:pt x="7085" y="6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9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h="4672" w="6646">
                  <a:moveTo>
                    <a:pt x="2508" y="1"/>
                  </a:moveTo>
                  <a:lnTo>
                    <a:pt x="2038" y="32"/>
                  </a:lnTo>
                  <a:lnTo>
                    <a:pt x="1818" y="95"/>
                  </a:lnTo>
                  <a:lnTo>
                    <a:pt x="1599" y="126"/>
                  </a:lnTo>
                  <a:lnTo>
                    <a:pt x="1411" y="220"/>
                  </a:lnTo>
                  <a:lnTo>
                    <a:pt x="1191" y="314"/>
                  </a:lnTo>
                  <a:lnTo>
                    <a:pt x="1003" y="408"/>
                  </a:lnTo>
                  <a:lnTo>
                    <a:pt x="847" y="565"/>
                  </a:lnTo>
                  <a:lnTo>
                    <a:pt x="658" y="691"/>
                  </a:lnTo>
                  <a:lnTo>
                    <a:pt x="533" y="879"/>
                  </a:lnTo>
                  <a:lnTo>
                    <a:pt x="376" y="1067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63" y="1819"/>
                  </a:lnTo>
                  <a:lnTo>
                    <a:pt x="32" y="2038"/>
                  </a:lnTo>
                  <a:lnTo>
                    <a:pt x="0" y="2258"/>
                  </a:lnTo>
                  <a:lnTo>
                    <a:pt x="0" y="2477"/>
                  </a:lnTo>
                  <a:lnTo>
                    <a:pt x="32" y="2665"/>
                  </a:lnTo>
                  <a:lnTo>
                    <a:pt x="94" y="2885"/>
                  </a:lnTo>
                  <a:lnTo>
                    <a:pt x="157" y="3073"/>
                  </a:lnTo>
                  <a:lnTo>
                    <a:pt x="220" y="3261"/>
                  </a:lnTo>
                  <a:lnTo>
                    <a:pt x="345" y="3418"/>
                  </a:lnTo>
                  <a:lnTo>
                    <a:pt x="564" y="3762"/>
                  </a:lnTo>
                  <a:lnTo>
                    <a:pt x="878" y="4045"/>
                  </a:lnTo>
                  <a:lnTo>
                    <a:pt x="1223" y="4295"/>
                  </a:lnTo>
                  <a:lnTo>
                    <a:pt x="1630" y="4452"/>
                  </a:lnTo>
                  <a:lnTo>
                    <a:pt x="1850" y="4546"/>
                  </a:lnTo>
                  <a:lnTo>
                    <a:pt x="2100" y="4609"/>
                  </a:lnTo>
                  <a:lnTo>
                    <a:pt x="2633" y="4672"/>
                  </a:lnTo>
                  <a:lnTo>
                    <a:pt x="3198" y="4640"/>
                  </a:lnTo>
                  <a:lnTo>
                    <a:pt x="3730" y="4609"/>
                  </a:lnTo>
                  <a:lnTo>
                    <a:pt x="4263" y="4483"/>
                  </a:lnTo>
                  <a:lnTo>
                    <a:pt x="4796" y="4327"/>
                  </a:lnTo>
                  <a:lnTo>
                    <a:pt x="5298" y="4170"/>
                  </a:lnTo>
                  <a:lnTo>
                    <a:pt x="5768" y="3951"/>
                  </a:lnTo>
                  <a:lnTo>
                    <a:pt x="5831" y="3919"/>
                  </a:lnTo>
                  <a:lnTo>
                    <a:pt x="5862" y="3857"/>
                  </a:lnTo>
                  <a:lnTo>
                    <a:pt x="5862" y="3794"/>
                  </a:lnTo>
                  <a:lnTo>
                    <a:pt x="5862" y="3731"/>
                  </a:lnTo>
                  <a:lnTo>
                    <a:pt x="5799" y="3637"/>
                  </a:lnTo>
                  <a:lnTo>
                    <a:pt x="5737" y="3606"/>
                  </a:lnTo>
                  <a:lnTo>
                    <a:pt x="5674" y="3574"/>
                  </a:lnTo>
                  <a:lnTo>
                    <a:pt x="5141" y="3574"/>
                  </a:lnTo>
                  <a:lnTo>
                    <a:pt x="4608" y="3637"/>
                  </a:lnTo>
                  <a:lnTo>
                    <a:pt x="4075" y="3700"/>
                  </a:lnTo>
                  <a:lnTo>
                    <a:pt x="3542" y="3731"/>
                  </a:lnTo>
                  <a:lnTo>
                    <a:pt x="3135" y="3731"/>
                  </a:lnTo>
                  <a:lnTo>
                    <a:pt x="2665" y="3700"/>
                  </a:lnTo>
                  <a:lnTo>
                    <a:pt x="2194" y="3574"/>
                  </a:lnTo>
                  <a:lnTo>
                    <a:pt x="1975" y="3512"/>
                  </a:lnTo>
                  <a:lnTo>
                    <a:pt x="1756" y="3418"/>
                  </a:lnTo>
                  <a:lnTo>
                    <a:pt x="1568" y="3292"/>
                  </a:lnTo>
                  <a:lnTo>
                    <a:pt x="1379" y="3167"/>
                  </a:lnTo>
                  <a:lnTo>
                    <a:pt x="1254" y="3010"/>
                  </a:lnTo>
                  <a:lnTo>
                    <a:pt x="1160" y="2853"/>
                  </a:lnTo>
                  <a:lnTo>
                    <a:pt x="1066" y="2665"/>
                  </a:lnTo>
                  <a:lnTo>
                    <a:pt x="1066" y="2446"/>
                  </a:lnTo>
                  <a:lnTo>
                    <a:pt x="1097" y="2195"/>
                  </a:lnTo>
                  <a:lnTo>
                    <a:pt x="1160" y="1913"/>
                  </a:lnTo>
                  <a:lnTo>
                    <a:pt x="1254" y="1725"/>
                  </a:lnTo>
                  <a:lnTo>
                    <a:pt x="1348" y="1568"/>
                  </a:lnTo>
                  <a:lnTo>
                    <a:pt x="1442" y="1443"/>
                  </a:lnTo>
                  <a:lnTo>
                    <a:pt x="1536" y="1317"/>
                  </a:lnTo>
                  <a:lnTo>
                    <a:pt x="1662" y="1223"/>
                  </a:lnTo>
                  <a:lnTo>
                    <a:pt x="1787" y="1161"/>
                  </a:lnTo>
                  <a:lnTo>
                    <a:pt x="2100" y="1067"/>
                  </a:lnTo>
                  <a:lnTo>
                    <a:pt x="2414" y="1004"/>
                  </a:lnTo>
                  <a:lnTo>
                    <a:pt x="2727" y="1035"/>
                  </a:lnTo>
                  <a:lnTo>
                    <a:pt x="3072" y="1067"/>
                  </a:lnTo>
                  <a:lnTo>
                    <a:pt x="3448" y="1161"/>
                  </a:lnTo>
                  <a:lnTo>
                    <a:pt x="3793" y="1317"/>
                  </a:lnTo>
                  <a:lnTo>
                    <a:pt x="4169" y="1443"/>
                  </a:lnTo>
                  <a:lnTo>
                    <a:pt x="4859" y="1819"/>
                  </a:lnTo>
                  <a:lnTo>
                    <a:pt x="5454" y="2164"/>
                  </a:lnTo>
                  <a:lnTo>
                    <a:pt x="5925" y="2477"/>
                  </a:lnTo>
                  <a:lnTo>
                    <a:pt x="6019" y="2509"/>
                  </a:lnTo>
                  <a:lnTo>
                    <a:pt x="6113" y="2540"/>
                  </a:lnTo>
                  <a:lnTo>
                    <a:pt x="6269" y="2540"/>
                  </a:lnTo>
                  <a:lnTo>
                    <a:pt x="6395" y="2477"/>
                  </a:lnTo>
                  <a:lnTo>
                    <a:pt x="6520" y="2352"/>
                  </a:lnTo>
                  <a:lnTo>
                    <a:pt x="6614" y="2195"/>
                  </a:lnTo>
                  <a:lnTo>
                    <a:pt x="6646" y="2038"/>
                  </a:lnTo>
                  <a:lnTo>
                    <a:pt x="6614" y="1882"/>
                  </a:lnTo>
                  <a:lnTo>
                    <a:pt x="6552" y="1819"/>
                  </a:lnTo>
                  <a:lnTo>
                    <a:pt x="6489" y="1725"/>
                  </a:lnTo>
                  <a:lnTo>
                    <a:pt x="6175" y="1443"/>
                  </a:lnTo>
                  <a:lnTo>
                    <a:pt x="5799" y="1161"/>
                  </a:lnTo>
                  <a:lnTo>
                    <a:pt x="5392" y="910"/>
                  </a:lnTo>
                  <a:lnTo>
                    <a:pt x="4953" y="659"/>
                  </a:lnTo>
                  <a:lnTo>
                    <a:pt x="4483" y="440"/>
                  </a:lnTo>
                  <a:lnTo>
                    <a:pt x="3981" y="283"/>
                  </a:lnTo>
                  <a:lnTo>
                    <a:pt x="3511" y="126"/>
                  </a:lnTo>
                  <a:lnTo>
                    <a:pt x="3009" y="64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h="4985" w="5486">
                  <a:moveTo>
                    <a:pt x="2038" y="0"/>
                  </a:moveTo>
                  <a:lnTo>
                    <a:pt x="1818" y="31"/>
                  </a:lnTo>
                  <a:lnTo>
                    <a:pt x="1630" y="94"/>
                  </a:lnTo>
                  <a:lnTo>
                    <a:pt x="1411" y="157"/>
                  </a:lnTo>
                  <a:lnTo>
                    <a:pt x="1191" y="282"/>
                  </a:lnTo>
                  <a:lnTo>
                    <a:pt x="1003" y="408"/>
                  </a:lnTo>
                  <a:lnTo>
                    <a:pt x="784" y="564"/>
                  </a:lnTo>
                  <a:lnTo>
                    <a:pt x="596" y="752"/>
                  </a:lnTo>
                  <a:lnTo>
                    <a:pt x="470" y="940"/>
                  </a:lnTo>
                  <a:lnTo>
                    <a:pt x="345" y="1097"/>
                  </a:lnTo>
                  <a:lnTo>
                    <a:pt x="157" y="1473"/>
                  </a:lnTo>
                  <a:lnTo>
                    <a:pt x="31" y="1849"/>
                  </a:lnTo>
                  <a:lnTo>
                    <a:pt x="0" y="2257"/>
                  </a:lnTo>
                  <a:lnTo>
                    <a:pt x="0" y="2664"/>
                  </a:lnTo>
                  <a:lnTo>
                    <a:pt x="94" y="3072"/>
                  </a:lnTo>
                  <a:lnTo>
                    <a:pt x="251" y="3448"/>
                  </a:lnTo>
                  <a:lnTo>
                    <a:pt x="376" y="3605"/>
                  </a:lnTo>
                  <a:lnTo>
                    <a:pt x="502" y="3793"/>
                  </a:lnTo>
                  <a:lnTo>
                    <a:pt x="658" y="3981"/>
                  </a:lnTo>
                  <a:lnTo>
                    <a:pt x="878" y="4169"/>
                  </a:lnTo>
                  <a:lnTo>
                    <a:pt x="1066" y="4326"/>
                  </a:lnTo>
                  <a:lnTo>
                    <a:pt x="1317" y="4483"/>
                  </a:lnTo>
                  <a:lnTo>
                    <a:pt x="1536" y="4608"/>
                  </a:lnTo>
                  <a:lnTo>
                    <a:pt x="1787" y="4702"/>
                  </a:lnTo>
                  <a:lnTo>
                    <a:pt x="2038" y="4796"/>
                  </a:lnTo>
                  <a:lnTo>
                    <a:pt x="2288" y="4890"/>
                  </a:lnTo>
                  <a:lnTo>
                    <a:pt x="2821" y="4953"/>
                  </a:lnTo>
                  <a:lnTo>
                    <a:pt x="3354" y="4984"/>
                  </a:lnTo>
                  <a:lnTo>
                    <a:pt x="3918" y="4953"/>
                  </a:lnTo>
                  <a:lnTo>
                    <a:pt x="4420" y="4827"/>
                  </a:lnTo>
                  <a:lnTo>
                    <a:pt x="4483" y="4827"/>
                  </a:lnTo>
                  <a:lnTo>
                    <a:pt x="4514" y="4796"/>
                  </a:lnTo>
                  <a:lnTo>
                    <a:pt x="4545" y="4702"/>
                  </a:lnTo>
                  <a:lnTo>
                    <a:pt x="4514" y="4608"/>
                  </a:lnTo>
                  <a:lnTo>
                    <a:pt x="4483" y="4545"/>
                  </a:lnTo>
                  <a:lnTo>
                    <a:pt x="4420" y="4545"/>
                  </a:lnTo>
                  <a:lnTo>
                    <a:pt x="4075" y="4451"/>
                  </a:lnTo>
                  <a:lnTo>
                    <a:pt x="3762" y="4389"/>
                  </a:lnTo>
                  <a:lnTo>
                    <a:pt x="3072" y="4263"/>
                  </a:lnTo>
                  <a:lnTo>
                    <a:pt x="2758" y="4200"/>
                  </a:lnTo>
                  <a:lnTo>
                    <a:pt x="2414" y="4106"/>
                  </a:lnTo>
                  <a:lnTo>
                    <a:pt x="2100" y="3950"/>
                  </a:lnTo>
                  <a:lnTo>
                    <a:pt x="1818" y="3793"/>
                  </a:lnTo>
                  <a:lnTo>
                    <a:pt x="1536" y="3574"/>
                  </a:lnTo>
                  <a:lnTo>
                    <a:pt x="1317" y="3354"/>
                  </a:lnTo>
                  <a:lnTo>
                    <a:pt x="1128" y="3072"/>
                  </a:lnTo>
                  <a:lnTo>
                    <a:pt x="1003" y="2790"/>
                  </a:lnTo>
                  <a:lnTo>
                    <a:pt x="909" y="2476"/>
                  </a:lnTo>
                  <a:lnTo>
                    <a:pt x="909" y="2320"/>
                  </a:lnTo>
                  <a:lnTo>
                    <a:pt x="940" y="2163"/>
                  </a:lnTo>
                  <a:lnTo>
                    <a:pt x="972" y="2006"/>
                  </a:lnTo>
                  <a:lnTo>
                    <a:pt x="1003" y="1849"/>
                  </a:lnTo>
                  <a:lnTo>
                    <a:pt x="1066" y="1693"/>
                  </a:lnTo>
                  <a:lnTo>
                    <a:pt x="1191" y="1536"/>
                  </a:lnTo>
                  <a:lnTo>
                    <a:pt x="1285" y="1379"/>
                  </a:lnTo>
                  <a:lnTo>
                    <a:pt x="1411" y="1254"/>
                  </a:lnTo>
                  <a:lnTo>
                    <a:pt x="1567" y="1160"/>
                  </a:lnTo>
                  <a:lnTo>
                    <a:pt x="1724" y="1066"/>
                  </a:lnTo>
                  <a:lnTo>
                    <a:pt x="1881" y="1003"/>
                  </a:lnTo>
                  <a:lnTo>
                    <a:pt x="2038" y="972"/>
                  </a:lnTo>
                  <a:lnTo>
                    <a:pt x="2194" y="940"/>
                  </a:lnTo>
                  <a:lnTo>
                    <a:pt x="2351" y="940"/>
                  </a:lnTo>
                  <a:lnTo>
                    <a:pt x="2696" y="972"/>
                  </a:lnTo>
                  <a:lnTo>
                    <a:pt x="3009" y="1097"/>
                  </a:lnTo>
                  <a:lnTo>
                    <a:pt x="3323" y="1254"/>
                  </a:lnTo>
                  <a:lnTo>
                    <a:pt x="3573" y="1505"/>
                  </a:lnTo>
                  <a:lnTo>
                    <a:pt x="3824" y="1755"/>
                  </a:lnTo>
                  <a:lnTo>
                    <a:pt x="4012" y="2038"/>
                  </a:lnTo>
                  <a:lnTo>
                    <a:pt x="4169" y="2320"/>
                  </a:lnTo>
                  <a:lnTo>
                    <a:pt x="4294" y="2602"/>
                  </a:lnTo>
                  <a:lnTo>
                    <a:pt x="4514" y="3229"/>
                  </a:lnTo>
                  <a:lnTo>
                    <a:pt x="4733" y="3887"/>
                  </a:lnTo>
                  <a:lnTo>
                    <a:pt x="4765" y="3981"/>
                  </a:lnTo>
                  <a:lnTo>
                    <a:pt x="4859" y="4075"/>
                  </a:lnTo>
                  <a:lnTo>
                    <a:pt x="4984" y="4138"/>
                  </a:lnTo>
                  <a:lnTo>
                    <a:pt x="5109" y="4169"/>
                  </a:lnTo>
                  <a:lnTo>
                    <a:pt x="5235" y="4138"/>
                  </a:lnTo>
                  <a:lnTo>
                    <a:pt x="5329" y="4106"/>
                  </a:lnTo>
                  <a:lnTo>
                    <a:pt x="5423" y="4012"/>
                  </a:lnTo>
                  <a:lnTo>
                    <a:pt x="5454" y="3887"/>
                  </a:lnTo>
                  <a:lnTo>
                    <a:pt x="5486" y="3668"/>
                  </a:lnTo>
                  <a:lnTo>
                    <a:pt x="5486" y="3448"/>
                  </a:lnTo>
                  <a:lnTo>
                    <a:pt x="5454" y="2978"/>
                  </a:lnTo>
                  <a:lnTo>
                    <a:pt x="5329" y="2539"/>
                  </a:lnTo>
                  <a:lnTo>
                    <a:pt x="5141" y="2069"/>
                  </a:lnTo>
                  <a:lnTo>
                    <a:pt x="4890" y="1661"/>
                  </a:lnTo>
                  <a:lnTo>
                    <a:pt x="4608" y="1285"/>
                  </a:lnTo>
                  <a:lnTo>
                    <a:pt x="4294" y="909"/>
                  </a:lnTo>
                  <a:lnTo>
                    <a:pt x="3918" y="596"/>
                  </a:lnTo>
                  <a:lnTo>
                    <a:pt x="3542" y="345"/>
                  </a:lnTo>
                  <a:lnTo>
                    <a:pt x="3135" y="157"/>
                  </a:lnTo>
                  <a:lnTo>
                    <a:pt x="2915" y="94"/>
                  </a:lnTo>
                  <a:lnTo>
                    <a:pt x="2696" y="31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9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h="6020" w="4547">
                  <a:moveTo>
                    <a:pt x="2853" y="1"/>
                  </a:moveTo>
                  <a:lnTo>
                    <a:pt x="2634" y="32"/>
                  </a:lnTo>
                  <a:lnTo>
                    <a:pt x="2415" y="95"/>
                  </a:lnTo>
                  <a:lnTo>
                    <a:pt x="2227" y="157"/>
                  </a:lnTo>
                  <a:lnTo>
                    <a:pt x="2007" y="251"/>
                  </a:lnTo>
                  <a:lnTo>
                    <a:pt x="1600" y="502"/>
                  </a:lnTo>
                  <a:lnTo>
                    <a:pt x="1255" y="816"/>
                  </a:lnTo>
                  <a:lnTo>
                    <a:pt x="910" y="1129"/>
                  </a:lnTo>
                  <a:lnTo>
                    <a:pt x="628" y="1474"/>
                  </a:lnTo>
                  <a:lnTo>
                    <a:pt x="377" y="1819"/>
                  </a:lnTo>
                  <a:lnTo>
                    <a:pt x="252" y="2038"/>
                  </a:lnTo>
                  <a:lnTo>
                    <a:pt x="158" y="2289"/>
                  </a:lnTo>
                  <a:lnTo>
                    <a:pt x="95" y="2540"/>
                  </a:lnTo>
                  <a:lnTo>
                    <a:pt x="32" y="2790"/>
                  </a:lnTo>
                  <a:lnTo>
                    <a:pt x="1" y="3041"/>
                  </a:lnTo>
                  <a:lnTo>
                    <a:pt x="1" y="3292"/>
                  </a:lnTo>
                  <a:lnTo>
                    <a:pt x="32" y="3825"/>
                  </a:lnTo>
                  <a:lnTo>
                    <a:pt x="126" y="4326"/>
                  </a:lnTo>
                  <a:lnTo>
                    <a:pt x="252" y="4859"/>
                  </a:lnTo>
                  <a:lnTo>
                    <a:pt x="471" y="5330"/>
                  </a:lnTo>
                  <a:lnTo>
                    <a:pt x="691" y="5768"/>
                  </a:lnTo>
                  <a:lnTo>
                    <a:pt x="753" y="5800"/>
                  </a:lnTo>
                  <a:lnTo>
                    <a:pt x="785" y="5831"/>
                  </a:lnTo>
                  <a:lnTo>
                    <a:pt x="910" y="5831"/>
                  </a:lnTo>
                  <a:lnTo>
                    <a:pt x="973" y="5800"/>
                  </a:lnTo>
                  <a:lnTo>
                    <a:pt x="1004" y="5768"/>
                  </a:lnTo>
                  <a:lnTo>
                    <a:pt x="1035" y="5737"/>
                  </a:lnTo>
                  <a:lnTo>
                    <a:pt x="1035" y="5643"/>
                  </a:lnTo>
                  <a:lnTo>
                    <a:pt x="973" y="5079"/>
                  </a:lnTo>
                  <a:lnTo>
                    <a:pt x="910" y="4452"/>
                  </a:lnTo>
                  <a:lnTo>
                    <a:pt x="847" y="3856"/>
                  </a:lnTo>
                  <a:lnTo>
                    <a:pt x="847" y="3574"/>
                  </a:lnTo>
                  <a:lnTo>
                    <a:pt x="847" y="3261"/>
                  </a:lnTo>
                  <a:lnTo>
                    <a:pt x="941" y="2916"/>
                  </a:lnTo>
                  <a:lnTo>
                    <a:pt x="1067" y="2571"/>
                  </a:lnTo>
                  <a:lnTo>
                    <a:pt x="1255" y="2226"/>
                  </a:lnTo>
                  <a:lnTo>
                    <a:pt x="1506" y="1881"/>
                  </a:lnTo>
                  <a:lnTo>
                    <a:pt x="1788" y="1599"/>
                  </a:lnTo>
                  <a:lnTo>
                    <a:pt x="2070" y="1349"/>
                  </a:lnTo>
                  <a:lnTo>
                    <a:pt x="2258" y="1223"/>
                  </a:lnTo>
                  <a:lnTo>
                    <a:pt x="2415" y="1160"/>
                  </a:lnTo>
                  <a:lnTo>
                    <a:pt x="2571" y="1098"/>
                  </a:lnTo>
                  <a:lnTo>
                    <a:pt x="2759" y="1066"/>
                  </a:lnTo>
                  <a:lnTo>
                    <a:pt x="3167" y="1066"/>
                  </a:lnTo>
                  <a:lnTo>
                    <a:pt x="3324" y="1160"/>
                  </a:lnTo>
                  <a:lnTo>
                    <a:pt x="3418" y="1254"/>
                  </a:lnTo>
                  <a:lnTo>
                    <a:pt x="3480" y="1380"/>
                  </a:lnTo>
                  <a:lnTo>
                    <a:pt x="3512" y="1568"/>
                  </a:lnTo>
                  <a:lnTo>
                    <a:pt x="3512" y="1756"/>
                  </a:lnTo>
                  <a:lnTo>
                    <a:pt x="3512" y="2007"/>
                  </a:lnTo>
                  <a:lnTo>
                    <a:pt x="3512" y="2289"/>
                  </a:lnTo>
                  <a:lnTo>
                    <a:pt x="3449" y="2602"/>
                  </a:lnTo>
                  <a:lnTo>
                    <a:pt x="3324" y="3198"/>
                  </a:lnTo>
                  <a:lnTo>
                    <a:pt x="3198" y="3511"/>
                  </a:lnTo>
                  <a:lnTo>
                    <a:pt x="3073" y="3794"/>
                  </a:lnTo>
                  <a:lnTo>
                    <a:pt x="2759" y="4358"/>
                  </a:lnTo>
                  <a:lnTo>
                    <a:pt x="2415" y="4891"/>
                  </a:lnTo>
                  <a:lnTo>
                    <a:pt x="2101" y="5424"/>
                  </a:lnTo>
                  <a:lnTo>
                    <a:pt x="2038" y="5549"/>
                  </a:lnTo>
                  <a:lnTo>
                    <a:pt x="2038" y="5674"/>
                  </a:lnTo>
                  <a:lnTo>
                    <a:pt x="2101" y="5800"/>
                  </a:lnTo>
                  <a:lnTo>
                    <a:pt x="2164" y="5925"/>
                  </a:lnTo>
                  <a:lnTo>
                    <a:pt x="2258" y="5988"/>
                  </a:lnTo>
                  <a:lnTo>
                    <a:pt x="2383" y="6019"/>
                  </a:lnTo>
                  <a:lnTo>
                    <a:pt x="2509" y="6019"/>
                  </a:lnTo>
                  <a:lnTo>
                    <a:pt x="2634" y="5956"/>
                  </a:lnTo>
                  <a:lnTo>
                    <a:pt x="2853" y="5768"/>
                  </a:lnTo>
                  <a:lnTo>
                    <a:pt x="3104" y="5486"/>
                  </a:lnTo>
                  <a:lnTo>
                    <a:pt x="3355" y="5141"/>
                  </a:lnTo>
                  <a:lnTo>
                    <a:pt x="3606" y="4734"/>
                  </a:lnTo>
                  <a:lnTo>
                    <a:pt x="3857" y="4295"/>
                  </a:lnTo>
                  <a:lnTo>
                    <a:pt x="4076" y="3825"/>
                  </a:lnTo>
                  <a:lnTo>
                    <a:pt x="4233" y="3323"/>
                  </a:lnTo>
                  <a:lnTo>
                    <a:pt x="4389" y="2822"/>
                  </a:lnTo>
                  <a:lnTo>
                    <a:pt x="4483" y="2320"/>
                  </a:lnTo>
                  <a:lnTo>
                    <a:pt x="4546" y="1850"/>
                  </a:lnTo>
                  <a:lnTo>
                    <a:pt x="4546" y="1411"/>
                  </a:lnTo>
                  <a:lnTo>
                    <a:pt x="4515" y="1223"/>
                  </a:lnTo>
                  <a:lnTo>
                    <a:pt x="4452" y="1004"/>
                  </a:lnTo>
                  <a:lnTo>
                    <a:pt x="4389" y="816"/>
                  </a:lnTo>
                  <a:lnTo>
                    <a:pt x="4295" y="659"/>
                  </a:lnTo>
                  <a:lnTo>
                    <a:pt x="4201" y="502"/>
                  </a:lnTo>
                  <a:lnTo>
                    <a:pt x="4045" y="377"/>
                  </a:lnTo>
                  <a:lnTo>
                    <a:pt x="3919" y="251"/>
                  </a:lnTo>
                  <a:lnTo>
                    <a:pt x="3731" y="157"/>
                  </a:lnTo>
                  <a:lnTo>
                    <a:pt x="3512" y="95"/>
                  </a:lnTo>
                  <a:lnTo>
                    <a:pt x="3292" y="32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9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h="29529" w="26927">
                  <a:moveTo>
                    <a:pt x="19278" y="1"/>
                  </a:moveTo>
                  <a:lnTo>
                    <a:pt x="18839" y="32"/>
                  </a:lnTo>
                  <a:lnTo>
                    <a:pt x="18400" y="63"/>
                  </a:lnTo>
                  <a:lnTo>
                    <a:pt x="17962" y="126"/>
                  </a:lnTo>
                  <a:lnTo>
                    <a:pt x="17554" y="220"/>
                  </a:lnTo>
                  <a:lnTo>
                    <a:pt x="17147" y="345"/>
                  </a:lnTo>
                  <a:lnTo>
                    <a:pt x="16739" y="502"/>
                  </a:lnTo>
                  <a:lnTo>
                    <a:pt x="16363" y="690"/>
                  </a:lnTo>
                  <a:lnTo>
                    <a:pt x="16018" y="910"/>
                  </a:lnTo>
                  <a:lnTo>
                    <a:pt x="15673" y="1129"/>
                  </a:lnTo>
                  <a:lnTo>
                    <a:pt x="15360" y="1380"/>
                  </a:lnTo>
                  <a:lnTo>
                    <a:pt x="15078" y="1693"/>
                  </a:lnTo>
                  <a:lnTo>
                    <a:pt x="14796" y="2007"/>
                  </a:lnTo>
                  <a:lnTo>
                    <a:pt x="14576" y="2352"/>
                  </a:lnTo>
                  <a:lnTo>
                    <a:pt x="14357" y="2728"/>
                  </a:lnTo>
                  <a:lnTo>
                    <a:pt x="14200" y="3104"/>
                  </a:lnTo>
                  <a:lnTo>
                    <a:pt x="14075" y="3543"/>
                  </a:lnTo>
                  <a:lnTo>
                    <a:pt x="13981" y="4013"/>
                  </a:lnTo>
                  <a:lnTo>
                    <a:pt x="13918" y="4483"/>
                  </a:lnTo>
                  <a:lnTo>
                    <a:pt x="13918" y="4577"/>
                  </a:lnTo>
                  <a:lnTo>
                    <a:pt x="13949" y="4671"/>
                  </a:lnTo>
                  <a:lnTo>
                    <a:pt x="14012" y="4765"/>
                  </a:lnTo>
                  <a:lnTo>
                    <a:pt x="14075" y="4828"/>
                  </a:lnTo>
                  <a:lnTo>
                    <a:pt x="14200" y="4953"/>
                  </a:lnTo>
                  <a:lnTo>
                    <a:pt x="14388" y="4985"/>
                  </a:lnTo>
                  <a:lnTo>
                    <a:pt x="14576" y="4985"/>
                  </a:lnTo>
                  <a:lnTo>
                    <a:pt x="14764" y="4922"/>
                  </a:lnTo>
                  <a:lnTo>
                    <a:pt x="14827" y="4891"/>
                  </a:lnTo>
                  <a:lnTo>
                    <a:pt x="14890" y="4797"/>
                  </a:lnTo>
                  <a:lnTo>
                    <a:pt x="14921" y="4734"/>
                  </a:lnTo>
                  <a:lnTo>
                    <a:pt x="14952" y="4609"/>
                  </a:lnTo>
                  <a:lnTo>
                    <a:pt x="15046" y="4264"/>
                  </a:lnTo>
                  <a:lnTo>
                    <a:pt x="15140" y="3919"/>
                  </a:lnTo>
                  <a:lnTo>
                    <a:pt x="15266" y="3605"/>
                  </a:lnTo>
                  <a:lnTo>
                    <a:pt x="15422" y="3292"/>
                  </a:lnTo>
                  <a:lnTo>
                    <a:pt x="15611" y="3010"/>
                  </a:lnTo>
                  <a:lnTo>
                    <a:pt x="15799" y="2759"/>
                  </a:lnTo>
                  <a:lnTo>
                    <a:pt x="16018" y="2508"/>
                  </a:lnTo>
                  <a:lnTo>
                    <a:pt x="16237" y="2289"/>
                  </a:lnTo>
                  <a:lnTo>
                    <a:pt x="16488" y="2070"/>
                  </a:lnTo>
                  <a:lnTo>
                    <a:pt x="16770" y="1913"/>
                  </a:lnTo>
                  <a:lnTo>
                    <a:pt x="17052" y="1725"/>
                  </a:lnTo>
                  <a:lnTo>
                    <a:pt x="17335" y="1599"/>
                  </a:lnTo>
                  <a:lnTo>
                    <a:pt x="17648" y="1474"/>
                  </a:lnTo>
                  <a:lnTo>
                    <a:pt x="17962" y="1380"/>
                  </a:lnTo>
                  <a:lnTo>
                    <a:pt x="18275" y="1286"/>
                  </a:lnTo>
                  <a:lnTo>
                    <a:pt x="18588" y="1223"/>
                  </a:lnTo>
                  <a:lnTo>
                    <a:pt x="18933" y="1192"/>
                  </a:lnTo>
                  <a:lnTo>
                    <a:pt x="19247" y="1160"/>
                  </a:lnTo>
                  <a:lnTo>
                    <a:pt x="19592" y="1160"/>
                  </a:lnTo>
                  <a:lnTo>
                    <a:pt x="19936" y="1192"/>
                  </a:lnTo>
                  <a:lnTo>
                    <a:pt x="20250" y="1223"/>
                  </a:lnTo>
                  <a:lnTo>
                    <a:pt x="20595" y="1286"/>
                  </a:lnTo>
                  <a:lnTo>
                    <a:pt x="20908" y="1380"/>
                  </a:lnTo>
                  <a:lnTo>
                    <a:pt x="21222" y="1474"/>
                  </a:lnTo>
                  <a:lnTo>
                    <a:pt x="21535" y="1599"/>
                  </a:lnTo>
                  <a:lnTo>
                    <a:pt x="21848" y="1756"/>
                  </a:lnTo>
                  <a:lnTo>
                    <a:pt x="22131" y="1913"/>
                  </a:lnTo>
                  <a:lnTo>
                    <a:pt x="22413" y="2101"/>
                  </a:lnTo>
                  <a:lnTo>
                    <a:pt x="22695" y="2320"/>
                  </a:lnTo>
                  <a:lnTo>
                    <a:pt x="22946" y="2540"/>
                  </a:lnTo>
                  <a:lnTo>
                    <a:pt x="23165" y="2822"/>
                  </a:lnTo>
                  <a:lnTo>
                    <a:pt x="23384" y="3073"/>
                  </a:lnTo>
                  <a:lnTo>
                    <a:pt x="23635" y="3480"/>
                  </a:lnTo>
                  <a:lnTo>
                    <a:pt x="23823" y="3856"/>
                  </a:lnTo>
                  <a:lnTo>
                    <a:pt x="23980" y="4295"/>
                  </a:lnTo>
                  <a:lnTo>
                    <a:pt x="24137" y="4703"/>
                  </a:lnTo>
                  <a:lnTo>
                    <a:pt x="24419" y="5580"/>
                  </a:lnTo>
                  <a:lnTo>
                    <a:pt x="24576" y="6019"/>
                  </a:lnTo>
                  <a:lnTo>
                    <a:pt x="24795" y="6427"/>
                  </a:lnTo>
                  <a:lnTo>
                    <a:pt x="25077" y="6960"/>
                  </a:lnTo>
                  <a:lnTo>
                    <a:pt x="25391" y="7492"/>
                  </a:lnTo>
                  <a:lnTo>
                    <a:pt x="25516" y="7775"/>
                  </a:lnTo>
                  <a:lnTo>
                    <a:pt x="25641" y="8057"/>
                  </a:lnTo>
                  <a:lnTo>
                    <a:pt x="25735" y="8339"/>
                  </a:lnTo>
                  <a:lnTo>
                    <a:pt x="25767" y="8652"/>
                  </a:lnTo>
                  <a:lnTo>
                    <a:pt x="25767" y="8903"/>
                  </a:lnTo>
                  <a:lnTo>
                    <a:pt x="25735" y="9185"/>
                  </a:lnTo>
                  <a:lnTo>
                    <a:pt x="25673" y="9467"/>
                  </a:lnTo>
                  <a:lnTo>
                    <a:pt x="25579" y="9718"/>
                  </a:lnTo>
                  <a:lnTo>
                    <a:pt x="25391" y="10251"/>
                  </a:lnTo>
                  <a:lnTo>
                    <a:pt x="25234" y="10784"/>
                  </a:lnTo>
                  <a:lnTo>
                    <a:pt x="25077" y="11223"/>
                  </a:lnTo>
                  <a:lnTo>
                    <a:pt x="24983" y="11630"/>
                  </a:lnTo>
                  <a:lnTo>
                    <a:pt x="24889" y="12038"/>
                  </a:lnTo>
                  <a:lnTo>
                    <a:pt x="24826" y="12445"/>
                  </a:lnTo>
                  <a:lnTo>
                    <a:pt x="24764" y="13229"/>
                  </a:lnTo>
                  <a:lnTo>
                    <a:pt x="24701" y="14138"/>
                  </a:lnTo>
                  <a:lnTo>
                    <a:pt x="24638" y="14922"/>
                  </a:lnTo>
                  <a:lnTo>
                    <a:pt x="24576" y="15235"/>
                  </a:lnTo>
                  <a:lnTo>
                    <a:pt x="24513" y="15548"/>
                  </a:lnTo>
                  <a:lnTo>
                    <a:pt x="24419" y="15831"/>
                  </a:lnTo>
                  <a:lnTo>
                    <a:pt x="24325" y="16081"/>
                  </a:lnTo>
                  <a:lnTo>
                    <a:pt x="24199" y="16301"/>
                  </a:lnTo>
                  <a:lnTo>
                    <a:pt x="24074" y="16520"/>
                  </a:lnTo>
                  <a:lnTo>
                    <a:pt x="23917" y="16740"/>
                  </a:lnTo>
                  <a:lnTo>
                    <a:pt x="23761" y="16928"/>
                  </a:lnTo>
                  <a:lnTo>
                    <a:pt x="23353" y="17304"/>
                  </a:lnTo>
                  <a:lnTo>
                    <a:pt x="22883" y="17680"/>
                  </a:lnTo>
                  <a:lnTo>
                    <a:pt x="22319" y="18119"/>
                  </a:lnTo>
                  <a:lnTo>
                    <a:pt x="22037" y="18338"/>
                  </a:lnTo>
                  <a:lnTo>
                    <a:pt x="21754" y="18589"/>
                  </a:lnTo>
                  <a:lnTo>
                    <a:pt x="21284" y="19059"/>
                  </a:lnTo>
                  <a:lnTo>
                    <a:pt x="20908" y="19561"/>
                  </a:lnTo>
                  <a:lnTo>
                    <a:pt x="20563" y="20094"/>
                  </a:lnTo>
                  <a:lnTo>
                    <a:pt x="20281" y="20658"/>
                  </a:lnTo>
                  <a:lnTo>
                    <a:pt x="19999" y="21253"/>
                  </a:lnTo>
                  <a:lnTo>
                    <a:pt x="19497" y="22539"/>
                  </a:lnTo>
                  <a:lnTo>
                    <a:pt x="19215" y="23197"/>
                  </a:lnTo>
                  <a:lnTo>
                    <a:pt x="18902" y="23824"/>
                  </a:lnTo>
                  <a:lnTo>
                    <a:pt x="18714" y="24106"/>
                  </a:lnTo>
                  <a:lnTo>
                    <a:pt x="18526" y="24357"/>
                  </a:lnTo>
                  <a:lnTo>
                    <a:pt x="18338" y="24639"/>
                  </a:lnTo>
                  <a:lnTo>
                    <a:pt x="18118" y="24858"/>
                  </a:lnTo>
                  <a:lnTo>
                    <a:pt x="17867" y="25078"/>
                  </a:lnTo>
                  <a:lnTo>
                    <a:pt x="17617" y="25297"/>
                  </a:lnTo>
                  <a:lnTo>
                    <a:pt x="17366" y="25454"/>
                  </a:lnTo>
                  <a:lnTo>
                    <a:pt x="17084" y="25642"/>
                  </a:lnTo>
                  <a:lnTo>
                    <a:pt x="16770" y="25767"/>
                  </a:lnTo>
                  <a:lnTo>
                    <a:pt x="16457" y="25893"/>
                  </a:lnTo>
                  <a:lnTo>
                    <a:pt x="16112" y="25987"/>
                  </a:lnTo>
                  <a:lnTo>
                    <a:pt x="15736" y="26081"/>
                  </a:lnTo>
                  <a:lnTo>
                    <a:pt x="15297" y="26143"/>
                  </a:lnTo>
                  <a:lnTo>
                    <a:pt x="14827" y="26175"/>
                  </a:lnTo>
                  <a:lnTo>
                    <a:pt x="13949" y="26238"/>
                  </a:lnTo>
                  <a:lnTo>
                    <a:pt x="13510" y="26269"/>
                  </a:lnTo>
                  <a:lnTo>
                    <a:pt x="13072" y="26332"/>
                  </a:lnTo>
                  <a:lnTo>
                    <a:pt x="12633" y="26426"/>
                  </a:lnTo>
                  <a:lnTo>
                    <a:pt x="12194" y="26582"/>
                  </a:lnTo>
                  <a:lnTo>
                    <a:pt x="11724" y="26802"/>
                  </a:lnTo>
                  <a:lnTo>
                    <a:pt x="11285" y="27053"/>
                  </a:lnTo>
                  <a:lnTo>
                    <a:pt x="10438" y="27554"/>
                  </a:lnTo>
                  <a:lnTo>
                    <a:pt x="10000" y="27805"/>
                  </a:lnTo>
                  <a:lnTo>
                    <a:pt x="9561" y="28056"/>
                  </a:lnTo>
                  <a:lnTo>
                    <a:pt x="9122" y="28244"/>
                  </a:lnTo>
                  <a:lnTo>
                    <a:pt x="8620" y="28400"/>
                  </a:lnTo>
                  <a:lnTo>
                    <a:pt x="8244" y="28463"/>
                  </a:lnTo>
                  <a:lnTo>
                    <a:pt x="7899" y="28526"/>
                  </a:lnTo>
                  <a:lnTo>
                    <a:pt x="7555" y="28557"/>
                  </a:lnTo>
                  <a:lnTo>
                    <a:pt x="7210" y="28557"/>
                  </a:lnTo>
                  <a:lnTo>
                    <a:pt x="6865" y="28526"/>
                  </a:lnTo>
                  <a:lnTo>
                    <a:pt x="6552" y="28463"/>
                  </a:lnTo>
                  <a:lnTo>
                    <a:pt x="6238" y="28400"/>
                  </a:lnTo>
                  <a:lnTo>
                    <a:pt x="5925" y="28306"/>
                  </a:lnTo>
                  <a:lnTo>
                    <a:pt x="5611" y="28181"/>
                  </a:lnTo>
                  <a:lnTo>
                    <a:pt x="5329" y="28056"/>
                  </a:lnTo>
                  <a:lnTo>
                    <a:pt x="5047" y="27899"/>
                  </a:lnTo>
                  <a:lnTo>
                    <a:pt x="4765" y="27711"/>
                  </a:lnTo>
                  <a:lnTo>
                    <a:pt x="4483" y="27523"/>
                  </a:lnTo>
                  <a:lnTo>
                    <a:pt x="4201" y="27303"/>
                  </a:lnTo>
                  <a:lnTo>
                    <a:pt x="3699" y="26802"/>
                  </a:lnTo>
                  <a:lnTo>
                    <a:pt x="3323" y="26426"/>
                  </a:lnTo>
                  <a:lnTo>
                    <a:pt x="2978" y="26143"/>
                  </a:lnTo>
                  <a:lnTo>
                    <a:pt x="2571" y="25893"/>
                  </a:lnTo>
                  <a:lnTo>
                    <a:pt x="2132" y="25673"/>
                  </a:lnTo>
                  <a:lnTo>
                    <a:pt x="2069" y="25642"/>
                  </a:lnTo>
                  <a:lnTo>
                    <a:pt x="1411" y="25642"/>
                  </a:lnTo>
                  <a:lnTo>
                    <a:pt x="1348" y="25611"/>
                  </a:lnTo>
                  <a:lnTo>
                    <a:pt x="1191" y="25454"/>
                  </a:lnTo>
                  <a:lnTo>
                    <a:pt x="1097" y="25297"/>
                  </a:lnTo>
                  <a:lnTo>
                    <a:pt x="1035" y="25140"/>
                  </a:lnTo>
                  <a:lnTo>
                    <a:pt x="1003" y="24952"/>
                  </a:lnTo>
                  <a:lnTo>
                    <a:pt x="1003" y="24733"/>
                  </a:lnTo>
                  <a:lnTo>
                    <a:pt x="1035" y="24545"/>
                  </a:lnTo>
                  <a:lnTo>
                    <a:pt x="1097" y="24325"/>
                  </a:lnTo>
                  <a:lnTo>
                    <a:pt x="1191" y="24137"/>
                  </a:lnTo>
                  <a:lnTo>
                    <a:pt x="1379" y="23730"/>
                  </a:lnTo>
                  <a:lnTo>
                    <a:pt x="1630" y="23354"/>
                  </a:lnTo>
                  <a:lnTo>
                    <a:pt x="2038" y="22727"/>
                  </a:lnTo>
                  <a:lnTo>
                    <a:pt x="2978" y="21316"/>
                  </a:lnTo>
                  <a:lnTo>
                    <a:pt x="3417" y="20627"/>
                  </a:lnTo>
                  <a:lnTo>
                    <a:pt x="3856" y="19906"/>
                  </a:lnTo>
                  <a:lnTo>
                    <a:pt x="4232" y="19185"/>
                  </a:lnTo>
                  <a:lnTo>
                    <a:pt x="4577" y="18432"/>
                  </a:lnTo>
                  <a:lnTo>
                    <a:pt x="4890" y="17680"/>
                  </a:lnTo>
                  <a:lnTo>
                    <a:pt x="5172" y="16896"/>
                  </a:lnTo>
                  <a:lnTo>
                    <a:pt x="5298" y="17147"/>
                  </a:lnTo>
                  <a:lnTo>
                    <a:pt x="5423" y="17398"/>
                  </a:lnTo>
                  <a:lnTo>
                    <a:pt x="5611" y="17617"/>
                  </a:lnTo>
                  <a:lnTo>
                    <a:pt x="5799" y="17805"/>
                  </a:lnTo>
                  <a:lnTo>
                    <a:pt x="6019" y="17993"/>
                  </a:lnTo>
                  <a:lnTo>
                    <a:pt x="6269" y="18150"/>
                  </a:lnTo>
                  <a:lnTo>
                    <a:pt x="6520" y="18276"/>
                  </a:lnTo>
                  <a:lnTo>
                    <a:pt x="6802" y="18401"/>
                  </a:lnTo>
                  <a:lnTo>
                    <a:pt x="7084" y="18495"/>
                  </a:lnTo>
                  <a:lnTo>
                    <a:pt x="7367" y="18589"/>
                  </a:lnTo>
                  <a:lnTo>
                    <a:pt x="7993" y="18714"/>
                  </a:lnTo>
                  <a:lnTo>
                    <a:pt x="8620" y="18777"/>
                  </a:lnTo>
                  <a:lnTo>
                    <a:pt x="9216" y="18808"/>
                  </a:lnTo>
                  <a:lnTo>
                    <a:pt x="9655" y="18808"/>
                  </a:lnTo>
                  <a:lnTo>
                    <a:pt x="10094" y="18777"/>
                  </a:lnTo>
                  <a:lnTo>
                    <a:pt x="10532" y="18714"/>
                  </a:lnTo>
                  <a:lnTo>
                    <a:pt x="10940" y="18589"/>
                  </a:lnTo>
                  <a:lnTo>
                    <a:pt x="11347" y="18464"/>
                  </a:lnTo>
                  <a:lnTo>
                    <a:pt x="11755" y="18276"/>
                  </a:lnTo>
                  <a:lnTo>
                    <a:pt x="12131" y="18056"/>
                  </a:lnTo>
                  <a:lnTo>
                    <a:pt x="12476" y="17774"/>
                  </a:lnTo>
                  <a:lnTo>
                    <a:pt x="12789" y="17492"/>
                  </a:lnTo>
                  <a:lnTo>
                    <a:pt x="13072" y="17178"/>
                  </a:lnTo>
                  <a:lnTo>
                    <a:pt x="13322" y="16865"/>
                  </a:lnTo>
                  <a:lnTo>
                    <a:pt x="13604" y="16552"/>
                  </a:lnTo>
                  <a:lnTo>
                    <a:pt x="13887" y="16301"/>
                  </a:lnTo>
                  <a:lnTo>
                    <a:pt x="14137" y="16081"/>
                  </a:lnTo>
                  <a:lnTo>
                    <a:pt x="14702" y="15674"/>
                  </a:lnTo>
                  <a:lnTo>
                    <a:pt x="15297" y="15329"/>
                  </a:lnTo>
                  <a:lnTo>
                    <a:pt x="15579" y="15141"/>
                  </a:lnTo>
                  <a:lnTo>
                    <a:pt x="15861" y="14922"/>
                  </a:lnTo>
                  <a:lnTo>
                    <a:pt x="16112" y="14671"/>
                  </a:lnTo>
                  <a:lnTo>
                    <a:pt x="16332" y="14420"/>
                  </a:lnTo>
                  <a:lnTo>
                    <a:pt x="16520" y="14169"/>
                  </a:lnTo>
                  <a:lnTo>
                    <a:pt x="16676" y="13887"/>
                  </a:lnTo>
                  <a:lnTo>
                    <a:pt x="16770" y="13574"/>
                  </a:lnTo>
                  <a:lnTo>
                    <a:pt x="16864" y="13260"/>
                  </a:lnTo>
                  <a:lnTo>
                    <a:pt x="16958" y="12947"/>
                  </a:lnTo>
                  <a:lnTo>
                    <a:pt x="16990" y="12602"/>
                  </a:lnTo>
                  <a:lnTo>
                    <a:pt x="17052" y="12132"/>
                  </a:lnTo>
                  <a:lnTo>
                    <a:pt x="17052" y="11661"/>
                  </a:lnTo>
                  <a:lnTo>
                    <a:pt x="17052" y="11160"/>
                  </a:lnTo>
                  <a:lnTo>
                    <a:pt x="17052" y="10690"/>
                  </a:lnTo>
                  <a:lnTo>
                    <a:pt x="17115" y="10345"/>
                  </a:lnTo>
                  <a:lnTo>
                    <a:pt x="17178" y="10063"/>
                  </a:lnTo>
                  <a:lnTo>
                    <a:pt x="17303" y="9781"/>
                  </a:lnTo>
                  <a:lnTo>
                    <a:pt x="17429" y="9499"/>
                  </a:lnTo>
                  <a:lnTo>
                    <a:pt x="17679" y="8966"/>
                  </a:lnTo>
                  <a:lnTo>
                    <a:pt x="17773" y="8684"/>
                  </a:lnTo>
                  <a:lnTo>
                    <a:pt x="17867" y="8370"/>
                  </a:lnTo>
                  <a:lnTo>
                    <a:pt x="17930" y="7963"/>
                  </a:lnTo>
                  <a:lnTo>
                    <a:pt x="17899" y="7618"/>
                  </a:lnTo>
                  <a:lnTo>
                    <a:pt x="17805" y="7273"/>
                  </a:lnTo>
                  <a:lnTo>
                    <a:pt x="17679" y="6928"/>
                  </a:lnTo>
                  <a:lnTo>
                    <a:pt x="17491" y="6646"/>
                  </a:lnTo>
                  <a:lnTo>
                    <a:pt x="17272" y="6364"/>
                  </a:lnTo>
                  <a:lnTo>
                    <a:pt x="17021" y="6145"/>
                  </a:lnTo>
                  <a:lnTo>
                    <a:pt x="16739" y="5925"/>
                  </a:lnTo>
                  <a:lnTo>
                    <a:pt x="16426" y="5706"/>
                  </a:lnTo>
                  <a:lnTo>
                    <a:pt x="16081" y="5549"/>
                  </a:lnTo>
                  <a:lnTo>
                    <a:pt x="15736" y="5392"/>
                  </a:lnTo>
                  <a:lnTo>
                    <a:pt x="15391" y="5267"/>
                  </a:lnTo>
                  <a:lnTo>
                    <a:pt x="15015" y="5173"/>
                  </a:lnTo>
                  <a:lnTo>
                    <a:pt x="14670" y="5110"/>
                  </a:lnTo>
                  <a:lnTo>
                    <a:pt x="14294" y="5079"/>
                  </a:lnTo>
                  <a:lnTo>
                    <a:pt x="13918" y="5079"/>
                  </a:lnTo>
                  <a:lnTo>
                    <a:pt x="13887" y="5110"/>
                  </a:lnTo>
                  <a:lnTo>
                    <a:pt x="13824" y="5204"/>
                  </a:lnTo>
                  <a:lnTo>
                    <a:pt x="13855" y="5298"/>
                  </a:lnTo>
                  <a:lnTo>
                    <a:pt x="13887" y="5330"/>
                  </a:lnTo>
                  <a:lnTo>
                    <a:pt x="13949" y="5361"/>
                  </a:lnTo>
                  <a:lnTo>
                    <a:pt x="14482" y="5518"/>
                  </a:lnTo>
                  <a:lnTo>
                    <a:pt x="15046" y="5768"/>
                  </a:lnTo>
                  <a:lnTo>
                    <a:pt x="15297" y="5894"/>
                  </a:lnTo>
                  <a:lnTo>
                    <a:pt x="15548" y="6051"/>
                  </a:lnTo>
                  <a:lnTo>
                    <a:pt x="15799" y="6207"/>
                  </a:lnTo>
                  <a:lnTo>
                    <a:pt x="16049" y="6395"/>
                  </a:lnTo>
                  <a:lnTo>
                    <a:pt x="16237" y="6615"/>
                  </a:lnTo>
                  <a:lnTo>
                    <a:pt x="16426" y="6834"/>
                  </a:lnTo>
                  <a:lnTo>
                    <a:pt x="16551" y="7054"/>
                  </a:lnTo>
                  <a:lnTo>
                    <a:pt x="16676" y="7336"/>
                  </a:lnTo>
                  <a:lnTo>
                    <a:pt x="16739" y="7618"/>
                  </a:lnTo>
                  <a:lnTo>
                    <a:pt x="16770" y="7931"/>
                  </a:lnTo>
                  <a:lnTo>
                    <a:pt x="16739" y="8245"/>
                  </a:lnTo>
                  <a:lnTo>
                    <a:pt x="16676" y="8590"/>
                  </a:lnTo>
                  <a:lnTo>
                    <a:pt x="16582" y="8872"/>
                  </a:lnTo>
                  <a:lnTo>
                    <a:pt x="16457" y="9154"/>
                  </a:lnTo>
                  <a:lnTo>
                    <a:pt x="16332" y="9436"/>
                  </a:lnTo>
                  <a:lnTo>
                    <a:pt x="16206" y="9718"/>
                  </a:lnTo>
                  <a:lnTo>
                    <a:pt x="16143" y="10031"/>
                  </a:lnTo>
                  <a:lnTo>
                    <a:pt x="16112" y="10376"/>
                  </a:lnTo>
                  <a:lnTo>
                    <a:pt x="16081" y="11003"/>
                  </a:lnTo>
                  <a:lnTo>
                    <a:pt x="16049" y="11630"/>
                  </a:lnTo>
                  <a:lnTo>
                    <a:pt x="16018" y="12194"/>
                  </a:lnTo>
                  <a:lnTo>
                    <a:pt x="15987" y="12508"/>
                  </a:lnTo>
                  <a:lnTo>
                    <a:pt x="15924" y="12790"/>
                  </a:lnTo>
                  <a:lnTo>
                    <a:pt x="15861" y="13072"/>
                  </a:lnTo>
                  <a:lnTo>
                    <a:pt x="15736" y="13323"/>
                  </a:lnTo>
                  <a:lnTo>
                    <a:pt x="15579" y="13605"/>
                  </a:lnTo>
                  <a:lnTo>
                    <a:pt x="15360" y="13887"/>
                  </a:lnTo>
                  <a:lnTo>
                    <a:pt x="15109" y="14138"/>
                  </a:lnTo>
                  <a:lnTo>
                    <a:pt x="14827" y="14389"/>
                  </a:lnTo>
                  <a:lnTo>
                    <a:pt x="14200" y="14827"/>
                  </a:lnTo>
                  <a:lnTo>
                    <a:pt x="13636" y="15266"/>
                  </a:lnTo>
                  <a:lnTo>
                    <a:pt x="13103" y="15737"/>
                  </a:lnTo>
                  <a:lnTo>
                    <a:pt x="12570" y="16301"/>
                  </a:lnTo>
                  <a:lnTo>
                    <a:pt x="12257" y="16583"/>
                  </a:lnTo>
                  <a:lnTo>
                    <a:pt x="11974" y="16865"/>
                  </a:lnTo>
                  <a:lnTo>
                    <a:pt x="11661" y="17084"/>
                  </a:lnTo>
                  <a:lnTo>
                    <a:pt x="11379" y="17304"/>
                  </a:lnTo>
                  <a:lnTo>
                    <a:pt x="11034" y="17492"/>
                  </a:lnTo>
                  <a:lnTo>
                    <a:pt x="10689" y="17649"/>
                  </a:lnTo>
                  <a:lnTo>
                    <a:pt x="10282" y="17743"/>
                  </a:lnTo>
                  <a:lnTo>
                    <a:pt x="9874" y="17805"/>
                  </a:lnTo>
                  <a:lnTo>
                    <a:pt x="9341" y="17868"/>
                  </a:lnTo>
                  <a:lnTo>
                    <a:pt x="8714" y="17837"/>
                  </a:lnTo>
                  <a:lnTo>
                    <a:pt x="8401" y="17837"/>
                  </a:lnTo>
                  <a:lnTo>
                    <a:pt x="8056" y="17774"/>
                  </a:lnTo>
                  <a:lnTo>
                    <a:pt x="7743" y="17711"/>
                  </a:lnTo>
                  <a:lnTo>
                    <a:pt x="7429" y="17617"/>
                  </a:lnTo>
                  <a:lnTo>
                    <a:pt x="7116" y="17492"/>
                  </a:lnTo>
                  <a:lnTo>
                    <a:pt x="6834" y="17335"/>
                  </a:lnTo>
                  <a:lnTo>
                    <a:pt x="6583" y="17178"/>
                  </a:lnTo>
                  <a:lnTo>
                    <a:pt x="6395" y="16959"/>
                  </a:lnTo>
                  <a:lnTo>
                    <a:pt x="6207" y="16708"/>
                  </a:lnTo>
                  <a:lnTo>
                    <a:pt x="6113" y="16426"/>
                  </a:lnTo>
                  <a:lnTo>
                    <a:pt x="6050" y="16113"/>
                  </a:lnTo>
                  <a:lnTo>
                    <a:pt x="6081" y="15737"/>
                  </a:lnTo>
                  <a:lnTo>
                    <a:pt x="6050" y="15580"/>
                  </a:lnTo>
                  <a:lnTo>
                    <a:pt x="5987" y="15454"/>
                  </a:lnTo>
                  <a:lnTo>
                    <a:pt x="5893" y="15360"/>
                  </a:lnTo>
                  <a:lnTo>
                    <a:pt x="5768" y="15298"/>
                  </a:lnTo>
                  <a:lnTo>
                    <a:pt x="5611" y="15266"/>
                  </a:lnTo>
                  <a:lnTo>
                    <a:pt x="5454" y="15298"/>
                  </a:lnTo>
                  <a:lnTo>
                    <a:pt x="5329" y="15360"/>
                  </a:lnTo>
                  <a:lnTo>
                    <a:pt x="5204" y="15454"/>
                  </a:lnTo>
                  <a:lnTo>
                    <a:pt x="5078" y="15454"/>
                  </a:lnTo>
                  <a:lnTo>
                    <a:pt x="4984" y="15486"/>
                  </a:lnTo>
                  <a:lnTo>
                    <a:pt x="4890" y="15548"/>
                  </a:lnTo>
                  <a:lnTo>
                    <a:pt x="4827" y="15674"/>
                  </a:lnTo>
                  <a:lnTo>
                    <a:pt x="4357" y="16865"/>
                  </a:lnTo>
                  <a:lnTo>
                    <a:pt x="3824" y="18025"/>
                  </a:lnTo>
                  <a:lnTo>
                    <a:pt x="3260" y="19153"/>
                  </a:lnTo>
                  <a:lnTo>
                    <a:pt x="2947" y="19717"/>
                  </a:lnTo>
                  <a:lnTo>
                    <a:pt x="2633" y="20282"/>
                  </a:lnTo>
                  <a:lnTo>
                    <a:pt x="2320" y="20752"/>
                  </a:lnTo>
                  <a:lnTo>
                    <a:pt x="2006" y="21191"/>
                  </a:lnTo>
                  <a:lnTo>
                    <a:pt x="1317" y="22100"/>
                  </a:lnTo>
                  <a:lnTo>
                    <a:pt x="972" y="22570"/>
                  </a:lnTo>
                  <a:lnTo>
                    <a:pt x="690" y="23072"/>
                  </a:lnTo>
                  <a:lnTo>
                    <a:pt x="408" y="23542"/>
                  </a:lnTo>
                  <a:lnTo>
                    <a:pt x="220" y="24075"/>
                  </a:lnTo>
                  <a:lnTo>
                    <a:pt x="63" y="24545"/>
                  </a:lnTo>
                  <a:lnTo>
                    <a:pt x="32" y="24827"/>
                  </a:lnTo>
                  <a:lnTo>
                    <a:pt x="0" y="25109"/>
                  </a:lnTo>
                  <a:lnTo>
                    <a:pt x="0" y="25391"/>
                  </a:lnTo>
                  <a:lnTo>
                    <a:pt x="0" y="25642"/>
                  </a:lnTo>
                  <a:lnTo>
                    <a:pt x="94" y="25893"/>
                  </a:lnTo>
                  <a:lnTo>
                    <a:pt x="220" y="26112"/>
                  </a:lnTo>
                  <a:lnTo>
                    <a:pt x="314" y="26238"/>
                  </a:lnTo>
                  <a:lnTo>
                    <a:pt x="439" y="26363"/>
                  </a:lnTo>
                  <a:lnTo>
                    <a:pt x="564" y="26426"/>
                  </a:lnTo>
                  <a:lnTo>
                    <a:pt x="721" y="26520"/>
                  </a:lnTo>
                  <a:lnTo>
                    <a:pt x="1035" y="26614"/>
                  </a:lnTo>
                  <a:lnTo>
                    <a:pt x="1379" y="26676"/>
                  </a:lnTo>
                  <a:lnTo>
                    <a:pt x="1724" y="26739"/>
                  </a:lnTo>
                  <a:lnTo>
                    <a:pt x="2069" y="26833"/>
                  </a:lnTo>
                  <a:lnTo>
                    <a:pt x="2382" y="26927"/>
                  </a:lnTo>
                  <a:lnTo>
                    <a:pt x="2539" y="26990"/>
                  </a:lnTo>
                  <a:lnTo>
                    <a:pt x="2665" y="27084"/>
                  </a:lnTo>
                  <a:lnTo>
                    <a:pt x="2978" y="27335"/>
                  </a:lnTo>
                  <a:lnTo>
                    <a:pt x="3229" y="27585"/>
                  </a:lnTo>
                  <a:lnTo>
                    <a:pt x="3699" y="28087"/>
                  </a:lnTo>
                  <a:lnTo>
                    <a:pt x="3950" y="28338"/>
                  </a:lnTo>
                  <a:lnTo>
                    <a:pt x="4201" y="28588"/>
                  </a:lnTo>
                  <a:lnTo>
                    <a:pt x="4514" y="28808"/>
                  </a:lnTo>
                  <a:lnTo>
                    <a:pt x="4827" y="28996"/>
                  </a:lnTo>
                  <a:lnTo>
                    <a:pt x="5235" y="29153"/>
                  </a:lnTo>
                  <a:lnTo>
                    <a:pt x="5642" y="29278"/>
                  </a:lnTo>
                  <a:lnTo>
                    <a:pt x="6050" y="29403"/>
                  </a:lnTo>
                  <a:lnTo>
                    <a:pt x="6457" y="29466"/>
                  </a:lnTo>
                  <a:lnTo>
                    <a:pt x="6896" y="29498"/>
                  </a:lnTo>
                  <a:lnTo>
                    <a:pt x="7335" y="29529"/>
                  </a:lnTo>
                  <a:lnTo>
                    <a:pt x="7743" y="29498"/>
                  </a:lnTo>
                  <a:lnTo>
                    <a:pt x="8150" y="29466"/>
                  </a:lnTo>
                  <a:lnTo>
                    <a:pt x="8620" y="29372"/>
                  </a:lnTo>
                  <a:lnTo>
                    <a:pt x="9028" y="29278"/>
                  </a:lnTo>
                  <a:lnTo>
                    <a:pt x="9435" y="29121"/>
                  </a:lnTo>
                  <a:lnTo>
                    <a:pt x="9843" y="28965"/>
                  </a:lnTo>
                  <a:lnTo>
                    <a:pt x="10627" y="28588"/>
                  </a:lnTo>
                  <a:lnTo>
                    <a:pt x="11379" y="28150"/>
                  </a:lnTo>
                  <a:lnTo>
                    <a:pt x="12100" y="27773"/>
                  </a:lnTo>
                  <a:lnTo>
                    <a:pt x="12476" y="27617"/>
                  </a:lnTo>
                  <a:lnTo>
                    <a:pt x="12821" y="27460"/>
                  </a:lnTo>
                  <a:lnTo>
                    <a:pt x="13197" y="27366"/>
                  </a:lnTo>
                  <a:lnTo>
                    <a:pt x="13573" y="27272"/>
                  </a:lnTo>
                  <a:lnTo>
                    <a:pt x="13949" y="27209"/>
                  </a:lnTo>
                  <a:lnTo>
                    <a:pt x="14388" y="27147"/>
                  </a:lnTo>
                  <a:lnTo>
                    <a:pt x="14952" y="27147"/>
                  </a:lnTo>
                  <a:lnTo>
                    <a:pt x="15517" y="27115"/>
                  </a:lnTo>
                  <a:lnTo>
                    <a:pt x="16081" y="27084"/>
                  </a:lnTo>
                  <a:lnTo>
                    <a:pt x="16394" y="27053"/>
                  </a:lnTo>
                  <a:lnTo>
                    <a:pt x="16676" y="26990"/>
                  </a:lnTo>
                  <a:lnTo>
                    <a:pt x="17021" y="26864"/>
                  </a:lnTo>
                  <a:lnTo>
                    <a:pt x="17366" y="26739"/>
                  </a:lnTo>
                  <a:lnTo>
                    <a:pt x="17711" y="26551"/>
                  </a:lnTo>
                  <a:lnTo>
                    <a:pt x="18024" y="26363"/>
                  </a:lnTo>
                  <a:lnTo>
                    <a:pt x="18306" y="26143"/>
                  </a:lnTo>
                  <a:lnTo>
                    <a:pt x="18588" y="25924"/>
                  </a:lnTo>
                  <a:lnTo>
                    <a:pt x="18839" y="25642"/>
                  </a:lnTo>
                  <a:lnTo>
                    <a:pt x="19090" y="25391"/>
                  </a:lnTo>
                  <a:lnTo>
                    <a:pt x="19309" y="25109"/>
                  </a:lnTo>
                  <a:lnTo>
                    <a:pt x="19529" y="24796"/>
                  </a:lnTo>
                  <a:lnTo>
                    <a:pt x="19905" y="24169"/>
                  </a:lnTo>
                  <a:lnTo>
                    <a:pt x="20250" y="23510"/>
                  </a:lnTo>
                  <a:lnTo>
                    <a:pt x="20532" y="22821"/>
                  </a:lnTo>
                  <a:lnTo>
                    <a:pt x="20783" y="22194"/>
                  </a:lnTo>
                  <a:lnTo>
                    <a:pt x="21065" y="21598"/>
                  </a:lnTo>
                  <a:lnTo>
                    <a:pt x="21316" y="21065"/>
                  </a:lnTo>
                  <a:lnTo>
                    <a:pt x="21629" y="20564"/>
                  </a:lnTo>
                  <a:lnTo>
                    <a:pt x="21943" y="20094"/>
                  </a:lnTo>
                  <a:lnTo>
                    <a:pt x="22350" y="19655"/>
                  </a:lnTo>
                  <a:lnTo>
                    <a:pt x="22789" y="19216"/>
                  </a:lnTo>
                  <a:lnTo>
                    <a:pt x="23353" y="18808"/>
                  </a:lnTo>
                  <a:lnTo>
                    <a:pt x="23949" y="18370"/>
                  </a:lnTo>
                  <a:lnTo>
                    <a:pt x="24544" y="17931"/>
                  </a:lnTo>
                  <a:lnTo>
                    <a:pt x="24826" y="17680"/>
                  </a:lnTo>
                  <a:lnTo>
                    <a:pt x="25077" y="17398"/>
                  </a:lnTo>
                  <a:lnTo>
                    <a:pt x="25297" y="17116"/>
                  </a:lnTo>
                  <a:lnTo>
                    <a:pt x="25485" y="16802"/>
                  </a:lnTo>
                  <a:lnTo>
                    <a:pt x="25673" y="16395"/>
                  </a:lnTo>
                  <a:lnTo>
                    <a:pt x="25798" y="15987"/>
                  </a:lnTo>
                  <a:lnTo>
                    <a:pt x="25861" y="15548"/>
                  </a:lnTo>
                  <a:lnTo>
                    <a:pt x="25861" y="15141"/>
                  </a:lnTo>
                  <a:lnTo>
                    <a:pt x="25861" y="14263"/>
                  </a:lnTo>
                  <a:lnTo>
                    <a:pt x="25861" y="13386"/>
                  </a:lnTo>
                  <a:lnTo>
                    <a:pt x="25892" y="12853"/>
                  </a:lnTo>
                  <a:lnTo>
                    <a:pt x="26018" y="12320"/>
                  </a:lnTo>
                  <a:lnTo>
                    <a:pt x="26143" y="11787"/>
                  </a:lnTo>
                  <a:lnTo>
                    <a:pt x="26331" y="11285"/>
                  </a:lnTo>
                  <a:lnTo>
                    <a:pt x="26676" y="10282"/>
                  </a:lnTo>
                  <a:lnTo>
                    <a:pt x="26801" y="9749"/>
                  </a:lnTo>
                  <a:lnTo>
                    <a:pt x="26895" y="9216"/>
                  </a:lnTo>
                  <a:lnTo>
                    <a:pt x="26927" y="8840"/>
                  </a:lnTo>
                  <a:lnTo>
                    <a:pt x="26895" y="8496"/>
                  </a:lnTo>
                  <a:lnTo>
                    <a:pt x="26864" y="8151"/>
                  </a:lnTo>
                  <a:lnTo>
                    <a:pt x="26770" y="7806"/>
                  </a:lnTo>
                  <a:lnTo>
                    <a:pt x="26676" y="7492"/>
                  </a:lnTo>
                  <a:lnTo>
                    <a:pt x="26550" y="7179"/>
                  </a:lnTo>
                  <a:lnTo>
                    <a:pt x="26237" y="6521"/>
                  </a:lnTo>
                  <a:lnTo>
                    <a:pt x="25986" y="6051"/>
                  </a:lnTo>
                  <a:lnTo>
                    <a:pt x="25798" y="5580"/>
                  </a:lnTo>
                  <a:lnTo>
                    <a:pt x="25422" y="4577"/>
                  </a:lnTo>
                  <a:lnTo>
                    <a:pt x="25234" y="4076"/>
                  </a:lnTo>
                  <a:lnTo>
                    <a:pt x="25014" y="3574"/>
                  </a:lnTo>
                  <a:lnTo>
                    <a:pt x="24795" y="3104"/>
                  </a:lnTo>
                  <a:lnTo>
                    <a:pt x="24544" y="2634"/>
                  </a:lnTo>
                  <a:lnTo>
                    <a:pt x="24293" y="2289"/>
                  </a:lnTo>
                  <a:lnTo>
                    <a:pt x="24011" y="1944"/>
                  </a:lnTo>
                  <a:lnTo>
                    <a:pt x="23698" y="1631"/>
                  </a:lnTo>
                  <a:lnTo>
                    <a:pt x="23353" y="1349"/>
                  </a:lnTo>
                  <a:lnTo>
                    <a:pt x="23008" y="1098"/>
                  </a:lnTo>
                  <a:lnTo>
                    <a:pt x="22632" y="878"/>
                  </a:lnTo>
                  <a:lnTo>
                    <a:pt x="22256" y="659"/>
                  </a:lnTo>
                  <a:lnTo>
                    <a:pt x="21848" y="502"/>
                  </a:lnTo>
                  <a:lnTo>
                    <a:pt x="21441" y="345"/>
                  </a:lnTo>
                  <a:lnTo>
                    <a:pt x="21002" y="220"/>
                  </a:lnTo>
                  <a:lnTo>
                    <a:pt x="20595" y="126"/>
                  </a:lnTo>
                  <a:lnTo>
                    <a:pt x="20156" y="63"/>
                  </a:lnTo>
                  <a:lnTo>
                    <a:pt x="19717" y="32"/>
                  </a:lnTo>
                  <a:lnTo>
                    <a:pt x="1927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h="6365" w="4672">
                  <a:moveTo>
                    <a:pt x="2665" y="1"/>
                  </a:moveTo>
                  <a:lnTo>
                    <a:pt x="2571" y="95"/>
                  </a:lnTo>
                  <a:lnTo>
                    <a:pt x="2540" y="189"/>
                  </a:lnTo>
                  <a:lnTo>
                    <a:pt x="2540" y="252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201"/>
                  </a:lnTo>
                  <a:lnTo>
                    <a:pt x="3511" y="4421"/>
                  </a:lnTo>
                  <a:lnTo>
                    <a:pt x="3417" y="4609"/>
                  </a:lnTo>
                  <a:lnTo>
                    <a:pt x="3292" y="4828"/>
                  </a:lnTo>
                  <a:lnTo>
                    <a:pt x="3135" y="4985"/>
                  </a:lnTo>
                  <a:lnTo>
                    <a:pt x="2979" y="5142"/>
                  </a:lnTo>
                  <a:lnTo>
                    <a:pt x="2790" y="5267"/>
                  </a:lnTo>
                  <a:lnTo>
                    <a:pt x="2602" y="5330"/>
                  </a:lnTo>
                  <a:lnTo>
                    <a:pt x="2352" y="5392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659"/>
                  </a:lnTo>
                  <a:lnTo>
                    <a:pt x="2446" y="565"/>
                  </a:lnTo>
                  <a:lnTo>
                    <a:pt x="2383" y="471"/>
                  </a:lnTo>
                  <a:lnTo>
                    <a:pt x="2289" y="408"/>
                  </a:lnTo>
                  <a:lnTo>
                    <a:pt x="2164" y="377"/>
                  </a:lnTo>
                  <a:lnTo>
                    <a:pt x="2038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32" y="4640"/>
                  </a:lnTo>
                  <a:lnTo>
                    <a:pt x="95" y="4859"/>
                  </a:lnTo>
                  <a:lnTo>
                    <a:pt x="189" y="5079"/>
                  </a:lnTo>
                  <a:lnTo>
                    <a:pt x="283" y="5267"/>
                  </a:lnTo>
                  <a:lnTo>
                    <a:pt x="377" y="5455"/>
                  </a:lnTo>
                  <a:lnTo>
                    <a:pt x="502" y="5643"/>
                  </a:lnTo>
                  <a:lnTo>
                    <a:pt x="659" y="5800"/>
                  </a:lnTo>
                  <a:lnTo>
                    <a:pt x="816" y="5925"/>
                  </a:lnTo>
                  <a:lnTo>
                    <a:pt x="1004" y="6051"/>
                  </a:lnTo>
                  <a:lnTo>
                    <a:pt x="1192" y="6145"/>
                  </a:lnTo>
                  <a:lnTo>
                    <a:pt x="1380" y="6239"/>
                  </a:lnTo>
                  <a:lnTo>
                    <a:pt x="1568" y="6301"/>
                  </a:lnTo>
                  <a:lnTo>
                    <a:pt x="1787" y="6364"/>
                  </a:lnTo>
                  <a:lnTo>
                    <a:pt x="2258" y="6364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h="5706" w="4985">
                  <a:moveTo>
                    <a:pt x="1160" y="0"/>
                  </a:moveTo>
                  <a:lnTo>
                    <a:pt x="909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448" y="4483"/>
                  </a:lnTo>
                  <a:lnTo>
                    <a:pt x="3291" y="4608"/>
                  </a:lnTo>
                  <a:lnTo>
                    <a:pt x="3103" y="4702"/>
                  </a:lnTo>
                  <a:lnTo>
                    <a:pt x="2978" y="4765"/>
                  </a:lnTo>
                  <a:lnTo>
                    <a:pt x="2821" y="4796"/>
                  </a:lnTo>
                  <a:lnTo>
                    <a:pt x="2539" y="4796"/>
                  </a:lnTo>
                  <a:lnTo>
                    <a:pt x="2414" y="4734"/>
                  </a:lnTo>
                  <a:lnTo>
                    <a:pt x="2288" y="4671"/>
                  </a:lnTo>
                  <a:lnTo>
                    <a:pt x="2194" y="4577"/>
                  </a:lnTo>
                  <a:lnTo>
                    <a:pt x="1975" y="4358"/>
                  </a:lnTo>
                  <a:lnTo>
                    <a:pt x="1787" y="4044"/>
                  </a:lnTo>
                  <a:lnTo>
                    <a:pt x="1630" y="3699"/>
                  </a:lnTo>
                  <a:lnTo>
                    <a:pt x="1473" y="3292"/>
                  </a:lnTo>
                  <a:lnTo>
                    <a:pt x="1348" y="2884"/>
                  </a:lnTo>
                  <a:lnTo>
                    <a:pt x="1129" y="2069"/>
                  </a:lnTo>
                  <a:lnTo>
                    <a:pt x="878" y="878"/>
                  </a:lnTo>
                  <a:lnTo>
                    <a:pt x="878" y="784"/>
                  </a:lnTo>
                  <a:lnTo>
                    <a:pt x="815" y="721"/>
                  </a:lnTo>
                  <a:lnTo>
                    <a:pt x="721" y="627"/>
                  </a:lnTo>
                  <a:lnTo>
                    <a:pt x="564" y="565"/>
                  </a:lnTo>
                  <a:lnTo>
                    <a:pt x="408" y="565"/>
                  </a:lnTo>
                  <a:lnTo>
                    <a:pt x="251" y="596"/>
                  </a:lnTo>
                  <a:lnTo>
                    <a:pt x="126" y="690"/>
                  </a:lnTo>
                  <a:lnTo>
                    <a:pt x="31" y="815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36" y="5267"/>
                  </a:lnTo>
                  <a:lnTo>
                    <a:pt x="1724" y="5392"/>
                  </a:lnTo>
                  <a:lnTo>
                    <a:pt x="1912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27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577"/>
                  </a:lnTo>
                  <a:lnTo>
                    <a:pt x="4765" y="4358"/>
                  </a:lnTo>
                  <a:lnTo>
                    <a:pt x="4859" y="4138"/>
                  </a:lnTo>
                  <a:lnTo>
                    <a:pt x="4921" y="3919"/>
                  </a:lnTo>
                  <a:lnTo>
                    <a:pt x="4984" y="3699"/>
                  </a:lnTo>
                  <a:lnTo>
                    <a:pt x="4984" y="3480"/>
                  </a:lnTo>
                  <a:lnTo>
                    <a:pt x="4984" y="3229"/>
                  </a:lnTo>
                  <a:lnTo>
                    <a:pt x="4953" y="3010"/>
                  </a:lnTo>
                  <a:lnTo>
                    <a:pt x="4890" y="2790"/>
                  </a:lnTo>
                  <a:lnTo>
                    <a:pt x="4827" y="2571"/>
                  </a:lnTo>
                  <a:lnTo>
                    <a:pt x="4733" y="2351"/>
                  </a:lnTo>
                  <a:lnTo>
                    <a:pt x="4483" y="1944"/>
                  </a:lnTo>
                  <a:lnTo>
                    <a:pt x="4169" y="1536"/>
                  </a:lnTo>
                  <a:lnTo>
                    <a:pt x="3824" y="1192"/>
                  </a:lnTo>
                  <a:lnTo>
                    <a:pt x="3448" y="847"/>
                  </a:lnTo>
                  <a:lnTo>
                    <a:pt x="3009" y="565"/>
                  </a:lnTo>
                  <a:lnTo>
                    <a:pt x="2539" y="345"/>
                  </a:lnTo>
                  <a:lnTo>
                    <a:pt x="2100" y="157"/>
                  </a:lnTo>
                  <a:lnTo>
                    <a:pt x="1630" y="63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h="4860" w="6020">
                  <a:moveTo>
                    <a:pt x="2446" y="0"/>
                  </a:moveTo>
                  <a:lnTo>
                    <a:pt x="1944" y="32"/>
                  </a:lnTo>
                  <a:lnTo>
                    <a:pt x="1474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879" y="878"/>
                  </a:lnTo>
                  <a:lnTo>
                    <a:pt x="3198" y="878"/>
                  </a:lnTo>
                  <a:lnTo>
                    <a:pt x="3512" y="941"/>
                  </a:lnTo>
                  <a:lnTo>
                    <a:pt x="3825" y="1003"/>
                  </a:lnTo>
                  <a:lnTo>
                    <a:pt x="4107" y="1097"/>
                  </a:lnTo>
                  <a:lnTo>
                    <a:pt x="4358" y="1254"/>
                  </a:lnTo>
                  <a:lnTo>
                    <a:pt x="4577" y="1442"/>
                  </a:lnTo>
                  <a:lnTo>
                    <a:pt x="4766" y="1662"/>
                  </a:lnTo>
                  <a:lnTo>
                    <a:pt x="4891" y="1944"/>
                  </a:lnTo>
                  <a:lnTo>
                    <a:pt x="4985" y="2289"/>
                  </a:lnTo>
                  <a:lnTo>
                    <a:pt x="4985" y="2539"/>
                  </a:lnTo>
                  <a:lnTo>
                    <a:pt x="4985" y="2759"/>
                  </a:lnTo>
                  <a:lnTo>
                    <a:pt x="4922" y="2947"/>
                  </a:lnTo>
                  <a:lnTo>
                    <a:pt x="4860" y="3135"/>
                  </a:lnTo>
                  <a:lnTo>
                    <a:pt x="4734" y="3292"/>
                  </a:lnTo>
                  <a:lnTo>
                    <a:pt x="4609" y="3448"/>
                  </a:lnTo>
                  <a:lnTo>
                    <a:pt x="4483" y="3543"/>
                  </a:lnTo>
                  <a:lnTo>
                    <a:pt x="4327" y="3668"/>
                  </a:lnTo>
                  <a:lnTo>
                    <a:pt x="4139" y="3731"/>
                  </a:lnTo>
                  <a:lnTo>
                    <a:pt x="3951" y="3793"/>
                  </a:lnTo>
                  <a:lnTo>
                    <a:pt x="3762" y="3825"/>
                  </a:lnTo>
                  <a:lnTo>
                    <a:pt x="3574" y="3856"/>
                  </a:lnTo>
                  <a:lnTo>
                    <a:pt x="3355" y="3825"/>
                  </a:lnTo>
                  <a:lnTo>
                    <a:pt x="3167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659" y="1380"/>
                  </a:lnTo>
                  <a:lnTo>
                    <a:pt x="502" y="1317"/>
                  </a:lnTo>
                  <a:lnTo>
                    <a:pt x="346" y="1317"/>
                  </a:lnTo>
                  <a:lnTo>
                    <a:pt x="220" y="1380"/>
                  </a:lnTo>
                  <a:lnTo>
                    <a:pt x="95" y="1474"/>
                  </a:lnTo>
                  <a:lnTo>
                    <a:pt x="1" y="1599"/>
                  </a:lnTo>
                  <a:lnTo>
                    <a:pt x="1" y="1756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3198" y="4859"/>
                  </a:lnTo>
                  <a:lnTo>
                    <a:pt x="3856" y="4859"/>
                  </a:lnTo>
                  <a:lnTo>
                    <a:pt x="4295" y="4765"/>
                  </a:lnTo>
                  <a:lnTo>
                    <a:pt x="4671" y="4608"/>
                  </a:lnTo>
                  <a:lnTo>
                    <a:pt x="4860" y="4483"/>
                  </a:lnTo>
                  <a:lnTo>
                    <a:pt x="5048" y="4358"/>
                  </a:lnTo>
                  <a:lnTo>
                    <a:pt x="5204" y="4232"/>
                  </a:lnTo>
                  <a:lnTo>
                    <a:pt x="5361" y="4075"/>
                  </a:lnTo>
                  <a:lnTo>
                    <a:pt x="5486" y="3919"/>
                  </a:lnTo>
                  <a:lnTo>
                    <a:pt x="5612" y="3731"/>
                  </a:lnTo>
                  <a:lnTo>
                    <a:pt x="5737" y="3543"/>
                  </a:lnTo>
                  <a:lnTo>
                    <a:pt x="5831" y="3323"/>
                  </a:lnTo>
                  <a:lnTo>
                    <a:pt x="5925" y="3041"/>
                  </a:lnTo>
                  <a:lnTo>
                    <a:pt x="5988" y="2759"/>
                  </a:lnTo>
                  <a:lnTo>
                    <a:pt x="6019" y="2508"/>
                  </a:lnTo>
                  <a:lnTo>
                    <a:pt x="6019" y="2257"/>
                  </a:lnTo>
                  <a:lnTo>
                    <a:pt x="6019" y="2038"/>
                  </a:lnTo>
                  <a:lnTo>
                    <a:pt x="5957" y="1818"/>
                  </a:lnTo>
                  <a:lnTo>
                    <a:pt x="5894" y="1599"/>
                  </a:lnTo>
                  <a:lnTo>
                    <a:pt x="5800" y="1411"/>
                  </a:lnTo>
                  <a:lnTo>
                    <a:pt x="5675" y="1254"/>
                  </a:lnTo>
                  <a:lnTo>
                    <a:pt x="5549" y="1066"/>
                  </a:lnTo>
                  <a:lnTo>
                    <a:pt x="5392" y="941"/>
                  </a:lnTo>
                  <a:lnTo>
                    <a:pt x="5236" y="784"/>
                  </a:lnTo>
                  <a:lnTo>
                    <a:pt x="4860" y="533"/>
                  </a:lnTo>
                  <a:lnTo>
                    <a:pt x="4421" y="345"/>
                  </a:lnTo>
                  <a:lnTo>
                    <a:pt x="3951" y="188"/>
                  </a:lnTo>
                  <a:lnTo>
                    <a:pt x="3480" y="94"/>
                  </a:lnTo>
                  <a:lnTo>
                    <a:pt x="2979" y="3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9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h="3762" w="5204">
                  <a:moveTo>
                    <a:pt x="3166" y="0"/>
                  </a:moveTo>
                  <a:lnTo>
                    <a:pt x="2790" y="32"/>
                  </a:lnTo>
                  <a:lnTo>
                    <a:pt x="2414" y="157"/>
                  </a:lnTo>
                  <a:lnTo>
                    <a:pt x="2006" y="314"/>
                  </a:lnTo>
                  <a:lnTo>
                    <a:pt x="1661" y="502"/>
                  </a:lnTo>
                  <a:lnTo>
                    <a:pt x="1317" y="721"/>
                  </a:lnTo>
                  <a:lnTo>
                    <a:pt x="972" y="941"/>
                  </a:lnTo>
                  <a:lnTo>
                    <a:pt x="690" y="1223"/>
                  </a:lnTo>
                  <a:lnTo>
                    <a:pt x="408" y="1505"/>
                  </a:lnTo>
                  <a:lnTo>
                    <a:pt x="188" y="1787"/>
                  </a:lnTo>
                  <a:lnTo>
                    <a:pt x="31" y="2069"/>
                  </a:lnTo>
                  <a:lnTo>
                    <a:pt x="0" y="2163"/>
                  </a:lnTo>
                  <a:lnTo>
                    <a:pt x="0" y="2226"/>
                  </a:lnTo>
                  <a:lnTo>
                    <a:pt x="31" y="2320"/>
                  </a:lnTo>
                  <a:lnTo>
                    <a:pt x="94" y="2351"/>
                  </a:lnTo>
                  <a:lnTo>
                    <a:pt x="157" y="2383"/>
                  </a:lnTo>
                  <a:lnTo>
                    <a:pt x="220" y="2414"/>
                  </a:lnTo>
                  <a:lnTo>
                    <a:pt x="314" y="2383"/>
                  </a:lnTo>
                  <a:lnTo>
                    <a:pt x="376" y="2351"/>
                  </a:lnTo>
                  <a:lnTo>
                    <a:pt x="690" y="2069"/>
                  </a:lnTo>
                  <a:lnTo>
                    <a:pt x="1129" y="1756"/>
                  </a:lnTo>
                  <a:lnTo>
                    <a:pt x="1661" y="1411"/>
                  </a:lnTo>
                  <a:lnTo>
                    <a:pt x="1944" y="1254"/>
                  </a:lnTo>
                  <a:lnTo>
                    <a:pt x="2226" y="1129"/>
                  </a:lnTo>
                  <a:lnTo>
                    <a:pt x="2508" y="1035"/>
                  </a:lnTo>
                  <a:lnTo>
                    <a:pt x="2790" y="941"/>
                  </a:lnTo>
                  <a:lnTo>
                    <a:pt x="3072" y="909"/>
                  </a:lnTo>
                  <a:lnTo>
                    <a:pt x="3323" y="909"/>
                  </a:lnTo>
                  <a:lnTo>
                    <a:pt x="3542" y="972"/>
                  </a:lnTo>
                  <a:lnTo>
                    <a:pt x="3762" y="1066"/>
                  </a:lnTo>
                  <a:lnTo>
                    <a:pt x="3918" y="1254"/>
                  </a:lnTo>
                  <a:lnTo>
                    <a:pt x="4044" y="1474"/>
                  </a:lnTo>
                  <a:lnTo>
                    <a:pt x="4138" y="1756"/>
                  </a:lnTo>
                  <a:lnTo>
                    <a:pt x="4138" y="1881"/>
                  </a:lnTo>
                  <a:lnTo>
                    <a:pt x="4106" y="1975"/>
                  </a:lnTo>
                  <a:lnTo>
                    <a:pt x="4044" y="2163"/>
                  </a:lnTo>
                  <a:lnTo>
                    <a:pt x="3918" y="2320"/>
                  </a:lnTo>
                  <a:lnTo>
                    <a:pt x="3730" y="2445"/>
                  </a:lnTo>
                  <a:lnTo>
                    <a:pt x="3511" y="2540"/>
                  </a:lnTo>
                  <a:lnTo>
                    <a:pt x="3260" y="2602"/>
                  </a:lnTo>
                  <a:lnTo>
                    <a:pt x="2978" y="2665"/>
                  </a:lnTo>
                  <a:lnTo>
                    <a:pt x="2351" y="2728"/>
                  </a:lnTo>
                  <a:lnTo>
                    <a:pt x="1756" y="2759"/>
                  </a:lnTo>
                  <a:lnTo>
                    <a:pt x="1223" y="2759"/>
                  </a:lnTo>
                  <a:lnTo>
                    <a:pt x="846" y="2822"/>
                  </a:lnTo>
                  <a:lnTo>
                    <a:pt x="721" y="2884"/>
                  </a:lnTo>
                  <a:lnTo>
                    <a:pt x="627" y="2978"/>
                  </a:lnTo>
                  <a:lnTo>
                    <a:pt x="596" y="3072"/>
                  </a:lnTo>
                  <a:lnTo>
                    <a:pt x="564" y="3198"/>
                  </a:lnTo>
                  <a:lnTo>
                    <a:pt x="596" y="3323"/>
                  </a:lnTo>
                  <a:lnTo>
                    <a:pt x="658" y="3449"/>
                  </a:lnTo>
                  <a:lnTo>
                    <a:pt x="721" y="3543"/>
                  </a:lnTo>
                  <a:lnTo>
                    <a:pt x="846" y="3605"/>
                  </a:lnTo>
                  <a:lnTo>
                    <a:pt x="1160" y="3668"/>
                  </a:lnTo>
                  <a:lnTo>
                    <a:pt x="1505" y="3731"/>
                  </a:lnTo>
                  <a:lnTo>
                    <a:pt x="1912" y="3762"/>
                  </a:lnTo>
                  <a:lnTo>
                    <a:pt x="2320" y="3762"/>
                  </a:lnTo>
                  <a:lnTo>
                    <a:pt x="2727" y="3699"/>
                  </a:lnTo>
                  <a:lnTo>
                    <a:pt x="3135" y="3637"/>
                  </a:lnTo>
                  <a:lnTo>
                    <a:pt x="3542" y="3543"/>
                  </a:lnTo>
                  <a:lnTo>
                    <a:pt x="3918" y="3386"/>
                  </a:lnTo>
                  <a:lnTo>
                    <a:pt x="4295" y="3229"/>
                  </a:lnTo>
                  <a:lnTo>
                    <a:pt x="4608" y="3010"/>
                  </a:lnTo>
                  <a:lnTo>
                    <a:pt x="4859" y="2790"/>
                  </a:lnTo>
                  <a:lnTo>
                    <a:pt x="4953" y="2634"/>
                  </a:lnTo>
                  <a:lnTo>
                    <a:pt x="5047" y="2508"/>
                  </a:lnTo>
                  <a:lnTo>
                    <a:pt x="5110" y="2351"/>
                  </a:lnTo>
                  <a:lnTo>
                    <a:pt x="5172" y="2195"/>
                  </a:lnTo>
                  <a:lnTo>
                    <a:pt x="5204" y="2007"/>
                  </a:lnTo>
                  <a:lnTo>
                    <a:pt x="5204" y="1850"/>
                  </a:lnTo>
                  <a:lnTo>
                    <a:pt x="5204" y="1662"/>
                  </a:lnTo>
                  <a:lnTo>
                    <a:pt x="5172" y="1442"/>
                  </a:lnTo>
                  <a:lnTo>
                    <a:pt x="5078" y="1254"/>
                  </a:lnTo>
                  <a:lnTo>
                    <a:pt x="4984" y="1035"/>
                  </a:lnTo>
                  <a:lnTo>
                    <a:pt x="4890" y="815"/>
                  </a:lnTo>
                  <a:lnTo>
                    <a:pt x="4765" y="659"/>
                  </a:lnTo>
                  <a:lnTo>
                    <a:pt x="4639" y="502"/>
                  </a:lnTo>
                  <a:lnTo>
                    <a:pt x="4514" y="377"/>
                  </a:lnTo>
                  <a:lnTo>
                    <a:pt x="4357" y="283"/>
                  </a:lnTo>
                  <a:lnTo>
                    <a:pt x="4201" y="189"/>
                  </a:lnTo>
                  <a:lnTo>
                    <a:pt x="4044" y="94"/>
                  </a:lnTo>
                  <a:lnTo>
                    <a:pt x="3887" y="63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9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h="2132" w="1850">
                  <a:moveTo>
                    <a:pt x="188" y="0"/>
                  </a:moveTo>
                  <a:lnTo>
                    <a:pt x="126" y="31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63" y="345"/>
                  </a:lnTo>
                  <a:lnTo>
                    <a:pt x="251" y="564"/>
                  </a:lnTo>
                  <a:lnTo>
                    <a:pt x="408" y="815"/>
                  </a:lnTo>
                  <a:lnTo>
                    <a:pt x="752" y="1348"/>
                  </a:lnTo>
                  <a:lnTo>
                    <a:pt x="878" y="1567"/>
                  </a:lnTo>
                  <a:lnTo>
                    <a:pt x="1035" y="1756"/>
                  </a:lnTo>
                  <a:lnTo>
                    <a:pt x="1191" y="1944"/>
                  </a:lnTo>
                  <a:lnTo>
                    <a:pt x="1379" y="2100"/>
                  </a:lnTo>
                  <a:lnTo>
                    <a:pt x="1473" y="2132"/>
                  </a:lnTo>
                  <a:lnTo>
                    <a:pt x="1662" y="2132"/>
                  </a:lnTo>
                  <a:lnTo>
                    <a:pt x="1724" y="2069"/>
                  </a:lnTo>
                  <a:lnTo>
                    <a:pt x="1787" y="2006"/>
                  </a:lnTo>
                  <a:lnTo>
                    <a:pt x="1818" y="1912"/>
                  </a:lnTo>
                  <a:lnTo>
                    <a:pt x="1850" y="1850"/>
                  </a:lnTo>
                  <a:lnTo>
                    <a:pt x="1850" y="1756"/>
                  </a:lnTo>
                  <a:lnTo>
                    <a:pt x="1756" y="1473"/>
                  </a:lnTo>
                  <a:lnTo>
                    <a:pt x="1630" y="1254"/>
                  </a:lnTo>
                  <a:lnTo>
                    <a:pt x="1442" y="1035"/>
                  </a:lnTo>
                  <a:lnTo>
                    <a:pt x="1254" y="846"/>
                  </a:lnTo>
                  <a:lnTo>
                    <a:pt x="784" y="439"/>
                  </a:lnTo>
                  <a:lnTo>
                    <a:pt x="345" y="6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9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h="1819" w="1349">
                  <a:moveTo>
                    <a:pt x="345" y="0"/>
                  </a:moveTo>
                  <a:lnTo>
                    <a:pt x="251" y="32"/>
                  </a:lnTo>
                  <a:lnTo>
                    <a:pt x="157" y="94"/>
                  </a:lnTo>
                  <a:lnTo>
                    <a:pt x="94" y="188"/>
                  </a:lnTo>
                  <a:lnTo>
                    <a:pt x="32" y="314"/>
                  </a:lnTo>
                  <a:lnTo>
                    <a:pt x="0" y="439"/>
                  </a:lnTo>
                  <a:lnTo>
                    <a:pt x="0" y="564"/>
                  </a:lnTo>
                  <a:lnTo>
                    <a:pt x="32" y="815"/>
                  </a:lnTo>
                  <a:lnTo>
                    <a:pt x="157" y="1066"/>
                  </a:lnTo>
                  <a:lnTo>
                    <a:pt x="283" y="1317"/>
                  </a:lnTo>
                  <a:lnTo>
                    <a:pt x="471" y="1536"/>
                  </a:lnTo>
                  <a:lnTo>
                    <a:pt x="690" y="1693"/>
                  </a:lnTo>
                  <a:lnTo>
                    <a:pt x="878" y="1818"/>
                  </a:lnTo>
                  <a:lnTo>
                    <a:pt x="1035" y="1818"/>
                  </a:lnTo>
                  <a:lnTo>
                    <a:pt x="1129" y="1787"/>
                  </a:lnTo>
                  <a:lnTo>
                    <a:pt x="1192" y="1756"/>
                  </a:lnTo>
                  <a:lnTo>
                    <a:pt x="1254" y="1693"/>
                  </a:lnTo>
                  <a:lnTo>
                    <a:pt x="1317" y="1630"/>
                  </a:lnTo>
                  <a:lnTo>
                    <a:pt x="1348" y="1536"/>
                  </a:lnTo>
                  <a:lnTo>
                    <a:pt x="1348" y="1473"/>
                  </a:lnTo>
                  <a:lnTo>
                    <a:pt x="1286" y="1160"/>
                  </a:lnTo>
                  <a:lnTo>
                    <a:pt x="1160" y="878"/>
                  </a:lnTo>
                  <a:lnTo>
                    <a:pt x="1004" y="627"/>
                  </a:lnTo>
                  <a:lnTo>
                    <a:pt x="815" y="376"/>
                  </a:lnTo>
                  <a:lnTo>
                    <a:pt x="721" y="220"/>
                  </a:lnTo>
                  <a:lnTo>
                    <a:pt x="533" y="63"/>
                  </a:lnTo>
                  <a:lnTo>
                    <a:pt x="439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9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h="1788" w="879">
                  <a:moveTo>
                    <a:pt x="189" y="1"/>
                  </a:moveTo>
                  <a:lnTo>
                    <a:pt x="95" y="64"/>
                  </a:lnTo>
                  <a:lnTo>
                    <a:pt x="32" y="126"/>
                  </a:lnTo>
                  <a:lnTo>
                    <a:pt x="1" y="220"/>
                  </a:lnTo>
                  <a:lnTo>
                    <a:pt x="1" y="346"/>
                  </a:lnTo>
                  <a:lnTo>
                    <a:pt x="32" y="691"/>
                  </a:lnTo>
                  <a:lnTo>
                    <a:pt x="126" y="1004"/>
                  </a:lnTo>
                  <a:lnTo>
                    <a:pt x="220" y="1349"/>
                  </a:lnTo>
                  <a:lnTo>
                    <a:pt x="346" y="1662"/>
                  </a:lnTo>
                  <a:lnTo>
                    <a:pt x="440" y="1756"/>
                  </a:lnTo>
                  <a:lnTo>
                    <a:pt x="502" y="1788"/>
                  </a:lnTo>
                  <a:lnTo>
                    <a:pt x="722" y="1788"/>
                  </a:lnTo>
                  <a:lnTo>
                    <a:pt x="784" y="1725"/>
                  </a:lnTo>
                  <a:lnTo>
                    <a:pt x="847" y="1631"/>
                  </a:lnTo>
                  <a:lnTo>
                    <a:pt x="878" y="1537"/>
                  </a:lnTo>
                  <a:lnTo>
                    <a:pt x="878" y="1443"/>
                  </a:lnTo>
                  <a:lnTo>
                    <a:pt x="784" y="1129"/>
                  </a:lnTo>
                  <a:lnTo>
                    <a:pt x="690" y="816"/>
                  </a:lnTo>
                  <a:lnTo>
                    <a:pt x="502" y="189"/>
                  </a:lnTo>
                  <a:lnTo>
                    <a:pt x="440" y="95"/>
                  </a:lnTo>
                  <a:lnTo>
                    <a:pt x="377" y="3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9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h="1819" w="2352">
                  <a:moveTo>
                    <a:pt x="220" y="0"/>
                  </a:moveTo>
                  <a:lnTo>
                    <a:pt x="126" y="63"/>
                  </a:lnTo>
                  <a:lnTo>
                    <a:pt x="63" y="125"/>
                  </a:lnTo>
                  <a:lnTo>
                    <a:pt x="0" y="219"/>
                  </a:lnTo>
                  <a:lnTo>
                    <a:pt x="0" y="345"/>
                  </a:lnTo>
                  <a:lnTo>
                    <a:pt x="0" y="470"/>
                  </a:lnTo>
                  <a:lnTo>
                    <a:pt x="63" y="564"/>
                  </a:lnTo>
                  <a:lnTo>
                    <a:pt x="408" y="940"/>
                  </a:lnTo>
                  <a:lnTo>
                    <a:pt x="564" y="1128"/>
                  </a:lnTo>
                  <a:lnTo>
                    <a:pt x="753" y="1285"/>
                  </a:lnTo>
                  <a:lnTo>
                    <a:pt x="972" y="1473"/>
                  </a:lnTo>
                  <a:lnTo>
                    <a:pt x="1223" y="1630"/>
                  </a:lnTo>
                  <a:lnTo>
                    <a:pt x="1474" y="1724"/>
                  </a:lnTo>
                  <a:lnTo>
                    <a:pt x="1756" y="1818"/>
                  </a:lnTo>
                  <a:lnTo>
                    <a:pt x="1912" y="1818"/>
                  </a:lnTo>
                  <a:lnTo>
                    <a:pt x="2069" y="1787"/>
                  </a:lnTo>
                  <a:lnTo>
                    <a:pt x="2163" y="1693"/>
                  </a:lnTo>
                  <a:lnTo>
                    <a:pt x="2289" y="1599"/>
                  </a:lnTo>
                  <a:lnTo>
                    <a:pt x="2320" y="1473"/>
                  </a:lnTo>
                  <a:lnTo>
                    <a:pt x="2351" y="1348"/>
                  </a:lnTo>
                  <a:lnTo>
                    <a:pt x="2320" y="1191"/>
                  </a:lnTo>
                  <a:lnTo>
                    <a:pt x="2194" y="1066"/>
                  </a:lnTo>
                  <a:lnTo>
                    <a:pt x="2006" y="909"/>
                  </a:lnTo>
                  <a:lnTo>
                    <a:pt x="1787" y="784"/>
                  </a:lnTo>
                  <a:lnTo>
                    <a:pt x="1348" y="533"/>
                  </a:lnTo>
                  <a:lnTo>
                    <a:pt x="909" y="313"/>
                  </a:lnTo>
                  <a:lnTo>
                    <a:pt x="659" y="188"/>
                  </a:lnTo>
                  <a:lnTo>
                    <a:pt x="439" y="63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h="1381" w="2540">
                  <a:moveTo>
                    <a:pt x="283" y="1"/>
                  </a:moveTo>
                  <a:lnTo>
                    <a:pt x="189" y="32"/>
                  </a:lnTo>
                  <a:lnTo>
                    <a:pt x="95" y="95"/>
                  </a:lnTo>
                  <a:lnTo>
                    <a:pt x="32" y="158"/>
                  </a:lnTo>
                  <a:lnTo>
                    <a:pt x="0" y="252"/>
                  </a:lnTo>
                  <a:lnTo>
                    <a:pt x="0" y="346"/>
                  </a:lnTo>
                  <a:lnTo>
                    <a:pt x="32" y="440"/>
                  </a:lnTo>
                  <a:lnTo>
                    <a:pt x="95" y="534"/>
                  </a:lnTo>
                  <a:lnTo>
                    <a:pt x="565" y="878"/>
                  </a:lnTo>
                  <a:lnTo>
                    <a:pt x="815" y="1035"/>
                  </a:lnTo>
                  <a:lnTo>
                    <a:pt x="1098" y="1192"/>
                  </a:lnTo>
                  <a:lnTo>
                    <a:pt x="1348" y="1286"/>
                  </a:lnTo>
                  <a:lnTo>
                    <a:pt x="1630" y="1349"/>
                  </a:lnTo>
                  <a:lnTo>
                    <a:pt x="1944" y="1380"/>
                  </a:lnTo>
                  <a:lnTo>
                    <a:pt x="2226" y="1380"/>
                  </a:lnTo>
                  <a:lnTo>
                    <a:pt x="2351" y="1317"/>
                  </a:lnTo>
                  <a:lnTo>
                    <a:pt x="2477" y="1255"/>
                  </a:lnTo>
                  <a:lnTo>
                    <a:pt x="2540" y="1129"/>
                  </a:lnTo>
                  <a:lnTo>
                    <a:pt x="2540" y="1004"/>
                  </a:lnTo>
                  <a:lnTo>
                    <a:pt x="2540" y="878"/>
                  </a:lnTo>
                  <a:lnTo>
                    <a:pt x="2508" y="722"/>
                  </a:lnTo>
                  <a:lnTo>
                    <a:pt x="2445" y="628"/>
                  </a:lnTo>
                  <a:lnTo>
                    <a:pt x="2320" y="534"/>
                  </a:lnTo>
                  <a:lnTo>
                    <a:pt x="2132" y="408"/>
                  </a:lnTo>
                  <a:lnTo>
                    <a:pt x="1881" y="314"/>
                  </a:lnTo>
                  <a:lnTo>
                    <a:pt x="1380" y="189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9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h="941" w="1067">
                  <a:moveTo>
                    <a:pt x="408" y="0"/>
                  </a:moveTo>
                  <a:lnTo>
                    <a:pt x="252" y="32"/>
                  </a:lnTo>
                  <a:lnTo>
                    <a:pt x="126" y="126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502"/>
                  </a:lnTo>
                  <a:lnTo>
                    <a:pt x="32" y="627"/>
                  </a:lnTo>
                  <a:lnTo>
                    <a:pt x="189" y="753"/>
                  </a:lnTo>
                  <a:lnTo>
                    <a:pt x="440" y="878"/>
                  </a:lnTo>
                  <a:lnTo>
                    <a:pt x="534" y="941"/>
                  </a:lnTo>
                  <a:lnTo>
                    <a:pt x="628" y="941"/>
                  </a:lnTo>
                  <a:lnTo>
                    <a:pt x="784" y="909"/>
                  </a:lnTo>
                  <a:lnTo>
                    <a:pt x="910" y="847"/>
                  </a:lnTo>
                  <a:lnTo>
                    <a:pt x="1004" y="721"/>
                  </a:lnTo>
                  <a:lnTo>
                    <a:pt x="1067" y="565"/>
                  </a:lnTo>
                  <a:lnTo>
                    <a:pt x="1067" y="408"/>
                  </a:lnTo>
                  <a:lnTo>
                    <a:pt x="1035" y="345"/>
                  </a:lnTo>
                  <a:lnTo>
                    <a:pt x="1004" y="283"/>
                  </a:lnTo>
                  <a:lnTo>
                    <a:pt x="941" y="220"/>
                  </a:lnTo>
                  <a:lnTo>
                    <a:pt x="879" y="188"/>
                  </a:lnTo>
                  <a:lnTo>
                    <a:pt x="565" y="6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9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h="20282" w="3418">
                  <a:moveTo>
                    <a:pt x="3198" y="0"/>
                  </a:moveTo>
                  <a:lnTo>
                    <a:pt x="3135" y="32"/>
                  </a:lnTo>
                  <a:lnTo>
                    <a:pt x="3073" y="63"/>
                  </a:lnTo>
                  <a:lnTo>
                    <a:pt x="3010" y="126"/>
                  </a:lnTo>
                  <a:lnTo>
                    <a:pt x="2696" y="690"/>
                  </a:lnTo>
                  <a:lnTo>
                    <a:pt x="2414" y="1254"/>
                  </a:lnTo>
                  <a:lnTo>
                    <a:pt x="1881" y="2414"/>
                  </a:lnTo>
                  <a:lnTo>
                    <a:pt x="1411" y="3605"/>
                  </a:lnTo>
                  <a:lnTo>
                    <a:pt x="1004" y="4828"/>
                  </a:lnTo>
                  <a:lnTo>
                    <a:pt x="690" y="6082"/>
                  </a:lnTo>
                  <a:lnTo>
                    <a:pt x="408" y="7335"/>
                  </a:lnTo>
                  <a:lnTo>
                    <a:pt x="220" y="8589"/>
                  </a:lnTo>
                  <a:lnTo>
                    <a:pt x="95" y="9874"/>
                  </a:lnTo>
                  <a:lnTo>
                    <a:pt x="1" y="11160"/>
                  </a:lnTo>
                  <a:lnTo>
                    <a:pt x="1" y="12445"/>
                  </a:lnTo>
                  <a:lnTo>
                    <a:pt x="63" y="13730"/>
                  </a:lnTo>
                  <a:lnTo>
                    <a:pt x="189" y="15015"/>
                  </a:lnTo>
                  <a:lnTo>
                    <a:pt x="377" y="16269"/>
                  </a:lnTo>
                  <a:lnTo>
                    <a:pt x="628" y="17523"/>
                  </a:lnTo>
                  <a:lnTo>
                    <a:pt x="972" y="18777"/>
                  </a:lnTo>
                  <a:lnTo>
                    <a:pt x="1348" y="19999"/>
                  </a:lnTo>
                  <a:lnTo>
                    <a:pt x="1411" y="20156"/>
                  </a:lnTo>
                  <a:lnTo>
                    <a:pt x="1537" y="20250"/>
                  </a:lnTo>
                  <a:lnTo>
                    <a:pt x="1693" y="20281"/>
                  </a:lnTo>
                  <a:lnTo>
                    <a:pt x="1819" y="20250"/>
                  </a:lnTo>
                  <a:lnTo>
                    <a:pt x="1975" y="20219"/>
                  </a:lnTo>
                  <a:lnTo>
                    <a:pt x="2069" y="20093"/>
                  </a:lnTo>
                  <a:lnTo>
                    <a:pt x="2101" y="19968"/>
                  </a:lnTo>
                  <a:lnTo>
                    <a:pt x="2101" y="19780"/>
                  </a:lnTo>
                  <a:lnTo>
                    <a:pt x="1819" y="18557"/>
                  </a:lnTo>
                  <a:lnTo>
                    <a:pt x="1599" y="17304"/>
                  </a:lnTo>
                  <a:lnTo>
                    <a:pt x="1411" y="16081"/>
                  </a:lnTo>
                  <a:lnTo>
                    <a:pt x="1286" y="14827"/>
                  </a:lnTo>
                  <a:lnTo>
                    <a:pt x="1192" y="13605"/>
                  </a:lnTo>
                  <a:lnTo>
                    <a:pt x="1160" y="12382"/>
                  </a:lnTo>
                  <a:lnTo>
                    <a:pt x="1192" y="11160"/>
                  </a:lnTo>
                  <a:lnTo>
                    <a:pt x="1254" y="9937"/>
                  </a:lnTo>
                  <a:lnTo>
                    <a:pt x="1380" y="8715"/>
                  </a:lnTo>
                  <a:lnTo>
                    <a:pt x="1537" y="7524"/>
                  </a:lnTo>
                  <a:lnTo>
                    <a:pt x="1725" y="6301"/>
                  </a:lnTo>
                  <a:lnTo>
                    <a:pt x="1975" y="5078"/>
                  </a:lnTo>
                  <a:lnTo>
                    <a:pt x="2258" y="3887"/>
                  </a:lnTo>
                  <a:lnTo>
                    <a:pt x="2602" y="2696"/>
                  </a:lnTo>
                  <a:lnTo>
                    <a:pt x="2978" y="1474"/>
                  </a:lnTo>
                  <a:lnTo>
                    <a:pt x="3386" y="283"/>
                  </a:lnTo>
                  <a:lnTo>
                    <a:pt x="3417" y="188"/>
                  </a:lnTo>
                  <a:lnTo>
                    <a:pt x="3386" y="126"/>
                  </a:lnTo>
                  <a:lnTo>
                    <a:pt x="3323" y="63"/>
                  </a:lnTo>
                  <a:lnTo>
                    <a:pt x="3261" y="32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9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h="9750" w="11442">
                  <a:moveTo>
                    <a:pt x="126" y="0"/>
                  </a:moveTo>
                  <a:lnTo>
                    <a:pt x="63" y="32"/>
                  </a:lnTo>
                  <a:lnTo>
                    <a:pt x="0" y="94"/>
                  </a:lnTo>
                  <a:lnTo>
                    <a:pt x="0" y="157"/>
                  </a:lnTo>
                  <a:lnTo>
                    <a:pt x="0" y="220"/>
                  </a:lnTo>
                  <a:lnTo>
                    <a:pt x="345" y="1097"/>
                  </a:lnTo>
                  <a:lnTo>
                    <a:pt x="753" y="1912"/>
                  </a:lnTo>
                  <a:lnTo>
                    <a:pt x="1223" y="2728"/>
                  </a:lnTo>
                  <a:lnTo>
                    <a:pt x="1756" y="3511"/>
                  </a:lnTo>
                  <a:lnTo>
                    <a:pt x="2320" y="4263"/>
                  </a:lnTo>
                  <a:lnTo>
                    <a:pt x="2947" y="4984"/>
                  </a:lnTo>
                  <a:lnTo>
                    <a:pt x="3605" y="5674"/>
                  </a:lnTo>
                  <a:lnTo>
                    <a:pt x="4295" y="6301"/>
                  </a:lnTo>
                  <a:lnTo>
                    <a:pt x="5047" y="6928"/>
                  </a:lnTo>
                  <a:lnTo>
                    <a:pt x="5799" y="7461"/>
                  </a:lnTo>
                  <a:lnTo>
                    <a:pt x="6614" y="7994"/>
                  </a:lnTo>
                  <a:lnTo>
                    <a:pt x="7429" y="8464"/>
                  </a:lnTo>
                  <a:lnTo>
                    <a:pt x="8276" y="8871"/>
                  </a:lnTo>
                  <a:lnTo>
                    <a:pt x="9153" y="9216"/>
                  </a:lnTo>
                  <a:lnTo>
                    <a:pt x="10031" y="9498"/>
                  </a:lnTo>
                  <a:lnTo>
                    <a:pt x="10909" y="9749"/>
                  </a:lnTo>
                  <a:lnTo>
                    <a:pt x="11065" y="9749"/>
                  </a:lnTo>
                  <a:lnTo>
                    <a:pt x="11191" y="9686"/>
                  </a:lnTo>
                  <a:lnTo>
                    <a:pt x="11316" y="9592"/>
                  </a:lnTo>
                  <a:lnTo>
                    <a:pt x="11379" y="9467"/>
                  </a:lnTo>
                  <a:lnTo>
                    <a:pt x="11442" y="9342"/>
                  </a:lnTo>
                  <a:lnTo>
                    <a:pt x="11410" y="9216"/>
                  </a:lnTo>
                  <a:lnTo>
                    <a:pt x="11348" y="9091"/>
                  </a:lnTo>
                  <a:lnTo>
                    <a:pt x="11222" y="9028"/>
                  </a:lnTo>
                  <a:lnTo>
                    <a:pt x="10376" y="8621"/>
                  </a:lnTo>
                  <a:lnTo>
                    <a:pt x="9529" y="8213"/>
                  </a:lnTo>
                  <a:lnTo>
                    <a:pt x="8746" y="7806"/>
                  </a:lnTo>
                  <a:lnTo>
                    <a:pt x="7962" y="7367"/>
                  </a:lnTo>
                  <a:lnTo>
                    <a:pt x="7241" y="6897"/>
                  </a:lnTo>
                  <a:lnTo>
                    <a:pt x="6520" y="6395"/>
                  </a:lnTo>
                  <a:lnTo>
                    <a:pt x="5799" y="5893"/>
                  </a:lnTo>
                  <a:lnTo>
                    <a:pt x="5141" y="5361"/>
                  </a:lnTo>
                  <a:lnTo>
                    <a:pt x="4483" y="4796"/>
                  </a:lnTo>
                  <a:lnTo>
                    <a:pt x="3856" y="4201"/>
                  </a:lnTo>
                  <a:lnTo>
                    <a:pt x="3229" y="3605"/>
                  </a:lnTo>
                  <a:lnTo>
                    <a:pt x="2633" y="2947"/>
                  </a:lnTo>
                  <a:lnTo>
                    <a:pt x="2038" y="2289"/>
                  </a:lnTo>
                  <a:lnTo>
                    <a:pt x="1473" y="1568"/>
                  </a:lnTo>
                  <a:lnTo>
                    <a:pt x="909" y="847"/>
                  </a:lnTo>
                  <a:lnTo>
                    <a:pt x="376" y="63"/>
                  </a:lnTo>
                  <a:lnTo>
                    <a:pt x="314" y="3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9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h="38651" w="23511">
                  <a:moveTo>
                    <a:pt x="19341" y="2257"/>
                  </a:moveTo>
                  <a:lnTo>
                    <a:pt x="19780" y="3511"/>
                  </a:lnTo>
                  <a:lnTo>
                    <a:pt x="20156" y="4765"/>
                  </a:lnTo>
                  <a:lnTo>
                    <a:pt x="20501" y="6019"/>
                  </a:lnTo>
                  <a:lnTo>
                    <a:pt x="20783" y="7335"/>
                  </a:lnTo>
                  <a:lnTo>
                    <a:pt x="21003" y="8621"/>
                  </a:lnTo>
                  <a:lnTo>
                    <a:pt x="21191" y="9969"/>
                  </a:lnTo>
                  <a:lnTo>
                    <a:pt x="21316" y="11285"/>
                  </a:lnTo>
                  <a:lnTo>
                    <a:pt x="21379" y="12602"/>
                  </a:lnTo>
                  <a:lnTo>
                    <a:pt x="21410" y="13949"/>
                  </a:lnTo>
                  <a:lnTo>
                    <a:pt x="21379" y="15266"/>
                  </a:lnTo>
                  <a:lnTo>
                    <a:pt x="21285" y="16583"/>
                  </a:lnTo>
                  <a:lnTo>
                    <a:pt x="21159" y="17899"/>
                  </a:lnTo>
                  <a:lnTo>
                    <a:pt x="20971" y="19184"/>
                  </a:lnTo>
                  <a:lnTo>
                    <a:pt x="20689" y="20470"/>
                  </a:lnTo>
                  <a:lnTo>
                    <a:pt x="20376" y="21723"/>
                  </a:lnTo>
                  <a:lnTo>
                    <a:pt x="20031" y="22977"/>
                  </a:lnTo>
                  <a:lnTo>
                    <a:pt x="19592" y="24168"/>
                  </a:lnTo>
                  <a:lnTo>
                    <a:pt x="19091" y="25360"/>
                  </a:lnTo>
                  <a:lnTo>
                    <a:pt x="18558" y="26488"/>
                  </a:lnTo>
                  <a:lnTo>
                    <a:pt x="17962" y="27585"/>
                  </a:lnTo>
                  <a:lnTo>
                    <a:pt x="17617" y="28118"/>
                  </a:lnTo>
                  <a:lnTo>
                    <a:pt x="17272" y="28651"/>
                  </a:lnTo>
                  <a:lnTo>
                    <a:pt x="16928" y="29152"/>
                  </a:lnTo>
                  <a:lnTo>
                    <a:pt x="16551" y="29654"/>
                  </a:lnTo>
                  <a:lnTo>
                    <a:pt x="16144" y="30156"/>
                  </a:lnTo>
                  <a:lnTo>
                    <a:pt x="15768" y="30626"/>
                  </a:lnTo>
                  <a:lnTo>
                    <a:pt x="15329" y="31096"/>
                  </a:lnTo>
                  <a:lnTo>
                    <a:pt x="14890" y="31535"/>
                  </a:lnTo>
                  <a:lnTo>
                    <a:pt x="14451" y="31974"/>
                  </a:lnTo>
                  <a:lnTo>
                    <a:pt x="13981" y="32381"/>
                  </a:lnTo>
                  <a:lnTo>
                    <a:pt x="13480" y="32789"/>
                  </a:lnTo>
                  <a:lnTo>
                    <a:pt x="12978" y="33196"/>
                  </a:lnTo>
                  <a:lnTo>
                    <a:pt x="12476" y="33541"/>
                  </a:lnTo>
                  <a:lnTo>
                    <a:pt x="11944" y="33917"/>
                  </a:lnTo>
                  <a:lnTo>
                    <a:pt x="11379" y="34262"/>
                  </a:lnTo>
                  <a:lnTo>
                    <a:pt x="10815" y="34575"/>
                  </a:lnTo>
                  <a:lnTo>
                    <a:pt x="10220" y="34889"/>
                  </a:lnTo>
                  <a:lnTo>
                    <a:pt x="9624" y="35171"/>
                  </a:lnTo>
                  <a:lnTo>
                    <a:pt x="8997" y="35453"/>
                  </a:lnTo>
                  <a:lnTo>
                    <a:pt x="8370" y="35704"/>
                  </a:lnTo>
                  <a:lnTo>
                    <a:pt x="7712" y="35923"/>
                  </a:lnTo>
                  <a:lnTo>
                    <a:pt x="7054" y="36143"/>
                  </a:lnTo>
                  <a:lnTo>
                    <a:pt x="6364" y="36331"/>
                  </a:lnTo>
                  <a:lnTo>
                    <a:pt x="5674" y="36487"/>
                  </a:lnTo>
                  <a:lnTo>
                    <a:pt x="6615" y="33854"/>
                  </a:lnTo>
                  <a:lnTo>
                    <a:pt x="7586" y="31221"/>
                  </a:lnTo>
                  <a:lnTo>
                    <a:pt x="8778" y="30594"/>
                  </a:lnTo>
                  <a:lnTo>
                    <a:pt x="9937" y="29967"/>
                  </a:lnTo>
                  <a:lnTo>
                    <a:pt x="12257" y="28651"/>
                  </a:lnTo>
                  <a:lnTo>
                    <a:pt x="14577" y="27303"/>
                  </a:lnTo>
                  <a:lnTo>
                    <a:pt x="16865" y="25924"/>
                  </a:lnTo>
                  <a:lnTo>
                    <a:pt x="16959" y="25830"/>
                  </a:lnTo>
                  <a:lnTo>
                    <a:pt x="17053" y="25736"/>
                  </a:lnTo>
                  <a:lnTo>
                    <a:pt x="17116" y="25610"/>
                  </a:lnTo>
                  <a:lnTo>
                    <a:pt x="17147" y="25516"/>
                  </a:lnTo>
                  <a:lnTo>
                    <a:pt x="17147" y="25391"/>
                  </a:lnTo>
                  <a:lnTo>
                    <a:pt x="17147" y="25266"/>
                  </a:lnTo>
                  <a:lnTo>
                    <a:pt x="17116" y="25171"/>
                  </a:lnTo>
                  <a:lnTo>
                    <a:pt x="17053" y="25046"/>
                  </a:lnTo>
                  <a:lnTo>
                    <a:pt x="16990" y="24952"/>
                  </a:lnTo>
                  <a:lnTo>
                    <a:pt x="16928" y="24889"/>
                  </a:lnTo>
                  <a:lnTo>
                    <a:pt x="16834" y="24795"/>
                  </a:lnTo>
                  <a:lnTo>
                    <a:pt x="16708" y="24764"/>
                  </a:lnTo>
                  <a:lnTo>
                    <a:pt x="16614" y="24733"/>
                  </a:lnTo>
                  <a:lnTo>
                    <a:pt x="16489" y="24733"/>
                  </a:lnTo>
                  <a:lnTo>
                    <a:pt x="16363" y="24764"/>
                  </a:lnTo>
                  <a:lnTo>
                    <a:pt x="16238" y="24827"/>
                  </a:lnTo>
                  <a:lnTo>
                    <a:pt x="14295" y="25955"/>
                  </a:lnTo>
                  <a:lnTo>
                    <a:pt x="12320" y="27052"/>
                  </a:lnTo>
                  <a:lnTo>
                    <a:pt x="8370" y="29215"/>
                  </a:lnTo>
                  <a:lnTo>
                    <a:pt x="8840" y="27993"/>
                  </a:lnTo>
                  <a:lnTo>
                    <a:pt x="9342" y="26801"/>
                  </a:lnTo>
                  <a:lnTo>
                    <a:pt x="9875" y="25610"/>
                  </a:lnTo>
                  <a:lnTo>
                    <a:pt x="10439" y="24419"/>
                  </a:lnTo>
                  <a:lnTo>
                    <a:pt x="11035" y="23259"/>
                  </a:lnTo>
                  <a:lnTo>
                    <a:pt x="11630" y="22100"/>
                  </a:lnTo>
                  <a:lnTo>
                    <a:pt x="12288" y="20940"/>
                  </a:lnTo>
                  <a:lnTo>
                    <a:pt x="12978" y="19811"/>
                  </a:lnTo>
                  <a:lnTo>
                    <a:pt x="14389" y="19122"/>
                  </a:lnTo>
                  <a:lnTo>
                    <a:pt x="15799" y="18401"/>
                  </a:lnTo>
                  <a:lnTo>
                    <a:pt x="17178" y="17648"/>
                  </a:lnTo>
                  <a:lnTo>
                    <a:pt x="18558" y="16896"/>
                  </a:lnTo>
                  <a:lnTo>
                    <a:pt x="18652" y="16802"/>
                  </a:lnTo>
                  <a:lnTo>
                    <a:pt x="18746" y="16708"/>
                  </a:lnTo>
                  <a:lnTo>
                    <a:pt x="18808" y="16583"/>
                  </a:lnTo>
                  <a:lnTo>
                    <a:pt x="18840" y="16457"/>
                  </a:lnTo>
                  <a:lnTo>
                    <a:pt x="18871" y="16363"/>
                  </a:lnTo>
                  <a:lnTo>
                    <a:pt x="18840" y="16238"/>
                  </a:lnTo>
                  <a:lnTo>
                    <a:pt x="18808" y="16112"/>
                  </a:lnTo>
                  <a:lnTo>
                    <a:pt x="18777" y="16018"/>
                  </a:lnTo>
                  <a:lnTo>
                    <a:pt x="18714" y="15924"/>
                  </a:lnTo>
                  <a:lnTo>
                    <a:pt x="18620" y="15830"/>
                  </a:lnTo>
                  <a:lnTo>
                    <a:pt x="18526" y="15768"/>
                  </a:lnTo>
                  <a:lnTo>
                    <a:pt x="18432" y="15705"/>
                  </a:lnTo>
                  <a:lnTo>
                    <a:pt x="18307" y="15674"/>
                  </a:lnTo>
                  <a:lnTo>
                    <a:pt x="18181" y="15674"/>
                  </a:lnTo>
                  <a:lnTo>
                    <a:pt x="18056" y="15705"/>
                  </a:lnTo>
                  <a:lnTo>
                    <a:pt x="17931" y="15768"/>
                  </a:lnTo>
                  <a:lnTo>
                    <a:pt x="16144" y="16739"/>
                  </a:lnTo>
                  <a:lnTo>
                    <a:pt x="14326" y="17680"/>
                  </a:lnTo>
                  <a:lnTo>
                    <a:pt x="15141" y="16332"/>
                  </a:lnTo>
                  <a:lnTo>
                    <a:pt x="15517" y="15674"/>
                  </a:lnTo>
                  <a:lnTo>
                    <a:pt x="15893" y="14984"/>
                  </a:lnTo>
                  <a:lnTo>
                    <a:pt x="16238" y="14294"/>
                  </a:lnTo>
                  <a:lnTo>
                    <a:pt x="16551" y="13605"/>
                  </a:lnTo>
                  <a:lnTo>
                    <a:pt x="16834" y="12915"/>
                  </a:lnTo>
                  <a:lnTo>
                    <a:pt x="17116" y="12194"/>
                  </a:lnTo>
                  <a:lnTo>
                    <a:pt x="17335" y="11473"/>
                  </a:lnTo>
                  <a:lnTo>
                    <a:pt x="17492" y="10752"/>
                  </a:lnTo>
                  <a:lnTo>
                    <a:pt x="17649" y="10031"/>
                  </a:lnTo>
                  <a:lnTo>
                    <a:pt x="17743" y="9279"/>
                  </a:lnTo>
                  <a:lnTo>
                    <a:pt x="17774" y="8495"/>
                  </a:lnTo>
                  <a:lnTo>
                    <a:pt x="17743" y="7712"/>
                  </a:lnTo>
                  <a:lnTo>
                    <a:pt x="17680" y="6928"/>
                  </a:lnTo>
                  <a:lnTo>
                    <a:pt x="17555" y="6113"/>
                  </a:lnTo>
                  <a:lnTo>
                    <a:pt x="17523" y="6019"/>
                  </a:lnTo>
                  <a:lnTo>
                    <a:pt x="17461" y="5988"/>
                  </a:lnTo>
                  <a:lnTo>
                    <a:pt x="17398" y="5956"/>
                  </a:lnTo>
                  <a:lnTo>
                    <a:pt x="17304" y="5956"/>
                  </a:lnTo>
                  <a:lnTo>
                    <a:pt x="17241" y="5988"/>
                  </a:lnTo>
                  <a:lnTo>
                    <a:pt x="17178" y="6019"/>
                  </a:lnTo>
                  <a:lnTo>
                    <a:pt x="17116" y="6082"/>
                  </a:lnTo>
                  <a:lnTo>
                    <a:pt x="17084" y="6176"/>
                  </a:lnTo>
                  <a:lnTo>
                    <a:pt x="16990" y="7053"/>
                  </a:lnTo>
                  <a:lnTo>
                    <a:pt x="16865" y="7868"/>
                  </a:lnTo>
                  <a:lnTo>
                    <a:pt x="16677" y="8715"/>
                  </a:lnTo>
                  <a:lnTo>
                    <a:pt x="16426" y="9530"/>
                  </a:lnTo>
                  <a:lnTo>
                    <a:pt x="16175" y="10313"/>
                  </a:lnTo>
                  <a:lnTo>
                    <a:pt x="15893" y="11066"/>
                  </a:lnTo>
                  <a:lnTo>
                    <a:pt x="15580" y="11849"/>
                  </a:lnTo>
                  <a:lnTo>
                    <a:pt x="15235" y="12570"/>
                  </a:lnTo>
                  <a:lnTo>
                    <a:pt x="14859" y="13323"/>
                  </a:lnTo>
                  <a:lnTo>
                    <a:pt x="14483" y="14044"/>
                  </a:lnTo>
                  <a:lnTo>
                    <a:pt x="13636" y="15485"/>
                  </a:lnTo>
                  <a:lnTo>
                    <a:pt x="12759" y="16896"/>
                  </a:lnTo>
                  <a:lnTo>
                    <a:pt x="11881" y="18307"/>
                  </a:lnTo>
                  <a:lnTo>
                    <a:pt x="11505" y="16395"/>
                  </a:lnTo>
                  <a:lnTo>
                    <a:pt x="11066" y="14514"/>
                  </a:lnTo>
                  <a:lnTo>
                    <a:pt x="10815" y="13573"/>
                  </a:lnTo>
                  <a:lnTo>
                    <a:pt x="10533" y="12664"/>
                  </a:lnTo>
                  <a:lnTo>
                    <a:pt x="10251" y="11755"/>
                  </a:lnTo>
                  <a:lnTo>
                    <a:pt x="9906" y="10846"/>
                  </a:lnTo>
                  <a:lnTo>
                    <a:pt x="9875" y="10752"/>
                  </a:lnTo>
                  <a:lnTo>
                    <a:pt x="9781" y="10689"/>
                  </a:lnTo>
                  <a:lnTo>
                    <a:pt x="9718" y="10658"/>
                  </a:lnTo>
                  <a:lnTo>
                    <a:pt x="9624" y="10658"/>
                  </a:lnTo>
                  <a:lnTo>
                    <a:pt x="9530" y="10689"/>
                  </a:lnTo>
                  <a:lnTo>
                    <a:pt x="9467" y="10721"/>
                  </a:lnTo>
                  <a:lnTo>
                    <a:pt x="9436" y="10784"/>
                  </a:lnTo>
                  <a:lnTo>
                    <a:pt x="9405" y="10878"/>
                  </a:lnTo>
                  <a:lnTo>
                    <a:pt x="9467" y="12037"/>
                  </a:lnTo>
                  <a:lnTo>
                    <a:pt x="9593" y="13166"/>
                  </a:lnTo>
                  <a:lnTo>
                    <a:pt x="9749" y="14294"/>
                  </a:lnTo>
                  <a:lnTo>
                    <a:pt x="9937" y="15454"/>
                  </a:lnTo>
                  <a:lnTo>
                    <a:pt x="10157" y="16551"/>
                  </a:lnTo>
                  <a:lnTo>
                    <a:pt x="10376" y="17680"/>
                  </a:lnTo>
                  <a:lnTo>
                    <a:pt x="10846" y="19937"/>
                  </a:lnTo>
                  <a:lnTo>
                    <a:pt x="10000" y="21347"/>
                  </a:lnTo>
                  <a:lnTo>
                    <a:pt x="9624" y="22037"/>
                  </a:lnTo>
                  <a:lnTo>
                    <a:pt x="9216" y="22789"/>
                  </a:lnTo>
                  <a:lnTo>
                    <a:pt x="8495" y="24231"/>
                  </a:lnTo>
                  <a:lnTo>
                    <a:pt x="7806" y="25704"/>
                  </a:lnTo>
                  <a:lnTo>
                    <a:pt x="7148" y="27209"/>
                  </a:lnTo>
                  <a:lnTo>
                    <a:pt x="6552" y="28745"/>
                  </a:lnTo>
                  <a:lnTo>
                    <a:pt x="6050" y="26457"/>
                  </a:lnTo>
                  <a:lnTo>
                    <a:pt x="5486" y="24200"/>
                  </a:lnTo>
                  <a:lnTo>
                    <a:pt x="5204" y="23071"/>
                  </a:lnTo>
                  <a:lnTo>
                    <a:pt x="4859" y="21943"/>
                  </a:lnTo>
                  <a:lnTo>
                    <a:pt x="4515" y="20846"/>
                  </a:lnTo>
                  <a:lnTo>
                    <a:pt x="4107" y="19780"/>
                  </a:lnTo>
                  <a:lnTo>
                    <a:pt x="4044" y="19655"/>
                  </a:lnTo>
                  <a:lnTo>
                    <a:pt x="3919" y="19560"/>
                  </a:lnTo>
                  <a:lnTo>
                    <a:pt x="3825" y="19529"/>
                  </a:lnTo>
                  <a:lnTo>
                    <a:pt x="3574" y="19529"/>
                  </a:lnTo>
                  <a:lnTo>
                    <a:pt x="3480" y="19592"/>
                  </a:lnTo>
                  <a:lnTo>
                    <a:pt x="3417" y="19717"/>
                  </a:lnTo>
                  <a:lnTo>
                    <a:pt x="3417" y="19843"/>
                  </a:lnTo>
                  <a:lnTo>
                    <a:pt x="3543" y="21253"/>
                  </a:lnTo>
                  <a:lnTo>
                    <a:pt x="3762" y="22664"/>
                  </a:lnTo>
                  <a:lnTo>
                    <a:pt x="4044" y="24074"/>
                  </a:lnTo>
                  <a:lnTo>
                    <a:pt x="4358" y="25485"/>
                  </a:lnTo>
                  <a:lnTo>
                    <a:pt x="5016" y="28275"/>
                  </a:lnTo>
                  <a:lnTo>
                    <a:pt x="5674" y="31065"/>
                  </a:lnTo>
                  <a:lnTo>
                    <a:pt x="5204" y="32444"/>
                  </a:lnTo>
                  <a:lnTo>
                    <a:pt x="4765" y="33854"/>
                  </a:lnTo>
                  <a:lnTo>
                    <a:pt x="3919" y="36613"/>
                  </a:lnTo>
                  <a:lnTo>
                    <a:pt x="3386" y="35296"/>
                  </a:lnTo>
                  <a:lnTo>
                    <a:pt x="2947" y="33980"/>
                  </a:lnTo>
                  <a:lnTo>
                    <a:pt x="2602" y="32632"/>
                  </a:lnTo>
                  <a:lnTo>
                    <a:pt x="2289" y="31284"/>
                  </a:lnTo>
                  <a:lnTo>
                    <a:pt x="2195" y="30594"/>
                  </a:lnTo>
                  <a:lnTo>
                    <a:pt x="2070" y="29905"/>
                  </a:lnTo>
                  <a:lnTo>
                    <a:pt x="2007" y="29246"/>
                  </a:lnTo>
                  <a:lnTo>
                    <a:pt x="1944" y="28557"/>
                  </a:lnTo>
                  <a:lnTo>
                    <a:pt x="1913" y="27867"/>
                  </a:lnTo>
                  <a:lnTo>
                    <a:pt x="1881" y="27209"/>
                  </a:lnTo>
                  <a:lnTo>
                    <a:pt x="1881" y="26519"/>
                  </a:lnTo>
                  <a:lnTo>
                    <a:pt x="1913" y="25830"/>
                  </a:lnTo>
                  <a:lnTo>
                    <a:pt x="1944" y="25171"/>
                  </a:lnTo>
                  <a:lnTo>
                    <a:pt x="2007" y="24482"/>
                  </a:lnTo>
                  <a:lnTo>
                    <a:pt x="2101" y="23824"/>
                  </a:lnTo>
                  <a:lnTo>
                    <a:pt x="2195" y="23134"/>
                  </a:lnTo>
                  <a:lnTo>
                    <a:pt x="2320" y="22476"/>
                  </a:lnTo>
                  <a:lnTo>
                    <a:pt x="2477" y="21786"/>
                  </a:lnTo>
                  <a:lnTo>
                    <a:pt x="2665" y="21128"/>
                  </a:lnTo>
                  <a:lnTo>
                    <a:pt x="2853" y="20470"/>
                  </a:lnTo>
                  <a:lnTo>
                    <a:pt x="3073" y="19811"/>
                  </a:lnTo>
                  <a:lnTo>
                    <a:pt x="3292" y="19184"/>
                  </a:lnTo>
                  <a:lnTo>
                    <a:pt x="3574" y="18526"/>
                  </a:lnTo>
                  <a:lnTo>
                    <a:pt x="3856" y="17868"/>
                  </a:lnTo>
                  <a:lnTo>
                    <a:pt x="4170" y="17241"/>
                  </a:lnTo>
                  <a:lnTo>
                    <a:pt x="4483" y="16614"/>
                  </a:lnTo>
                  <a:lnTo>
                    <a:pt x="4859" y="15987"/>
                  </a:lnTo>
                  <a:lnTo>
                    <a:pt x="5235" y="15360"/>
                  </a:lnTo>
                  <a:lnTo>
                    <a:pt x="5580" y="14859"/>
                  </a:lnTo>
                  <a:lnTo>
                    <a:pt x="5925" y="14326"/>
                  </a:lnTo>
                  <a:lnTo>
                    <a:pt x="6301" y="13855"/>
                  </a:lnTo>
                  <a:lnTo>
                    <a:pt x="6709" y="13354"/>
                  </a:lnTo>
                  <a:lnTo>
                    <a:pt x="7492" y="12445"/>
                  </a:lnTo>
                  <a:lnTo>
                    <a:pt x="8339" y="11567"/>
                  </a:lnTo>
                  <a:lnTo>
                    <a:pt x="9216" y="10752"/>
                  </a:lnTo>
                  <a:lnTo>
                    <a:pt x="10125" y="9969"/>
                  </a:lnTo>
                  <a:lnTo>
                    <a:pt x="11066" y="9185"/>
                  </a:lnTo>
                  <a:lnTo>
                    <a:pt x="12006" y="8464"/>
                  </a:lnTo>
                  <a:lnTo>
                    <a:pt x="13887" y="6991"/>
                  </a:lnTo>
                  <a:lnTo>
                    <a:pt x="15799" y="5517"/>
                  </a:lnTo>
                  <a:lnTo>
                    <a:pt x="16708" y="4734"/>
                  </a:lnTo>
                  <a:lnTo>
                    <a:pt x="17617" y="3950"/>
                  </a:lnTo>
                  <a:lnTo>
                    <a:pt x="18495" y="3135"/>
                  </a:lnTo>
                  <a:lnTo>
                    <a:pt x="19341" y="2257"/>
                  </a:lnTo>
                  <a:close/>
                  <a:moveTo>
                    <a:pt x="19561" y="0"/>
                  </a:moveTo>
                  <a:lnTo>
                    <a:pt x="19373" y="32"/>
                  </a:lnTo>
                  <a:lnTo>
                    <a:pt x="19216" y="94"/>
                  </a:lnTo>
                  <a:lnTo>
                    <a:pt x="19059" y="220"/>
                  </a:lnTo>
                  <a:lnTo>
                    <a:pt x="18526" y="815"/>
                  </a:lnTo>
                  <a:lnTo>
                    <a:pt x="17962" y="1411"/>
                  </a:lnTo>
                  <a:lnTo>
                    <a:pt x="17366" y="1975"/>
                  </a:lnTo>
                  <a:lnTo>
                    <a:pt x="16771" y="2508"/>
                  </a:lnTo>
                  <a:lnTo>
                    <a:pt x="16144" y="3010"/>
                  </a:lnTo>
                  <a:lnTo>
                    <a:pt x="15486" y="3511"/>
                  </a:lnTo>
                  <a:lnTo>
                    <a:pt x="14200" y="4452"/>
                  </a:lnTo>
                  <a:lnTo>
                    <a:pt x="11536" y="6332"/>
                  </a:lnTo>
                  <a:lnTo>
                    <a:pt x="10220" y="7273"/>
                  </a:lnTo>
                  <a:lnTo>
                    <a:pt x="9593" y="7774"/>
                  </a:lnTo>
                  <a:lnTo>
                    <a:pt x="8966" y="8307"/>
                  </a:lnTo>
                  <a:lnTo>
                    <a:pt x="8401" y="8777"/>
                  </a:lnTo>
                  <a:lnTo>
                    <a:pt x="7869" y="9279"/>
                  </a:lnTo>
                  <a:lnTo>
                    <a:pt x="7336" y="9812"/>
                  </a:lnTo>
                  <a:lnTo>
                    <a:pt x="6834" y="10345"/>
                  </a:lnTo>
                  <a:lnTo>
                    <a:pt x="6333" y="10878"/>
                  </a:lnTo>
                  <a:lnTo>
                    <a:pt x="5862" y="11410"/>
                  </a:lnTo>
                  <a:lnTo>
                    <a:pt x="5392" y="11975"/>
                  </a:lnTo>
                  <a:lnTo>
                    <a:pt x="4922" y="12570"/>
                  </a:lnTo>
                  <a:lnTo>
                    <a:pt x="4515" y="13166"/>
                  </a:lnTo>
                  <a:lnTo>
                    <a:pt x="4076" y="13761"/>
                  </a:lnTo>
                  <a:lnTo>
                    <a:pt x="3668" y="14388"/>
                  </a:lnTo>
                  <a:lnTo>
                    <a:pt x="3292" y="14984"/>
                  </a:lnTo>
                  <a:lnTo>
                    <a:pt x="2916" y="15642"/>
                  </a:lnTo>
                  <a:lnTo>
                    <a:pt x="2571" y="16269"/>
                  </a:lnTo>
                  <a:lnTo>
                    <a:pt x="2258" y="16927"/>
                  </a:lnTo>
                  <a:lnTo>
                    <a:pt x="1944" y="17586"/>
                  </a:lnTo>
                  <a:lnTo>
                    <a:pt x="1662" y="18244"/>
                  </a:lnTo>
                  <a:lnTo>
                    <a:pt x="1411" y="18902"/>
                  </a:lnTo>
                  <a:lnTo>
                    <a:pt x="1192" y="19529"/>
                  </a:lnTo>
                  <a:lnTo>
                    <a:pt x="972" y="20187"/>
                  </a:lnTo>
                  <a:lnTo>
                    <a:pt x="784" y="20846"/>
                  </a:lnTo>
                  <a:lnTo>
                    <a:pt x="596" y="21535"/>
                  </a:lnTo>
                  <a:lnTo>
                    <a:pt x="471" y="22194"/>
                  </a:lnTo>
                  <a:lnTo>
                    <a:pt x="314" y="22852"/>
                  </a:lnTo>
                  <a:lnTo>
                    <a:pt x="220" y="23541"/>
                  </a:lnTo>
                  <a:lnTo>
                    <a:pt x="126" y="24200"/>
                  </a:lnTo>
                  <a:lnTo>
                    <a:pt x="63" y="24889"/>
                  </a:lnTo>
                  <a:lnTo>
                    <a:pt x="32" y="25548"/>
                  </a:lnTo>
                  <a:lnTo>
                    <a:pt x="1" y="26237"/>
                  </a:lnTo>
                  <a:lnTo>
                    <a:pt x="1" y="26927"/>
                  </a:lnTo>
                  <a:lnTo>
                    <a:pt x="32" y="27585"/>
                  </a:lnTo>
                  <a:lnTo>
                    <a:pt x="63" y="28275"/>
                  </a:lnTo>
                  <a:lnTo>
                    <a:pt x="126" y="28933"/>
                  </a:lnTo>
                  <a:lnTo>
                    <a:pt x="220" y="29591"/>
                  </a:lnTo>
                  <a:lnTo>
                    <a:pt x="314" y="30281"/>
                  </a:lnTo>
                  <a:lnTo>
                    <a:pt x="471" y="30939"/>
                  </a:lnTo>
                  <a:lnTo>
                    <a:pt x="596" y="31597"/>
                  </a:lnTo>
                  <a:lnTo>
                    <a:pt x="784" y="32256"/>
                  </a:lnTo>
                  <a:lnTo>
                    <a:pt x="972" y="32883"/>
                  </a:lnTo>
                  <a:lnTo>
                    <a:pt x="1192" y="33541"/>
                  </a:lnTo>
                  <a:lnTo>
                    <a:pt x="1411" y="34168"/>
                  </a:lnTo>
                  <a:lnTo>
                    <a:pt x="1662" y="34795"/>
                  </a:lnTo>
                  <a:lnTo>
                    <a:pt x="1944" y="35422"/>
                  </a:lnTo>
                  <a:lnTo>
                    <a:pt x="2258" y="36049"/>
                  </a:lnTo>
                  <a:lnTo>
                    <a:pt x="2571" y="36644"/>
                  </a:lnTo>
                  <a:lnTo>
                    <a:pt x="2916" y="37271"/>
                  </a:lnTo>
                  <a:lnTo>
                    <a:pt x="3292" y="37835"/>
                  </a:lnTo>
                  <a:lnTo>
                    <a:pt x="3668" y="38431"/>
                  </a:lnTo>
                  <a:lnTo>
                    <a:pt x="3762" y="38525"/>
                  </a:lnTo>
                  <a:lnTo>
                    <a:pt x="3825" y="38588"/>
                  </a:lnTo>
                  <a:lnTo>
                    <a:pt x="3919" y="38619"/>
                  </a:lnTo>
                  <a:lnTo>
                    <a:pt x="4013" y="38650"/>
                  </a:lnTo>
                  <a:lnTo>
                    <a:pt x="4107" y="38650"/>
                  </a:lnTo>
                  <a:lnTo>
                    <a:pt x="4201" y="38619"/>
                  </a:lnTo>
                  <a:lnTo>
                    <a:pt x="4358" y="38556"/>
                  </a:lnTo>
                  <a:lnTo>
                    <a:pt x="4734" y="38556"/>
                  </a:lnTo>
                  <a:lnTo>
                    <a:pt x="5518" y="38431"/>
                  </a:lnTo>
                  <a:lnTo>
                    <a:pt x="6301" y="38243"/>
                  </a:lnTo>
                  <a:lnTo>
                    <a:pt x="7085" y="38055"/>
                  </a:lnTo>
                  <a:lnTo>
                    <a:pt x="7837" y="37835"/>
                  </a:lnTo>
                  <a:lnTo>
                    <a:pt x="8558" y="37585"/>
                  </a:lnTo>
                  <a:lnTo>
                    <a:pt x="9279" y="37334"/>
                  </a:lnTo>
                  <a:lnTo>
                    <a:pt x="9969" y="37052"/>
                  </a:lnTo>
                  <a:lnTo>
                    <a:pt x="10658" y="36707"/>
                  </a:lnTo>
                  <a:lnTo>
                    <a:pt x="11317" y="36393"/>
                  </a:lnTo>
                  <a:lnTo>
                    <a:pt x="11975" y="36017"/>
                  </a:lnTo>
                  <a:lnTo>
                    <a:pt x="12602" y="35641"/>
                  </a:lnTo>
                  <a:lnTo>
                    <a:pt x="13229" y="35234"/>
                  </a:lnTo>
                  <a:lnTo>
                    <a:pt x="13824" y="34826"/>
                  </a:lnTo>
                  <a:lnTo>
                    <a:pt x="14389" y="34387"/>
                  </a:lnTo>
                  <a:lnTo>
                    <a:pt x="14953" y="33917"/>
                  </a:lnTo>
                  <a:lnTo>
                    <a:pt x="15486" y="33447"/>
                  </a:lnTo>
                  <a:lnTo>
                    <a:pt x="16019" y="32945"/>
                  </a:lnTo>
                  <a:lnTo>
                    <a:pt x="16520" y="32412"/>
                  </a:lnTo>
                  <a:lnTo>
                    <a:pt x="17022" y="31880"/>
                  </a:lnTo>
                  <a:lnTo>
                    <a:pt x="17492" y="31347"/>
                  </a:lnTo>
                  <a:lnTo>
                    <a:pt x="17962" y="30782"/>
                  </a:lnTo>
                  <a:lnTo>
                    <a:pt x="18401" y="30187"/>
                  </a:lnTo>
                  <a:lnTo>
                    <a:pt x="18808" y="29591"/>
                  </a:lnTo>
                  <a:lnTo>
                    <a:pt x="19216" y="28996"/>
                  </a:lnTo>
                  <a:lnTo>
                    <a:pt x="19592" y="28369"/>
                  </a:lnTo>
                  <a:lnTo>
                    <a:pt x="19968" y="27742"/>
                  </a:lnTo>
                  <a:lnTo>
                    <a:pt x="20313" y="27084"/>
                  </a:lnTo>
                  <a:lnTo>
                    <a:pt x="20658" y="26425"/>
                  </a:lnTo>
                  <a:lnTo>
                    <a:pt x="20971" y="25767"/>
                  </a:lnTo>
                  <a:lnTo>
                    <a:pt x="21253" y="25109"/>
                  </a:lnTo>
                  <a:lnTo>
                    <a:pt x="21536" y="24419"/>
                  </a:lnTo>
                  <a:lnTo>
                    <a:pt x="21786" y="23730"/>
                  </a:lnTo>
                  <a:lnTo>
                    <a:pt x="22037" y="23009"/>
                  </a:lnTo>
                  <a:lnTo>
                    <a:pt x="22256" y="22288"/>
                  </a:lnTo>
                  <a:lnTo>
                    <a:pt x="22476" y="21598"/>
                  </a:lnTo>
                  <a:lnTo>
                    <a:pt x="22664" y="20846"/>
                  </a:lnTo>
                  <a:lnTo>
                    <a:pt x="22821" y="20125"/>
                  </a:lnTo>
                  <a:lnTo>
                    <a:pt x="22977" y="19404"/>
                  </a:lnTo>
                  <a:lnTo>
                    <a:pt x="23103" y="18651"/>
                  </a:lnTo>
                  <a:lnTo>
                    <a:pt x="23228" y="17899"/>
                  </a:lnTo>
                  <a:lnTo>
                    <a:pt x="23385" y="16426"/>
                  </a:lnTo>
                  <a:lnTo>
                    <a:pt x="23510" y="14890"/>
                  </a:lnTo>
                  <a:lnTo>
                    <a:pt x="23510" y="13385"/>
                  </a:lnTo>
                  <a:lnTo>
                    <a:pt x="23510" y="12633"/>
                  </a:lnTo>
                  <a:lnTo>
                    <a:pt x="23479" y="11881"/>
                  </a:lnTo>
                  <a:lnTo>
                    <a:pt x="23416" y="11128"/>
                  </a:lnTo>
                  <a:lnTo>
                    <a:pt x="23354" y="10376"/>
                  </a:lnTo>
                  <a:lnTo>
                    <a:pt x="23260" y="9624"/>
                  </a:lnTo>
                  <a:lnTo>
                    <a:pt x="23134" y="8871"/>
                  </a:lnTo>
                  <a:lnTo>
                    <a:pt x="23009" y="8150"/>
                  </a:lnTo>
                  <a:lnTo>
                    <a:pt x="22852" y="7398"/>
                  </a:lnTo>
                  <a:lnTo>
                    <a:pt x="22695" y="6677"/>
                  </a:lnTo>
                  <a:lnTo>
                    <a:pt x="22507" y="5925"/>
                  </a:lnTo>
                  <a:lnTo>
                    <a:pt x="22288" y="5204"/>
                  </a:lnTo>
                  <a:lnTo>
                    <a:pt x="22068" y="4514"/>
                  </a:lnTo>
                  <a:lnTo>
                    <a:pt x="21818" y="3793"/>
                  </a:lnTo>
                  <a:lnTo>
                    <a:pt x="21567" y="3104"/>
                  </a:lnTo>
                  <a:lnTo>
                    <a:pt x="21285" y="2414"/>
                  </a:lnTo>
                  <a:lnTo>
                    <a:pt x="20971" y="1724"/>
                  </a:lnTo>
                  <a:lnTo>
                    <a:pt x="20658" y="1066"/>
                  </a:lnTo>
                  <a:lnTo>
                    <a:pt x="20313" y="408"/>
                  </a:lnTo>
                  <a:lnTo>
                    <a:pt x="20219" y="251"/>
                  </a:lnTo>
                  <a:lnTo>
                    <a:pt x="20062" y="126"/>
                  </a:lnTo>
                  <a:lnTo>
                    <a:pt x="19906" y="63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9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h="42037" w="41534">
                  <a:moveTo>
                    <a:pt x="23416" y="1411"/>
                  </a:moveTo>
                  <a:lnTo>
                    <a:pt x="23917" y="1443"/>
                  </a:lnTo>
                  <a:lnTo>
                    <a:pt x="24419" y="1505"/>
                  </a:lnTo>
                  <a:lnTo>
                    <a:pt x="24920" y="1568"/>
                  </a:lnTo>
                  <a:lnTo>
                    <a:pt x="25422" y="1662"/>
                  </a:lnTo>
                  <a:lnTo>
                    <a:pt x="25924" y="1756"/>
                  </a:lnTo>
                  <a:lnTo>
                    <a:pt x="26425" y="1913"/>
                  </a:lnTo>
                  <a:lnTo>
                    <a:pt x="26927" y="2070"/>
                  </a:lnTo>
                  <a:lnTo>
                    <a:pt x="27491" y="2289"/>
                  </a:lnTo>
                  <a:lnTo>
                    <a:pt x="28055" y="2509"/>
                  </a:lnTo>
                  <a:lnTo>
                    <a:pt x="28557" y="2791"/>
                  </a:lnTo>
                  <a:lnTo>
                    <a:pt x="29089" y="3073"/>
                  </a:lnTo>
                  <a:lnTo>
                    <a:pt x="29560" y="3355"/>
                  </a:lnTo>
                  <a:lnTo>
                    <a:pt x="30030" y="3700"/>
                  </a:lnTo>
                  <a:lnTo>
                    <a:pt x="30469" y="4045"/>
                  </a:lnTo>
                  <a:lnTo>
                    <a:pt x="30876" y="4421"/>
                  </a:lnTo>
                  <a:lnTo>
                    <a:pt x="31284" y="4797"/>
                  </a:lnTo>
                  <a:lnTo>
                    <a:pt x="31660" y="5204"/>
                  </a:lnTo>
                  <a:lnTo>
                    <a:pt x="32036" y="5612"/>
                  </a:lnTo>
                  <a:lnTo>
                    <a:pt x="32349" y="6051"/>
                  </a:lnTo>
                  <a:lnTo>
                    <a:pt x="32663" y="6521"/>
                  </a:lnTo>
                  <a:lnTo>
                    <a:pt x="32976" y="6991"/>
                  </a:lnTo>
                  <a:lnTo>
                    <a:pt x="33227" y="7461"/>
                  </a:lnTo>
                  <a:lnTo>
                    <a:pt x="33478" y="7931"/>
                  </a:lnTo>
                  <a:lnTo>
                    <a:pt x="33697" y="8433"/>
                  </a:lnTo>
                  <a:lnTo>
                    <a:pt x="33917" y="8966"/>
                  </a:lnTo>
                  <a:lnTo>
                    <a:pt x="34105" y="9499"/>
                  </a:lnTo>
                  <a:lnTo>
                    <a:pt x="34262" y="10000"/>
                  </a:lnTo>
                  <a:lnTo>
                    <a:pt x="34387" y="10565"/>
                  </a:lnTo>
                  <a:lnTo>
                    <a:pt x="34512" y="11097"/>
                  </a:lnTo>
                  <a:lnTo>
                    <a:pt x="34575" y="11662"/>
                  </a:lnTo>
                  <a:lnTo>
                    <a:pt x="34638" y="12226"/>
                  </a:lnTo>
                  <a:lnTo>
                    <a:pt x="34700" y="12759"/>
                  </a:lnTo>
                  <a:lnTo>
                    <a:pt x="34700" y="13323"/>
                  </a:lnTo>
                  <a:lnTo>
                    <a:pt x="34700" y="13919"/>
                  </a:lnTo>
                  <a:lnTo>
                    <a:pt x="34669" y="14483"/>
                  </a:lnTo>
                  <a:lnTo>
                    <a:pt x="34606" y="15047"/>
                  </a:lnTo>
                  <a:lnTo>
                    <a:pt x="34512" y="15611"/>
                  </a:lnTo>
                  <a:lnTo>
                    <a:pt x="34418" y="16176"/>
                  </a:lnTo>
                  <a:lnTo>
                    <a:pt x="34293" y="16740"/>
                  </a:lnTo>
                  <a:lnTo>
                    <a:pt x="34262" y="16928"/>
                  </a:lnTo>
                  <a:lnTo>
                    <a:pt x="34262" y="17116"/>
                  </a:lnTo>
                  <a:lnTo>
                    <a:pt x="34293" y="17273"/>
                  </a:lnTo>
                  <a:lnTo>
                    <a:pt x="34387" y="17429"/>
                  </a:lnTo>
                  <a:lnTo>
                    <a:pt x="34481" y="17586"/>
                  </a:lnTo>
                  <a:lnTo>
                    <a:pt x="34606" y="17680"/>
                  </a:lnTo>
                  <a:lnTo>
                    <a:pt x="34763" y="17806"/>
                  </a:lnTo>
                  <a:lnTo>
                    <a:pt x="34920" y="17868"/>
                  </a:lnTo>
                  <a:lnTo>
                    <a:pt x="35453" y="18088"/>
                  </a:lnTo>
                  <a:lnTo>
                    <a:pt x="35923" y="18338"/>
                  </a:lnTo>
                  <a:lnTo>
                    <a:pt x="36393" y="18621"/>
                  </a:lnTo>
                  <a:lnTo>
                    <a:pt x="36801" y="18934"/>
                  </a:lnTo>
                  <a:lnTo>
                    <a:pt x="37177" y="19279"/>
                  </a:lnTo>
                  <a:lnTo>
                    <a:pt x="37553" y="19686"/>
                  </a:lnTo>
                  <a:lnTo>
                    <a:pt x="37866" y="20094"/>
                  </a:lnTo>
                  <a:lnTo>
                    <a:pt x="38149" y="20533"/>
                  </a:lnTo>
                  <a:lnTo>
                    <a:pt x="38431" y="20972"/>
                  </a:lnTo>
                  <a:lnTo>
                    <a:pt x="38650" y="21442"/>
                  </a:lnTo>
                  <a:lnTo>
                    <a:pt x="38869" y="21943"/>
                  </a:lnTo>
                  <a:lnTo>
                    <a:pt x="39058" y="22476"/>
                  </a:lnTo>
                  <a:lnTo>
                    <a:pt x="39183" y="23009"/>
                  </a:lnTo>
                  <a:lnTo>
                    <a:pt x="39308" y="23542"/>
                  </a:lnTo>
                  <a:lnTo>
                    <a:pt x="39434" y="24106"/>
                  </a:lnTo>
                  <a:lnTo>
                    <a:pt x="39496" y="24670"/>
                  </a:lnTo>
                  <a:lnTo>
                    <a:pt x="39559" y="25235"/>
                  </a:lnTo>
                  <a:lnTo>
                    <a:pt x="39590" y="25799"/>
                  </a:lnTo>
                  <a:lnTo>
                    <a:pt x="39590" y="26363"/>
                  </a:lnTo>
                  <a:lnTo>
                    <a:pt x="39559" y="26959"/>
                  </a:lnTo>
                  <a:lnTo>
                    <a:pt x="39528" y="27523"/>
                  </a:lnTo>
                  <a:lnTo>
                    <a:pt x="39465" y="28087"/>
                  </a:lnTo>
                  <a:lnTo>
                    <a:pt x="39402" y="28651"/>
                  </a:lnTo>
                  <a:lnTo>
                    <a:pt x="39308" y="29216"/>
                  </a:lnTo>
                  <a:lnTo>
                    <a:pt x="39183" y="29780"/>
                  </a:lnTo>
                  <a:lnTo>
                    <a:pt x="39058" y="30313"/>
                  </a:lnTo>
                  <a:lnTo>
                    <a:pt x="38901" y="30814"/>
                  </a:lnTo>
                  <a:lnTo>
                    <a:pt x="38744" y="31347"/>
                  </a:lnTo>
                  <a:lnTo>
                    <a:pt x="38556" y="31817"/>
                  </a:lnTo>
                  <a:lnTo>
                    <a:pt x="38337" y="32288"/>
                  </a:lnTo>
                  <a:lnTo>
                    <a:pt x="38117" y="32726"/>
                  </a:lnTo>
                  <a:lnTo>
                    <a:pt x="37898" y="33165"/>
                  </a:lnTo>
                  <a:lnTo>
                    <a:pt x="37616" y="33604"/>
                  </a:lnTo>
                  <a:lnTo>
                    <a:pt x="37334" y="34043"/>
                  </a:lnTo>
                  <a:lnTo>
                    <a:pt x="37020" y="34450"/>
                  </a:lnTo>
                  <a:lnTo>
                    <a:pt x="36675" y="34858"/>
                  </a:lnTo>
                  <a:lnTo>
                    <a:pt x="36330" y="35234"/>
                  </a:lnTo>
                  <a:lnTo>
                    <a:pt x="35986" y="35610"/>
                  </a:lnTo>
                  <a:lnTo>
                    <a:pt x="35609" y="35955"/>
                  </a:lnTo>
                  <a:lnTo>
                    <a:pt x="35202" y="36268"/>
                  </a:lnTo>
                  <a:lnTo>
                    <a:pt x="34826" y="36551"/>
                  </a:lnTo>
                  <a:lnTo>
                    <a:pt x="34387" y="36833"/>
                  </a:lnTo>
                  <a:lnTo>
                    <a:pt x="33979" y="37083"/>
                  </a:lnTo>
                  <a:lnTo>
                    <a:pt x="33541" y="37334"/>
                  </a:lnTo>
                  <a:lnTo>
                    <a:pt x="33102" y="37554"/>
                  </a:lnTo>
                  <a:lnTo>
                    <a:pt x="32632" y="37742"/>
                  </a:lnTo>
                  <a:lnTo>
                    <a:pt x="32193" y="37899"/>
                  </a:lnTo>
                  <a:lnTo>
                    <a:pt x="31723" y="38024"/>
                  </a:lnTo>
                  <a:lnTo>
                    <a:pt x="31252" y="38149"/>
                  </a:lnTo>
                  <a:lnTo>
                    <a:pt x="30782" y="38243"/>
                  </a:lnTo>
                  <a:lnTo>
                    <a:pt x="30281" y="38306"/>
                  </a:lnTo>
                  <a:lnTo>
                    <a:pt x="29810" y="38337"/>
                  </a:lnTo>
                  <a:lnTo>
                    <a:pt x="28839" y="38337"/>
                  </a:lnTo>
                  <a:lnTo>
                    <a:pt x="28337" y="38306"/>
                  </a:lnTo>
                  <a:lnTo>
                    <a:pt x="27867" y="38212"/>
                  </a:lnTo>
                  <a:lnTo>
                    <a:pt x="27365" y="38118"/>
                  </a:lnTo>
                  <a:lnTo>
                    <a:pt x="26895" y="37993"/>
                  </a:lnTo>
                  <a:lnTo>
                    <a:pt x="26425" y="37836"/>
                  </a:lnTo>
                  <a:lnTo>
                    <a:pt x="25955" y="37648"/>
                  </a:lnTo>
                  <a:lnTo>
                    <a:pt x="25485" y="37428"/>
                  </a:lnTo>
                  <a:lnTo>
                    <a:pt x="25014" y="37178"/>
                  </a:lnTo>
                  <a:lnTo>
                    <a:pt x="24544" y="36895"/>
                  </a:lnTo>
                  <a:lnTo>
                    <a:pt x="24105" y="36582"/>
                  </a:lnTo>
                  <a:lnTo>
                    <a:pt x="23949" y="36519"/>
                  </a:lnTo>
                  <a:lnTo>
                    <a:pt x="23823" y="36488"/>
                  </a:lnTo>
                  <a:lnTo>
                    <a:pt x="23667" y="36457"/>
                  </a:lnTo>
                  <a:lnTo>
                    <a:pt x="23510" y="36488"/>
                  </a:lnTo>
                  <a:lnTo>
                    <a:pt x="23353" y="36519"/>
                  </a:lnTo>
                  <a:lnTo>
                    <a:pt x="23228" y="36582"/>
                  </a:lnTo>
                  <a:lnTo>
                    <a:pt x="23102" y="36645"/>
                  </a:lnTo>
                  <a:lnTo>
                    <a:pt x="22977" y="36739"/>
                  </a:lnTo>
                  <a:lnTo>
                    <a:pt x="22193" y="37366"/>
                  </a:lnTo>
                  <a:lnTo>
                    <a:pt x="21410" y="37930"/>
                  </a:lnTo>
                  <a:lnTo>
                    <a:pt x="20563" y="38463"/>
                  </a:lnTo>
                  <a:lnTo>
                    <a:pt x="19686" y="38902"/>
                  </a:lnTo>
                  <a:lnTo>
                    <a:pt x="18808" y="39309"/>
                  </a:lnTo>
                  <a:lnTo>
                    <a:pt x="17899" y="39623"/>
                  </a:lnTo>
                  <a:lnTo>
                    <a:pt x="16990" y="39873"/>
                  </a:lnTo>
                  <a:lnTo>
                    <a:pt x="16520" y="39967"/>
                  </a:lnTo>
                  <a:lnTo>
                    <a:pt x="16049" y="40030"/>
                  </a:lnTo>
                  <a:lnTo>
                    <a:pt x="15579" y="40093"/>
                  </a:lnTo>
                  <a:lnTo>
                    <a:pt x="15109" y="40155"/>
                  </a:lnTo>
                  <a:lnTo>
                    <a:pt x="14169" y="40155"/>
                  </a:lnTo>
                  <a:lnTo>
                    <a:pt x="13667" y="40124"/>
                  </a:lnTo>
                  <a:lnTo>
                    <a:pt x="13197" y="40093"/>
                  </a:lnTo>
                  <a:lnTo>
                    <a:pt x="12758" y="39999"/>
                  </a:lnTo>
                  <a:lnTo>
                    <a:pt x="12288" y="39905"/>
                  </a:lnTo>
                  <a:lnTo>
                    <a:pt x="11818" y="39811"/>
                  </a:lnTo>
                  <a:lnTo>
                    <a:pt x="11348" y="39654"/>
                  </a:lnTo>
                  <a:lnTo>
                    <a:pt x="10909" y="39497"/>
                  </a:lnTo>
                  <a:lnTo>
                    <a:pt x="10438" y="39309"/>
                  </a:lnTo>
                  <a:lnTo>
                    <a:pt x="10000" y="39090"/>
                  </a:lnTo>
                  <a:lnTo>
                    <a:pt x="9561" y="38839"/>
                  </a:lnTo>
                  <a:lnTo>
                    <a:pt x="9122" y="38557"/>
                  </a:lnTo>
                  <a:lnTo>
                    <a:pt x="8683" y="38275"/>
                  </a:lnTo>
                  <a:lnTo>
                    <a:pt x="8276" y="37961"/>
                  </a:lnTo>
                  <a:lnTo>
                    <a:pt x="7868" y="37616"/>
                  </a:lnTo>
                  <a:lnTo>
                    <a:pt x="7523" y="37272"/>
                  </a:lnTo>
                  <a:lnTo>
                    <a:pt x="7178" y="36927"/>
                  </a:lnTo>
                  <a:lnTo>
                    <a:pt x="6865" y="36551"/>
                  </a:lnTo>
                  <a:lnTo>
                    <a:pt x="6583" y="36174"/>
                  </a:lnTo>
                  <a:lnTo>
                    <a:pt x="6332" y="35798"/>
                  </a:lnTo>
                  <a:lnTo>
                    <a:pt x="6113" y="35391"/>
                  </a:lnTo>
                  <a:lnTo>
                    <a:pt x="5893" y="35015"/>
                  </a:lnTo>
                  <a:lnTo>
                    <a:pt x="5705" y="34607"/>
                  </a:lnTo>
                  <a:lnTo>
                    <a:pt x="5548" y="34200"/>
                  </a:lnTo>
                  <a:lnTo>
                    <a:pt x="5423" y="33761"/>
                  </a:lnTo>
                  <a:lnTo>
                    <a:pt x="5298" y="33353"/>
                  </a:lnTo>
                  <a:lnTo>
                    <a:pt x="5204" y="32914"/>
                  </a:lnTo>
                  <a:lnTo>
                    <a:pt x="5141" y="32476"/>
                  </a:lnTo>
                  <a:lnTo>
                    <a:pt x="5110" y="32037"/>
                  </a:lnTo>
                  <a:lnTo>
                    <a:pt x="5078" y="31598"/>
                  </a:lnTo>
                  <a:lnTo>
                    <a:pt x="5047" y="31159"/>
                  </a:lnTo>
                  <a:lnTo>
                    <a:pt x="5078" y="30250"/>
                  </a:lnTo>
                  <a:lnTo>
                    <a:pt x="5172" y="29341"/>
                  </a:lnTo>
                  <a:lnTo>
                    <a:pt x="5329" y="28432"/>
                  </a:lnTo>
                  <a:lnTo>
                    <a:pt x="5548" y="27492"/>
                  </a:lnTo>
                  <a:lnTo>
                    <a:pt x="5799" y="26582"/>
                  </a:lnTo>
                  <a:lnTo>
                    <a:pt x="6113" y="25673"/>
                  </a:lnTo>
                  <a:lnTo>
                    <a:pt x="6458" y="24764"/>
                  </a:lnTo>
                  <a:lnTo>
                    <a:pt x="6489" y="24608"/>
                  </a:lnTo>
                  <a:lnTo>
                    <a:pt x="6520" y="24451"/>
                  </a:lnTo>
                  <a:lnTo>
                    <a:pt x="6489" y="24326"/>
                  </a:lnTo>
                  <a:lnTo>
                    <a:pt x="6426" y="24200"/>
                  </a:lnTo>
                  <a:lnTo>
                    <a:pt x="6363" y="24043"/>
                  </a:lnTo>
                  <a:lnTo>
                    <a:pt x="6269" y="23949"/>
                  </a:lnTo>
                  <a:lnTo>
                    <a:pt x="6175" y="23824"/>
                  </a:lnTo>
                  <a:lnTo>
                    <a:pt x="6050" y="23761"/>
                  </a:lnTo>
                  <a:lnTo>
                    <a:pt x="5298" y="23228"/>
                  </a:lnTo>
                  <a:lnTo>
                    <a:pt x="4639" y="22664"/>
                  </a:lnTo>
                  <a:lnTo>
                    <a:pt x="4013" y="22069"/>
                  </a:lnTo>
                  <a:lnTo>
                    <a:pt x="3511" y="21442"/>
                  </a:lnTo>
                  <a:lnTo>
                    <a:pt x="3041" y="20815"/>
                  </a:lnTo>
                  <a:lnTo>
                    <a:pt x="2665" y="20156"/>
                  </a:lnTo>
                  <a:lnTo>
                    <a:pt x="2351" y="19467"/>
                  </a:lnTo>
                  <a:lnTo>
                    <a:pt x="2100" y="18777"/>
                  </a:lnTo>
                  <a:lnTo>
                    <a:pt x="1912" y="18088"/>
                  </a:lnTo>
                  <a:lnTo>
                    <a:pt x="1787" y="17398"/>
                  </a:lnTo>
                  <a:lnTo>
                    <a:pt x="1724" y="16677"/>
                  </a:lnTo>
                  <a:lnTo>
                    <a:pt x="1724" y="15987"/>
                  </a:lnTo>
                  <a:lnTo>
                    <a:pt x="1787" y="15266"/>
                  </a:lnTo>
                  <a:lnTo>
                    <a:pt x="1912" y="14577"/>
                  </a:lnTo>
                  <a:lnTo>
                    <a:pt x="2100" y="13887"/>
                  </a:lnTo>
                  <a:lnTo>
                    <a:pt x="2320" y="13229"/>
                  </a:lnTo>
                  <a:lnTo>
                    <a:pt x="2602" y="12571"/>
                  </a:lnTo>
                  <a:lnTo>
                    <a:pt x="2947" y="11944"/>
                  </a:lnTo>
                  <a:lnTo>
                    <a:pt x="3323" y="11348"/>
                  </a:lnTo>
                  <a:lnTo>
                    <a:pt x="3762" y="10753"/>
                  </a:lnTo>
                  <a:lnTo>
                    <a:pt x="4232" y="10220"/>
                  </a:lnTo>
                  <a:lnTo>
                    <a:pt x="4733" y="9718"/>
                  </a:lnTo>
                  <a:lnTo>
                    <a:pt x="5298" y="9217"/>
                  </a:lnTo>
                  <a:lnTo>
                    <a:pt x="5925" y="8809"/>
                  </a:lnTo>
                  <a:lnTo>
                    <a:pt x="6552" y="8402"/>
                  </a:lnTo>
                  <a:lnTo>
                    <a:pt x="7241" y="8057"/>
                  </a:lnTo>
                  <a:lnTo>
                    <a:pt x="7962" y="7775"/>
                  </a:lnTo>
                  <a:lnTo>
                    <a:pt x="8714" y="7555"/>
                  </a:lnTo>
                  <a:lnTo>
                    <a:pt x="9498" y="7367"/>
                  </a:lnTo>
                  <a:lnTo>
                    <a:pt x="10313" y="7242"/>
                  </a:lnTo>
                  <a:lnTo>
                    <a:pt x="11159" y="7210"/>
                  </a:lnTo>
                  <a:lnTo>
                    <a:pt x="12131" y="7210"/>
                  </a:lnTo>
                  <a:lnTo>
                    <a:pt x="12225" y="7179"/>
                  </a:lnTo>
                  <a:lnTo>
                    <a:pt x="12382" y="7116"/>
                  </a:lnTo>
                  <a:lnTo>
                    <a:pt x="12476" y="7085"/>
                  </a:lnTo>
                  <a:lnTo>
                    <a:pt x="12570" y="7022"/>
                  </a:lnTo>
                  <a:lnTo>
                    <a:pt x="12695" y="6960"/>
                  </a:lnTo>
                  <a:lnTo>
                    <a:pt x="12758" y="6866"/>
                  </a:lnTo>
                  <a:lnTo>
                    <a:pt x="13416" y="6082"/>
                  </a:lnTo>
                  <a:lnTo>
                    <a:pt x="14106" y="5330"/>
                  </a:lnTo>
                  <a:lnTo>
                    <a:pt x="14858" y="4640"/>
                  </a:lnTo>
                  <a:lnTo>
                    <a:pt x="15642" y="4013"/>
                  </a:lnTo>
                  <a:lnTo>
                    <a:pt x="16457" y="3449"/>
                  </a:lnTo>
                  <a:lnTo>
                    <a:pt x="17303" y="2947"/>
                  </a:lnTo>
                  <a:lnTo>
                    <a:pt x="18181" y="2509"/>
                  </a:lnTo>
                  <a:lnTo>
                    <a:pt x="18620" y="2289"/>
                  </a:lnTo>
                  <a:lnTo>
                    <a:pt x="19090" y="2132"/>
                  </a:lnTo>
                  <a:lnTo>
                    <a:pt x="19560" y="1976"/>
                  </a:lnTo>
                  <a:lnTo>
                    <a:pt x="20030" y="1819"/>
                  </a:lnTo>
                  <a:lnTo>
                    <a:pt x="20501" y="1725"/>
                  </a:lnTo>
                  <a:lnTo>
                    <a:pt x="20971" y="1599"/>
                  </a:lnTo>
                  <a:lnTo>
                    <a:pt x="21472" y="1537"/>
                  </a:lnTo>
                  <a:lnTo>
                    <a:pt x="21943" y="1474"/>
                  </a:lnTo>
                  <a:lnTo>
                    <a:pt x="22444" y="1443"/>
                  </a:lnTo>
                  <a:lnTo>
                    <a:pt x="22914" y="1411"/>
                  </a:lnTo>
                  <a:close/>
                  <a:moveTo>
                    <a:pt x="22726" y="1"/>
                  </a:moveTo>
                  <a:lnTo>
                    <a:pt x="22162" y="32"/>
                  </a:lnTo>
                  <a:lnTo>
                    <a:pt x="21598" y="64"/>
                  </a:lnTo>
                  <a:lnTo>
                    <a:pt x="21034" y="158"/>
                  </a:lnTo>
                  <a:lnTo>
                    <a:pt x="20469" y="252"/>
                  </a:lnTo>
                  <a:lnTo>
                    <a:pt x="19905" y="377"/>
                  </a:lnTo>
                  <a:lnTo>
                    <a:pt x="19372" y="534"/>
                  </a:lnTo>
                  <a:lnTo>
                    <a:pt x="18839" y="722"/>
                  </a:lnTo>
                  <a:lnTo>
                    <a:pt x="18306" y="910"/>
                  </a:lnTo>
                  <a:lnTo>
                    <a:pt x="17773" y="1129"/>
                  </a:lnTo>
                  <a:lnTo>
                    <a:pt x="17272" y="1380"/>
                  </a:lnTo>
                  <a:lnTo>
                    <a:pt x="16770" y="1631"/>
                  </a:lnTo>
                  <a:lnTo>
                    <a:pt x="16269" y="1913"/>
                  </a:lnTo>
                  <a:lnTo>
                    <a:pt x="15799" y="2226"/>
                  </a:lnTo>
                  <a:lnTo>
                    <a:pt x="15328" y="2571"/>
                  </a:lnTo>
                  <a:lnTo>
                    <a:pt x="14858" y="2916"/>
                  </a:lnTo>
                  <a:lnTo>
                    <a:pt x="14419" y="3292"/>
                  </a:lnTo>
                  <a:lnTo>
                    <a:pt x="13981" y="3668"/>
                  </a:lnTo>
                  <a:lnTo>
                    <a:pt x="13573" y="4076"/>
                  </a:lnTo>
                  <a:lnTo>
                    <a:pt x="13166" y="4515"/>
                  </a:lnTo>
                  <a:lnTo>
                    <a:pt x="12789" y="4985"/>
                  </a:lnTo>
                  <a:lnTo>
                    <a:pt x="12445" y="5455"/>
                  </a:lnTo>
                  <a:lnTo>
                    <a:pt x="12068" y="5925"/>
                  </a:lnTo>
                  <a:lnTo>
                    <a:pt x="11285" y="5831"/>
                  </a:lnTo>
                  <a:lnTo>
                    <a:pt x="10501" y="5800"/>
                  </a:lnTo>
                  <a:lnTo>
                    <a:pt x="9749" y="5831"/>
                  </a:lnTo>
                  <a:lnTo>
                    <a:pt x="8997" y="5925"/>
                  </a:lnTo>
                  <a:lnTo>
                    <a:pt x="8276" y="6051"/>
                  </a:lnTo>
                  <a:lnTo>
                    <a:pt x="7586" y="6239"/>
                  </a:lnTo>
                  <a:lnTo>
                    <a:pt x="6896" y="6458"/>
                  </a:lnTo>
                  <a:lnTo>
                    <a:pt x="6238" y="6740"/>
                  </a:lnTo>
                  <a:lnTo>
                    <a:pt x="5580" y="7054"/>
                  </a:lnTo>
                  <a:lnTo>
                    <a:pt x="4984" y="7399"/>
                  </a:lnTo>
                  <a:lnTo>
                    <a:pt x="4389" y="7806"/>
                  </a:lnTo>
                  <a:lnTo>
                    <a:pt x="3856" y="8214"/>
                  </a:lnTo>
                  <a:lnTo>
                    <a:pt x="3323" y="8684"/>
                  </a:lnTo>
                  <a:lnTo>
                    <a:pt x="2821" y="9185"/>
                  </a:lnTo>
                  <a:lnTo>
                    <a:pt x="2351" y="9718"/>
                  </a:lnTo>
                  <a:lnTo>
                    <a:pt x="1944" y="10282"/>
                  </a:lnTo>
                  <a:lnTo>
                    <a:pt x="1568" y="10847"/>
                  </a:lnTo>
                  <a:lnTo>
                    <a:pt x="1223" y="11442"/>
                  </a:lnTo>
                  <a:lnTo>
                    <a:pt x="909" y="12069"/>
                  </a:lnTo>
                  <a:lnTo>
                    <a:pt x="627" y="12727"/>
                  </a:lnTo>
                  <a:lnTo>
                    <a:pt x="408" y="13386"/>
                  </a:lnTo>
                  <a:lnTo>
                    <a:pt x="251" y="14075"/>
                  </a:lnTo>
                  <a:lnTo>
                    <a:pt x="126" y="14765"/>
                  </a:lnTo>
                  <a:lnTo>
                    <a:pt x="32" y="15486"/>
                  </a:lnTo>
                  <a:lnTo>
                    <a:pt x="0" y="16176"/>
                  </a:lnTo>
                  <a:lnTo>
                    <a:pt x="32" y="16896"/>
                  </a:lnTo>
                  <a:lnTo>
                    <a:pt x="94" y="17649"/>
                  </a:lnTo>
                  <a:lnTo>
                    <a:pt x="220" y="18370"/>
                  </a:lnTo>
                  <a:lnTo>
                    <a:pt x="408" y="19091"/>
                  </a:lnTo>
                  <a:lnTo>
                    <a:pt x="658" y="19843"/>
                  </a:lnTo>
                  <a:lnTo>
                    <a:pt x="972" y="20564"/>
                  </a:lnTo>
                  <a:lnTo>
                    <a:pt x="1317" y="21285"/>
                  </a:lnTo>
                  <a:lnTo>
                    <a:pt x="1505" y="21598"/>
                  </a:lnTo>
                  <a:lnTo>
                    <a:pt x="1693" y="21881"/>
                  </a:lnTo>
                  <a:lnTo>
                    <a:pt x="2132" y="22413"/>
                  </a:lnTo>
                  <a:lnTo>
                    <a:pt x="3041" y="23417"/>
                  </a:lnTo>
                  <a:lnTo>
                    <a:pt x="3448" y="23887"/>
                  </a:lnTo>
                  <a:lnTo>
                    <a:pt x="3636" y="24137"/>
                  </a:lnTo>
                  <a:lnTo>
                    <a:pt x="3793" y="24420"/>
                  </a:lnTo>
                  <a:lnTo>
                    <a:pt x="3950" y="24670"/>
                  </a:lnTo>
                  <a:lnTo>
                    <a:pt x="4075" y="24952"/>
                  </a:lnTo>
                  <a:lnTo>
                    <a:pt x="4169" y="25235"/>
                  </a:lnTo>
                  <a:lnTo>
                    <a:pt x="4201" y="25548"/>
                  </a:lnTo>
                  <a:lnTo>
                    <a:pt x="4232" y="25767"/>
                  </a:lnTo>
                  <a:lnTo>
                    <a:pt x="4201" y="25987"/>
                  </a:lnTo>
                  <a:lnTo>
                    <a:pt x="4107" y="26488"/>
                  </a:lnTo>
                  <a:lnTo>
                    <a:pt x="3950" y="27053"/>
                  </a:lnTo>
                  <a:lnTo>
                    <a:pt x="3762" y="27648"/>
                  </a:lnTo>
                  <a:lnTo>
                    <a:pt x="3354" y="28808"/>
                  </a:lnTo>
                  <a:lnTo>
                    <a:pt x="3198" y="29341"/>
                  </a:lnTo>
                  <a:lnTo>
                    <a:pt x="3135" y="29811"/>
                  </a:lnTo>
                  <a:lnTo>
                    <a:pt x="3072" y="30313"/>
                  </a:lnTo>
                  <a:lnTo>
                    <a:pt x="3041" y="30846"/>
                  </a:lnTo>
                  <a:lnTo>
                    <a:pt x="3041" y="31347"/>
                  </a:lnTo>
                  <a:lnTo>
                    <a:pt x="3072" y="31849"/>
                  </a:lnTo>
                  <a:lnTo>
                    <a:pt x="3103" y="32382"/>
                  </a:lnTo>
                  <a:lnTo>
                    <a:pt x="3166" y="32883"/>
                  </a:lnTo>
                  <a:lnTo>
                    <a:pt x="3260" y="33385"/>
                  </a:lnTo>
                  <a:lnTo>
                    <a:pt x="3386" y="33886"/>
                  </a:lnTo>
                  <a:lnTo>
                    <a:pt x="3636" y="34638"/>
                  </a:lnTo>
                  <a:lnTo>
                    <a:pt x="3950" y="35391"/>
                  </a:lnTo>
                  <a:lnTo>
                    <a:pt x="4326" y="36112"/>
                  </a:lnTo>
                  <a:lnTo>
                    <a:pt x="4733" y="36801"/>
                  </a:lnTo>
                  <a:lnTo>
                    <a:pt x="5204" y="37460"/>
                  </a:lnTo>
                  <a:lnTo>
                    <a:pt x="5705" y="38055"/>
                  </a:lnTo>
                  <a:lnTo>
                    <a:pt x="6238" y="38651"/>
                  </a:lnTo>
                  <a:lnTo>
                    <a:pt x="6834" y="39184"/>
                  </a:lnTo>
                  <a:lnTo>
                    <a:pt x="7461" y="39685"/>
                  </a:lnTo>
                  <a:lnTo>
                    <a:pt x="8119" y="40155"/>
                  </a:lnTo>
                  <a:lnTo>
                    <a:pt x="8808" y="40563"/>
                  </a:lnTo>
                  <a:lnTo>
                    <a:pt x="9529" y="40908"/>
                  </a:lnTo>
                  <a:lnTo>
                    <a:pt x="10250" y="41221"/>
                  </a:lnTo>
                  <a:lnTo>
                    <a:pt x="11003" y="41503"/>
                  </a:lnTo>
                  <a:lnTo>
                    <a:pt x="11786" y="41723"/>
                  </a:lnTo>
                  <a:lnTo>
                    <a:pt x="12570" y="41879"/>
                  </a:lnTo>
                  <a:lnTo>
                    <a:pt x="13479" y="42005"/>
                  </a:lnTo>
                  <a:lnTo>
                    <a:pt x="14388" y="42036"/>
                  </a:lnTo>
                  <a:lnTo>
                    <a:pt x="15297" y="42005"/>
                  </a:lnTo>
                  <a:lnTo>
                    <a:pt x="16206" y="41942"/>
                  </a:lnTo>
                  <a:lnTo>
                    <a:pt x="17084" y="41785"/>
                  </a:lnTo>
                  <a:lnTo>
                    <a:pt x="17993" y="41597"/>
                  </a:lnTo>
                  <a:lnTo>
                    <a:pt x="18871" y="41315"/>
                  </a:lnTo>
                  <a:lnTo>
                    <a:pt x="19717" y="41002"/>
                  </a:lnTo>
                  <a:lnTo>
                    <a:pt x="20124" y="40814"/>
                  </a:lnTo>
                  <a:lnTo>
                    <a:pt x="20501" y="40626"/>
                  </a:lnTo>
                  <a:lnTo>
                    <a:pt x="21190" y="40249"/>
                  </a:lnTo>
                  <a:lnTo>
                    <a:pt x="21786" y="39873"/>
                  </a:lnTo>
                  <a:lnTo>
                    <a:pt x="22319" y="39560"/>
                  </a:lnTo>
                  <a:lnTo>
                    <a:pt x="22601" y="39403"/>
                  </a:lnTo>
                  <a:lnTo>
                    <a:pt x="22883" y="39309"/>
                  </a:lnTo>
                  <a:lnTo>
                    <a:pt x="23165" y="39215"/>
                  </a:lnTo>
                  <a:lnTo>
                    <a:pt x="23479" y="39152"/>
                  </a:lnTo>
                  <a:lnTo>
                    <a:pt x="24137" y="39152"/>
                  </a:lnTo>
                  <a:lnTo>
                    <a:pt x="24513" y="39215"/>
                  </a:lnTo>
                  <a:lnTo>
                    <a:pt x="24920" y="39309"/>
                  </a:lnTo>
                  <a:lnTo>
                    <a:pt x="25673" y="39529"/>
                  </a:lnTo>
                  <a:lnTo>
                    <a:pt x="26394" y="39717"/>
                  </a:lnTo>
                  <a:lnTo>
                    <a:pt x="27115" y="39873"/>
                  </a:lnTo>
                  <a:lnTo>
                    <a:pt x="27836" y="39999"/>
                  </a:lnTo>
                  <a:lnTo>
                    <a:pt x="28557" y="40093"/>
                  </a:lnTo>
                  <a:lnTo>
                    <a:pt x="29278" y="40155"/>
                  </a:lnTo>
                  <a:lnTo>
                    <a:pt x="29967" y="40155"/>
                  </a:lnTo>
                  <a:lnTo>
                    <a:pt x="30657" y="40124"/>
                  </a:lnTo>
                  <a:lnTo>
                    <a:pt x="31378" y="40030"/>
                  </a:lnTo>
                  <a:lnTo>
                    <a:pt x="32067" y="39936"/>
                  </a:lnTo>
                  <a:lnTo>
                    <a:pt x="32757" y="39748"/>
                  </a:lnTo>
                  <a:lnTo>
                    <a:pt x="33415" y="39529"/>
                  </a:lnTo>
                  <a:lnTo>
                    <a:pt x="34105" y="39246"/>
                  </a:lnTo>
                  <a:lnTo>
                    <a:pt x="34763" y="38933"/>
                  </a:lnTo>
                  <a:lnTo>
                    <a:pt x="35421" y="38525"/>
                  </a:lnTo>
                  <a:lnTo>
                    <a:pt x="36111" y="38087"/>
                  </a:lnTo>
                  <a:lnTo>
                    <a:pt x="36675" y="37616"/>
                  </a:lnTo>
                  <a:lnTo>
                    <a:pt x="37208" y="37115"/>
                  </a:lnTo>
                  <a:lnTo>
                    <a:pt x="37741" y="36582"/>
                  </a:lnTo>
                  <a:lnTo>
                    <a:pt x="38211" y="35986"/>
                  </a:lnTo>
                  <a:lnTo>
                    <a:pt x="38681" y="35359"/>
                  </a:lnTo>
                  <a:lnTo>
                    <a:pt x="39120" y="34701"/>
                  </a:lnTo>
                  <a:lnTo>
                    <a:pt x="39528" y="34012"/>
                  </a:lnTo>
                  <a:lnTo>
                    <a:pt x="39873" y="33291"/>
                  </a:lnTo>
                  <a:lnTo>
                    <a:pt x="40217" y="32538"/>
                  </a:lnTo>
                  <a:lnTo>
                    <a:pt x="40499" y="31755"/>
                  </a:lnTo>
                  <a:lnTo>
                    <a:pt x="40782" y="30971"/>
                  </a:lnTo>
                  <a:lnTo>
                    <a:pt x="41001" y="30187"/>
                  </a:lnTo>
                  <a:lnTo>
                    <a:pt x="41189" y="29372"/>
                  </a:lnTo>
                  <a:lnTo>
                    <a:pt x="41346" y="28526"/>
                  </a:lnTo>
                  <a:lnTo>
                    <a:pt x="41440" y="27711"/>
                  </a:lnTo>
                  <a:lnTo>
                    <a:pt x="41503" y="26896"/>
                  </a:lnTo>
                  <a:lnTo>
                    <a:pt x="41534" y="26081"/>
                  </a:lnTo>
                  <a:lnTo>
                    <a:pt x="41503" y="25266"/>
                  </a:lnTo>
                  <a:lnTo>
                    <a:pt x="41440" y="24451"/>
                  </a:lnTo>
                  <a:lnTo>
                    <a:pt x="41346" y="23667"/>
                  </a:lnTo>
                  <a:lnTo>
                    <a:pt x="41189" y="22884"/>
                  </a:lnTo>
                  <a:lnTo>
                    <a:pt x="41001" y="22131"/>
                  </a:lnTo>
                  <a:lnTo>
                    <a:pt x="40750" y="21379"/>
                  </a:lnTo>
                  <a:lnTo>
                    <a:pt x="40468" y="20689"/>
                  </a:lnTo>
                  <a:lnTo>
                    <a:pt x="40123" y="20000"/>
                  </a:lnTo>
                  <a:lnTo>
                    <a:pt x="39716" y="19373"/>
                  </a:lnTo>
                  <a:lnTo>
                    <a:pt x="39277" y="18777"/>
                  </a:lnTo>
                  <a:lnTo>
                    <a:pt x="38775" y="18213"/>
                  </a:lnTo>
                  <a:lnTo>
                    <a:pt x="38211" y="17680"/>
                  </a:lnTo>
                  <a:lnTo>
                    <a:pt x="37584" y="17210"/>
                  </a:lnTo>
                  <a:lnTo>
                    <a:pt x="37271" y="16991"/>
                  </a:lnTo>
                  <a:lnTo>
                    <a:pt x="36926" y="16802"/>
                  </a:lnTo>
                  <a:lnTo>
                    <a:pt x="36581" y="16583"/>
                  </a:lnTo>
                  <a:lnTo>
                    <a:pt x="36205" y="16426"/>
                  </a:lnTo>
                  <a:lnTo>
                    <a:pt x="36299" y="15831"/>
                  </a:lnTo>
                  <a:lnTo>
                    <a:pt x="36362" y="15235"/>
                  </a:lnTo>
                  <a:lnTo>
                    <a:pt x="36424" y="14640"/>
                  </a:lnTo>
                  <a:lnTo>
                    <a:pt x="36456" y="14075"/>
                  </a:lnTo>
                  <a:lnTo>
                    <a:pt x="36456" y="13480"/>
                  </a:lnTo>
                  <a:lnTo>
                    <a:pt x="36424" y="12884"/>
                  </a:lnTo>
                  <a:lnTo>
                    <a:pt x="36393" y="12320"/>
                  </a:lnTo>
                  <a:lnTo>
                    <a:pt x="36330" y="11756"/>
                  </a:lnTo>
                  <a:lnTo>
                    <a:pt x="36236" y="11191"/>
                  </a:lnTo>
                  <a:lnTo>
                    <a:pt x="36142" y="10627"/>
                  </a:lnTo>
                  <a:lnTo>
                    <a:pt x="36017" y="10063"/>
                  </a:lnTo>
                  <a:lnTo>
                    <a:pt x="35860" y="9499"/>
                  </a:lnTo>
                  <a:lnTo>
                    <a:pt x="35672" y="8966"/>
                  </a:lnTo>
                  <a:lnTo>
                    <a:pt x="35484" y="8433"/>
                  </a:lnTo>
                  <a:lnTo>
                    <a:pt x="35265" y="7900"/>
                  </a:lnTo>
                  <a:lnTo>
                    <a:pt x="35045" y="7399"/>
                  </a:lnTo>
                  <a:lnTo>
                    <a:pt x="34794" y="6897"/>
                  </a:lnTo>
                  <a:lnTo>
                    <a:pt x="34512" y="6395"/>
                  </a:lnTo>
                  <a:lnTo>
                    <a:pt x="34199" y="5925"/>
                  </a:lnTo>
                  <a:lnTo>
                    <a:pt x="33885" y="5455"/>
                  </a:lnTo>
                  <a:lnTo>
                    <a:pt x="33541" y="5016"/>
                  </a:lnTo>
                  <a:lnTo>
                    <a:pt x="33164" y="4577"/>
                  </a:lnTo>
                  <a:lnTo>
                    <a:pt x="32788" y="4139"/>
                  </a:lnTo>
                  <a:lnTo>
                    <a:pt x="32381" y="3731"/>
                  </a:lnTo>
                  <a:lnTo>
                    <a:pt x="31973" y="3324"/>
                  </a:lnTo>
                  <a:lnTo>
                    <a:pt x="31534" y="2947"/>
                  </a:lnTo>
                  <a:lnTo>
                    <a:pt x="31064" y="2603"/>
                  </a:lnTo>
                  <a:lnTo>
                    <a:pt x="30594" y="2258"/>
                  </a:lnTo>
                  <a:lnTo>
                    <a:pt x="30093" y="1944"/>
                  </a:lnTo>
                  <a:lnTo>
                    <a:pt x="29560" y="1631"/>
                  </a:lnTo>
                  <a:lnTo>
                    <a:pt x="29027" y="1349"/>
                  </a:lnTo>
                  <a:lnTo>
                    <a:pt x="28463" y="1098"/>
                  </a:lnTo>
                  <a:lnTo>
                    <a:pt x="27898" y="879"/>
                  </a:lnTo>
                  <a:lnTo>
                    <a:pt x="27334" y="659"/>
                  </a:lnTo>
                  <a:lnTo>
                    <a:pt x="26739" y="502"/>
                  </a:lnTo>
                  <a:lnTo>
                    <a:pt x="26174" y="346"/>
                  </a:lnTo>
                  <a:lnTo>
                    <a:pt x="25610" y="220"/>
                  </a:lnTo>
                  <a:lnTo>
                    <a:pt x="25014" y="126"/>
                  </a:lnTo>
                  <a:lnTo>
                    <a:pt x="24450" y="64"/>
                  </a:lnTo>
                  <a:lnTo>
                    <a:pt x="238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2906225" y="2394750"/>
              <a:ext cx="715500" cy="713150"/>
            </a:xfrm>
            <a:custGeom>
              <a:rect b="b" l="l" r="r" t="t"/>
              <a:pathLst>
                <a:path extrusionOk="0" h="28526" w="28620">
                  <a:moveTo>
                    <a:pt x="17022" y="1411"/>
                  </a:moveTo>
                  <a:lnTo>
                    <a:pt x="17366" y="1442"/>
                  </a:lnTo>
                  <a:lnTo>
                    <a:pt x="17743" y="1473"/>
                  </a:lnTo>
                  <a:lnTo>
                    <a:pt x="18087" y="1505"/>
                  </a:lnTo>
                  <a:lnTo>
                    <a:pt x="18464" y="1599"/>
                  </a:lnTo>
                  <a:lnTo>
                    <a:pt x="18840" y="1693"/>
                  </a:lnTo>
                  <a:lnTo>
                    <a:pt x="19247" y="1818"/>
                  </a:lnTo>
                  <a:lnTo>
                    <a:pt x="19623" y="1975"/>
                  </a:lnTo>
                  <a:lnTo>
                    <a:pt x="20031" y="2163"/>
                  </a:lnTo>
                  <a:lnTo>
                    <a:pt x="20407" y="2351"/>
                  </a:lnTo>
                  <a:lnTo>
                    <a:pt x="20783" y="2570"/>
                  </a:lnTo>
                  <a:lnTo>
                    <a:pt x="21128" y="2821"/>
                  </a:lnTo>
                  <a:lnTo>
                    <a:pt x="21441" y="3041"/>
                  </a:lnTo>
                  <a:lnTo>
                    <a:pt x="21755" y="3291"/>
                  </a:lnTo>
                  <a:lnTo>
                    <a:pt x="22037" y="3573"/>
                  </a:lnTo>
                  <a:lnTo>
                    <a:pt x="22319" y="3856"/>
                  </a:lnTo>
                  <a:lnTo>
                    <a:pt x="22539" y="4138"/>
                  </a:lnTo>
                  <a:lnTo>
                    <a:pt x="22789" y="4451"/>
                  </a:lnTo>
                  <a:lnTo>
                    <a:pt x="22977" y="4765"/>
                  </a:lnTo>
                  <a:lnTo>
                    <a:pt x="23165" y="5078"/>
                  </a:lnTo>
                  <a:lnTo>
                    <a:pt x="23322" y="5392"/>
                  </a:lnTo>
                  <a:lnTo>
                    <a:pt x="23479" y="5736"/>
                  </a:lnTo>
                  <a:lnTo>
                    <a:pt x="23604" y="6081"/>
                  </a:lnTo>
                  <a:lnTo>
                    <a:pt x="23730" y="6426"/>
                  </a:lnTo>
                  <a:lnTo>
                    <a:pt x="23824" y="6771"/>
                  </a:lnTo>
                  <a:lnTo>
                    <a:pt x="23949" y="7492"/>
                  </a:lnTo>
                  <a:lnTo>
                    <a:pt x="24012" y="8244"/>
                  </a:lnTo>
                  <a:lnTo>
                    <a:pt x="24012" y="8996"/>
                  </a:lnTo>
                  <a:lnTo>
                    <a:pt x="23949" y="9780"/>
                  </a:lnTo>
                  <a:lnTo>
                    <a:pt x="23824" y="10532"/>
                  </a:lnTo>
                  <a:lnTo>
                    <a:pt x="23636" y="11316"/>
                  </a:lnTo>
                  <a:lnTo>
                    <a:pt x="23385" y="12068"/>
                  </a:lnTo>
                  <a:lnTo>
                    <a:pt x="23103" y="12821"/>
                  </a:lnTo>
                  <a:lnTo>
                    <a:pt x="23071" y="12946"/>
                  </a:lnTo>
                  <a:lnTo>
                    <a:pt x="23071" y="13071"/>
                  </a:lnTo>
                  <a:lnTo>
                    <a:pt x="23071" y="13165"/>
                  </a:lnTo>
                  <a:lnTo>
                    <a:pt x="23134" y="13291"/>
                  </a:lnTo>
                  <a:lnTo>
                    <a:pt x="23197" y="13385"/>
                  </a:lnTo>
                  <a:lnTo>
                    <a:pt x="23291" y="13448"/>
                  </a:lnTo>
                  <a:lnTo>
                    <a:pt x="23385" y="13479"/>
                  </a:lnTo>
                  <a:lnTo>
                    <a:pt x="23479" y="13479"/>
                  </a:lnTo>
                  <a:lnTo>
                    <a:pt x="23573" y="13573"/>
                  </a:lnTo>
                  <a:lnTo>
                    <a:pt x="23636" y="13667"/>
                  </a:lnTo>
                  <a:lnTo>
                    <a:pt x="23761" y="13730"/>
                  </a:lnTo>
                  <a:lnTo>
                    <a:pt x="23886" y="13761"/>
                  </a:lnTo>
                  <a:lnTo>
                    <a:pt x="24357" y="13855"/>
                  </a:lnTo>
                  <a:lnTo>
                    <a:pt x="24764" y="13980"/>
                  </a:lnTo>
                  <a:lnTo>
                    <a:pt x="25172" y="14169"/>
                  </a:lnTo>
                  <a:lnTo>
                    <a:pt x="25516" y="14357"/>
                  </a:lnTo>
                  <a:lnTo>
                    <a:pt x="25830" y="14576"/>
                  </a:lnTo>
                  <a:lnTo>
                    <a:pt x="26112" y="14827"/>
                  </a:lnTo>
                  <a:lnTo>
                    <a:pt x="26363" y="15109"/>
                  </a:lnTo>
                  <a:lnTo>
                    <a:pt x="26582" y="15422"/>
                  </a:lnTo>
                  <a:lnTo>
                    <a:pt x="26770" y="15736"/>
                  </a:lnTo>
                  <a:lnTo>
                    <a:pt x="26927" y="16049"/>
                  </a:lnTo>
                  <a:lnTo>
                    <a:pt x="27084" y="16425"/>
                  </a:lnTo>
                  <a:lnTo>
                    <a:pt x="27178" y="16770"/>
                  </a:lnTo>
                  <a:lnTo>
                    <a:pt x="27240" y="17146"/>
                  </a:lnTo>
                  <a:lnTo>
                    <a:pt x="27303" y="17554"/>
                  </a:lnTo>
                  <a:lnTo>
                    <a:pt x="27334" y="17961"/>
                  </a:lnTo>
                  <a:lnTo>
                    <a:pt x="27334" y="18369"/>
                  </a:lnTo>
                  <a:lnTo>
                    <a:pt x="27334" y="18776"/>
                  </a:lnTo>
                  <a:lnTo>
                    <a:pt x="27303" y="19184"/>
                  </a:lnTo>
                  <a:lnTo>
                    <a:pt x="27240" y="19591"/>
                  </a:lnTo>
                  <a:lnTo>
                    <a:pt x="27146" y="20030"/>
                  </a:lnTo>
                  <a:lnTo>
                    <a:pt x="27052" y="20438"/>
                  </a:lnTo>
                  <a:lnTo>
                    <a:pt x="26927" y="20845"/>
                  </a:lnTo>
                  <a:lnTo>
                    <a:pt x="26645" y="21629"/>
                  </a:lnTo>
                  <a:lnTo>
                    <a:pt x="26300" y="22413"/>
                  </a:lnTo>
                  <a:lnTo>
                    <a:pt x="26112" y="22757"/>
                  </a:lnTo>
                  <a:lnTo>
                    <a:pt x="25893" y="23102"/>
                  </a:lnTo>
                  <a:lnTo>
                    <a:pt x="25673" y="23416"/>
                  </a:lnTo>
                  <a:lnTo>
                    <a:pt x="25422" y="23729"/>
                  </a:lnTo>
                  <a:lnTo>
                    <a:pt x="25203" y="24011"/>
                  </a:lnTo>
                  <a:lnTo>
                    <a:pt x="24952" y="24293"/>
                  </a:lnTo>
                  <a:lnTo>
                    <a:pt x="24388" y="24764"/>
                  </a:lnTo>
                  <a:lnTo>
                    <a:pt x="23792" y="25202"/>
                  </a:lnTo>
                  <a:lnTo>
                    <a:pt x="23165" y="25579"/>
                  </a:lnTo>
                  <a:lnTo>
                    <a:pt x="22539" y="25892"/>
                  </a:lnTo>
                  <a:lnTo>
                    <a:pt x="21849" y="26143"/>
                  </a:lnTo>
                  <a:lnTo>
                    <a:pt x="21159" y="26331"/>
                  </a:lnTo>
                  <a:lnTo>
                    <a:pt x="20470" y="26456"/>
                  </a:lnTo>
                  <a:lnTo>
                    <a:pt x="19780" y="26488"/>
                  </a:lnTo>
                  <a:lnTo>
                    <a:pt x="19090" y="26488"/>
                  </a:lnTo>
                  <a:lnTo>
                    <a:pt x="18746" y="26425"/>
                  </a:lnTo>
                  <a:lnTo>
                    <a:pt x="18401" y="26362"/>
                  </a:lnTo>
                  <a:lnTo>
                    <a:pt x="18087" y="26300"/>
                  </a:lnTo>
                  <a:lnTo>
                    <a:pt x="17743" y="26206"/>
                  </a:lnTo>
                  <a:lnTo>
                    <a:pt x="17429" y="26080"/>
                  </a:lnTo>
                  <a:lnTo>
                    <a:pt x="17084" y="25923"/>
                  </a:lnTo>
                  <a:lnTo>
                    <a:pt x="16771" y="25767"/>
                  </a:lnTo>
                  <a:lnTo>
                    <a:pt x="16457" y="25579"/>
                  </a:lnTo>
                  <a:lnTo>
                    <a:pt x="16175" y="25391"/>
                  </a:lnTo>
                  <a:lnTo>
                    <a:pt x="15893" y="25140"/>
                  </a:lnTo>
                  <a:lnTo>
                    <a:pt x="15611" y="24889"/>
                  </a:lnTo>
                  <a:lnTo>
                    <a:pt x="15329" y="24638"/>
                  </a:lnTo>
                  <a:lnTo>
                    <a:pt x="15078" y="24325"/>
                  </a:lnTo>
                  <a:lnTo>
                    <a:pt x="14827" y="24011"/>
                  </a:lnTo>
                  <a:lnTo>
                    <a:pt x="14765" y="23949"/>
                  </a:lnTo>
                  <a:lnTo>
                    <a:pt x="14671" y="23886"/>
                  </a:lnTo>
                  <a:lnTo>
                    <a:pt x="14608" y="23855"/>
                  </a:lnTo>
                  <a:lnTo>
                    <a:pt x="14451" y="23855"/>
                  </a:lnTo>
                  <a:lnTo>
                    <a:pt x="14357" y="23886"/>
                  </a:lnTo>
                  <a:lnTo>
                    <a:pt x="14294" y="23949"/>
                  </a:lnTo>
                  <a:lnTo>
                    <a:pt x="14232" y="24011"/>
                  </a:lnTo>
                  <a:lnTo>
                    <a:pt x="13762" y="24544"/>
                  </a:lnTo>
                  <a:lnTo>
                    <a:pt x="13260" y="25046"/>
                  </a:lnTo>
                  <a:lnTo>
                    <a:pt x="12696" y="25516"/>
                  </a:lnTo>
                  <a:lnTo>
                    <a:pt x="12069" y="25955"/>
                  </a:lnTo>
                  <a:lnTo>
                    <a:pt x="11379" y="26331"/>
                  </a:lnTo>
                  <a:lnTo>
                    <a:pt x="10690" y="26644"/>
                  </a:lnTo>
                  <a:lnTo>
                    <a:pt x="10345" y="26770"/>
                  </a:lnTo>
                  <a:lnTo>
                    <a:pt x="10000" y="26864"/>
                  </a:lnTo>
                  <a:lnTo>
                    <a:pt x="9624" y="26958"/>
                  </a:lnTo>
                  <a:lnTo>
                    <a:pt x="9279" y="27021"/>
                  </a:lnTo>
                  <a:lnTo>
                    <a:pt x="8903" y="27083"/>
                  </a:lnTo>
                  <a:lnTo>
                    <a:pt x="8558" y="27115"/>
                  </a:lnTo>
                  <a:lnTo>
                    <a:pt x="8182" y="27083"/>
                  </a:lnTo>
                  <a:lnTo>
                    <a:pt x="7837" y="27083"/>
                  </a:lnTo>
                  <a:lnTo>
                    <a:pt x="7492" y="27021"/>
                  </a:lnTo>
                  <a:lnTo>
                    <a:pt x="7179" y="26926"/>
                  </a:lnTo>
                  <a:lnTo>
                    <a:pt x="6834" y="26801"/>
                  </a:lnTo>
                  <a:lnTo>
                    <a:pt x="6521" y="26676"/>
                  </a:lnTo>
                  <a:lnTo>
                    <a:pt x="6207" y="26488"/>
                  </a:lnTo>
                  <a:lnTo>
                    <a:pt x="5925" y="26268"/>
                  </a:lnTo>
                  <a:lnTo>
                    <a:pt x="5643" y="26049"/>
                  </a:lnTo>
                  <a:lnTo>
                    <a:pt x="5392" y="25767"/>
                  </a:lnTo>
                  <a:lnTo>
                    <a:pt x="5141" y="25422"/>
                  </a:lnTo>
                  <a:lnTo>
                    <a:pt x="4891" y="25077"/>
                  </a:lnTo>
                  <a:lnTo>
                    <a:pt x="4703" y="24670"/>
                  </a:lnTo>
                  <a:lnTo>
                    <a:pt x="4514" y="24262"/>
                  </a:lnTo>
                  <a:lnTo>
                    <a:pt x="4389" y="23855"/>
                  </a:lnTo>
                  <a:lnTo>
                    <a:pt x="4264" y="23478"/>
                  </a:lnTo>
                  <a:lnTo>
                    <a:pt x="4201" y="23102"/>
                  </a:lnTo>
                  <a:lnTo>
                    <a:pt x="4138" y="22695"/>
                  </a:lnTo>
                  <a:lnTo>
                    <a:pt x="4107" y="22319"/>
                  </a:lnTo>
                  <a:lnTo>
                    <a:pt x="4076" y="21911"/>
                  </a:lnTo>
                  <a:lnTo>
                    <a:pt x="4107" y="21127"/>
                  </a:lnTo>
                  <a:lnTo>
                    <a:pt x="4170" y="20312"/>
                  </a:lnTo>
                  <a:lnTo>
                    <a:pt x="4232" y="19529"/>
                  </a:lnTo>
                  <a:lnTo>
                    <a:pt x="4326" y="18745"/>
                  </a:lnTo>
                  <a:lnTo>
                    <a:pt x="4389" y="17930"/>
                  </a:lnTo>
                  <a:lnTo>
                    <a:pt x="4420" y="17805"/>
                  </a:lnTo>
                  <a:lnTo>
                    <a:pt x="4389" y="17648"/>
                  </a:lnTo>
                  <a:lnTo>
                    <a:pt x="4326" y="17523"/>
                  </a:lnTo>
                  <a:lnTo>
                    <a:pt x="4170" y="17397"/>
                  </a:lnTo>
                  <a:lnTo>
                    <a:pt x="3888" y="17240"/>
                  </a:lnTo>
                  <a:lnTo>
                    <a:pt x="3637" y="17052"/>
                  </a:lnTo>
                  <a:lnTo>
                    <a:pt x="3386" y="16864"/>
                  </a:lnTo>
                  <a:lnTo>
                    <a:pt x="3167" y="16676"/>
                  </a:lnTo>
                  <a:lnTo>
                    <a:pt x="2947" y="16457"/>
                  </a:lnTo>
                  <a:lnTo>
                    <a:pt x="2759" y="16237"/>
                  </a:lnTo>
                  <a:lnTo>
                    <a:pt x="2414" y="15799"/>
                  </a:lnTo>
                  <a:lnTo>
                    <a:pt x="2163" y="15297"/>
                  </a:lnTo>
                  <a:lnTo>
                    <a:pt x="1975" y="14795"/>
                  </a:lnTo>
                  <a:lnTo>
                    <a:pt x="1819" y="14263"/>
                  </a:lnTo>
                  <a:lnTo>
                    <a:pt x="1756" y="13698"/>
                  </a:lnTo>
                  <a:lnTo>
                    <a:pt x="1725" y="13134"/>
                  </a:lnTo>
                  <a:lnTo>
                    <a:pt x="1756" y="12570"/>
                  </a:lnTo>
                  <a:lnTo>
                    <a:pt x="1850" y="12006"/>
                  </a:lnTo>
                  <a:lnTo>
                    <a:pt x="1975" y="11410"/>
                  </a:lnTo>
                  <a:lnTo>
                    <a:pt x="2132" y="10846"/>
                  </a:lnTo>
                  <a:lnTo>
                    <a:pt x="2352" y="10282"/>
                  </a:lnTo>
                  <a:lnTo>
                    <a:pt x="2602" y="9749"/>
                  </a:lnTo>
                  <a:lnTo>
                    <a:pt x="2884" y="9216"/>
                  </a:lnTo>
                  <a:lnTo>
                    <a:pt x="3198" y="8746"/>
                  </a:lnTo>
                  <a:lnTo>
                    <a:pt x="3543" y="8307"/>
                  </a:lnTo>
                  <a:lnTo>
                    <a:pt x="3888" y="7931"/>
                  </a:lnTo>
                  <a:lnTo>
                    <a:pt x="4232" y="7617"/>
                  </a:lnTo>
                  <a:lnTo>
                    <a:pt x="4608" y="7366"/>
                  </a:lnTo>
                  <a:lnTo>
                    <a:pt x="5016" y="7147"/>
                  </a:lnTo>
                  <a:lnTo>
                    <a:pt x="5392" y="6959"/>
                  </a:lnTo>
                  <a:lnTo>
                    <a:pt x="5800" y="6802"/>
                  </a:lnTo>
                  <a:lnTo>
                    <a:pt x="6238" y="6677"/>
                  </a:lnTo>
                  <a:lnTo>
                    <a:pt x="6677" y="6583"/>
                  </a:lnTo>
                  <a:lnTo>
                    <a:pt x="7148" y="6520"/>
                  </a:lnTo>
                  <a:lnTo>
                    <a:pt x="7618" y="6489"/>
                  </a:lnTo>
                  <a:lnTo>
                    <a:pt x="8589" y="6426"/>
                  </a:lnTo>
                  <a:lnTo>
                    <a:pt x="9655" y="6395"/>
                  </a:lnTo>
                  <a:lnTo>
                    <a:pt x="9781" y="6363"/>
                  </a:lnTo>
                  <a:lnTo>
                    <a:pt x="9875" y="6301"/>
                  </a:lnTo>
                  <a:lnTo>
                    <a:pt x="10063" y="6207"/>
                  </a:lnTo>
                  <a:lnTo>
                    <a:pt x="10157" y="6113"/>
                  </a:lnTo>
                  <a:lnTo>
                    <a:pt x="10219" y="6019"/>
                  </a:lnTo>
                  <a:lnTo>
                    <a:pt x="10658" y="5423"/>
                  </a:lnTo>
                  <a:lnTo>
                    <a:pt x="11128" y="4827"/>
                  </a:lnTo>
                  <a:lnTo>
                    <a:pt x="11630" y="4263"/>
                  </a:lnTo>
                  <a:lnTo>
                    <a:pt x="12132" y="3730"/>
                  </a:lnTo>
                  <a:lnTo>
                    <a:pt x="12664" y="3260"/>
                  </a:lnTo>
                  <a:lnTo>
                    <a:pt x="13229" y="2790"/>
                  </a:lnTo>
                  <a:lnTo>
                    <a:pt x="13793" y="2414"/>
                  </a:lnTo>
                  <a:lnTo>
                    <a:pt x="14389" y="2069"/>
                  </a:lnTo>
                  <a:lnTo>
                    <a:pt x="15015" y="1787"/>
                  </a:lnTo>
                  <a:lnTo>
                    <a:pt x="15329" y="1693"/>
                  </a:lnTo>
                  <a:lnTo>
                    <a:pt x="15674" y="1599"/>
                  </a:lnTo>
                  <a:lnTo>
                    <a:pt x="15987" y="1536"/>
                  </a:lnTo>
                  <a:lnTo>
                    <a:pt x="16332" y="1473"/>
                  </a:lnTo>
                  <a:lnTo>
                    <a:pt x="16677" y="1442"/>
                  </a:lnTo>
                  <a:lnTo>
                    <a:pt x="17022" y="1411"/>
                  </a:lnTo>
                  <a:close/>
                  <a:moveTo>
                    <a:pt x="16332" y="0"/>
                  </a:moveTo>
                  <a:lnTo>
                    <a:pt x="15893" y="63"/>
                  </a:lnTo>
                  <a:lnTo>
                    <a:pt x="15423" y="125"/>
                  </a:lnTo>
                  <a:lnTo>
                    <a:pt x="14984" y="188"/>
                  </a:lnTo>
                  <a:lnTo>
                    <a:pt x="14545" y="313"/>
                  </a:lnTo>
                  <a:lnTo>
                    <a:pt x="14106" y="439"/>
                  </a:lnTo>
                  <a:lnTo>
                    <a:pt x="13699" y="564"/>
                  </a:lnTo>
                  <a:lnTo>
                    <a:pt x="13260" y="752"/>
                  </a:lnTo>
                  <a:lnTo>
                    <a:pt x="12884" y="909"/>
                  </a:lnTo>
                  <a:lnTo>
                    <a:pt x="12476" y="1128"/>
                  </a:lnTo>
                  <a:lnTo>
                    <a:pt x="12100" y="1348"/>
                  </a:lnTo>
                  <a:lnTo>
                    <a:pt x="11724" y="1599"/>
                  </a:lnTo>
                  <a:lnTo>
                    <a:pt x="11379" y="1881"/>
                  </a:lnTo>
                  <a:lnTo>
                    <a:pt x="11034" y="2163"/>
                  </a:lnTo>
                  <a:lnTo>
                    <a:pt x="10721" y="2445"/>
                  </a:lnTo>
                  <a:lnTo>
                    <a:pt x="10439" y="2790"/>
                  </a:lnTo>
                  <a:lnTo>
                    <a:pt x="10157" y="3135"/>
                  </a:lnTo>
                  <a:lnTo>
                    <a:pt x="9906" y="3479"/>
                  </a:lnTo>
                  <a:lnTo>
                    <a:pt x="9687" y="3856"/>
                  </a:lnTo>
                  <a:lnTo>
                    <a:pt x="9467" y="4263"/>
                  </a:lnTo>
                  <a:lnTo>
                    <a:pt x="9310" y="4671"/>
                  </a:lnTo>
                  <a:lnTo>
                    <a:pt x="9154" y="5109"/>
                  </a:lnTo>
                  <a:lnTo>
                    <a:pt x="8903" y="4953"/>
                  </a:lnTo>
                  <a:lnTo>
                    <a:pt x="8652" y="4827"/>
                  </a:lnTo>
                  <a:lnTo>
                    <a:pt x="8370" y="4702"/>
                  </a:lnTo>
                  <a:lnTo>
                    <a:pt x="8119" y="4608"/>
                  </a:lnTo>
                  <a:lnTo>
                    <a:pt x="7837" y="4545"/>
                  </a:lnTo>
                  <a:lnTo>
                    <a:pt x="7555" y="4514"/>
                  </a:lnTo>
                  <a:lnTo>
                    <a:pt x="7273" y="4483"/>
                  </a:lnTo>
                  <a:lnTo>
                    <a:pt x="6959" y="4514"/>
                  </a:lnTo>
                  <a:lnTo>
                    <a:pt x="6677" y="4514"/>
                  </a:lnTo>
                  <a:lnTo>
                    <a:pt x="6395" y="4577"/>
                  </a:lnTo>
                  <a:lnTo>
                    <a:pt x="5800" y="4733"/>
                  </a:lnTo>
                  <a:lnTo>
                    <a:pt x="5204" y="4953"/>
                  </a:lnTo>
                  <a:lnTo>
                    <a:pt x="4640" y="5204"/>
                  </a:lnTo>
                  <a:lnTo>
                    <a:pt x="4076" y="5548"/>
                  </a:lnTo>
                  <a:lnTo>
                    <a:pt x="3543" y="5924"/>
                  </a:lnTo>
                  <a:lnTo>
                    <a:pt x="3010" y="6301"/>
                  </a:lnTo>
                  <a:lnTo>
                    <a:pt x="2540" y="6739"/>
                  </a:lnTo>
                  <a:lnTo>
                    <a:pt x="2101" y="7210"/>
                  </a:lnTo>
                  <a:lnTo>
                    <a:pt x="1725" y="7649"/>
                  </a:lnTo>
                  <a:lnTo>
                    <a:pt x="1380" y="8119"/>
                  </a:lnTo>
                  <a:lnTo>
                    <a:pt x="1098" y="8589"/>
                  </a:lnTo>
                  <a:lnTo>
                    <a:pt x="784" y="9184"/>
                  </a:lnTo>
                  <a:lnTo>
                    <a:pt x="533" y="9843"/>
                  </a:lnTo>
                  <a:lnTo>
                    <a:pt x="314" y="10564"/>
                  </a:lnTo>
                  <a:lnTo>
                    <a:pt x="157" y="11285"/>
                  </a:lnTo>
                  <a:lnTo>
                    <a:pt x="63" y="12006"/>
                  </a:lnTo>
                  <a:lnTo>
                    <a:pt x="1" y="12758"/>
                  </a:lnTo>
                  <a:lnTo>
                    <a:pt x="1" y="13510"/>
                  </a:lnTo>
                  <a:lnTo>
                    <a:pt x="95" y="14231"/>
                  </a:lnTo>
                  <a:lnTo>
                    <a:pt x="157" y="14607"/>
                  </a:lnTo>
                  <a:lnTo>
                    <a:pt x="220" y="14952"/>
                  </a:lnTo>
                  <a:lnTo>
                    <a:pt x="345" y="15297"/>
                  </a:lnTo>
                  <a:lnTo>
                    <a:pt x="439" y="15610"/>
                  </a:lnTo>
                  <a:lnTo>
                    <a:pt x="596" y="15924"/>
                  </a:lnTo>
                  <a:lnTo>
                    <a:pt x="753" y="16237"/>
                  </a:lnTo>
                  <a:lnTo>
                    <a:pt x="941" y="16520"/>
                  </a:lnTo>
                  <a:lnTo>
                    <a:pt x="1129" y="16802"/>
                  </a:lnTo>
                  <a:lnTo>
                    <a:pt x="1348" y="17052"/>
                  </a:lnTo>
                  <a:lnTo>
                    <a:pt x="1599" y="17272"/>
                  </a:lnTo>
                  <a:lnTo>
                    <a:pt x="1881" y="17491"/>
                  </a:lnTo>
                  <a:lnTo>
                    <a:pt x="2163" y="17711"/>
                  </a:lnTo>
                  <a:lnTo>
                    <a:pt x="2477" y="17867"/>
                  </a:lnTo>
                  <a:lnTo>
                    <a:pt x="2822" y="18024"/>
                  </a:lnTo>
                  <a:lnTo>
                    <a:pt x="3198" y="18150"/>
                  </a:lnTo>
                  <a:lnTo>
                    <a:pt x="3574" y="18244"/>
                  </a:lnTo>
                  <a:lnTo>
                    <a:pt x="3292" y="18965"/>
                  </a:lnTo>
                  <a:lnTo>
                    <a:pt x="3041" y="19685"/>
                  </a:lnTo>
                  <a:lnTo>
                    <a:pt x="2853" y="20469"/>
                  </a:lnTo>
                  <a:lnTo>
                    <a:pt x="2728" y="21221"/>
                  </a:lnTo>
                  <a:lnTo>
                    <a:pt x="2665" y="22005"/>
                  </a:lnTo>
                  <a:lnTo>
                    <a:pt x="2634" y="22789"/>
                  </a:lnTo>
                  <a:lnTo>
                    <a:pt x="2696" y="23541"/>
                  </a:lnTo>
                  <a:lnTo>
                    <a:pt x="2759" y="23917"/>
                  </a:lnTo>
                  <a:lnTo>
                    <a:pt x="2822" y="24262"/>
                  </a:lnTo>
                  <a:lnTo>
                    <a:pt x="2916" y="24638"/>
                  </a:lnTo>
                  <a:lnTo>
                    <a:pt x="3041" y="24983"/>
                  </a:lnTo>
                  <a:lnTo>
                    <a:pt x="3167" y="25328"/>
                  </a:lnTo>
                  <a:lnTo>
                    <a:pt x="3323" y="25641"/>
                  </a:lnTo>
                  <a:lnTo>
                    <a:pt x="3511" y="25955"/>
                  </a:lnTo>
                  <a:lnTo>
                    <a:pt x="3699" y="26268"/>
                  </a:lnTo>
                  <a:lnTo>
                    <a:pt x="3919" y="26550"/>
                  </a:lnTo>
                  <a:lnTo>
                    <a:pt x="4138" y="26832"/>
                  </a:lnTo>
                  <a:lnTo>
                    <a:pt x="4420" y="27083"/>
                  </a:lnTo>
                  <a:lnTo>
                    <a:pt x="4703" y="27334"/>
                  </a:lnTo>
                  <a:lnTo>
                    <a:pt x="5016" y="27553"/>
                  </a:lnTo>
                  <a:lnTo>
                    <a:pt x="5329" y="27741"/>
                  </a:lnTo>
                  <a:lnTo>
                    <a:pt x="5674" y="27930"/>
                  </a:lnTo>
                  <a:lnTo>
                    <a:pt x="6050" y="28086"/>
                  </a:lnTo>
                  <a:lnTo>
                    <a:pt x="6458" y="28212"/>
                  </a:lnTo>
                  <a:lnTo>
                    <a:pt x="6897" y="28337"/>
                  </a:lnTo>
                  <a:lnTo>
                    <a:pt x="7304" y="28431"/>
                  </a:lnTo>
                  <a:lnTo>
                    <a:pt x="7680" y="28462"/>
                  </a:lnTo>
                  <a:lnTo>
                    <a:pt x="8088" y="28494"/>
                  </a:lnTo>
                  <a:lnTo>
                    <a:pt x="8464" y="28525"/>
                  </a:lnTo>
                  <a:lnTo>
                    <a:pt x="8872" y="28494"/>
                  </a:lnTo>
                  <a:lnTo>
                    <a:pt x="9248" y="28462"/>
                  </a:lnTo>
                  <a:lnTo>
                    <a:pt x="9655" y="28400"/>
                  </a:lnTo>
                  <a:lnTo>
                    <a:pt x="10031" y="28306"/>
                  </a:lnTo>
                  <a:lnTo>
                    <a:pt x="10439" y="28212"/>
                  </a:lnTo>
                  <a:lnTo>
                    <a:pt x="10815" y="28086"/>
                  </a:lnTo>
                  <a:lnTo>
                    <a:pt x="11191" y="27961"/>
                  </a:lnTo>
                  <a:lnTo>
                    <a:pt x="11536" y="27773"/>
                  </a:lnTo>
                  <a:lnTo>
                    <a:pt x="11881" y="27616"/>
                  </a:lnTo>
                  <a:lnTo>
                    <a:pt x="12226" y="27397"/>
                  </a:lnTo>
                  <a:lnTo>
                    <a:pt x="12570" y="27177"/>
                  </a:lnTo>
                  <a:lnTo>
                    <a:pt x="12884" y="26926"/>
                  </a:lnTo>
                  <a:lnTo>
                    <a:pt x="13072" y="26770"/>
                  </a:lnTo>
                  <a:lnTo>
                    <a:pt x="13260" y="26519"/>
                  </a:lnTo>
                  <a:lnTo>
                    <a:pt x="13762" y="25955"/>
                  </a:lnTo>
                  <a:lnTo>
                    <a:pt x="14012" y="25704"/>
                  </a:lnTo>
                  <a:lnTo>
                    <a:pt x="14232" y="25485"/>
                  </a:lnTo>
                  <a:lnTo>
                    <a:pt x="14451" y="25328"/>
                  </a:lnTo>
                  <a:lnTo>
                    <a:pt x="14545" y="25265"/>
                  </a:lnTo>
                  <a:lnTo>
                    <a:pt x="14702" y="25265"/>
                  </a:lnTo>
                  <a:lnTo>
                    <a:pt x="14765" y="25328"/>
                  </a:lnTo>
                  <a:lnTo>
                    <a:pt x="14984" y="25516"/>
                  </a:lnTo>
                  <a:lnTo>
                    <a:pt x="15548" y="26049"/>
                  </a:lnTo>
                  <a:lnTo>
                    <a:pt x="16144" y="26644"/>
                  </a:lnTo>
                  <a:lnTo>
                    <a:pt x="16426" y="26895"/>
                  </a:lnTo>
                  <a:lnTo>
                    <a:pt x="16614" y="27021"/>
                  </a:lnTo>
                  <a:lnTo>
                    <a:pt x="17053" y="27240"/>
                  </a:lnTo>
                  <a:lnTo>
                    <a:pt x="17460" y="27428"/>
                  </a:lnTo>
                  <a:lnTo>
                    <a:pt x="17899" y="27553"/>
                  </a:lnTo>
                  <a:lnTo>
                    <a:pt x="18307" y="27679"/>
                  </a:lnTo>
                  <a:lnTo>
                    <a:pt x="18714" y="27773"/>
                  </a:lnTo>
                  <a:lnTo>
                    <a:pt x="19153" y="27836"/>
                  </a:lnTo>
                  <a:lnTo>
                    <a:pt x="19561" y="27867"/>
                  </a:lnTo>
                  <a:lnTo>
                    <a:pt x="20344" y="27867"/>
                  </a:lnTo>
                  <a:lnTo>
                    <a:pt x="20752" y="27804"/>
                  </a:lnTo>
                  <a:lnTo>
                    <a:pt x="21128" y="27741"/>
                  </a:lnTo>
                  <a:lnTo>
                    <a:pt x="21535" y="27679"/>
                  </a:lnTo>
                  <a:lnTo>
                    <a:pt x="21912" y="27553"/>
                  </a:lnTo>
                  <a:lnTo>
                    <a:pt x="22256" y="27428"/>
                  </a:lnTo>
                  <a:lnTo>
                    <a:pt x="22633" y="27271"/>
                  </a:lnTo>
                  <a:lnTo>
                    <a:pt x="23009" y="27115"/>
                  </a:lnTo>
                  <a:lnTo>
                    <a:pt x="23354" y="26926"/>
                  </a:lnTo>
                  <a:lnTo>
                    <a:pt x="23698" y="26707"/>
                  </a:lnTo>
                  <a:lnTo>
                    <a:pt x="24357" y="26237"/>
                  </a:lnTo>
                  <a:lnTo>
                    <a:pt x="24984" y="25704"/>
                  </a:lnTo>
                  <a:lnTo>
                    <a:pt x="25548" y="25140"/>
                  </a:lnTo>
                  <a:lnTo>
                    <a:pt x="26112" y="24513"/>
                  </a:lnTo>
                  <a:lnTo>
                    <a:pt x="26614" y="23855"/>
                  </a:lnTo>
                  <a:lnTo>
                    <a:pt x="27052" y="23134"/>
                  </a:lnTo>
                  <a:lnTo>
                    <a:pt x="27460" y="22413"/>
                  </a:lnTo>
                  <a:lnTo>
                    <a:pt x="27805" y="21660"/>
                  </a:lnTo>
                  <a:lnTo>
                    <a:pt x="28087" y="20908"/>
                  </a:lnTo>
                  <a:lnTo>
                    <a:pt x="28338" y="20124"/>
                  </a:lnTo>
                  <a:lnTo>
                    <a:pt x="28494" y="19341"/>
                  </a:lnTo>
                  <a:lnTo>
                    <a:pt x="28588" y="18588"/>
                  </a:lnTo>
                  <a:lnTo>
                    <a:pt x="28620" y="17836"/>
                  </a:lnTo>
                  <a:lnTo>
                    <a:pt x="28588" y="17460"/>
                  </a:lnTo>
                  <a:lnTo>
                    <a:pt x="28588" y="17084"/>
                  </a:lnTo>
                  <a:lnTo>
                    <a:pt x="28526" y="16739"/>
                  </a:lnTo>
                  <a:lnTo>
                    <a:pt x="28463" y="16363"/>
                  </a:lnTo>
                  <a:lnTo>
                    <a:pt x="28369" y="16018"/>
                  </a:lnTo>
                  <a:lnTo>
                    <a:pt x="28244" y="15705"/>
                  </a:lnTo>
                  <a:lnTo>
                    <a:pt x="28118" y="15360"/>
                  </a:lnTo>
                  <a:lnTo>
                    <a:pt x="27993" y="15046"/>
                  </a:lnTo>
                  <a:lnTo>
                    <a:pt x="27805" y="14764"/>
                  </a:lnTo>
                  <a:lnTo>
                    <a:pt x="27617" y="14451"/>
                  </a:lnTo>
                  <a:lnTo>
                    <a:pt x="27397" y="14169"/>
                  </a:lnTo>
                  <a:lnTo>
                    <a:pt x="27178" y="13918"/>
                  </a:lnTo>
                  <a:lnTo>
                    <a:pt x="26896" y="13667"/>
                  </a:lnTo>
                  <a:lnTo>
                    <a:pt x="26614" y="13448"/>
                  </a:lnTo>
                  <a:lnTo>
                    <a:pt x="26331" y="13228"/>
                  </a:lnTo>
                  <a:lnTo>
                    <a:pt x="25987" y="13009"/>
                  </a:lnTo>
                  <a:lnTo>
                    <a:pt x="25642" y="12852"/>
                  </a:lnTo>
                  <a:lnTo>
                    <a:pt x="25266" y="12664"/>
                  </a:lnTo>
                  <a:lnTo>
                    <a:pt x="24858" y="12539"/>
                  </a:lnTo>
                  <a:lnTo>
                    <a:pt x="24419" y="12413"/>
                  </a:lnTo>
                  <a:lnTo>
                    <a:pt x="24639" y="12037"/>
                  </a:lnTo>
                  <a:lnTo>
                    <a:pt x="24827" y="11661"/>
                  </a:lnTo>
                  <a:lnTo>
                    <a:pt x="24984" y="11285"/>
                  </a:lnTo>
                  <a:lnTo>
                    <a:pt x="25140" y="10877"/>
                  </a:lnTo>
                  <a:lnTo>
                    <a:pt x="25266" y="10501"/>
                  </a:lnTo>
                  <a:lnTo>
                    <a:pt x="25360" y="10094"/>
                  </a:lnTo>
                  <a:lnTo>
                    <a:pt x="25422" y="9686"/>
                  </a:lnTo>
                  <a:lnTo>
                    <a:pt x="25485" y="9279"/>
                  </a:lnTo>
                  <a:lnTo>
                    <a:pt x="25516" y="8871"/>
                  </a:lnTo>
                  <a:lnTo>
                    <a:pt x="25548" y="8464"/>
                  </a:lnTo>
                  <a:lnTo>
                    <a:pt x="25516" y="8056"/>
                  </a:lnTo>
                  <a:lnTo>
                    <a:pt x="25485" y="7649"/>
                  </a:lnTo>
                  <a:lnTo>
                    <a:pt x="25454" y="7241"/>
                  </a:lnTo>
                  <a:lnTo>
                    <a:pt x="25360" y="6834"/>
                  </a:lnTo>
                  <a:lnTo>
                    <a:pt x="25297" y="6457"/>
                  </a:lnTo>
                  <a:lnTo>
                    <a:pt x="25172" y="6050"/>
                  </a:lnTo>
                  <a:lnTo>
                    <a:pt x="25046" y="5674"/>
                  </a:lnTo>
                  <a:lnTo>
                    <a:pt x="24889" y="5266"/>
                  </a:lnTo>
                  <a:lnTo>
                    <a:pt x="24733" y="4890"/>
                  </a:lnTo>
                  <a:lnTo>
                    <a:pt x="24545" y="4514"/>
                  </a:lnTo>
                  <a:lnTo>
                    <a:pt x="24357" y="4169"/>
                  </a:lnTo>
                  <a:lnTo>
                    <a:pt x="24137" y="3824"/>
                  </a:lnTo>
                  <a:lnTo>
                    <a:pt x="23886" y="3479"/>
                  </a:lnTo>
                  <a:lnTo>
                    <a:pt x="23636" y="3135"/>
                  </a:lnTo>
                  <a:lnTo>
                    <a:pt x="23385" y="2821"/>
                  </a:lnTo>
                  <a:lnTo>
                    <a:pt x="23103" y="2508"/>
                  </a:lnTo>
                  <a:lnTo>
                    <a:pt x="22789" y="2194"/>
                  </a:lnTo>
                  <a:lnTo>
                    <a:pt x="22476" y="1912"/>
                  </a:lnTo>
                  <a:lnTo>
                    <a:pt x="22162" y="1661"/>
                  </a:lnTo>
                  <a:lnTo>
                    <a:pt x="21786" y="1411"/>
                  </a:lnTo>
                  <a:lnTo>
                    <a:pt x="21441" y="1191"/>
                  </a:lnTo>
                  <a:lnTo>
                    <a:pt x="21065" y="972"/>
                  </a:lnTo>
                  <a:lnTo>
                    <a:pt x="20689" y="752"/>
                  </a:lnTo>
                  <a:lnTo>
                    <a:pt x="20282" y="596"/>
                  </a:lnTo>
                  <a:lnTo>
                    <a:pt x="19874" y="439"/>
                  </a:lnTo>
                  <a:lnTo>
                    <a:pt x="19435" y="313"/>
                  </a:lnTo>
                  <a:lnTo>
                    <a:pt x="18996" y="188"/>
                  </a:lnTo>
                  <a:lnTo>
                    <a:pt x="18589" y="125"/>
                  </a:lnTo>
                  <a:lnTo>
                    <a:pt x="18119" y="63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2853725" y="2520900"/>
              <a:ext cx="102675" cy="159900"/>
            </a:xfrm>
            <a:custGeom>
              <a:rect b="b" l="l" r="r" t="t"/>
              <a:pathLst>
                <a:path extrusionOk="0" h="6396" w="4107">
                  <a:moveTo>
                    <a:pt x="3731" y="1"/>
                  </a:moveTo>
                  <a:lnTo>
                    <a:pt x="3323" y="189"/>
                  </a:lnTo>
                  <a:lnTo>
                    <a:pt x="2947" y="408"/>
                  </a:lnTo>
                  <a:lnTo>
                    <a:pt x="2571" y="690"/>
                  </a:lnTo>
                  <a:lnTo>
                    <a:pt x="2195" y="973"/>
                  </a:lnTo>
                  <a:lnTo>
                    <a:pt x="1850" y="1317"/>
                  </a:lnTo>
                  <a:lnTo>
                    <a:pt x="1536" y="1693"/>
                  </a:lnTo>
                  <a:lnTo>
                    <a:pt x="1223" y="2070"/>
                  </a:lnTo>
                  <a:lnTo>
                    <a:pt x="941" y="2508"/>
                  </a:lnTo>
                  <a:lnTo>
                    <a:pt x="721" y="2947"/>
                  </a:lnTo>
                  <a:lnTo>
                    <a:pt x="502" y="3386"/>
                  </a:lnTo>
                  <a:lnTo>
                    <a:pt x="314" y="3825"/>
                  </a:lnTo>
                  <a:lnTo>
                    <a:pt x="188" y="4295"/>
                  </a:lnTo>
                  <a:lnTo>
                    <a:pt x="63" y="4765"/>
                  </a:lnTo>
                  <a:lnTo>
                    <a:pt x="32" y="5236"/>
                  </a:lnTo>
                  <a:lnTo>
                    <a:pt x="0" y="5674"/>
                  </a:lnTo>
                  <a:lnTo>
                    <a:pt x="32" y="6113"/>
                  </a:lnTo>
                  <a:lnTo>
                    <a:pt x="63" y="6207"/>
                  </a:lnTo>
                  <a:lnTo>
                    <a:pt x="126" y="6301"/>
                  </a:lnTo>
                  <a:lnTo>
                    <a:pt x="188" y="6364"/>
                  </a:lnTo>
                  <a:lnTo>
                    <a:pt x="283" y="6395"/>
                  </a:lnTo>
                  <a:lnTo>
                    <a:pt x="377" y="6395"/>
                  </a:lnTo>
                  <a:lnTo>
                    <a:pt x="471" y="6364"/>
                  </a:lnTo>
                  <a:lnTo>
                    <a:pt x="533" y="6301"/>
                  </a:lnTo>
                  <a:lnTo>
                    <a:pt x="565" y="6176"/>
                  </a:lnTo>
                  <a:lnTo>
                    <a:pt x="815" y="5361"/>
                  </a:lnTo>
                  <a:lnTo>
                    <a:pt x="1035" y="4546"/>
                  </a:lnTo>
                  <a:lnTo>
                    <a:pt x="1160" y="4138"/>
                  </a:lnTo>
                  <a:lnTo>
                    <a:pt x="1317" y="3762"/>
                  </a:lnTo>
                  <a:lnTo>
                    <a:pt x="1505" y="3355"/>
                  </a:lnTo>
                  <a:lnTo>
                    <a:pt x="1693" y="2979"/>
                  </a:lnTo>
                  <a:lnTo>
                    <a:pt x="1944" y="2603"/>
                  </a:lnTo>
                  <a:lnTo>
                    <a:pt x="2195" y="2258"/>
                  </a:lnTo>
                  <a:lnTo>
                    <a:pt x="2477" y="1944"/>
                  </a:lnTo>
                  <a:lnTo>
                    <a:pt x="2790" y="1662"/>
                  </a:lnTo>
                  <a:lnTo>
                    <a:pt x="3386" y="1067"/>
                  </a:lnTo>
                  <a:lnTo>
                    <a:pt x="4013" y="471"/>
                  </a:lnTo>
                  <a:lnTo>
                    <a:pt x="4075" y="408"/>
                  </a:lnTo>
                  <a:lnTo>
                    <a:pt x="4107" y="314"/>
                  </a:lnTo>
                  <a:lnTo>
                    <a:pt x="4075" y="220"/>
                  </a:lnTo>
                  <a:lnTo>
                    <a:pt x="4044" y="126"/>
                  </a:lnTo>
                  <a:lnTo>
                    <a:pt x="3981" y="63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3497100" y="2932325"/>
              <a:ext cx="137950" cy="188100"/>
            </a:xfrm>
            <a:custGeom>
              <a:rect b="b" l="l" r="r" t="t"/>
              <a:pathLst>
                <a:path extrusionOk="0" h="7524" w="5518">
                  <a:moveTo>
                    <a:pt x="5110" y="1"/>
                  </a:moveTo>
                  <a:lnTo>
                    <a:pt x="5016" y="32"/>
                  </a:lnTo>
                  <a:lnTo>
                    <a:pt x="4953" y="95"/>
                  </a:lnTo>
                  <a:lnTo>
                    <a:pt x="4922" y="189"/>
                  </a:lnTo>
                  <a:lnTo>
                    <a:pt x="4734" y="1254"/>
                  </a:lnTo>
                  <a:lnTo>
                    <a:pt x="4609" y="1787"/>
                  </a:lnTo>
                  <a:lnTo>
                    <a:pt x="4483" y="2289"/>
                  </a:lnTo>
                  <a:lnTo>
                    <a:pt x="4295" y="2790"/>
                  </a:lnTo>
                  <a:lnTo>
                    <a:pt x="4107" y="3261"/>
                  </a:lnTo>
                  <a:lnTo>
                    <a:pt x="3856" y="3762"/>
                  </a:lnTo>
                  <a:lnTo>
                    <a:pt x="3574" y="4201"/>
                  </a:lnTo>
                  <a:lnTo>
                    <a:pt x="3229" y="4703"/>
                  </a:lnTo>
                  <a:lnTo>
                    <a:pt x="2853" y="5110"/>
                  </a:lnTo>
                  <a:lnTo>
                    <a:pt x="2446" y="5518"/>
                  </a:lnTo>
                  <a:lnTo>
                    <a:pt x="2007" y="5862"/>
                  </a:lnTo>
                  <a:lnTo>
                    <a:pt x="1568" y="6176"/>
                  </a:lnTo>
                  <a:lnTo>
                    <a:pt x="1098" y="6489"/>
                  </a:lnTo>
                  <a:lnTo>
                    <a:pt x="95" y="7116"/>
                  </a:lnTo>
                  <a:lnTo>
                    <a:pt x="32" y="7179"/>
                  </a:lnTo>
                  <a:lnTo>
                    <a:pt x="1" y="7242"/>
                  </a:lnTo>
                  <a:lnTo>
                    <a:pt x="1" y="7304"/>
                  </a:lnTo>
                  <a:lnTo>
                    <a:pt x="1" y="7398"/>
                  </a:lnTo>
                  <a:lnTo>
                    <a:pt x="63" y="7461"/>
                  </a:lnTo>
                  <a:lnTo>
                    <a:pt x="126" y="7492"/>
                  </a:lnTo>
                  <a:lnTo>
                    <a:pt x="189" y="7524"/>
                  </a:lnTo>
                  <a:lnTo>
                    <a:pt x="283" y="7524"/>
                  </a:lnTo>
                  <a:lnTo>
                    <a:pt x="565" y="7461"/>
                  </a:lnTo>
                  <a:lnTo>
                    <a:pt x="878" y="7398"/>
                  </a:lnTo>
                  <a:lnTo>
                    <a:pt x="1443" y="7210"/>
                  </a:lnTo>
                  <a:lnTo>
                    <a:pt x="1975" y="6928"/>
                  </a:lnTo>
                  <a:lnTo>
                    <a:pt x="2477" y="6615"/>
                  </a:lnTo>
                  <a:lnTo>
                    <a:pt x="2979" y="6238"/>
                  </a:lnTo>
                  <a:lnTo>
                    <a:pt x="3417" y="5800"/>
                  </a:lnTo>
                  <a:lnTo>
                    <a:pt x="3856" y="5329"/>
                  </a:lnTo>
                  <a:lnTo>
                    <a:pt x="4232" y="4828"/>
                  </a:lnTo>
                  <a:lnTo>
                    <a:pt x="4577" y="4295"/>
                  </a:lnTo>
                  <a:lnTo>
                    <a:pt x="4859" y="3731"/>
                  </a:lnTo>
                  <a:lnTo>
                    <a:pt x="5110" y="3167"/>
                  </a:lnTo>
                  <a:lnTo>
                    <a:pt x="5298" y="2571"/>
                  </a:lnTo>
                  <a:lnTo>
                    <a:pt x="5424" y="1975"/>
                  </a:lnTo>
                  <a:lnTo>
                    <a:pt x="5518" y="1380"/>
                  </a:lnTo>
                  <a:lnTo>
                    <a:pt x="5518" y="784"/>
                  </a:lnTo>
                  <a:lnTo>
                    <a:pt x="5486" y="189"/>
                  </a:lnTo>
                  <a:lnTo>
                    <a:pt x="5455" y="95"/>
                  </a:lnTo>
                  <a:lnTo>
                    <a:pt x="5392" y="32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9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h="13606" w="9185">
                  <a:moveTo>
                    <a:pt x="502" y="1"/>
                  </a:moveTo>
                  <a:lnTo>
                    <a:pt x="345" y="64"/>
                  </a:lnTo>
                  <a:lnTo>
                    <a:pt x="189" y="158"/>
                  </a:lnTo>
                  <a:lnTo>
                    <a:pt x="95" y="283"/>
                  </a:lnTo>
                  <a:lnTo>
                    <a:pt x="32" y="471"/>
                  </a:lnTo>
                  <a:lnTo>
                    <a:pt x="1" y="628"/>
                  </a:lnTo>
                  <a:lnTo>
                    <a:pt x="63" y="816"/>
                  </a:lnTo>
                  <a:lnTo>
                    <a:pt x="157" y="973"/>
                  </a:lnTo>
                  <a:lnTo>
                    <a:pt x="816" y="1631"/>
                  </a:lnTo>
                  <a:lnTo>
                    <a:pt x="1474" y="2258"/>
                  </a:lnTo>
                  <a:lnTo>
                    <a:pt x="2759" y="3512"/>
                  </a:lnTo>
                  <a:lnTo>
                    <a:pt x="3386" y="4139"/>
                  </a:lnTo>
                  <a:lnTo>
                    <a:pt x="3982" y="4828"/>
                  </a:lnTo>
                  <a:lnTo>
                    <a:pt x="4577" y="5518"/>
                  </a:lnTo>
                  <a:lnTo>
                    <a:pt x="5110" y="6302"/>
                  </a:lnTo>
                  <a:lnTo>
                    <a:pt x="5580" y="7085"/>
                  </a:lnTo>
                  <a:lnTo>
                    <a:pt x="5988" y="7900"/>
                  </a:lnTo>
                  <a:lnTo>
                    <a:pt x="6364" y="8747"/>
                  </a:lnTo>
                  <a:lnTo>
                    <a:pt x="6709" y="9593"/>
                  </a:lnTo>
                  <a:lnTo>
                    <a:pt x="6991" y="10439"/>
                  </a:lnTo>
                  <a:lnTo>
                    <a:pt x="7273" y="11317"/>
                  </a:lnTo>
                  <a:lnTo>
                    <a:pt x="7524" y="12195"/>
                  </a:lnTo>
                  <a:lnTo>
                    <a:pt x="7743" y="13072"/>
                  </a:lnTo>
                  <a:lnTo>
                    <a:pt x="7806" y="13229"/>
                  </a:lnTo>
                  <a:lnTo>
                    <a:pt x="7868" y="13355"/>
                  </a:lnTo>
                  <a:lnTo>
                    <a:pt x="7962" y="13449"/>
                  </a:lnTo>
                  <a:lnTo>
                    <a:pt x="8057" y="13511"/>
                  </a:lnTo>
                  <a:lnTo>
                    <a:pt x="8182" y="13574"/>
                  </a:lnTo>
                  <a:lnTo>
                    <a:pt x="8307" y="13605"/>
                  </a:lnTo>
                  <a:lnTo>
                    <a:pt x="8558" y="13605"/>
                  </a:lnTo>
                  <a:lnTo>
                    <a:pt x="8652" y="13574"/>
                  </a:lnTo>
                  <a:lnTo>
                    <a:pt x="8777" y="13511"/>
                  </a:lnTo>
                  <a:lnTo>
                    <a:pt x="8903" y="13449"/>
                  </a:lnTo>
                  <a:lnTo>
                    <a:pt x="8997" y="13386"/>
                  </a:lnTo>
                  <a:lnTo>
                    <a:pt x="9060" y="13292"/>
                  </a:lnTo>
                  <a:lnTo>
                    <a:pt x="9122" y="13166"/>
                  </a:lnTo>
                  <a:lnTo>
                    <a:pt x="9185" y="13041"/>
                  </a:lnTo>
                  <a:lnTo>
                    <a:pt x="9185" y="12884"/>
                  </a:lnTo>
                  <a:lnTo>
                    <a:pt x="9185" y="12414"/>
                  </a:lnTo>
                  <a:lnTo>
                    <a:pt x="9154" y="11944"/>
                  </a:lnTo>
                  <a:lnTo>
                    <a:pt x="9091" y="11442"/>
                  </a:lnTo>
                  <a:lnTo>
                    <a:pt x="9028" y="10972"/>
                  </a:lnTo>
                  <a:lnTo>
                    <a:pt x="8840" y="9969"/>
                  </a:lnTo>
                  <a:lnTo>
                    <a:pt x="8558" y="8997"/>
                  </a:lnTo>
                  <a:lnTo>
                    <a:pt x="8245" y="7994"/>
                  </a:lnTo>
                  <a:lnTo>
                    <a:pt x="7837" y="7023"/>
                  </a:lnTo>
                  <a:lnTo>
                    <a:pt x="7367" y="6082"/>
                  </a:lnTo>
                  <a:lnTo>
                    <a:pt x="6834" y="5173"/>
                  </a:lnTo>
                  <a:lnTo>
                    <a:pt x="6238" y="4295"/>
                  </a:lnTo>
                  <a:lnTo>
                    <a:pt x="5925" y="3857"/>
                  </a:lnTo>
                  <a:lnTo>
                    <a:pt x="5580" y="3449"/>
                  </a:lnTo>
                  <a:lnTo>
                    <a:pt x="5235" y="3073"/>
                  </a:lnTo>
                  <a:lnTo>
                    <a:pt x="4891" y="2697"/>
                  </a:lnTo>
                  <a:lnTo>
                    <a:pt x="4514" y="2321"/>
                  </a:lnTo>
                  <a:lnTo>
                    <a:pt x="4138" y="1976"/>
                  </a:lnTo>
                  <a:lnTo>
                    <a:pt x="3762" y="1662"/>
                  </a:lnTo>
                  <a:lnTo>
                    <a:pt x="3355" y="1349"/>
                  </a:lnTo>
                  <a:lnTo>
                    <a:pt x="2916" y="1098"/>
                  </a:lnTo>
                  <a:lnTo>
                    <a:pt x="2508" y="816"/>
                  </a:lnTo>
                  <a:lnTo>
                    <a:pt x="2069" y="597"/>
                  </a:lnTo>
                  <a:lnTo>
                    <a:pt x="1631" y="377"/>
                  </a:lnTo>
                  <a:lnTo>
                    <a:pt x="1160" y="189"/>
                  </a:lnTo>
                  <a:lnTo>
                    <a:pt x="690" y="3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9"/>
            <p:cNvSpPr/>
            <p:nvPr/>
          </p:nvSpPr>
          <p:spPr>
            <a:xfrm>
              <a:off x="2011300" y="3446400"/>
              <a:ext cx="94850" cy="125425"/>
            </a:xfrm>
            <a:custGeom>
              <a:rect b="b" l="l" r="r" t="t"/>
              <a:pathLst>
                <a:path extrusionOk="0" h="5017" w="3794">
                  <a:moveTo>
                    <a:pt x="408" y="1"/>
                  </a:moveTo>
                  <a:lnTo>
                    <a:pt x="314" y="63"/>
                  </a:lnTo>
                  <a:lnTo>
                    <a:pt x="220" y="126"/>
                  </a:lnTo>
                  <a:lnTo>
                    <a:pt x="94" y="283"/>
                  </a:lnTo>
                  <a:lnTo>
                    <a:pt x="0" y="471"/>
                  </a:lnTo>
                  <a:lnTo>
                    <a:pt x="0" y="596"/>
                  </a:lnTo>
                  <a:lnTo>
                    <a:pt x="0" y="722"/>
                  </a:lnTo>
                  <a:lnTo>
                    <a:pt x="32" y="816"/>
                  </a:lnTo>
                  <a:lnTo>
                    <a:pt x="94" y="941"/>
                  </a:lnTo>
                  <a:lnTo>
                    <a:pt x="157" y="1035"/>
                  </a:lnTo>
                  <a:lnTo>
                    <a:pt x="251" y="1129"/>
                  </a:lnTo>
                  <a:lnTo>
                    <a:pt x="439" y="1286"/>
                  </a:lnTo>
                  <a:lnTo>
                    <a:pt x="627" y="1443"/>
                  </a:lnTo>
                  <a:lnTo>
                    <a:pt x="972" y="1819"/>
                  </a:lnTo>
                  <a:lnTo>
                    <a:pt x="1223" y="2195"/>
                  </a:lnTo>
                  <a:lnTo>
                    <a:pt x="1474" y="2634"/>
                  </a:lnTo>
                  <a:lnTo>
                    <a:pt x="1662" y="3073"/>
                  </a:lnTo>
                  <a:lnTo>
                    <a:pt x="1850" y="3543"/>
                  </a:lnTo>
                  <a:lnTo>
                    <a:pt x="2194" y="4452"/>
                  </a:lnTo>
                  <a:lnTo>
                    <a:pt x="2257" y="4577"/>
                  </a:lnTo>
                  <a:lnTo>
                    <a:pt x="2351" y="4703"/>
                  </a:lnTo>
                  <a:lnTo>
                    <a:pt x="2477" y="4797"/>
                  </a:lnTo>
                  <a:lnTo>
                    <a:pt x="2602" y="4891"/>
                  </a:lnTo>
                  <a:lnTo>
                    <a:pt x="2727" y="4953"/>
                  </a:lnTo>
                  <a:lnTo>
                    <a:pt x="2853" y="4985"/>
                  </a:lnTo>
                  <a:lnTo>
                    <a:pt x="2978" y="5016"/>
                  </a:lnTo>
                  <a:lnTo>
                    <a:pt x="3135" y="5016"/>
                  </a:lnTo>
                  <a:lnTo>
                    <a:pt x="3260" y="4985"/>
                  </a:lnTo>
                  <a:lnTo>
                    <a:pt x="3386" y="4953"/>
                  </a:lnTo>
                  <a:lnTo>
                    <a:pt x="3511" y="4891"/>
                  </a:lnTo>
                  <a:lnTo>
                    <a:pt x="3605" y="4797"/>
                  </a:lnTo>
                  <a:lnTo>
                    <a:pt x="3699" y="4703"/>
                  </a:lnTo>
                  <a:lnTo>
                    <a:pt x="3762" y="4546"/>
                  </a:lnTo>
                  <a:lnTo>
                    <a:pt x="3793" y="4421"/>
                  </a:lnTo>
                  <a:lnTo>
                    <a:pt x="3793" y="4233"/>
                  </a:lnTo>
                  <a:lnTo>
                    <a:pt x="3762" y="3888"/>
                  </a:lnTo>
                  <a:lnTo>
                    <a:pt x="3699" y="3574"/>
                  </a:lnTo>
                  <a:lnTo>
                    <a:pt x="3636" y="3229"/>
                  </a:lnTo>
                  <a:lnTo>
                    <a:pt x="3511" y="2947"/>
                  </a:lnTo>
                  <a:lnTo>
                    <a:pt x="3386" y="2634"/>
                  </a:lnTo>
                  <a:lnTo>
                    <a:pt x="3229" y="2352"/>
                  </a:lnTo>
                  <a:lnTo>
                    <a:pt x="3072" y="2070"/>
                  </a:lnTo>
                  <a:lnTo>
                    <a:pt x="2853" y="1819"/>
                  </a:lnTo>
                  <a:lnTo>
                    <a:pt x="2665" y="1568"/>
                  </a:lnTo>
                  <a:lnTo>
                    <a:pt x="2414" y="1317"/>
                  </a:lnTo>
                  <a:lnTo>
                    <a:pt x="1944" y="878"/>
                  </a:lnTo>
                  <a:lnTo>
                    <a:pt x="1411" y="471"/>
                  </a:lnTo>
                  <a:lnTo>
                    <a:pt x="847" y="95"/>
                  </a:lnTo>
                  <a:lnTo>
                    <a:pt x="721" y="3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Conformado Por:</a:t>
            </a:r>
            <a:endParaRPr/>
          </a:p>
        </p:txBody>
      </p:sp>
      <p:sp>
        <p:nvSpPr>
          <p:cNvPr id="891" name="Google Shape;891;p2"/>
          <p:cNvSpPr txBox="1"/>
          <p:nvPr>
            <p:ph idx="4294967295" type="body"/>
          </p:nvPr>
        </p:nvSpPr>
        <p:spPr>
          <a:xfrm>
            <a:off x="1478825" y="1255800"/>
            <a:ext cx="4035900" cy="3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Camilo Tocarruncho Ariza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Sneider Gil Copete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 Angel Rosero Orozco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Andres Afanador Carvajal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Santiago Rodriguez Camen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"/>
          <p:cNvSpPr/>
          <p:nvPr/>
        </p:nvSpPr>
        <p:spPr>
          <a:xfrm>
            <a:off x="1016498" y="1247102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3" name="Google Shape;893;p2"/>
          <p:cNvSpPr/>
          <p:nvPr/>
        </p:nvSpPr>
        <p:spPr>
          <a:xfrm>
            <a:off x="1016515" y="185634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4" name="Google Shape;894;p2"/>
          <p:cNvSpPr/>
          <p:nvPr/>
        </p:nvSpPr>
        <p:spPr>
          <a:xfrm>
            <a:off x="1016507" y="246559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5" name="Google Shape;895;p2"/>
          <p:cNvSpPr/>
          <p:nvPr/>
        </p:nvSpPr>
        <p:spPr>
          <a:xfrm>
            <a:off x="1016502" y="307484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4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896" name="Google Shape;896;p2"/>
          <p:cNvGrpSpPr/>
          <p:nvPr/>
        </p:nvGrpSpPr>
        <p:grpSpPr>
          <a:xfrm>
            <a:off x="4139882" y="4307660"/>
            <a:ext cx="864242" cy="434382"/>
            <a:chOff x="-520650" y="4377063"/>
            <a:chExt cx="635425" cy="319375"/>
          </a:xfrm>
        </p:grpSpPr>
        <p:sp>
          <p:nvSpPr>
            <p:cNvPr id="897" name="Google Shape;897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2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930" name="Google Shape;930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p2"/>
          <p:cNvGrpSpPr/>
          <p:nvPr/>
        </p:nvGrpSpPr>
        <p:grpSpPr>
          <a:xfrm>
            <a:off x="8138491" y="3457270"/>
            <a:ext cx="584571" cy="437000"/>
            <a:chOff x="-522075" y="3957700"/>
            <a:chExt cx="429800" cy="321300"/>
          </a:xfrm>
        </p:grpSpPr>
        <p:sp>
          <p:nvSpPr>
            <p:cNvPr id="937" name="Google Shape;937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2"/>
          <p:cNvGrpSpPr/>
          <p:nvPr/>
        </p:nvGrpSpPr>
        <p:grpSpPr>
          <a:xfrm>
            <a:off x="475742" y="1553551"/>
            <a:ext cx="474981" cy="650298"/>
            <a:chOff x="1060100" y="3348113"/>
            <a:chExt cx="349225" cy="478125"/>
          </a:xfrm>
        </p:grpSpPr>
        <p:sp>
          <p:nvSpPr>
            <p:cNvPr id="950" name="Google Shape;950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2" name="Google Shape;952;p2"/>
          <p:cNvSpPr/>
          <p:nvPr/>
        </p:nvSpPr>
        <p:spPr>
          <a:xfrm>
            <a:off x="1016498" y="368409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5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20"/>
          <p:cNvGrpSpPr/>
          <p:nvPr/>
        </p:nvGrpSpPr>
        <p:grpSpPr>
          <a:xfrm>
            <a:off x="7" y="-29942"/>
            <a:ext cx="9015330" cy="437000"/>
            <a:chOff x="7" y="-29942"/>
            <a:chExt cx="9015330" cy="437000"/>
          </a:xfrm>
        </p:grpSpPr>
        <p:grpSp>
          <p:nvGrpSpPr>
            <p:cNvPr id="2300" name="Google Shape;2300;p20"/>
            <p:cNvGrpSpPr/>
            <p:nvPr/>
          </p:nvGrpSpPr>
          <p:grpSpPr>
            <a:xfrm>
              <a:off x="7" y="-28627"/>
              <a:ext cx="864242" cy="434382"/>
              <a:chOff x="-520650" y="4377063"/>
              <a:chExt cx="635425" cy="319375"/>
            </a:xfrm>
          </p:grpSpPr>
          <p:sp>
            <p:nvSpPr>
              <p:cNvPr id="2301" name="Google Shape;2301;p20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20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20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20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20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20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20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20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20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20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20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20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20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20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20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20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20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20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20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20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20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20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20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20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20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20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20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20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20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20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20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20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3" name="Google Shape;2333;p20"/>
            <p:cNvGrpSpPr/>
            <p:nvPr/>
          </p:nvGrpSpPr>
          <p:grpSpPr>
            <a:xfrm>
              <a:off x="8430766" y="-29942"/>
              <a:ext cx="584571" cy="437000"/>
              <a:chOff x="-522075" y="3957700"/>
              <a:chExt cx="429800" cy="321300"/>
            </a:xfrm>
          </p:grpSpPr>
          <p:sp>
            <p:nvSpPr>
              <p:cNvPr id="2334" name="Google Shape;2334;p20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h="9137" w="14482">
                    <a:moveTo>
                      <a:pt x="7468" y="1"/>
                    </a:move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20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fill="none" h="9137" w="14482">
                    <a:moveTo>
                      <a:pt x="7791" y="1"/>
                    </a:moveTo>
                    <a:lnTo>
                      <a:pt x="7791" y="1"/>
                    </a:lnTo>
                    <a:lnTo>
                      <a:pt x="7468" y="1"/>
                    </a:ln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6199" y="9137"/>
                    </a:lnTo>
                    <a:lnTo>
                      <a:pt x="6199" y="9137"/>
                    </a:lnTo>
                    <a:lnTo>
                      <a:pt x="6255" y="9137"/>
                    </a:lnTo>
                    <a:lnTo>
                      <a:pt x="6255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948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7942" y="342"/>
                    </a:lnTo>
                    <a:lnTo>
                      <a:pt x="7942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lnTo>
                      <a:pt x="7980" y="1"/>
                    </a:lnTo>
                    <a:lnTo>
                      <a:pt x="779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20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h="3868" w="17192">
                    <a:moveTo>
                      <a:pt x="16016" y="1"/>
                    </a:move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16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20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fill="none" h="3868" w="17192">
                    <a:moveTo>
                      <a:pt x="16016" y="1"/>
                    </a:moveTo>
                    <a:lnTo>
                      <a:pt x="16016" y="1"/>
                    </a:ln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922" y="2635"/>
                    </a:lnTo>
                    <a:lnTo>
                      <a:pt x="1192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515" y="3375"/>
                    </a:lnTo>
                    <a:lnTo>
                      <a:pt x="9515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535" y="2958"/>
                    </a:lnTo>
                    <a:lnTo>
                      <a:pt x="5535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867" y="3280"/>
                    </a:lnTo>
                    <a:lnTo>
                      <a:pt x="3867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440" y="3337"/>
                    </a:lnTo>
                    <a:lnTo>
                      <a:pt x="544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724" y="3754"/>
                    </a:lnTo>
                    <a:lnTo>
                      <a:pt x="9724" y="3754"/>
                    </a:lnTo>
                    <a:lnTo>
                      <a:pt x="9781" y="3754"/>
                    </a:lnTo>
                    <a:lnTo>
                      <a:pt x="9781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73" y="20"/>
                    </a:lnTo>
                    <a:lnTo>
                      <a:pt x="16016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20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h="3413" w="13116">
                    <a:moveTo>
                      <a:pt x="171" y="1"/>
                    </a:move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20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fill="none" h="3413" w="13116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907" y="228"/>
                    </a:lnTo>
                    <a:lnTo>
                      <a:pt x="12907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482" y="3052"/>
                    </a:lnTo>
                    <a:lnTo>
                      <a:pt x="6482" y="3052"/>
                    </a:lnTo>
                    <a:lnTo>
                      <a:pt x="6331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20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h="532" w="702">
                    <a:moveTo>
                      <a:pt x="171" y="1"/>
                    </a:move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20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fill="none" h="532" w="702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20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h="418" w="797">
                    <a:moveTo>
                      <a:pt x="171" y="1"/>
                    </a:move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0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fill="none" h="418" w="797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588" y="418"/>
                    </a:lnTo>
                    <a:lnTo>
                      <a:pt x="626" y="418"/>
                    </a:lnTo>
                    <a:lnTo>
                      <a:pt x="626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683" y="76"/>
                    </a:lnTo>
                    <a:lnTo>
                      <a:pt x="209" y="1"/>
                    </a:lnTo>
                    <a:lnTo>
                      <a:pt x="209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20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h="456" w="475">
                    <a:moveTo>
                      <a:pt x="133" y="1"/>
                    </a:move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20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fill="none" h="456" w="475">
                    <a:moveTo>
                      <a:pt x="190" y="1"/>
                    </a:moveTo>
                    <a:lnTo>
                      <a:pt x="190" y="1"/>
                    </a:lnTo>
                    <a:lnTo>
                      <a:pt x="133" y="1"/>
                    </a:ln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285" y="456"/>
                    </a:lnTo>
                    <a:lnTo>
                      <a:pt x="285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304" y="58"/>
                    </a:lnTo>
                    <a:lnTo>
                      <a:pt x="247" y="1"/>
                    </a:lnTo>
                    <a:lnTo>
                      <a:pt x="190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6" name="Google Shape;2346;p20"/>
          <p:cNvSpPr txBox="1"/>
          <p:nvPr>
            <p:ph type="title"/>
          </p:nvPr>
        </p:nvSpPr>
        <p:spPr>
          <a:xfrm>
            <a:off x="2686650" y="3198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Normalización</a:t>
            </a:r>
            <a:endParaRPr/>
          </a:p>
        </p:txBody>
      </p:sp>
      <p:pic>
        <p:nvPicPr>
          <p:cNvPr id="2347" name="Google Shape;23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325" y="1108575"/>
            <a:ext cx="6148675" cy="37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1"/>
          <p:cNvSpPr txBox="1"/>
          <p:nvPr>
            <p:ph type="title"/>
          </p:nvPr>
        </p:nvSpPr>
        <p:spPr>
          <a:xfrm>
            <a:off x="713250" y="136827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Modelo entidad relación notación Crow’s Foot </a:t>
            </a:r>
            <a:endParaRPr/>
          </a:p>
        </p:txBody>
      </p:sp>
      <p:sp>
        <p:nvSpPr>
          <p:cNvPr id="2353" name="Google Shape;2353;p21"/>
          <p:cNvSpPr txBox="1"/>
          <p:nvPr>
            <p:ph type="title"/>
          </p:nvPr>
        </p:nvSpPr>
        <p:spPr>
          <a:xfrm>
            <a:off x="3133200" y="606925"/>
            <a:ext cx="287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600"/>
              <a:t>G</a:t>
            </a:r>
            <a:r>
              <a:rPr lang="en" sz="2600"/>
              <a:t>eneralizado </a:t>
            </a:r>
            <a:endParaRPr sz="2600"/>
          </a:p>
        </p:txBody>
      </p:sp>
      <p:pic>
        <p:nvPicPr>
          <p:cNvPr id="2354" name="Google Shape;23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004825"/>
            <a:ext cx="6115742" cy="39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Diccionario De Datos</a:t>
            </a:r>
            <a:endParaRPr/>
          </a:p>
        </p:txBody>
      </p:sp>
      <p:sp>
        <p:nvSpPr>
          <p:cNvPr id="2360" name="Google Shape;2360;p23"/>
          <p:cNvSpPr/>
          <p:nvPr/>
        </p:nvSpPr>
        <p:spPr>
          <a:xfrm>
            <a:off x="5582889" y="1907975"/>
            <a:ext cx="1837073" cy="377515"/>
          </a:xfrm>
          <a:custGeom>
            <a:rect b="b" l="l" r="r" t="t"/>
            <a:pathLst>
              <a:path extrusionOk="0" h="8686" w="42268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23"/>
          <p:cNvSpPr txBox="1"/>
          <p:nvPr>
            <p:ph idx="4294967295" type="body"/>
          </p:nvPr>
        </p:nvSpPr>
        <p:spPr>
          <a:xfrm>
            <a:off x="5718425" y="1950479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362" name="Google Shape;2362;p23"/>
          <p:cNvGrpSpPr/>
          <p:nvPr/>
        </p:nvGrpSpPr>
        <p:grpSpPr>
          <a:xfrm>
            <a:off x="760679" y="1147801"/>
            <a:ext cx="474981" cy="650298"/>
            <a:chOff x="1060100" y="3348113"/>
            <a:chExt cx="349225" cy="478125"/>
          </a:xfrm>
        </p:grpSpPr>
        <p:sp>
          <p:nvSpPr>
            <p:cNvPr id="2363" name="Google Shape;2363;p2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p23"/>
          <p:cNvGrpSpPr/>
          <p:nvPr/>
        </p:nvGrpSpPr>
        <p:grpSpPr>
          <a:xfrm>
            <a:off x="8013095" y="3727257"/>
            <a:ext cx="636765" cy="391233"/>
            <a:chOff x="83000" y="3568688"/>
            <a:chExt cx="468175" cy="287650"/>
          </a:xfrm>
        </p:grpSpPr>
        <p:sp>
          <p:nvSpPr>
            <p:cNvPr id="2366" name="Google Shape;2366;p2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3"/>
          <p:cNvGrpSpPr/>
          <p:nvPr/>
        </p:nvGrpSpPr>
        <p:grpSpPr>
          <a:xfrm>
            <a:off x="4571997" y="1423947"/>
            <a:ext cx="551725" cy="484026"/>
            <a:chOff x="734050" y="4906100"/>
            <a:chExt cx="405650" cy="355875"/>
          </a:xfrm>
        </p:grpSpPr>
        <p:sp>
          <p:nvSpPr>
            <p:cNvPr id="2373" name="Google Shape;2373;p23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86" name="Google Shape;2386;p23"/>
          <p:cNvCxnSpPr/>
          <p:nvPr/>
        </p:nvCxnSpPr>
        <p:spPr>
          <a:xfrm>
            <a:off x="9660578" y="5052076"/>
            <a:ext cx="60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387" name="Google Shape;23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50" y="1147800"/>
            <a:ext cx="7323525" cy="38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4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Gantt</a:t>
            </a:r>
            <a:endParaRPr/>
          </a:p>
        </p:txBody>
      </p:sp>
      <p:pic>
        <p:nvPicPr>
          <p:cNvPr id="2393" name="Google Shape;2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50" y="1039325"/>
            <a:ext cx="7714200" cy="37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99" y="887750"/>
            <a:ext cx="7513974" cy="32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6"/>
          <p:cNvSpPr txBox="1"/>
          <p:nvPr>
            <p:ph type="title"/>
          </p:nvPr>
        </p:nvSpPr>
        <p:spPr>
          <a:xfrm>
            <a:off x="2332200" y="185113"/>
            <a:ext cx="4479600" cy="3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Distribución</a:t>
            </a:r>
            <a:endParaRPr/>
          </a:p>
        </p:txBody>
      </p:sp>
      <p:grpSp>
        <p:nvGrpSpPr>
          <p:cNvPr id="2404" name="Google Shape;2404;p26"/>
          <p:cNvGrpSpPr/>
          <p:nvPr/>
        </p:nvGrpSpPr>
        <p:grpSpPr>
          <a:xfrm flipH="1">
            <a:off x="713225" y="-101518"/>
            <a:ext cx="636765" cy="391233"/>
            <a:chOff x="83000" y="3568688"/>
            <a:chExt cx="468175" cy="287650"/>
          </a:xfrm>
        </p:grpSpPr>
        <p:sp>
          <p:nvSpPr>
            <p:cNvPr id="2405" name="Google Shape;2405;p2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6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1" name="Google Shape;2411;p26"/>
          <p:cNvGrpSpPr/>
          <p:nvPr/>
        </p:nvGrpSpPr>
        <p:grpSpPr>
          <a:xfrm flipH="1">
            <a:off x="7384762" y="757885"/>
            <a:ext cx="864242" cy="434382"/>
            <a:chOff x="-2016974" y="1940385"/>
            <a:chExt cx="635425" cy="319375"/>
          </a:xfrm>
        </p:grpSpPr>
        <p:sp>
          <p:nvSpPr>
            <p:cNvPr id="2412" name="Google Shape;2412;p26"/>
            <p:cNvSpPr/>
            <p:nvPr/>
          </p:nvSpPr>
          <p:spPr>
            <a:xfrm>
              <a:off x="-2016974" y="1975435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-2016974" y="1975435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-1953499" y="1940385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-1838349" y="2197185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-1754949" y="2185360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-1730324" y="2169235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-1547899" y="2163560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-1645499" y="2159760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-1802349" y="2146485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-1928849" y="2145085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-1572524" y="2145085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6"/>
            <p:cNvSpPr/>
            <p:nvPr/>
          </p:nvSpPr>
          <p:spPr>
            <a:xfrm>
              <a:off x="-1783849" y="2143185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6"/>
            <p:cNvSpPr/>
            <p:nvPr/>
          </p:nvSpPr>
          <p:spPr>
            <a:xfrm>
              <a:off x="-1835974" y="2140810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-1939274" y="2138910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-1712774" y="2135135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-1604274" y="2132760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-1539349" y="2119485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-1805174" y="2113810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-1843549" y="2113335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-1902799" y="2106210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-1777699" y="2102910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6"/>
            <p:cNvSpPr/>
            <p:nvPr/>
          </p:nvSpPr>
          <p:spPr>
            <a:xfrm>
              <a:off x="-1557849" y="2093910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6"/>
            <p:cNvSpPr/>
            <p:nvPr/>
          </p:nvSpPr>
          <p:spPr>
            <a:xfrm>
              <a:off x="-1915099" y="2083010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-1523724" y="2068785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-1732674" y="2067835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6"/>
            <p:cNvSpPr/>
            <p:nvPr/>
          </p:nvSpPr>
          <p:spPr>
            <a:xfrm>
              <a:off x="-1648824" y="2061685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6"/>
            <p:cNvSpPr/>
            <p:nvPr/>
          </p:nvSpPr>
          <p:spPr>
            <a:xfrm>
              <a:off x="-1572999" y="2055985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-1858249" y="2038460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6"/>
            <p:cNvSpPr/>
            <p:nvPr/>
          </p:nvSpPr>
          <p:spPr>
            <a:xfrm>
              <a:off x="-1944499" y="2037985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6"/>
            <p:cNvSpPr/>
            <p:nvPr/>
          </p:nvSpPr>
          <p:spPr>
            <a:xfrm>
              <a:off x="-1652124" y="1998660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-1640749" y="1973060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6"/>
            <p:cNvSpPr/>
            <p:nvPr/>
          </p:nvSpPr>
          <p:spPr>
            <a:xfrm>
              <a:off x="-1953499" y="1940385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26"/>
          <p:cNvGrpSpPr/>
          <p:nvPr/>
        </p:nvGrpSpPr>
        <p:grpSpPr>
          <a:xfrm>
            <a:off x="2953338" y="3954147"/>
            <a:ext cx="551725" cy="484026"/>
            <a:chOff x="699402" y="7007839"/>
            <a:chExt cx="405650" cy="355875"/>
          </a:xfrm>
        </p:grpSpPr>
        <p:sp>
          <p:nvSpPr>
            <p:cNvPr id="2445" name="Google Shape;2445;p26"/>
            <p:cNvSpPr/>
            <p:nvPr/>
          </p:nvSpPr>
          <p:spPr>
            <a:xfrm>
              <a:off x="728802" y="7007839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728802" y="7007839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719302" y="7131039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719302" y="7131039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908852" y="7102614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908852" y="7102614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986552" y="7122039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994127" y="7130564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6"/>
            <p:cNvSpPr/>
            <p:nvPr/>
          </p:nvSpPr>
          <p:spPr>
            <a:xfrm>
              <a:off x="986552" y="7122039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699402" y="7172264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964752" y="7247114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724527" y="7218214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699402" y="7172264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8" name="Google Shape;2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5" y="685275"/>
            <a:ext cx="8667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27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clases</a:t>
            </a:r>
            <a:endParaRPr/>
          </a:p>
        </p:txBody>
      </p:sp>
      <p:pic>
        <p:nvPicPr>
          <p:cNvPr id="2464" name="Google Shape;24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0449" y="1012500"/>
            <a:ext cx="5536649" cy="38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Prototipo Mockups</a:t>
            </a:r>
            <a:endParaRPr/>
          </a:p>
        </p:txBody>
      </p:sp>
      <p:grpSp>
        <p:nvGrpSpPr>
          <p:cNvPr id="2470" name="Google Shape;2470;p28"/>
          <p:cNvGrpSpPr/>
          <p:nvPr/>
        </p:nvGrpSpPr>
        <p:grpSpPr>
          <a:xfrm>
            <a:off x="8482191" y="45845"/>
            <a:ext cx="584571" cy="437000"/>
            <a:chOff x="-522075" y="3957700"/>
            <a:chExt cx="429800" cy="321300"/>
          </a:xfrm>
        </p:grpSpPr>
        <p:sp>
          <p:nvSpPr>
            <p:cNvPr id="2471" name="Google Shape;2471;p2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3" name="Google Shape;2483;p28"/>
          <p:cNvGrpSpPr/>
          <p:nvPr/>
        </p:nvGrpSpPr>
        <p:grpSpPr>
          <a:xfrm>
            <a:off x="1369032" y="10"/>
            <a:ext cx="864242" cy="434382"/>
            <a:chOff x="-520650" y="4377063"/>
            <a:chExt cx="635425" cy="319375"/>
          </a:xfrm>
        </p:grpSpPr>
        <p:sp>
          <p:nvSpPr>
            <p:cNvPr id="2484" name="Google Shape;2484;p28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16" name="Google Shape;25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260" y="1020375"/>
            <a:ext cx="5769425" cy="3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134bff66e60_0_0"/>
          <p:cNvSpPr txBox="1"/>
          <p:nvPr>
            <p:ph type="title"/>
          </p:nvPr>
        </p:nvSpPr>
        <p:spPr>
          <a:xfrm>
            <a:off x="2686650" y="646050"/>
            <a:ext cx="37707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TERCER TRIMESTRE</a:t>
            </a:r>
            <a:endParaRPr sz="4000"/>
          </a:p>
        </p:txBody>
      </p:sp>
      <p:grpSp>
        <p:nvGrpSpPr>
          <p:cNvPr id="2522" name="Google Shape;2522;g134bff66e60_0_0"/>
          <p:cNvGrpSpPr/>
          <p:nvPr/>
        </p:nvGrpSpPr>
        <p:grpSpPr>
          <a:xfrm>
            <a:off x="1229487" y="1419911"/>
            <a:ext cx="6685036" cy="4005371"/>
            <a:chOff x="6720119" y="914702"/>
            <a:chExt cx="1198035" cy="1200507"/>
          </a:xfrm>
        </p:grpSpPr>
        <p:sp>
          <p:nvSpPr>
            <p:cNvPr id="2523" name="Google Shape;2523;g134bff66e60_0_0"/>
            <p:cNvSpPr/>
            <p:nvPr/>
          </p:nvSpPr>
          <p:spPr>
            <a:xfrm rot="-2443304">
              <a:off x="6899802" y="1083907"/>
              <a:ext cx="838668" cy="862097"/>
            </a:xfrm>
            <a:custGeom>
              <a:rect b="b" l="l" r="r" t="t"/>
              <a:pathLst>
                <a:path extrusionOk="0" h="23366" w="22731">
                  <a:moveTo>
                    <a:pt x="7705" y="366"/>
                  </a:moveTo>
                  <a:lnTo>
                    <a:pt x="7821" y="385"/>
                  </a:lnTo>
                  <a:lnTo>
                    <a:pt x="7936" y="424"/>
                  </a:lnTo>
                  <a:lnTo>
                    <a:pt x="8071" y="501"/>
                  </a:lnTo>
                  <a:lnTo>
                    <a:pt x="8263" y="443"/>
                  </a:lnTo>
                  <a:lnTo>
                    <a:pt x="8436" y="443"/>
                  </a:lnTo>
                  <a:lnTo>
                    <a:pt x="8493" y="481"/>
                  </a:lnTo>
                  <a:lnTo>
                    <a:pt x="8551" y="520"/>
                  </a:lnTo>
                  <a:lnTo>
                    <a:pt x="8589" y="558"/>
                  </a:lnTo>
                  <a:lnTo>
                    <a:pt x="8628" y="635"/>
                  </a:lnTo>
                  <a:lnTo>
                    <a:pt x="8647" y="712"/>
                  </a:lnTo>
                  <a:lnTo>
                    <a:pt x="8724" y="750"/>
                  </a:lnTo>
                  <a:lnTo>
                    <a:pt x="8743" y="808"/>
                  </a:lnTo>
                  <a:lnTo>
                    <a:pt x="8781" y="846"/>
                  </a:lnTo>
                  <a:lnTo>
                    <a:pt x="8858" y="866"/>
                  </a:lnTo>
                  <a:lnTo>
                    <a:pt x="8935" y="866"/>
                  </a:lnTo>
                  <a:lnTo>
                    <a:pt x="8974" y="846"/>
                  </a:lnTo>
                  <a:lnTo>
                    <a:pt x="9031" y="808"/>
                  </a:lnTo>
                  <a:lnTo>
                    <a:pt x="9089" y="770"/>
                  </a:lnTo>
                  <a:lnTo>
                    <a:pt x="9223" y="673"/>
                  </a:lnTo>
                  <a:lnTo>
                    <a:pt x="9358" y="577"/>
                  </a:lnTo>
                  <a:lnTo>
                    <a:pt x="9492" y="481"/>
                  </a:lnTo>
                  <a:lnTo>
                    <a:pt x="9569" y="443"/>
                  </a:lnTo>
                  <a:lnTo>
                    <a:pt x="9665" y="424"/>
                  </a:lnTo>
                  <a:lnTo>
                    <a:pt x="9819" y="404"/>
                  </a:lnTo>
                  <a:lnTo>
                    <a:pt x="9992" y="424"/>
                  </a:lnTo>
                  <a:lnTo>
                    <a:pt x="10146" y="462"/>
                  </a:lnTo>
                  <a:lnTo>
                    <a:pt x="10280" y="539"/>
                  </a:lnTo>
                  <a:lnTo>
                    <a:pt x="10415" y="635"/>
                  </a:lnTo>
                  <a:lnTo>
                    <a:pt x="10511" y="770"/>
                  </a:lnTo>
                  <a:lnTo>
                    <a:pt x="10607" y="885"/>
                  </a:lnTo>
                  <a:lnTo>
                    <a:pt x="10684" y="1039"/>
                  </a:lnTo>
                  <a:lnTo>
                    <a:pt x="10722" y="1077"/>
                  </a:lnTo>
                  <a:lnTo>
                    <a:pt x="10780" y="1115"/>
                  </a:lnTo>
                  <a:lnTo>
                    <a:pt x="10837" y="1115"/>
                  </a:lnTo>
                  <a:lnTo>
                    <a:pt x="10876" y="1077"/>
                  </a:lnTo>
                  <a:lnTo>
                    <a:pt x="10933" y="1019"/>
                  </a:lnTo>
                  <a:lnTo>
                    <a:pt x="10991" y="962"/>
                  </a:lnTo>
                  <a:lnTo>
                    <a:pt x="11049" y="904"/>
                  </a:lnTo>
                  <a:lnTo>
                    <a:pt x="11126" y="885"/>
                  </a:lnTo>
                  <a:lnTo>
                    <a:pt x="11202" y="866"/>
                  </a:lnTo>
                  <a:lnTo>
                    <a:pt x="11279" y="866"/>
                  </a:lnTo>
                  <a:lnTo>
                    <a:pt x="11356" y="885"/>
                  </a:lnTo>
                  <a:lnTo>
                    <a:pt x="11452" y="923"/>
                  </a:lnTo>
                  <a:lnTo>
                    <a:pt x="11587" y="866"/>
                  </a:lnTo>
                  <a:lnTo>
                    <a:pt x="11683" y="846"/>
                  </a:lnTo>
                  <a:lnTo>
                    <a:pt x="11779" y="846"/>
                  </a:lnTo>
                  <a:lnTo>
                    <a:pt x="11837" y="885"/>
                  </a:lnTo>
                  <a:lnTo>
                    <a:pt x="11894" y="923"/>
                  </a:lnTo>
                  <a:lnTo>
                    <a:pt x="11952" y="1000"/>
                  </a:lnTo>
                  <a:lnTo>
                    <a:pt x="11971" y="1077"/>
                  </a:lnTo>
                  <a:lnTo>
                    <a:pt x="11971" y="1192"/>
                  </a:lnTo>
                  <a:lnTo>
                    <a:pt x="12067" y="1577"/>
                  </a:lnTo>
                  <a:lnTo>
                    <a:pt x="11913" y="1519"/>
                  </a:lnTo>
                  <a:lnTo>
                    <a:pt x="11760" y="1480"/>
                  </a:lnTo>
                  <a:lnTo>
                    <a:pt x="11606" y="1461"/>
                  </a:lnTo>
                  <a:lnTo>
                    <a:pt x="11433" y="1442"/>
                  </a:lnTo>
                  <a:lnTo>
                    <a:pt x="11260" y="1461"/>
                  </a:lnTo>
                  <a:lnTo>
                    <a:pt x="11087" y="1480"/>
                  </a:lnTo>
                  <a:lnTo>
                    <a:pt x="10914" y="1519"/>
                  </a:lnTo>
                  <a:lnTo>
                    <a:pt x="10761" y="1577"/>
                  </a:lnTo>
                  <a:lnTo>
                    <a:pt x="10530" y="1653"/>
                  </a:lnTo>
                  <a:lnTo>
                    <a:pt x="10434" y="1673"/>
                  </a:lnTo>
                  <a:lnTo>
                    <a:pt x="10357" y="1673"/>
                  </a:lnTo>
                  <a:lnTo>
                    <a:pt x="10299" y="1653"/>
                  </a:lnTo>
                  <a:lnTo>
                    <a:pt x="10203" y="1615"/>
                  </a:lnTo>
                  <a:lnTo>
                    <a:pt x="10011" y="1500"/>
                  </a:lnTo>
                  <a:lnTo>
                    <a:pt x="9896" y="1442"/>
                  </a:lnTo>
                  <a:lnTo>
                    <a:pt x="9781" y="1404"/>
                  </a:lnTo>
                  <a:lnTo>
                    <a:pt x="9646" y="1384"/>
                  </a:lnTo>
                  <a:lnTo>
                    <a:pt x="9396" y="1384"/>
                  </a:lnTo>
                  <a:lnTo>
                    <a:pt x="9281" y="1404"/>
                  </a:lnTo>
                  <a:lnTo>
                    <a:pt x="9166" y="1461"/>
                  </a:lnTo>
                  <a:lnTo>
                    <a:pt x="9050" y="1500"/>
                  </a:lnTo>
                  <a:lnTo>
                    <a:pt x="8954" y="1577"/>
                  </a:lnTo>
                  <a:lnTo>
                    <a:pt x="8878" y="1653"/>
                  </a:lnTo>
                  <a:lnTo>
                    <a:pt x="8801" y="1749"/>
                  </a:lnTo>
                  <a:lnTo>
                    <a:pt x="8724" y="1846"/>
                  </a:lnTo>
                  <a:lnTo>
                    <a:pt x="8685" y="1846"/>
                  </a:lnTo>
                  <a:lnTo>
                    <a:pt x="8647" y="1730"/>
                  </a:lnTo>
                  <a:lnTo>
                    <a:pt x="8589" y="1596"/>
                  </a:lnTo>
                  <a:lnTo>
                    <a:pt x="8532" y="1500"/>
                  </a:lnTo>
                  <a:lnTo>
                    <a:pt x="8455" y="1404"/>
                  </a:lnTo>
                  <a:lnTo>
                    <a:pt x="8378" y="1308"/>
                  </a:lnTo>
                  <a:lnTo>
                    <a:pt x="8282" y="1231"/>
                  </a:lnTo>
                  <a:lnTo>
                    <a:pt x="8090" y="1096"/>
                  </a:lnTo>
                  <a:lnTo>
                    <a:pt x="7878" y="1000"/>
                  </a:lnTo>
                  <a:lnTo>
                    <a:pt x="7629" y="942"/>
                  </a:lnTo>
                  <a:lnTo>
                    <a:pt x="7398" y="923"/>
                  </a:lnTo>
                  <a:lnTo>
                    <a:pt x="7148" y="942"/>
                  </a:lnTo>
                  <a:lnTo>
                    <a:pt x="7302" y="654"/>
                  </a:lnTo>
                  <a:lnTo>
                    <a:pt x="7360" y="558"/>
                  </a:lnTo>
                  <a:lnTo>
                    <a:pt x="7436" y="462"/>
                  </a:lnTo>
                  <a:lnTo>
                    <a:pt x="7513" y="404"/>
                  </a:lnTo>
                  <a:lnTo>
                    <a:pt x="7609" y="385"/>
                  </a:lnTo>
                  <a:lnTo>
                    <a:pt x="7705" y="366"/>
                  </a:lnTo>
                  <a:close/>
                  <a:moveTo>
                    <a:pt x="7436" y="1135"/>
                  </a:moveTo>
                  <a:lnTo>
                    <a:pt x="7629" y="1154"/>
                  </a:lnTo>
                  <a:lnTo>
                    <a:pt x="7763" y="1192"/>
                  </a:lnTo>
                  <a:lnTo>
                    <a:pt x="7898" y="1231"/>
                  </a:lnTo>
                  <a:lnTo>
                    <a:pt x="8013" y="1308"/>
                  </a:lnTo>
                  <a:lnTo>
                    <a:pt x="8109" y="1384"/>
                  </a:lnTo>
                  <a:lnTo>
                    <a:pt x="8205" y="1480"/>
                  </a:lnTo>
                  <a:lnTo>
                    <a:pt x="8301" y="1577"/>
                  </a:lnTo>
                  <a:lnTo>
                    <a:pt x="8359" y="1692"/>
                  </a:lnTo>
                  <a:lnTo>
                    <a:pt x="8416" y="1826"/>
                  </a:lnTo>
                  <a:lnTo>
                    <a:pt x="7878" y="1788"/>
                  </a:lnTo>
                  <a:lnTo>
                    <a:pt x="7340" y="1807"/>
                  </a:lnTo>
                  <a:lnTo>
                    <a:pt x="6802" y="1846"/>
                  </a:lnTo>
                  <a:lnTo>
                    <a:pt x="6245" y="1942"/>
                  </a:lnTo>
                  <a:lnTo>
                    <a:pt x="5746" y="2057"/>
                  </a:lnTo>
                  <a:lnTo>
                    <a:pt x="5246" y="2211"/>
                  </a:lnTo>
                  <a:lnTo>
                    <a:pt x="4766" y="2384"/>
                  </a:lnTo>
                  <a:lnTo>
                    <a:pt x="4305" y="2576"/>
                  </a:lnTo>
                  <a:lnTo>
                    <a:pt x="3843" y="2787"/>
                  </a:lnTo>
                  <a:lnTo>
                    <a:pt x="3382" y="3018"/>
                  </a:lnTo>
                  <a:lnTo>
                    <a:pt x="2921" y="3267"/>
                  </a:lnTo>
                  <a:lnTo>
                    <a:pt x="2479" y="3517"/>
                  </a:lnTo>
                  <a:lnTo>
                    <a:pt x="1845" y="3901"/>
                  </a:lnTo>
                  <a:lnTo>
                    <a:pt x="1519" y="4113"/>
                  </a:lnTo>
                  <a:lnTo>
                    <a:pt x="1230" y="4343"/>
                  </a:lnTo>
                  <a:lnTo>
                    <a:pt x="1211" y="4228"/>
                  </a:lnTo>
                  <a:lnTo>
                    <a:pt x="1211" y="4094"/>
                  </a:lnTo>
                  <a:lnTo>
                    <a:pt x="1230" y="3978"/>
                  </a:lnTo>
                  <a:lnTo>
                    <a:pt x="1269" y="3882"/>
                  </a:lnTo>
                  <a:lnTo>
                    <a:pt x="1326" y="3767"/>
                  </a:lnTo>
                  <a:lnTo>
                    <a:pt x="1403" y="3690"/>
                  </a:lnTo>
                  <a:lnTo>
                    <a:pt x="1499" y="3613"/>
                  </a:lnTo>
                  <a:lnTo>
                    <a:pt x="1595" y="3536"/>
                  </a:lnTo>
                  <a:lnTo>
                    <a:pt x="1730" y="3498"/>
                  </a:lnTo>
                  <a:lnTo>
                    <a:pt x="1845" y="3460"/>
                  </a:lnTo>
                  <a:lnTo>
                    <a:pt x="1980" y="3421"/>
                  </a:lnTo>
                  <a:lnTo>
                    <a:pt x="2037" y="3402"/>
                  </a:lnTo>
                  <a:lnTo>
                    <a:pt x="2076" y="3363"/>
                  </a:lnTo>
                  <a:lnTo>
                    <a:pt x="2133" y="3287"/>
                  </a:lnTo>
                  <a:lnTo>
                    <a:pt x="2191" y="3191"/>
                  </a:lnTo>
                  <a:lnTo>
                    <a:pt x="2229" y="2998"/>
                  </a:lnTo>
                  <a:lnTo>
                    <a:pt x="2249" y="2922"/>
                  </a:lnTo>
                  <a:lnTo>
                    <a:pt x="2306" y="2825"/>
                  </a:lnTo>
                  <a:lnTo>
                    <a:pt x="2364" y="2768"/>
                  </a:lnTo>
                  <a:lnTo>
                    <a:pt x="2441" y="2729"/>
                  </a:lnTo>
                  <a:lnTo>
                    <a:pt x="2498" y="2691"/>
                  </a:lnTo>
                  <a:lnTo>
                    <a:pt x="2575" y="2672"/>
                  </a:lnTo>
                  <a:lnTo>
                    <a:pt x="2671" y="2672"/>
                  </a:lnTo>
                  <a:lnTo>
                    <a:pt x="2748" y="2691"/>
                  </a:lnTo>
                  <a:lnTo>
                    <a:pt x="2806" y="2710"/>
                  </a:lnTo>
                  <a:lnTo>
                    <a:pt x="2883" y="2768"/>
                  </a:lnTo>
                  <a:lnTo>
                    <a:pt x="2748" y="2883"/>
                  </a:lnTo>
                  <a:lnTo>
                    <a:pt x="2652" y="3018"/>
                  </a:lnTo>
                  <a:lnTo>
                    <a:pt x="2652" y="3056"/>
                  </a:lnTo>
                  <a:lnTo>
                    <a:pt x="2671" y="3094"/>
                  </a:lnTo>
                  <a:lnTo>
                    <a:pt x="2710" y="3094"/>
                  </a:lnTo>
                  <a:lnTo>
                    <a:pt x="2748" y="3075"/>
                  </a:lnTo>
                  <a:lnTo>
                    <a:pt x="2864" y="2979"/>
                  </a:lnTo>
                  <a:lnTo>
                    <a:pt x="2979" y="2883"/>
                  </a:lnTo>
                  <a:lnTo>
                    <a:pt x="2998" y="2922"/>
                  </a:lnTo>
                  <a:lnTo>
                    <a:pt x="3036" y="2941"/>
                  </a:lnTo>
                  <a:lnTo>
                    <a:pt x="3113" y="2941"/>
                  </a:lnTo>
                  <a:lnTo>
                    <a:pt x="3132" y="2922"/>
                  </a:lnTo>
                  <a:lnTo>
                    <a:pt x="3171" y="2902"/>
                  </a:lnTo>
                  <a:lnTo>
                    <a:pt x="3171" y="2864"/>
                  </a:lnTo>
                  <a:lnTo>
                    <a:pt x="3171" y="2825"/>
                  </a:lnTo>
                  <a:lnTo>
                    <a:pt x="3171" y="2787"/>
                  </a:lnTo>
                  <a:lnTo>
                    <a:pt x="3421" y="2729"/>
                  </a:lnTo>
                  <a:lnTo>
                    <a:pt x="3459" y="2710"/>
                  </a:lnTo>
                  <a:lnTo>
                    <a:pt x="3478" y="2691"/>
                  </a:lnTo>
                  <a:lnTo>
                    <a:pt x="3498" y="2633"/>
                  </a:lnTo>
                  <a:lnTo>
                    <a:pt x="3478" y="2576"/>
                  </a:lnTo>
                  <a:lnTo>
                    <a:pt x="3459" y="2556"/>
                  </a:lnTo>
                  <a:lnTo>
                    <a:pt x="3421" y="2556"/>
                  </a:lnTo>
                  <a:lnTo>
                    <a:pt x="3267" y="2576"/>
                  </a:lnTo>
                  <a:lnTo>
                    <a:pt x="3113" y="2614"/>
                  </a:lnTo>
                  <a:lnTo>
                    <a:pt x="3248" y="2307"/>
                  </a:lnTo>
                  <a:lnTo>
                    <a:pt x="3305" y="2172"/>
                  </a:lnTo>
                  <a:lnTo>
                    <a:pt x="3401" y="2038"/>
                  </a:lnTo>
                  <a:lnTo>
                    <a:pt x="3536" y="1884"/>
                  </a:lnTo>
                  <a:lnTo>
                    <a:pt x="3690" y="1749"/>
                  </a:lnTo>
                  <a:lnTo>
                    <a:pt x="3863" y="1634"/>
                  </a:lnTo>
                  <a:lnTo>
                    <a:pt x="4055" y="1557"/>
                  </a:lnTo>
                  <a:lnTo>
                    <a:pt x="4151" y="1538"/>
                  </a:lnTo>
                  <a:lnTo>
                    <a:pt x="4247" y="1538"/>
                  </a:lnTo>
                  <a:lnTo>
                    <a:pt x="4343" y="1557"/>
                  </a:lnTo>
                  <a:lnTo>
                    <a:pt x="4420" y="1577"/>
                  </a:lnTo>
                  <a:lnTo>
                    <a:pt x="4516" y="1634"/>
                  </a:lnTo>
                  <a:lnTo>
                    <a:pt x="4593" y="1711"/>
                  </a:lnTo>
                  <a:lnTo>
                    <a:pt x="4650" y="1807"/>
                  </a:lnTo>
                  <a:lnTo>
                    <a:pt x="4708" y="1922"/>
                  </a:lnTo>
                  <a:lnTo>
                    <a:pt x="4766" y="1961"/>
                  </a:lnTo>
                  <a:lnTo>
                    <a:pt x="4804" y="1980"/>
                  </a:lnTo>
                  <a:lnTo>
                    <a:pt x="4881" y="1980"/>
                  </a:lnTo>
                  <a:lnTo>
                    <a:pt x="4919" y="1942"/>
                  </a:lnTo>
                  <a:lnTo>
                    <a:pt x="5035" y="1807"/>
                  </a:lnTo>
                  <a:lnTo>
                    <a:pt x="5150" y="1692"/>
                  </a:lnTo>
                  <a:lnTo>
                    <a:pt x="5284" y="1615"/>
                  </a:lnTo>
                  <a:lnTo>
                    <a:pt x="5419" y="1577"/>
                  </a:lnTo>
                  <a:lnTo>
                    <a:pt x="5573" y="1557"/>
                  </a:lnTo>
                  <a:lnTo>
                    <a:pt x="5726" y="1577"/>
                  </a:lnTo>
                  <a:lnTo>
                    <a:pt x="5919" y="1634"/>
                  </a:lnTo>
                  <a:lnTo>
                    <a:pt x="6111" y="1730"/>
                  </a:lnTo>
                  <a:lnTo>
                    <a:pt x="6130" y="1769"/>
                  </a:lnTo>
                  <a:lnTo>
                    <a:pt x="6168" y="1788"/>
                  </a:lnTo>
                  <a:lnTo>
                    <a:pt x="6245" y="1788"/>
                  </a:lnTo>
                  <a:lnTo>
                    <a:pt x="6264" y="1769"/>
                  </a:lnTo>
                  <a:lnTo>
                    <a:pt x="6303" y="1749"/>
                  </a:lnTo>
                  <a:lnTo>
                    <a:pt x="6303" y="1711"/>
                  </a:lnTo>
                  <a:lnTo>
                    <a:pt x="6303" y="1673"/>
                  </a:lnTo>
                  <a:lnTo>
                    <a:pt x="6303" y="1634"/>
                  </a:lnTo>
                  <a:lnTo>
                    <a:pt x="6591" y="1404"/>
                  </a:lnTo>
                  <a:lnTo>
                    <a:pt x="6764" y="1308"/>
                  </a:lnTo>
                  <a:lnTo>
                    <a:pt x="6918" y="1231"/>
                  </a:lnTo>
                  <a:lnTo>
                    <a:pt x="7091" y="1173"/>
                  </a:lnTo>
                  <a:lnTo>
                    <a:pt x="7264" y="1135"/>
                  </a:lnTo>
                  <a:close/>
                  <a:moveTo>
                    <a:pt x="5707" y="270"/>
                  </a:moveTo>
                  <a:lnTo>
                    <a:pt x="5880" y="289"/>
                  </a:lnTo>
                  <a:lnTo>
                    <a:pt x="6034" y="328"/>
                  </a:lnTo>
                  <a:lnTo>
                    <a:pt x="6188" y="385"/>
                  </a:lnTo>
                  <a:lnTo>
                    <a:pt x="6341" y="481"/>
                  </a:lnTo>
                  <a:lnTo>
                    <a:pt x="6476" y="577"/>
                  </a:lnTo>
                  <a:lnTo>
                    <a:pt x="6591" y="712"/>
                  </a:lnTo>
                  <a:lnTo>
                    <a:pt x="6706" y="866"/>
                  </a:lnTo>
                  <a:lnTo>
                    <a:pt x="6802" y="1039"/>
                  </a:lnTo>
                  <a:lnTo>
                    <a:pt x="6802" y="1058"/>
                  </a:lnTo>
                  <a:lnTo>
                    <a:pt x="6649" y="1154"/>
                  </a:lnTo>
                  <a:lnTo>
                    <a:pt x="6514" y="1250"/>
                  </a:lnTo>
                  <a:lnTo>
                    <a:pt x="6380" y="1384"/>
                  </a:lnTo>
                  <a:lnTo>
                    <a:pt x="6264" y="1538"/>
                  </a:lnTo>
                  <a:lnTo>
                    <a:pt x="6207" y="1442"/>
                  </a:lnTo>
                  <a:lnTo>
                    <a:pt x="6149" y="1346"/>
                  </a:lnTo>
                  <a:lnTo>
                    <a:pt x="6072" y="1288"/>
                  </a:lnTo>
                  <a:lnTo>
                    <a:pt x="5995" y="1231"/>
                  </a:lnTo>
                  <a:lnTo>
                    <a:pt x="5899" y="1211"/>
                  </a:lnTo>
                  <a:lnTo>
                    <a:pt x="5803" y="1192"/>
                  </a:lnTo>
                  <a:lnTo>
                    <a:pt x="5707" y="1211"/>
                  </a:lnTo>
                  <a:lnTo>
                    <a:pt x="5611" y="1231"/>
                  </a:lnTo>
                  <a:lnTo>
                    <a:pt x="5419" y="1288"/>
                  </a:lnTo>
                  <a:lnTo>
                    <a:pt x="5208" y="1404"/>
                  </a:lnTo>
                  <a:lnTo>
                    <a:pt x="5015" y="1538"/>
                  </a:lnTo>
                  <a:lnTo>
                    <a:pt x="4862" y="1673"/>
                  </a:lnTo>
                  <a:lnTo>
                    <a:pt x="4766" y="1557"/>
                  </a:lnTo>
                  <a:lnTo>
                    <a:pt x="4670" y="1461"/>
                  </a:lnTo>
                  <a:lnTo>
                    <a:pt x="4554" y="1404"/>
                  </a:lnTo>
                  <a:lnTo>
                    <a:pt x="4420" y="1346"/>
                  </a:lnTo>
                  <a:lnTo>
                    <a:pt x="4285" y="1327"/>
                  </a:lnTo>
                  <a:lnTo>
                    <a:pt x="4151" y="1308"/>
                  </a:lnTo>
                  <a:lnTo>
                    <a:pt x="3997" y="1327"/>
                  </a:lnTo>
                  <a:lnTo>
                    <a:pt x="3863" y="1384"/>
                  </a:lnTo>
                  <a:lnTo>
                    <a:pt x="3690" y="1461"/>
                  </a:lnTo>
                  <a:lnTo>
                    <a:pt x="3536" y="1557"/>
                  </a:lnTo>
                  <a:lnTo>
                    <a:pt x="3401" y="1692"/>
                  </a:lnTo>
                  <a:lnTo>
                    <a:pt x="3286" y="1846"/>
                  </a:lnTo>
                  <a:lnTo>
                    <a:pt x="3190" y="1999"/>
                  </a:lnTo>
                  <a:lnTo>
                    <a:pt x="3113" y="2172"/>
                  </a:lnTo>
                  <a:lnTo>
                    <a:pt x="3056" y="2345"/>
                  </a:lnTo>
                  <a:lnTo>
                    <a:pt x="3017" y="2537"/>
                  </a:lnTo>
                  <a:lnTo>
                    <a:pt x="2940" y="2460"/>
                  </a:lnTo>
                  <a:lnTo>
                    <a:pt x="2844" y="2422"/>
                  </a:lnTo>
                  <a:lnTo>
                    <a:pt x="2748" y="2403"/>
                  </a:lnTo>
                  <a:lnTo>
                    <a:pt x="2633" y="2384"/>
                  </a:lnTo>
                  <a:lnTo>
                    <a:pt x="2518" y="2384"/>
                  </a:lnTo>
                  <a:lnTo>
                    <a:pt x="2422" y="2422"/>
                  </a:lnTo>
                  <a:lnTo>
                    <a:pt x="2326" y="2460"/>
                  </a:lnTo>
                  <a:lnTo>
                    <a:pt x="2249" y="2537"/>
                  </a:lnTo>
                  <a:lnTo>
                    <a:pt x="2172" y="2614"/>
                  </a:lnTo>
                  <a:lnTo>
                    <a:pt x="2114" y="2691"/>
                  </a:lnTo>
                  <a:lnTo>
                    <a:pt x="1999" y="2883"/>
                  </a:lnTo>
                  <a:lnTo>
                    <a:pt x="1922" y="3075"/>
                  </a:lnTo>
                  <a:lnTo>
                    <a:pt x="1864" y="3171"/>
                  </a:lnTo>
                  <a:lnTo>
                    <a:pt x="1768" y="3248"/>
                  </a:lnTo>
                  <a:lnTo>
                    <a:pt x="1499" y="3325"/>
                  </a:lnTo>
                  <a:lnTo>
                    <a:pt x="1403" y="3383"/>
                  </a:lnTo>
                  <a:lnTo>
                    <a:pt x="1288" y="3460"/>
                  </a:lnTo>
                  <a:lnTo>
                    <a:pt x="1192" y="3556"/>
                  </a:lnTo>
                  <a:lnTo>
                    <a:pt x="1115" y="3652"/>
                  </a:lnTo>
                  <a:lnTo>
                    <a:pt x="1057" y="3748"/>
                  </a:lnTo>
                  <a:lnTo>
                    <a:pt x="1019" y="3844"/>
                  </a:lnTo>
                  <a:lnTo>
                    <a:pt x="1000" y="3940"/>
                  </a:lnTo>
                  <a:lnTo>
                    <a:pt x="981" y="4055"/>
                  </a:lnTo>
                  <a:lnTo>
                    <a:pt x="981" y="4151"/>
                  </a:lnTo>
                  <a:lnTo>
                    <a:pt x="1000" y="4247"/>
                  </a:lnTo>
                  <a:lnTo>
                    <a:pt x="1038" y="4363"/>
                  </a:lnTo>
                  <a:lnTo>
                    <a:pt x="1096" y="4459"/>
                  </a:lnTo>
                  <a:lnTo>
                    <a:pt x="846" y="4670"/>
                  </a:lnTo>
                  <a:lnTo>
                    <a:pt x="596" y="4901"/>
                  </a:lnTo>
                  <a:lnTo>
                    <a:pt x="519" y="4747"/>
                  </a:lnTo>
                  <a:lnTo>
                    <a:pt x="443" y="4555"/>
                  </a:lnTo>
                  <a:lnTo>
                    <a:pt x="423" y="4363"/>
                  </a:lnTo>
                  <a:lnTo>
                    <a:pt x="423" y="4170"/>
                  </a:lnTo>
                  <a:lnTo>
                    <a:pt x="462" y="3978"/>
                  </a:lnTo>
                  <a:lnTo>
                    <a:pt x="519" y="3786"/>
                  </a:lnTo>
                  <a:lnTo>
                    <a:pt x="615" y="3613"/>
                  </a:lnTo>
                  <a:lnTo>
                    <a:pt x="750" y="3479"/>
                  </a:lnTo>
                  <a:lnTo>
                    <a:pt x="884" y="3383"/>
                  </a:lnTo>
                  <a:lnTo>
                    <a:pt x="1038" y="3325"/>
                  </a:lnTo>
                  <a:lnTo>
                    <a:pt x="1173" y="3248"/>
                  </a:lnTo>
                  <a:lnTo>
                    <a:pt x="1230" y="3191"/>
                  </a:lnTo>
                  <a:lnTo>
                    <a:pt x="1288" y="3133"/>
                  </a:lnTo>
                  <a:lnTo>
                    <a:pt x="1346" y="3037"/>
                  </a:lnTo>
                  <a:lnTo>
                    <a:pt x="1384" y="2922"/>
                  </a:lnTo>
                  <a:lnTo>
                    <a:pt x="1422" y="2691"/>
                  </a:lnTo>
                  <a:lnTo>
                    <a:pt x="1480" y="2460"/>
                  </a:lnTo>
                  <a:lnTo>
                    <a:pt x="1519" y="2345"/>
                  </a:lnTo>
                  <a:lnTo>
                    <a:pt x="1576" y="2230"/>
                  </a:lnTo>
                  <a:lnTo>
                    <a:pt x="1711" y="2076"/>
                  </a:lnTo>
                  <a:lnTo>
                    <a:pt x="1845" y="1942"/>
                  </a:lnTo>
                  <a:lnTo>
                    <a:pt x="1999" y="1846"/>
                  </a:lnTo>
                  <a:lnTo>
                    <a:pt x="2153" y="1749"/>
                  </a:lnTo>
                  <a:lnTo>
                    <a:pt x="2326" y="1692"/>
                  </a:lnTo>
                  <a:lnTo>
                    <a:pt x="2518" y="1653"/>
                  </a:lnTo>
                  <a:lnTo>
                    <a:pt x="2710" y="1634"/>
                  </a:lnTo>
                  <a:lnTo>
                    <a:pt x="2940" y="1634"/>
                  </a:lnTo>
                  <a:lnTo>
                    <a:pt x="2979" y="1615"/>
                  </a:lnTo>
                  <a:lnTo>
                    <a:pt x="3017" y="1577"/>
                  </a:lnTo>
                  <a:lnTo>
                    <a:pt x="3036" y="1538"/>
                  </a:lnTo>
                  <a:lnTo>
                    <a:pt x="3056" y="1404"/>
                  </a:lnTo>
                  <a:lnTo>
                    <a:pt x="3094" y="1288"/>
                  </a:lnTo>
                  <a:lnTo>
                    <a:pt x="3132" y="1192"/>
                  </a:lnTo>
                  <a:lnTo>
                    <a:pt x="3190" y="1096"/>
                  </a:lnTo>
                  <a:lnTo>
                    <a:pt x="3267" y="1019"/>
                  </a:lnTo>
                  <a:lnTo>
                    <a:pt x="3363" y="942"/>
                  </a:lnTo>
                  <a:lnTo>
                    <a:pt x="3440" y="885"/>
                  </a:lnTo>
                  <a:lnTo>
                    <a:pt x="3536" y="827"/>
                  </a:lnTo>
                  <a:lnTo>
                    <a:pt x="3651" y="808"/>
                  </a:lnTo>
                  <a:lnTo>
                    <a:pt x="3747" y="789"/>
                  </a:lnTo>
                  <a:lnTo>
                    <a:pt x="3863" y="789"/>
                  </a:lnTo>
                  <a:lnTo>
                    <a:pt x="3978" y="808"/>
                  </a:lnTo>
                  <a:lnTo>
                    <a:pt x="4093" y="827"/>
                  </a:lnTo>
                  <a:lnTo>
                    <a:pt x="4189" y="885"/>
                  </a:lnTo>
                  <a:lnTo>
                    <a:pt x="4285" y="942"/>
                  </a:lnTo>
                  <a:lnTo>
                    <a:pt x="4381" y="1039"/>
                  </a:lnTo>
                  <a:lnTo>
                    <a:pt x="4439" y="1077"/>
                  </a:lnTo>
                  <a:lnTo>
                    <a:pt x="4497" y="1077"/>
                  </a:lnTo>
                  <a:lnTo>
                    <a:pt x="4554" y="1058"/>
                  </a:lnTo>
                  <a:lnTo>
                    <a:pt x="4593" y="1000"/>
                  </a:lnTo>
                  <a:lnTo>
                    <a:pt x="4708" y="827"/>
                  </a:lnTo>
                  <a:lnTo>
                    <a:pt x="4804" y="673"/>
                  </a:lnTo>
                  <a:lnTo>
                    <a:pt x="4939" y="539"/>
                  </a:lnTo>
                  <a:lnTo>
                    <a:pt x="5092" y="443"/>
                  </a:lnTo>
                  <a:lnTo>
                    <a:pt x="5227" y="366"/>
                  </a:lnTo>
                  <a:lnTo>
                    <a:pt x="5381" y="308"/>
                  </a:lnTo>
                  <a:lnTo>
                    <a:pt x="5553" y="270"/>
                  </a:lnTo>
                  <a:close/>
                  <a:moveTo>
                    <a:pt x="13162" y="1500"/>
                  </a:moveTo>
                  <a:lnTo>
                    <a:pt x="13354" y="1538"/>
                  </a:lnTo>
                  <a:lnTo>
                    <a:pt x="13450" y="1557"/>
                  </a:lnTo>
                  <a:lnTo>
                    <a:pt x="13547" y="1615"/>
                  </a:lnTo>
                  <a:lnTo>
                    <a:pt x="13623" y="1673"/>
                  </a:lnTo>
                  <a:lnTo>
                    <a:pt x="13700" y="1730"/>
                  </a:lnTo>
                  <a:lnTo>
                    <a:pt x="13777" y="1826"/>
                  </a:lnTo>
                  <a:lnTo>
                    <a:pt x="13854" y="1922"/>
                  </a:lnTo>
                  <a:lnTo>
                    <a:pt x="13892" y="2018"/>
                  </a:lnTo>
                  <a:lnTo>
                    <a:pt x="13873" y="2076"/>
                  </a:lnTo>
                  <a:lnTo>
                    <a:pt x="13873" y="2134"/>
                  </a:lnTo>
                  <a:lnTo>
                    <a:pt x="13912" y="2172"/>
                  </a:lnTo>
                  <a:lnTo>
                    <a:pt x="13969" y="2211"/>
                  </a:lnTo>
                  <a:lnTo>
                    <a:pt x="14008" y="2345"/>
                  </a:lnTo>
                  <a:lnTo>
                    <a:pt x="14085" y="2441"/>
                  </a:lnTo>
                  <a:lnTo>
                    <a:pt x="14161" y="2499"/>
                  </a:lnTo>
                  <a:lnTo>
                    <a:pt x="14238" y="2537"/>
                  </a:lnTo>
                  <a:lnTo>
                    <a:pt x="14411" y="2556"/>
                  </a:lnTo>
                  <a:lnTo>
                    <a:pt x="14584" y="2576"/>
                  </a:lnTo>
                  <a:lnTo>
                    <a:pt x="14738" y="2595"/>
                  </a:lnTo>
                  <a:lnTo>
                    <a:pt x="14872" y="2653"/>
                  </a:lnTo>
                  <a:lnTo>
                    <a:pt x="14968" y="2710"/>
                  </a:lnTo>
                  <a:lnTo>
                    <a:pt x="15064" y="2768"/>
                  </a:lnTo>
                  <a:lnTo>
                    <a:pt x="15141" y="2845"/>
                  </a:lnTo>
                  <a:lnTo>
                    <a:pt x="15218" y="2941"/>
                  </a:lnTo>
                  <a:lnTo>
                    <a:pt x="15276" y="3018"/>
                  </a:lnTo>
                  <a:lnTo>
                    <a:pt x="15333" y="3114"/>
                  </a:lnTo>
                  <a:lnTo>
                    <a:pt x="15353" y="3229"/>
                  </a:lnTo>
                  <a:lnTo>
                    <a:pt x="15410" y="3440"/>
                  </a:lnTo>
                  <a:lnTo>
                    <a:pt x="15410" y="3652"/>
                  </a:lnTo>
                  <a:lnTo>
                    <a:pt x="15372" y="3882"/>
                  </a:lnTo>
                  <a:lnTo>
                    <a:pt x="15295" y="4113"/>
                  </a:lnTo>
                  <a:lnTo>
                    <a:pt x="15276" y="4170"/>
                  </a:lnTo>
                  <a:lnTo>
                    <a:pt x="15295" y="4209"/>
                  </a:lnTo>
                  <a:lnTo>
                    <a:pt x="15314" y="4228"/>
                  </a:lnTo>
                  <a:lnTo>
                    <a:pt x="15372" y="4267"/>
                  </a:lnTo>
                  <a:lnTo>
                    <a:pt x="15449" y="4286"/>
                  </a:lnTo>
                  <a:lnTo>
                    <a:pt x="15487" y="4267"/>
                  </a:lnTo>
                  <a:lnTo>
                    <a:pt x="15506" y="4228"/>
                  </a:lnTo>
                  <a:lnTo>
                    <a:pt x="15545" y="4170"/>
                  </a:lnTo>
                  <a:lnTo>
                    <a:pt x="15679" y="4132"/>
                  </a:lnTo>
                  <a:lnTo>
                    <a:pt x="15833" y="4113"/>
                  </a:lnTo>
                  <a:lnTo>
                    <a:pt x="15968" y="4132"/>
                  </a:lnTo>
                  <a:lnTo>
                    <a:pt x="16083" y="4151"/>
                  </a:lnTo>
                  <a:lnTo>
                    <a:pt x="16217" y="4170"/>
                  </a:lnTo>
                  <a:lnTo>
                    <a:pt x="16333" y="4228"/>
                  </a:lnTo>
                  <a:lnTo>
                    <a:pt x="16429" y="4286"/>
                  </a:lnTo>
                  <a:lnTo>
                    <a:pt x="16525" y="4363"/>
                  </a:lnTo>
                  <a:lnTo>
                    <a:pt x="16621" y="4459"/>
                  </a:lnTo>
                  <a:lnTo>
                    <a:pt x="16678" y="4555"/>
                  </a:lnTo>
                  <a:lnTo>
                    <a:pt x="16736" y="4651"/>
                  </a:lnTo>
                  <a:lnTo>
                    <a:pt x="16775" y="4785"/>
                  </a:lnTo>
                  <a:lnTo>
                    <a:pt x="16794" y="4901"/>
                  </a:lnTo>
                  <a:lnTo>
                    <a:pt x="16794" y="5035"/>
                  </a:lnTo>
                  <a:lnTo>
                    <a:pt x="16775" y="5189"/>
                  </a:lnTo>
                  <a:lnTo>
                    <a:pt x="16736" y="5323"/>
                  </a:lnTo>
                  <a:lnTo>
                    <a:pt x="16736" y="5381"/>
                  </a:lnTo>
                  <a:lnTo>
                    <a:pt x="16736" y="5419"/>
                  </a:lnTo>
                  <a:lnTo>
                    <a:pt x="16755" y="5458"/>
                  </a:lnTo>
                  <a:lnTo>
                    <a:pt x="16775" y="5477"/>
                  </a:lnTo>
                  <a:lnTo>
                    <a:pt x="16851" y="5496"/>
                  </a:lnTo>
                  <a:lnTo>
                    <a:pt x="16909" y="5496"/>
                  </a:lnTo>
                  <a:lnTo>
                    <a:pt x="16947" y="5477"/>
                  </a:lnTo>
                  <a:lnTo>
                    <a:pt x="17485" y="5400"/>
                  </a:lnTo>
                  <a:lnTo>
                    <a:pt x="17562" y="5439"/>
                  </a:lnTo>
                  <a:lnTo>
                    <a:pt x="17658" y="5496"/>
                  </a:lnTo>
                  <a:lnTo>
                    <a:pt x="17716" y="5554"/>
                  </a:lnTo>
                  <a:lnTo>
                    <a:pt x="17774" y="5612"/>
                  </a:lnTo>
                  <a:lnTo>
                    <a:pt x="17812" y="5688"/>
                  </a:lnTo>
                  <a:lnTo>
                    <a:pt x="17851" y="5746"/>
                  </a:lnTo>
                  <a:lnTo>
                    <a:pt x="17870" y="5842"/>
                  </a:lnTo>
                  <a:lnTo>
                    <a:pt x="17870" y="5919"/>
                  </a:lnTo>
                  <a:lnTo>
                    <a:pt x="17889" y="6092"/>
                  </a:lnTo>
                  <a:lnTo>
                    <a:pt x="17889" y="6246"/>
                  </a:lnTo>
                  <a:lnTo>
                    <a:pt x="17851" y="6419"/>
                  </a:lnTo>
                  <a:lnTo>
                    <a:pt x="17812" y="6572"/>
                  </a:lnTo>
                  <a:lnTo>
                    <a:pt x="17793" y="6611"/>
                  </a:lnTo>
                  <a:lnTo>
                    <a:pt x="17812" y="6649"/>
                  </a:lnTo>
                  <a:lnTo>
                    <a:pt x="17697" y="6534"/>
                  </a:lnTo>
                  <a:lnTo>
                    <a:pt x="17562" y="6419"/>
                  </a:lnTo>
                  <a:lnTo>
                    <a:pt x="17409" y="6322"/>
                  </a:lnTo>
                  <a:lnTo>
                    <a:pt x="17236" y="6265"/>
                  </a:lnTo>
                  <a:lnTo>
                    <a:pt x="17082" y="6207"/>
                  </a:lnTo>
                  <a:lnTo>
                    <a:pt x="16909" y="6169"/>
                  </a:lnTo>
                  <a:lnTo>
                    <a:pt x="16717" y="6169"/>
                  </a:lnTo>
                  <a:lnTo>
                    <a:pt x="16544" y="6188"/>
                  </a:lnTo>
                  <a:lnTo>
                    <a:pt x="16506" y="6053"/>
                  </a:lnTo>
                  <a:lnTo>
                    <a:pt x="16448" y="5919"/>
                  </a:lnTo>
                  <a:lnTo>
                    <a:pt x="16390" y="5823"/>
                  </a:lnTo>
                  <a:lnTo>
                    <a:pt x="16313" y="5708"/>
                  </a:lnTo>
                  <a:lnTo>
                    <a:pt x="16217" y="5612"/>
                  </a:lnTo>
                  <a:lnTo>
                    <a:pt x="16121" y="5554"/>
                  </a:lnTo>
                  <a:lnTo>
                    <a:pt x="16006" y="5477"/>
                  </a:lnTo>
                  <a:lnTo>
                    <a:pt x="15910" y="5439"/>
                  </a:lnTo>
                  <a:lnTo>
                    <a:pt x="15775" y="5400"/>
                  </a:lnTo>
                  <a:lnTo>
                    <a:pt x="15660" y="5381"/>
                  </a:lnTo>
                  <a:lnTo>
                    <a:pt x="15545" y="5381"/>
                  </a:lnTo>
                  <a:lnTo>
                    <a:pt x="15410" y="5419"/>
                  </a:lnTo>
                  <a:lnTo>
                    <a:pt x="15295" y="5458"/>
                  </a:lnTo>
                  <a:lnTo>
                    <a:pt x="15180" y="5515"/>
                  </a:lnTo>
                  <a:lnTo>
                    <a:pt x="15064" y="5592"/>
                  </a:lnTo>
                  <a:lnTo>
                    <a:pt x="14949" y="5688"/>
                  </a:lnTo>
                  <a:lnTo>
                    <a:pt x="14834" y="5535"/>
                  </a:lnTo>
                  <a:lnTo>
                    <a:pt x="14526" y="5189"/>
                  </a:lnTo>
                  <a:lnTo>
                    <a:pt x="14219" y="4862"/>
                  </a:lnTo>
                  <a:lnTo>
                    <a:pt x="13912" y="4555"/>
                  </a:lnTo>
                  <a:lnTo>
                    <a:pt x="13585" y="4247"/>
                  </a:lnTo>
                  <a:lnTo>
                    <a:pt x="13239" y="3940"/>
                  </a:lnTo>
                  <a:lnTo>
                    <a:pt x="12893" y="3671"/>
                  </a:lnTo>
                  <a:lnTo>
                    <a:pt x="12528" y="3402"/>
                  </a:lnTo>
                  <a:lnTo>
                    <a:pt x="12163" y="3152"/>
                  </a:lnTo>
                  <a:lnTo>
                    <a:pt x="11779" y="2922"/>
                  </a:lnTo>
                  <a:lnTo>
                    <a:pt x="11395" y="2710"/>
                  </a:lnTo>
                  <a:lnTo>
                    <a:pt x="10991" y="2518"/>
                  </a:lnTo>
                  <a:lnTo>
                    <a:pt x="10588" y="2345"/>
                  </a:lnTo>
                  <a:lnTo>
                    <a:pt x="10184" y="2191"/>
                  </a:lnTo>
                  <a:lnTo>
                    <a:pt x="9761" y="2076"/>
                  </a:lnTo>
                  <a:lnTo>
                    <a:pt x="9339" y="1961"/>
                  </a:lnTo>
                  <a:lnTo>
                    <a:pt x="8916" y="1884"/>
                  </a:lnTo>
                  <a:lnTo>
                    <a:pt x="9031" y="1788"/>
                  </a:lnTo>
                  <a:lnTo>
                    <a:pt x="9147" y="1692"/>
                  </a:lnTo>
                  <a:lnTo>
                    <a:pt x="9262" y="1634"/>
                  </a:lnTo>
                  <a:lnTo>
                    <a:pt x="9377" y="1596"/>
                  </a:lnTo>
                  <a:lnTo>
                    <a:pt x="9492" y="1577"/>
                  </a:lnTo>
                  <a:lnTo>
                    <a:pt x="9588" y="1596"/>
                  </a:lnTo>
                  <a:lnTo>
                    <a:pt x="9704" y="1634"/>
                  </a:lnTo>
                  <a:lnTo>
                    <a:pt x="9800" y="1692"/>
                  </a:lnTo>
                  <a:lnTo>
                    <a:pt x="9992" y="1807"/>
                  </a:lnTo>
                  <a:lnTo>
                    <a:pt x="10165" y="1922"/>
                  </a:lnTo>
                  <a:lnTo>
                    <a:pt x="10280" y="1980"/>
                  </a:lnTo>
                  <a:lnTo>
                    <a:pt x="10338" y="1999"/>
                  </a:lnTo>
                  <a:lnTo>
                    <a:pt x="10415" y="1999"/>
                  </a:lnTo>
                  <a:lnTo>
                    <a:pt x="10530" y="1980"/>
                  </a:lnTo>
                  <a:lnTo>
                    <a:pt x="10645" y="1922"/>
                  </a:lnTo>
                  <a:lnTo>
                    <a:pt x="10741" y="1846"/>
                  </a:lnTo>
                  <a:lnTo>
                    <a:pt x="10857" y="1788"/>
                  </a:lnTo>
                  <a:lnTo>
                    <a:pt x="11087" y="1711"/>
                  </a:lnTo>
                  <a:lnTo>
                    <a:pt x="11337" y="1673"/>
                  </a:lnTo>
                  <a:lnTo>
                    <a:pt x="11568" y="1692"/>
                  </a:lnTo>
                  <a:lnTo>
                    <a:pt x="11683" y="1711"/>
                  </a:lnTo>
                  <a:lnTo>
                    <a:pt x="11798" y="1749"/>
                  </a:lnTo>
                  <a:lnTo>
                    <a:pt x="11894" y="1788"/>
                  </a:lnTo>
                  <a:lnTo>
                    <a:pt x="11990" y="1846"/>
                  </a:lnTo>
                  <a:lnTo>
                    <a:pt x="12067" y="1903"/>
                  </a:lnTo>
                  <a:lnTo>
                    <a:pt x="12144" y="1999"/>
                  </a:lnTo>
                  <a:lnTo>
                    <a:pt x="12221" y="2095"/>
                  </a:lnTo>
                  <a:lnTo>
                    <a:pt x="12259" y="2191"/>
                  </a:lnTo>
                  <a:lnTo>
                    <a:pt x="12298" y="2307"/>
                  </a:lnTo>
                  <a:lnTo>
                    <a:pt x="12298" y="2441"/>
                  </a:lnTo>
                  <a:lnTo>
                    <a:pt x="12182" y="2422"/>
                  </a:lnTo>
                  <a:lnTo>
                    <a:pt x="12048" y="2403"/>
                  </a:lnTo>
                  <a:lnTo>
                    <a:pt x="12009" y="2422"/>
                  </a:lnTo>
                  <a:lnTo>
                    <a:pt x="11990" y="2441"/>
                  </a:lnTo>
                  <a:lnTo>
                    <a:pt x="11990" y="2480"/>
                  </a:lnTo>
                  <a:lnTo>
                    <a:pt x="12029" y="2518"/>
                  </a:lnTo>
                  <a:lnTo>
                    <a:pt x="12298" y="2614"/>
                  </a:lnTo>
                  <a:lnTo>
                    <a:pt x="12432" y="2691"/>
                  </a:lnTo>
                  <a:lnTo>
                    <a:pt x="12547" y="2768"/>
                  </a:lnTo>
                  <a:lnTo>
                    <a:pt x="12663" y="2845"/>
                  </a:lnTo>
                  <a:lnTo>
                    <a:pt x="12778" y="2941"/>
                  </a:lnTo>
                  <a:lnTo>
                    <a:pt x="12970" y="3171"/>
                  </a:lnTo>
                  <a:lnTo>
                    <a:pt x="13009" y="3191"/>
                  </a:lnTo>
                  <a:lnTo>
                    <a:pt x="13047" y="3210"/>
                  </a:lnTo>
                  <a:lnTo>
                    <a:pt x="13085" y="3191"/>
                  </a:lnTo>
                  <a:lnTo>
                    <a:pt x="13124" y="3171"/>
                  </a:lnTo>
                  <a:lnTo>
                    <a:pt x="13143" y="3152"/>
                  </a:lnTo>
                  <a:lnTo>
                    <a:pt x="13162" y="3114"/>
                  </a:lnTo>
                  <a:lnTo>
                    <a:pt x="13162" y="3075"/>
                  </a:lnTo>
                  <a:lnTo>
                    <a:pt x="13143" y="3018"/>
                  </a:lnTo>
                  <a:lnTo>
                    <a:pt x="13009" y="2864"/>
                  </a:lnTo>
                  <a:lnTo>
                    <a:pt x="12836" y="2729"/>
                  </a:lnTo>
                  <a:lnTo>
                    <a:pt x="12989" y="2710"/>
                  </a:lnTo>
                  <a:lnTo>
                    <a:pt x="13124" y="2691"/>
                  </a:lnTo>
                  <a:lnTo>
                    <a:pt x="13258" y="2691"/>
                  </a:lnTo>
                  <a:lnTo>
                    <a:pt x="13393" y="2710"/>
                  </a:lnTo>
                  <a:lnTo>
                    <a:pt x="13508" y="2749"/>
                  </a:lnTo>
                  <a:lnTo>
                    <a:pt x="13623" y="2787"/>
                  </a:lnTo>
                  <a:lnTo>
                    <a:pt x="13739" y="2845"/>
                  </a:lnTo>
                  <a:lnTo>
                    <a:pt x="13835" y="2922"/>
                  </a:lnTo>
                  <a:lnTo>
                    <a:pt x="13912" y="3018"/>
                  </a:lnTo>
                  <a:lnTo>
                    <a:pt x="13988" y="3114"/>
                  </a:lnTo>
                  <a:lnTo>
                    <a:pt x="14046" y="3210"/>
                  </a:lnTo>
                  <a:lnTo>
                    <a:pt x="14065" y="3325"/>
                  </a:lnTo>
                  <a:lnTo>
                    <a:pt x="14085" y="3460"/>
                  </a:lnTo>
                  <a:lnTo>
                    <a:pt x="14065" y="3594"/>
                  </a:lnTo>
                  <a:lnTo>
                    <a:pt x="14027" y="3748"/>
                  </a:lnTo>
                  <a:lnTo>
                    <a:pt x="13969" y="3901"/>
                  </a:lnTo>
                  <a:lnTo>
                    <a:pt x="13950" y="3959"/>
                  </a:lnTo>
                  <a:lnTo>
                    <a:pt x="13969" y="4017"/>
                  </a:lnTo>
                  <a:lnTo>
                    <a:pt x="14027" y="4055"/>
                  </a:lnTo>
                  <a:lnTo>
                    <a:pt x="14065" y="4074"/>
                  </a:lnTo>
                  <a:lnTo>
                    <a:pt x="14200" y="4094"/>
                  </a:lnTo>
                  <a:lnTo>
                    <a:pt x="14315" y="4132"/>
                  </a:lnTo>
                  <a:lnTo>
                    <a:pt x="14430" y="4190"/>
                  </a:lnTo>
                  <a:lnTo>
                    <a:pt x="14526" y="4247"/>
                  </a:lnTo>
                  <a:lnTo>
                    <a:pt x="14603" y="4305"/>
                  </a:lnTo>
                  <a:lnTo>
                    <a:pt x="14680" y="4382"/>
                  </a:lnTo>
                  <a:lnTo>
                    <a:pt x="14738" y="4459"/>
                  </a:lnTo>
                  <a:lnTo>
                    <a:pt x="14795" y="4555"/>
                  </a:lnTo>
                  <a:lnTo>
                    <a:pt x="14834" y="4651"/>
                  </a:lnTo>
                  <a:lnTo>
                    <a:pt x="14872" y="4747"/>
                  </a:lnTo>
                  <a:lnTo>
                    <a:pt x="14892" y="4958"/>
                  </a:lnTo>
                  <a:lnTo>
                    <a:pt x="14892" y="5189"/>
                  </a:lnTo>
                  <a:lnTo>
                    <a:pt x="14834" y="5419"/>
                  </a:lnTo>
                  <a:lnTo>
                    <a:pt x="14834" y="5477"/>
                  </a:lnTo>
                  <a:lnTo>
                    <a:pt x="14853" y="5515"/>
                  </a:lnTo>
                  <a:lnTo>
                    <a:pt x="14892" y="5554"/>
                  </a:lnTo>
                  <a:lnTo>
                    <a:pt x="14930" y="5573"/>
                  </a:lnTo>
                  <a:lnTo>
                    <a:pt x="14988" y="5573"/>
                  </a:lnTo>
                  <a:lnTo>
                    <a:pt x="15026" y="5535"/>
                  </a:lnTo>
                  <a:lnTo>
                    <a:pt x="15103" y="5362"/>
                  </a:lnTo>
                  <a:lnTo>
                    <a:pt x="15141" y="5208"/>
                  </a:lnTo>
                  <a:lnTo>
                    <a:pt x="15180" y="5054"/>
                  </a:lnTo>
                  <a:lnTo>
                    <a:pt x="15180" y="4901"/>
                  </a:lnTo>
                  <a:lnTo>
                    <a:pt x="15161" y="4747"/>
                  </a:lnTo>
                  <a:lnTo>
                    <a:pt x="15103" y="4593"/>
                  </a:lnTo>
                  <a:lnTo>
                    <a:pt x="15045" y="4459"/>
                  </a:lnTo>
                  <a:lnTo>
                    <a:pt x="14968" y="4343"/>
                  </a:lnTo>
                  <a:lnTo>
                    <a:pt x="14834" y="4170"/>
                  </a:lnTo>
                  <a:lnTo>
                    <a:pt x="14661" y="4036"/>
                  </a:lnTo>
                  <a:lnTo>
                    <a:pt x="14469" y="3940"/>
                  </a:lnTo>
                  <a:lnTo>
                    <a:pt x="14257" y="3863"/>
                  </a:lnTo>
                  <a:lnTo>
                    <a:pt x="14296" y="3690"/>
                  </a:lnTo>
                  <a:lnTo>
                    <a:pt x="14296" y="3517"/>
                  </a:lnTo>
                  <a:lnTo>
                    <a:pt x="14277" y="3344"/>
                  </a:lnTo>
                  <a:lnTo>
                    <a:pt x="14238" y="3191"/>
                  </a:lnTo>
                  <a:lnTo>
                    <a:pt x="14181" y="3037"/>
                  </a:lnTo>
                  <a:lnTo>
                    <a:pt x="14104" y="2902"/>
                  </a:lnTo>
                  <a:lnTo>
                    <a:pt x="14008" y="2768"/>
                  </a:lnTo>
                  <a:lnTo>
                    <a:pt x="13912" y="2653"/>
                  </a:lnTo>
                  <a:lnTo>
                    <a:pt x="13777" y="2556"/>
                  </a:lnTo>
                  <a:lnTo>
                    <a:pt x="13643" y="2480"/>
                  </a:lnTo>
                  <a:lnTo>
                    <a:pt x="13508" y="2441"/>
                  </a:lnTo>
                  <a:lnTo>
                    <a:pt x="13354" y="2403"/>
                  </a:lnTo>
                  <a:lnTo>
                    <a:pt x="13201" y="2422"/>
                  </a:lnTo>
                  <a:lnTo>
                    <a:pt x="13047" y="2460"/>
                  </a:lnTo>
                  <a:lnTo>
                    <a:pt x="12874" y="2537"/>
                  </a:lnTo>
                  <a:lnTo>
                    <a:pt x="12720" y="2653"/>
                  </a:lnTo>
                  <a:lnTo>
                    <a:pt x="12547" y="2537"/>
                  </a:lnTo>
                  <a:lnTo>
                    <a:pt x="12547" y="2307"/>
                  </a:lnTo>
                  <a:lnTo>
                    <a:pt x="12509" y="2095"/>
                  </a:lnTo>
                  <a:lnTo>
                    <a:pt x="12432" y="1922"/>
                  </a:lnTo>
                  <a:lnTo>
                    <a:pt x="12317" y="1769"/>
                  </a:lnTo>
                  <a:lnTo>
                    <a:pt x="12317" y="1730"/>
                  </a:lnTo>
                  <a:lnTo>
                    <a:pt x="12317" y="1692"/>
                  </a:lnTo>
                  <a:lnTo>
                    <a:pt x="12528" y="1615"/>
                  </a:lnTo>
                  <a:lnTo>
                    <a:pt x="12740" y="1557"/>
                  </a:lnTo>
                  <a:lnTo>
                    <a:pt x="12951" y="1519"/>
                  </a:lnTo>
                  <a:lnTo>
                    <a:pt x="13162" y="1500"/>
                  </a:lnTo>
                  <a:close/>
                  <a:moveTo>
                    <a:pt x="15660" y="5612"/>
                  </a:moveTo>
                  <a:lnTo>
                    <a:pt x="15756" y="5631"/>
                  </a:lnTo>
                  <a:lnTo>
                    <a:pt x="15852" y="5650"/>
                  </a:lnTo>
                  <a:lnTo>
                    <a:pt x="15948" y="5688"/>
                  </a:lnTo>
                  <a:lnTo>
                    <a:pt x="16025" y="5746"/>
                  </a:lnTo>
                  <a:lnTo>
                    <a:pt x="16102" y="5823"/>
                  </a:lnTo>
                  <a:lnTo>
                    <a:pt x="16160" y="5900"/>
                  </a:lnTo>
                  <a:lnTo>
                    <a:pt x="16217" y="5996"/>
                  </a:lnTo>
                  <a:lnTo>
                    <a:pt x="16256" y="6092"/>
                  </a:lnTo>
                  <a:lnTo>
                    <a:pt x="16275" y="6207"/>
                  </a:lnTo>
                  <a:lnTo>
                    <a:pt x="16294" y="6322"/>
                  </a:lnTo>
                  <a:lnTo>
                    <a:pt x="16313" y="6380"/>
                  </a:lnTo>
                  <a:lnTo>
                    <a:pt x="16333" y="6438"/>
                  </a:lnTo>
                  <a:lnTo>
                    <a:pt x="16390" y="6476"/>
                  </a:lnTo>
                  <a:lnTo>
                    <a:pt x="16448" y="6476"/>
                  </a:lnTo>
                  <a:lnTo>
                    <a:pt x="16582" y="6438"/>
                  </a:lnTo>
                  <a:lnTo>
                    <a:pt x="16736" y="6419"/>
                  </a:lnTo>
                  <a:lnTo>
                    <a:pt x="16890" y="6419"/>
                  </a:lnTo>
                  <a:lnTo>
                    <a:pt x="17024" y="6438"/>
                  </a:lnTo>
                  <a:lnTo>
                    <a:pt x="17178" y="6476"/>
                  </a:lnTo>
                  <a:lnTo>
                    <a:pt x="17293" y="6534"/>
                  </a:lnTo>
                  <a:lnTo>
                    <a:pt x="17428" y="6611"/>
                  </a:lnTo>
                  <a:lnTo>
                    <a:pt x="17543" y="6707"/>
                  </a:lnTo>
                  <a:lnTo>
                    <a:pt x="17639" y="6841"/>
                  </a:lnTo>
                  <a:lnTo>
                    <a:pt x="17716" y="6976"/>
                  </a:lnTo>
                  <a:lnTo>
                    <a:pt x="17774" y="7110"/>
                  </a:lnTo>
                  <a:lnTo>
                    <a:pt x="17793" y="7264"/>
                  </a:lnTo>
                  <a:lnTo>
                    <a:pt x="17812" y="7398"/>
                  </a:lnTo>
                  <a:lnTo>
                    <a:pt x="17793" y="7552"/>
                  </a:lnTo>
                  <a:lnTo>
                    <a:pt x="17774" y="7706"/>
                  </a:lnTo>
                  <a:lnTo>
                    <a:pt x="17716" y="7840"/>
                  </a:lnTo>
                  <a:lnTo>
                    <a:pt x="17639" y="7744"/>
                  </a:lnTo>
                  <a:lnTo>
                    <a:pt x="17524" y="7667"/>
                  </a:lnTo>
                  <a:lnTo>
                    <a:pt x="17466" y="7667"/>
                  </a:lnTo>
                  <a:lnTo>
                    <a:pt x="17447" y="7706"/>
                  </a:lnTo>
                  <a:lnTo>
                    <a:pt x="17447" y="7744"/>
                  </a:lnTo>
                  <a:lnTo>
                    <a:pt x="17505" y="7860"/>
                  </a:lnTo>
                  <a:lnTo>
                    <a:pt x="17562" y="7975"/>
                  </a:lnTo>
                  <a:lnTo>
                    <a:pt x="17620" y="8090"/>
                  </a:lnTo>
                  <a:lnTo>
                    <a:pt x="17678" y="8205"/>
                  </a:lnTo>
                  <a:lnTo>
                    <a:pt x="17716" y="8340"/>
                  </a:lnTo>
                  <a:lnTo>
                    <a:pt x="17735" y="8474"/>
                  </a:lnTo>
                  <a:lnTo>
                    <a:pt x="17774" y="8763"/>
                  </a:lnTo>
                  <a:lnTo>
                    <a:pt x="17793" y="8801"/>
                  </a:lnTo>
                  <a:lnTo>
                    <a:pt x="17812" y="8840"/>
                  </a:lnTo>
                  <a:lnTo>
                    <a:pt x="17851" y="8840"/>
                  </a:lnTo>
                  <a:lnTo>
                    <a:pt x="17908" y="8859"/>
                  </a:lnTo>
                  <a:lnTo>
                    <a:pt x="17947" y="8840"/>
                  </a:lnTo>
                  <a:lnTo>
                    <a:pt x="17985" y="8820"/>
                  </a:lnTo>
                  <a:lnTo>
                    <a:pt x="18004" y="8801"/>
                  </a:lnTo>
                  <a:lnTo>
                    <a:pt x="18023" y="8743"/>
                  </a:lnTo>
                  <a:lnTo>
                    <a:pt x="18004" y="8609"/>
                  </a:lnTo>
                  <a:lnTo>
                    <a:pt x="17985" y="8455"/>
                  </a:lnTo>
                  <a:lnTo>
                    <a:pt x="17947" y="8302"/>
                  </a:lnTo>
                  <a:lnTo>
                    <a:pt x="17889" y="8148"/>
                  </a:lnTo>
                  <a:lnTo>
                    <a:pt x="18023" y="8148"/>
                  </a:lnTo>
                  <a:lnTo>
                    <a:pt x="18139" y="8167"/>
                  </a:lnTo>
                  <a:lnTo>
                    <a:pt x="18254" y="8225"/>
                  </a:lnTo>
                  <a:lnTo>
                    <a:pt x="18331" y="8302"/>
                  </a:lnTo>
                  <a:lnTo>
                    <a:pt x="18408" y="8378"/>
                  </a:lnTo>
                  <a:lnTo>
                    <a:pt x="18485" y="8494"/>
                  </a:lnTo>
                  <a:lnTo>
                    <a:pt x="18523" y="8609"/>
                  </a:lnTo>
                  <a:lnTo>
                    <a:pt x="18561" y="8724"/>
                  </a:lnTo>
                  <a:lnTo>
                    <a:pt x="18600" y="8859"/>
                  </a:lnTo>
                  <a:lnTo>
                    <a:pt x="18600" y="8974"/>
                  </a:lnTo>
                  <a:lnTo>
                    <a:pt x="18600" y="9109"/>
                  </a:lnTo>
                  <a:lnTo>
                    <a:pt x="18600" y="9243"/>
                  </a:lnTo>
                  <a:lnTo>
                    <a:pt x="18581" y="9378"/>
                  </a:lnTo>
                  <a:lnTo>
                    <a:pt x="18542" y="9493"/>
                  </a:lnTo>
                  <a:lnTo>
                    <a:pt x="18485" y="9608"/>
                  </a:lnTo>
                  <a:lnTo>
                    <a:pt x="18427" y="9685"/>
                  </a:lnTo>
                  <a:lnTo>
                    <a:pt x="18408" y="9743"/>
                  </a:lnTo>
                  <a:lnTo>
                    <a:pt x="18408" y="9781"/>
                  </a:lnTo>
                  <a:lnTo>
                    <a:pt x="18427" y="9839"/>
                  </a:lnTo>
                  <a:lnTo>
                    <a:pt x="18465" y="9877"/>
                  </a:lnTo>
                  <a:lnTo>
                    <a:pt x="18542" y="9935"/>
                  </a:lnTo>
                  <a:lnTo>
                    <a:pt x="18619" y="10031"/>
                  </a:lnTo>
                  <a:lnTo>
                    <a:pt x="18734" y="10223"/>
                  </a:lnTo>
                  <a:lnTo>
                    <a:pt x="18830" y="10454"/>
                  </a:lnTo>
                  <a:lnTo>
                    <a:pt x="18850" y="10569"/>
                  </a:lnTo>
                  <a:lnTo>
                    <a:pt x="18869" y="10684"/>
                  </a:lnTo>
                  <a:lnTo>
                    <a:pt x="18869" y="10799"/>
                  </a:lnTo>
                  <a:lnTo>
                    <a:pt x="18869" y="10915"/>
                  </a:lnTo>
                  <a:lnTo>
                    <a:pt x="18850" y="11030"/>
                  </a:lnTo>
                  <a:lnTo>
                    <a:pt x="18792" y="11126"/>
                  </a:lnTo>
                  <a:lnTo>
                    <a:pt x="18734" y="11222"/>
                  </a:lnTo>
                  <a:lnTo>
                    <a:pt x="18658" y="11299"/>
                  </a:lnTo>
                  <a:lnTo>
                    <a:pt x="18581" y="11357"/>
                  </a:lnTo>
                  <a:lnTo>
                    <a:pt x="18446" y="11414"/>
                  </a:lnTo>
                  <a:lnTo>
                    <a:pt x="18408" y="11433"/>
                  </a:lnTo>
                  <a:lnTo>
                    <a:pt x="18389" y="11472"/>
                  </a:lnTo>
                  <a:lnTo>
                    <a:pt x="18369" y="11529"/>
                  </a:lnTo>
                  <a:lnTo>
                    <a:pt x="18389" y="11568"/>
                  </a:lnTo>
                  <a:lnTo>
                    <a:pt x="18408" y="11606"/>
                  </a:lnTo>
                  <a:lnTo>
                    <a:pt x="18446" y="11645"/>
                  </a:lnTo>
                  <a:lnTo>
                    <a:pt x="18485" y="11645"/>
                  </a:lnTo>
                  <a:lnTo>
                    <a:pt x="18542" y="11664"/>
                  </a:lnTo>
                  <a:lnTo>
                    <a:pt x="18734" y="11933"/>
                  </a:lnTo>
                  <a:lnTo>
                    <a:pt x="18830" y="12106"/>
                  </a:lnTo>
                  <a:lnTo>
                    <a:pt x="18907" y="12298"/>
                  </a:lnTo>
                  <a:lnTo>
                    <a:pt x="18946" y="12471"/>
                  </a:lnTo>
                  <a:lnTo>
                    <a:pt x="18946" y="12567"/>
                  </a:lnTo>
                  <a:lnTo>
                    <a:pt x="18946" y="12644"/>
                  </a:lnTo>
                  <a:lnTo>
                    <a:pt x="18907" y="12721"/>
                  </a:lnTo>
                  <a:lnTo>
                    <a:pt x="18869" y="12778"/>
                  </a:lnTo>
                  <a:lnTo>
                    <a:pt x="18811" y="12836"/>
                  </a:lnTo>
                  <a:lnTo>
                    <a:pt x="18715" y="12894"/>
                  </a:lnTo>
                  <a:lnTo>
                    <a:pt x="18677" y="12913"/>
                  </a:lnTo>
                  <a:lnTo>
                    <a:pt x="18658" y="12971"/>
                  </a:lnTo>
                  <a:lnTo>
                    <a:pt x="18638" y="13009"/>
                  </a:lnTo>
                  <a:lnTo>
                    <a:pt x="18658" y="13067"/>
                  </a:lnTo>
                  <a:lnTo>
                    <a:pt x="18792" y="13278"/>
                  </a:lnTo>
                  <a:lnTo>
                    <a:pt x="18927" y="13509"/>
                  </a:lnTo>
                  <a:lnTo>
                    <a:pt x="19023" y="13758"/>
                  </a:lnTo>
                  <a:lnTo>
                    <a:pt x="19119" y="14008"/>
                  </a:lnTo>
                  <a:lnTo>
                    <a:pt x="19138" y="14123"/>
                  </a:lnTo>
                  <a:lnTo>
                    <a:pt x="19157" y="14258"/>
                  </a:lnTo>
                  <a:lnTo>
                    <a:pt x="19157" y="14373"/>
                  </a:lnTo>
                  <a:lnTo>
                    <a:pt x="19138" y="14508"/>
                  </a:lnTo>
                  <a:lnTo>
                    <a:pt x="19119" y="14623"/>
                  </a:lnTo>
                  <a:lnTo>
                    <a:pt x="19061" y="14738"/>
                  </a:lnTo>
                  <a:lnTo>
                    <a:pt x="18984" y="14854"/>
                  </a:lnTo>
                  <a:lnTo>
                    <a:pt x="18888" y="14969"/>
                  </a:lnTo>
                  <a:lnTo>
                    <a:pt x="18811" y="14604"/>
                  </a:lnTo>
                  <a:lnTo>
                    <a:pt x="18561" y="13720"/>
                  </a:lnTo>
                  <a:lnTo>
                    <a:pt x="18312" y="12817"/>
                  </a:lnTo>
                  <a:lnTo>
                    <a:pt x="18043" y="11933"/>
                  </a:lnTo>
                  <a:lnTo>
                    <a:pt x="17754" y="11049"/>
                  </a:lnTo>
                  <a:lnTo>
                    <a:pt x="17428" y="10165"/>
                  </a:lnTo>
                  <a:lnTo>
                    <a:pt x="17082" y="9301"/>
                  </a:lnTo>
                  <a:lnTo>
                    <a:pt x="16698" y="8455"/>
                  </a:lnTo>
                  <a:lnTo>
                    <a:pt x="16486" y="8052"/>
                  </a:lnTo>
                  <a:lnTo>
                    <a:pt x="16256" y="7629"/>
                  </a:lnTo>
                  <a:lnTo>
                    <a:pt x="15987" y="7168"/>
                  </a:lnTo>
                  <a:lnTo>
                    <a:pt x="15699" y="6688"/>
                  </a:lnTo>
                  <a:lnTo>
                    <a:pt x="15372" y="6226"/>
                  </a:lnTo>
                  <a:lnTo>
                    <a:pt x="15026" y="5784"/>
                  </a:lnTo>
                  <a:lnTo>
                    <a:pt x="15122" y="5727"/>
                  </a:lnTo>
                  <a:lnTo>
                    <a:pt x="15237" y="5669"/>
                  </a:lnTo>
                  <a:lnTo>
                    <a:pt x="15333" y="5631"/>
                  </a:lnTo>
                  <a:lnTo>
                    <a:pt x="15449" y="5612"/>
                  </a:lnTo>
                  <a:close/>
                  <a:moveTo>
                    <a:pt x="19176" y="15046"/>
                  </a:moveTo>
                  <a:lnTo>
                    <a:pt x="19330" y="15084"/>
                  </a:lnTo>
                  <a:lnTo>
                    <a:pt x="19465" y="15142"/>
                  </a:lnTo>
                  <a:lnTo>
                    <a:pt x="19599" y="15219"/>
                  </a:lnTo>
                  <a:lnTo>
                    <a:pt x="19714" y="15295"/>
                  </a:lnTo>
                  <a:lnTo>
                    <a:pt x="19810" y="15392"/>
                  </a:lnTo>
                  <a:lnTo>
                    <a:pt x="19906" y="15488"/>
                  </a:lnTo>
                  <a:lnTo>
                    <a:pt x="19983" y="15603"/>
                  </a:lnTo>
                  <a:lnTo>
                    <a:pt x="20060" y="15718"/>
                  </a:lnTo>
                  <a:lnTo>
                    <a:pt x="20118" y="15833"/>
                  </a:lnTo>
                  <a:lnTo>
                    <a:pt x="20156" y="15968"/>
                  </a:lnTo>
                  <a:lnTo>
                    <a:pt x="20175" y="16102"/>
                  </a:lnTo>
                  <a:lnTo>
                    <a:pt x="20175" y="16237"/>
                  </a:lnTo>
                  <a:lnTo>
                    <a:pt x="20156" y="16391"/>
                  </a:lnTo>
                  <a:lnTo>
                    <a:pt x="20118" y="16525"/>
                  </a:lnTo>
                  <a:lnTo>
                    <a:pt x="20060" y="16679"/>
                  </a:lnTo>
                  <a:lnTo>
                    <a:pt x="20003" y="16813"/>
                  </a:lnTo>
                  <a:lnTo>
                    <a:pt x="19964" y="16890"/>
                  </a:lnTo>
                  <a:lnTo>
                    <a:pt x="19983" y="16967"/>
                  </a:lnTo>
                  <a:lnTo>
                    <a:pt x="20041" y="17025"/>
                  </a:lnTo>
                  <a:lnTo>
                    <a:pt x="20118" y="17025"/>
                  </a:lnTo>
                  <a:lnTo>
                    <a:pt x="20233" y="17044"/>
                  </a:lnTo>
                  <a:lnTo>
                    <a:pt x="20310" y="17082"/>
                  </a:lnTo>
                  <a:lnTo>
                    <a:pt x="20387" y="17140"/>
                  </a:lnTo>
                  <a:lnTo>
                    <a:pt x="20464" y="17217"/>
                  </a:lnTo>
                  <a:lnTo>
                    <a:pt x="20502" y="17313"/>
                  </a:lnTo>
                  <a:lnTo>
                    <a:pt x="20560" y="17409"/>
                  </a:lnTo>
                  <a:lnTo>
                    <a:pt x="20579" y="17544"/>
                  </a:lnTo>
                  <a:lnTo>
                    <a:pt x="20598" y="17659"/>
                  </a:lnTo>
                  <a:lnTo>
                    <a:pt x="20598" y="17793"/>
                  </a:lnTo>
                  <a:lnTo>
                    <a:pt x="20598" y="17909"/>
                  </a:lnTo>
                  <a:lnTo>
                    <a:pt x="20579" y="18043"/>
                  </a:lnTo>
                  <a:lnTo>
                    <a:pt x="20560" y="18158"/>
                  </a:lnTo>
                  <a:lnTo>
                    <a:pt x="20521" y="18254"/>
                  </a:lnTo>
                  <a:lnTo>
                    <a:pt x="20464" y="18351"/>
                  </a:lnTo>
                  <a:lnTo>
                    <a:pt x="20387" y="18427"/>
                  </a:lnTo>
                  <a:lnTo>
                    <a:pt x="20310" y="18485"/>
                  </a:lnTo>
                  <a:lnTo>
                    <a:pt x="20310" y="18331"/>
                  </a:lnTo>
                  <a:lnTo>
                    <a:pt x="20291" y="18178"/>
                  </a:lnTo>
                  <a:lnTo>
                    <a:pt x="20214" y="17909"/>
                  </a:lnTo>
                  <a:lnTo>
                    <a:pt x="20195" y="17870"/>
                  </a:lnTo>
                  <a:lnTo>
                    <a:pt x="20137" y="17870"/>
                  </a:lnTo>
                  <a:lnTo>
                    <a:pt x="20079" y="17889"/>
                  </a:lnTo>
                  <a:lnTo>
                    <a:pt x="20079" y="17928"/>
                  </a:lnTo>
                  <a:lnTo>
                    <a:pt x="20079" y="17947"/>
                  </a:lnTo>
                  <a:lnTo>
                    <a:pt x="20099" y="18158"/>
                  </a:lnTo>
                  <a:lnTo>
                    <a:pt x="20099" y="18389"/>
                  </a:lnTo>
                  <a:lnTo>
                    <a:pt x="20060" y="18581"/>
                  </a:lnTo>
                  <a:lnTo>
                    <a:pt x="20041" y="18677"/>
                  </a:lnTo>
                  <a:lnTo>
                    <a:pt x="20041" y="18773"/>
                  </a:lnTo>
                  <a:lnTo>
                    <a:pt x="20041" y="18812"/>
                  </a:lnTo>
                  <a:lnTo>
                    <a:pt x="20060" y="18850"/>
                  </a:lnTo>
                  <a:lnTo>
                    <a:pt x="20118" y="18889"/>
                  </a:lnTo>
                  <a:lnTo>
                    <a:pt x="20195" y="18869"/>
                  </a:lnTo>
                  <a:lnTo>
                    <a:pt x="20214" y="18850"/>
                  </a:lnTo>
                  <a:lnTo>
                    <a:pt x="20233" y="18831"/>
                  </a:lnTo>
                  <a:lnTo>
                    <a:pt x="20272" y="18735"/>
                  </a:lnTo>
                  <a:lnTo>
                    <a:pt x="20329" y="18754"/>
                  </a:lnTo>
                  <a:lnTo>
                    <a:pt x="20387" y="18754"/>
                  </a:lnTo>
                  <a:lnTo>
                    <a:pt x="20560" y="18927"/>
                  </a:lnTo>
                  <a:lnTo>
                    <a:pt x="20694" y="19119"/>
                  </a:lnTo>
                  <a:lnTo>
                    <a:pt x="20733" y="19234"/>
                  </a:lnTo>
                  <a:lnTo>
                    <a:pt x="20771" y="19330"/>
                  </a:lnTo>
                  <a:lnTo>
                    <a:pt x="20810" y="19446"/>
                  </a:lnTo>
                  <a:lnTo>
                    <a:pt x="20810" y="19561"/>
                  </a:lnTo>
                  <a:lnTo>
                    <a:pt x="20810" y="19676"/>
                  </a:lnTo>
                  <a:lnTo>
                    <a:pt x="20810" y="19792"/>
                  </a:lnTo>
                  <a:lnTo>
                    <a:pt x="20771" y="19907"/>
                  </a:lnTo>
                  <a:lnTo>
                    <a:pt x="20752" y="20003"/>
                  </a:lnTo>
                  <a:lnTo>
                    <a:pt x="20694" y="20118"/>
                  </a:lnTo>
                  <a:lnTo>
                    <a:pt x="20617" y="20234"/>
                  </a:lnTo>
                  <a:lnTo>
                    <a:pt x="20541" y="20330"/>
                  </a:lnTo>
                  <a:lnTo>
                    <a:pt x="20444" y="20426"/>
                  </a:lnTo>
                  <a:lnTo>
                    <a:pt x="20406" y="20503"/>
                  </a:lnTo>
                  <a:lnTo>
                    <a:pt x="20406" y="20560"/>
                  </a:lnTo>
                  <a:lnTo>
                    <a:pt x="20425" y="20618"/>
                  </a:lnTo>
                  <a:lnTo>
                    <a:pt x="20483" y="20656"/>
                  </a:lnTo>
                  <a:lnTo>
                    <a:pt x="20617" y="20714"/>
                  </a:lnTo>
                  <a:lnTo>
                    <a:pt x="20733" y="20791"/>
                  </a:lnTo>
                  <a:lnTo>
                    <a:pt x="20829" y="20868"/>
                  </a:lnTo>
                  <a:lnTo>
                    <a:pt x="20925" y="20944"/>
                  </a:lnTo>
                  <a:lnTo>
                    <a:pt x="20982" y="21041"/>
                  </a:lnTo>
                  <a:lnTo>
                    <a:pt x="21021" y="21156"/>
                  </a:lnTo>
                  <a:lnTo>
                    <a:pt x="21059" y="21271"/>
                  </a:lnTo>
                  <a:lnTo>
                    <a:pt x="21059" y="21406"/>
                  </a:lnTo>
                  <a:lnTo>
                    <a:pt x="21098" y="21579"/>
                  </a:lnTo>
                  <a:lnTo>
                    <a:pt x="21098" y="21732"/>
                  </a:lnTo>
                  <a:lnTo>
                    <a:pt x="21040" y="21905"/>
                  </a:lnTo>
                  <a:lnTo>
                    <a:pt x="20944" y="22059"/>
                  </a:lnTo>
                  <a:lnTo>
                    <a:pt x="20925" y="22040"/>
                  </a:lnTo>
                  <a:lnTo>
                    <a:pt x="20886" y="22020"/>
                  </a:lnTo>
                  <a:lnTo>
                    <a:pt x="20829" y="22020"/>
                  </a:lnTo>
                  <a:lnTo>
                    <a:pt x="20771" y="22059"/>
                  </a:lnTo>
                  <a:lnTo>
                    <a:pt x="20733" y="22117"/>
                  </a:lnTo>
                  <a:lnTo>
                    <a:pt x="20617" y="22001"/>
                  </a:lnTo>
                  <a:lnTo>
                    <a:pt x="20483" y="21867"/>
                  </a:lnTo>
                  <a:lnTo>
                    <a:pt x="20387" y="21713"/>
                  </a:lnTo>
                  <a:lnTo>
                    <a:pt x="20291" y="21559"/>
                  </a:lnTo>
                  <a:lnTo>
                    <a:pt x="20118" y="21252"/>
                  </a:lnTo>
                  <a:lnTo>
                    <a:pt x="20003" y="20944"/>
                  </a:lnTo>
                  <a:lnTo>
                    <a:pt x="19926" y="20675"/>
                  </a:lnTo>
                  <a:lnTo>
                    <a:pt x="19868" y="20387"/>
                  </a:lnTo>
                  <a:lnTo>
                    <a:pt x="19772" y="19830"/>
                  </a:lnTo>
                  <a:lnTo>
                    <a:pt x="19695" y="19273"/>
                  </a:lnTo>
                  <a:lnTo>
                    <a:pt x="19618" y="18716"/>
                  </a:lnTo>
                  <a:lnTo>
                    <a:pt x="19503" y="17832"/>
                  </a:lnTo>
                  <a:lnTo>
                    <a:pt x="19349" y="16967"/>
                  </a:lnTo>
                  <a:lnTo>
                    <a:pt x="19176" y="16102"/>
                  </a:lnTo>
                  <a:lnTo>
                    <a:pt x="18965" y="15257"/>
                  </a:lnTo>
                  <a:lnTo>
                    <a:pt x="19003" y="15238"/>
                  </a:lnTo>
                  <a:lnTo>
                    <a:pt x="19099" y="15142"/>
                  </a:lnTo>
                  <a:lnTo>
                    <a:pt x="19176" y="15046"/>
                  </a:lnTo>
                  <a:close/>
                  <a:moveTo>
                    <a:pt x="7648" y="2115"/>
                  </a:moveTo>
                  <a:lnTo>
                    <a:pt x="8071" y="2134"/>
                  </a:lnTo>
                  <a:lnTo>
                    <a:pt x="8493" y="2153"/>
                  </a:lnTo>
                  <a:lnTo>
                    <a:pt x="8512" y="2191"/>
                  </a:lnTo>
                  <a:lnTo>
                    <a:pt x="8532" y="2230"/>
                  </a:lnTo>
                  <a:lnTo>
                    <a:pt x="8589" y="2249"/>
                  </a:lnTo>
                  <a:lnTo>
                    <a:pt x="8666" y="2230"/>
                  </a:lnTo>
                  <a:lnTo>
                    <a:pt x="8685" y="2211"/>
                  </a:lnTo>
                  <a:lnTo>
                    <a:pt x="8705" y="2191"/>
                  </a:lnTo>
                  <a:lnTo>
                    <a:pt x="9012" y="2249"/>
                  </a:lnTo>
                  <a:lnTo>
                    <a:pt x="9319" y="2307"/>
                  </a:lnTo>
                  <a:lnTo>
                    <a:pt x="9608" y="2384"/>
                  </a:lnTo>
                  <a:lnTo>
                    <a:pt x="9896" y="2460"/>
                  </a:lnTo>
                  <a:lnTo>
                    <a:pt x="10472" y="2672"/>
                  </a:lnTo>
                  <a:lnTo>
                    <a:pt x="11030" y="2902"/>
                  </a:lnTo>
                  <a:lnTo>
                    <a:pt x="11568" y="3191"/>
                  </a:lnTo>
                  <a:lnTo>
                    <a:pt x="12106" y="3498"/>
                  </a:lnTo>
                  <a:lnTo>
                    <a:pt x="12605" y="3844"/>
                  </a:lnTo>
                  <a:lnTo>
                    <a:pt x="13085" y="4209"/>
                  </a:lnTo>
                  <a:lnTo>
                    <a:pt x="13431" y="4516"/>
                  </a:lnTo>
                  <a:lnTo>
                    <a:pt x="13758" y="4843"/>
                  </a:lnTo>
                  <a:lnTo>
                    <a:pt x="14085" y="5170"/>
                  </a:lnTo>
                  <a:lnTo>
                    <a:pt x="14392" y="5496"/>
                  </a:lnTo>
                  <a:lnTo>
                    <a:pt x="14680" y="5861"/>
                  </a:lnTo>
                  <a:lnTo>
                    <a:pt x="14968" y="6226"/>
                  </a:lnTo>
                  <a:lnTo>
                    <a:pt x="15237" y="6591"/>
                  </a:lnTo>
                  <a:lnTo>
                    <a:pt x="15487" y="6976"/>
                  </a:lnTo>
                  <a:lnTo>
                    <a:pt x="15718" y="7360"/>
                  </a:lnTo>
                  <a:lnTo>
                    <a:pt x="15948" y="7764"/>
                  </a:lnTo>
                  <a:lnTo>
                    <a:pt x="16179" y="8167"/>
                  </a:lnTo>
                  <a:lnTo>
                    <a:pt x="16371" y="8571"/>
                  </a:lnTo>
                  <a:lnTo>
                    <a:pt x="16775" y="9416"/>
                  </a:lnTo>
                  <a:lnTo>
                    <a:pt x="17120" y="10261"/>
                  </a:lnTo>
                  <a:lnTo>
                    <a:pt x="17466" y="11203"/>
                  </a:lnTo>
                  <a:lnTo>
                    <a:pt x="17793" y="12164"/>
                  </a:lnTo>
                  <a:lnTo>
                    <a:pt x="18100" y="13124"/>
                  </a:lnTo>
                  <a:lnTo>
                    <a:pt x="18389" y="14104"/>
                  </a:lnTo>
                  <a:lnTo>
                    <a:pt x="18658" y="15103"/>
                  </a:lnTo>
                  <a:lnTo>
                    <a:pt x="18869" y="16102"/>
                  </a:lnTo>
                  <a:lnTo>
                    <a:pt x="19061" y="17082"/>
                  </a:lnTo>
                  <a:lnTo>
                    <a:pt x="19215" y="18082"/>
                  </a:lnTo>
                  <a:lnTo>
                    <a:pt x="19272" y="18543"/>
                  </a:lnTo>
                  <a:lnTo>
                    <a:pt x="19311" y="19042"/>
                  </a:lnTo>
                  <a:lnTo>
                    <a:pt x="19368" y="19523"/>
                  </a:lnTo>
                  <a:lnTo>
                    <a:pt x="19426" y="20022"/>
                  </a:lnTo>
                  <a:lnTo>
                    <a:pt x="19522" y="20522"/>
                  </a:lnTo>
                  <a:lnTo>
                    <a:pt x="19580" y="20752"/>
                  </a:lnTo>
                  <a:lnTo>
                    <a:pt x="19657" y="20983"/>
                  </a:lnTo>
                  <a:lnTo>
                    <a:pt x="19734" y="21213"/>
                  </a:lnTo>
                  <a:lnTo>
                    <a:pt x="19830" y="21444"/>
                  </a:lnTo>
                  <a:lnTo>
                    <a:pt x="19926" y="21655"/>
                  </a:lnTo>
                  <a:lnTo>
                    <a:pt x="20041" y="21867"/>
                  </a:lnTo>
                  <a:lnTo>
                    <a:pt x="20137" y="21982"/>
                  </a:lnTo>
                  <a:lnTo>
                    <a:pt x="20233" y="22097"/>
                  </a:lnTo>
                  <a:lnTo>
                    <a:pt x="20329" y="22213"/>
                  </a:lnTo>
                  <a:lnTo>
                    <a:pt x="20444" y="22309"/>
                  </a:lnTo>
                  <a:lnTo>
                    <a:pt x="20560" y="22386"/>
                  </a:lnTo>
                  <a:lnTo>
                    <a:pt x="20675" y="22462"/>
                  </a:lnTo>
                  <a:lnTo>
                    <a:pt x="20810" y="22520"/>
                  </a:lnTo>
                  <a:lnTo>
                    <a:pt x="20925" y="22578"/>
                  </a:lnTo>
                  <a:lnTo>
                    <a:pt x="21059" y="22597"/>
                  </a:lnTo>
                  <a:lnTo>
                    <a:pt x="21194" y="22616"/>
                  </a:lnTo>
                  <a:lnTo>
                    <a:pt x="21328" y="22635"/>
                  </a:lnTo>
                  <a:lnTo>
                    <a:pt x="21482" y="22616"/>
                  </a:lnTo>
                  <a:lnTo>
                    <a:pt x="21617" y="22578"/>
                  </a:lnTo>
                  <a:lnTo>
                    <a:pt x="21751" y="22539"/>
                  </a:lnTo>
                  <a:lnTo>
                    <a:pt x="21886" y="22462"/>
                  </a:lnTo>
                  <a:lnTo>
                    <a:pt x="22020" y="22386"/>
                  </a:lnTo>
                  <a:lnTo>
                    <a:pt x="22058" y="22328"/>
                  </a:lnTo>
                  <a:lnTo>
                    <a:pt x="22078" y="22270"/>
                  </a:lnTo>
                  <a:lnTo>
                    <a:pt x="22058" y="22232"/>
                  </a:lnTo>
                  <a:lnTo>
                    <a:pt x="22039" y="22174"/>
                  </a:lnTo>
                  <a:lnTo>
                    <a:pt x="21982" y="22136"/>
                  </a:lnTo>
                  <a:lnTo>
                    <a:pt x="21943" y="22117"/>
                  </a:lnTo>
                  <a:lnTo>
                    <a:pt x="21866" y="22117"/>
                  </a:lnTo>
                  <a:lnTo>
                    <a:pt x="21809" y="22136"/>
                  </a:lnTo>
                  <a:lnTo>
                    <a:pt x="21617" y="22251"/>
                  </a:lnTo>
                  <a:lnTo>
                    <a:pt x="21444" y="22309"/>
                  </a:lnTo>
                  <a:lnTo>
                    <a:pt x="21290" y="22328"/>
                  </a:lnTo>
                  <a:lnTo>
                    <a:pt x="21117" y="22309"/>
                  </a:lnTo>
                  <a:lnTo>
                    <a:pt x="21232" y="22117"/>
                  </a:lnTo>
                  <a:lnTo>
                    <a:pt x="21309" y="21944"/>
                  </a:lnTo>
                  <a:lnTo>
                    <a:pt x="21463" y="21905"/>
                  </a:lnTo>
                  <a:lnTo>
                    <a:pt x="21617" y="21848"/>
                  </a:lnTo>
                  <a:lnTo>
                    <a:pt x="21732" y="21771"/>
                  </a:lnTo>
                  <a:lnTo>
                    <a:pt x="21847" y="21694"/>
                  </a:lnTo>
                  <a:lnTo>
                    <a:pt x="21943" y="21598"/>
                  </a:lnTo>
                  <a:lnTo>
                    <a:pt x="22020" y="21482"/>
                  </a:lnTo>
                  <a:lnTo>
                    <a:pt x="22097" y="21367"/>
                  </a:lnTo>
                  <a:lnTo>
                    <a:pt x="22135" y="21252"/>
                  </a:lnTo>
                  <a:lnTo>
                    <a:pt x="22174" y="21137"/>
                  </a:lnTo>
                  <a:lnTo>
                    <a:pt x="22193" y="21002"/>
                  </a:lnTo>
                  <a:lnTo>
                    <a:pt x="22193" y="20868"/>
                  </a:lnTo>
                  <a:lnTo>
                    <a:pt x="22155" y="20733"/>
                  </a:lnTo>
                  <a:lnTo>
                    <a:pt x="22116" y="20599"/>
                  </a:lnTo>
                  <a:lnTo>
                    <a:pt x="22058" y="20483"/>
                  </a:lnTo>
                  <a:lnTo>
                    <a:pt x="21982" y="20349"/>
                  </a:lnTo>
                  <a:lnTo>
                    <a:pt x="21886" y="20234"/>
                  </a:lnTo>
                  <a:lnTo>
                    <a:pt x="21962" y="20137"/>
                  </a:lnTo>
                  <a:lnTo>
                    <a:pt x="22039" y="20041"/>
                  </a:lnTo>
                  <a:lnTo>
                    <a:pt x="22116" y="19945"/>
                  </a:lnTo>
                  <a:lnTo>
                    <a:pt x="22155" y="19830"/>
                  </a:lnTo>
                  <a:lnTo>
                    <a:pt x="22193" y="19715"/>
                  </a:lnTo>
                  <a:lnTo>
                    <a:pt x="22231" y="19580"/>
                  </a:lnTo>
                  <a:lnTo>
                    <a:pt x="22231" y="19465"/>
                  </a:lnTo>
                  <a:lnTo>
                    <a:pt x="22251" y="19330"/>
                  </a:lnTo>
                  <a:lnTo>
                    <a:pt x="22231" y="19158"/>
                  </a:lnTo>
                  <a:lnTo>
                    <a:pt x="22193" y="18985"/>
                  </a:lnTo>
                  <a:lnTo>
                    <a:pt x="22135" y="18812"/>
                  </a:lnTo>
                  <a:lnTo>
                    <a:pt x="22058" y="18639"/>
                  </a:lnTo>
                  <a:lnTo>
                    <a:pt x="22020" y="18562"/>
                  </a:lnTo>
                  <a:lnTo>
                    <a:pt x="21943" y="18466"/>
                  </a:lnTo>
                  <a:lnTo>
                    <a:pt x="21789" y="18293"/>
                  </a:lnTo>
                  <a:lnTo>
                    <a:pt x="21655" y="18101"/>
                  </a:lnTo>
                  <a:lnTo>
                    <a:pt x="21617" y="18005"/>
                  </a:lnTo>
                  <a:lnTo>
                    <a:pt x="21597" y="17928"/>
                  </a:lnTo>
                  <a:lnTo>
                    <a:pt x="21617" y="17870"/>
                  </a:lnTo>
                  <a:lnTo>
                    <a:pt x="21636" y="17813"/>
                  </a:lnTo>
                  <a:lnTo>
                    <a:pt x="21732" y="17659"/>
                  </a:lnTo>
                  <a:lnTo>
                    <a:pt x="21809" y="17505"/>
                  </a:lnTo>
                  <a:lnTo>
                    <a:pt x="21866" y="17371"/>
                  </a:lnTo>
                  <a:lnTo>
                    <a:pt x="21905" y="17217"/>
                  </a:lnTo>
                  <a:lnTo>
                    <a:pt x="21905" y="17063"/>
                  </a:lnTo>
                  <a:lnTo>
                    <a:pt x="21905" y="16909"/>
                  </a:lnTo>
                  <a:lnTo>
                    <a:pt x="21866" y="16756"/>
                  </a:lnTo>
                  <a:lnTo>
                    <a:pt x="21828" y="16621"/>
                  </a:lnTo>
                  <a:lnTo>
                    <a:pt x="21770" y="16487"/>
                  </a:lnTo>
                  <a:lnTo>
                    <a:pt x="21693" y="16371"/>
                  </a:lnTo>
                  <a:lnTo>
                    <a:pt x="21617" y="16275"/>
                  </a:lnTo>
                  <a:lnTo>
                    <a:pt x="21520" y="16179"/>
                  </a:lnTo>
                  <a:lnTo>
                    <a:pt x="21405" y="16083"/>
                  </a:lnTo>
                  <a:lnTo>
                    <a:pt x="21290" y="16006"/>
                  </a:lnTo>
                  <a:lnTo>
                    <a:pt x="21175" y="15949"/>
                  </a:lnTo>
                  <a:lnTo>
                    <a:pt x="21117" y="16083"/>
                  </a:lnTo>
                  <a:lnTo>
                    <a:pt x="21271" y="16218"/>
                  </a:lnTo>
                  <a:lnTo>
                    <a:pt x="21405" y="16352"/>
                  </a:lnTo>
                  <a:lnTo>
                    <a:pt x="21520" y="16525"/>
                  </a:lnTo>
                  <a:lnTo>
                    <a:pt x="21597" y="16698"/>
                  </a:lnTo>
                  <a:lnTo>
                    <a:pt x="21655" y="16871"/>
                  </a:lnTo>
                  <a:lnTo>
                    <a:pt x="21674" y="17063"/>
                  </a:lnTo>
                  <a:lnTo>
                    <a:pt x="21636" y="17275"/>
                  </a:lnTo>
                  <a:lnTo>
                    <a:pt x="21578" y="17486"/>
                  </a:lnTo>
                  <a:lnTo>
                    <a:pt x="21501" y="17601"/>
                  </a:lnTo>
                  <a:lnTo>
                    <a:pt x="21405" y="17716"/>
                  </a:lnTo>
                  <a:lnTo>
                    <a:pt x="21328" y="17832"/>
                  </a:lnTo>
                  <a:lnTo>
                    <a:pt x="21309" y="17909"/>
                  </a:lnTo>
                  <a:lnTo>
                    <a:pt x="21309" y="17966"/>
                  </a:lnTo>
                  <a:lnTo>
                    <a:pt x="21328" y="18062"/>
                  </a:lnTo>
                  <a:lnTo>
                    <a:pt x="21367" y="18139"/>
                  </a:lnTo>
                  <a:lnTo>
                    <a:pt x="21501" y="18293"/>
                  </a:lnTo>
                  <a:lnTo>
                    <a:pt x="21636" y="18504"/>
                  </a:lnTo>
                  <a:lnTo>
                    <a:pt x="21770" y="18735"/>
                  </a:lnTo>
                  <a:lnTo>
                    <a:pt x="21886" y="18965"/>
                  </a:lnTo>
                  <a:lnTo>
                    <a:pt x="21943" y="19215"/>
                  </a:lnTo>
                  <a:lnTo>
                    <a:pt x="21962" y="19330"/>
                  </a:lnTo>
                  <a:lnTo>
                    <a:pt x="21962" y="19446"/>
                  </a:lnTo>
                  <a:lnTo>
                    <a:pt x="21962" y="19580"/>
                  </a:lnTo>
                  <a:lnTo>
                    <a:pt x="21924" y="19696"/>
                  </a:lnTo>
                  <a:lnTo>
                    <a:pt x="21866" y="19811"/>
                  </a:lnTo>
                  <a:lnTo>
                    <a:pt x="21809" y="19926"/>
                  </a:lnTo>
                  <a:lnTo>
                    <a:pt x="21713" y="20022"/>
                  </a:lnTo>
                  <a:lnTo>
                    <a:pt x="21597" y="20137"/>
                  </a:lnTo>
                  <a:lnTo>
                    <a:pt x="21559" y="20176"/>
                  </a:lnTo>
                  <a:lnTo>
                    <a:pt x="21559" y="20234"/>
                  </a:lnTo>
                  <a:lnTo>
                    <a:pt x="21559" y="20310"/>
                  </a:lnTo>
                  <a:lnTo>
                    <a:pt x="21597" y="20349"/>
                  </a:lnTo>
                  <a:lnTo>
                    <a:pt x="21693" y="20426"/>
                  </a:lnTo>
                  <a:lnTo>
                    <a:pt x="21751" y="20522"/>
                  </a:lnTo>
                  <a:lnTo>
                    <a:pt x="21809" y="20599"/>
                  </a:lnTo>
                  <a:lnTo>
                    <a:pt x="21847" y="20695"/>
                  </a:lnTo>
                  <a:lnTo>
                    <a:pt x="21866" y="20791"/>
                  </a:lnTo>
                  <a:lnTo>
                    <a:pt x="21886" y="20887"/>
                  </a:lnTo>
                  <a:lnTo>
                    <a:pt x="21886" y="20983"/>
                  </a:lnTo>
                  <a:lnTo>
                    <a:pt x="21866" y="21079"/>
                  </a:lnTo>
                  <a:lnTo>
                    <a:pt x="21847" y="21175"/>
                  </a:lnTo>
                  <a:lnTo>
                    <a:pt x="21809" y="21252"/>
                  </a:lnTo>
                  <a:lnTo>
                    <a:pt x="21751" y="21348"/>
                  </a:lnTo>
                  <a:lnTo>
                    <a:pt x="21693" y="21425"/>
                  </a:lnTo>
                  <a:lnTo>
                    <a:pt x="21636" y="21502"/>
                  </a:lnTo>
                  <a:lnTo>
                    <a:pt x="21540" y="21559"/>
                  </a:lnTo>
                  <a:lnTo>
                    <a:pt x="21463" y="21598"/>
                  </a:lnTo>
                  <a:lnTo>
                    <a:pt x="21367" y="21636"/>
                  </a:lnTo>
                  <a:lnTo>
                    <a:pt x="21367" y="21482"/>
                  </a:lnTo>
                  <a:lnTo>
                    <a:pt x="21348" y="21310"/>
                  </a:lnTo>
                  <a:lnTo>
                    <a:pt x="21290" y="21156"/>
                  </a:lnTo>
                  <a:lnTo>
                    <a:pt x="21232" y="21002"/>
                  </a:lnTo>
                  <a:lnTo>
                    <a:pt x="21136" y="20848"/>
                  </a:lnTo>
                  <a:lnTo>
                    <a:pt x="21040" y="20733"/>
                  </a:lnTo>
                  <a:lnTo>
                    <a:pt x="20906" y="20599"/>
                  </a:lnTo>
                  <a:lnTo>
                    <a:pt x="20752" y="20503"/>
                  </a:lnTo>
                  <a:lnTo>
                    <a:pt x="20829" y="20387"/>
                  </a:lnTo>
                  <a:lnTo>
                    <a:pt x="20906" y="20272"/>
                  </a:lnTo>
                  <a:lnTo>
                    <a:pt x="20963" y="20137"/>
                  </a:lnTo>
                  <a:lnTo>
                    <a:pt x="21002" y="20022"/>
                  </a:lnTo>
                  <a:lnTo>
                    <a:pt x="21040" y="19888"/>
                  </a:lnTo>
                  <a:lnTo>
                    <a:pt x="21059" y="19772"/>
                  </a:lnTo>
                  <a:lnTo>
                    <a:pt x="21059" y="19638"/>
                  </a:lnTo>
                  <a:lnTo>
                    <a:pt x="21059" y="19523"/>
                  </a:lnTo>
                  <a:lnTo>
                    <a:pt x="21040" y="19407"/>
                  </a:lnTo>
                  <a:lnTo>
                    <a:pt x="21002" y="19273"/>
                  </a:lnTo>
                  <a:lnTo>
                    <a:pt x="20963" y="19158"/>
                  </a:lnTo>
                  <a:lnTo>
                    <a:pt x="20906" y="19042"/>
                  </a:lnTo>
                  <a:lnTo>
                    <a:pt x="20848" y="18946"/>
                  </a:lnTo>
                  <a:lnTo>
                    <a:pt x="20771" y="18850"/>
                  </a:lnTo>
                  <a:lnTo>
                    <a:pt x="20675" y="18754"/>
                  </a:lnTo>
                  <a:lnTo>
                    <a:pt x="20579" y="18658"/>
                  </a:lnTo>
                  <a:lnTo>
                    <a:pt x="20675" y="18581"/>
                  </a:lnTo>
                  <a:lnTo>
                    <a:pt x="20752" y="18466"/>
                  </a:lnTo>
                  <a:lnTo>
                    <a:pt x="20829" y="18351"/>
                  </a:lnTo>
                  <a:lnTo>
                    <a:pt x="20867" y="18216"/>
                  </a:lnTo>
                  <a:lnTo>
                    <a:pt x="20906" y="18082"/>
                  </a:lnTo>
                  <a:lnTo>
                    <a:pt x="20925" y="17947"/>
                  </a:lnTo>
                  <a:lnTo>
                    <a:pt x="20925" y="17793"/>
                  </a:lnTo>
                  <a:lnTo>
                    <a:pt x="20906" y="17640"/>
                  </a:lnTo>
                  <a:lnTo>
                    <a:pt x="20867" y="17505"/>
                  </a:lnTo>
                  <a:lnTo>
                    <a:pt x="20829" y="17351"/>
                  </a:lnTo>
                  <a:lnTo>
                    <a:pt x="20771" y="17236"/>
                  </a:lnTo>
                  <a:lnTo>
                    <a:pt x="20694" y="17102"/>
                  </a:lnTo>
                  <a:lnTo>
                    <a:pt x="20617" y="17006"/>
                  </a:lnTo>
                  <a:lnTo>
                    <a:pt x="20521" y="16909"/>
                  </a:lnTo>
                  <a:lnTo>
                    <a:pt x="20425" y="16833"/>
                  </a:lnTo>
                  <a:lnTo>
                    <a:pt x="20310" y="16794"/>
                  </a:lnTo>
                  <a:lnTo>
                    <a:pt x="20348" y="16640"/>
                  </a:lnTo>
                  <a:lnTo>
                    <a:pt x="20387" y="16468"/>
                  </a:lnTo>
                  <a:lnTo>
                    <a:pt x="20406" y="16314"/>
                  </a:lnTo>
                  <a:lnTo>
                    <a:pt x="20406" y="16160"/>
                  </a:lnTo>
                  <a:lnTo>
                    <a:pt x="20387" y="16006"/>
                  </a:lnTo>
                  <a:lnTo>
                    <a:pt x="20368" y="15853"/>
                  </a:lnTo>
                  <a:lnTo>
                    <a:pt x="20310" y="15718"/>
                  </a:lnTo>
                  <a:lnTo>
                    <a:pt x="20252" y="15584"/>
                  </a:lnTo>
                  <a:lnTo>
                    <a:pt x="20175" y="15449"/>
                  </a:lnTo>
                  <a:lnTo>
                    <a:pt x="20079" y="15334"/>
                  </a:lnTo>
                  <a:lnTo>
                    <a:pt x="19983" y="15238"/>
                  </a:lnTo>
                  <a:lnTo>
                    <a:pt x="19868" y="15142"/>
                  </a:lnTo>
                  <a:lnTo>
                    <a:pt x="19734" y="15065"/>
                  </a:lnTo>
                  <a:lnTo>
                    <a:pt x="19580" y="14988"/>
                  </a:lnTo>
                  <a:lnTo>
                    <a:pt x="19426" y="14950"/>
                  </a:lnTo>
                  <a:lnTo>
                    <a:pt x="19272" y="14911"/>
                  </a:lnTo>
                  <a:lnTo>
                    <a:pt x="19330" y="14796"/>
                  </a:lnTo>
                  <a:lnTo>
                    <a:pt x="19368" y="14681"/>
                  </a:lnTo>
                  <a:lnTo>
                    <a:pt x="19388" y="14565"/>
                  </a:lnTo>
                  <a:lnTo>
                    <a:pt x="19407" y="14450"/>
                  </a:lnTo>
                  <a:lnTo>
                    <a:pt x="19407" y="14219"/>
                  </a:lnTo>
                  <a:lnTo>
                    <a:pt x="19368" y="13970"/>
                  </a:lnTo>
                  <a:lnTo>
                    <a:pt x="19292" y="13739"/>
                  </a:lnTo>
                  <a:lnTo>
                    <a:pt x="19196" y="13509"/>
                  </a:lnTo>
                  <a:lnTo>
                    <a:pt x="19080" y="13278"/>
                  </a:lnTo>
                  <a:lnTo>
                    <a:pt x="18946" y="13047"/>
                  </a:lnTo>
                  <a:lnTo>
                    <a:pt x="19023" y="12990"/>
                  </a:lnTo>
                  <a:lnTo>
                    <a:pt x="19080" y="12913"/>
                  </a:lnTo>
                  <a:lnTo>
                    <a:pt x="19138" y="12817"/>
                  </a:lnTo>
                  <a:lnTo>
                    <a:pt x="19157" y="12721"/>
                  </a:lnTo>
                  <a:lnTo>
                    <a:pt x="19176" y="12644"/>
                  </a:lnTo>
                  <a:lnTo>
                    <a:pt x="19176" y="12548"/>
                  </a:lnTo>
                  <a:lnTo>
                    <a:pt x="19138" y="12336"/>
                  </a:lnTo>
                  <a:lnTo>
                    <a:pt x="19061" y="12144"/>
                  </a:lnTo>
                  <a:lnTo>
                    <a:pt x="18946" y="11933"/>
                  </a:lnTo>
                  <a:lnTo>
                    <a:pt x="18811" y="11760"/>
                  </a:lnTo>
                  <a:lnTo>
                    <a:pt x="18696" y="11606"/>
                  </a:lnTo>
                  <a:lnTo>
                    <a:pt x="18811" y="11529"/>
                  </a:lnTo>
                  <a:lnTo>
                    <a:pt x="18927" y="11453"/>
                  </a:lnTo>
                  <a:lnTo>
                    <a:pt x="19023" y="11357"/>
                  </a:lnTo>
                  <a:lnTo>
                    <a:pt x="19099" y="11241"/>
                  </a:lnTo>
                  <a:lnTo>
                    <a:pt x="19157" y="11126"/>
                  </a:lnTo>
                  <a:lnTo>
                    <a:pt x="19215" y="10991"/>
                  </a:lnTo>
                  <a:lnTo>
                    <a:pt x="19234" y="10838"/>
                  </a:lnTo>
                  <a:lnTo>
                    <a:pt x="19234" y="10684"/>
                  </a:lnTo>
                  <a:lnTo>
                    <a:pt x="19215" y="10550"/>
                  </a:lnTo>
                  <a:lnTo>
                    <a:pt x="19196" y="10434"/>
                  </a:lnTo>
                  <a:lnTo>
                    <a:pt x="19138" y="10319"/>
                  </a:lnTo>
                  <a:lnTo>
                    <a:pt x="19023" y="10088"/>
                  </a:lnTo>
                  <a:lnTo>
                    <a:pt x="18888" y="9916"/>
                  </a:lnTo>
                  <a:lnTo>
                    <a:pt x="18811" y="9800"/>
                  </a:lnTo>
                  <a:lnTo>
                    <a:pt x="18811" y="9762"/>
                  </a:lnTo>
                  <a:lnTo>
                    <a:pt x="18792" y="9704"/>
                  </a:lnTo>
                  <a:lnTo>
                    <a:pt x="18811" y="9531"/>
                  </a:lnTo>
                  <a:lnTo>
                    <a:pt x="18850" y="9243"/>
                  </a:lnTo>
                  <a:lnTo>
                    <a:pt x="18850" y="8974"/>
                  </a:lnTo>
                  <a:lnTo>
                    <a:pt x="18850" y="8840"/>
                  </a:lnTo>
                  <a:lnTo>
                    <a:pt x="18811" y="8705"/>
                  </a:lnTo>
                  <a:lnTo>
                    <a:pt x="18754" y="8590"/>
                  </a:lnTo>
                  <a:lnTo>
                    <a:pt x="18696" y="8455"/>
                  </a:lnTo>
                  <a:lnTo>
                    <a:pt x="18542" y="8263"/>
                  </a:lnTo>
                  <a:lnTo>
                    <a:pt x="18465" y="8186"/>
                  </a:lnTo>
                  <a:lnTo>
                    <a:pt x="18369" y="8109"/>
                  </a:lnTo>
                  <a:lnTo>
                    <a:pt x="18273" y="8052"/>
                  </a:lnTo>
                  <a:lnTo>
                    <a:pt x="18158" y="8013"/>
                  </a:lnTo>
                  <a:lnTo>
                    <a:pt x="18062" y="7994"/>
                  </a:lnTo>
                  <a:lnTo>
                    <a:pt x="17947" y="7994"/>
                  </a:lnTo>
                  <a:lnTo>
                    <a:pt x="18043" y="7821"/>
                  </a:lnTo>
                  <a:lnTo>
                    <a:pt x="18081" y="7648"/>
                  </a:lnTo>
                  <a:lnTo>
                    <a:pt x="18120" y="7475"/>
                  </a:lnTo>
                  <a:lnTo>
                    <a:pt x="18100" y="7322"/>
                  </a:lnTo>
                  <a:lnTo>
                    <a:pt x="18081" y="7149"/>
                  </a:lnTo>
                  <a:lnTo>
                    <a:pt x="18023" y="6995"/>
                  </a:lnTo>
                  <a:lnTo>
                    <a:pt x="17966" y="6860"/>
                  </a:lnTo>
                  <a:lnTo>
                    <a:pt x="17870" y="6707"/>
                  </a:lnTo>
                  <a:lnTo>
                    <a:pt x="17908" y="6726"/>
                  </a:lnTo>
                  <a:lnTo>
                    <a:pt x="17985" y="6726"/>
                  </a:lnTo>
                  <a:lnTo>
                    <a:pt x="18004" y="6688"/>
                  </a:lnTo>
                  <a:lnTo>
                    <a:pt x="18081" y="6688"/>
                  </a:lnTo>
                  <a:lnTo>
                    <a:pt x="18081" y="6534"/>
                  </a:lnTo>
                  <a:lnTo>
                    <a:pt x="18120" y="6399"/>
                  </a:lnTo>
                  <a:lnTo>
                    <a:pt x="18139" y="6246"/>
                  </a:lnTo>
                  <a:lnTo>
                    <a:pt x="18158" y="6111"/>
                  </a:lnTo>
                  <a:lnTo>
                    <a:pt x="18139" y="5977"/>
                  </a:lnTo>
                  <a:lnTo>
                    <a:pt x="18120" y="5823"/>
                  </a:lnTo>
                  <a:lnTo>
                    <a:pt x="18081" y="5708"/>
                  </a:lnTo>
                  <a:lnTo>
                    <a:pt x="18023" y="5573"/>
                  </a:lnTo>
                  <a:lnTo>
                    <a:pt x="17947" y="5458"/>
                  </a:lnTo>
                  <a:lnTo>
                    <a:pt x="17870" y="5362"/>
                  </a:lnTo>
                  <a:lnTo>
                    <a:pt x="17774" y="5285"/>
                  </a:lnTo>
                  <a:lnTo>
                    <a:pt x="17678" y="5208"/>
                  </a:lnTo>
                  <a:lnTo>
                    <a:pt x="17562" y="5150"/>
                  </a:lnTo>
                  <a:lnTo>
                    <a:pt x="17447" y="5112"/>
                  </a:lnTo>
                  <a:lnTo>
                    <a:pt x="17313" y="5093"/>
                  </a:lnTo>
                  <a:lnTo>
                    <a:pt x="17178" y="5112"/>
                  </a:lnTo>
                  <a:lnTo>
                    <a:pt x="17044" y="5150"/>
                  </a:lnTo>
                  <a:lnTo>
                    <a:pt x="17044" y="4997"/>
                  </a:lnTo>
                  <a:lnTo>
                    <a:pt x="17024" y="4862"/>
                  </a:lnTo>
                  <a:lnTo>
                    <a:pt x="17005" y="4728"/>
                  </a:lnTo>
                  <a:lnTo>
                    <a:pt x="16947" y="4593"/>
                  </a:lnTo>
                  <a:lnTo>
                    <a:pt x="16890" y="4478"/>
                  </a:lnTo>
                  <a:lnTo>
                    <a:pt x="16832" y="4363"/>
                  </a:lnTo>
                  <a:lnTo>
                    <a:pt x="16736" y="4247"/>
                  </a:lnTo>
                  <a:lnTo>
                    <a:pt x="16659" y="4151"/>
                  </a:lnTo>
                  <a:lnTo>
                    <a:pt x="16544" y="4074"/>
                  </a:lnTo>
                  <a:lnTo>
                    <a:pt x="16429" y="4017"/>
                  </a:lnTo>
                  <a:lnTo>
                    <a:pt x="16313" y="3959"/>
                  </a:lnTo>
                  <a:lnTo>
                    <a:pt x="16179" y="3921"/>
                  </a:lnTo>
                  <a:lnTo>
                    <a:pt x="16044" y="3901"/>
                  </a:lnTo>
                  <a:lnTo>
                    <a:pt x="15910" y="3901"/>
                  </a:lnTo>
                  <a:lnTo>
                    <a:pt x="15775" y="3921"/>
                  </a:lnTo>
                  <a:lnTo>
                    <a:pt x="15622" y="3978"/>
                  </a:lnTo>
                  <a:lnTo>
                    <a:pt x="15660" y="3844"/>
                  </a:lnTo>
                  <a:lnTo>
                    <a:pt x="15699" y="3729"/>
                  </a:lnTo>
                  <a:lnTo>
                    <a:pt x="15699" y="3594"/>
                  </a:lnTo>
                  <a:lnTo>
                    <a:pt x="15699" y="3460"/>
                  </a:lnTo>
                  <a:lnTo>
                    <a:pt x="15679" y="3325"/>
                  </a:lnTo>
                  <a:lnTo>
                    <a:pt x="15660" y="3210"/>
                  </a:lnTo>
                  <a:lnTo>
                    <a:pt x="15622" y="3075"/>
                  </a:lnTo>
                  <a:lnTo>
                    <a:pt x="15564" y="2960"/>
                  </a:lnTo>
                  <a:lnTo>
                    <a:pt x="15468" y="2806"/>
                  </a:lnTo>
                  <a:lnTo>
                    <a:pt x="15353" y="2691"/>
                  </a:lnTo>
                  <a:lnTo>
                    <a:pt x="15237" y="2595"/>
                  </a:lnTo>
                  <a:lnTo>
                    <a:pt x="15122" y="2518"/>
                  </a:lnTo>
                  <a:lnTo>
                    <a:pt x="14988" y="2460"/>
                  </a:lnTo>
                  <a:lnTo>
                    <a:pt x="14853" y="2403"/>
                  </a:lnTo>
                  <a:lnTo>
                    <a:pt x="14565" y="2307"/>
                  </a:lnTo>
                  <a:lnTo>
                    <a:pt x="14450" y="2249"/>
                  </a:lnTo>
                  <a:lnTo>
                    <a:pt x="14699" y="2287"/>
                  </a:lnTo>
                  <a:lnTo>
                    <a:pt x="14968" y="2326"/>
                  </a:lnTo>
                  <a:lnTo>
                    <a:pt x="15468" y="2441"/>
                  </a:lnTo>
                  <a:lnTo>
                    <a:pt x="15948" y="2595"/>
                  </a:lnTo>
                  <a:lnTo>
                    <a:pt x="16409" y="2806"/>
                  </a:lnTo>
                  <a:lnTo>
                    <a:pt x="16851" y="3037"/>
                  </a:lnTo>
                  <a:lnTo>
                    <a:pt x="17274" y="3287"/>
                  </a:lnTo>
                  <a:lnTo>
                    <a:pt x="17678" y="3594"/>
                  </a:lnTo>
                  <a:lnTo>
                    <a:pt x="18043" y="3921"/>
                  </a:lnTo>
                  <a:lnTo>
                    <a:pt x="18408" y="4267"/>
                  </a:lnTo>
                  <a:lnTo>
                    <a:pt x="18754" y="4632"/>
                  </a:lnTo>
                  <a:lnTo>
                    <a:pt x="19080" y="5035"/>
                  </a:lnTo>
                  <a:lnTo>
                    <a:pt x="19388" y="5439"/>
                  </a:lnTo>
                  <a:lnTo>
                    <a:pt x="19657" y="5861"/>
                  </a:lnTo>
                  <a:lnTo>
                    <a:pt x="19926" y="6303"/>
                  </a:lnTo>
                  <a:lnTo>
                    <a:pt x="20175" y="6764"/>
                  </a:lnTo>
                  <a:lnTo>
                    <a:pt x="20406" y="7226"/>
                  </a:lnTo>
                  <a:lnTo>
                    <a:pt x="20656" y="7821"/>
                  </a:lnTo>
                  <a:lnTo>
                    <a:pt x="20886" y="8417"/>
                  </a:lnTo>
                  <a:lnTo>
                    <a:pt x="21117" y="9070"/>
                  </a:lnTo>
                  <a:lnTo>
                    <a:pt x="21309" y="9723"/>
                  </a:lnTo>
                  <a:lnTo>
                    <a:pt x="21482" y="10396"/>
                  </a:lnTo>
                  <a:lnTo>
                    <a:pt x="21655" y="11068"/>
                  </a:lnTo>
                  <a:lnTo>
                    <a:pt x="21789" y="11741"/>
                  </a:lnTo>
                  <a:lnTo>
                    <a:pt x="21905" y="12433"/>
                  </a:lnTo>
                  <a:lnTo>
                    <a:pt x="22020" y="13105"/>
                  </a:lnTo>
                  <a:lnTo>
                    <a:pt x="22097" y="13797"/>
                  </a:lnTo>
                  <a:lnTo>
                    <a:pt x="22174" y="14488"/>
                  </a:lnTo>
                  <a:lnTo>
                    <a:pt x="22231" y="15180"/>
                  </a:lnTo>
                  <a:lnTo>
                    <a:pt x="22327" y="16564"/>
                  </a:lnTo>
                  <a:lnTo>
                    <a:pt x="22385" y="17947"/>
                  </a:lnTo>
                  <a:lnTo>
                    <a:pt x="22404" y="19330"/>
                  </a:lnTo>
                  <a:lnTo>
                    <a:pt x="22404" y="19676"/>
                  </a:lnTo>
                  <a:lnTo>
                    <a:pt x="22424" y="20906"/>
                  </a:lnTo>
                  <a:lnTo>
                    <a:pt x="22424" y="21521"/>
                  </a:lnTo>
                  <a:lnTo>
                    <a:pt x="22404" y="21828"/>
                  </a:lnTo>
                  <a:lnTo>
                    <a:pt x="22385" y="22117"/>
                  </a:lnTo>
                  <a:lnTo>
                    <a:pt x="22327" y="22347"/>
                  </a:lnTo>
                  <a:lnTo>
                    <a:pt x="22251" y="22539"/>
                  </a:lnTo>
                  <a:lnTo>
                    <a:pt x="22155" y="22693"/>
                  </a:lnTo>
                  <a:lnTo>
                    <a:pt x="22039" y="22808"/>
                  </a:lnTo>
                  <a:lnTo>
                    <a:pt x="21886" y="22904"/>
                  </a:lnTo>
                  <a:lnTo>
                    <a:pt x="21732" y="22962"/>
                  </a:lnTo>
                  <a:lnTo>
                    <a:pt x="21540" y="23000"/>
                  </a:lnTo>
                  <a:lnTo>
                    <a:pt x="21367" y="23020"/>
                  </a:lnTo>
                  <a:lnTo>
                    <a:pt x="21155" y="23039"/>
                  </a:lnTo>
                  <a:lnTo>
                    <a:pt x="20963" y="23020"/>
                  </a:lnTo>
                  <a:lnTo>
                    <a:pt x="20560" y="22962"/>
                  </a:lnTo>
                  <a:lnTo>
                    <a:pt x="20175" y="22885"/>
                  </a:lnTo>
                  <a:lnTo>
                    <a:pt x="19830" y="22789"/>
                  </a:lnTo>
                  <a:lnTo>
                    <a:pt x="19272" y="22616"/>
                  </a:lnTo>
                  <a:lnTo>
                    <a:pt x="18715" y="22424"/>
                  </a:lnTo>
                  <a:lnTo>
                    <a:pt x="18158" y="22213"/>
                  </a:lnTo>
                  <a:lnTo>
                    <a:pt x="17620" y="21963"/>
                  </a:lnTo>
                  <a:lnTo>
                    <a:pt x="17101" y="21713"/>
                  </a:lnTo>
                  <a:lnTo>
                    <a:pt x="16582" y="21425"/>
                  </a:lnTo>
                  <a:lnTo>
                    <a:pt x="16064" y="21137"/>
                  </a:lnTo>
                  <a:lnTo>
                    <a:pt x="15564" y="20829"/>
                  </a:lnTo>
                  <a:lnTo>
                    <a:pt x="14526" y="20137"/>
                  </a:lnTo>
                  <a:lnTo>
                    <a:pt x="13508" y="19407"/>
                  </a:lnTo>
                  <a:lnTo>
                    <a:pt x="12509" y="18639"/>
                  </a:lnTo>
                  <a:lnTo>
                    <a:pt x="11529" y="17851"/>
                  </a:lnTo>
                  <a:lnTo>
                    <a:pt x="10568" y="17025"/>
                  </a:lnTo>
                  <a:lnTo>
                    <a:pt x="9627" y="16199"/>
                  </a:lnTo>
                  <a:lnTo>
                    <a:pt x="8705" y="15334"/>
                  </a:lnTo>
                  <a:lnTo>
                    <a:pt x="7802" y="14469"/>
                  </a:lnTo>
                  <a:lnTo>
                    <a:pt x="7302" y="13970"/>
                  </a:lnTo>
                  <a:lnTo>
                    <a:pt x="6802" y="13432"/>
                  </a:lnTo>
                  <a:lnTo>
                    <a:pt x="5822" y="12375"/>
                  </a:lnTo>
                  <a:lnTo>
                    <a:pt x="4881" y="11280"/>
                  </a:lnTo>
                  <a:lnTo>
                    <a:pt x="3959" y="10165"/>
                  </a:lnTo>
                  <a:lnTo>
                    <a:pt x="2133" y="7936"/>
                  </a:lnTo>
                  <a:lnTo>
                    <a:pt x="1211" y="6822"/>
                  </a:lnTo>
                  <a:lnTo>
                    <a:pt x="270" y="5727"/>
                  </a:lnTo>
                  <a:lnTo>
                    <a:pt x="558" y="5381"/>
                  </a:lnTo>
                  <a:lnTo>
                    <a:pt x="865" y="5054"/>
                  </a:lnTo>
                  <a:lnTo>
                    <a:pt x="1192" y="4766"/>
                  </a:lnTo>
                  <a:lnTo>
                    <a:pt x="1538" y="4497"/>
                  </a:lnTo>
                  <a:lnTo>
                    <a:pt x="1903" y="4247"/>
                  </a:lnTo>
                  <a:lnTo>
                    <a:pt x="2287" y="4017"/>
                  </a:lnTo>
                  <a:lnTo>
                    <a:pt x="2671" y="3786"/>
                  </a:lnTo>
                  <a:lnTo>
                    <a:pt x="3056" y="3575"/>
                  </a:lnTo>
                  <a:lnTo>
                    <a:pt x="3498" y="3325"/>
                  </a:lnTo>
                  <a:lnTo>
                    <a:pt x="3959" y="3114"/>
                  </a:lnTo>
                  <a:lnTo>
                    <a:pt x="4401" y="2902"/>
                  </a:lnTo>
                  <a:lnTo>
                    <a:pt x="4862" y="2710"/>
                  </a:lnTo>
                  <a:lnTo>
                    <a:pt x="5342" y="2537"/>
                  </a:lnTo>
                  <a:lnTo>
                    <a:pt x="5822" y="2384"/>
                  </a:lnTo>
                  <a:lnTo>
                    <a:pt x="6303" y="2268"/>
                  </a:lnTo>
                  <a:lnTo>
                    <a:pt x="6783" y="2191"/>
                  </a:lnTo>
                  <a:lnTo>
                    <a:pt x="7225" y="2134"/>
                  </a:lnTo>
                  <a:lnTo>
                    <a:pt x="7648" y="2115"/>
                  </a:lnTo>
                  <a:close/>
                  <a:moveTo>
                    <a:pt x="8013" y="1"/>
                  </a:moveTo>
                  <a:lnTo>
                    <a:pt x="7859" y="20"/>
                  </a:lnTo>
                  <a:lnTo>
                    <a:pt x="7686" y="78"/>
                  </a:lnTo>
                  <a:lnTo>
                    <a:pt x="7552" y="155"/>
                  </a:lnTo>
                  <a:lnTo>
                    <a:pt x="7417" y="251"/>
                  </a:lnTo>
                  <a:lnTo>
                    <a:pt x="7321" y="366"/>
                  </a:lnTo>
                  <a:lnTo>
                    <a:pt x="7225" y="481"/>
                  </a:lnTo>
                  <a:lnTo>
                    <a:pt x="7148" y="635"/>
                  </a:lnTo>
                  <a:lnTo>
                    <a:pt x="7091" y="789"/>
                  </a:lnTo>
                  <a:lnTo>
                    <a:pt x="7033" y="942"/>
                  </a:lnTo>
                  <a:lnTo>
                    <a:pt x="7033" y="981"/>
                  </a:lnTo>
                  <a:lnTo>
                    <a:pt x="7014" y="942"/>
                  </a:lnTo>
                  <a:lnTo>
                    <a:pt x="6918" y="731"/>
                  </a:lnTo>
                  <a:lnTo>
                    <a:pt x="6783" y="558"/>
                  </a:lnTo>
                  <a:lnTo>
                    <a:pt x="6649" y="404"/>
                  </a:lnTo>
                  <a:lnTo>
                    <a:pt x="6495" y="270"/>
                  </a:lnTo>
                  <a:lnTo>
                    <a:pt x="6322" y="174"/>
                  </a:lnTo>
                  <a:lnTo>
                    <a:pt x="6149" y="97"/>
                  </a:lnTo>
                  <a:lnTo>
                    <a:pt x="5976" y="59"/>
                  </a:lnTo>
                  <a:lnTo>
                    <a:pt x="5784" y="20"/>
                  </a:lnTo>
                  <a:lnTo>
                    <a:pt x="5592" y="39"/>
                  </a:lnTo>
                  <a:lnTo>
                    <a:pt x="5400" y="59"/>
                  </a:lnTo>
                  <a:lnTo>
                    <a:pt x="5227" y="116"/>
                  </a:lnTo>
                  <a:lnTo>
                    <a:pt x="5035" y="193"/>
                  </a:lnTo>
                  <a:lnTo>
                    <a:pt x="4881" y="289"/>
                  </a:lnTo>
                  <a:lnTo>
                    <a:pt x="4727" y="424"/>
                  </a:lnTo>
                  <a:lnTo>
                    <a:pt x="4574" y="577"/>
                  </a:lnTo>
                  <a:lnTo>
                    <a:pt x="4458" y="770"/>
                  </a:lnTo>
                  <a:lnTo>
                    <a:pt x="4285" y="654"/>
                  </a:lnTo>
                  <a:lnTo>
                    <a:pt x="4132" y="577"/>
                  </a:lnTo>
                  <a:lnTo>
                    <a:pt x="3939" y="520"/>
                  </a:lnTo>
                  <a:lnTo>
                    <a:pt x="3767" y="501"/>
                  </a:lnTo>
                  <a:lnTo>
                    <a:pt x="3594" y="520"/>
                  </a:lnTo>
                  <a:lnTo>
                    <a:pt x="3401" y="558"/>
                  </a:lnTo>
                  <a:lnTo>
                    <a:pt x="3248" y="654"/>
                  </a:lnTo>
                  <a:lnTo>
                    <a:pt x="3075" y="789"/>
                  </a:lnTo>
                  <a:lnTo>
                    <a:pt x="3036" y="846"/>
                  </a:lnTo>
                  <a:lnTo>
                    <a:pt x="2998" y="904"/>
                  </a:lnTo>
                  <a:lnTo>
                    <a:pt x="2940" y="1039"/>
                  </a:lnTo>
                  <a:lnTo>
                    <a:pt x="2883" y="1192"/>
                  </a:lnTo>
                  <a:lnTo>
                    <a:pt x="2844" y="1250"/>
                  </a:lnTo>
                  <a:lnTo>
                    <a:pt x="2806" y="1288"/>
                  </a:lnTo>
                  <a:lnTo>
                    <a:pt x="2748" y="1346"/>
                  </a:lnTo>
                  <a:lnTo>
                    <a:pt x="2729" y="1365"/>
                  </a:lnTo>
                  <a:lnTo>
                    <a:pt x="2671" y="1365"/>
                  </a:lnTo>
                  <a:lnTo>
                    <a:pt x="2537" y="1384"/>
                  </a:lnTo>
                  <a:lnTo>
                    <a:pt x="2287" y="1461"/>
                  </a:lnTo>
                  <a:lnTo>
                    <a:pt x="2057" y="1538"/>
                  </a:lnTo>
                  <a:lnTo>
                    <a:pt x="1845" y="1653"/>
                  </a:lnTo>
                  <a:lnTo>
                    <a:pt x="1730" y="1730"/>
                  </a:lnTo>
                  <a:lnTo>
                    <a:pt x="1634" y="1807"/>
                  </a:lnTo>
                  <a:lnTo>
                    <a:pt x="1538" y="1903"/>
                  </a:lnTo>
                  <a:lnTo>
                    <a:pt x="1461" y="1999"/>
                  </a:lnTo>
                  <a:lnTo>
                    <a:pt x="1326" y="2211"/>
                  </a:lnTo>
                  <a:lnTo>
                    <a:pt x="1211" y="2422"/>
                  </a:lnTo>
                  <a:lnTo>
                    <a:pt x="1115" y="2672"/>
                  </a:lnTo>
                  <a:lnTo>
                    <a:pt x="1057" y="2787"/>
                  </a:lnTo>
                  <a:lnTo>
                    <a:pt x="1000" y="2902"/>
                  </a:lnTo>
                  <a:lnTo>
                    <a:pt x="923" y="2998"/>
                  </a:lnTo>
                  <a:lnTo>
                    <a:pt x="846" y="3075"/>
                  </a:lnTo>
                  <a:lnTo>
                    <a:pt x="673" y="3229"/>
                  </a:lnTo>
                  <a:lnTo>
                    <a:pt x="481" y="3421"/>
                  </a:lnTo>
                  <a:lnTo>
                    <a:pt x="346" y="3594"/>
                  </a:lnTo>
                  <a:lnTo>
                    <a:pt x="250" y="3805"/>
                  </a:lnTo>
                  <a:lnTo>
                    <a:pt x="212" y="3998"/>
                  </a:lnTo>
                  <a:lnTo>
                    <a:pt x="193" y="4209"/>
                  </a:lnTo>
                  <a:lnTo>
                    <a:pt x="212" y="4420"/>
                  </a:lnTo>
                  <a:lnTo>
                    <a:pt x="289" y="4612"/>
                  </a:lnTo>
                  <a:lnTo>
                    <a:pt x="385" y="4805"/>
                  </a:lnTo>
                  <a:lnTo>
                    <a:pt x="519" y="4977"/>
                  </a:lnTo>
                  <a:lnTo>
                    <a:pt x="539" y="4997"/>
                  </a:lnTo>
                  <a:lnTo>
                    <a:pt x="385" y="5170"/>
                  </a:lnTo>
                  <a:lnTo>
                    <a:pt x="250" y="5362"/>
                  </a:lnTo>
                  <a:lnTo>
                    <a:pt x="116" y="5554"/>
                  </a:lnTo>
                  <a:lnTo>
                    <a:pt x="1" y="5765"/>
                  </a:lnTo>
                  <a:lnTo>
                    <a:pt x="1" y="5823"/>
                  </a:lnTo>
                  <a:lnTo>
                    <a:pt x="20" y="5861"/>
                  </a:lnTo>
                  <a:lnTo>
                    <a:pt x="58" y="5900"/>
                  </a:lnTo>
                  <a:lnTo>
                    <a:pt x="116" y="5900"/>
                  </a:lnTo>
                  <a:lnTo>
                    <a:pt x="961" y="7091"/>
                  </a:lnTo>
                  <a:lnTo>
                    <a:pt x="1845" y="8263"/>
                  </a:lnTo>
                  <a:lnTo>
                    <a:pt x="2767" y="9416"/>
                  </a:lnTo>
                  <a:lnTo>
                    <a:pt x="3709" y="10569"/>
                  </a:lnTo>
                  <a:lnTo>
                    <a:pt x="4689" y="11683"/>
                  </a:lnTo>
                  <a:lnTo>
                    <a:pt x="5688" y="12778"/>
                  </a:lnTo>
                  <a:lnTo>
                    <a:pt x="6706" y="13835"/>
                  </a:lnTo>
                  <a:lnTo>
                    <a:pt x="7744" y="14873"/>
                  </a:lnTo>
                  <a:lnTo>
                    <a:pt x="8243" y="15353"/>
                  </a:lnTo>
                  <a:lnTo>
                    <a:pt x="8762" y="15833"/>
                  </a:lnTo>
                  <a:lnTo>
                    <a:pt x="9800" y="16756"/>
                  </a:lnTo>
                  <a:lnTo>
                    <a:pt x="10876" y="17659"/>
                  </a:lnTo>
                  <a:lnTo>
                    <a:pt x="11952" y="18543"/>
                  </a:lnTo>
                  <a:lnTo>
                    <a:pt x="12989" y="19388"/>
                  </a:lnTo>
                  <a:lnTo>
                    <a:pt x="13508" y="19792"/>
                  </a:lnTo>
                  <a:lnTo>
                    <a:pt x="14046" y="20176"/>
                  </a:lnTo>
                  <a:lnTo>
                    <a:pt x="14584" y="20560"/>
                  </a:lnTo>
                  <a:lnTo>
                    <a:pt x="15122" y="20925"/>
                  </a:lnTo>
                  <a:lnTo>
                    <a:pt x="15679" y="21290"/>
                  </a:lnTo>
                  <a:lnTo>
                    <a:pt x="16256" y="21617"/>
                  </a:lnTo>
                  <a:lnTo>
                    <a:pt x="16775" y="21905"/>
                  </a:lnTo>
                  <a:lnTo>
                    <a:pt x="17293" y="22193"/>
                  </a:lnTo>
                  <a:lnTo>
                    <a:pt x="17851" y="22443"/>
                  </a:lnTo>
                  <a:lnTo>
                    <a:pt x="18408" y="22674"/>
                  </a:lnTo>
                  <a:lnTo>
                    <a:pt x="18965" y="22885"/>
                  </a:lnTo>
                  <a:lnTo>
                    <a:pt x="19541" y="23077"/>
                  </a:lnTo>
                  <a:lnTo>
                    <a:pt x="20118" y="23212"/>
                  </a:lnTo>
                  <a:lnTo>
                    <a:pt x="20713" y="23327"/>
                  </a:lnTo>
                  <a:lnTo>
                    <a:pt x="21098" y="23365"/>
                  </a:lnTo>
                  <a:lnTo>
                    <a:pt x="21309" y="23365"/>
                  </a:lnTo>
                  <a:lnTo>
                    <a:pt x="21501" y="23346"/>
                  </a:lnTo>
                  <a:lnTo>
                    <a:pt x="21693" y="23308"/>
                  </a:lnTo>
                  <a:lnTo>
                    <a:pt x="21886" y="23250"/>
                  </a:lnTo>
                  <a:lnTo>
                    <a:pt x="22078" y="23173"/>
                  </a:lnTo>
                  <a:lnTo>
                    <a:pt x="22231" y="23077"/>
                  </a:lnTo>
                  <a:lnTo>
                    <a:pt x="22327" y="22981"/>
                  </a:lnTo>
                  <a:lnTo>
                    <a:pt x="22424" y="22904"/>
                  </a:lnTo>
                  <a:lnTo>
                    <a:pt x="22500" y="22789"/>
                  </a:lnTo>
                  <a:lnTo>
                    <a:pt x="22558" y="22693"/>
                  </a:lnTo>
                  <a:lnTo>
                    <a:pt x="22635" y="22462"/>
                  </a:lnTo>
                  <a:lnTo>
                    <a:pt x="22693" y="22213"/>
                  </a:lnTo>
                  <a:lnTo>
                    <a:pt x="22712" y="21963"/>
                  </a:lnTo>
                  <a:lnTo>
                    <a:pt x="22731" y="21713"/>
                  </a:lnTo>
                  <a:lnTo>
                    <a:pt x="22712" y="21213"/>
                  </a:lnTo>
                  <a:lnTo>
                    <a:pt x="22731" y="19676"/>
                  </a:lnTo>
                  <a:lnTo>
                    <a:pt x="22712" y="18139"/>
                  </a:lnTo>
                  <a:lnTo>
                    <a:pt x="22654" y="16602"/>
                  </a:lnTo>
                  <a:lnTo>
                    <a:pt x="22596" y="15814"/>
                  </a:lnTo>
                  <a:lnTo>
                    <a:pt x="22539" y="15065"/>
                  </a:lnTo>
                  <a:lnTo>
                    <a:pt x="22481" y="14296"/>
                  </a:lnTo>
                  <a:lnTo>
                    <a:pt x="22385" y="13528"/>
                  </a:lnTo>
                  <a:lnTo>
                    <a:pt x="22270" y="12759"/>
                  </a:lnTo>
                  <a:lnTo>
                    <a:pt x="22155" y="12010"/>
                  </a:lnTo>
                  <a:lnTo>
                    <a:pt x="22001" y="11260"/>
                  </a:lnTo>
                  <a:lnTo>
                    <a:pt x="21828" y="10511"/>
                  </a:lnTo>
                  <a:lnTo>
                    <a:pt x="21636" y="9762"/>
                  </a:lnTo>
                  <a:lnTo>
                    <a:pt x="21424" y="9012"/>
                  </a:lnTo>
                  <a:lnTo>
                    <a:pt x="21213" y="8378"/>
                  </a:lnTo>
                  <a:lnTo>
                    <a:pt x="20963" y="7744"/>
                  </a:lnTo>
                  <a:lnTo>
                    <a:pt x="20694" y="7129"/>
                  </a:lnTo>
                  <a:lnTo>
                    <a:pt x="20387" y="6515"/>
                  </a:lnTo>
                  <a:lnTo>
                    <a:pt x="20060" y="5919"/>
                  </a:lnTo>
                  <a:lnTo>
                    <a:pt x="19695" y="5343"/>
                  </a:lnTo>
                  <a:lnTo>
                    <a:pt x="19292" y="4785"/>
                  </a:lnTo>
                  <a:lnTo>
                    <a:pt x="19080" y="4516"/>
                  </a:lnTo>
                  <a:lnTo>
                    <a:pt x="18850" y="4267"/>
                  </a:lnTo>
                  <a:lnTo>
                    <a:pt x="18619" y="4017"/>
                  </a:lnTo>
                  <a:lnTo>
                    <a:pt x="18389" y="3786"/>
                  </a:lnTo>
                  <a:lnTo>
                    <a:pt x="18139" y="3556"/>
                  </a:lnTo>
                  <a:lnTo>
                    <a:pt x="17889" y="3344"/>
                  </a:lnTo>
                  <a:lnTo>
                    <a:pt x="17620" y="3152"/>
                  </a:lnTo>
                  <a:lnTo>
                    <a:pt x="17351" y="2960"/>
                  </a:lnTo>
                  <a:lnTo>
                    <a:pt x="17063" y="2787"/>
                  </a:lnTo>
                  <a:lnTo>
                    <a:pt x="16775" y="2633"/>
                  </a:lnTo>
                  <a:lnTo>
                    <a:pt x="16486" y="2480"/>
                  </a:lnTo>
                  <a:lnTo>
                    <a:pt x="16179" y="2345"/>
                  </a:lnTo>
                  <a:lnTo>
                    <a:pt x="15871" y="2230"/>
                  </a:lnTo>
                  <a:lnTo>
                    <a:pt x="15545" y="2134"/>
                  </a:lnTo>
                  <a:lnTo>
                    <a:pt x="15218" y="2057"/>
                  </a:lnTo>
                  <a:lnTo>
                    <a:pt x="14872" y="1999"/>
                  </a:lnTo>
                  <a:lnTo>
                    <a:pt x="14526" y="1961"/>
                  </a:lnTo>
                  <a:lnTo>
                    <a:pt x="14161" y="1922"/>
                  </a:lnTo>
                  <a:lnTo>
                    <a:pt x="14065" y="1788"/>
                  </a:lnTo>
                  <a:lnTo>
                    <a:pt x="13969" y="1634"/>
                  </a:lnTo>
                  <a:lnTo>
                    <a:pt x="13835" y="1500"/>
                  </a:lnTo>
                  <a:lnTo>
                    <a:pt x="13758" y="1442"/>
                  </a:lnTo>
                  <a:lnTo>
                    <a:pt x="13662" y="1404"/>
                  </a:lnTo>
                  <a:lnTo>
                    <a:pt x="13489" y="1327"/>
                  </a:lnTo>
                  <a:lnTo>
                    <a:pt x="13316" y="1288"/>
                  </a:lnTo>
                  <a:lnTo>
                    <a:pt x="13143" y="1288"/>
                  </a:lnTo>
                  <a:lnTo>
                    <a:pt x="12970" y="1308"/>
                  </a:lnTo>
                  <a:lnTo>
                    <a:pt x="12797" y="1346"/>
                  </a:lnTo>
                  <a:lnTo>
                    <a:pt x="12624" y="1384"/>
                  </a:lnTo>
                  <a:lnTo>
                    <a:pt x="12471" y="1461"/>
                  </a:lnTo>
                  <a:lnTo>
                    <a:pt x="12298" y="1538"/>
                  </a:lnTo>
                  <a:lnTo>
                    <a:pt x="12259" y="1250"/>
                  </a:lnTo>
                  <a:lnTo>
                    <a:pt x="12240" y="1096"/>
                  </a:lnTo>
                  <a:lnTo>
                    <a:pt x="12202" y="962"/>
                  </a:lnTo>
                  <a:lnTo>
                    <a:pt x="12144" y="827"/>
                  </a:lnTo>
                  <a:lnTo>
                    <a:pt x="12067" y="693"/>
                  </a:lnTo>
                  <a:lnTo>
                    <a:pt x="11990" y="577"/>
                  </a:lnTo>
                  <a:lnTo>
                    <a:pt x="11875" y="501"/>
                  </a:lnTo>
                  <a:lnTo>
                    <a:pt x="11740" y="424"/>
                  </a:lnTo>
                  <a:lnTo>
                    <a:pt x="11587" y="385"/>
                  </a:lnTo>
                  <a:lnTo>
                    <a:pt x="11452" y="385"/>
                  </a:lnTo>
                  <a:lnTo>
                    <a:pt x="11318" y="424"/>
                  </a:lnTo>
                  <a:lnTo>
                    <a:pt x="11183" y="481"/>
                  </a:lnTo>
                  <a:lnTo>
                    <a:pt x="11068" y="577"/>
                  </a:lnTo>
                  <a:lnTo>
                    <a:pt x="10953" y="654"/>
                  </a:lnTo>
                  <a:lnTo>
                    <a:pt x="10837" y="770"/>
                  </a:lnTo>
                  <a:lnTo>
                    <a:pt x="10761" y="654"/>
                  </a:lnTo>
                  <a:lnTo>
                    <a:pt x="10684" y="558"/>
                  </a:lnTo>
                  <a:lnTo>
                    <a:pt x="10588" y="462"/>
                  </a:lnTo>
                  <a:lnTo>
                    <a:pt x="10492" y="366"/>
                  </a:lnTo>
                  <a:lnTo>
                    <a:pt x="10395" y="308"/>
                  </a:lnTo>
                  <a:lnTo>
                    <a:pt x="10280" y="232"/>
                  </a:lnTo>
                  <a:lnTo>
                    <a:pt x="10146" y="193"/>
                  </a:lnTo>
                  <a:lnTo>
                    <a:pt x="10011" y="155"/>
                  </a:lnTo>
                  <a:lnTo>
                    <a:pt x="9704" y="155"/>
                  </a:lnTo>
                  <a:lnTo>
                    <a:pt x="9550" y="174"/>
                  </a:lnTo>
                  <a:lnTo>
                    <a:pt x="9416" y="232"/>
                  </a:lnTo>
                  <a:lnTo>
                    <a:pt x="9319" y="270"/>
                  </a:lnTo>
                  <a:lnTo>
                    <a:pt x="9223" y="328"/>
                  </a:lnTo>
                  <a:lnTo>
                    <a:pt x="9147" y="385"/>
                  </a:lnTo>
                  <a:lnTo>
                    <a:pt x="9070" y="443"/>
                  </a:lnTo>
                  <a:lnTo>
                    <a:pt x="8954" y="481"/>
                  </a:lnTo>
                  <a:lnTo>
                    <a:pt x="8916" y="520"/>
                  </a:lnTo>
                  <a:lnTo>
                    <a:pt x="8878" y="501"/>
                  </a:lnTo>
                  <a:lnTo>
                    <a:pt x="8762" y="404"/>
                  </a:lnTo>
                  <a:lnTo>
                    <a:pt x="8570" y="232"/>
                  </a:lnTo>
                  <a:lnTo>
                    <a:pt x="8474" y="155"/>
                  </a:lnTo>
                  <a:lnTo>
                    <a:pt x="8359" y="78"/>
                  </a:lnTo>
                  <a:lnTo>
                    <a:pt x="8263" y="39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g134bff66e60_0_0"/>
            <p:cNvSpPr/>
            <p:nvPr/>
          </p:nvSpPr>
          <p:spPr>
            <a:xfrm rot="-2443304">
              <a:off x="6931405" y="1154382"/>
              <a:ext cx="817416" cy="772035"/>
            </a:xfrm>
            <a:custGeom>
              <a:rect b="b" l="l" r="r" t="t"/>
              <a:pathLst>
                <a:path extrusionOk="0" h="20925" w="22155">
                  <a:moveTo>
                    <a:pt x="3325" y="1499"/>
                  </a:moveTo>
                  <a:lnTo>
                    <a:pt x="3344" y="1518"/>
                  </a:lnTo>
                  <a:lnTo>
                    <a:pt x="3344" y="1538"/>
                  </a:lnTo>
                  <a:lnTo>
                    <a:pt x="3325" y="1576"/>
                  </a:lnTo>
                  <a:lnTo>
                    <a:pt x="2940" y="1768"/>
                  </a:lnTo>
                  <a:lnTo>
                    <a:pt x="2575" y="1999"/>
                  </a:lnTo>
                  <a:lnTo>
                    <a:pt x="1845" y="2441"/>
                  </a:lnTo>
                  <a:lnTo>
                    <a:pt x="1807" y="2441"/>
                  </a:lnTo>
                  <a:lnTo>
                    <a:pt x="1788" y="2422"/>
                  </a:lnTo>
                  <a:lnTo>
                    <a:pt x="1768" y="2383"/>
                  </a:lnTo>
                  <a:lnTo>
                    <a:pt x="1788" y="2345"/>
                  </a:lnTo>
                  <a:lnTo>
                    <a:pt x="2153" y="2095"/>
                  </a:lnTo>
                  <a:lnTo>
                    <a:pt x="2518" y="1884"/>
                  </a:lnTo>
                  <a:lnTo>
                    <a:pt x="2902" y="1672"/>
                  </a:lnTo>
                  <a:lnTo>
                    <a:pt x="3286" y="1499"/>
                  </a:lnTo>
                  <a:close/>
                  <a:moveTo>
                    <a:pt x="3036" y="2056"/>
                  </a:moveTo>
                  <a:lnTo>
                    <a:pt x="3075" y="2076"/>
                  </a:lnTo>
                  <a:lnTo>
                    <a:pt x="3094" y="2095"/>
                  </a:lnTo>
                  <a:lnTo>
                    <a:pt x="3094" y="2133"/>
                  </a:lnTo>
                  <a:lnTo>
                    <a:pt x="3056" y="2153"/>
                  </a:lnTo>
                  <a:lnTo>
                    <a:pt x="2883" y="2191"/>
                  </a:lnTo>
                  <a:lnTo>
                    <a:pt x="2710" y="2249"/>
                  </a:lnTo>
                  <a:lnTo>
                    <a:pt x="2556" y="2325"/>
                  </a:lnTo>
                  <a:lnTo>
                    <a:pt x="2402" y="2422"/>
                  </a:lnTo>
                  <a:lnTo>
                    <a:pt x="2249" y="2518"/>
                  </a:lnTo>
                  <a:lnTo>
                    <a:pt x="2114" y="2633"/>
                  </a:lnTo>
                  <a:lnTo>
                    <a:pt x="1980" y="2748"/>
                  </a:lnTo>
                  <a:lnTo>
                    <a:pt x="1864" y="2902"/>
                  </a:lnTo>
                  <a:lnTo>
                    <a:pt x="1845" y="2921"/>
                  </a:lnTo>
                  <a:lnTo>
                    <a:pt x="1807" y="2921"/>
                  </a:lnTo>
                  <a:lnTo>
                    <a:pt x="1768" y="2902"/>
                  </a:lnTo>
                  <a:lnTo>
                    <a:pt x="1730" y="2863"/>
                  </a:lnTo>
                  <a:lnTo>
                    <a:pt x="1730" y="2844"/>
                  </a:lnTo>
                  <a:lnTo>
                    <a:pt x="1749" y="2806"/>
                  </a:lnTo>
                  <a:lnTo>
                    <a:pt x="1864" y="2671"/>
                  </a:lnTo>
                  <a:lnTo>
                    <a:pt x="2018" y="2537"/>
                  </a:lnTo>
                  <a:lnTo>
                    <a:pt x="2153" y="2402"/>
                  </a:lnTo>
                  <a:lnTo>
                    <a:pt x="2326" y="2306"/>
                  </a:lnTo>
                  <a:lnTo>
                    <a:pt x="2498" y="2210"/>
                  </a:lnTo>
                  <a:lnTo>
                    <a:pt x="2671" y="2153"/>
                  </a:lnTo>
                  <a:lnTo>
                    <a:pt x="2863" y="2095"/>
                  </a:lnTo>
                  <a:lnTo>
                    <a:pt x="3036" y="2056"/>
                  </a:lnTo>
                  <a:close/>
                  <a:moveTo>
                    <a:pt x="12394" y="5976"/>
                  </a:moveTo>
                  <a:lnTo>
                    <a:pt x="12413" y="6015"/>
                  </a:lnTo>
                  <a:lnTo>
                    <a:pt x="12451" y="6303"/>
                  </a:lnTo>
                  <a:lnTo>
                    <a:pt x="12509" y="6591"/>
                  </a:lnTo>
                  <a:lnTo>
                    <a:pt x="12567" y="6726"/>
                  </a:lnTo>
                  <a:lnTo>
                    <a:pt x="12624" y="6879"/>
                  </a:lnTo>
                  <a:lnTo>
                    <a:pt x="12740" y="7148"/>
                  </a:lnTo>
                  <a:lnTo>
                    <a:pt x="12759" y="7167"/>
                  </a:lnTo>
                  <a:lnTo>
                    <a:pt x="12740" y="7206"/>
                  </a:lnTo>
                  <a:lnTo>
                    <a:pt x="12701" y="7244"/>
                  </a:lnTo>
                  <a:lnTo>
                    <a:pt x="12663" y="7264"/>
                  </a:lnTo>
                  <a:lnTo>
                    <a:pt x="12624" y="7244"/>
                  </a:lnTo>
                  <a:lnTo>
                    <a:pt x="12605" y="7225"/>
                  </a:lnTo>
                  <a:lnTo>
                    <a:pt x="12528" y="7091"/>
                  </a:lnTo>
                  <a:lnTo>
                    <a:pt x="12471" y="6956"/>
                  </a:lnTo>
                  <a:lnTo>
                    <a:pt x="12413" y="6802"/>
                  </a:lnTo>
                  <a:lnTo>
                    <a:pt x="12355" y="6649"/>
                  </a:lnTo>
                  <a:lnTo>
                    <a:pt x="12336" y="6476"/>
                  </a:lnTo>
                  <a:lnTo>
                    <a:pt x="12317" y="6322"/>
                  </a:lnTo>
                  <a:lnTo>
                    <a:pt x="12317" y="6168"/>
                  </a:lnTo>
                  <a:lnTo>
                    <a:pt x="12317" y="6015"/>
                  </a:lnTo>
                  <a:lnTo>
                    <a:pt x="12336" y="5976"/>
                  </a:lnTo>
                  <a:close/>
                  <a:moveTo>
                    <a:pt x="12816" y="6399"/>
                  </a:moveTo>
                  <a:lnTo>
                    <a:pt x="12836" y="6437"/>
                  </a:lnTo>
                  <a:lnTo>
                    <a:pt x="12855" y="6591"/>
                  </a:lnTo>
                  <a:lnTo>
                    <a:pt x="12874" y="6745"/>
                  </a:lnTo>
                  <a:lnTo>
                    <a:pt x="12912" y="6898"/>
                  </a:lnTo>
                  <a:lnTo>
                    <a:pt x="12970" y="7052"/>
                  </a:lnTo>
                  <a:lnTo>
                    <a:pt x="13085" y="7340"/>
                  </a:lnTo>
                  <a:lnTo>
                    <a:pt x="13239" y="7629"/>
                  </a:lnTo>
                  <a:lnTo>
                    <a:pt x="13258" y="7648"/>
                  </a:lnTo>
                  <a:lnTo>
                    <a:pt x="13258" y="7667"/>
                  </a:lnTo>
                  <a:lnTo>
                    <a:pt x="13220" y="7705"/>
                  </a:lnTo>
                  <a:lnTo>
                    <a:pt x="13181" y="7725"/>
                  </a:lnTo>
                  <a:lnTo>
                    <a:pt x="13143" y="7705"/>
                  </a:lnTo>
                  <a:lnTo>
                    <a:pt x="13028" y="7552"/>
                  </a:lnTo>
                  <a:lnTo>
                    <a:pt x="12951" y="7417"/>
                  </a:lnTo>
                  <a:lnTo>
                    <a:pt x="12893" y="7264"/>
                  </a:lnTo>
                  <a:lnTo>
                    <a:pt x="12836" y="7091"/>
                  </a:lnTo>
                  <a:lnTo>
                    <a:pt x="12797" y="6937"/>
                  </a:lnTo>
                  <a:lnTo>
                    <a:pt x="12759" y="6764"/>
                  </a:lnTo>
                  <a:lnTo>
                    <a:pt x="12740" y="6610"/>
                  </a:lnTo>
                  <a:lnTo>
                    <a:pt x="12740" y="6437"/>
                  </a:lnTo>
                  <a:lnTo>
                    <a:pt x="12759" y="6399"/>
                  </a:lnTo>
                  <a:close/>
                  <a:moveTo>
                    <a:pt x="10223" y="13489"/>
                  </a:moveTo>
                  <a:lnTo>
                    <a:pt x="10261" y="13527"/>
                  </a:lnTo>
                  <a:lnTo>
                    <a:pt x="10357" y="13796"/>
                  </a:lnTo>
                  <a:lnTo>
                    <a:pt x="10472" y="14065"/>
                  </a:lnTo>
                  <a:lnTo>
                    <a:pt x="10645" y="14296"/>
                  </a:lnTo>
                  <a:lnTo>
                    <a:pt x="10741" y="14411"/>
                  </a:lnTo>
                  <a:lnTo>
                    <a:pt x="10837" y="14507"/>
                  </a:lnTo>
                  <a:lnTo>
                    <a:pt x="10876" y="14546"/>
                  </a:lnTo>
                  <a:lnTo>
                    <a:pt x="10876" y="14565"/>
                  </a:lnTo>
                  <a:lnTo>
                    <a:pt x="10876" y="14603"/>
                  </a:lnTo>
                  <a:lnTo>
                    <a:pt x="10857" y="14623"/>
                  </a:lnTo>
                  <a:lnTo>
                    <a:pt x="10837" y="14642"/>
                  </a:lnTo>
                  <a:lnTo>
                    <a:pt x="10799" y="14661"/>
                  </a:lnTo>
                  <a:lnTo>
                    <a:pt x="10761" y="14642"/>
                  </a:lnTo>
                  <a:lnTo>
                    <a:pt x="10741" y="14623"/>
                  </a:lnTo>
                  <a:lnTo>
                    <a:pt x="10530" y="14392"/>
                  </a:lnTo>
                  <a:lnTo>
                    <a:pt x="10357" y="14123"/>
                  </a:lnTo>
                  <a:lnTo>
                    <a:pt x="10299" y="13988"/>
                  </a:lnTo>
                  <a:lnTo>
                    <a:pt x="10242" y="13854"/>
                  </a:lnTo>
                  <a:lnTo>
                    <a:pt x="10184" y="13700"/>
                  </a:lnTo>
                  <a:lnTo>
                    <a:pt x="10146" y="13547"/>
                  </a:lnTo>
                  <a:lnTo>
                    <a:pt x="10165" y="13508"/>
                  </a:lnTo>
                  <a:lnTo>
                    <a:pt x="10184" y="13489"/>
                  </a:lnTo>
                  <a:close/>
                  <a:moveTo>
                    <a:pt x="9665" y="13585"/>
                  </a:moveTo>
                  <a:lnTo>
                    <a:pt x="9685" y="13604"/>
                  </a:lnTo>
                  <a:lnTo>
                    <a:pt x="9877" y="13931"/>
                  </a:lnTo>
                  <a:lnTo>
                    <a:pt x="10088" y="14238"/>
                  </a:lnTo>
                  <a:lnTo>
                    <a:pt x="10319" y="14507"/>
                  </a:lnTo>
                  <a:lnTo>
                    <a:pt x="10588" y="14776"/>
                  </a:lnTo>
                  <a:lnTo>
                    <a:pt x="10607" y="14795"/>
                  </a:lnTo>
                  <a:lnTo>
                    <a:pt x="10626" y="14834"/>
                  </a:lnTo>
                  <a:lnTo>
                    <a:pt x="10607" y="14872"/>
                  </a:lnTo>
                  <a:lnTo>
                    <a:pt x="10568" y="14911"/>
                  </a:lnTo>
                  <a:lnTo>
                    <a:pt x="10530" y="14911"/>
                  </a:lnTo>
                  <a:lnTo>
                    <a:pt x="10511" y="14892"/>
                  </a:lnTo>
                  <a:lnTo>
                    <a:pt x="10357" y="14757"/>
                  </a:lnTo>
                  <a:lnTo>
                    <a:pt x="10223" y="14623"/>
                  </a:lnTo>
                  <a:lnTo>
                    <a:pt x="10107" y="14488"/>
                  </a:lnTo>
                  <a:lnTo>
                    <a:pt x="9973" y="14334"/>
                  </a:lnTo>
                  <a:lnTo>
                    <a:pt x="9781" y="14008"/>
                  </a:lnTo>
                  <a:lnTo>
                    <a:pt x="9608" y="13643"/>
                  </a:lnTo>
                  <a:lnTo>
                    <a:pt x="9588" y="13604"/>
                  </a:lnTo>
                  <a:lnTo>
                    <a:pt x="9627" y="13585"/>
                  </a:lnTo>
                  <a:close/>
                  <a:moveTo>
                    <a:pt x="18830" y="18369"/>
                  </a:moveTo>
                  <a:lnTo>
                    <a:pt x="18850" y="18408"/>
                  </a:lnTo>
                  <a:lnTo>
                    <a:pt x="18965" y="18773"/>
                  </a:lnTo>
                  <a:lnTo>
                    <a:pt x="19119" y="19119"/>
                  </a:lnTo>
                  <a:lnTo>
                    <a:pt x="19196" y="19272"/>
                  </a:lnTo>
                  <a:lnTo>
                    <a:pt x="19292" y="19407"/>
                  </a:lnTo>
                  <a:lnTo>
                    <a:pt x="19368" y="19561"/>
                  </a:lnTo>
                  <a:lnTo>
                    <a:pt x="19445" y="19695"/>
                  </a:lnTo>
                  <a:lnTo>
                    <a:pt x="19465" y="19753"/>
                  </a:lnTo>
                  <a:lnTo>
                    <a:pt x="19426" y="19772"/>
                  </a:lnTo>
                  <a:lnTo>
                    <a:pt x="19388" y="19791"/>
                  </a:lnTo>
                  <a:lnTo>
                    <a:pt x="19349" y="19772"/>
                  </a:lnTo>
                  <a:lnTo>
                    <a:pt x="19234" y="19637"/>
                  </a:lnTo>
                  <a:lnTo>
                    <a:pt x="19119" y="19484"/>
                  </a:lnTo>
                  <a:lnTo>
                    <a:pt x="19042" y="19311"/>
                  </a:lnTo>
                  <a:lnTo>
                    <a:pt x="18965" y="19138"/>
                  </a:lnTo>
                  <a:lnTo>
                    <a:pt x="18907" y="18965"/>
                  </a:lnTo>
                  <a:lnTo>
                    <a:pt x="18850" y="18773"/>
                  </a:lnTo>
                  <a:lnTo>
                    <a:pt x="18773" y="18408"/>
                  </a:lnTo>
                  <a:lnTo>
                    <a:pt x="18773" y="18389"/>
                  </a:lnTo>
                  <a:lnTo>
                    <a:pt x="18811" y="18369"/>
                  </a:lnTo>
                  <a:close/>
                  <a:moveTo>
                    <a:pt x="18581" y="18830"/>
                  </a:moveTo>
                  <a:lnTo>
                    <a:pt x="18600" y="18850"/>
                  </a:lnTo>
                  <a:lnTo>
                    <a:pt x="18773" y="19176"/>
                  </a:lnTo>
                  <a:lnTo>
                    <a:pt x="18965" y="19465"/>
                  </a:lnTo>
                  <a:lnTo>
                    <a:pt x="19157" y="19772"/>
                  </a:lnTo>
                  <a:lnTo>
                    <a:pt x="19368" y="20041"/>
                  </a:lnTo>
                  <a:lnTo>
                    <a:pt x="19388" y="20079"/>
                  </a:lnTo>
                  <a:lnTo>
                    <a:pt x="19388" y="20118"/>
                  </a:lnTo>
                  <a:lnTo>
                    <a:pt x="19388" y="20137"/>
                  </a:lnTo>
                  <a:lnTo>
                    <a:pt x="19368" y="20175"/>
                  </a:lnTo>
                  <a:lnTo>
                    <a:pt x="19311" y="20195"/>
                  </a:lnTo>
                  <a:lnTo>
                    <a:pt x="19272" y="20175"/>
                  </a:lnTo>
                  <a:lnTo>
                    <a:pt x="19234" y="20156"/>
                  </a:lnTo>
                  <a:lnTo>
                    <a:pt x="19023" y="19868"/>
                  </a:lnTo>
                  <a:lnTo>
                    <a:pt x="18811" y="19561"/>
                  </a:lnTo>
                  <a:lnTo>
                    <a:pt x="18658" y="19234"/>
                  </a:lnTo>
                  <a:lnTo>
                    <a:pt x="18504" y="18888"/>
                  </a:lnTo>
                  <a:lnTo>
                    <a:pt x="18504" y="18850"/>
                  </a:lnTo>
                  <a:lnTo>
                    <a:pt x="18542" y="18830"/>
                  </a:lnTo>
                  <a:close/>
                  <a:moveTo>
                    <a:pt x="7379" y="1"/>
                  </a:moveTo>
                  <a:lnTo>
                    <a:pt x="6956" y="20"/>
                  </a:lnTo>
                  <a:lnTo>
                    <a:pt x="6514" y="77"/>
                  </a:lnTo>
                  <a:lnTo>
                    <a:pt x="6034" y="154"/>
                  </a:lnTo>
                  <a:lnTo>
                    <a:pt x="5553" y="270"/>
                  </a:lnTo>
                  <a:lnTo>
                    <a:pt x="5073" y="423"/>
                  </a:lnTo>
                  <a:lnTo>
                    <a:pt x="4593" y="596"/>
                  </a:lnTo>
                  <a:lnTo>
                    <a:pt x="4132" y="788"/>
                  </a:lnTo>
                  <a:lnTo>
                    <a:pt x="3690" y="1000"/>
                  </a:lnTo>
                  <a:lnTo>
                    <a:pt x="3229" y="1211"/>
                  </a:lnTo>
                  <a:lnTo>
                    <a:pt x="2787" y="1461"/>
                  </a:lnTo>
                  <a:lnTo>
                    <a:pt x="2402" y="1672"/>
                  </a:lnTo>
                  <a:lnTo>
                    <a:pt x="2018" y="1903"/>
                  </a:lnTo>
                  <a:lnTo>
                    <a:pt x="1634" y="2133"/>
                  </a:lnTo>
                  <a:lnTo>
                    <a:pt x="1269" y="2383"/>
                  </a:lnTo>
                  <a:lnTo>
                    <a:pt x="923" y="2652"/>
                  </a:lnTo>
                  <a:lnTo>
                    <a:pt x="596" y="2940"/>
                  </a:lnTo>
                  <a:lnTo>
                    <a:pt x="289" y="3267"/>
                  </a:lnTo>
                  <a:lnTo>
                    <a:pt x="1" y="3613"/>
                  </a:lnTo>
                  <a:lnTo>
                    <a:pt x="942" y="4708"/>
                  </a:lnTo>
                  <a:lnTo>
                    <a:pt x="1864" y="5822"/>
                  </a:lnTo>
                  <a:lnTo>
                    <a:pt x="3690" y="8051"/>
                  </a:lnTo>
                  <a:lnTo>
                    <a:pt x="4612" y="9166"/>
                  </a:lnTo>
                  <a:lnTo>
                    <a:pt x="5553" y="10261"/>
                  </a:lnTo>
                  <a:lnTo>
                    <a:pt x="6533" y="11318"/>
                  </a:lnTo>
                  <a:lnTo>
                    <a:pt x="7033" y="11856"/>
                  </a:lnTo>
                  <a:lnTo>
                    <a:pt x="7533" y="12355"/>
                  </a:lnTo>
                  <a:lnTo>
                    <a:pt x="8436" y="13220"/>
                  </a:lnTo>
                  <a:lnTo>
                    <a:pt x="9358" y="14085"/>
                  </a:lnTo>
                  <a:lnTo>
                    <a:pt x="10299" y="14911"/>
                  </a:lnTo>
                  <a:lnTo>
                    <a:pt x="11260" y="15737"/>
                  </a:lnTo>
                  <a:lnTo>
                    <a:pt x="12240" y="16525"/>
                  </a:lnTo>
                  <a:lnTo>
                    <a:pt x="13239" y="17293"/>
                  </a:lnTo>
                  <a:lnTo>
                    <a:pt x="14257" y="18023"/>
                  </a:lnTo>
                  <a:lnTo>
                    <a:pt x="15295" y="18715"/>
                  </a:lnTo>
                  <a:lnTo>
                    <a:pt x="15795" y="19023"/>
                  </a:lnTo>
                  <a:lnTo>
                    <a:pt x="16313" y="19311"/>
                  </a:lnTo>
                  <a:lnTo>
                    <a:pt x="16832" y="19599"/>
                  </a:lnTo>
                  <a:lnTo>
                    <a:pt x="17351" y="19849"/>
                  </a:lnTo>
                  <a:lnTo>
                    <a:pt x="17889" y="20099"/>
                  </a:lnTo>
                  <a:lnTo>
                    <a:pt x="18446" y="20310"/>
                  </a:lnTo>
                  <a:lnTo>
                    <a:pt x="19003" y="20502"/>
                  </a:lnTo>
                  <a:lnTo>
                    <a:pt x="19561" y="20675"/>
                  </a:lnTo>
                  <a:lnTo>
                    <a:pt x="19906" y="20771"/>
                  </a:lnTo>
                  <a:lnTo>
                    <a:pt x="20291" y="20848"/>
                  </a:lnTo>
                  <a:lnTo>
                    <a:pt x="20694" y="20906"/>
                  </a:lnTo>
                  <a:lnTo>
                    <a:pt x="20886" y="20925"/>
                  </a:lnTo>
                  <a:lnTo>
                    <a:pt x="21098" y="20906"/>
                  </a:lnTo>
                  <a:lnTo>
                    <a:pt x="21271" y="20886"/>
                  </a:lnTo>
                  <a:lnTo>
                    <a:pt x="21463" y="20848"/>
                  </a:lnTo>
                  <a:lnTo>
                    <a:pt x="21617" y="20790"/>
                  </a:lnTo>
                  <a:lnTo>
                    <a:pt x="21770" y="20694"/>
                  </a:lnTo>
                  <a:lnTo>
                    <a:pt x="21886" y="20579"/>
                  </a:lnTo>
                  <a:lnTo>
                    <a:pt x="21982" y="20425"/>
                  </a:lnTo>
                  <a:lnTo>
                    <a:pt x="22058" y="20233"/>
                  </a:lnTo>
                  <a:lnTo>
                    <a:pt x="22116" y="20003"/>
                  </a:lnTo>
                  <a:lnTo>
                    <a:pt x="22135" y="19714"/>
                  </a:lnTo>
                  <a:lnTo>
                    <a:pt x="22155" y="19407"/>
                  </a:lnTo>
                  <a:lnTo>
                    <a:pt x="22155" y="18792"/>
                  </a:lnTo>
                  <a:lnTo>
                    <a:pt x="22135" y="17562"/>
                  </a:lnTo>
                  <a:lnTo>
                    <a:pt x="22135" y="17216"/>
                  </a:lnTo>
                  <a:lnTo>
                    <a:pt x="21982" y="17216"/>
                  </a:lnTo>
                  <a:lnTo>
                    <a:pt x="21962" y="17351"/>
                  </a:lnTo>
                  <a:lnTo>
                    <a:pt x="21962" y="17466"/>
                  </a:lnTo>
                  <a:lnTo>
                    <a:pt x="21924" y="17601"/>
                  </a:lnTo>
                  <a:lnTo>
                    <a:pt x="21886" y="17716"/>
                  </a:lnTo>
                  <a:lnTo>
                    <a:pt x="21847" y="17831"/>
                  </a:lnTo>
                  <a:lnTo>
                    <a:pt x="21770" y="17927"/>
                  </a:lnTo>
                  <a:lnTo>
                    <a:pt x="21693" y="18023"/>
                  </a:lnTo>
                  <a:lnTo>
                    <a:pt x="21617" y="18120"/>
                  </a:lnTo>
                  <a:lnTo>
                    <a:pt x="21713" y="18235"/>
                  </a:lnTo>
                  <a:lnTo>
                    <a:pt x="21789" y="18369"/>
                  </a:lnTo>
                  <a:lnTo>
                    <a:pt x="21847" y="18485"/>
                  </a:lnTo>
                  <a:lnTo>
                    <a:pt x="21886" y="18619"/>
                  </a:lnTo>
                  <a:lnTo>
                    <a:pt x="21924" y="18754"/>
                  </a:lnTo>
                  <a:lnTo>
                    <a:pt x="21924" y="18888"/>
                  </a:lnTo>
                  <a:lnTo>
                    <a:pt x="21905" y="19023"/>
                  </a:lnTo>
                  <a:lnTo>
                    <a:pt x="21866" y="19138"/>
                  </a:lnTo>
                  <a:lnTo>
                    <a:pt x="21828" y="19253"/>
                  </a:lnTo>
                  <a:lnTo>
                    <a:pt x="21751" y="19368"/>
                  </a:lnTo>
                  <a:lnTo>
                    <a:pt x="21674" y="19484"/>
                  </a:lnTo>
                  <a:lnTo>
                    <a:pt x="21578" y="19580"/>
                  </a:lnTo>
                  <a:lnTo>
                    <a:pt x="21463" y="19657"/>
                  </a:lnTo>
                  <a:lnTo>
                    <a:pt x="21348" y="19734"/>
                  </a:lnTo>
                  <a:lnTo>
                    <a:pt x="21194" y="19791"/>
                  </a:lnTo>
                  <a:lnTo>
                    <a:pt x="21040" y="19830"/>
                  </a:lnTo>
                  <a:lnTo>
                    <a:pt x="20963" y="20003"/>
                  </a:lnTo>
                  <a:lnTo>
                    <a:pt x="20848" y="20195"/>
                  </a:lnTo>
                  <a:lnTo>
                    <a:pt x="21021" y="20214"/>
                  </a:lnTo>
                  <a:lnTo>
                    <a:pt x="21175" y="20195"/>
                  </a:lnTo>
                  <a:lnTo>
                    <a:pt x="21348" y="20137"/>
                  </a:lnTo>
                  <a:lnTo>
                    <a:pt x="21540" y="20022"/>
                  </a:lnTo>
                  <a:lnTo>
                    <a:pt x="21597" y="20003"/>
                  </a:lnTo>
                  <a:lnTo>
                    <a:pt x="21674" y="20003"/>
                  </a:lnTo>
                  <a:lnTo>
                    <a:pt x="21713" y="20022"/>
                  </a:lnTo>
                  <a:lnTo>
                    <a:pt x="21770" y="20060"/>
                  </a:lnTo>
                  <a:lnTo>
                    <a:pt x="21789" y="20118"/>
                  </a:lnTo>
                  <a:lnTo>
                    <a:pt x="21809" y="20156"/>
                  </a:lnTo>
                  <a:lnTo>
                    <a:pt x="21789" y="20214"/>
                  </a:lnTo>
                  <a:lnTo>
                    <a:pt x="21751" y="20272"/>
                  </a:lnTo>
                  <a:lnTo>
                    <a:pt x="21617" y="20348"/>
                  </a:lnTo>
                  <a:lnTo>
                    <a:pt x="21482" y="20425"/>
                  </a:lnTo>
                  <a:lnTo>
                    <a:pt x="21348" y="20464"/>
                  </a:lnTo>
                  <a:lnTo>
                    <a:pt x="21213" y="20502"/>
                  </a:lnTo>
                  <a:lnTo>
                    <a:pt x="21059" y="20521"/>
                  </a:lnTo>
                  <a:lnTo>
                    <a:pt x="20925" y="20502"/>
                  </a:lnTo>
                  <a:lnTo>
                    <a:pt x="20790" y="20483"/>
                  </a:lnTo>
                  <a:lnTo>
                    <a:pt x="20656" y="20464"/>
                  </a:lnTo>
                  <a:lnTo>
                    <a:pt x="20541" y="20406"/>
                  </a:lnTo>
                  <a:lnTo>
                    <a:pt x="20406" y="20348"/>
                  </a:lnTo>
                  <a:lnTo>
                    <a:pt x="20291" y="20272"/>
                  </a:lnTo>
                  <a:lnTo>
                    <a:pt x="20175" y="20195"/>
                  </a:lnTo>
                  <a:lnTo>
                    <a:pt x="20060" y="20099"/>
                  </a:lnTo>
                  <a:lnTo>
                    <a:pt x="19964" y="19983"/>
                  </a:lnTo>
                  <a:lnTo>
                    <a:pt x="19868" y="19868"/>
                  </a:lnTo>
                  <a:lnTo>
                    <a:pt x="19772" y="19753"/>
                  </a:lnTo>
                  <a:lnTo>
                    <a:pt x="19657" y="19541"/>
                  </a:lnTo>
                  <a:lnTo>
                    <a:pt x="19561" y="19330"/>
                  </a:lnTo>
                  <a:lnTo>
                    <a:pt x="19465" y="19099"/>
                  </a:lnTo>
                  <a:lnTo>
                    <a:pt x="19388" y="18869"/>
                  </a:lnTo>
                  <a:lnTo>
                    <a:pt x="19311" y="18638"/>
                  </a:lnTo>
                  <a:lnTo>
                    <a:pt x="19253" y="18408"/>
                  </a:lnTo>
                  <a:lnTo>
                    <a:pt x="19157" y="17908"/>
                  </a:lnTo>
                  <a:lnTo>
                    <a:pt x="19099" y="17409"/>
                  </a:lnTo>
                  <a:lnTo>
                    <a:pt x="19042" y="16928"/>
                  </a:lnTo>
                  <a:lnTo>
                    <a:pt x="19003" y="16429"/>
                  </a:lnTo>
                  <a:lnTo>
                    <a:pt x="18946" y="15968"/>
                  </a:lnTo>
                  <a:lnTo>
                    <a:pt x="18792" y="14968"/>
                  </a:lnTo>
                  <a:lnTo>
                    <a:pt x="18600" y="13988"/>
                  </a:lnTo>
                  <a:lnTo>
                    <a:pt x="18389" y="12989"/>
                  </a:lnTo>
                  <a:lnTo>
                    <a:pt x="18120" y="11990"/>
                  </a:lnTo>
                  <a:lnTo>
                    <a:pt x="17831" y="11010"/>
                  </a:lnTo>
                  <a:lnTo>
                    <a:pt x="17524" y="10050"/>
                  </a:lnTo>
                  <a:lnTo>
                    <a:pt x="17197" y="9089"/>
                  </a:lnTo>
                  <a:lnTo>
                    <a:pt x="16851" y="8147"/>
                  </a:lnTo>
                  <a:lnTo>
                    <a:pt x="16506" y="7302"/>
                  </a:lnTo>
                  <a:lnTo>
                    <a:pt x="16102" y="6457"/>
                  </a:lnTo>
                  <a:lnTo>
                    <a:pt x="15910" y="6053"/>
                  </a:lnTo>
                  <a:lnTo>
                    <a:pt x="15679" y="5650"/>
                  </a:lnTo>
                  <a:lnTo>
                    <a:pt x="15449" y="5246"/>
                  </a:lnTo>
                  <a:lnTo>
                    <a:pt x="15218" y="4862"/>
                  </a:lnTo>
                  <a:lnTo>
                    <a:pt x="14968" y="4477"/>
                  </a:lnTo>
                  <a:lnTo>
                    <a:pt x="14699" y="4112"/>
                  </a:lnTo>
                  <a:lnTo>
                    <a:pt x="14411" y="3747"/>
                  </a:lnTo>
                  <a:lnTo>
                    <a:pt x="14123" y="3382"/>
                  </a:lnTo>
                  <a:lnTo>
                    <a:pt x="13816" y="3056"/>
                  </a:lnTo>
                  <a:lnTo>
                    <a:pt x="13489" y="2729"/>
                  </a:lnTo>
                  <a:lnTo>
                    <a:pt x="13162" y="2402"/>
                  </a:lnTo>
                  <a:lnTo>
                    <a:pt x="12816" y="2095"/>
                  </a:lnTo>
                  <a:lnTo>
                    <a:pt x="12336" y="1730"/>
                  </a:lnTo>
                  <a:lnTo>
                    <a:pt x="11837" y="1384"/>
                  </a:lnTo>
                  <a:lnTo>
                    <a:pt x="11299" y="1077"/>
                  </a:lnTo>
                  <a:lnTo>
                    <a:pt x="10761" y="788"/>
                  </a:lnTo>
                  <a:lnTo>
                    <a:pt x="10203" y="558"/>
                  </a:lnTo>
                  <a:lnTo>
                    <a:pt x="9627" y="346"/>
                  </a:lnTo>
                  <a:lnTo>
                    <a:pt x="9339" y="270"/>
                  </a:lnTo>
                  <a:lnTo>
                    <a:pt x="9050" y="193"/>
                  </a:lnTo>
                  <a:lnTo>
                    <a:pt x="8743" y="135"/>
                  </a:lnTo>
                  <a:lnTo>
                    <a:pt x="8436" y="77"/>
                  </a:lnTo>
                  <a:lnTo>
                    <a:pt x="8416" y="97"/>
                  </a:lnTo>
                  <a:lnTo>
                    <a:pt x="8397" y="116"/>
                  </a:lnTo>
                  <a:lnTo>
                    <a:pt x="8320" y="135"/>
                  </a:lnTo>
                  <a:lnTo>
                    <a:pt x="8263" y="116"/>
                  </a:lnTo>
                  <a:lnTo>
                    <a:pt x="8243" y="77"/>
                  </a:lnTo>
                  <a:lnTo>
                    <a:pt x="8224" y="39"/>
                  </a:lnTo>
                  <a:lnTo>
                    <a:pt x="7802" y="20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134bff66e60_0_0"/>
            <p:cNvSpPr/>
            <p:nvPr/>
          </p:nvSpPr>
          <p:spPr>
            <a:xfrm rot="-2443304">
              <a:off x="7761662" y="1578904"/>
              <a:ext cx="32652" cy="50362"/>
            </a:xfrm>
            <a:custGeom>
              <a:rect b="b" l="l" r="r" t="t"/>
              <a:pathLst>
                <a:path extrusionOk="0" h="1365" w="885">
                  <a:moveTo>
                    <a:pt x="39" y="0"/>
                  </a:moveTo>
                  <a:lnTo>
                    <a:pt x="1" y="20"/>
                  </a:lnTo>
                  <a:lnTo>
                    <a:pt x="1" y="58"/>
                  </a:lnTo>
                  <a:lnTo>
                    <a:pt x="155" y="404"/>
                  </a:lnTo>
                  <a:lnTo>
                    <a:pt x="308" y="731"/>
                  </a:lnTo>
                  <a:lnTo>
                    <a:pt x="520" y="1038"/>
                  </a:lnTo>
                  <a:lnTo>
                    <a:pt x="731" y="1326"/>
                  </a:lnTo>
                  <a:lnTo>
                    <a:pt x="769" y="1345"/>
                  </a:lnTo>
                  <a:lnTo>
                    <a:pt x="808" y="1365"/>
                  </a:lnTo>
                  <a:lnTo>
                    <a:pt x="865" y="1345"/>
                  </a:lnTo>
                  <a:lnTo>
                    <a:pt x="885" y="1307"/>
                  </a:lnTo>
                  <a:lnTo>
                    <a:pt x="885" y="1288"/>
                  </a:lnTo>
                  <a:lnTo>
                    <a:pt x="885" y="1249"/>
                  </a:lnTo>
                  <a:lnTo>
                    <a:pt x="865" y="1211"/>
                  </a:lnTo>
                  <a:lnTo>
                    <a:pt x="654" y="942"/>
                  </a:lnTo>
                  <a:lnTo>
                    <a:pt x="462" y="635"/>
                  </a:lnTo>
                  <a:lnTo>
                    <a:pt x="270" y="346"/>
                  </a:lnTo>
                  <a:lnTo>
                    <a:pt x="97" y="2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134bff66e60_0_0"/>
            <p:cNvSpPr/>
            <p:nvPr/>
          </p:nvSpPr>
          <p:spPr>
            <a:xfrm rot="-2443304">
              <a:off x="7688143" y="1368804"/>
              <a:ext cx="78735" cy="260924"/>
            </a:xfrm>
            <a:custGeom>
              <a:rect b="b" l="l" r="r" t="t"/>
              <a:pathLst>
                <a:path extrusionOk="0" h="7072" w="2134">
                  <a:moveTo>
                    <a:pt x="212" y="1"/>
                  </a:moveTo>
                  <a:lnTo>
                    <a:pt x="135" y="97"/>
                  </a:lnTo>
                  <a:lnTo>
                    <a:pt x="39" y="193"/>
                  </a:lnTo>
                  <a:lnTo>
                    <a:pt x="1" y="212"/>
                  </a:lnTo>
                  <a:lnTo>
                    <a:pt x="212" y="1057"/>
                  </a:lnTo>
                  <a:lnTo>
                    <a:pt x="385" y="1922"/>
                  </a:lnTo>
                  <a:lnTo>
                    <a:pt x="539" y="2787"/>
                  </a:lnTo>
                  <a:lnTo>
                    <a:pt x="654" y="3671"/>
                  </a:lnTo>
                  <a:lnTo>
                    <a:pt x="731" y="4228"/>
                  </a:lnTo>
                  <a:lnTo>
                    <a:pt x="808" y="4785"/>
                  </a:lnTo>
                  <a:lnTo>
                    <a:pt x="904" y="5342"/>
                  </a:lnTo>
                  <a:lnTo>
                    <a:pt x="962" y="5630"/>
                  </a:lnTo>
                  <a:lnTo>
                    <a:pt x="1039" y="5899"/>
                  </a:lnTo>
                  <a:lnTo>
                    <a:pt x="1154" y="6207"/>
                  </a:lnTo>
                  <a:lnTo>
                    <a:pt x="1327" y="6514"/>
                  </a:lnTo>
                  <a:lnTo>
                    <a:pt x="1423" y="6668"/>
                  </a:lnTo>
                  <a:lnTo>
                    <a:pt x="1519" y="6822"/>
                  </a:lnTo>
                  <a:lnTo>
                    <a:pt x="1653" y="6956"/>
                  </a:lnTo>
                  <a:lnTo>
                    <a:pt x="1769" y="7072"/>
                  </a:lnTo>
                  <a:lnTo>
                    <a:pt x="1807" y="7014"/>
                  </a:lnTo>
                  <a:lnTo>
                    <a:pt x="1865" y="6975"/>
                  </a:lnTo>
                  <a:lnTo>
                    <a:pt x="1922" y="6975"/>
                  </a:lnTo>
                  <a:lnTo>
                    <a:pt x="1961" y="6995"/>
                  </a:lnTo>
                  <a:lnTo>
                    <a:pt x="1980" y="7014"/>
                  </a:lnTo>
                  <a:lnTo>
                    <a:pt x="2076" y="6860"/>
                  </a:lnTo>
                  <a:lnTo>
                    <a:pt x="2134" y="6687"/>
                  </a:lnTo>
                  <a:lnTo>
                    <a:pt x="2134" y="6534"/>
                  </a:lnTo>
                  <a:lnTo>
                    <a:pt x="2095" y="6361"/>
                  </a:lnTo>
                  <a:lnTo>
                    <a:pt x="2095" y="6226"/>
                  </a:lnTo>
                  <a:lnTo>
                    <a:pt x="2057" y="6111"/>
                  </a:lnTo>
                  <a:lnTo>
                    <a:pt x="2018" y="5996"/>
                  </a:lnTo>
                  <a:lnTo>
                    <a:pt x="1961" y="5899"/>
                  </a:lnTo>
                  <a:lnTo>
                    <a:pt x="1865" y="5823"/>
                  </a:lnTo>
                  <a:lnTo>
                    <a:pt x="1769" y="5746"/>
                  </a:lnTo>
                  <a:lnTo>
                    <a:pt x="1653" y="5669"/>
                  </a:lnTo>
                  <a:lnTo>
                    <a:pt x="1519" y="5611"/>
                  </a:lnTo>
                  <a:lnTo>
                    <a:pt x="1461" y="5573"/>
                  </a:lnTo>
                  <a:lnTo>
                    <a:pt x="1442" y="5515"/>
                  </a:lnTo>
                  <a:lnTo>
                    <a:pt x="1442" y="5458"/>
                  </a:lnTo>
                  <a:lnTo>
                    <a:pt x="1480" y="5381"/>
                  </a:lnTo>
                  <a:lnTo>
                    <a:pt x="1577" y="5285"/>
                  </a:lnTo>
                  <a:lnTo>
                    <a:pt x="1653" y="5189"/>
                  </a:lnTo>
                  <a:lnTo>
                    <a:pt x="1730" y="5073"/>
                  </a:lnTo>
                  <a:lnTo>
                    <a:pt x="1788" y="4958"/>
                  </a:lnTo>
                  <a:lnTo>
                    <a:pt x="1807" y="4862"/>
                  </a:lnTo>
                  <a:lnTo>
                    <a:pt x="1846" y="4747"/>
                  </a:lnTo>
                  <a:lnTo>
                    <a:pt x="1846" y="4631"/>
                  </a:lnTo>
                  <a:lnTo>
                    <a:pt x="1846" y="4516"/>
                  </a:lnTo>
                  <a:lnTo>
                    <a:pt x="1846" y="4401"/>
                  </a:lnTo>
                  <a:lnTo>
                    <a:pt x="1807" y="4285"/>
                  </a:lnTo>
                  <a:lnTo>
                    <a:pt x="1769" y="4189"/>
                  </a:lnTo>
                  <a:lnTo>
                    <a:pt x="1730" y="4074"/>
                  </a:lnTo>
                  <a:lnTo>
                    <a:pt x="1596" y="3882"/>
                  </a:lnTo>
                  <a:lnTo>
                    <a:pt x="1423" y="3709"/>
                  </a:lnTo>
                  <a:lnTo>
                    <a:pt x="1365" y="3709"/>
                  </a:lnTo>
                  <a:lnTo>
                    <a:pt x="1308" y="3690"/>
                  </a:lnTo>
                  <a:lnTo>
                    <a:pt x="1269" y="3786"/>
                  </a:lnTo>
                  <a:lnTo>
                    <a:pt x="1250" y="3805"/>
                  </a:lnTo>
                  <a:lnTo>
                    <a:pt x="1231" y="3824"/>
                  </a:lnTo>
                  <a:lnTo>
                    <a:pt x="1154" y="3844"/>
                  </a:lnTo>
                  <a:lnTo>
                    <a:pt x="1096" y="3805"/>
                  </a:lnTo>
                  <a:lnTo>
                    <a:pt x="1077" y="3767"/>
                  </a:lnTo>
                  <a:lnTo>
                    <a:pt x="1077" y="3728"/>
                  </a:lnTo>
                  <a:lnTo>
                    <a:pt x="1077" y="3632"/>
                  </a:lnTo>
                  <a:lnTo>
                    <a:pt x="1096" y="3536"/>
                  </a:lnTo>
                  <a:lnTo>
                    <a:pt x="1135" y="3344"/>
                  </a:lnTo>
                  <a:lnTo>
                    <a:pt x="1135" y="3113"/>
                  </a:lnTo>
                  <a:lnTo>
                    <a:pt x="1115" y="2902"/>
                  </a:lnTo>
                  <a:lnTo>
                    <a:pt x="1115" y="2883"/>
                  </a:lnTo>
                  <a:lnTo>
                    <a:pt x="1115" y="2844"/>
                  </a:lnTo>
                  <a:lnTo>
                    <a:pt x="1173" y="2825"/>
                  </a:lnTo>
                  <a:lnTo>
                    <a:pt x="1231" y="2825"/>
                  </a:lnTo>
                  <a:lnTo>
                    <a:pt x="1250" y="2864"/>
                  </a:lnTo>
                  <a:lnTo>
                    <a:pt x="1327" y="3133"/>
                  </a:lnTo>
                  <a:lnTo>
                    <a:pt x="1346" y="3286"/>
                  </a:lnTo>
                  <a:lnTo>
                    <a:pt x="1346" y="3440"/>
                  </a:lnTo>
                  <a:lnTo>
                    <a:pt x="1423" y="3382"/>
                  </a:lnTo>
                  <a:lnTo>
                    <a:pt x="1500" y="3306"/>
                  </a:lnTo>
                  <a:lnTo>
                    <a:pt x="1557" y="3209"/>
                  </a:lnTo>
                  <a:lnTo>
                    <a:pt x="1596" y="3113"/>
                  </a:lnTo>
                  <a:lnTo>
                    <a:pt x="1615" y="2998"/>
                  </a:lnTo>
                  <a:lnTo>
                    <a:pt x="1634" y="2864"/>
                  </a:lnTo>
                  <a:lnTo>
                    <a:pt x="1634" y="2748"/>
                  </a:lnTo>
                  <a:lnTo>
                    <a:pt x="1634" y="2614"/>
                  </a:lnTo>
                  <a:lnTo>
                    <a:pt x="1615" y="2499"/>
                  </a:lnTo>
                  <a:lnTo>
                    <a:pt x="1596" y="2364"/>
                  </a:lnTo>
                  <a:lnTo>
                    <a:pt x="1538" y="2268"/>
                  </a:lnTo>
                  <a:lnTo>
                    <a:pt x="1500" y="2172"/>
                  </a:lnTo>
                  <a:lnTo>
                    <a:pt x="1423" y="2095"/>
                  </a:lnTo>
                  <a:lnTo>
                    <a:pt x="1346" y="2037"/>
                  </a:lnTo>
                  <a:lnTo>
                    <a:pt x="1269" y="1999"/>
                  </a:lnTo>
                  <a:lnTo>
                    <a:pt x="1154" y="1980"/>
                  </a:lnTo>
                  <a:lnTo>
                    <a:pt x="1077" y="1980"/>
                  </a:lnTo>
                  <a:lnTo>
                    <a:pt x="1019" y="1922"/>
                  </a:lnTo>
                  <a:lnTo>
                    <a:pt x="1000" y="1845"/>
                  </a:lnTo>
                  <a:lnTo>
                    <a:pt x="1039" y="1768"/>
                  </a:lnTo>
                  <a:lnTo>
                    <a:pt x="1096" y="1634"/>
                  </a:lnTo>
                  <a:lnTo>
                    <a:pt x="1154" y="1480"/>
                  </a:lnTo>
                  <a:lnTo>
                    <a:pt x="1192" y="1346"/>
                  </a:lnTo>
                  <a:lnTo>
                    <a:pt x="1211" y="1192"/>
                  </a:lnTo>
                  <a:lnTo>
                    <a:pt x="1211" y="1057"/>
                  </a:lnTo>
                  <a:lnTo>
                    <a:pt x="1192" y="923"/>
                  </a:lnTo>
                  <a:lnTo>
                    <a:pt x="1154" y="788"/>
                  </a:lnTo>
                  <a:lnTo>
                    <a:pt x="1096" y="673"/>
                  </a:lnTo>
                  <a:lnTo>
                    <a:pt x="1019" y="558"/>
                  </a:lnTo>
                  <a:lnTo>
                    <a:pt x="942" y="443"/>
                  </a:lnTo>
                  <a:lnTo>
                    <a:pt x="846" y="347"/>
                  </a:lnTo>
                  <a:lnTo>
                    <a:pt x="750" y="250"/>
                  </a:lnTo>
                  <a:lnTo>
                    <a:pt x="635" y="174"/>
                  </a:lnTo>
                  <a:lnTo>
                    <a:pt x="501" y="97"/>
                  </a:lnTo>
                  <a:lnTo>
                    <a:pt x="366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134bff66e60_0_0"/>
            <p:cNvSpPr/>
            <p:nvPr/>
          </p:nvSpPr>
          <p:spPr>
            <a:xfrm rot="-2443304">
              <a:off x="7759643" y="1561589"/>
              <a:ext cx="25568" cy="52502"/>
            </a:xfrm>
            <a:custGeom>
              <a:rect b="b" l="l" r="r" t="t"/>
              <a:pathLst>
                <a:path extrusionOk="0" h="1423" w="693">
                  <a:moveTo>
                    <a:pt x="39" y="0"/>
                  </a:moveTo>
                  <a:lnTo>
                    <a:pt x="1" y="20"/>
                  </a:lnTo>
                  <a:lnTo>
                    <a:pt x="1" y="39"/>
                  </a:lnTo>
                  <a:lnTo>
                    <a:pt x="78" y="404"/>
                  </a:lnTo>
                  <a:lnTo>
                    <a:pt x="135" y="596"/>
                  </a:lnTo>
                  <a:lnTo>
                    <a:pt x="193" y="769"/>
                  </a:lnTo>
                  <a:lnTo>
                    <a:pt x="270" y="942"/>
                  </a:lnTo>
                  <a:lnTo>
                    <a:pt x="347" y="1115"/>
                  </a:lnTo>
                  <a:lnTo>
                    <a:pt x="462" y="1268"/>
                  </a:lnTo>
                  <a:lnTo>
                    <a:pt x="577" y="1403"/>
                  </a:lnTo>
                  <a:lnTo>
                    <a:pt x="616" y="1422"/>
                  </a:lnTo>
                  <a:lnTo>
                    <a:pt x="654" y="1403"/>
                  </a:lnTo>
                  <a:lnTo>
                    <a:pt x="693" y="1384"/>
                  </a:lnTo>
                  <a:lnTo>
                    <a:pt x="673" y="1326"/>
                  </a:lnTo>
                  <a:lnTo>
                    <a:pt x="596" y="1192"/>
                  </a:lnTo>
                  <a:lnTo>
                    <a:pt x="520" y="1038"/>
                  </a:lnTo>
                  <a:lnTo>
                    <a:pt x="424" y="903"/>
                  </a:lnTo>
                  <a:lnTo>
                    <a:pt x="347" y="750"/>
                  </a:lnTo>
                  <a:lnTo>
                    <a:pt x="193" y="404"/>
                  </a:lnTo>
                  <a:lnTo>
                    <a:pt x="78" y="3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g134bff66e60_0_0"/>
            <p:cNvSpPr/>
            <p:nvPr/>
          </p:nvSpPr>
          <p:spPr>
            <a:xfrm rot="-2443304">
              <a:off x="7615210" y="1216737"/>
              <a:ext cx="120574" cy="410498"/>
            </a:xfrm>
            <a:custGeom>
              <a:rect b="b" l="l" r="r" t="t"/>
              <a:pathLst>
                <a:path extrusionOk="0" h="11126" w="3268">
                  <a:moveTo>
                    <a:pt x="1942" y="3478"/>
                  </a:moveTo>
                  <a:lnTo>
                    <a:pt x="1961" y="3497"/>
                  </a:lnTo>
                  <a:lnTo>
                    <a:pt x="1999" y="3612"/>
                  </a:lnTo>
                  <a:lnTo>
                    <a:pt x="2018" y="3728"/>
                  </a:lnTo>
                  <a:lnTo>
                    <a:pt x="2038" y="3862"/>
                  </a:lnTo>
                  <a:lnTo>
                    <a:pt x="2018" y="3977"/>
                  </a:lnTo>
                  <a:lnTo>
                    <a:pt x="2018" y="4112"/>
                  </a:lnTo>
                  <a:lnTo>
                    <a:pt x="1980" y="4227"/>
                  </a:lnTo>
                  <a:lnTo>
                    <a:pt x="1942" y="4343"/>
                  </a:lnTo>
                  <a:lnTo>
                    <a:pt x="1884" y="4439"/>
                  </a:lnTo>
                  <a:lnTo>
                    <a:pt x="1846" y="4477"/>
                  </a:lnTo>
                  <a:lnTo>
                    <a:pt x="1826" y="4477"/>
                  </a:lnTo>
                  <a:lnTo>
                    <a:pt x="1769" y="4458"/>
                  </a:lnTo>
                  <a:lnTo>
                    <a:pt x="1749" y="4419"/>
                  </a:lnTo>
                  <a:lnTo>
                    <a:pt x="1749" y="4381"/>
                  </a:lnTo>
                  <a:lnTo>
                    <a:pt x="1749" y="4362"/>
                  </a:lnTo>
                  <a:lnTo>
                    <a:pt x="1846" y="4150"/>
                  </a:lnTo>
                  <a:lnTo>
                    <a:pt x="1903" y="3958"/>
                  </a:lnTo>
                  <a:lnTo>
                    <a:pt x="1903" y="3747"/>
                  </a:lnTo>
                  <a:lnTo>
                    <a:pt x="1884" y="3516"/>
                  </a:lnTo>
                  <a:lnTo>
                    <a:pt x="1884" y="3497"/>
                  </a:lnTo>
                  <a:lnTo>
                    <a:pt x="1903" y="3478"/>
                  </a:lnTo>
                  <a:close/>
                  <a:moveTo>
                    <a:pt x="2249" y="3343"/>
                  </a:moveTo>
                  <a:lnTo>
                    <a:pt x="2249" y="3382"/>
                  </a:lnTo>
                  <a:lnTo>
                    <a:pt x="2307" y="3536"/>
                  </a:lnTo>
                  <a:lnTo>
                    <a:pt x="2345" y="3689"/>
                  </a:lnTo>
                  <a:lnTo>
                    <a:pt x="2364" y="3862"/>
                  </a:lnTo>
                  <a:lnTo>
                    <a:pt x="2384" y="4035"/>
                  </a:lnTo>
                  <a:lnTo>
                    <a:pt x="2384" y="4208"/>
                  </a:lnTo>
                  <a:lnTo>
                    <a:pt x="2364" y="4381"/>
                  </a:lnTo>
                  <a:lnTo>
                    <a:pt x="2326" y="4554"/>
                  </a:lnTo>
                  <a:lnTo>
                    <a:pt x="2268" y="4708"/>
                  </a:lnTo>
                  <a:lnTo>
                    <a:pt x="2268" y="4727"/>
                  </a:lnTo>
                  <a:lnTo>
                    <a:pt x="2230" y="4746"/>
                  </a:lnTo>
                  <a:lnTo>
                    <a:pt x="2172" y="4746"/>
                  </a:lnTo>
                  <a:lnTo>
                    <a:pt x="2134" y="4727"/>
                  </a:lnTo>
                  <a:lnTo>
                    <a:pt x="2115" y="4708"/>
                  </a:lnTo>
                  <a:lnTo>
                    <a:pt x="2115" y="4669"/>
                  </a:lnTo>
                  <a:lnTo>
                    <a:pt x="2172" y="4343"/>
                  </a:lnTo>
                  <a:lnTo>
                    <a:pt x="2191" y="4035"/>
                  </a:lnTo>
                  <a:lnTo>
                    <a:pt x="2172" y="3728"/>
                  </a:lnTo>
                  <a:lnTo>
                    <a:pt x="2134" y="3420"/>
                  </a:lnTo>
                  <a:lnTo>
                    <a:pt x="2134" y="3382"/>
                  </a:lnTo>
                  <a:lnTo>
                    <a:pt x="2134" y="3363"/>
                  </a:lnTo>
                  <a:lnTo>
                    <a:pt x="2172" y="3343"/>
                  </a:lnTo>
                  <a:close/>
                  <a:moveTo>
                    <a:pt x="673" y="0"/>
                  </a:moveTo>
                  <a:lnTo>
                    <a:pt x="520" y="39"/>
                  </a:lnTo>
                  <a:lnTo>
                    <a:pt x="539" y="173"/>
                  </a:lnTo>
                  <a:lnTo>
                    <a:pt x="539" y="327"/>
                  </a:lnTo>
                  <a:lnTo>
                    <a:pt x="520" y="480"/>
                  </a:lnTo>
                  <a:lnTo>
                    <a:pt x="462" y="615"/>
                  </a:lnTo>
                  <a:lnTo>
                    <a:pt x="404" y="730"/>
                  </a:lnTo>
                  <a:lnTo>
                    <a:pt x="328" y="846"/>
                  </a:lnTo>
                  <a:lnTo>
                    <a:pt x="232" y="942"/>
                  </a:lnTo>
                  <a:lnTo>
                    <a:pt x="116" y="1018"/>
                  </a:lnTo>
                  <a:lnTo>
                    <a:pt x="1" y="1095"/>
                  </a:lnTo>
                  <a:lnTo>
                    <a:pt x="116" y="1249"/>
                  </a:lnTo>
                  <a:lnTo>
                    <a:pt x="251" y="1422"/>
                  </a:lnTo>
                  <a:lnTo>
                    <a:pt x="366" y="1633"/>
                  </a:lnTo>
                  <a:lnTo>
                    <a:pt x="443" y="1825"/>
                  </a:lnTo>
                  <a:lnTo>
                    <a:pt x="481" y="2037"/>
                  </a:lnTo>
                  <a:lnTo>
                    <a:pt x="481" y="2133"/>
                  </a:lnTo>
                  <a:lnTo>
                    <a:pt x="462" y="2210"/>
                  </a:lnTo>
                  <a:lnTo>
                    <a:pt x="443" y="2306"/>
                  </a:lnTo>
                  <a:lnTo>
                    <a:pt x="385" y="2402"/>
                  </a:lnTo>
                  <a:lnTo>
                    <a:pt x="328" y="2479"/>
                  </a:lnTo>
                  <a:lnTo>
                    <a:pt x="251" y="2536"/>
                  </a:lnTo>
                  <a:lnTo>
                    <a:pt x="385" y="2767"/>
                  </a:lnTo>
                  <a:lnTo>
                    <a:pt x="501" y="2998"/>
                  </a:lnTo>
                  <a:lnTo>
                    <a:pt x="597" y="3228"/>
                  </a:lnTo>
                  <a:lnTo>
                    <a:pt x="673" y="3459"/>
                  </a:lnTo>
                  <a:lnTo>
                    <a:pt x="712" y="3708"/>
                  </a:lnTo>
                  <a:lnTo>
                    <a:pt x="712" y="3939"/>
                  </a:lnTo>
                  <a:lnTo>
                    <a:pt x="693" y="4054"/>
                  </a:lnTo>
                  <a:lnTo>
                    <a:pt x="673" y="4170"/>
                  </a:lnTo>
                  <a:lnTo>
                    <a:pt x="635" y="4285"/>
                  </a:lnTo>
                  <a:lnTo>
                    <a:pt x="577" y="4400"/>
                  </a:lnTo>
                  <a:lnTo>
                    <a:pt x="731" y="4439"/>
                  </a:lnTo>
                  <a:lnTo>
                    <a:pt x="885" y="4477"/>
                  </a:lnTo>
                  <a:lnTo>
                    <a:pt x="1039" y="4554"/>
                  </a:lnTo>
                  <a:lnTo>
                    <a:pt x="1173" y="4631"/>
                  </a:lnTo>
                  <a:lnTo>
                    <a:pt x="1288" y="4727"/>
                  </a:lnTo>
                  <a:lnTo>
                    <a:pt x="1384" y="4823"/>
                  </a:lnTo>
                  <a:lnTo>
                    <a:pt x="1480" y="4938"/>
                  </a:lnTo>
                  <a:lnTo>
                    <a:pt x="1557" y="5073"/>
                  </a:lnTo>
                  <a:lnTo>
                    <a:pt x="1615" y="5207"/>
                  </a:lnTo>
                  <a:lnTo>
                    <a:pt x="1673" y="5342"/>
                  </a:lnTo>
                  <a:lnTo>
                    <a:pt x="1692" y="5495"/>
                  </a:lnTo>
                  <a:lnTo>
                    <a:pt x="1711" y="5649"/>
                  </a:lnTo>
                  <a:lnTo>
                    <a:pt x="1711" y="5803"/>
                  </a:lnTo>
                  <a:lnTo>
                    <a:pt x="1692" y="5957"/>
                  </a:lnTo>
                  <a:lnTo>
                    <a:pt x="1653" y="6129"/>
                  </a:lnTo>
                  <a:lnTo>
                    <a:pt x="1615" y="6283"/>
                  </a:lnTo>
                  <a:lnTo>
                    <a:pt x="1730" y="6322"/>
                  </a:lnTo>
                  <a:lnTo>
                    <a:pt x="1826" y="6398"/>
                  </a:lnTo>
                  <a:lnTo>
                    <a:pt x="1922" y="6495"/>
                  </a:lnTo>
                  <a:lnTo>
                    <a:pt x="1999" y="6591"/>
                  </a:lnTo>
                  <a:lnTo>
                    <a:pt x="2076" y="6725"/>
                  </a:lnTo>
                  <a:lnTo>
                    <a:pt x="2134" y="6840"/>
                  </a:lnTo>
                  <a:lnTo>
                    <a:pt x="2172" y="6994"/>
                  </a:lnTo>
                  <a:lnTo>
                    <a:pt x="2211" y="7129"/>
                  </a:lnTo>
                  <a:lnTo>
                    <a:pt x="2230" y="7282"/>
                  </a:lnTo>
                  <a:lnTo>
                    <a:pt x="2230" y="7436"/>
                  </a:lnTo>
                  <a:lnTo>
                    <a:pt x="2211" y="7571"/>
                  </a:lnTo>
                  <a:lnTo>
                    <a:pt x="2172" y="7705"/>
                  </a:lnTo>
                  <a:lnTo>
                    <a:pt x="2134" y="7840"/>
                  </a:lnTo>
                  <a:lnTo>
                    <a:pt x="2057" y="7955"/>
                  </a:lnTo>
                  <a:lnTo>
                    <a:pt x="1980" y="8070"/>
                  </a:lnTo>
                  <a:lnTo>
                    <a:pt x="1884" y="8147"/>
                  </a:lnTo>
                  <a:lnTo>
                    <a:pt x="1980" y="8243"/>
                  </a:lnTo>
                  <a:lnTo>
                    <a:pt x="2076" y="8339"/>
                  </a:lnTo>
                  <a:lnTo>
                    <a:pt x="2153" y="8435"/>
                  </a:lnTo>
                  <a:lnTo>
                    <a:pt x="2211" y="8531"/>
                  </a:lnTo>
                  <a:lnTo>
                    <a:pt x="2268" y="8647"/>
                  </a:lnTo>
                  <a:lnTo>
                    <a:pt x="2307" y="8762"/>
                  </a:lnTo>
                  <a:lnTo>
                    <a:pt x="2345" y="8896"/>
                  </a:lnTo>
                  <a:lnTo>
                    <a:pt x="2364" y="9012"/>
                  </a:lnTo>
                  <a:lnTo>
                    <a:pt x="2364" y="9127"/>
                  </a:lnTo>
                  <a:lnTo>
                    <a:pt x="2364" y="9261"/>
                  </a:lnTo>
                  <a:lnTo>
                    <a:pt x="2345" y="9377"/>
                  </a:lnTo>
                  <a:lnTo>
                    <a:pt x="2307" y="9511"/>
                  </a:lnTo>
                  <a:lnTo>
                    <a:pt x="2268" y="9626"/>
                  </a:lnTo>
                  <a:lnTo>
                    <a:pt x="2211" y="9761"/>
                  </a:lnTo>
                  <a:lnTo>
                    <a:pt x="2134" y="9876"/>
                  </a:lnTo>
                  <a:lnTo>
                    <a:pt x="2057" y="9992"/>
                  </a:lnTo>
                  <a:lnTo>
                    <a:pt x="2211" y="10088"/>
                  </a:lnTo>
                  <a:lnTo>
                    <a:pt x="2345" y="10222"/>
                  </a:lnTo>
                  <a:lnTo>
                    <a:pt x="2441" y="10337"/>
                  </a:lnTo>
                  <a:lnTo>
                    <a:pt x="2537" y="10491"/>
                  </a:lnTo>
                  <a:lnTo>
                    <a:pt x="2595" y="10645"/>
                  </a:lnTo>
                  <a:lnTo>
                    <a:pt x="2653" y="10799"/>
                  </a:lnTo>
                  <a:lnTo>
                    <a:pt x="2672" y="10971"/>
                  </a:lnTo>
                  <a:lnTo>
                    <a:pt x="2672" y="11125"/>
                  </a:lnTo>
                  <a:lnTo>
                    <a:pt x="2768" y="11087"/>
                  </a:lnTo>
                  <a:lnTo>
                    <a:pt x="2845" y="11048"/>
                  </a:lnTo>
                  <a:lnTo>
                    <a:pt x="2941" y="10991"/>
                  </a:lnTo>
                  <a:lnTo>
                    <a:pt x="2998" y="10914"/>
                  </a:lnTo>
                  <a:lnTo>
                    <a:pt x="3056" y="10837"/>
                  </a:lnTo>
                  <a:lnTo>
                    <a:pt x="3114" y="10741"/>
                  </a:lnTo>
                  <a:lnTo>
                    <a:pt x="3152" y="10664"/>
                  </a:lnTo>
                  <a:lnTo>
                    <a:pt x="3171" y="10568"/>
                  </a:lnTo>
                  <a:lnTo>
                    <a:pt x="3191" y="10472"/>
                  </a:lnTo>
                  <a:lnTo>
                    <a:pt x="3191" y="10376"/>
                  </a:lnTo>
                  <a:lnTo>
                    <a:pt x="3171" y="10280"/>
                  </a:lnTo>
                  <a:lnTo>
                    <a:pt x="3152" y="10184"/>
                  </a:lnTo>
                  <a:lnTo>
                    <a:pt x="3114" y="10088"/>
                  </a:lnTo>
                  <a:lnTo>
                    <a:pt x="3056" y="10011"/>
                  </a:lnTo>
                  <a:lnTo>
                    <a:pt x="2998" y="9915"/>
                  </a:lnTo>
                  <a:lnTo>
                    <a:pt x="2902" y="9838"/>
                  </a:lnTo>
                  <a:lnTo>
                    <a:pt x="2864" y="9799"/>
                  </a:lnTo>
                  <a:lnTo>
                    <a:pt x="2864" y="9723"/>
                  </a:lnTo>
                  <a:lnTo>
                    <a:pt x="2864" y="9665"/>
                  </a:lnTo>
                  <a:lnTo>
                    <a:pt x="2902" y="9626"/>
                  </a:lnTo>
                  <a:lnTo>
                    <a:pt x="3018" y="9511"/>
                  </a:lnTo>
                  <a:lnTo>
                    <a:pt x="3114" y="9415"/>
                  </a:lnTo>
                  <a:lnTo>
                    <a:pt x="3171" y="9300"/>
                  </a:lnTo>
                  <a:lnTo>
                    <a:pt x="3229" y="9185"/>
                  </a:lnTo>
                  <a:lnTo>
                    <a:pt x="3267" y="9069"/>
                  </a:lnTo>
                  <a:lnTo>
                    <a:pt x="3267" y="8935"/>
                  </a:lnTo>
                  <a:lnTo>
                    <a:pt x="3267" y="8819"/>
                  </a:lnTo>
                  <a:lnTo>
                    <a:pt x="3248" y="8704"/>
                  </a:lnTo>
                  <a:lnTo>
                    <a:pt x="3191" y="8454"/>
                  </a:lnTo>
                  <a:lnTo>
                    <a:pt x="3075" y="8224"/>
                  </a:lnTo>
                  <a:lnTo>
                    <a:pt x="2941" y="7993"/>
                  </a:lnTo>
                  <a:lnTo>
                    <a:pt x="2806" y="7782"/>
                  </a:lnTo>
                  <a:lnTo>
                    <a:pt x="2672" y="7628"/>
                  </a:lnTo>
                  <a:lnTo>
                    <a:pt x="2633" y="7551"/>
                  </a:lnTo>
                  <a:lnTo>
                    <a:pt x="2614" y="7455"/>
                  </a:lnTo>
                  <a:lnTo>
                    <a:pt x="2614" y="7398"/>
                  </a:lnTo>
                  <a:lnTo>
                    <a:pt x="2633" y="7321"/>
                  </a:lnTo>
                  <a:lnTo>
                    <a:pt x="2710" y="7205"/>
                  </a:lnTo>
                  <a:lnTo>
                    <a:pt x="2806" y="7090"/>
                  </a:lnTo>
                  <a:lnTo>
                    <a:pt x="2883" y="6975"/>
                  </a:lnTo>
                  <a:lnTo>
                    <a:pt x="2941" y="6764"/>
                  </a:lnTo>
                  <a:lnTo>
                    <a:pt x="2979" y="6552"/>
                  </a:lnTo>
                  <a:lnTo>
                    <a:pt x="2960" y="6360"/>
                  </a:lnTo>
                  <a:lnTo>
                    <a:pt x="2902" y="6187"/>
                  </a:lnTo>
                  <a:lnTo>
                    <a:pt x="2825" y="6014"/>
                  </a:lnTo>
                  <a:lnTo>
                    <a:pt x="2710" y="5841"/>
                  </a:lnTo>
                  <a:lnTo>
                    <a:pt x="2576" y="5707"/>
                  </a:lnTo>
                  <a:lnTo>
                    <a:pt x="2422" y="5572"/>
                  </a:lnTo>
                  <a:lnTo>
                    <a:pt x="2287" y="5495"/>
                  </a:lnTo>
                  <a:lnTo>
                    <a:pt x="2268" y="5457"/>
                  </a:lnTo>
                  <a:lnTo>
                    <a:pt x="2268" y="5419"/>
                  </a:lnTo>
                  <a:lnTo>
                    <a:pt x="2230" y="5342"/>
                  </a:lnTo>
                  <a:lnTo>
                    <a:pt x="2249" y="5303"/>
                  </a:lnTo>
                  <a:lnTo>
                    <a:pt x="2249" y="5265"/>
                  </a:lnTo>
                  <a:lnTo>
                    <a:pt x="2384" y="5034"/>
                  </a:lnTo>
                  <a:lnTo>
                    <a:pt x="2460" y="4804"/>
                  </a:lnTo>
                  <a:lnTo>
                    <a:pt x="2537" y="4554"/>
                  </a:lnTo>
                  <a:lnTo>
                    <a:pt x="2576" y="4323"/>
                  </a:lnTo>
                  <a:lnTo>
                    <a:pt x="2614" y="4093"/>
                  </a:lnTo>
                  <a:lnTo>
                    <a:pt x="2614" y="3843"/>
                  </a:lnTo>
                  <a:lnTo>
                    <a:pt x="2576" y="3612"/>
                  </a:lnTo>
                  <a:lnTo>
                    <a:pt x="2537" y="3382"/>
                  </a:lnTo>
                  <a:lnTo>
                    <a:pt x="2460" y="3170"/>
                  </a:lnTo>
                  <a:lnTo>
                    <a:pt x="2384" y="2940"/>
                  </a:lnTo>
                  <a:lnTo>
                    <a:pt x="2268" y="2748"/>
                  </a:lnTo>
                  <a:lnTo>
                    <a:pt x="2134" y="2536"/>
                  </a:lnTo>
                  <a:lnTo>
                    <a:pt x="1980" y="2363"/>
                  </a:lnTo>
                  <a:lnTo>
                    <a:pt x="1807" y="2171"/>
                  </a:lnTo>
                  <a:lnTo>
                    <a:pt x="1615" y="2018"/>
                  </a:lnTo>
                  <a:lnTo>
                    <a:pt x="1404" y="1864"/>
                  </a:lnTo>
                  <a:lnTo>
                    <a:pt x="1384" y="1825"/>
                  </a:lnTo>
                  <a:lnTo>
                    <a:pt x="1365" y="1787"/>
                  </a:lnTo>
                  <a:lnTo>
                    <a:pt x="1365" y="1729"/>
                  </a:lnTo>
                  <a:lnTo>
                    <a:pt x="1384" y="1691"/>
                  </a:lnTo>
                  <a:lnTo>
                    <a:pt x="1461" y="1595"/>
                  </a:lnTo>
                  <a:lnTo>
                    <a:pt x="1519" y="1499"/>
                  </a:lnTo>
                  <a:lnTo>
                    <a:pt x="1577" y="1384"/>
                  </a:lnTo>
                  <a:lnTo>
                    <a:pt x="1615" y="1287"/>
                  </a:lnTo>
                  <a:lnTo>
                    <a:pt x="1653" y="1172"/>
                  </a:lnTo>
                  <a:lnTo>
                    <a:pt x="1653" y="1057"/>
                  </a:lnTo>
                  <a:lnTo>
                    <a:pt x="1653" y="942"/>
                  </a:lnTo>
                  <a:lnTo>
                    <a:pt x="1653" y="807"/>
                  </a:lnTo>
                  <a:lnTo>
                    <a:pt x="1596" y="634"/>
                  </a:lnTo>
                  <a:lnTo>
                    <a:pt x="1538" y="500"/>
                  </a:lnTo>
                  <a:lnTo>
                    <a:pt x="1461" y="384"/>
                  </a:lnTo>
                  <a:lnTo>
                    <a:pt x="1365" y="288"/>
                  </a:lnTo>
                  <a:lnTo>
                    <a:pt x="1250" y="211"/>
                  </a:lnTo>
                  <a:lnTo>
                    <a:pt x="1135" y="154"/>
                  </a:lnTo>
                  <a:lnTo>
                    <a:pt x="981" y="135"/>
                  </a:lnTo>
                  <a:lnTo>
                    <a:pt x="827" y="154"/>
                  </a:lnTo>
                  <a:lnTo>
                    <a:pt x="789" y="173"/>
                  </a:lnTo>
                  <a:lnTo>
                    <a:pt x="750" y="154"/>
                  </a:lnTo>
                  <a:lnTo>
                    <a:pt x="712" y="115"/>
                  </a:lnTo>
                  <a:lnTo>
                    <a:pt x="712" y="77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134bff66e60_0_0"/>
            <p:cNvSpPr/>
            <p:nvPr/>
          </p:nvSpPr>
          <p:spPr>
            <a:xfrm rot="-2443304">
              <a:off x="7572749" y="1099519"/>
              <a:ext cx="104266" cy="452337"/>
            </a:xfrm>
            <a:custGeom>
              <a:rect b="b" l="l" r="r" t="t"/>
              <a:pathLst>
                <a:path extrusionOk="0" h="12260" w="2826">
                  <a:moveTo>
                    <a:pt x="327" y="1"/>
                  </a:moveTo>
                  <a:lnTo>
                    <a:pt x="155" y="78"/>
                  </a:lnTo>
                  <a:lnTo>
                    <a:pt x="231" y="270"/>
                  </a:lnTo>
                  <a:lnTo>
                    <a:pt x="270" y="462"/>
                  </a:lnTo>
                  <a:lnTo>
                    <a:pt x="308" y="654"/>
                  </a:lnTo>
                  <a:lnTo>
                    <a:pt x="308" y="865"/>
                  </a:lnTo>
                  <a:lnTo>
                    <a:pt x="308" y="885"/>
                  </a:lnTo>
                  <a:lnTo>
                    <a:pt x="289" y="904"/>
                  </a:lnTo>
                  <a:lnTo>
                    <a:pt x="231" y="923"/>
                  </a:lnTo>
                  <a:lnTo>
                    <a:pt x="193" y="904"/>
                  </a:lnTo>
                  <a:lnTo>
                    <a:pt x="174" y="885"/>
                  </a:lnTo>
                  <a:lnTo>
                    <a:pt x="174" y="865"/>
                  </a:lnTo>
                  <a:lnTo>
                    <a:pt x="135" y="635"/>
                  </a:lnTo>
                  <a:lnTo>
                    <a:pt x="20" y="654"/>
                  </a:lnTo>
                  <a:lnTo>
                    <a:pt x="39" y="904"/>
                  </a:lnTo>
                  <a:lnTo>
                    <a:pt x="39" y="1173"/>
                  </a:lnTo>
                  <a:lnTo>
                    <a:pt x="1" y="1365"/>
                  </a:lnTo>
                  <a:lnTo>
                    <a:pt x="20" y="1480"/>
                  </a:lnTo>
                  <a:lnTo>
                    <a:pt x="78" y="1576"/>
                  </a:lnTo>
                  <a:lnTo>
                    <a:pt x="193" y="1749"/>
                  </a:lnTo>
                  <a:lnTo>
                    <a:pt x="289" y="1884"/>
                  </a:lnTo>
                  <a:lnTo>
                    <a:pt x="347" y="2018"/>
                  </a:lnTo>
                  <a:lnTo>
                    <a:pt x="404" y="2153"/>
                  </a:lnTo>
                  <a:lnTo>
                    <a:pt x="443" y="2307"/>
                  </a:lnTo>
                  <a:lnTo>
                    <a:pt x="462" y="2460"/>
                  </a:lnTo>
                  <a:lnTo>
                    <a:pt x="462" y="2595"/>
                  </a:lnTo>
                  <a:lnTo>
                    <a:pt x="443" y="2729"/>
                  </a:lnTo>
                  <a:lnTo>
                    <a:pt x="424" y="2864"/>
                  </a:lnTo>
                  <a:lnTo>
                    <a:pt x="366" y="2998"/>
                  </a:lnTo>
                  <a:lnTo>
                    <a:pt x="327" y="3114"/>
                  </a:lnTo>
                  <a:lnTo>
                    <a:pt x="251" y="3229"/>
                  </a:lnTo>
                  <a:lnTo>
                    <a:pt x="174" y="3344"/>
                  </a:lnTo>
                  <a:lnTo>
                    <a:pt x="270" y="3363"/>
                  </a:lnTo>
                  <a:lnTo>
                    <a:pt x="366" y="3402"/>
                  </a:lnTo>
                  <a:lnTo>
                    <a:pt x="539" y="3517"/>
                  </a:lnTo>
                  <a:lnTo>
                    <a:pt x="693" y="3632"/>
                  </a:lnTo>
                  <a:lnTo>
                    <a:pt x="808" y="3786"/>
                  </a:lnTo>
                  <a:lnTo>
                    <a:pt x="904" y="3940"/>
                  </a:lnTo>
                  <a:lnTo>
                    <a:pt x="981" y="4093"/>
                  </a:lnTo>
                  <a:lnTo>
                    <a:pt x="1019" y="4266"/>
                  </a:lnTo>
                  <a:lnTo>
                    <a:pt x="1038" y="4458"/>
                  </a:lnTo>
                  <a:lnTo>
                    <a:pt x="1019" y="4555"/>
                  </a:lnTo>
                  <a:lnTo>
                    <a:pt x="1000" y="4651"/>
                  </a:lnTo>
                  <a:lnTo>
                    <a:pt x="923" y="4843"/>
                  </a:lnTo>
                  <a:lnTo>
                    <a:pt x="846" y="5035"/>
                  </a:lnTo>
                  <a:lnTo>
                    <a:pt x="846" y="5131"/>
                  </a:lnTo>
                  <a:lnTo>
                    <a:pt x="846" y="5208"/>
                  </a:lnTo>
                  <a:lnTo>
                    <a:pt x="904" y="5265"/>
                  </a:lnTo>
                  <a:lnTo>
                    <a:pt x="1000" y="5342"/>
                  </a:lnTo>
                  <a:lnTo>
                    <a:pt x="1192" y="5496"/>
                  </a:lnTo>
                  <a:lnTo>
                    <a:pt x="1403" y="5707"/>
                  </a:lnTo>
                  <a:lnTo>
                    <a:pt x="1576" y="5957"/>
                  </a:lnTo>
                  <a:lnTo>
                    <a:pt x="1692" y="6149"/>
                  </a:lnTo>
                  <a:lnTo>
                    <a:pt x="1788" y="6361"/>
                  </a:lnTo>
                  <a:lnTo>
                    <a:pt x="1884" y="6572"/>
                  </a:lnTo>
                  <a:lnTo>
                    <a:pt x="1941" y="6783"/>
                  </a:lnTo>
                  <a:lnTo>
                    <a:pt x="1999" y="7052"/>
                  </a:lnTo>
                  <a:lnTo>
                    <a:pt x="2018" y="7321"/>
                  </a:lnTo>
                  <a:lnTo>
                    <a:pt x="1999" y="7590"/>
                  </a:lnTo>
                  <a:lnTo>
                    <a:pt x="1980" y="7859"/>
                  </a:lnTo>
                  <a:lnTo>
                    <a:pt x="1922" y="8109"/>
                  </a:lnTo>
                  <a:lnTo>
                    <a:pt x="1826" y="8378"/>
                  </a:lnTo>
                  <a:lnTo>
                    <a:pt x="1730" y="8628"/>
                  </a:lnTo>
                  <a:lnTo>
                    <a:pt x="1596" y="8859"/>
                  </a:lnTo>
                  <a:lnTo>
                    <a:pt x="1596" y="8878"/>
                  </a:lnTo>
                  <a:lnTo>
                    <a:pt x="1711" y="8935"/>
                  </a:lnTo>
                  <a:lnTo>
                    <a:pt x="1826" y="9012"/>
                  </a:lnTo>
                  <a:lnTo>
                    <a:pt x="1941" y="9108"/>
                  </a:lnTo>
                  <a:lnTo>
                    <a:pt x="2038" y="9204"/>
                  </a:lnTo>
                  <a:lnTo>
                    <a:pt x="2114" y="9300"/>
                  </a:lnTo>
                  <a:lnTo>
                    <a:pt x="2191" y="9416"/>
                  </a:lnTo>
                  <a:lnTo>
                    <a:pt x="2249" y="9550"/>
                  </a:lnTo>
                  <a:lnTo>
                    <a:pt x="2287" y="9685"/>
                  </a:lnTo>
                  <a:lnTo>
                    <a:pt x="2326" y="9838"/>
                  </a:lnTo>
                  <a:lnTo>
                    <a:pt x="2326" y="9992"/>
                  </a:lnTo>
                  <a:lnTo>
                    <a:pt x="2326" y="10146"/>
                  </a:lnTo>
                  <a:lnTo>
                    <a:pt x="2287" y="10300"/>
                  </a:lnTo>
                  <a:lnTo>
                    <a:pt x="2230" y="10434"/>
                  </a:lnTo>
                  <a:lnTo>
                    <a:pt x="2153" y="10588"/>
                  </a:lnTo>
                  <a:lnTo>
                    <a:pt x="2057" y="10742"/>
                  </a:lnTo>
                  <a:lnTo>
                    <a:pt x="2038" y="10799"/>
                  </a:lnTo>
                  <a:lnTo>
                    <a:pt x="2018" y="10857"/>
                  </a:lnTo>
                  <a:lnTo>
                    <a:pt x="2038" y="10934"/>
                  </a:lnTo>
                  <a:lnTo>
                    <a:pt x="2076" y="11030"/>
                  </a:lnTo>
                  <a:lnTo>
                    <a:pt x="2210" y="11222"/>
                  </a:lnTo>
                  <a:lnTo>
                    <a:pt x="2364" y="11395"/>
                  </a:lnTo>
                  <a:lnTo>
                    <a:pt x="2441" y="11491"/>
                  </a:lnTo>
                  <a:lnTo>
                    <a:pt x="2479" y="11568"/>
                  </a:lnTo>
                  <a:lnTo>
                    <a:pt x="2556" y="11741"/>
                  </a:lnTo>
                  <a:lnTo>
                    <a:pt x="2614" y="11914"/>
                  </a:lnTo>
                  <a:lnTo>
                    <a:pt x="2652" y="12087"/>
                  </a:lnTo>
                  <a:lnTo>
                    <a:pt x="2672" y="12259"/>
                  </a:lnTo>
                  <a:lnTo>
                    <a:pt x="2825" y="12259"/>
                  </a:lnTo>
                  <a:lnTo>
                    <a:pt x="2806" y="10876"/>
                  </a:lnTo>
                  <a:lnTo>
                    <a:pt x="2748" y="9493"/>
                  </a:lnTo>
                  <a:lnTo>
                    <a:pt x="2652" y="8109"/>
                  </a:lnTo>
                  <a:lnTo>
                    <a:pt x="2595" y="7417"/>
                  </a:lnTo>
                  <a:lnTo>
                    <a:pt x="2518" y="6726"/>
                  </a:lnTo>
                  <a:lnTo>
                    <a:pt x="2441" y="6034"/>
                  </a:lnTo>
                  <a:lnTo>
                    <a:pt x="2326" y="5362"/>
                  </a:lnTo>
                  <a:lnTo>
                    <a:pt x="2210" y="4670"/>
                  </a:lnTo>
                  <a:lnTo>
                    <a:pt x="2076" y="3997"/>
                  </a:lnTo>
                  <a:lnTo>
                    <a:pt x="1903" y="3325"/>
                  </a:lnTo>
                  <a:lnTo>
                    <a:pt x="1730" y="2652"/>
                  </a:lnTo>
                  <a:lnTo>
                    <a:pt x="1538" y="1999"/>
                  </a:lnTo>
                  <a:lnTo>
                    <a:pt x="1307" y="1346"/>
                  </a:lnTo>
                  <a:lnTo>
                    <a:pt x="1077" y="750"/>
                  </a:lnTo>
                  <a:lnTo>
                    <a:pt x="827" y="155"/>
                  </a:lnTo>
                  <a:lnTo>
                    <a:pt x="596" y="251"/>
                  </a:lnTo>
                  <a:lnTo>
                    <a:pt x="654" y="385"/>
                  </a:lnTo>
                  <a:lnTo>
                    <a:pt x="693" y="520"/>
                  </a:lnTo>
                  <a:lnTo>
                    <a:pt x="712" y="654"/>
                  </a:lnTo>
                  <a:lnTo>
                    <a:pt x="731" y="789"/>
                  </a:lnTo>
                  <a:lnTo>
                    <a:pt x="731" y="923"/>
                  </a:lnTo>
                  <a:lnTo>
                    <a:pt x="712" y="1077"/>
                  </a:lnTo>
                  <a:lnTo>
                    <a:pt x="673" y="1211"/>
                  </a:lnTo>
                  <a:lnTo>
                    <a:pt x="635" y="1346"/>
                  </a:lnTo>
                  <a:lnTo>
                    <a:pt x="616" y="1365"/>
                  </a:lnTo>
                  <a:lnTo>
                    <a:pt x="596" y="1384"/>
                  </a:lnTo>
                  <a:lnTo>
                    <a:pt x="539" y="1384"/>
                  </a:lnTo>
                  <a:lnTo>
                    <a:pt x="481" y="1346"/>
                  </a:lnTo>
                  <a:lnTo>
                    <a:pt x="481" y="1307"/>
                  </a:lnTo>
                  <a:lnTo>
                    <a:pt x="481" y="1288"/>
                  </a:lnTo>
                  <a:lnTo>
                    <a:pt x="539" y="1115"/>
                  </a:lnTo>
                  <a:lnTo>
                    <a:pt x="558" y="942"/>
                  </a:lnTo>
                  <a:lnTo>
                    <a:pt x="577" y="789"/>
                  </a:lnTo>
                  <a:lnTo>
                    <a:pt x="558" y="616"/>
                  </a:lnTo>
                  <a:lnTo>
                    <a:pt x="539" y="462"/>
                  </a:lnTo>
                  <a:lnTo>
                    <a:pt x="481" y="308"/>
                  </a:lnTo>
                  <a:lnTo>
                    <a:pt x="424" y="1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134bff66e60_0_0"/>
            <p:cNvSpPr/>
            <p:nvPr/>
          </p:nvSpPr>
          <p:spPr>
            <a:xfrm rot="-2443304">
              <a:off x="7481991" y="1123699"/>
              <a:ext cx="129761" cy="353088"/>
            </a:xfrm>
            <a:custGeom>
              <a:rect b="b" l="l" r="r" t="t"/>
              <a:pathLst>
                <a:path extrusionOk="0" h="9570" w="3517">
                  <a:moveTo>
                    <a:pt x="154" y="1"/>
                  </a:moveTo>
                  <a:lnTo>
                    <a:pt x="0" y="20"/>
                  </a:lnTo>
                  <a:lnTo>
                    <a:pt x="0" y="174"/>
                  </a:lnTo>
                  <a:lnTo>
                    <a:pt x="173" y="193"/>
                  </a:lnTo>
                  <a:lnTo>
                    <a:pt x="346" y="231"/>
                  </a:lnTo>
                  <a:lnTo>
                    <a:pt x="500" y="270"/>
                  </a:lnTo>
                  <a:lnTo>
                    <a:pt x="653" y="346"/>
                  </a:lnTo>
                  <a:lnTo>
                    <a:pt x="788" y="423"/>
                  </a:lnTo>
                  <a:lnTo>
                    <a:pt x="922" y="519"/>
                  </a:lnTo>
                  <a:lnTo>
                    <a:pt x="1018" y="635"/>
                  </a:lnTo>
                  <a:lnTo>
                    <a:pt x="1115" y="769"/>
                  </a:lnTo>
                  <a:lnTo>
                    <a:pt x="1191" y="884"/>
                  </a:lnTo>
                  <a:lnTo>
                    <a:pt x="1249" y="1038"/>
                  </a:lnTo>
                  <a:lnTo>
                    <a:pt x="1287" y="1192"/>
                  </a:lnTo>
                  <a:lnTo>
                    <a:pt x="1307" y="1346"/>
                  </a:lnTo>
                  <a:lnTo>
                    <a:pt x="1287" y="1499"/>
                  </a:lnTo>
                  <a:lnTo>
                    <a:pt x="1268" y="1672"/>
                  </a:lnTo>
                  <a:lnTo>
                    <a:pt x="1211" y="1845"/>
                  </a:lnTo>
                  <a:lnTo>
                    <a:pt x="1134" y="2018"/>
                  </a:lnTo>
                  <a:lnTo>
                    <a:pt x="1134" y="2057"/>
                  </a:lnTo>
                  <a:lnTo>
                    <a:pt x="1134" y="2095"/>
                  </a:lnTo>
                  <a:lnTo>
                    <a:pt x="1153" y="2133"/>
                  </a:lnTo>
                  <a:lnTo>
                    <a:pt x="1172" y="2172"/>
                  </a:lnTo>
                  <a:lnTo>
                    <a:pt x="1287" y="2249"/>
                  </a:lnTo>
                  <a:lnTo>
                    <a:pt x="1384" y="2345"/>
                  </a:lnTo>
                  <a:lnTo>
                    <a:pt x="1460" y="2460"/>
                  </a:lnTo>
                  <a:lnTo>
                    <a:pt x="1537" y="2556"/>
                  </a:lnTo>
                  <a:lnTo>
                    <a:pt x="1576" y="2671"/>
                  </a:lnTo>
                  <a:lnTo>
                    <a:pt x="1633" y="2787"/>
                  </a:lnTo>
                  <a:lnTo>
                    <a:pt x="1653" y="2902"/>
                  </a:lnTo>
                  <a:lnTo>
                    <a:pt x="1672" y="3017"/>
                  </a:lnTo>
                  <a:lnTo>
                    <a:pt x="1672" y="3133"/>
                  </a:lnTo>
                  <a:lnTo>
                    <a:pt x="1653" y="3248"/>
                  </a:lnTo>
                  <a:lnTo>
                    <a:pt x="1633" y="3363"/>
                  </a:lnTo>
                  <a:lnTo>
                    <a:pt x="1595" y="3478"/>
                  </a:lnTo>
                  <a:lnTo>
                    <a:pt x="1537" y="3594"/>
                  </a:lnTo>
                  <a:lnTo>
                    <a:pt x="1480" y="3709"/>
                  </a:lnTo>
                  <a:lnTo>
                    <a:pt x="1403" y="3805"/>
                  </a:lnTo>
                  <a:lnTo>
                    <a:pt x="1326" y="3920"/>
                  </a:lnTo>
                  <a:lnTo>
                    <a:pt x="1287" y="3959"/>
                  </a:lnTo>
                  <a:lnTo>
                    <a:pt x="1287" y="3997"/>
                  </a:lnTo>
                  <a:lnTo>
                    <a:pt x="1326" y="4074"/>
                  </a:lnTo>
                  <a:lnTo>
                    <a:pt x="1326" y="4112"/>
                  </a:lnTo>
                  <a:lnTo>
                    <a:pt x="1364" y="4151"/>
                  </a:lnTo>
                  <a:lnTo>
                    <a:pt x="1403" y="4170"/>
                  </a:lnTo>
                  <a:lnTo>
                    <a:pt x="1441" y="4151"/>
                  </a:lnTo>
                  <a:lnTo>
                    <a:pt x="1595" y="4132"/>
                  </a:lnTo>
                  <a:lnTo>
                    <a:pt x="1749" y="4151"/>
                  </a:lnTo>
                  <a:lnTo>
                    <a:pt x="1864" y="4208"/>
                  </a:lnTo>
                  <a:lnTo>
                    <a:pt x="1979" y="4285"/>
                  </a:lnTo>
                  <a:lnTo>
                    <a:pt x="2075" y="4381"/>
                  </a:lnTo>
                  <a:lnTo>
                    <a:pt x="2152" y="4497"/>
                  </a:lnTo>
                  <a:lnTo>
                    <a:pt x="2210" y="4631"/>
                  </a:lnTo>
                  <a:lnTo>
                    <a:pt x="2267" y="4804"/>
                  </a:lnTo>
                  <a:lnTo>
                    <a:pt x="2267" y="4939"/>
                  </a:lnTo>
                  <a:lnTo>
                    <a:pt x="2267" y="5054"/>
                  </a:lnTo>
                  <a:lnTo>
                    <a:pt x="2267" y="5169"/>
                  </a:lnTo>
                  <a:lnTo>
                    <a:pt x="2229" y="5284"/>
                  </a:lnTo>
                  <a:lnTo>
                    <a:pt x="2191" y="5381"/>
                  </a:lnTo>
                  <a:lnTo>
                    <a:pt x="2133" y="5496"/>
                  </a:lnTo>
                  <a:lnTo>
                    <a:pt x="2075" y="5592"/>
                  </a:lnTo>
                  <a:lnTo>
                    <a:pt x="1998" y="5688"/>
                  </a:lnTo>
                  <a:lnTo>
                    <a:pt x="1979" y="5726"/>
                  </a:lnTo>
                  <a:lnTo>
                    <a:pt x="1979" y="5784"/>
                  </a:lnTo>
                  <a:lnTo>
                    <a:pt x="1998" y="5822"/>
                  </a:lnTo>
                  <a:lnTo>
                    <a:pt x="2018" y="5861"/>
                  </a:lnTo>
                  <a:lnTo>
                    <a:pt x="2229" y="6015"/>
                  </a:lnTo>
                  <a:lnTo>
                    <a:pt x="2421" y="6168"/>
                  </a:lnTo>
                  <a:lnTo>
                    <a:pt x="2594" y="6360"/>
                  </a:lnTo>
                  <a:lnTo>
                    <a:pt x="2748" y="6533"/>
                  </a:lnTo>
                  <a:lnTo>
                    <a:pt x="2882" y="6745"/>
                  </a:lnTo>
                  <a:lnTo>
                    <a:pt x="2998" y="6937"/>
                  </a:lnTo>
                  <a:lnTo>
                    <a:pt x="3074" y="7167"/>
                  </a:lnTo>
                  <a:lnTo>
                    <a:pt x="3151" y="7379"/>
                  </a:lnTo>
                  <a:lnTo>
                    <a:pt x="3190" y="7609"/>
                  </a:lnTo>
                  <a:lnTo>
                    <a:pt x="3228" y="7840"/>
                  </a:lnTo>
                  <a:lnTo>
                    <a:pt x="3228" y="8090"/>
                  </a:lnTo>
                  <a:lnTo>
                    <a:pt x="3190" y="8320"/>
                  </a:lnTo>
                  <a:lnTo>
                    <a:pt x="3151" y="8551"/>
                  </a:lnTo>
                  <a:lnTo>
                    <a:pt x="3074" y="8801"/>
                  </a:lnTo>
                  <a:lnTo>
                    <a:pt x="2998" y="9031"/>
                  </a:lnTo>
                  <a:lnTo>
                    <a:pt x="2863" y="9262"/>
                  </a:lnTo>
                  <a:lnTo>
                    <a:pt x="2863" y="9300"/>
                  </a:lnTo>
                  <a:lnTo>
                    <a:pt x="2844" y="9339"/>
                  </a:lnTo>
                  <a:lnTo>
                    <a:pt x="2882" y="9416"/>
                  </a:lnTo>
                  <a:lnTo>
                    <a:pt x="2882" y="9454"/>
                  </a:lnTo>
                  <a:lnTo>
                    <a:pt x="2901" y="9492"/>
                  </a:lnTo>
                  <a:lnTo>
                    <a:pt x="3036" y="9569"/>
                  </a:lnTo>
                  <a:lnTo>
                    <a:pt x="3094" y="9435"/>
                  </a:lnTo>
                  <a:lnTo>
                    <a:pt x="3094" y="9416"/>
                  </a:lnTo>
                  <a:lnTo>
                    <a:pt x="3228" y="9185"/>
                  </a:lnTo>
                  <a:lnTo>
                    <a:pt x="3324" y="8935"/>
                  </a:lnTo>
                  <a:lnTo>
                    <a:pt x="3420" y="8666"/>
                  </a:lnTo>
                  <a:lnTo>
                    <a:pt x="3478" y="8416"/>
                  </a:lnTo>
                  <a:lnTo>
                    <a:pt x="3497" y="8147"/>
                  </a:lnTo>
                  <a:lnTo>
                    <a:pt x="3516" y="7878"/>
                  </a:lnTo>
                  <a:lnTo>
                    <a:pt x="3497" y="7609"/>
                  </a:lnTo>
                  <a:lnTo>
                    <a:pt x="3439" y="7340"/>
                  </a:lnTo>
                  <a:lnTo>
                    <a:pt x="3382" y="7129"/>
                  </a:lnTo>
                  <a:lnTo>
                    <a:pt x="3286" y="6918"/>
                  </a:lnTo>
                  <a:lnTo>
                    <a:pt x="3190" y="6706"/>
                  </a:lnTo>
                  <a:lnTo>
                    <a:pt x="3074" y="6514"/>
                  </a:lnTo>
                  <a:lnTo>
                    <a:pt x="2901" y="6264"/>
                  </a:lnTo>
                  <a:lnTo>
                    <a:pt x="2690" y="6053"/>
                  </a:lnTo>
                  <a:lnTo>
                    <a:pt x="2498" y="5899"/>
                  </a:lnTo>
                  <a:lnTo>
                    <a:pt x="2402" y="5822"/>
                  </a:lnTo>
                  <a:lnTo>
                    <a:pt x="2344" y="5765"/>
                  </a:lnTo>
                  <a:lnTo>
                    <a:pt x="2344" y="5688"/>
                  </a:lnTo>
                  <a:lnTo>
                    <a:pt x="2344" y="5592"/>
                  </a:lnTo>
                  <a:lnTo>
                    <a:pt x="2421" y="5400"/>
                  </a:lnTo>
                  <a:lnTo>
                    <a:pt x="2498" y="5208"/>
                  </a:lnTo>
                  <a:lnTo>
                    <a:pt x="2517" y="5112"/>
                  </a:lnTo>
                  <a:lnTo>
                    <a:pt x="2536" y="5015"/>
                  </a:lnTo>
                  <a:lnTo>
                    <a:pt x="2517" y="4823"/>
                  </a:lnTo>
                  <a:lnTo>
                    <a:pt x="2479" y="4650"/>
                  </a:lnTo>
                  <a:lnTo>
                    <a:pt x="2402" y="4497"/>
                  </a:lnTo>
                  <a:lnTo>
                    <a:pt x="2306" y="4343"/>
                  </a:lnTo>
                  <a:lnTo>
                    <a:pt x="2191" y="4189"/>
                  </a:lnTo>
                  <a:lnTo>
                    <a:pt x="2037" y="4074"/>
                  </a:lnTo>
                  <a:lnTo>
                    <a:pt x="1864" y="3959"/>
                  </a:lnTo>
                  <a:lnTo>
                    <a:pt x="1768" y="3920"/>
                  </a:lnTo>
                  <a:lnTo>
                    <a:pt x="1672" y="3901"/>
                  </a:lnTo>
                  <a:lnTo>
                    <a:pt x="1749" y="3786"/>
                  </a:lnTo>
                  <a:lnTo>
                    <a:pt x="1825" y="3671"/>
                  </a:lnTo>
                  <a:lnTo>
                    <a:pt x="1864" y="3555"/>
                  </a:lnTo>
                  <a:lnTo>
                    <a:pt x="1922" y="3421"/>
                  </a:lnTo>
                  <a:lnTo>
                    <a:pt x="1941" y="3286"/>
                  </a:lnTo>
                  <a:lnTo>
                    <a:pt x="1960" y="3152"/>
                  </a:lnTo>
                  <a:lnTo>
                    <a:pt x="1960" y="3017"/>
                  </a:lnTo>
                  <a:lnTo>
                    <a:pt x="1941" y="2864"/>
                  </a:lnTo>
                  <a:lnTo>
                    <a:pt x="1902" y="2710"/>
                  </a:lnTo>
                  <a:lnTo>
                    <a:pt x="1845" y="2575"/>
                  </a:lnTo>
                  <a:lnTo>
                    <a:pt x="1787" y="2441"/>
                  </a:lnTo>
                  <a:lnTo>
                    <a:pt x="1691" y="2306"/>
                  </a:lnTo>
                  <a:lnTo>
                    <a:pt x="1576" y="2133"/>
                  </a:lnTo>
                  <a:lnTo>
                    <a:pt x="1518" y="2037"/>
                  </a:lnTo>
                  <a:lnTo>
                    <a:pt x="1499" y="1922"/>
                  </a:lnTo>
                  <a:lnTo>
                    <a:pt x="1537" y="1730"/>
                  </a:lnTo>
                  <a:lnTo>
                    <a:pt x="1537" y="1461"/>
                  </a:lnTo>
                  <a:lnTo>
                    <a:pt x="1518" y="1211"/>
                  </a:lnTo>
                  <a:lnTo>
                    <a:pt x="1460" y="942"/>
                  </a:lnTo>
                  <a:lnTo>
                    <a:pt x="1345" y="692"/>
                  </a:lnTo>
                  <a:lnTo>
                    <a:pt x="1287" y="577"/>
                  </a:lnTo>
                  <a:lnTo>
                    <a:pt x="1211" y="481"/>
                  </a:lnTo>
                  <a:lnTo>
                    <a:pt x="1115" y="385"/>
                  </a:lnTo>
                  <a:lnTo>
                    <a:pt x="1018" y="289"/>
                  </a:lnTo>
                  <a:lnTo>
                    <a:pt x="922" y="212"/>
                  </a:lnTo>
                  <a:lnTo>
                    <a:pt x="807" y="154"/>
                  </a:lnTo>
                  <a:lnTo>
                    <a:pt x="692" y="97"/>
                  </a:lnTo>
                  <a:lnTo>
                    <a:pt x="577" y="58"/>
                  </a:lnTo>
                  <a:lnTo>
                    <a:pt x="442" y="2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134bff66e60_0_0"/>
            <p:cNvSpPr/>
            <p:nvPr/>
          </p:nvSpPr>
          <p:spPr>
            <a:xfrm rot="-2443304">
              <a:off x="7384951" y="1645125"/>
              <a:ext cx="38297" cy="48960"/>
            </a:xfrm>
            <a:custGeom>
              <a:rect b="b" l="l" r="r" t="t"/>
              <a:pathLst>
                <a:path extrusionOk="0" h="1327" w="1038">
                  <a:moveTo>
                    <a:pt x="39" y="1"/>
                  </a:moveTo>
                  <a:lnTo>
                    <a:pt x="0" y="20"/>
                  </a:lnTo>
                  <a:lnTo>
                    <a:pt x="20" y="59"/>
                  </a:lnTo>
                  <a:lnTo>
                    <a:pt x="193" y="424"/>
                  </a:lnTo>
                  <a:lnTo>
                    <a:pt x="385" y="750"/>
                  </a:lnTo>
                  <a:lnTo>
                    <a:pt x="519" y="904"/>
                  </a:lnTo>
                  <a:lnTo>
                    <a:pt x="635" y="1039"/>
                  </a:lnTo>
                  <a:lnTo>
                    <a:pt x="769" y="1173"/>
                  </a:lnTo>
                  <a:lnTo>
                    <a:pt x="923" y="1308"/>
                  </a:lnTo>
                  <a:lnTo>
                    <a:pt x="942" y="1327"/>
                  </a:lnTo>
                  <a:lnTo>
                    <a:pt x="980" y="1327"/>
                  </a:lnTo>
                  <a:lnTo>
                    <a:pt x="1019" y="1288"/>
                  </a:lnTo>
                  <a:lnTo>
                    <a:pt x="1038" y="1250"/>
                  </a:lnTo>
                  <a:lnTo>
                    <a:pt x="1019" y="1211"/>
                  </a:lnTo>
                  <a:lnTo>
                    <a:pt x="1000" y="1192"/>
                  </a:lnTo>
                  <a:lnTo>
                    <a:pt x="731" y="923"/>
                  </a:lnTo>
                  <a:lnTo>
                    <a:pt x="500" y="654"/>
                  </a:lnTo>
                  <a:lnTo>
                    <a:pt x="289" y="347"/>
                  </a:lnTo>
                  <a:lnTo>
                    <a:pt x="97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134bff66e60_0_0"/>
            <p:cNvSpPr/>
            <p:nvPr/>
          </p:nvSpPr>
          <p:spPr>
            <a:xfrm rot="-2443304">
              <a:off x="7651179" y="1338838"/>
              <a:ext cx="9962" cy="51801"/>
            </a:xfrm>
            <a:custGeom>
              <a:rect b="b" l="l" r="r" t="t"/>
              <a:pathLst>
                <a:path extrusionOk="0" h="1404" w="270">
                  <a:moveTo>
                    <a:pt x="58" y="0"/>
                  </a:moveTo>
                  <a:lnTo>
                    <a:pt x="20" y="20"/>
                  </a:lnTo>
                  <a:lnTo>
                    <a:pt x="20" y="39"/>
                  </a:lnTo>
                  <a:lnTo>
                    <a:pt x="20" y="77"/>
                  </a:lnTo>
                  <a:lnTo>
                    <a:pt x="58" y="385"/>
                  </a:lnTo>
                  <a:lnTo>
                    <a:pt x="77" y="692"/>
                  </a:lnTo>
                  <a:lnTo>
                    <a:pt x="58" y="1000"/>
                  </a:lnTo>
                  <a:lnTo>
                    <a:pt x="1" y="1326"/>
                  </a:lnTo>
                  <a:lnTo>
                    <a:pt x="1" y="1365"/>
                  </a:lnTo>
                  <a:lnTo>
                    <a:pt x="20" y="1384"/>
                  </a:lnTo>
                  <a:lnTo>
                    <a:pt x="58" y="1403"/>
                  </a:lnTo>
                  <a:lnTo>
                    <a:pt x="116" y="1403"/>
                  </a:lnTo>
                  <a:lnTo>
                    <a:pt x="154" y="1384"/>
                  </a:lnTo>
                  <a:lnTo>
                    <a:pt x="154" y="1365"/>
                  </a:lnTo>
                  <a:lnTo>
                    <a:pt x="212" y="1211"/>
                  </a:lnTo>
                  <a:lnTo>
                    <a:pt x="250" y="1038"/>
                  </a:lnTo>
                  <a:lnTo>
                    <a:pt x="270" y="865"/>
                  </a:lnTo>
                  <a:lnTo>
                    <a:pt x="270" y="692"/>
                  </a:lnTo>
                  <a:lnTo>
                    <a:pt x="250" y="519"/>
                  </a:lnTo>
                  <a:lnTo>
                    <a:pt x="231" y="346"/>
                  </a:lnTo>
                  <a:lnTo>
                    <a:pt x="193" y="193"/>
                  </a:lnTo>
                  <a:lnTo>
                    <a:pt x="135" y="3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134bff66e60_0_0"/>
            <p:cNvSpPr/>
            <p:nvPr/>
          </p:nvSpPr>
          <p:spPr>
            <a:xfrm rot="-2443304">
              <a:off x="7397734" y="1633416"/>
              <a:ext cx="26970" cy="43278"/>
            </a:xfrm>
            <a:custGeom>
              <a:rect b="b" l="l" r="r" t="t"/>
              <a:pathLst>
                <a:path extrusionOk="0" h="1173" w="731">
                  <a:moveTo>
                    <a:pt x="39" y="1"/>
                  </a:moveTo>
                  <a:lnTo>
                    <a:pt x="20" y="20"/>
                  </a:lnTo>
                  <a:lnTo>
                    <a:pt x="1" y="59"/>
                  </a:lnTo>
                  <a:lnTo>
                    <a:pt x="39" y="212"/>
                  </a:lnTo>
                  <a:lnTo>
                    <a:pt x="97" y="366"/>
                  </a:lnTo>
                  <a:lnTo>
                    <a:pt x="154" y="500"/>
                  </a:lnTo>
                  <a:lnTo>
                    <a:pt x="212" y="635"/>
                  </a:lnTo>
                  <a:lnTo>
                    <a:pt x="385" y="904"/>
                  </a:lnTo>
                  <a:lnTo>
                    <a:pt x="596" y="1135"/>
                  </a:lnTo>
                  <a:lnTo>
                    <a:pt x="616" y="1154"/>
                  </a:lnTo>
                  <a:lnTo>
                    <a:pt x="654" y="1173"/>
                  </a:lnTo>
                  <a:lnTo>
                    <a:pt x="692" y="1154"/>
                  </a:lnTo>
                  <a:lnTo>
                    <a:pt x="712" y="1135"/>
                  </a:lnTo>
                  <a:lnTo>
                    <a:pt x="731" y="1115"/>
                  </a:lnTo>
                  <a:lnTo>
                    <a:pt x="731" y="1077"/>
                  </a:lnTo>
                  <a:lnTo>
                    <a:pt x="731" y="1058"/>
                  </a:lnTo>
                  <a:lnTo>
                    <a:pt x="692" y="1019"/>
                  </a:lnTo>
                  <a:lnTo>
                    <a:pt x="596" y="923"/>
                  </a:lnTo>
                  <a:lnTo>
                    <a:pt x="500" y="808"/>
                  </a:lnTo>
                  <a:lnTo>
                    <a:pt x="327" y="577"/>
                  </a:lnTo>
                  <a:lnTo>
                    <a:pt x="212" y="308"/>
                  </a:lnTo>
                  <a:lnTo>
                    <a:pt x="116" y="39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134bff66e60_0_0"/>
            <p:cNvSpPr/>
            <p:nvPr/>
          </p:nvSpPr>
          <p:spPr>
            <a:xfrm rot="-2443304">
              <a:off x="7639263" y="1352942"/>
              <a:ext cx="10663" cy="36932"/>
            </a:xfrm>
            <a:custGeom>
              <a:rect b="b" l="l" r="r" t="t"/>
              <a:pathLst>
                <a:path extrusionOk="0" h="1001" w="289">
                  <a:moveTo>
                    <a:pt x="154" y="1"/>
                  </a:moveTo>
                  <a:lnTo>
                    <a:pt x="135" y="20"/>
                  </a:lnTo>
                  <a:lnTo>
                    <a:pt x="135" y="39"/>
                  </a:lnTo>
                  <a:lnTo>
                    <a:pt x="154" y="270"/>
                  </a:lnTo>
                  <a:lnTo>
                    <a:pt x="154" y="481"/>
                  </a:lnTo>
                  <a:lnTo>
                    <a:pt x="97" y="673"/>
                  </a:lnTo>
                  <a:lnTo>
                    <a:pt x="0" y="885"/>
                  </a:lnTo>
                  <a:lnTo>
                    <a:pt x="0" y="904"/>
                  </a:lnTo>
                  <a:lnTo>
                    <a:pt x="0" y="942"/>
                  </a:lnTo>
                  <a:lnTo>
                    <a:pt x="20" y="981"/>
                  </a:lnTo>
                  <a:lnTo>
                    <a:pt x="77" y="1000"/>
                  </a:lnTo>
                  <a:lnTo>
                    <a:pt x="97" y="1000"/>
                  </a:lnTo>
                  <a:lnTo>
                    <a:pt x="135" y="962"/>
                  </a:lnTo>
                  <a:lnTo>
                    <a:pt x="193" y="866"/>
                  </a:lnTo>
                  <a:lnTo>
                    <a:pt x="231" y="750"/>
                  </a:lnTo>
                  <a:lnTo>
                    <a:pt x="269" y="635"/>
                  </a:lnTo>
                  <a:lnTo>
                    <a:pt x="269" y="500"/>
                  </a:lnTo>
                  <a:lnTo>
                    <a:pt x="289" y="385"/>
                  </a:lnTo>
                  <a:lnTo>
                    <a:pt x="269" y="251"/>
                  </a:lnTo>
                  <a:lnTo>
                    <a:pt x="250" y="135"/>
                  </a:lnTo>
                  <a:lnTo>
                    <a:pt x="212" y="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134bff66e60_0_0"/>
            <p:cNvSpPr/>
            <p:nvPr/>
          </p:nvSpPr>
          <p:spPr>
            <a:xfrm rot="-2443304">
              <a:off x="7369529" y="1165530"/>
              <a:ext cx="152452" cy="345267"/>
            </a:xfrm>
            <a:custGeom>
              <a:rect b="b" l="l" r="r" t="t"/>
              <a:pathLst>
                <a:path extrusionOk="0" h="9358" w="4132">
                  <a:moveTo>
                    <a:pt x="423" y="1"/>
                  </a:moveTo>
                  <a:lnTo>
                    <a:pt x="307" y="20"/>
                  </a:lnTo>
                  <a:lnTo>
                    <a:pt x="211" y="58"/>
                  </a:lnTo>
                  <a:lnTo>
                    <a:pt x="96" y="116"/>
                  </a:lnTo>
                  <a:lnTo>
                    <a:pt x="0" y="173"/>
                  </a:lnTo>
                  <a:lnTo>
                    <a:pt x="346" y="615"/>
                  </a:lnTo>
                  <a:lnTo>
                    <a:pt x="673" y="1077"/>
                  </a:lnTo>
                  <a:lnTo>
                    <a:pt x="961" y="1557"/>
                  </a:lnTo>
                  <a:lnTo>
                    <a:pt x="1230" y="2018"/>
                  </a:lnTo>
                  <a:lnTo>
                    <a:pt x="1460" y="2441"/>
                  </a:lnTo>
                  <a:lnTo>
                    <a:pt x="1672" y="2844"/>
                  </a:lnTo>
                  <a:lnTo>
                    <a:pt x="2056" y="3690"/>
                  </a:lnTo>
                  <a:lnTo>
                    <a:pt x="2402" y="4554"/>
                  </a:lnTo>
                  <a:lnTo>
                    <a:pt x="2728" y="5438"/>
                  </a:lnTo>
                  <a:lnTo>
                    <a:pt x="3017" y="6322"/>
                  </a:lnTo>
                  <a:lnTo>
                    <a:pt x="3286" y="7206"/>
                  </a:lnTo>
                  <a:lnTo>
                    <a:pt x="3535" y="8109"/>
                  </a:lnTo>
                  <a:lnTo>
                    <a:pt x="3785" y="8993"/>
                  </a:lnTo>
                  <a:lnTo>
                    <a:pt x="3862" y="9358"/>
                  </a:lnTo>
                  <a:lnTo>
                    <a:pt x="3958" y="9243"/>
                  </a:lnTo>
                  <a:lnTo>
                    <a:pt x="4035" y="9127"/>
                  </a:lnTo>
                  <a:lnTo>
                    <a:pt x="4093" y="9012"/>
                  </a:lnTo>
                  <a:lnTo>
                    <a:pt x="4112" y="8897"/>
                  </a:lnTo>
                  <a:lnTo>
                    <a:pt x="4131" y="8762"/>
                  </a:lnTo>
                  <a:lnTo>
                    <a:pt x="4131" y="8647"/>
                  </a:lnTo>
                  <a:lnTo>
                    <a:pt x="4112" y="8512"/>
                  </a:lnTo>
                  <a:lnTo>
                    <a:pt x="4093" y="8397"/>
                  </a:lnTo>
                  <a:lnTo>
                    <a:pt x="3997" y="8147"/>
                  </a:lnTo>
                  <a:lnTo>
                    <a:pt x="3901" y="7898"/>
                  </a:lnTo>
                  <a:lnTo>
                    <a:pt x="3766" y="7667"/>
                  </a:lnTo>
                  <a:lnTo>
                    <a:pt x="3632" y="7456"/>
                  </a:lnTo>
                  <a:lnTo>
                    <a:pt x="3612" y="7398"/>
                  </a:lnTo>
                  <a:lnTo>
                    <a:pt x="3632" y="7360"/>
                  </a:lnTo>
                  <a:lnTo>
                    <a:pt x="3651" y="7302"/>
                  </a:lnTo>
                  <a:lnTo>
                    <a:pt x="3689" y="7283"/>
                  </a:lnTo>
                  <a:lnTo>
                    <a:pt x="3785" y="7225"/>
                  </a:lnTo>
                  <a:lnTo>
                    <a:pt x="3843" y="7167"/>
                  </a:lnTo>
                  <a:lnTo>
                    <a:pt x="3881" y="7110"/>
                  </a:lnTo>
                  <a:lnTo>
                    <a:pt x="3920" y="7033"/>
                  </a:lnTo>
                  <a:lnTo>
                    <a:pt x="3920" y="6956"/>
                  </a:lnTo>
                  <a:lnTo>
                    <a:pt x="3920" y="6860"/>
                  </a:lnTo>
                  <a:lnTo>
                    <a:pt x="3881" y="6687"/>
                  </a:lnTo>
                  <a:lnTo>
                    <a:pt x="3804" y="6495"/>
                  </a:lnTo>
                  <a:lnTo>
                    <a:pt x="3708" y="6322"/>
                  </a:lnTo>
                  <a:lnTo>
                    <a:pt x="3516" y="6053"/>
                  </a:lnTo>
                  <a:lnTo>
                    <a:pt x="3459" y="6034"/>
                  </a:lnTo>
                  <a:lnTo>
                    <a:pt x="3420" y="6034"/>
                  </a:lnTo>
                  <a:lnTo>
                    <a:pt x="3382" y="5995"/>
                  </a:lnTo>
                  <a:lnTo>
                    <a:pt x="3363" y="5957"/>
                  </a:lnTo>
                  <a:lnTo>
                    <a:pt x="3343" y="5918"/>
                  </a:lnTo>
                  <a:lnTo>
                    <a:pt x="3363" y="5861"/>
                  </a:lnTo>
                  <a:lnTo>
                    <a:pt x="3382" y="5822"/>
                  </a:lnTo>
                  <a:lnTo>
                    <a:pt x="3420" y="5803"/>
                  </a:lnTo>
                  <a:lnTo>
                    <a:pt x="3555" y="5746"/>
                  </a:lnTo>
                  <a:lnTo>
                    <a:pt x="3632" y="5688"/>
                  </a:lnTo>
                  <a:lnTo>
                    <a:pt x="3708" y="5611"/>
                  </a:lnTo>
                  <a:lnTo>
                    <a:pt x="3766" y="5515"/>
                  </a:lnTo>
                  <a:lnTo>
                    <a:pt x="3824" y="5419"/>
                  </a:lnTo>
                  <a:lnTo>
                    <a:pt x="3843" y="5304"/>
                  </a:lnTo>
                  <a:lnTo>
                    <a:pt x="3843" y="5188"/>
                  </a:lnTo>
                  <a:lnTo>
                    <a:pt x="3843" y="5073"/>
                  </a:lnTo>
                  <a:lnTo>
                    <a:pt x="3824" y="4958"/>
                  </a:lnTo>
                  <a:lnTo>
                    <a:pt x="3804" y="4843"/>
                  </a:lnTo>
                  <a:lnTo>
                    <a:pt x="3708" y="4612"/>
                  </a:lnTo>
                  <a:lnTo>
                    <a:pt x="3593" y="4420"/>
                  </a:lnTo>
                  <a:lnTo>
                    <a:pt x="3516" y="4324"/>
                  </a:lnTo>
                  <a:lnTo>
                    <a:pt x="3439" y="4266"/>
                  </a:lnTo>
                  <a:lnTo>
                    <a:pt x="3401" y="4228"/>
                  </a:lnTo>
                  <a:lnTo>
                    <a:pt x="3382" y="4170"/>
                  </a:lnTo>
                  <a:lnTo>
                    <a:pt x="3382" y="4132"/>
                  </a:lnTo>
                  <a:lnTo>
                    <a:pt x="3401" y="4074"/>
                  </a:lnTo>
                  <a:lnTo>
                    <a:pt x="3459" y="3997"/>
                  </a:lnTo>
                  <a:lnTo>
                    <a:pt x="3516" y="3882"/>
                  </a:lnTo>
                  <a:lnTo>
                    <a:pt x="3555" y="3767"/>
                  </a:lnTo>
                  <a:lnTo>
                    <a:pt x="3574" y="3632"/>
                  </a:lnTo>
                  <a:lnTo>
                    <a:pt x="3574" y="3498"/>
                  </a:lnTo>
                  <a:lnTo>
                    <a:pt x="3574" y="3363"/>
                  </a:lnTo>
                  <a:lnTo>
                    <a:pt x="3574" y="3248"/>
                  </a:lnTo>
                  <a:lnTo>
                    <a:pt x="3535" y="3113"/>
                  </a:lnTo>
                  <a:lnTo>
                    <a:pt x="3497" y="2998"/>
                  </a:lnTo>
                  <a:lnTo>
                    <a:pt x="3459" y="2883"/>
                  </a:lnTo>
                  <a:lnTo>
                    <a:pt x="3382" y="2767"/>
                  </a:lnTo>
                  <a:lnTo>
                    <a:pt x="3305" y="2691"/>
                  </a:lnTo>
                  <a:lnTo>
                    <a:pt x="3228" y="2614"/>
                  </a:lnTo>
                  <a:lnTo>
                    <a:pt x="3113" y="2556"/>
                  </a:lnTo>
                  <a:lnTo>
                    <a:pt x="2997" y="2537"/>
                  </a:lnTo>
                  <a:lnTo>
                    <a:pt x="2863" y="2537"/>
                  </a:lnTo>
                  <a:lnTo>
                    <a:pt x="2921" y="2691"/>
                  </a:lnTo>
                  <a:lnTo>
                    <a:pt x="2959" y="2844"/>
                  </a:lnTo>
                  <a:lnTo>
                    <a:pt x="2978" y="2998"/>
                  </a:lnTo>
                  <a:lnTo>
                    <a:pt x="2997" y="3132"/>
                  </a:lnTo>
                  <a:lnTo>
                    <a:pt x="2978" y="3190"/>
                  </a:lnTo>
                  <a:lnTo>
                    <a:pt x="2959" y="3209"/>
                  </a:lnTo>
                  <a:lnTo>
                    <a:pt x="2921" y="3229"/>
                  </a:lnTo>
                  <a:lnTo>
                    <a:pt x="2882" y="3248"/>
                  </a:lnTo>
                  <a:lnTo>
                    <a:pt x="2825" y="3229"/>
                  </a:lnTo>
                  <a:lnTo>
                    <a:pt x="2786" y="3229"/>
                  </a:lnTo>
                  <a:lnTo>
                    <a:pt x="2767" y="3190"/>
                  </a:lnTo>
                  <a:lnTo>
                    <a:pt x="2748" y="3152"/>
                  </a:lnTo>
                  <a:lnTo>
                    <a:pt x="2709" y="2863"/>
                  </a:lnTo>
                  <a:lnTo>
                    <a:pt x="2690" y="2729"/>
                  </a:lnTo>
                  <a:lnTo>
                    <a:pt x="2652" y="2594"/>
                  </a:lnTo>
                  <a:lnTo>
                    <a:pt x="2594" y="2479"/>
                  </a:lnTo>
                  <a:lnTo>
                    <a:pt x="2536" y="2364"/>
                  </a:lnTo>
                  <a:lnTo>
                    <a:pt x="2479" y="2249"/>
                  </a:lnTo>
                  <a:lnTo>
                    <a:pt x="2421" y="2133"/>
                  </a:lnTo>
                  <a:lnTo>
                    <a:pt x="2421" y="2095"/>
                  </a:lnTo>
                  <a:lnTo>
                    <a:pt x="2440" y="2056"/>
                  </a:lnTo>
                  <a:lnTo>
                    <a:pt x="2498" y="2056"/>
                  </a:lnTo>
                  <a:lnTo>
                    <a:pt x="2613" y="2133"/>
                  </a:lnTo>
                  <a:lnTo>
                    <a:pt x="2690" y="2229"/>
                  </a:lnTo>
                  <a:lnTo>
                    <a:pt x="2748" y="2095"/>
                  </a:lnTo>
                  <a:lnTo>
                    <a:pt x="2767" y="1941"/>
                  </a:lnTo>
                  <a:lnTo>
                    <a:pt x="2786" y="1787"/>
                  </a:lnTo>
                  <a:lnTo>
                    <a:pt x="2767" y="1653"/>
                  </a:lnTo>
                  <a:lnTo>
                    <a:pt x="2748" y="1499"/>
                  </a:lnTo>
                  <a:lnTo>
                    <a:pt x="2690" y="1365"/>
                  </a:lnTo>
                  <a:lnTo>
                    <a:pt x="2613" y="1230"/>
                  </a:lnTo>
                  <a:lnTo>
                    <a:pt x="2517" y="1096"/>
                  </a:lnTo>
                  <a:lnTo>
                    <a:pt x="2402" y="1000"/>
                  </a:lnTo>
                  <a:lnTo>
                    <a:pt x="2267" y="923"/>
                  </a:lnTo>
                  <a:lnTo>
                    <a:pt x="2152" y="865"/>
                  </a:lnTo>
                  <a:lnTo>
                    <a:pt x="1998" y="827"/>
                  </a:lnTo>
                  <a:lnTo>
                    <a:pt x="1864" y="808"/>
                  </a:lnTo>
                  <a:lnTo>
                    <a:pt x="1710" y="808"/>
                  </a:lnTo>
                  <a:lnTo>
                    <a:pt x="1556" y="827"/>
                  </a:lnTo>
                  <a:lnTo>
                    <a:pt x="1422" y="865"/>
                  </a:lnTo>
                  <a:lnTo>
                    <a:pt x="1364" y="865"/>
                  </a:lnTo>
                  <a:lnTo>
                    <a:pt x="1307" y="827"/>
                  </a:lnTo>
                  <a:lnTo>
                    <a:pt x="1287" y="769"/>
                  </a:lnTo>
                  <a:lnTo>
                    <a:pt x="1268" y="711"/>
                  </a:lnTo>
                  <a:lnTo>
                    <a:pt x="1249" y="596"/>
                  </a:lnTo>
                  <a:lnTo>
                    <a:pt x="1230" y="481"/>
                  </a:lnTo>
                  <a:lnTo>
                    <a:pt x="1191" y="385"/>
                  </a:lnTo>
                  <a:lnTo>
                    <a:pt x="1134" y="289"/>
                  </a:lnTo>
                  <a:lnTo>
                    <a:pt x="1076" y="212"/>
                  </a:lnTo>
                  <a:lnTo>
                    <a:pt x="999" y="135"/>
                  </a:lnTo>
                  <a:lnTo>
                    <a:pt x="922" y="77"/>
                  </a:lnTo>
                  <a:lnTo>
                    <a:pt x="826" y="39"/>
                  </a:lnTo>
                  <a:lnTo>
                    <a:pt x="730" y="2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134bff66e60_0_0"/>
            <p:cNvSpPr/>
            <p:nvPr/>
          </p:nvSpPr>
          <p:spPr>
            <a:xfrm rot="-2443304">
              <a:off x="7418837" y="1178783"/>
              <a:ext cx="69511" cy="142527"/>
            </a:xfrm>
            <a:custGeom>
              <a:rect b="b" l="l" r="r" t="t"/>
              <a:pathLst>
                <a:path extrusionOk="0" h="3863" w="1884">
                  <a:moveTo>
                    <a:pt x="135" y="1"/>
                  </a:moveTo>
                  <a:lnTo>
                    <a:pt x="116" y="39"/>
                  </a:lnTo>
                  <a:lnTo>
                    <a:pt x="39" y="39"/>
                  </a:lnTo>
                  <a:lnTo>
                    <a:pt x="1" y="20"/>
                  </a:lnTo>
                  <a:lnTo>
                    <a:pt x="97" y="173"/>
                  </a:lnTo>
                  <a:lnTo>
                    <a:pt x="154" y="308"/>
                  </a:lnTo>
                  <a:lnTo>
                    <a:pt x="212" y="462"/>
                  </a:lnTo>
                  <a:lnTo>
                    <a:pt x="231" y="635"/>
                  </a:lnTo>
                  <a:lnTo>
                    <a:pt x="251" y="788"/>
                  </a:lnTo>
                  <a:lnTo>
                    <a:pt x="212" y="961"/>
                  </a:lnTo>
                  <a:lnTo>
                    <a:pt x="174" y="1134"/>
                  </a:lnTo>
                  <a:lnTo>
                    <a:pt x="78" y="1307"/>
                  </a:lnTo>
                  <a:lnTo>
                    <a:pt x="193" y="1307"/>
                  </a:lnTo>
                  <a:lnTo>
                    <a:pt x="289" y="1326"/>
                  </a:lnTo>
                  <a:lnTo>
                    <a:pt x="404" y="1365"/>
                  </a:lnTo>
                  <a:lnTo>
                    <a:pt x="500" y="1422"/>
                  </a:lnTo>
                  <a:lnTo>
                    <a:pt x="596" y="1499"/>
                  </a:lnTo>
                  <a:lnTo>
                    <a:pt x="673" y="1576"/>
                  </a:lnTo>
                  <a:lnTo>
                    <a:pt x="827" y="1768"/>
                  </a:lnTo>
                  <a:lnTo>
                    <a:pt x="885" y="1903"/>
                  </a:lnTo>
                  <a:lnTo>
                    <a:pt x="942" y="2018"/>
                  </a:lnTo>
                  <a:lnTo>
                    <a:pt x="981" y="2153"/>
                  </a:lnTo>
                  <a:lnTo>
                    <a:pt x="981" y="2287"/>
                  </a:lnTo>
                  <a:lnTo>
                    <a:pt x="981" y="2556"/>
                  </a:lnTo>
                  <a:lnTo>
                    <a:pt x="942" y="2844"/>
                  </a:lnTo>
                  <a:lnTo>
                    <a:pt x="923" y="3017"/>
                  </a:lnTo>
                  <a:lnTo>
                    <a:pt x="942" y="3075"/>
                  </a:lnTo>
                  <a:lnTo>
                    <a:pt x="942" y="3113"/>
                  </a:lnTo>
                  <a:lnTo>
                    <a:pt x="1019" y="3229"/>
                  </a:lnTo>
                  <a:lnTo>
                    <a:pt x="1154" y="3401"/>
                  </a:lnTo>
                  <a:lnTo>
                    <a:pt x="1269" y="3632"/>
                  </a:lnTo>
                  <a:lnTo>
                    <a:pt x="1327" y="3747"/>
                  </a:lnTo>
                  <a:lnTo>
                    <a:pt x="1346" y="3863"/>
                  </a:lnTo>
                  <a:lnTo>
                    <a:pt x="1499" y="3824"/>
                  </a:lnTo>
                  <a:lnTo>
                    <a:pt x="1499" y="3786"/>
                  </a:lnTo>
                  <a:lnTo>
                    <a:pt x="1538" y="3747"/>
                  </a:lnTo>
                  <a:lnTo>
                    <a:pt x="1615" y="3632"/>
                  </a:lnTo>
                  <a:lnTo>
                    <a:pt x="1692" y="3536"/>
                  </a:lnTo>
                  <a:lnTo>
                    <a:pt x="1749" y="3421"/>
                  </a:lnTo>
                  <a:lnTo>
                    <a:pt x="1807" y="3305"/>
                  </a:lnTo>
                  <a:lnTo>
                    <a:pt x="1845" y="3190"/>
                  </a:lnTo>
                  <a:lnTo>
                    <a:pt x="1865" y="3075"/>
                  </a:lnTo>
                  <a:lnTo>
                    <a:pt x="1884" y="2960"/>
                  </a:lnTo>
                  <a:lnTo>
                    <a:pt x="1884" y="2844"/>
                  </a:lnTo>
                  <a:lnTo>
                    <a:pt x="1865" y="2729"/>
                  </a:lnTo>
                  <a:lnTo>
                    <a:pt x="1845" y="2614"/>
                  </a:lnTo>
                  <a:lnTo>
                    <a:pt x="1788" y="2498"/>
                  </a:lnTo>
                  <a:lnTo>
                    <a:pt x="1749" y="2383"/>
                  </a:lnTo>
                  <a:lnTo>
                    <a:pt x="1672" y="2287"/>
                  </a:lnTo>
                  <a:lnTo>
                    <a:pt x="1596" y="2172"/>
                  </a:lnTo>
                  <a:lnTo>
                    <a:pt x="1499" y="2076"/>
                  </a:lnTo>
                  <a:lnTo>
                    <a:pt x="1384" y="1999"/>
                  </a:lnTo>
                  <a:lnTo>
                    <a:pt x="1365" y="1960"/>
                  </a:lnTo>
                  <a:lnTo>
                    <a:pt x="1346" y="1922"/>
                  </a:lnTo>
                  <a:lnTo>
                    <a:pt x="1346" y="1884"/>
                  </a:lnTo>
                  <a:lnTo>
                    <a:pt x="1346" y="1845"/>
                  </a:lnTo>
                  <a:lnTo>
                    <a:pt x="1423" y="1672"/>
                  </a:lnTo>
                  <a:lnTo>
                    <a:pt x="1480" y="1499"/>
                  </a:lnTo>
                  <a:lnTo>
                    <a:pt x="1499" y="1326"/>
                  </a:lnTo>
                  <a:lnTo>
                    <a:pt x="1519" y="1173"/>
                  </a:lnTo>
                  <a:lnTo>
                    <a:pt x="1499" y="1019"/>
                  </a:lnTo>
                  <a:lnTo>
                    <a:pt x="1461" y="865"/>
                  </a:lnTo>
                  <a:lnTo>
                    <a:pt x="1403" y="711"/>
                  </a:lnTo>
                  <a:lnTo>
                    <a:pt x="1327" y="596"/>
                  </a:lnTo>
                  <a:lnTo>
                    <a:pt x="1230" y="462"/>
                  </a:lnTo>
                  <a:lnTo>
                    <a:pt x="1134" y="346"/>
                  </a:lnTo>
                  <a:lnTo>
                    <a:pt x="1000" y="250"/>
                  </a:lnTo>
                  <a:lnTo>
                    <a:pt x="865" y="173"/>
                  </a:lnTo>
                  <a:lnTo>
                    <a:pt x="712" y="97"/>
                  </a:lnTo>
                  <a:lnTo>
                    <a:pt x="558" y="58"/>
                  </a:lnTo>
                  <a:lnTo>
                    <a:pt x="385" y="20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134bff66e60_0_0"/>
            <p:cNvSpPr/>
            <p:nvPr/>
          </p:nvSpPr>
          <p:spPr>
            <a:xfrm rot="-2443304">
              <a:off x="7302407" y="1374567"/>
              <a:ext cx="19186" cy="48960"/>
            </a:xfrm>
            <a:custGeom>
              <a:rect b="b" l="l" r="r" t="t"/>
              <a:pathLst>
                <a:path extrusionOk="0" h="1327" w="520">
                  <a:moveTo>
                    <a:pt x="20" y="1"/>
                  </a:moveTo>
                  <a:lnTo>
                    <a:pt x="1" y="39"/>
                  </a:lnTo>
                  <a:lnTo>
                    <a:pt x="1" y="212"/>
                  </a:lnTo>
                  <a:lnTo>
                    <a:pt x="20" y="366"/>
                  </a:lnTo>
                  <a:lnTo>
                    <a:pt x="58" y="539"/>
                  </a:lnTo>
                  <a:lnTo>
                    <a:pt x="97" y="693"/>
                  </a:lnTo>
                  <a:lnTo>
                    <a:pt x="154" y="866"/>
                  </a:lnTo>
                  <a:lnTo>
                    <a:pt x="212" y="1019"/>
                  </a:lnTo>
                  <a:lnTo>
                    <a:pt x="289" y="1154"/>
                  </a:lnTo>
                  <a:lnTo>
                    <a:pt x="404" y="1307"/>
                  </a:lnTo>
                  <a:lnTo>
                    <a:pt x="442" y="1327"/>
                  </a:lnTo>
                  <a:lnTo>
                    <a:pt x="481" y="1307"/>
                  </a:lnTo>
                  <a:lnTo>
                    <a:pt x="519" y="1269"/>
                  </a:lnTo>
                  <a:lnTo>
                    <a:pt x="519" y="1250"/>
                  </a:lnTo>
                  <a:lnTo>
                    <a:pt x="500" y="1231"/>
                  </a:lnTo>
                  <a:lnTo>
                    <a:pt x="346" y="942"/>
                  </a:lnTo>
                  <a:lnTo>
                    <a:pt x="231" y="654"/>
                  </a:lnTo>
                  <a:lnTo>
                    <a:pt x="173" y="500"/>
                  </a:lnTo>
                  <a:lnTo>
                    <a:pt x="135" y="347"/>
                  </a:lnTo>
                  <a:lnTo>
                    <a:pt x="116" y="193"/>
                  </a:lnTo>
                  <a:lnTo>
                    <a:pt x="97" y="3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134bff66e60_0_0"/>
            <p:cNvSpPr/>
            <p:nvPr/>
          </p:nvSpPr>
          <p:spPr>
            <a:xfrm rot="-2443304">
              <a:off x="7460903" y="1166872"/>
              <a:ext cx="14906" cy="53941"/>
            </a:xfrm>
            <a:custGeom>
              <a:rect b="b" l="l" r="r" t="t"/>
              <a:pathLst>
                <a:path extrusionOk="0" h="1462" w="404">
                  <a:moveTo>
                    <a:pt x="58" y="1"/>
                  </a:moveTo>
                  <a:lnTo>
                    <a:pt x="20" y="20"/>
                  </a:lnTo>
                  <a:lnTo>
                    <a:pt x="0" y="39"/>
                  </a:lnTo>
                  <a:lnTo>
                    <a:pt x="0" y="78"/>
                  </a:lnTo>
                  <a:lnTo>
                    <a:pt x="97" y="232"/>
                  </a:lnTo>
                  <a:lnTo>
                    <a:pt x="154" y="385"/>
                  </a:lnTo>
                  <a:lnTo>
                    <a:pt x="212" y="539"/>
                  </a:lnTo>
                  <a:lnTo>
                    <a:pt x="231" y="693"/>
                  </a:lnTo>
                  <a:lnTo>
                    <a:pt x="250" y="866"/>
                  </a:lnTo>
                  <a:lnTo>
                    <a:pt x="231" y="1019"/>
                  </a:lnTo>
                  <a:lnTo>
                    <a:pt x="212" y="1192"/>
                  </a:lnTo>
                  <a:lnTo>
                    <a:pt x="154" y="1365"/>
                  </a:lnTo>
                  <a:lnTo>
                    <a:pt x="154" y="1384"/>
                  </a:lnTo>
                  <a:lnTo>
                    <a:pt x="154" y="1423"/>
                  </a:lnTo>
                  <a:lnTo>
                    <a:pt x="212" y="1461"/>
                  </a:lnTo>
                  <a:lnTo>
                    <a:pt x="269" y="1461"/>
                  </a:lnTo>
                  <a:lnTo>
                    <a:pt x="289" y="1442"/>
                  </a:lnTo>
                  <a:lnTo>
                    <a:pt x="308" y="1423"/>
                  </a:lnTo>
                  <a:lnTo>
                    <a:pt x="346" y="1288"/>
                  </a:lnTo>
                  <a:lnTo>
                    <a:pt x="385" y="1154"/>
                  </a:lnTo>
                  <a:lnTo>
                    <a:pt x="404" y="1000"/>
                  </a:lnTo>
                  <a:lnTo>
                    <a:pt x="404" y="866"/>
                  </a:lnTo>
                  <a:lnTo>
                    <a:pt x="385" y="731"/>
                  </a:lnTo>
                  <a:lnTo>
                    <a:pt x="366" y="597"/>
                  </a:lnTo>
                  <a:lnTo>
                    <a:pt x="327" y="462"/>
                  </a:lnTo>
                  <a:lnTo>
                    <a:pt x="269" y="328"/>
                  </a:lnTo>
                  <a:lnTo>
                    <a:pt x="193" y="174"/>
                  </a:lnTo>
                  <a:lnTo>
                    <a:pt x="77" y="20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g134bff66e60_0_0"/>
            <p:cNvSpPr/>
            <p:nvPr/>
          </p:nvSpPr>
          <p:spPr>
            <a:xfrm rot="-2443304">
              <a:off x="7280295" y="1374049"/>
              <a:ext cx="16345" cy="47521"/>
            </a:xfrm>
            <a:custGeom>
              <a:rect b="b" l="l" r="r" t="t"/>
              <a:pathLst>
                <a:path extrusionOk="0" h="1288" w="443">
                  <a:moveTo>
                    <a:pt x="20" y="0"/>
                  </a:moveTo>
                  <a:lnTo>
                    <a:pt x="1" y="39"/>
                  </a:lnTo>
                  <a:lnTo>
                    <a:pt x="1" y="192"/>
                  </a:lnTo>
                  <a:lnTo>
                    <a:pt x="1" y="346"/>
                  </a:lnTo>
                  <a:lnTo>
                    <a:pt x="20" y="500"/>
                  </a:lnTo>
                  <a:lnTo>
                    <a:pt x="39" y="673"/>
                  </a:lnTo>
                  <a:lnTo>
                    <a:pt x="97" y="826"/>
                  </a:lnTo>
                  <a:lnTo>
                    <a:pt x="155" y="980"/>
                  </a:lnTo>
                  <a:lnTo>
                    <a:pt x="212" y="1115"/>
                  </a:lnTo>
                  <a:lnTo>
                    <a:pt x="289" y="1249"/>
                  </a:lnTo>
                  <a:lnTo>
                    <a:pt x="308" y="1268"/>
                  </a:lnTo>
                  <a:lnTo>
                    <a:pt x="347" y="1288"/>
                  </a:lnTo>
                  <a:lnTo>
                    <a:pt x="385" y="1268"/>
                  </a:lnTo>
                  <a:lnTo>
                    <a:pt x="424" y="1230"/>
                  </a:lnTo>
                  <a:lnTo>
                    <a:pt x="443" y="1191"/>
                  </a:lnTo>
                  <a:lnTo>
                    <a:pt x="424" y="1172"/>
                  </a:lnTo>
                  <a:lnTo>
                    <a:pt x="308" y="903"/>
                  </a:lnTo>
                  <a:lnTo>
                    <a:pt x="251" y="750"/>
                  </a:lnTo>
                  <a:lnTo>
                    <a:pt x="193" y="615"/>
                  </a:lnTo>
                  <a:lnTo>
                    <a:pt x="135" y="327"/>
                  </a:lnTo>
                  <a:lnTo>
                    <a:pt x="97" y="3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134bff66e60_0_0"/>
            <p:cNvSpPr/>
            <p:nvPr/>
          </p:nvSpPr>
          <p:spPr>
            <a:xfrm rot="-2443304">
              <a:off x="7431747" y="1166461"/>
              <a:ext cx="22027" cy="53941"/>
            </a:xfrm>
            <a:custGeom>
              <a:rect b="b" l="l" r="r" t="t"/>
              <a:pathLst>
                <a:path extrusionOk="0" h="1462" w="597">
                  <a:moveTo>
                    <a:pt x="20" y="1"/>
                  </a:moveTo>
                  <a:lnTo>
                    <a:pt x="1" y="20"/>
                  </a:lnTo>
                  <a:lnTo>
                    <a:pt x="20" y="58"/>
                  </a:lnTo>
                  <a:lnTo>
                    <a:pt x="154" y="327"/>
                  </a:lnTo>
                  <a:lnTo>
                    <a:pt x="270" y="596"/>
                  </a:lnTo>
                  <a:lnTo>
                    <a:pt x="346" y="885"/>
                  </a:lnTo>
                  <a:lnTo>
                    <a:pt x="423" y="1173"/>
                  </a:lnTo>
                  <a:lnTo>
                    <a:pt x="462" y="1403"/>
                  </a:lnTo>
                  <a:lnTo>
                    <a:pt x="462" y="1423"/>
                  </a:lnTo>
                  <a:lnTo>
                    <a:pt x="481" y="1442"/>
                  </a:lnTo>
                  <a:lnTo>
                    <a:pt x="519" y="1461"/>
                  </a:lnTo>
                  <a:lnTo>
                    <a:pt x="577" y="1442"/>
                  </a:lnTo>
                  <a:lnTo>
                    <a:pt x="596" y="1423"/>
                  </a:lnTo>
                  <a:lnTo>
                    <a:pt x="596" y="1403"/>
                  </a:lnTo>
                  <a:lnTo>
                    <a:pt x="596" y="1192"/>
                  </a:lnTo>
                  <a:lnTo>
                    <a:pt x="558" y="1000"/>
                  </a:lnTo>
                  <a:lnTo>
                    <a:pt x="519" y="808"/>
                  </a:lnTo>
                  <a:lnTo>
                    <a:pt x="443" y="616"/>
                  </a:lnTo>
                  <a:lnTo>
                    <a:pt x="385" y="443"/>
                  </a:lnTo>
                  <a:lnTo>
                    <a:pt x="289" y="289"/>
                  </a:lnTo>
                  <a:lnTo>
                    <a:pt x="193" y="135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g134bff66e60_0_0"/>
            <p:cNvSpPr/>
            <p:nvPr/>
          </p:nvSpPr>
          <p:spPr>
            <a:xfrm rot="-2443304">
              <a:off x="7217609" y="1080775"/>
              <a:ext cx="219786" cy="202076"/>
            </a:xfrm>
            <a:custGeom>
              <a:rect b="b" l="l" r="r" t="t"/>
              <a:pathLst>
                <a:path extrusionOk="0" h="5477" w="5957">
                  <a:moveTo>
                    <a:pt x="1" y="0"/>
                  </a:moveTo>
                  <a:lnTo>
                    <a:pt x="116" y="58"/>
                  </a:lnTo>
                  <a:lnTo>
                    <a:pt x="404" y="154"/>
                  </a:lnTo>
                  <a:lnTo>
                    <a:pt x="539" y="211"/>
                  </a:lnTo>
                  <a:lnTo>
                    <a:pt x="673" y="269"/>
                  </a:lnTo>
                  <a:lnTo>
                    <a:pt x="788" y="346"/>
                  </a:lnTo>
                  <a:lnTo>
                    <a:pt x="904" y="442"/>
                  </a:lnTo>
                  <a:lnTo>
                    <a:pt x="1019" y="557"/>
                  </a:lnTo>
                  <a:lnTo>
                    <a:pt x="1115" y="711"/>
                  </a:lnTo>
                  <a:lnTo>
                    <a:pt x="1173" y="826"/>
                  </a:lnTo>
                  <a:lnTo>
                    <a:pt x="1211" y="961"/>
                  </a:lnTo>
                  <a:lnTo>
                    <a:pt x="1230" y="1076"/>
                  </a:lnTo>
                  <a:lnTo>
                    <a:pt x="1250" y="1211"/>
                  </a:lnTo>
                  <a:lnTo>
                    <a:pt x="1250" y="1345"/>
                  </a:lnTo>
                  <a:lnTo>
                    <a:pt x="1250" y="1480"/>
                  </a:lnTo>
                  <a:lnTo>
                    <a:pt x="1211" y="1595"/>
                  </a:lnTo>
                  <a:lnTo>
                    <a:pt x="1173" y="1729"/>
                  </a:lnTo>
                  <a:lnTo>
                    <a:pt x="1326" y="1672"/>
                  </a:lnTo>
                  <a:lnTo>
                    <a:pt x="1461" y="1652"/>
                  </a:lnTo>
                  <a:lnTo>
                    <a:pt x="1595" y="1652"/>
                  </a:lnTo>
                  <a:lnTo>
                    <a:pt x="1730" y="1672"/>
                  </a:lnTo>
                  <a:lnTo>
                    <a:pt x="1864" y="1710"/>
                  </a:lnTo>
                  <a:lnTo>
                    <a:pt x="1980" y="1768"/>
                  </a:lnTo>
                  <a:lnTo>
                    <a:pt x="2095" y="1825"/>
                  </a:lnTo>
                  <a:lnTo>
                    <a:pt x="2210" y="1902"/>
                  </a:lnTo>
                  <a:lnTo>
                    <a:pt x="2287" y="1998"/>
                  </a:lnTo>
                  <a:lnTo>
                    <a:pt x="2383" y="2114"/>
                  </a:lnTo>
                  <a:lnTo>
                    <a:pt x="2441" y="2229"/>
                  </a:lnTo>
                  <a:lnTo>
                    <a:pt x="2498" y="2344"/>
                  </a:lnTo>
                  <a:lnTo>
                    <a:pt x="2556" y="2479"/>
                  </a:lnTo>
                  <a:lnTo>
                    <a:pt x="2575" y="2613"/>
                  </a:lnTo>
                  <a:lnTo>
                    <a:pt x="2595" y="2748"/>
                  </a:lnTo>
                  <a:lnTo>
                    <a:pt x="2595" y="2901"/>
                  </a:lnTo>
                  <a:lnTo>
                    <a:pt x="2729" y="2863"/>
                  </a:lnTo>
                  <a:lnTo>
                    <a:pt x="2864" y="2844"/>
                  </a:lnTo>
                  <a:lnTo>
                    <a:pt x="2998" y="2863"/>
                  </a:lnTo>
                  <a:lnTo>
                    <a:pt x="3113" y="2901"/>
                  </a:lnTo>
                  <a:lnTo>
                    <a:pt x="3229" y="2959"/>
                  </a:lnTo>
                  <a:lnTo>
                    <a:pt x="3325" y="3036"/>
                  </a:lnTo>
                  <a:lnTo>
                    <a:pt x="3421" y="3113"/>
                  </a:lnTo>
                  <a:lnTo>
                    <a:pt x="3498" y="3209"/>
                  </a:lnTo>
                  <a:lnTo>
                    <a:pt x="3574" y="3324"/>
                  </a:lnTo>
                  <a:lnTo>
                    <a:pt x="3632" y="3459"/>
                  </a:lnTo>
                  <a:lnTo>
                    <a:pt x="3671" y="3574"/>
                  </a:lnTo>
                  <a:lnTo>
                    <a:pt x="3690" y="3728"/>
                  </a:lnTo>
                  <a:lnTo>
                    <a:pt x="3709" y="3862"/>
                  </a:lnTo>
                  <a:lnTo>
                    <a:pt x="3690" y="3997"/>
                  </a:lnTo>
                  <a:lnTo>
                    <a:pt x="3671" y="4150"/>
                  </a:lnTo>
                  <a:lnTo>
                    <a:pt x="3632" y="4285"/>
                  </a:lnTo>
                  <a:lnTo>
                    <a:pt x="3786" y="4266"/>
                  </a:lnTo>
                  <a:lnTo>
                    <a:pt x="3940" y="4266"/>
                  </a:lnTo>
                  <a:lnTo>
                    <a:pt x="4074" y="4285"/>
                  </a:lnTo>
                  <a:lnTo>
                    <a:pt x="4209" y="4323"/>
                  </a:lnTo>
                  <a:lnTo>
                    <a:pt x="4324" y="4362"/>
                  </a:lnTo>
                  <a:lnTo>
                    <a:pt x="4439" y="4419"/>
                  </a:lnTo>
                  <a:lnTo>
                    <a:pt x="4554" y="4477"/>
                  </a:lnTo>
                  <a:lnTo>
                    <a:pt x="4650" y="4554"/>
                  </a:lnTo>
                  <a:lnTo>
                    <a:pt x="4747" y="4650"/>
                  </a:lnTo>
                  <a:lnTo>
                    <a:pt x="4843" y="4746"/>
                  </a:lnTo>
                  <a:lnTo>
                    <a:pt x="4919" y="4842"/>
                  </a:lnTo>
                  <a:lnTo>
                    <a:pt x="4977" y="4957"/>
                  </a:lnTo>
                  <a:lnTo>
                    <a:pt x="5092" y="5207"/>
                  </a:lnTo>
                  <a:lnTo>
                    <a:pt x="5150" y="5476"/>
                  </a:lnTo>
                  <a:lnTo>
                    <a:pt x="5265" y="5457"/>
                  </a:lnTo>
                  <a:lnTo>
                    <a:pt x="5188" y="5169"/>
                  </a:lnTo>
                  <a:lnTo>
                    <a:pt x="5112" y="4880"/>
                  </a:lnTo>
                  <a:lnTo>
                    <a:pt x="4996" y="4611"/>
                  </a:lnTo>
                  <a:lnTo>
                    <a:pt x="4862" y="4342"/>
                  </a:lnTo>
                  <a:lnTo>
                    <a:pt x="4843" y="4304"/>
                  </a:lnTo>
                  <a:lnTo>
                    <a:pt x="4862" y="4285"/>
                  </a:lnTo>
                  <a:lnTo>
                    <a:pt x="4919" y="4285"/>
                  </a:lnTo>
                  <a:lnTo>
                    <a:pt x="5035" y="4419"/>
                  </a:lnTo>
                  <a:lnTo>
                    <a:pt x="5131" y="4573"/>
                  </a:lnTo>
                  <a:lnTo>
                    <a:pt x="5227" y="4727"/>
                  </a:lnTo>
                  <a:lnTo>
                    <a:pt x="5285" y="4900"/>
                  </a:lnTo>
                  <a:lnTo>
                    <a:pt x="5457" y="4823"/>
                  </a:lnTo>
                  <a:lnTo>
                    <a:pt x="5457" y="4784"/>
                  </a:lnTo>
                  <a:lnTo>
                    <a:pt x="5477" y="4765"/>
                  </a:lnTo>
                  <a:lnTo>
                    <a:pt x="5515" y="4746"/>
                  </a:lnTo>
                  <a:lnTo>
                    <a:pt x="5534" y="4765"/>
                  </a:lnTo>
                  <a:lnTo>
                    <a:pt x="5650" y="4919"/>
                  </a:lnTo>
                  <a:lnTo>
                    <a:pt x="5726" y="5073"/>
                  </a:lnTo>
                  <a:lnTo>
                    <a:pt x="5957" y="4977"/>
                  </a:lnTo>
                  <a:lnTo>
                    <a:pt x="5726" y="4515"/>
                  </a:lnTo>
                  <a:lnTo>
                    <a:pt x="5477" y="4054"/>
                  </a:lnTo>
                  <a:lnTo>
                    <a:pt x="5208" y="3612"/>
                  </a:lnTo>
                  <a:lnTo>
                    <a:pt x="4939" y="3190"/>
                  </a:lnTo>
                  <a:lnTo>
                    <a:pt x="4631" y="2786"/>
                  </a:lnTo>
                  <a:lnTo>
                    <a:pt x="4305" y="2383"/>
                  </a:lnTo>
                  <a:lnTo>
                    <a:pt x="3959" y="2018"/>
                  </a:lnTo>
                  <a:lnTo>
                    <a:pt x="3594" y="1672"/>
                  </a:lnTo>
                  <a:lnTo>
                    <a:pt x="3229" y="1345"/>
                  </a:lnTo>
                  <a:lnTo>
                    <a:pt x="2825" y="1038"/>
                  </a:lnTo>
                  <a:lnTo>
                    <a:pt x="2402" y="788"/>
                  </a:lnTo>
                  <a:lnTo>
                    <a:pt x="1960" y="557"/>
                  </a:lnTo>
                  <a:lnTo>
                    <a:pt x="1499" y="346"/>
                  </a:lnTo>
                  <a:lnTo>
                    <a:pt x="1019" y="192"/>
                  </a:lnTo>
                  <a:lnTo>
                    <a:pt x="519" y="77"/>
                  </a:lnTo>
                  <a:lnTo>
                    <a:pt x="250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g134bff66e60_0_0"/>
            <p:cNvSpPr/>
            <p:nvPr/>
          </p:nvSpPr>
          <p:spPr>
            <a:xfrm rot="-2443304">
              <a:off x="7250777" y="1171668"/>
              <a:ext cx="112752" cy="93640"/>
            </a:xfrm>
            <a:custGeom>
              <a:rect b="b" l="l" r="r" t="t"/>
              <a:pathLst>
                <a:path extrusionOk="0" h="2538" w="3056">
                  <a:moveTo>
                    <a:pt x="1000" y="1"/>
                  </a:moveTo>
                  <a:lnTo>
                    <a:pt x="846" y="20"/>
                  </a:lnTo>
                  <a:lnTo>
                    <a:pt x="712" y="58"/>
                  </a:lnTo>
                  <a:lnTo>
                    <a:pt x="673" y="116"/>
                  </a:lnTo>
                  <a:lnTo>
                    <a:pt x="654" y="155"/>
                  </a:lnTo>
                  <a:lnTo>
                    <a:pt x="616" y="174"/>
                  </a:lnTo>
                  <a:lnTo>
                    <a:pt x="539" y="155"/>
                  </a:lnTo>
                  <a:lnTo>
                    <a:pt x="481" y="116"/>
                  </a:lnTo>
                  <a:lnTo>
                    <a:pt x="462" y="97"/>
                  </a:lnTo>
                  <a:lnTo>
                    <a:pt x="443" y="58"/>
                  </a:lnTo>
                  <a:lnTo>
                    <a:pt x="135" y="231"/>
                  </a:lnTo>
                  <a:lnTo>
                    <a:pt x="212" y="347"/>
                  </a:lnTo>
                  <a:lnTo>
                    <a:pt x="270" y="481"/>
                  </a:lnTo>
                  <a:lnTo>
                    <a:pt x="328" y="635"/>
                  </a:lnTo>
                  <a:lnTo>
                    <a:pt x="347" y="789"/>
                  </a:lnTo>
                  <a:lnTo>
                    <a:pt x="347" y="942"/>
                  </a:lnTo>
                  <a:lnTo>
                    <a:pt x="308" y="1096"/>
                  </a:lnTo>
                  <a:lnTo>
                    <a:pt x="270" y="1250"/>
                  </a:lnTo>
                  <a:lnTo>
                    <a:pt x="193" y="1423"/>
                  </a:lnTo>
                  <a:lnTo>
                    <a:pt x="155" y="1461"/>
                  </a:lnTo>
                  <a:lnTo>
                    <a:pt x="97" y="1461"/>
                  </a:lnTo>
                  <a:lnTo>
                    <a:pt x="59" y="1442"/>
                  </a:lnTo>
                  <a:lnTo>
                    <a:pt x="20" y="1403"/>
                  </a:lnTo>
                  <a:lnTo>
                    <a:pt x="1" y="1423"/>
                  </a:lnTo>
                  <a:lnTo>
                    <a:pt x="116" y="1576"/>
                  </a:lnTo>
                  <a:lnTo>
                    <a:pt x="231" y="1480"/>
                  </a:lnTo>
                  <a:lnTo>
                    <a:pt x="347" y="1403"/>
                  </a:lnTo>
                  <a:lnTo>
                    <a:pt x="462" y="1346"/>
                  </a:lnTo>
                  <a:lnTo>
                    <a:pt x="577" y="1307"/>
                  </a:lnTo>
                  <a:lnTo>
                    <a:pt x="712" y="1269"/>
                  </a:lnTo>
                  <a:lnTo>
                    <a:pt x="827" y="1269"/>
                  </a:lnTo>
                  <a:lnTo>
                    <a:pt x="942" y="1288"/>
                  </a:lnTo>
                  <a:lnTo>
                    <a:pt x="1077" y="1327"/>
                  </a:lnTo>
                  <a:lnTo>
                    <a:pt x="1173" y="1365"/>
                  </a:lnTo>
                  <a:lnTo>
                    <a:pt x="1288" y="1442"/>
                  </a:lnTo>
                  <a:lnTo>
                    <a:pt x="1384" y="1500"/>
                  </a:lnTo>
                  <a:lnTo>
                    <a:pt x="1480" y="1596"/>
                  </a:lnTo>
                  <a:lnTo>
                    <a:pt x="1557" y="1711"/>
                  </a:lnTo>
                  <a:lnTo>
                    <a:pt x="1615" y="1807"/>
                  </a:lnTo>
                  <a:lnTo>
                    <a:pt x="1673" y="1941"/>
                  </a:lnTo>
                  <a:lnTo>
                    <a:pt x="1711" y="2076"/>
                  </a:lnTo>
                  <a:lnTo>
                    <a:pt x="1884" y="2057"/>
                  </a:lnTo>
                  <a:lnTo>
                    <a:pt x="2076" y="2057"/>
                  </a:lnTo>
                  <a:lnTo>
                    <a:pt x="2249" y="2095"/>
                  </a:lnTo>
                  <a:lnTo>
                    <a:pt x="2403" y="2153"/>
                  </a:lnTo>
                  <a:lnTo>
                    <a:pt x="2576" y="2210"/>
                  </a:lnTo>
                  <a:lnTo>
                    <a:pt x="2729" y="2307"/>
                  </a:lnTo>
                  <a:lnTo>
                    <a:pt x="2864" y="2422"/>
                  </a:lnTo>
                  <a:lnTo>
                    <a:pt x="2979" y="2537"/>
                  </a:lnTo>
                  <a:lnTo>
                    <a:pt x="2960" y="2499"/>
                  </a:lnTo>
                  <a:lnTo>
                    <a:pt x="2979" y="2460"/>
                  </a:lnTo>
                  <a:lnTo>
                    <a:pt x="3018" y="2307"/>
                  </a:lnTo>
                  <a:lnTo>
                    <a:pt x="3056" y="2134"/>
                  </a:lnTo>
                  <a:lnTo>
                    <a:pt x="3056" y="1980"/>
                  </a:lnTo>
                  <a:lnTo>
                    <a:pt x="3037" y="1807"/>
                  </a:lnTo>
                  <a:lnTo>
                    <a:pt x="3037" y="1730"/>
                  </a:lnTo>
                  <a:lnTo>
                    <a:pt x="3018" y="1634"/>
                  </a:lnTo>
                  <a:lnTo>
                    <a:pt x="2979" y="1576"/>
                  </a:lnTo>
                  <a:lnTo>
                    <a:pt x="2941" y="1500"/>
                  </a:lnTo>
                  <a:lnTo>
                    <a:pt x="2883" y="1442"/>
                  </a:lnTo>
                  <a:lnTo>
                    <a:pt x="2825" y="1384"/>
                  </a:lnTo>
                  <a:lnTo>
                    <a:pt x="2729" y="1327"/>
                  </a:lnTo>
                  <a:lnTo>
                    <a:pt x="2652" y="1288"/>
                  </a:lnTo>
                  <a:lnTo>
                    <a:pt x="2114" y="1365"/>
                  </a:lnTo>
                  <a:lnTo>
                    <a:pt x="2076" y="1384"/>
                  </a:lnTo>
                  <a:lnTo>
                    <a:pt x="2018" y="1384"/>
                  </a:lnTo>
                  <a:lnTo>
                    <a:pt x="1942" y="1365"/>
                  </a:lnTo>
                  <a:lnTo>
                    <a:pt x="1922" y="1346"/>
                  </a:lnTo>
                  <a:lnTo>
                    <a:pt x="1903" y="1307"/>
                  </a:lnTo>
                  <a:lnTo>
                    <a:pt x="1903" y="1269"/>
                  </a:lnTo>
                  <a:lnTo>
                    <a:pt x="1903" y="1211"/>
                  </a:lnTo>
                  <a:lnTo>
                    <a:pt x="1942" y="1077"/>
                  </a:lnTo>
                  <a:lnTo>
                    <a:pt x="1961" y="923"/>
                  </a:lnTo>
                  <a:lnTo>
                    <a:pt x="1961" y="789"/>
                  </a:lnTo>
                  <a:lnTo>
                    <a:pt x="1942" y="673"/>
                  </a:lnTo>
                  <a:lnTo>
                    <a:pt x="1903" y="539"/>
                  </a:lnTo>
                  <a:lnTo>
                    <a:pt x="1845" y="443"/>
                  </a:lnTo>
                  <a:lnTo>
                    <a:pt x="1788" y="347"/>
                  </a:lnTo>
                  <a:lnTo>
                    <a:pt x="1692" y="251"/>
                  </a:lnTo>
                  <a:lnTo>
                    <a:pt x="1596" y="174"/>
                  </a:lnTo>
                  <a:lnTo>
                    <a:pt x="1500" y="116"/>
                  </a:lnTo>
                  <a:lnTo>
                    <a:pt x="1384" y="58"/>
                  </a:lnTo>
                  <a:lnTo>
                    <a:pt x="1250" y="39"/>
                  </a:lnTo>
                  <a:lnTo>
                    <a:pt x="1135" y="2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g134bff66e60_0_0"/>
            <p:cNvSpPr/>
            <p:nvPr/>
          </p:nvSpPr>
          <p:spPr>
            <a:xfrm rot="-2443304">
              <a:off x="7028300" y="1201702"/>
              <a:ext cx="220523" cy="146069"/>
            </a:xfrm>
            <a:custGeom>
              <a:rect b="b" l="l" r="r" t="t"/>
              <a:pathLst>
                <a:path extrusionOk="0" h="3959" w="5977">
                  <a:moveTo>
                    <a:pt x="577" y="1"/>
                  </a:moveTo>
                  <a:lnTo>
                    <a:pt x="462" y="20"/>
                  </a:lnTo>
                  <a:lnTo>
                    <a:pt x="347" y="58"/>
                  </a:lnTo>
                  <a:lnTo>
                    <a:pt x="232" y="116"/>
                  </a:lnTo>
                  <a:lnTo>
                    <a:pt x="116" y="212"/>
                  </a:lnTo>
                  <a:lnTo>
                    <a:pt x="1" y="308"/>
                  </a:lnTo>
                  <a:lnTo>
                    <a:pt x="424" y="385"/>
                  </a:lnTo>
                  <a:lnTo>
                    <a:pt x="846" y="500"/>
                  </a:lnTo>
                  <a:lnTo>
                    <a:pt x="1269" y="615"/>
                  </a:lnTo>
                  <a:lnTo>
                    <a:pt x="1673" y="769"/>
                  </a:lnTo>
                  <a:lnTo>
                    <a:pt x="2076" y="942"/>
                  </a:lnTo>
                  <a:lnTo>
                    <a:pt x="2480" y="1134"/>
                  </a:lnTo>
                  <a:lnTo>
                    <a:pt x="2864" y="1346"/>
                  </a:lnTo>
                  <a:lnTo>
                    <a:pt x="3248" y="1576"/>
                  </a:lnTo>
                  <a:lnTo>
                    <a:pt x="3613" y="1826"/>
                  </a:lnTo>
                  <a:lnTo>
                    <a:pt x="3978" y="2095"/>
                  </a:lnTo>
                  <a:lnTo>
                    <a:pt x="4324" y="2364"/>
                  </a:lnTo>
                  <a:lnTo>
                    <a:pt x="4670" y="2671"/>
                  </a:lnTo>
                  <a:lnTo>
                    <a:pt x="4997" y="2979"/>
                  </a:lnTo>
                  <a:lnTo>
                    <a:pt x="5304" y="3286"/>
                  </a:lnTo>
                  <a:lnTo>
                    <a:pt x="5611" y="3613"/>
                  </a:lnTo>
                  <a:lnTo>
                    <a:pt x="5919" y="3959"/>
                  </a:lnTo>
                  <a:lnTo>
                    <a:pt x="5938" y="3939"/>
                  </a:lnTo>
                  <a:lnTo>
                    <a:pt x="5919" y="3901"/>
                  </a:lnTo>
                  <a:lnTo>
                    <a:pt x="5919" y="3843"/>
                  </a:lnTo>
                  <a:lnTo>
                    <a:pt x="5977" y="3613"/>
                  </a:lnTo>
                  <a:lnTo>
                    <a:pt x="5977" y="3382"/>
                  </a:lnTo>
                  <a:lnTo>
                    <a:pt x="5957" y="3171"/>
                  </a:lnTo>
                  <a:lnTo>
                    <a:pt x="5919" y="3075"/>
                  </a:lnTo>
                  <a:lnTo>
                    <a:pt x="5880" y="2979"/>
                  </a:lnTo>
                  <a:lnTo>
                    <a:pt x="5823" y="2883"/>
                  </a:lnTo>
                  <a:lnTo>
                    <a:pt x="5765" y="2806"/>
                  </a:lnTo>
                  <a:lnTo>
                    <a:pt x="5688" y="2729"/>
                  </a:lnTo>
                  <a:lnTo>
                    <a:pt x="5611" y="2671"/>
                  </a:lnTo>
                  <a:lnTo>
                    <a:pt x="5515" y="2614"/>
                  </a:lnTo>
                  <a:lnTo>
                    <a:pt x="5400" y="2556"/>
                  </a:lnTo>
                  <a:lnTo>
                    <a:pt x="5285" y="2518"/>
                  </a:lnTo>
                  <a:lnTo>
                    <a:pt x="5150" y="2498"/>
                  </a:lnTo>
                  <a:lnTo>
                    <a:pt x="5112" y="2479"/>
                  </a:lnTo>
                  <a:lnTo>
                    <a:pt x="5054" y="2441"/>
                  </a:lnTo>
                  <a:lnTo>
                    <a:pt x="5035" y="2383"/>
                  </a:lnTo>
                  <a:lnTo>
                    <a:pt x="5054" y="2325"/>
                  </a:lnTo>
                  <a:lnTo>
                    <a:pt x="5112" y="2172"/>
                  </a:lnTo>
                  <a:lnTo>
                    <a:pt x="5150" y="2018"/>
                  </a:lnTo>
                  <a:lnTo>
                    <a:pt x="5170" y="1884"/>
                  </a:lnTo>
                  <a:lnTo>
                    <a:pt x="5150" y="1749"/>
                  </a:lnTo>
                  <a:lnTo>
                    <a:pt x="5131" y="1634"/>
                  </a:lnTo>
                  <a:lnTo>
                    <a:pt x="5073" y="1538"/>
                  </a:lnTo>
                  <a:lnTo>
                    <a:pt x="4997" y="1442"/>
                  </a:lnTo>
                  <a:lnTo>
                    <a:pt x="4920" y="1346"/>
                  </a:lnTo>
                  <a:lnTo>
                    <a:pt x="4824" y="1269"/>
                  </a:lnTo>
                  <a:lnTo>
                    <a:pt x="4708" y="1211"/>
                  </a:lnTo>
                  <a:lnTo>
                    <a:pt x="4593" y="1173"/>
                  </a:lnTo>
                  <a:lnTo>
                    <a:pt x="4478" y="1134"/>
                  </a:lnTo>
                  <a:lnTo>
                    <a:pt x="4343" y="1115"/>
                  </a:lnTo>
                  <a:lnTo>
                    <a:pt x="4209" y="1115"/>
                  </a:lnTo>
                  <a:lnTo>
                    <a:pt x="4074" y="1134"/>
                  </a:lnTo>
                  <a:lnTo>
                    <a:pt x="3921" y="1153"/>
                  </a:lnTo>
                  <a:lnTo>
                    <a:pt x="4094" y="1288"/>
                  </a:lnTo>
                  <a:lnTo>
                    <a:pt x="4228" y="1442"/>
                  </a:lnTo>
                  <a:lnTo>
                    <a:pt x="4247" y="1499"/>
                  </a:lnTo>
                  <a:lnTo>
                    <a:pt x="4247" y="1538"/>
                  </a:lnTo>
                  <a:lnTo>
                    <a:pt x="4228" y="1576"/>
                  </a:lnTo>
                  <a:lnTo>
                    <a:pt x="4209" y="1595"/>
                  </a:lnTo>
                  <a:lnTo>
                    <a:pt x="4170" y="1615"/>
                  </a:lnTo>
                  <a:lnTo>
                    <a:pt x="4132" y="1634"/>
                  </a:lnTo>
                  <a:lnTo>
                    <a:pt x="4094" y="1615"/>
                  </a:lnTo>
                  <a:lnTo>
                    <a:pt x="4055" y="1595"/>
                  </a:lnTo>
                  <a:lnTo>
                    <a:pt x="3863" y="1365"/>
                  </a:lnTo>
                  <a:lnTo>
                    <a:pt x="3748" y="1269"/>
                  </a:lnTo>
                  <a:lnTo>
                    <a:pt x="3632" y="1192"/>
                  </a:lnTo>
                  <a:lnTo>
                    <a:pt x="3517" y="1115"/>
                  </a:lnTo>
                  <a:lnTo>
                    <a:pt x="3383" y="1038"/>
                  </a:lnTo>
                  <a:lnTo>
                    <a:pt x="3114" y="942"/>
                  </a:lnTo>
                  <a:lnTo>
                    <a:pt x="3075" y="904"/>
                  </a:lnTo>
                  <a:lnTo>
                    <a:pt x="3075" y="865"/>
                  </a:lnTo>
                  <a:lnTo>
                    <a:pt x="3094" y="846"/>
                  </a:lnTo>
                  <a:lnTo>
                    <a:pt x="3133" y="827"/>
                  </a:lnTo>
                  <a:lnTo>
                    <a:pt x="3267" y="846"/>
                  </a:lnTo>
                  <a:lnTo>
                    <a:pt x="3383" y="865"/>
                  </a:lnTo>
                  <a:lnTo>
                    <a:pt x="3383" y="731"/>
                  </a:lnTo>
                  <a:lnTo>
                    <a:pt x="3344" y="615"/>
                  </a:lnTo>
                  <a:lnTo>
                    <a:pt x="3306" y="519"/>
                  </a:lnTo>
                  <a:lnTo>
                    <a:pt x="3229" y="423"/>
                  </a:lnTo>
                  <a:lnTo>
                    <a:pt x="3152" y="327"/>
                  </a:lnTo>
                  <a:lnTo>
                    <a:pt x="3075" y="270"/>
                  </a:lnTo>
                  <a:lnTo>
                    <a:pt x="2979" y="212"/>
                  </a:lnTo>
                  <a:lnTo>
                    <a:pt x="2883" y="173"/>
                  </a:lnTo>
                  <a:lnTo>
                    <a:pt x="2768" y="135"/>
                  </a:lnTo>
                  <a:lnTo>
                    <a:pt x="2653" y="116"/>
                  </a:lnTo>
                  <a:lnTo>
                    <a:pt x="2422" y="97"/>
                  </a:lnTo>
                  <a:lnTo>
                    <a:pt x="2172" y="135"/>
                  </a:lnTo>
                  <a:lnTo>
                    <a:pt x="1942" y="212"/>
                  </a:lnTo>
                  <a:lnTo>
                    <a:pt x="1826" y="270"/>
                  </a:lnTo>
                  <a:lnTo>
                    <a:pt x="1730" y="346"/>
                  </a:lnTo>
                  <a:lnTo>
                    <a:pt x="1615" y="404"/>
                  </a:lnTo>
                  <a:lnTo>
                    <a:pt x="1500" y="423"/>
                  </a:lnTo>
                  <a:lnTo>
                    <a:pt x="1423" y="423"/>
                  </a:lnTo>
                  <a:lnTo>
                    <a:pt x="1365" y="404"/>
                  </a:lnTo>
                  <a:lnTo>
                    <a:pt x="1250" y="346"/>
                  </a:lnTo>
                  <a:lnTo>
                    <a:pt x="1077" y="231"/>
                  </a:lnTo>
                  <a:lnTo>
                    <a:pt x="885" y="116"/>
                  </a:lnTo>
                  <a:lnTo>
                    <a:pt x="789" y="58"/>
                  </a:lnTo>
                  <a:lnTo>
                    <a:pt x="673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134bff66e60_0_0"/>
            <p:cNvSpPr/>
            <p:nvPr/>
          </p:nvSpPr>
          <p:spPr>
            <a:xfrm rot="-2443304">
              <a:off x="7121016" y="1157345"/>
              <a:ext cx="114191" cy="104967"/>
            </a:xfrm>
            <a:custGeom>
              <a:rect b="b" l="l" r="r" t="t"/>
              <a:pathLst>
                <a:path extrusionOk="0" h="2845" w="3095">
                  <a:moveTo>
                    <a:pt x="846" y="1"/>
                  </a:moveTo>
                  <a:lnTo>
                    <a:pt x="635" y="20"/>
                  </a:lnTo>
                  <a:lnTo>
                    <a:pt x="424" y="58"/>
                  </a:lnTo>
                  <a:lnTo>
                    <a:pt x="212" y="116"/>
                  </a:lnTo>
                  <a:lnTo>
                    <a:pt x="1" y="193"/>
                  </a:lnTo>
                  <a:lnTo>
                    <a:pt x="1" y="231"/>
                  </a:lnTo>
                  <a:lnTo>
                    <a:pt x="1" y="270"/>
                  </a:lnTo>
                  <a:lnTo>
                    <a:pt x="116" y="423"/>
                  </a:lnTo>
                  <a:lnTo>
                    <a:pt x="193" y="596"/>
                  </a:lnTo>
                  <a:lnTo>
                    <a:pt x="231" y="808"/>
                  </a:lnTo>
                  <a:lnTo>
                    <a:pt x="231" y="1038"/>
                  </a:lnTo>
                  <a:lnTo>
                    <a:pt x="404" y="1154"/>
                  </a:lnTo>
                  <a:lnTo>
                    <a:pt x="558" y="1038"/>
                  </a:lnTo>
                  <a:lnTo>
                    <a:pt x="731" y="961"/>
                  </a:lnTo>
                  <a:lnTo>
                    <a:pt x="885" y="923"/>
                  </a:lnTo>
                  <a:lnTo>
                    <a:pt x="1038" y="904"/>
                  </a:lnTo>
                  <a:lnTo>
                    <a:pt x="1192" y="942"/>
                  </a:lnTo>
                  <a:lnTo>
                    <a:pt x="1327" y="981"/>
                  </a:lnTo>
                  <a:lnTo>
                    <a:pt x="1461" y="1057"/>
                  </a:lnTo>
                  <a:lnTo>
                    <a:pt x="1596" y="1154"/>
                  </a:lnTo>
                  <a:lnTo>
                    <a:pt x="1692" y="1269"/>
                  </a:lnTo>
                  <a:lnTo>
                    <a:pt x="1788" y="1403"/>
                  </a:lnTo>
                  <a:lnTo>
                    <a:pt x="1865" y="1538"/>
                  </a:lnTo>
                  <a:lnTo>
                    <a:pt x="1922" y="1692"/>
                  </a:lnTo>
                  <a:lnTo>
                    <a:pt x="1961" y="1845"/>
                  </a:lnTo>
                  <a:lnTo>
                    <a:pt x="1980" y="2018"/>
                  </a:lnTo>
                  <a:lnTo>
                    <a:pt x="1980" y="2191"/>
                  </a:lnTo>
                  <a:lnTo>
                    <a:pt x="1941" y="2364"/>
                  </a:lnTo>
                  <a:lnTo>
                    <a:pt x="2153" y="2441"/>
                  </a:lnTo>
                  <a:lnTo>
                    <a:pt x="2345" y="2537"/>
                  </a:lnTo>
                  <a:lnTo>
                    <a:pt x="2518" y="2671"/>
                  </a:lnTo>
                  <a:lnTo>
                    <a:pt x="2652" y="2844"/>
                  </a:lnTo>
                  <a:lnTo>
                    <a:pt x="2960" y="2671"/>
                  </a:lnTo>
                  <a:lnTo>
                    <a:pt x="2979" y="2614"/>
                  </a:lnTo>
                  <a:lnTo>
                    <a:pt x="3056" y="2383"/>
                  </a:lnTo>
                  <a:lnTo>
                    <a:pt x="3094" y="2153"/>
                  </a:lnTo>
                  <a:lnTo>
                    <a:pt x="3094" y="1941"/>
                  </a:lnTo>
                  <a:lnTo>
                    <a:pt x="3037" y="1730"/>
                  </a:lnTo>
                  <a:lnTo>
                    <a:pt x="3017" y="1615"/>
                  </a:lnTo>
                  <a:lnTo>
                    <a:pt x="2960" y="1519"/>
                  </a:lnTo>
                  <a:lnTo>
                    <a:pt x="2902" y="1442"/>
                  </a:lnTo>
                  <a:lnTo>
                    <a:pt x="2825" y="1346"/>
                  </a:lnTo>
                  <a:lnTo>
                    <a:pt x="2748" y="1269"/>
                  </a:lnTo>
                  <a:lnTo>
                    <a:pt x="2652" y="1211"/>
                  </a:lnTo>
                  <a:lnTo>
                    <a:pt x="2556" y="1154"/>
                  </a:lnTo>
                  <a:lnTo>
                    <a:pt x="2422" y="1096"/>
                  </a:lnTo>
                  <a:lnTo>
                    <a:pt x="2268" y="1077"/>
                  </a:lnTo>
                  <a:lnTo>
                    <a:pt x="2095" y="1057"/>
                  </a:lnTo>
                  <a:lnTo>
                    <a:pt x="1922" y="1038"/>
                  </a:lnTo>
                  <a:lnTo>
                    <a:pt x="1845" y="1000"/>
                  </a:lnTo>
                  <a:lnTo>
                    <a:pt x="1769" y="942"/>
                  </a:lnTo>
                  <a:lnTo>
                    <a:pt x="1692" y="846"/>
                  </a:lnTo>
                  <a:lnTo>
                    <a:pt x="1653" y="712"/>
                  </a:lnTo>
                  <a:lnTo>
                    <a:pt x="1596" y="673"/>
                  </a:lnTo>
                  <a:lnTo>
                    <a:pt x="1557" y="635"/>
                  </a:lnTo>
                  <a:lnTo>
                    <a:pt x="1557" y="577"/>
                  </a:lnTo>
                  <a:lnTo>
                    <a:pt x="1576" y="519"/>
                  </a:lnTo>
                  <a:lnTo>
                    <a:pt x="1538" y="423"/>
                  </a:lnTo>
                  <a:lnTo>
                    <a:pt x="1461" y="327"/>
                  </a:lnTo>
                  <a:lnTo>
                    <a:pt x="1384" y="231"/>
                  </a:lnTo>
                  <a:lnTo>
                    <a:pt x="1307" y="174"/>
                  </a:lnTo>
                  <a:lnTo>
                    <a:pt x="1231" y="116"/>
                  </a:lnTo>
                  <a:lnTo>
                    <a:pt x="1134" y="58"/>
                  </a:lnTo>
                  <a:lnTo>
                    <a:pt x="1038" y="39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134bff66e60_0_0"/>
            <p:cNvSpPr/>
            <p:nvPr/>
          </p:nvSpPr>
          <p:spPr>
            <a:xfrm rot="-2443304">
              <a:off x="6880686" y="1510044"/>
              <a:ext cx="50399" cy="31951"/>
            </a:xfrm>
            <a:custGeom>
              <a:rect b="b" l="l" r="r" t="t"/>
              <a:pathLst>
                <a:path extrusionOk="0" h="866" w="1366">
                  <a:moveTo>
                    <a:pt x="1307" y="0"/>
                  </a:moveTo>
                  <a:lnTo>
                    <a:pt x="1134" y="39"/>
                  </a:lnTo>
                  <a:lnTo>
                    <a:pt x="942" y="97"/>
                  </a:lnTo>
                  <a:lnTo>
                    <a:pt x="769" y="154"/>
                  </a:lnTo>
                  <a:lnTo>
                    <a:pt x="597" y="250"/>
                  </a:lnTo>
                  <a:lnTo>
                    <a:pt x="424" y="346"/>
                  </a:lnTo>
                  <a:lnTo>
                    <a:pt x="289" y="481"/>
                  </a:lnTo>
                  <a:lnTo>
                    <a:pt x="135" y="615"/>
                  </a:lnTo>
                  <a:lnTo>
                    <a:pt x="20" y="750"/>
                  </a:lnTo>
                  <a:lnTo>
                    <a:pt x="1" y="788"/>
                  </a:lnTo>
                  <a:lnTo>
                    <a:pt x="1" y="807"/>
                  </a:lnTo>
                  <a:lnTo>
                    <a:pt x="39" y="846"/>
                  </a:lnTo>
                  <a:lnTo>
                    <a:pt x="78" y="865"/>
                  </a:lnTo>
                  <a:lnTo>
                    <a:pt x="116" y="865"/>
                  </a:lnTo>
                  <a:lnTo>
                    <a:pt x="135" y="846"/>
                  </a:lnTo>
                  <a:lnTo>
                    <a:pt x="251" y="692"/>
                  </a:lnTo>
                  <a:lnTo>
                    <a:pt x="385" y="577"/>
                  </a:lnTo>
                  <a:lnTo>
                    <a:pt x="520" y="462"/>
                  </a:lnTo>
                  <a:lnTo>
                    <a:pt x="673" y="366"/>
                  </a:lnTo>
                  <a:lnTo>
                    <a:pt x="827" y="269"/>
                  </a:lnTo>
                  <a:lnTo>
                    <a:pt x="981" y="193"/>
                  </a:lnTo>
                  <a:lnTo>
                    <a:pt x="1154" y="135"/>
                  </a:lnTo>
                  <a:lnTo>
                    <a:pt x="1327" y="97"/>
                  </a:lnTo>
                  <a:lnTo>
                    <a:pt x="1365" y="77"/>
                  </a:lnTo>
                  <a:lnTo>
                    <a:pt x="1365" y="39"/>
                  </a:lnTo>
                  <a:lnTo>
                    <a:pt x="1346" y="20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g134bff66e60_0_0"/>
            <p:cNvSpPr/>
            <p:nvPr/>
          </p:nvSpPr>
          <p:spPr>
            <a:xfrm rot="-2443304">
              <a:off x="6765673" y="1361706"/>
              <a:ext cx="235392" cy="170899"/>
            </a:xfrm>
            <a:custGeom>
              <a:rect b="b" l="l" r="r" t="t"/>
              <a:pathLst>
                <a:path extrusionOk="0" h="4632" w="6380">
                  <a:moveTo>
                    <a:pt x="5130" y="1"/>
                  </a:moveTo>
                  <a:lnTo>
                    <a:pt x="4958" y="39"/>
                  </a:lnTo>
                  <a:lnTo>
                    <a:pt x="4804" y="97"/>
                  </a:lnTo>
                  <a:lnTo>
                    <a:pt x="4669" y="174"/>
                  </a:lnTo>
                  <a:lnTo>
                    <a:pt x="4516" y="270"/>
                  </a:lnTo>
                  <a:lnTo>
                    <a:pt x="4381" y="404"/>
                  </a:lnTo>
                  <a:lnTo>
                    <a:pt x="4285" y="558"/>
                  </a:lnTo>
                  <a:lnTo>
                    <a:pt x="4170" y="731"/>
                  </a:lnTo>
                  <a:lnTo>
                    <a:pt x="4131" y="789"/>
                  </a:lnTo>
                  <a:lnTo>
                    <a:pt x="4074" y="808"/>
                  </a:lnTo>
                  <a:lnTo>
                    <a:pt x="4016" y="808"/>
                  </a:lnTo>
                  <a:lnTo>
                    <a:pt x="3958" y="770"/>
                  </a:lnTo>
                  <a:lnTo>
                    <a:pt x="3862" y="673"/>
                  </a:lnTo>
                  <a:lnTo>
                    <a:pt x="3766" y="616"/>
                  </a:lnTo>
                  <a:lnTo>
                    <a:pt x="3670" y="558"/>
                  </a:lnTo>
                  <a:lnTo>
                    <a:pt x="3555" y="539"/>
                  </a:lnTo>
                  <a:lnTo>
                    <a:pt x="3440" y="520"/>
                  </a:lnTo>
                  <a:lnTo>
                    <a:pt x="3324" y="520"/>
                  </a:lnTo>
                  <a:lnTo>
                    <a:pt x="3228" y="539"/>
                  </a:lnTo>
                  <a:lnTo>
                    <a:pt x="3113" y="558"/>
                  </a:lnTo>
                  <a:lnTo>
                    <a:pt x="3017" y="616"/>
                  </a:lnTo>
                  <a:lnTo>
                    <a:pt x="2940" y="673"/>
                  </a:lnTo>
                  <a:lnTo>
                    <a:pt x="2844" y="750"/>
                  </a:lnTo>
                  <a:lnTo>
                    <a:pt x="2767" y="827"/>
                  </a:lnTo>
                  <a:lnTo>
                    <a:pt x="2709" y="923"/>
                  </a:lnTo>
                  <a:lnTo>
                    <a:pt x="2671" y="1019"/>
                  </a:lnTo>
                  <a:lnTo>
                    <a:pt x="2633" y="1135"/>
                  </a:lnTo>
                  <a:lnTo>
                    <a:pt x="2613" y="1269"/>
                  </a:lnTo>
                  <a:lnTo>
                    <a:pt x="2594" y="1308"/>
                  </a:lnTo>
                  <a:lnTo>
                    <a:pt x="2556" y="1346"/>
                  </a:lnTo>
                  <a:lnTo>
                    <a:pt x="2517" y="1365"/>
                  </a:lnTo>
                  <a:lnTo>
                    <a:pt x="2287" y="1365"/>
                  </a:lnTo>
                  <a:lnTo>
                    <a:pt x="2095" y="1384"/>
                  </a:lnTo>
                  <a:lnTo>
                    <a:pt x="1903" y="1423"/>
                  </a:lnTo>
                  <a:lnTo>
                    <a:pt x="1730" y="1480"/>
                  </a:lnTo>
                  <a:lnTo>
                    <a:pt x="1576" y="1577"/>
                  </a:lnTo>
                  <a:lnTo>
                    <a:pt x="1422" y="1673"/>
                  </a:lnTo>
                  <a:lnTo>
                    <a:pt x="1288" y="1807"/>
                  </a:lnTo>
                  <a:lnTo>
                    <a:pt x="1153" y="1961"/>
                  </a:lnTo>
                  <a:lnTo>
                    <a:pt x="1096" y="2076"/>
                  </a:lnTo>
                  <a:lnTo>
                    <a:pt x="1057" y="2191"/>
                  </a:lnTo>
                  <a:lnTo>
                    <a:pt x="999" y="2422"/>
                  </a:lnTo>
                  <a:lnTo>
                    <a:pt x="961" y="2653"/>
                  </a:lnTo>
                  <a:lnTo>
                    <a:pt x="923" y="2768"/>
                  </a:lnTo>
                  <a:lnTo>
                    <a:pt x="865" y="2864"/>
                  </a:lnTo>
                  <a:lnTo>
                    <a:pt x="807" y="2922"/>
                  </a:lnTo>
                  <a:lnTo>
                    <a:pt x="750" y="2979"/>
                  </a:lnTo>
                  <a:lnTo>
                    <a:pt x="615" y="3056"/>
                  </a:lnTo>
                  <a:lnTo>
                    <a:pt x="461" y="3114"/>
                  </a:lnTo>
                  <a:lnTo>
                    <a:pt x="327" y="3210"/>
                  </a:lnTo>
                  <a:lnTo>
                    <a:pt x="192" y="3344"/>
                  </a:lnTo>
                  <a:lnTo>
                    <a:pt x="96" y="3517"/>
                  </a:lnTo>
                  <a:lnTo>
                    <a:pt x="39" y="3709"/>
                  </a:lnTo>
                  <a:lnTo>
                    <a:pt x="0" y="3901"/>
                  </a:lnTo>
                  <a:lnTo>
                    <a:pt x="0" y="4094"/>
                  </a:lnTo>
                  <a:lnTo>
                    <a:pt x="20" y="4286"/>
                  </a:lnTo>
                  <a:lnTo>
                    <a:pt x="96" y="4478"/>
                  </a:lnTo>
                  <a:lnTo>
                    <a:pt x="173" y="4632"/>
                  </a:lnTo>
                  <a:lnTo>
                    <a:pt x="423" y="4401"/>
                  </a:lnTo>
                  <a:lnTo>
                    <a:pt x="673" y="4190"/>
                  </a:lnTo>
                  <a:lnTo>
                    <a:pt x="615" y="4094"/>
                  </a:lnTo>
                  <a:lnTo>
                    <a:pt x="577" y="3978"/>
                  </a:lnTo>
                  <a:lnTo>
                    <a:pt x="558" y="3882"/>
                  </a:lnTo>
                  <a:lnTo>
                    <a:pt x="558" y="3786"/>
                  </a:lnTo>
                  <a:lnTo>
                    <a:pt x="577" y="3671"/>
                  </a:lnTo>
                  <a:lnTo>
                    <a:pt x="596" y="3575"/>
                  </a:lnTo>
                  <a:lnTo>
                    <a:pt x="634" y="3479"/>
                  </a:lnTo>
                  <a:lnTo>
                    <a:pt x="692" y="3383"/>
                  </a:lnTo>
                  <a:lnTo>
                    <a:pt x="769" y="3287"/>
                  </a:lnTo>
                  <a:lnTo>
                    <a:pt x="865" y="3191"/>
                  </a:lnTo>
                  <a:lnTo>
                    <a:pt x="980" y="3114"/>
                  </a:lnTo>
                  <a:lnTo>
                    <a:pt x="1076" y="3056"/>
                  </a:lnTo>
                  <a:lnTo>
                    <a:pt x="1345" y="2979"/>
                  </a:lnTo>
                  <a:lnTo>
                    <a:pt x="1441" y="2902"/>
                  </a:lnTo>
                  <a:lnTo>
                    <a:pt x="1499" y="2806"/>
                  </a:lnTo>
                  <a:lnTo>
                    <a:pt x="1576" y="2614"/>
                  </a:lnTo>
                  <a:lnTo>
                    <a:pt x="1691" y="2422"/>
                  </a:lnTo>
                  <a:lnTo>
                    <a:pt x="1749" y="2345"/>
                  </a:lnTo>
                  <a:lnTo>
                    <a:pt x="1826" y="2268"/>
                  </a:lnTo>
                  <a:lnTo>
                    <a:pt x="1903" y="2191"/>
                  </a:lnTo>
                  <a:lnTo>
                    <a:pt x="1999" y="2153"/>
                  </a:lnTo>
                  <a:lnTo>
                    <a:pt x="2095" y="2115"/>
                  </a:lnTo>
                  <a:lnTo>
                    <a:pt x="2210" y="2115"/>
                  </a:lnTo>
                  <a:lnTo>
                    <a:pt x="2325" y="2134"/>
                  </a:lnTo>
                  <a:lnTo>
                    <a:pt x="2421" y="2153"/>
                  </a:lnTo>
                  <a:lnTo>
                    <a:pt x="2517" y="2191"/>
                  </a:lnTo>
                  <a:lnTo>
                    <a:pt x="2594" y="2268"/>
                  </a:lnTo>
                  <a:lnTo>
                    <a:pt x="2633" y="2076"/>
                  </a:lnTo>
                  <a:lnTo>
                    <a:pt x="2690" y="1903"/>
                  </a:lnTo>
                  <a:lnTo>
                    <a:pt x="2767" y="1730"/>
                  </a:lnTo>
                  <a:lnTo>
                    <a:pt x="2863" y="1577"/>
                  </a:lnTo>
                  <a:lnTo>
                    <a:pt x="2978" y="1423"/>
                  </a:lnTo>
                  <a:lnTo>
                    <a:pt x="3113" y="1288"/>
                  </a:lnTo>
                  <a:lnTo>
                    <a:pt x="3267" y="1192"/>
                  </a:lnTo>
                  <a:lnTo>
                    <a:pt x="3440" y="1115"/>
                  </a:lnTo>
                  <a:lnTo>
                    <a:pt x="3574" y="1058"/>
                  </a:lnTo>
                  <a:lnTo>
                    <a:pt x="3728" y="1039"/>
                  </a:lnTo>
                  <a:lnTo>
                    <a:pt x="3862" y="1058"/>
                  </a:lnTo>
                  <a:lnTo>
                    <a:pt x="3997" y="1077"/>
                  </a:lnTo>
                  <a:lnTo>
                    <a:pt x="4131" y="1135"/>
                  </a:lnTo>
                  <a:lnTo>
                    <a:pt x="4247" y="1192"/>
                  </a:lnTo>
                  <a:lnTo>
                    <a:pt x="4343" y="1288"/>
                  </a:lnTo>
                  <a:lnTo>
                    <a:pt x="4439" y="1404"/>
                  </a:lnTo>
                  <a:lnTo>
                    <a:pt x="4592" y="1269"/>
                  </a:lnTo>
                  <a:lnTo>
                    <a:pt x="4785" y="1135"/>
                  </a:lnTo>
                  <a:lnTo>
                    <a:pt x="4996" y="1019"/>
                  </a:lnTo>
                  <a:lnTo>
                    <a:pt x="5188" y="962"/>
                  </a:lnTo>
                  <a:lnTo>
                    <a:pt x="5284" y="942"/>
                  </a:lnTo>
                  <a:lnTo>
                    <a:pt x="5380" y="923"/>
                  </a:lnTo>
                  <a:lnTo>
                    <a:pt x="5476" y="942"/>
                  </a:lnTo>
                  <a:lnTo>
                    <a:pt x="5572" y="962"/>
                  </a:lnTo>
                  <a:lnTo>
                    <a:pt x="5649" y="1019"/>
                  </a:lnTo>
                  <a:lnTo>
                    <a:pt x="5726" y="1077"/>
                  </a:lnTo>
                  <a:lnTo>
                    <a:pt x="5784" y="1173"/>
                  </a:lnTo>
                  <a:lnTo>
                    <a:pt x="5841" y="1269"/>
                  </a:lnTo>
                  <a:lnTo>
                    <a:pt x="5957" y="1115"/>
                  </a:lnTo>
                  <a:lnTo>
                    <a:pt x="6091" y="981"/>
                  </a:lnTo>
                  <a:lnTo>
                    <a:pt x="6226" y="885"/>
                  </a:lnTo>
                  <a:lnTo>
                    <a:pt x="6379" y="789"/>
                  </a:lnTo>
                  <a:lnTo>
                    <a:pt x="6379" y="770"/>
                  </a:lnTo>
                  <a:lnTo>
                    <a:pt x="6283" y="597"/>
                  </a:lnTo>
                  <a:lnTo>
                    <a:pt x="6168" y="443"/>
                  </a:lnTo>
                  <a:lnTo>
                    <a:pt x="6053" y="308"/>
                  </a:lnTo>
                  <a:lnTo>
                    <a:pt x="5918" y="212"/>
                  </a:lnTo>
                  <a:lnTo>
                    <a:pt x="5765" y="116"/>
                  </a:lnTo>
                  <a:lnTo>
                    <a:pt x="5611" y="59"/>
                  </a:lnTo>
                  <a:lnTo>
                    <a:pt x="5457" y="20"/>
                  </a:lnTo>
                  <a:lnTo>
                    <a:pt x="5284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g134bff66e60_0_0"/>
            <p:cNvSpPr/>
            <p:nvPr/>
          </p:nvSpPr>
          <p:spPr>
            <a:xfrm rot="-2443304">
              <a:off x="6868346" y="1490663"/>
              <a:ext cx="58147" cy="34755"/>
            </a:xfrm>
            <a:custGeom>
              <a:rect b="b" l="l" r="r" t="t"/>
              <a:pathLst>
                <a:path extrusionOk="0" h="942" w="1576">
                  <a:moveTo>
                    <a:pt x="1518" y="0"/>
                  </a:moveTo>
                  <a:lnTo>
                    <a:pt x="1134" y="173"/>
                  </a:lnTo>
                  <a:lnTo>
                    <a:pt x="750" y="385"/>
                  </a:lnTo>
                  <a:lnTo>
                    <a:pt x="385" y="596"/>
                  </a:lnTo>
                  <a:lnTo>
                    <a:pt x="20" y="846"/>
                  </a:lnTo>
                  <a:lnTo>
                    <a:pt x="0" y="884"/>
                  </a:lnTo>
                  <a:lnTo>
                    <a:pt x="20" y="923"/>
                  </a:lnTo>
                  <a:lnTo>
                    <a:pt x="39" y="942"/>
                  </a:lnTo>
                  <a:lnTo>
                    <a:pt x="77" y="942"/>
                  </a:lnTo>
                  <a:lnTo>
                    <a:pt x="807" y="500"/>
                  </a:lnTo>
                  <a:lnTo>
                    <a:pt x="1172" y="269"/>
                  </a:lnTo>
                  <a:lnTo>
                    <a:pt x="1557" y="77"/>
                  </a:lnTo>
                  <a:lnTo>
                    <a:pt x="1576" y="39"/>
                  </a:lnTo>
                  <a:lnTo>
                    <a:pt x="1576" y="19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134bff66e60_0_0"/>
            <p:cNvSpPr/>
            <p:nvPr/>
          </p:nvSpPr>
          <p:spPr>
            <a:xfrm rot="-2443304">
              <a:off x="6787726" y="1363337"/>
              <a:ext cx="265868" cy="118434"/>
            </a:xfrm>
            <a:custGeom>
              <a:rect b="b" l="l" r="r" t="t"/>
              <a:pathLst>
                <a:path extrusionOk="0" h="3210" w="7206">
                  <a:moveTo>
                    <a:pt x="6053" y="1"/>
                  </a:moveTo>
                  <a:lnTo>
                    <a:pt x="5880" y="39"/>
                  </a:lnTo>
                  <a:lnTo>
                    <a:pt x="5707" y="97"/>
                  </a:lnTo>
                  <a:lnTo>
                    <a:pt x="5553" y="174"/>
                  </a:lnTo>
                  <a:lnTo>
                    <a:pt x="5380" y="270"/>
                  </a:lnTo>
                  <a:lnTo>
                    <a:pt x="5092" y="500"/>
                  </a:lnTo>
                  <a:lnTo>
                    <a:pt x="5092" y="539"/>
                  </a:lnTo>
                  <a:lnTo>
                    <a:pt x="5092" y="577"/>
                  </a:lnTo>
                  <a:lnTo>
                    <a:pt x="5092" y="615"/>
                  </a:lnTo>
                  <a:lnTo>
                    <a:pt x="5053" y="635"/>
                  </a:lnTo>
                  <a:lnTo>
                    <a:pt x="5034" y="654"/>
                  </a:lnTo>
                  <a:lnTo>
                    <a:pt x="4957" y="654"/>
                  </a:lnTo>
                  <a:lnTo>
                    <a:pt x="4919" y="635"/>
                  </a:lnTo>
                  <a:lnTo>
                    <a:pt x="4900" y="596"/>
                  </a:lnTo>
                  <a:lnTo>
                    <a:pt x="4708" y="500"/>
                  </a:lnTo>
                  <a:lnTo>
                    <a:pt x="4515" y="443"/>
                  </a:lnTo>
                  <a:lnTo>
                    <a:pt x="4362" y="423"/>
                  </a:lnTo>
                  <a:lnTo>
                    <a:pt x="4208" y="443"/>
                  </a:lnTo>
                  <a:lnTo>
                    <a:pt x="4073" y="481"/>
                  </a:lnTo>
                  <a:lnTo>
                    <a:pt x="3939" y="558"/>
                  </a:lnTo>
                  <a:lnTo>
                    <a:pt x="3824" y="673"/>
                  </a:lnTo>
                  <a:lnTo>
                    <a:pt x="3708" y="808"/>
                  </a:lnTo>
                  <a:lnTo>
                    <a:pt x="3670" y="846"/>
                  </a:lnTo>
                  <a:lnTo>
                    <a:pt x="3593" y="846"/>
                  </a:lnTo>
                  <a:lnTo>
                    <a:pt x="3555" y="827"/>
                  </a:lnTo>
                  <a:lnTo>
                    <a:pt x="3497" y="788"/>
                  </a:lnTo>
                  <a:lnTo>
                    <a:pt x="3439" y="673"/>
                  </a:lnTo>
                  <a:lnTo>
                    <a:pt x="3382" y="577"/>
                  </a:lnTo>
                  <a:lnTo>
                    <a:pt x="3305" y="500"/>
                  </a:lnTo>
                  <a:lnTo>
                    <a:pt x="3209" y="443"/>
                  </a:lnTo>
                  <a:lnTo>
                    <a:pt x="3132" y="423"/>
                  </a:lnTo>
                  <a:lnTo>
                    <a:pt x="3036" y="404"/>
                  </a:lnTo>
                  <a:lnTo>
                    <a:pt x="2940" y="404"/>
                  </a:lnTo>
                  <a:lnTo>
                    <a:pt x="2844" y="423"/>
                  </a:lnTo>
                  <a:lnTo>
                    <a:pt x="2652" y="500"/>
                  </a:lnTo>
                  <a:lnTo>
                    <a:pt x="2479" y="615"/>
                  </a:lnTo>
                  <a:lnTo>
                    <a:pt x="2325" y="750"/>
                  </a:lnTo>
                  <a:lnTo>
                    <a:pt x="2190" y="904"/>
                  </a:lnTo>
                  <a:lnTo>
                    <a:pt x="2094" y="1038"/>
                  </a:lnTo>
                  <a:lnTo>
                    <a:pt x="2037" y="1173"/>
                  </a:lnTo>
                  <a:lnTo>
                    <a:pt x="1902" y="1480"/>
                  </a:lnTo>
                  <a:lnTo>
                    <a:pt x="2056" y="1442"/>
                  </a:lnTo>
                  <a:lnTo>
                    <a:pt x="2210" y="1422"/>
                  </a:lnTo>
                  <a:lnTo>
                    <a:pt x="2248" y="1422"/>
                  </a:lnTo>
                  <a:lnTo>
                    <a:pt x="2267" y="1442"/>
                  </a:lnTo>
                  <a:lnTo>
                    <a:pt x="2287" y="1499"/>
                  </a:lnTo>
                  <a:lnTo>
                    <a:pt x="2267" y="1557"/>
                  </a:lnTo>
                  <a:lnTo>
                    <a:pt x="2248" y="1576"/>
                  </a:lnTo>
                  <a:lnTo>
                    <a:pt x="2210" y="1595"/>
                  </a:lnTo>
                  <a:lnTo>
                    <a:pt x="1960" y="1653"/>
                  </a:lnTo>
                  <a:lnTo>
                    <a:pt x="1960" y="1691"/>
                  </a:lnTo>
                  <a:lnTo>
                    <a:pt x="1960" y="1730"/>
                  </a:lnTo>
                  <a:lnTo>
                    <a:pt x="1960" y="1768"/>
                  </a:lnTo>
                  <a:lnTo>
                    <a:pt x="1921" y="1788"/>
                  </a:lnTo>
                  <a:lnTo>
                    <a:pt x="1902" y="1807"/>
                  </a:lnTo>
                  <a:lnTo>
                    <a:pt x="1825" y="1807"/>
                  </a:lnTo>
                  <a:lnTo>
                    <a:pt x="1787" y="1788"/>
                  </a:lnTo>
                  <a:lnTo>
                    <a:pt x="1768" y="1749"/>
                  </a:lnTo>
                  <a:lnTo>
                    <a:pt x="1653" y="1845"/>
                  </a:lnTo>
                  <a:lnTo>
                    <a:pt x="1537" y="1941"/>
                  </a:lnTo>
                  <a:lnTo>
                    <a:pt x="1499" y="1960"/>
                  </a:lnTo>
                  <a:lnTo>
                    <a:pt x="1460" y="1960"/>
                  </a:lnTo>
                  <a:lnTo>
                    <a:pt x="1441" y="1922"/>
                  </a:lnTo>
                  <a:lnTo>
                    <a:pt x="1441" y="1884"/>
                  </a:lnTo>
                  <a:lnTo>
                    <a:pt x="1537" y="1749"/>
                  </a:lnTo>
                  <a:lnTo>
                    <a:pt x="1672" y="1634"/>
                  </a:lnTo>
                  <a:lnTo>
                    <a:pt x="1595" y="1576"/>
                  </a:lnTo>
                  <a:lnTo>
                    <a:pt x="1537" y="1557"/>
                  </a:lnTo>
                  <a:lnTo>
                    <a:pt x="1460" y="1538"/>
                  </a:lnTo>
                  <a:lnTo>
                    <a:pt x="1364" y="1538"/>
                  </a:lnTo>
                  <a:lnTo>
                    <a:pt x="1287" y="1557"/>
                  </a:lnTo>
                  <a:lnTo>
                    <a:pt x="1230" y="1595"/>
                  </a:lnTo>
                  <a:lnTo>
                    <a:pt x="1153" y="1634"/>
                  </a:lnTo>
                  <a:lnTo>
                    <a:pt x="1095" y="1691"/>
                  </a:lnTo>
                  <a:lnTo>
                    <a:pt x="1038" y="1788"/>
                  </a:lnTo>
                  <a:lnTo>
                    <a:pt x="1018" y="1864"/>
                  </a:lnTo>
                  <a:lnTo>
                    <a:pt x="980" y="2057"/>
                  </a:lnTo>
                  <a:lnTo>
                    <a:pt x="922" y="2153"/>
                  </a:lnTo>
                  <a:lnTo>
                    <a:pt x="865" y="2229"/>
                  </a:lnTo>
                  <a:lnTo>
                    <a:pt x="826" y="2268"/>
                  </a:lnTo>
                  <a:lnTo>
                    <a:pt x="769" y="2287"/>
                  </a:lnTo>
                  <a:lnTo>
                    <a:pt x="634" y="2326"/>
                  </a:lnTo>
                  <a:lnTo>
                    <a:pt x="519" y="2364"/>
                  </a:lnTo>
                  <a:lnTo>
                    <a:pt x="384" y="2402"/>
                  </a:lnTo>
                  <a:lnTo>
                    <a:pt x="288" y="2479"/>
                  </a:lnTo>
                  <a:lnTo>
                    <a:pt x="192" y="2556"/>
                  </a:lnTo>
                  <a:lnTo>
                    <a:pt x="115" y="2633"/>
                  </a:lnTo>
                  <a:lnTo>
                    <a:pt x="58" y="2748"/>
                  </a:lnTo>
                  <a:lnTo>
                    <a:pt x="19" y="2844"/>
                  </a:lnTo>
                  <a:lnTo>
                    <a:pt x="0" y="2960"/>
                  </a:lnTo>
                  <a:lnTo>
                    <a:pt x="0" y="3094"/>
                  </a:lnTo>
                  <a:lnTo>
                    <a:pt x="19" y="3209"/>
                  </a:lnTo>
                  <a:lnTo>
                    <a:pt x="308" y="2979"/>
                  </a:lnTo>
                  <a:lnTo>
                    <a:pt x="634" y="2767"/>
                  </a:lnTo>
                  <a:lnTo>
                    <a:pt x="1268" y="2383"/>
                  </a:lnTo>
                  <a:lnTo>
                    <a:pt x="1710" y="2133"/>
                  </a:lnTo>
                  <a:lnTo>
                    <a:pt x="2171" y="1884"/>
                  </a:lnTo>
                  <a:lnTo>
                    <a:pt x="2632" y="1653"/>
                  </a:lnTo>
                  <a:lnTo>
                    <a:pt x="3094" y="1442"/>
                  </a:lnTo>
                  <a:lnTo>
                    <a:pt x="3555" y="1250"/>
                  </a:lnTo>
                  <a:lnTo>
                    <a:pt x="4035" y="1077"/>
                  </a:lnTo>
                  <a:lnTo>
                    <a:pt x="4535" y="923"/>
                  </a:lnTo>
                  <a:lnTo>
                    <a:pt x="5034" y="808"/>
                  </a:lnTo>
                  <a:lnTo>
                    <a:pt x="5591" y="712"/>
                  </a:lnTo>
                  <a:lnTo>
                    <a:pt x="6129" y="673"/>
                  </a:lnTo>
                  <a:lnTo>
                    <a:pt x="6667" y="654"/>
                  </a:lnTo>
                  <a:lnTo>
                    <a:pt x="7205" y="692"/>
                  </a:lnTo>
                  <a:lnTo>
                    <a:pt x="7148" y="558"/>
                  </a:lnTo>
                  <a:lnTo>
                    <a:pt x="7090" y="443"/>
                  </a:lnTo>
                  <a:lnTo>
                    <a:pt x="6994" y="346"/>
                  </a:lnTo>
                  <a:lnTo>
                    <a:pt x="6898" y="250"/>
                  </a:lnTo>
                  <a:lnTo>
                    <a:pt x="6802" y="174"/>
                  </a:lnTo>
                  <a:lnTo>
                    <a:pt x="6687" y="97"/>
                  </a:lnTo>
                  <a:lnTo>
                    <a:pt x="6552" y="58"/>
                  </a:lnTo>
                  <a:lnTo>
                    <a:pt x="6418" y="20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134bff66e60_0_0"/>
            <p:cNvSpPr/>
            <p:nvPr/>
          </p:nvSpPr>
          <p:spPr>
            <a:xfrm rot="-2443304">
              <a:off x="6924650" y="1234192"/>
              <a:ext cx="181525" cy="54605"/>
            </a:xfrm>
            <a:custGeom>
              <a:rect b="b" l="l" r="r" t="t"/>
              <a:pathLst>
                <a:path extrusionOk="0" h="1480" w="4920">
                  <a:moveTo>
                    <a:pt x="557" y="0"/>
                  </a:moveTo>
                  <a:lnTo>
                    <a:pt x="461" y="19"/>
                  </a:lnTo>
                  <a:lnTo>
                    <a:pt x="365" y="38"/>
                  </a:lnTo>
                  <a:lnTo>
                    <a:pt x="288" y="96"/>
                  </a:lnTo>
                  <a:lnTo>
                    <a:pt x="212" y="192"/>
                  </a:lnTo>
                  <a:lnTo>
                    <a:pt x="154" y="288"/>
                  </a:lnTo>
                  <a:lnTo>
                    <a:pt x="0" y="576"/>
                  </a:lnTo>
                  <a:lnTo>
                    <a:pt x="250" y="557"/>
                  </a:lnTo>
                  <a:lnTo>
                    <a:pt x="481" y="576"/>
                  </a:lnTo>
                  <a:lnTo>
                    <a:pt x="730" y="634"/>
                  </a:lnTo>
                  <a:lnTo>
                    <a:pt x="942" y="730"/>
                  </a:lnTo>
                  <a:lnTo>
                    <a:pt x="1134" y="865"/>
                  </a:lnTo>
                  <a:lnTo>
                    <a:pt x="1230" y="942"/>
                  </a:lnTo>
                  <a:lnTo>
                    <a:pt x="1307" y="1038"/>
                  </a:lnTo>
                  <a:lnTo>
                    <a:pt x="1384" y="1134"/>
                  </a:lnTo>
                  <a:lnTo>
                    <a:pt x="1441" y="1230"/>
                  </a:lnTo>
                  <a:lnTo>
                    <a:pt x="1499" y="1364"/>
                  </a:lnTo>
                  <a:lnTo>
                    <a:pt x="1537" y="1480"/>
                  </a:lnTo>
                  <a:lnTo>
                    <a:pt x="1576" y="1480"/>
                  </a:lnTo>
                  <a:lnTo>
                    <a:pt x="1653" y="1383"/>
                  </a:lnTo>
                  <a:lnTo>
                    <a:pt x="1730" y="1287"/>
                  </a:lnTo>
                  <a:lnTo>
                    <a:pt x="1806" y="1211"/>
                  </a:lnTo>
                  <a:lnTo>
                    <a:pt x="1902" y="1134"/>
                  </a:lnTo>
                  <a:lnTo>
                    <a:pt x="2018" y="1095"/>
                  </a:lnTo>
                  <a:lnTo>
                    <a:pt x="2133" y="1038"/>
                  </a:lnTo>
                  <a:lnTo>
                    <a:pt x="2248" y="1018"/>
                  </a:lnTo>
                  <a:lnTo>
                    <a:pt x="2498" y="1018"/>
                  </a:lnTo>
                  <a:lnTo>
                    <a:pt x="2633" y="1038"/>
                  </a:lnTo>
                  <a:lnTo>
                    <a:pt x="2748" y="1076"/>
                  </a:lnTo>
                  <a:lnTo>
                    <a:pt x="2863" y="1134"/>
                  </a:lnTo>
                  <a:lnTo>
                    <a:pt x="3055" y="1249"/>
                  </a:lnTo>
                  <a:lnTo>
                    <a:pt x="3151" y="1287"/>
                  </a:lnTo>
                  <a:lnTo>
                    <a:pt x="3209" y="1307"/>
                  </a:lnTo>
                  <a:lnTo>
                    <a:pt x="3286" y="1307"/>
                  </a:lnTo>
                  <a:lnTo>
                    <a:pt x="3382" y="1287"/>
                  </a:lnTo>
                  <a:lnTo>
                    <a:pt x="3613" y="1211"/>
                  </a:lnTo>
                  <a:lnTo>
                    <a:pt x="3766" y="1153"/>
                  </a:lnTo>
                  <a:lnTo>
                    <a:pt x="3939" y="1114"/>
                  </a:lnTo>
                  <a:lnTo>
                    <a:pt x="4112" y="1095"/>
                  </a:lnTo>
                  <a:lnTo>
                    <a:pt x="4285" y="1076"/>
                  </a:lnTo>
                  <a:lnTo>
                    <a:pt x="4458" y="1095"/>
                  </a:lnTo>
                  <a:lnTo>
                    <a:pt x="4612" y="1114"/>
                  </a:lnTo>
                  <a:lnTo>
                    <a:pt x="4765" y="1153"/>
                  </a:lnTo>
                  <a:lnTo>
                    <a:pt x="4919" y="1211"/>
                  </a:lnTo>
                  <a:lnTo>
                    <a:pt x="4823" y="826"/>
                  </a:lnTo>
                  <a:lnTo>
                    <a:pt x="4823" y="711"/>
                  </a:lnTo>
                  <a:lnTo>
                    <a:pt x="4804" y="634"/>
                  </a:lnTo>
                  <a:lnTo>
                    <a:pt x="4746" y="557"/>
                  </a:lnTo>
                  <a:lnTo>
                    <a:pt x="4689" y="519"/>
                  </a:lnTo>
                  <a:lnTo>
                    <a:pt x="4631" y="480"/>
                  </a:lnTo>
                  <a:lnTo>
                    <a:pt x="4535" y="480"/>
                  </a:lnTo>
                  <a:lnTo>
                    <a:pt x="4439" y="500"/>
                  </a:lnTo>
                  <a:lnTo>
                    <a:pt x="4304" y="557"/>
                  </a:lnTo>
                  <a:lnTo>
                    <a:pt x="4208" y="519"/>
                  </a:lnTo>
                  <a:lnTo>
                    <a:pt x="4131" y="500"/>
                  </a:lnTo>
                  <a:lnTo>
                    <a:pt x="4054" y="500"/>
                  </a:lnTo>
                  <a:lnTo>
                    <a:pt x="3978" y="519"/>
                  </a:lnTo>
                  <a:lnTo>
                    <a:pt x="3901" y="538"/>
                  </a:lnTo>
                  <a:lnTo>
                    <a:pt x="3843" y="596"/>
                  </a:lnTo>
                  <a:lnTo>
                    <a:pt x="3785" y="653"/>
                  </a:lnTo>
                  <a:lnTo>
                    <a:pt x="3728" y="711"/>
                  </a:lnTo>
                  <a:lnTo>
                    <a:pt x="3689" y="749"/>
                  </a:lnTo>
                  <a:lnTo>
                    <a:pt x="3632" y="749"/>
                  </a:lnTo>
                  <a:lnTo>
                    <a:pt x="3574" y="711"/>
                  </a:lnTo>
                  <a:lnTo>
                    <a:pt x="3536" y="673"/>
                  </a:lnTo>
                  <a:lnTo>
                    <a:pt x="3459" y="519"/>
                  </a:lnTo>
                  <a:lnTo>
                    <a:pt x="3363" y="404"/>
                  </a:lnTo>
                  <a:lnTo>
                    <a:pt x="3267" y="269"/>
                  </a:lnTo>
                  <a:lnTo>
                    <a:pt x="3132" y="173"/>
                  </a:lnTo>
                  <a:lnTo>
                    <a:pt x="2998" y="96"/>
                  </a:lnTo>
                  <a:lnTo>
                    <a:pt x="2844" y="58"/>
                  </a:lnTo>
                  <a:lnTo>
                    <a:pt x="2671" y="38"/>
                  </a:lnTo>
                  <a:lnTo>
                    <a:pt x="2517" y="58"/>
                  </a:lnTo>
                  <a:lnTo>
                    <a:pt x="2421" y="77"/>
                  </a:lnTo>
                  <a:lnTo>
                    <a:pt x="2344" y="115"/>
                  </a:lnTo>
                  <a:lnTo>
                    <a:pt x="2210" y="211"/>
                  </a:lnTo>
                  <a:lnTo>
                    <a:pt x="2075" y="307"/>
                  </a:lnTo>
                  <a:lnTo>
                    <a:pt x="1941" y="404"/>
                  </a:lnTo>
                  <a:lnTo>
                    <a:pt x="1883" y="442"/>
                  </a:lnTo>
                  <a:lnTo>
                    <a:pt x="1826" y="480"/>
                  </a:lnTo>
                  <a:lnTo>
                    <a:pt x="1787" y="500"/>
                  </a:lnTo>
                  <a:lnTo>
                    <a:pt x="1710" y="500"/>
                  </a:lnTo>
                  <a:lnTo>
                    <a:pt x="1633" y="480"/>
                  </a:lnTo>
                  <a:lnTo>
                    <a:pt x="1595" y="442"/>
                  </a:lnTo>
                  <a:lnTo>
                    <a:pt x="1576" y="384"/>
                  </a:lnTo>
                  <a:lnTo>
                    <a:pt x="1499" y="346"/>
                  </a:lnTo>
                  <a:lnTo>
                    <a:pt x="1480" y="269"/>
                  </a:lnTo>
                  <a:lnTo>
                    <a:pt x="1441" y="192"/>
                  </a:lnTo>
                  <a:lnTo>
                    <a:pt x="1403" y="154"/>
                  </a:lnTo>
                  <a:lnTo>
                    <a:pt x="1345" y="115"/>
                  </a:lnTo>
                  <a:lnTo>
                    <a:pt x="1288" y="77"/>
                  </a:lnTo>
                  <a:lnTo>
                    <a:pt x="1115" y="77"/>
                  </a:lnTo>
                  <a:lnTo>
                    <a:pt x="923" y="135"/>
                  </a:lnTo>
                  <a:lnTo>
                    <a:pt x="788" y="58"/>
                  </a:lnTo>
                  <a:lnTo>
                    <a:pt x="673" y="19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1202ce300c5_0_0"/>
          <p:cNvSpPr txBox="1"/>
          <p:nvPr>
            <p:ph type="title"/>
          </p:nvPr>
        </p:nvSpPr>
        <p:spPr>
          <a:xfrm>
            <a:off x="1777500" y="494250"/>
            <a:ext cx="55890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Sentencias DDl para la base de datos</a:t>
            </a:r>
            <a:endParaRPr/>
          </a:p>
        </p:txBody>
      </p:sp>
      <p:sp>
        <p:nvSpPr>
          <p:cNvPr id="2555" name="Google Shape;2555;g1202ce300c5_0_0"/>
          <p:cNvSpPr txBox="1"/>
          <p:nvPr/>
        </p:nvSpPr>
        <p:spPr>
          <a:xfrm>
            <a:off x="970150" y="1670700"/>
            <a:ext cx="291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create database digitals_menu;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6" name="Google Shape;2556;g1202ce300c5_0_0"/>
          <p:cNvSpPr txBox="1"/>
          <p:nvPr/>
        </p:nvSpPr>
        <p:spPr>
          <a:xfrm>
            <a:off x="494900" y="1346688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1.	Creamos la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7" name="Google Shape;2557;g1202ce300c5_0_0"/>
          <p:cNvSpPr txBox="1"/>
          <p:nvPr/>
        </p:nvSpPr>
        <p:spPr>
          <a:xfrm>
            <a:off x="970150" y="2484825"/>
            <a:ext cx="291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use digitals_menu;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8" name="Google Shape;2558;g1202ce300c5_0_0"/>
          <p:cNvSpPr txBox="1"/>
          <p:nvPr/>
        </p:nvSpPr>
        <p:spPr>
          <a:xfrm>
            <a:off x="494900" y="2160813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2.	Usamos la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9" name="Google Shape;2559;g1202ce300c5_0_0"/>
          <p:cNvSpPr txBox="1"/>
          <p:nvPr/>
        </p:nvSpPr>
        <p:spPr>
          <a:xfrm>
            <a:off x="970150" y="3298950"/>
            <a:ext cx="2917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create table role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(roleid INT NOT NULL PRIMARY KEY,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rolename VARCHAR(20)NOT NULL,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roledescription TEXT NOT NULL);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60" name="Google Shape;2560;g1202ce300c5_0_0"/>
          <p:cNvSpPr txBox="1"/>
          <p:nvPr/>
        </p:nvSpPr>
        <p:spPr>
          <a:xfrm>
            <a:off x="494900" y="2974950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3</a:t>
            </a: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.	Creamos las tablas de nuestra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561" name="Google Shape;2561;g1202ce300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375" y="1464400"/>
            <a:ext cx="3192700" cy="221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"/>
          <p:cNvSpPr/>
          <p:nvPr/>
        </p:nvSpPr>
        <p:spPr>
          <a:xfrm flipH="1" rot="82002">
            <a:off x="2528207" y="396256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"/>
          <p:cNvSpPr txBox="1"/>
          <p:nvPr>
            <p:ph type="title"/>
          </p:nvPr>
        </p:nvSpPr>
        <p:spPr>
          <a:xfrm>
            <a:off x="2086253" y="961012"/>
            <a:ext cx="5043000" cy="11547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PRIMER TRIMESTRE</a:t>
            </a:r>
            <a:endParaRPr sz="4000"/>
          </a:p>
        </p:txBody>
      </p:sp>
      <p:sp>
        <p:nvSpPr>
          <p:cNvPr id="959" name="Google Shape;959;p3"/>
          <p:cNvSpPr/>
          <p:nvPr/>
        </p:nvSpPr>
        <p:spPr>
          <a:xfrm flipH="1" rot="82002">
            <a:off x="7279371" y="700635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"/>
          <p:cNvSpPr/>
          <p:nvPr/>
        </p:nvSpPr>
        <p:spPr>
          <a:xfrm flipH="1" rot="82002">
            <a:off x="7329211" y="402921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"/>
          <p:cNvSpPr/>
          <p:nvPr/>
        </p:nvSpPr>
        <p:spPr>
          <a:xfrm rot="122484">
            <a:off x="811454" y="4489025"/>
            <a:ext cx="3328250" cy="6703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3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963" name="Google Shape;963;p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3"/>
          <p:cNvGrpSpPr/>
          <p:nvPr/>
        </p:nvGrpSpPr>
        <p:grpSpPr>
          <a:xfrm>
            <a:off x="8030408" y="2779520"/>
            <a:ext cx="584571" cy="437000"/>
            <a:chOff x="-522075" y="3957700"/>
            <a:chExt cx="429800" cy="321300"/>
          </a:xfrm>
        </p:grpSpPr>
        <p:sp>
          <p:nvSpPr>
            <p:cNvPr id="970" name="Google Shape;970;p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3"/>
          <p:cNvGrpSpPr/>
          <p:nvPr/>
        </p:nvGrpSpPr>
        <p:grpSpPr>
          <a:xfrm>
            <a:off x="529021" y="2887476"/>
            <a:ext cx="474981" cy="650298"/>
            <a:chOff x="1060100" y="3348113"/>
            <a:chExt cx="349225" cy="478125"/>
          </a:xfrm>
        </p:grpSpPr>
        <p:sp>
          <p:nvSpPr>
            <p:cNvPr id="983" name="Google Shape;983;p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3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h="11430" w="20282">
                <a:moveTo>
                  <a:pt x="15524" y="1308"/>
                </a:moveTo>
                <a:lnTo>
                  <a:pt x="15618" y="1346"/>
                </a:lnTo>
                <a:lnTo>
                  <a:pt x="15808" y="1422"/>
                </a:lnTo>
                <a:lnTo>
                  <a:pt x="15979" y="1497"/>
                </a:lnTo>
                <a:lnTo>
                  <a:pt x="16073" y="1535"/>
                </a:lnTo>
                <a:lnTo>
                  <a:pt x="16206" y="1535"/>
                </a:lnTo>
                <a:lnTo>
                  <a:pt x="16396" y="1554"/>
                </a:lnTo>
                <a:lnTo>
                  <a:pt x="16604" y="1573"/>
                </a:lnTo>
                <a:lnTo>
                  <a:pt x="16794" y="1592"/>
                </a:lnTo>
                <a:lnTo>
                  <a:pt x="16964" y="1649"/>
                </a:lnTo>
                <a:lnTo>
                  <a:pt x="17154" y="1706"/>
                </a:lnTo>
                <a:lnTo>
                  <a:pt x="17343" y="1782"/>
                </a:lnTo>
                <a:lnTo>
                  <a:pt x="17514" y="1877"/>
                </a:lnTo>
                <a:lnTo>
                  <a:pt x="17684" y="1971"/>
                </a:lnTo>
                <a:lnTo>
                  <a:pt x="17609" y="2085"/>
                </a:lnTo>
                <a:lnTo>
                  <a:pt x="17305" y="2256"/>
                </a:lnTo>
                <a:lnTo>
                  <a:pt x="16964" y="2388"/>
                </a:lnTo>
                <a:lnTo>
                  <a:pt x="16623" y="2502"/>
                </a:lnTo>
                <a:lnTo>
                  <a:pt x="16263" y="2578"/>
                </a:lnTo>
                <a:lnTo>
                  <a:pt x="15884" y="2635"/>
                </a:lnTo>
                <a:lnTo>
                  <a:pt x="15524" y="2673"/>
                </a:lnTo>
                <a:lnTo>
                  <a:pt x="15164" y="2710"/>
                </a:lnTo>
                <a:lnTo>
                  <a:pt x="14822" y="2710"/>
                </a:lnTo>
                <a:lnTo>
                  <a:pt x="14709" y="2729"/>
                </a:lnTo>
                <a:lnTo>
                  <a:pt x="14424" y="2710"/>
                </a:lnTo>
                <a:lnTo>
                  <a:pt x="14140" y="2692"/>
                </a:lnTo>
                <a:lnTo>
                  <a:pt x="13856" y="2654"/>
                </a:lnTo>
                <a:lnTo>
                  <a:pt x="13590" y="2616"/>
                </a:lnTo>
                <a:lnTo>
                  <a:pt x="13306" y="2559"/>
                </a:lnTo>
                <a:lnTo>
                  <a:pt x="13041" y="2483"/>
                </a:lnTo>
                <a:lnTo>
                  <a:pt x="12510" y="2293"/>
                </a:lnTo>
                <a:lnTo>
                  <a:pt x="12567" y="2199"/>
                </a:lnTo>
                <a:lnTo>
                  <a:pt x="12624" y="2104"/>
                </a:lnTo>
                <a:lnTo>
                  <a:pt x="12700" y="2047"/>
                </a:lnTo>
                <a:lnTo>
                  <a:pt x="12775" y="1971"/>
                </a:lnTo>
                <a:lnTo>
                  <a:pt x="12870" y="1933"/>
                </a:lnTo>
                <a:lnTo>
                  <a:pt x="12965" y="1895"/>
                </a:lnTo>
                <a:lnTo>
                  <a:pt x="13155" y="1839"/>
                </a:lnTo>
                <a:lnTo>
                  <a:pt x="13363" y="1801"/>
                </a:lnTo>
                <a:lnTo>
                  <a:pt x="13590" y="1782"/>
                </a:lnTo>
                <a:lnTo>
                  <a:pt x="13799" y="1763"/>
                </a:lnTo>
                <a:lnTo>
                  <a:pt x="14007" y="1725"/>
                </a:lnTo>
                <a:lnTo>
                  <a:pt x="14178" y="1668"/>
                </a:lnTo>
                <a:lnTo>
                  <a:pt x="14349" y="1611"/>
                </a:lnTo>
                <a:lnTo>
                  <a:pt x="14690" y="1497"/>
                </a:lnTo>
                <a:lnTo>
                  <a:pt x="15050" y="1384"/>
                </a:lnTo>
                <a:lnTo>
                  <a:pt x="15220" y="1327"/>
                </a:lnTo>
                <a:lnTo>
                  <a:pt x="15391" y="1308"/>
                </a:lnTo>
                <a:close/>
                <a:moveTo>
                  <a:pt x="17912" y="2331"/>
                </a:moveTo>
                <a:lnTo>
                  <a:pt x="17779" y="2881"/>
                </a:lnTo>
                <a:lnTo>
                  <a:pt x="17628" y="3412"/>
                </a:lnTo>
                <a:lnTo>
                  <a:pt x="17476" y="3942"/>
                </a:lnTo>
                <a:lnTo>
                  <a:pt x="17438" y="4227"/>
                </a:lnTo>
                <a:lnTo>
                  <a:pt x="17400" y="4511"/>
                </a:lnTo>
                <a:lnTo>
                  <a:pt x="17040" y="4625"/>
                </a:lnTo>
                <a:lnTo>
                  <a:pt x="16680" y="4776"/>
                </a:lnTo>
                <a:lnTo>
                  <a:pt x="15998" y="5080"/>
                </a:lnTo>
                <a:lnTo>
                  <a:pt x="14955" y="5572"/>
                </a:lnTo>
                <a:lnTo>
                  <a:pt x="14633" y="5288"/>
                </a:lnTo>
                <a:lnTo>
                  <a:pt x="14330" y="5061"/>
                </a:lnTo>
                <a:lnTo>
                  <a:pt x="14007" y="4814"/>
                </a:lnTo>
                <a:lnTo>
                  <a:pt x="13837" y="4720"/>
                </a:lnTo>
                <a:lnTo>
                  <a:pt x="13666" y="4625"/>
                </a:lnTo>
                <a:lnTo>
                  <a:pt x="13496" y="4549"/>
                </a:lnTo>
                <a:lnTo>
                  <a:pt x="13325" y="4473"/>
                </a:lnTo>
                <a:lnTo>
                  <a:pt x="13192" y="4454"/>
                </a:lnTo>
                <a:lnTo>
                  <a:pt x="13079" y="4473"/>
                </a:lnTo>
                <a:lnTo>
                  <a:pt x="12946" y="4492"/>
                </a:lnTo>
                <a:lnTo>
                  <a:pt x="12681" y="4587"/>
                </a:lnTo>
                <a:lnTo>
                  <a:pt x="12131" y="2938"/>
                </a:lnTo>
                <a:lnTo>
                  <a:pt x="12093" y="2748"/>
                </a:lnTo>
                <a:lnTo>
                  <a:pt x="12055" y="2521"/>
                </a:lnTo>
                <a:lnTo>
                  <a:pt x="12396" y="2635"/>
                </a:lnTo>
                <a:lnTo>
                  <a:pt x="12643" y="2710"/>
                </a:lnTo>
                <a:lnTo>
                  <a:pt x="12927" y="2805"/>
                </a:lnTo>
                <a:lnTo>
                  <a:pt x="13192" y="2862"/>
                </a:lnTo>
                <a:lnTo>
                  <a:pt x="13458" y="2919"/>
                </a:lnTo>
                <a:lnTo>
                  <a:pt x="13742" y="2976"/>
                </a:lnTo>
                <a:lnTo>
                  <a:pt x="14311" y="3033"/>
                </a:lnTo>
                <a:lnTo>
                  <a:pt x="14860" y="3052"/>
                </a:lnTo>
                <a:lnTo>
                  <a:pt x="15107" y="3052"/>
                </a:lnTo>
                <a:lnTo>
                  <a:pt x="15372" y="3033"/>
                </a:lnTo>
                <a:lnTo>
                  <a:pt x="15694" y="3014"/>
                </a:lnTo>
                <a:lnTo>
                  <a:pt x="16073" y="2957"/>
                </a:lnTo>
                <a:lnTo>
                  <a:pt x="16471" y="2881"/>
                </a:lnTo>
                <a:lnTo>
                  <a:pt x="16869" y="2805"/>
                </a:lnTo>
                <a:lnTo>
                  <a:pt x="17248" y="2673"/>
                </a:lnTo>
                <a:lnTo>
                  <a:pt x="17419" y="2597"/>
                </a:lnTo>
                <a:lnTo>
                  <a:pt x="17609" y="2521"/>
                </a:lnTo>
                <a:lnTo>
                  <a:pt x="17760" y="2426"/>
                </a:lnTo>
                <a:lnTo>
                  <a:pt x="17912" y="2331"/>
                </a:lnTo>
                <a:close/>
                <a:moveTo>
                  <a:pt x="19314" y="5137"/>
                </a:moveTo>
                <a:lnTo>
                  <a:pt x="19333" y="5250"/>
                </a:lnTo>
                <a:lnTo>
                  <a:pt x="19333" y="5383"/>
                </a:lnTo>
                <a:lnTo>
                  <a:pt x="19314" y="5516"/>
                </a:lnTo>
                <a:lnTo>
                  <a:pt x="19276" y="5648"/>
                </a:lnTo>
                <a:lnTo>
                  <a:pt x="19258" y="5705"/>
                </a:lnTo>
                <a:lnTo>
                  <a:pt x="19276" y="5743"/>
                </a:lnTo>
                <a:lnTo>
                  <a:pt x="19295" y="5781"/>
                </a:lnTo>
                <a:lnTo>
                  <a:pt x="19333" y="5819"/>
                </a:lnTo>
                <a:lnTo>
                  <a:pt x="19030" y="5819"/>
                </a:lnTo>
                <a:lnTo>
                  <a:pt x="18120" y="5838"/>
                </a:lnTo>
                <a:lnTo>
                  <a:pt x="17665" y="5857"/>
                </a:lnTo>
                <a:lnTo>
                  <a:pt x="17192" y="5895"/>
                </a:lnTo>
                <a:lnTo>
                  <a:pt x="17192" y="5895"/>
                </a:lnTo>
                <a:lnTo>
                  <a:pt x="17722" y="5686"/>
                </a:lnTo>
                <a:lnTo>
                  <a:pt x="18253" y="5497"/>
                </a:lnTo>
                <a:lnTo>
                  <a:pt x="18784" y="5307"/>
                </a:lnTo>
                <a:lnTo>
                  <a:pt x="19314" y="5137"/>
                </a:lnTo>
                <a:close/>
                <a:moveTo>
                  <a:pt x="18878" y="4625"/>
                </a:moveTo>
                <a:lnTo>
                  <a:pt x="19030" y="4663"/>
                </a:lnTo>
                <a:lnTo>
                  <a:pt x="19144" y="4720"/>
                </a:lnTo>
                <a:lnTo>
                  <a:pt x="19239" y="4795"/>
                </a:lnTo>
                <a:lnTo>
                  <a:pt x="18310" y="5118"/>
                </a:lnTo>
                <a:lnTo>
                  <a:pt x="17400" y="5459"/>
                </a:lnTo>
                <a:lnTo>
                  <a:pt x="16490" y="5819"/>
                </a:lnTo>
                <a:lnTo>
                  <a:pt x="15618" y="6236"/>
                </a:lnTo>
                <a:lnTo>
                  <a:pt x="15429" y="6027"/>
                </a:lnTo>
                <a:lnTo>
                  <a:pt x="15220" y="5800"/>
                </a:lnTo>
                <a:lnTo>
                  <a:pt x="15637" y="5610"/>
                </a:lnTo>
                <a:lnTo>
                  <a:pt x="16206" y="5364"/>
                </a:lnTo>
                <a:lnTo>
                  <a:pt x="16850" y="5099"/>
                </a:lnTo>
                <a:lnTo>
                  <a:pt x="17192" y="4966"/>
                </a:lnTo>
                <a:lnTo>
                  <a:pt x="17533" y="4852"/>
                </a:lnTo>
                <a:lnTo>
                  <a:pt x="17609" y="4852"/>
                </a:lnTo>
                <a:lnTo>
                  <a:pt x="17646" y="4814"/>
                </a:lnTo>
                <a:lnTo>
                  <a:pt x="17950" y="4738"/>
                </a:lnTo>
                <a:lnTo>
                  <a:pt x="18215" y="4682"/>
                </a:lnTo>
                <a:lnTo>
                  <a:pt x="18480" y="4625"/>
                </a:lnTo>
                <a:close/>
                <a:moveTo>
                  <a:pt x="10368" y="3923"/>
                </a:moveTo>
                <a:lnTo>
                  <a:pt x="10539" y="3980"/>
                </a:lnTo>
                <a:lnTo>
                  <a:pt x="10691" y="4056"/>
                </a:lnTo>
                <a:lnTo>
                  <a:pt x="10804" y="4132"/>
                </a:lnTo>
                <a:lnTo>
                  <a:pt x="10880" y="4208"/>
                </a:lnTo>
                <a:lnTo>
                  <a:pt x="10918" y="4284"/>
                </a:lnTo>
                <a:lnTo>
                  <a:pt x="10918" y="4340"/>
                </a:lnTo>
                <a:lnTo>
                  <a:pt x="10899" y="4397"/>
                </a:lnTo>
                <a:lnTo>
                  <a:pt x="10842" y="4454"/>
                </a:lnTo>
                <a:lnTo>
                  <a:pt x="10766" y="4511"/>
                </a:lnTo>
                <a:lnTo>
                  <a:pt x="10577" y="4606"/>
                </a:lnTo>
                <a:lnTo>
                  <a:pt x="10349" y="4682"/>
                </a:lnTo>
                <a:lnTo>
                  <a:pt x="9932" y="4795"/>
                </a:lnTo>
                <a:lnTo>
                  <a:pt x="9080" y="5004"/>
                </a:lnTo>
                <a:lnTo>
                  <a:pt x="8227" y="5174"/>
                </a:lnTo>
                <a:lnTo>
                  <a:pt x="6502" y="5497"/>
                </a:lnTo>
                <a:lnTo>
                  <a:pt x="6142" y="5591"/>
                </a:lnTo>
                <a:lnTo>
                  <a:pt x="5820" y="5686"/>
                </a:lnTo>
                <a:lnTo>
                  <a:pt x="5497" y="5819"/>
                </a:lnTo>
                <a:lnTo>
                  <a:pt x="5175" y="5970"/>
                </a:lnTo>
                <a:lnTo>
                  <a:pt x="4872" y="6160"/>
                </a:lnTo>
                <a:lnTo>
                  <a:pt x="4644" y="6293"/>
                </a:lnTo>
                <a:lnTo>
                  <a:pt x="4550" y="6331"/>
                </a:lnTo>
                <a:lnTo>
                  <a:pt x="4436" y="6350"/>
                </a:lnTo>
                <a:lnTo>
                  <a:pt x="4417" y="6331"/>
                </a:lnTo>
                <a:lnTo>
                  <a:pt x="4360" y="6331"/>
                </a:lnTo>
                <a:lnTo>
                  <a:pt x="4303" y="6293"/>
                </a:lnTo>
                <a:lnTo>
                  <a:pt x="4284" y="6255"/>
                </a:lnTo>
                <a:lnTo>
                  <a:pt x="4246" y="6198"/>
                </a:lnTo>
                <a:lnTo>
                  <a:pt x="4190" y="6065"/>
                </a:lnTo>
                <a:lnTo>
                  <a:pt x="4133" y="5933"/>
                </a:lnTo>
                <a:lnTo>
                  <a:pt x="3962" y="5686"/>
                </a:lnTo>
                <a:lnTo>
                  <a:pt x="3943" y="5648"/>
                </a:lnTo>
                <a:lnTo>
                  <a:pt x="3905" y="5629"/>
                </a:lnTo>
                <a:lnTo>
                  <a:pt x="3829" y="5610"/>
                </a:lnTo>
                <a:lnTo>
                  <a:pt x="3810" y="5610"/>
                </a:lnTo>
                <a:lnTo>
                  <a:pt x="4133" y="5421"/>
                </a:lnTo>
                <a:lnTo>
                  <a:pt x="4474" y="5231"/>
                </a:lnTo>
                <a:lnTo>
                  <a:pt x="4474" y="5307"/>
                </a:lnTo>
                <a:lnTo>
                  <a:pt x="4493" y="5364"/>
                </a:lnTo>
                <a:lnTo>
                  <a:pt x="4550" y="5421"/>
                </a:lnTo>
                <a:lnTo>
                  <a:pt x="4625" y="5440"/>
                </a:lnTo>
                <a:lnTo>
                  <a:pt x="4663" y="5421"/>
                </a:lnTo>
                <a:lnTo>
                  <a:pt x="5592" y="5212"/>
                </a:lnTo>
                <a:lnTo>
                  <a:pt x="6502" y="4985"/>
                </a:lnTo>
                <a:lnTo>
                  <a:pt x="7412" y="4738"/>
                </a:lnTo>
                <a:lnTo>
                  <a:pt x="8321" y="4473"/>
                </a:lnTo>
                <a:lnTo>
                  <a:pt x="8719" y="4322"/>
                </a:lnTo>
                <a:lnTo>
                  <a:pt x="9212" y="4132"/>
                </a:lnTo>
                <a:lnTo>
                  <a:pt x="9459" y="4056"/>
                </a:lnTo>
                <a:lnTo>
                  <a:pt x="9705" y="3980"/>
                </a:lnTo>
                <a:lnTo>
                  <a:pt x="9951" y="3923"/>
                </a:lnTo>
                <a:close/>
                <a:moveTo>
                  <a:pt x="19921" y="6141"/>
                </a:moveTo>
                <a:lnTo>
                  <a:pt x="19921" y="6842"/>
                </a:lnTo>
                <a:lnTo>
                  <a:pt x="19352" y="6842"/>
                </a:lnTo>
                <a:lnTo>
                  <a:pt x="18954" y="6899"/>
                </a:lnTo>
                <a:lnTo>
                  <a:pt x="18556" y="6956"/>
                </a:lnTo>
                <a:lnTo>
                  <a:pt x="18158" y="7032"/>
                </a:lnTo>
                <a:lnTo>
                  <a:pt x="17362" y="7184"/>
                </a:lnTo>
                <a:lnTo>
                  <a:pt x="16964" y="7240"/>
                </a:lnTo>
                <a:lnTo>
                  <a:pt x="16566" y="7297"/>
                </a:lnTo>
                <a:lnTo>
                  <a:pt x="16509" y="7297"/>
                </a:lnTo>
                <a:lnTo>
                  <a:pt x="16471" y="7316"/>
                </a:lnTo>
                <a:lnTo>
                  <a:pt x="16433" y="7392"/>
                </a:lnTo>
                <a:lnTo>
                  <a:pt x="16130" y="6937"/>
                </a:lnTo>
                <a:lnTo>
                  <a:pt x="15827" y="6501"/>
                </a:lnTo>
                <a:lnTo>
                  <a:pt x="16035" y="6406"/>
                </a:lnTo>
                <a:lnTo>
                  <a:pt x="16111" y="6406"/>
                </a:lnTo>
                <a:lnTo>
                  <a:pt x="16452" y="6331"/>
                </a:lnTo>
                <a:lnTo>
                  <a:pt x="16813" y="6274"/>
                </a:lnTo>
                <a:lnTo>
                  <a:pt x="17154" y="6217"/>
                </a:lnTo>
                <a:lnTo>
                  <a:pt x="17514" y="6198"/>
                </a:lnTo>
                <a:lnTo>
                  <a:pt x="18253" y="6160"/>
                </a:lnTo>
                <a:lnTo>
                  <a:pt x="18973" y="6141"/>
                </a:lnTo>
                <a:close/>
                <a:moveTo>
                  <a:pt x="11259" y="5099"/>
                </a:moveTo>
                <a:lnTo>
                  <a:pt x="11430" y="5231"/>
                </a:lnTo>
                <a:lnTo>
                  <a:pt x="11619" y="5345"/>
                </a:lnTo>
                <a:lnTo>
                  <a:pt x="11828" y="5440"/>
                </a:lnTo>
                <a:lnTo>
                  <a:pt x="12055" y="5516"/>
                </a:lnTo>
                <a:lnTo>
                  <a:pt x="12510" y="5648"/>
                </a:lnTo>
                <a:lnTo>
                  <a:pt x="12719" y="5724"/>
                </a:lnTo>
                <a:lnTo>
                  <a:pt x="12908" y="5800"/>
                </a:lnTo>
                <a:lnTo>
                  <a:pt x="13211" y="5952"/>
                </a:lnTo>
                <a:lnTo>
                  <a:pt x="13496" y="6103"/>
                </a:lnTo>
                <a:lnTo>
                  <a:pt x="13780" y="6274"/>
                </a:lnTo>
                <a:lnTo>
                  <a:pt x="14045" y="6463"/>
                </a:lnTo>
                <a:lnTo>
                  <a:pt x="14311" y="6672"/>
                </a:lnTo>
                <a:lnTo>
                  <a:pt x="14557" y="6880"/>
                </a:lnTo>
                <a:lnTo>
                  <a:pt x="14785" y="7127"/>
                </a:lnTo>
                <a:lnTo>
                  <a:pt x="15012" y="7354"/>
                </a:lnTo>
                <a:lnTo>
                  <a:pt x="14709" y="7411"/>
                </a:lnTo>
                <a:lnTo>
                  <a:pt x="14405" y="7468"/>
                </a:lnTo>
                <a:lnTo>
                  <a:pt x="14121" y="7563"/>
                </a:lnTo>
                <a:lnTo>
                  <a:pt x="13837" y="7657"/>
                </a:lnTo>
                <a:lnTo>
                  <a:pt x="13799" y="7695"/>
                </a:lnTo>
                <a:lnTo>
                  <a:pt x="13761" y="7714"/>
                </a:lnTo>
                <a:lnTo>
                  <a:pt x="13534" y="7506"/>
                </a:lnTo>
                <a:lnTo>
                  <a:pt x="13249" y="7316"/>
                </a:lnTo>
                <a:lnTo>
                  <a:pt x="12965" y="7146"/>
                </a:lnTo>
                <a:lnTo>
                  <a:pt x="12662" y="6994"/>
                </a:lnTo>
                <a:lnTo>
                  <a:pt x="12358" y="6861"/>
                </a:lnTo>
                <a:lnTo>
                  <a:pt x="12036" y="6748"/>
                </a:lnTo>
                <a:lnTo>
                  <a:pt x="11430" y="6539"/>
                </a:lnTo>
                <a:lnTo>
                  <a:pt x="11127" y="6463"/>
                </a:lnTo>
                <a:lnTo>
                  <a:pt x="10823" y="6368"/>
                </a:lnTo>
                <a:lnTo>
                  <a:pt x="10501" y="6312"/>
                </a:lnTo>
                <a:lnTo>
                  <a:pt x="10198" y="6255"/>
                </a:lnTo>
                <a:lnTo>
                  <a:pt x="9876" y="6217"/>
                </a:lnTo>
                <a:lnTo>
                  <a:pt x="9553" y="6179"/>
                </a:lnTo>
                <a:lnTo>
                  <a:pt x="9250" y="6179"/>
                </a:lnTo>
                <a:lnTo>
                  <a:pt x="8928" y="6160"/>
                </a:lnTo>
                <a:lnTo>
                  <a:pt x="8833" y="6160"/>
                </a:lnTo>
                <a:lnTo>
                  <a:pt x="9023" y="6122"/>
                </a:lnTo>
                <a:lnTo>
                  <a:pt x="9686" y="6027"/>
                </a:lnTo>
                <a:lnTo>
                  <a:pt x="10027" y="5970"/>
                </a:lnTo>
                <a:lnTo>
                  <a:pt x="10330" y="5895"/>
                </a:lnTo>
                <a:lnTo>
                  <a:pt x="10482" y="5838"/>
                </a:lnTo>
                <a:lnTo>
                  <a:pt x="10634" y="5781"/>
                </a:lnTo>
                <a:lnTo>
                  <a:pt x="10766" y="5705"/>
                </a:lnTo>
                <a:lnTo>
                  <a:pt x="10880" y="5610"/>
                </a:lnTo>
                <a:lnTo>
                  <a:pt x="10994" y="5516"/>
                </a:lnTo>
                <a:lnTo>
                  <a:pt x="11108" y="5402"/>
                </a:lnTo>
                <a:lnTo>
                  <a:pt x="11183" y="5250"/>
                </a:lnTo>
                <a:lnTo>
                  <a:pt x="11259" y="5099"/>
                </a:lnTo>
                <a:close/>
                <a:moveTo>
                  <a:pt x="5289" y="3905"/>
                </a:moveTo>
                <a:lnTo>
                  <a:pt x="5346" y="3942"/>
                </a:lnTo>
                <a:lnTo>
                  <a:pt x="5403" y="3961"/>
                </a:lnTo>
                <a:lnTo>
                  <a:pt x="5440" y="4018"/>
                </a:lnTo>
                <a:lnTo>
                  <a:pt x="5516" y="4132"/>
                </a:lnTo>
                <a:lnTo>
                  <a:pt x="5554" y="4284"/>
                </a:lnTo>
                <a:lnTo>
                  <a:pt x="5592" y="4454"/>
                </a:lnTo>
                <a:lnTo>
                  <a:pt x="5611" y="4606"/>
                </a:lnTo>
                <a:lnTo>
                  <a:pt x="5630" y="4871"/>
                </a:lnTo>
                <a:lnTo>
                  <a:pt x="4815" y="5061"/>
                </a:lnTo>
                <a:lnTo>
                  <a:pt x="4967" y="4985"/>
                </a:lnTo>
                <a:lnTo>
                  <a:pt x="5024" y="4947"/>
                </a:lnTo>
                <a:lnTo>
                  <a:pt x="5042" y="4890"/>
                </a:lnTo>
                <a:lnTo>
                  <a:pt x="5061" y="4852"/>
                </a:lnTo>
                <a:lnTo>
                  <a:pt x="5042" y="4795"/>
                </a:lnTo>
                <a:lnTo>
                  <a:pt x="5024" y="4757"/>
                </a:lnTo>
                <a:lnTo>
                  <a:pt x="4986" y="4720"/>
                </a:lnTo>
                <a:lnTo>
                  <a:pt x="4929" y="4682"/>
                </a:lnTo>
                <a:lnTo>
                  <a:pt x="4872" y="4682"/>
                </a:lnTo>
                <a:lnTo>
                  <a:pt x="4796" y="4701"/>
                </a:lnTo>
                <a:lnTo>
                  <a:pt x="4474" y="4852"/>
                </a:lnTo>
                <a:lnTo>
                  <a:pt x="4171" y="5023"/>
                </a:lnTo>
                <a:lnTo>
                  <a:pt x="3848" y="5193"/>
                </a:lnTo>
                <a:lnTo>
                  <a:pt x="3545" y="5383"/>
                </a:lnTo>
                <a:lnTo>
                  <a:pt x="3261" y="5591"/>
                </a:lnTo>
                <a:lnTo>
                  <a:pt x="2977" y="5800"/>
                </a:lnTo>
                <a:lnTo>
                  <a:pt x="2692" y="6027"/>
                </a:lnTo>
                <a:lnTo>
                  <a:pt x="2427" y="6255"/>
                </a:lnTo>
                <a:lnTo>
                  <a:pt x="2180" y="6482"/>
                </a:lnTo>
                <a:lnTo>
                  <a:pt x="1953" y="6729"/>
                </a:lnTo>
                <a:lnTo>
                  <a:pt x="1745" y="6975"/>
                </a:lnTo>
                <a:lnTo>
                  <a:pt x="1536" y="7240"/>
                </a:lnTo>
                <a:lnTo>
                  <a:pt x="1441" y="7373"/>
                </a:lnTo>
                <a:lnTo>
                  <a:pt x="1347" y="7525"/>
                </a:lnTo>
                <a:lnTo>
                  <a:pt x="1271" y="7600"/>
                </a:lnTo>
                <a:lnTo>
                  <a:pt x="1214" y="7657"/>
                </a:lnTo>
                <a:lnTo>
                  <a:pt x="1138" y="7714"/>
                </a:lnTo>
                <a:lnTo>
                  <a:pt x="1062" y="7733"/>
                </a:lnTo>
                <a:lnTo>
                  <a:pt x="1005" y="7714"/>
                </a:lnTo>
                <a:lnTo>
                  <a:pt x="361" y="7563"/>
                </a:lnTo>
                <a:lnTo>
                  <a:pt x="437" y="7373"/>
                </a:lnTo>
                <a:lnTo>
                  <a:pt x="532" y="7184"/>
                </a:lnTo>
                <a:lnTo>
                  <a:pt x="626" y="7013"/>
                </a:lnTo>
                <a:lnTo>
                  <a:pt x="759" y="6842"/>
                </a:lnTo>
                <a:lnTo>
                  <a:pt x="911" y="6672"/>
                </a:lnTo>
                <a:lnTo>
                  <a:pt x="1062" y="6520"/>
                </a:lnTo>
                <a:lnTo>
                  <a:pt x="1384" y="6236"/>
                </a:lnTo>
                <a:lnTo>
                  <a:pt x="1745" y="5970"/>
                </a:lnTo>
                <a:lnTo>
                  <a:pt x="2124" y="5705"/>
                </a:lnTo>
                <a:lnTo>
                  <a:pt x="2806" y="5250"/>
                </a:lnTo>
                <a:lnTo>
                  <a:pt x="3412" y="4833"/>
                </a:lnTo>
                <a:lnTo>
                  <a:pt x="4057" y="4435"/>
                </a:lnTo>
                <a:lnTo>
                  <a:pt x="4284" y="4284"/>
                </a:lnTo>
                <a:lnTo>
                  <a:pt x="4531" y="4170"/>
                </a:lnTo>
                <a:lnTo>
                  <a:pt x="4777" y="4056"/>
                </a:lnTo>
                <a:lnTo>
                  <a:pt x="5024" y="3942"/>
                </a:lnTo>
                <a:lnTo>
                  <a:pt x="5118" y="3905"/>
                </a:lnTo>
                <a:close/>
                <a:moveTo>
                  <a:pt x="7033" y="6937"/>
                </a:moveTo>
                <a:lnTo>
                  <a:pt x="7829" y="7070"/>
                </a:lnTo>
                <a:lnTo>
                  <a:pt x="8606" y="7240"/>
                </a:lnTo>
                <a:lnTo>
                  <a:pt x="9383" y="7430"/>
                </a:lnTo>
                <a:lnTo>
                  <a:pt x="10141" y="7657"/>
                </a:lnTo>
                <a:lnTo>
                  <a:pt x="9932" y="7733"/>
                </a:lnTo>
                <a:lnTo>
                  <a:pt x="9743" y="7809"/>
                </a:lnTo>
                <a:lnTo>
                  <a:pt x="9610" y="7847"/>
                </a:lnTo>
                <a:lnTo>
                  <a:pt x="9553" y="7809"/>
                </a:lnTo>
                <a:lnTo>
                  <a:pt x="9440" y="7809"/>
                </a:lnTo>
                <a:lnTo>
                  <a:pt x="9402" y="7828"/>
                </a:lnTo>
                <a:lnTo>
                  <a:pt x="9345" y="7771"/>
                </a:lnTo>
                <a:lnTo>
                  <a:pt x="9307" y="7733"/>
                </a:lnTo>
                <a:lnTo>
                  <a:pt x="9250" y="7733"/>
                </a:lnTo>
                <a:lnTo>
                  <a:pt x="9174" y="7752"/>
                </a:lnTo>
                <a:lnTo>
                  <a:pt x="9136" y="7714"/>
                </a:lnTo>
                <a:lnTo>
                  <a:pt x="9080" y="7714"/>
                </a:lnTo>
                <a:lnTo>
                  <a:pt x="8795" y="7676"/>
                </a:lnTo>
                <a:lnTo>
                  <a:pt x="8549" y="7676"/>
                </a:lnTo>
                <a:lnTo>
                  <a:pt x="8302" y="7695"/>
                </a:lnTo>
                <a:lnTo>
                  <a:pt x="8246" y="7657"/>
                </a:lnTo>
                <a:lnTo>
                  <a:pt x="8170" y="7657"/>
                </a:lnTo>
                <a:lnTo>
                  <a:pt x="7393" y="7790"/>
                </a:lnTo>
                <a:lnTo>
                  <a:pt x="6635" y="7942"/>
                </a:lnTo>
                <a:lnTo>
                  <a:pt x="6616" y="7923"/>
                </a:lnTo>
                <a:lnTo>
                  <a:pt x="6521" y="7885"/>
                </a:lnTo>
                <a:lnTo>
                  <a:pt x="5933" y="7885"/>
                </a:lnTo>
                <a:lnTo>
                  <a:pt x="6976" y="6994"/>
                </a:lnTo>
                <a:lnTo>
                  <a:pt x="7033" y="6937"/>
                </a:lnTo>
                <a:close/>
                <a:moveTo>
                  <a:pt x="19921" y="7165"/>
                </a:moveTo>
                <a:lnTo>
                  <a:pt x="19883" y="7354"/>
                </a:lnTo>
                <a:lnTo>
                  <a:pt x="19845" y="7430"/>
                </a:lnTo>
                <a:lnTo>
                  <a:pt x="19807" y="7506"/>
                </a:lnTo>
                <a:lnTo>
                  <a:pt x="19750" y="7544"/>
                </a:lnTo>
                <a:lnTo>
                  <a:pt x="19675" y="7582"/>
                </a:lnTo>
                <a:lnTo>
                  <a:pt x="19580" y="7619"/>
                </a:lnTo>
                <a:lnTo>
                  <a:pt x="19447" y="7638"/>
                </a:lnTo>
                <a:lnTo>
                  <a:pt x="19087" y="7695"/>
                </a:lnTo>
                <a:lnTo>
                  <a:pt x="18708" y="7771"/>
                </a:lnTo>
                <a:lnTo>
                  <a:pt x="16869" y="8150"/>
                </a:lnTo>
                <a:lnTo>
                  <a:pt x="16566" y="7619"/>
                </a:lnTo>
                <a:lnTo>
                  <a:pt x="16964" y="7582"/>
                </a:lnTo>
                <a:lnTo>
                  <a:pt x="17362" y="7506"/>
                </a:lnTo>
                <a:lnTo>
                  <a:pt x="18158" y="7354"/>
                </a:lnTo>
                <a:lnTo>
                  <a:pt x="18556" y="7278"/>
                </a:lnTo>
                <a:lnTo>
                  <a:pt x="18973" y="7221"/>
                </a:lnTo>
                <a:lnTo>
                  <a:pt x="19371" y="7184"/>
                </a:lnTo>
                <a:lnTo>
                  <a:pt x="19769" y="7165"/>
                </a:lnTo>
                <a:close/>
                <a:moveTo>
                  <a:pt x="6578" y="6918"/>
                </a:moveTo>
                <a:lnTo>
                  <a:pt x="5649" y="7695"/>
                </a:lnTo>
                <a:lnTo>
                  <a:pt x="5611" y="7733"/>
                </a:lnTo>
                <a:lnTo>
                  <a:pt x="5592" y="7771"/>
                </a:lnTo>
                <a:lnTo>
                  <a:pt x="5592" y="7847"/>
                </a:lnTo>
                <a:lnTo>
                  <a:pt x="4398" y="8169"/>
                </a:lnTo>
                <a:lnTo>
                  <a:pt x="4493" y="8055"/>
                </a:lnTo>
                <a:lnTo>
                  <a:pt x="4607" y="7942"/>
                </a:lnTo>
                <a:lnTo>
                  <a:pt x="4834" y="7733"/>
                </a:lnTo>
                <a:lnTo>
                  <a:pt x="5099" y="7563"/>
                </a:lnTo>
                <a:lnTo>
                  <a:pt x="5384" y="7392"/>
                </a:lnTo>
                <a:lnTo>
                  <a:pt x="5687" y="7259"/>
                </a:lnTo>
                <a:lnTo>
                  <a:pt x="5990" y="7127"/>
                </a:lnTo>
                <a:lnTo>
                  <a:pt x="6578" y="6918"/>
                </a:lnTo>
                <a:close/>
                <a:moveTo>
                  <a:pt x="3678" y="5705"/>
                </a:moveTo>
                <a:lnTo>
                  <a:pt x="3659" y="5781"/>
                </a:lnTo>
                <a:lnTo>
                  <a:pt x="3678" y="5857"/>
                </a:lnTo>
                <a:lnTo>
                  <a:pt x="3735" y="5952"/>
                </a:lnTo>
                <a:lnTo>
                  <a:pt x="3792" y="6084"/>
                </a:lnTo>
                <a:lnTo>
                  <a:pt x="3905" y="6350"/>
                </a:lnTo>
                <a:lnTo>
                  <a:pt x="3735" y="6425"/>
                </a:lnTo>
                <a:lnTo>
                  <a:pt x="3583" y="6520"/>
                </a:lnTo>
                <a:lnTo>
                  <a:pt x="3450" y="6634"/>
                </a:lnTo>
                <a:lnTo>
                  <a:pt x="3318" y="6748"/>
                </a:lnTo>
                <a:lnTo>
                  <a:pt x="3052" y="7032"/>
                </a:lnTo>
                <a:lnTo>
                  <a:pt x="2825" y="7278"/>
                </a:lnTo>
                <a:lnTo>
                  <a:pt x="2560" y="7563"/>
                </a:lnTo>
                <a:lnTo>
                  <a:pt x="2332" y="7866"/>
                </a:lnTo>
                <a:lnTo>
                  <a:pt x="1858" y="8472"/>
                </a:lnTo>
                <a:lnTo>
                  <a:pt x="1839" y="8321"/>
                </a:lnTo>
                <a:lnTo>
                  <a:pt x="1782" y="8169"/>
                </a:lnTo>
                <a:lnTo>
                  <a:pt x="1707" y="7999"/>
                </a:lnTo>
                <a:lnTo>
                  <a:pt x="1631" y="7866"/>
                </a:lnTo>
                <a:lnTo>
                  <a:pt x="1593" y="7809"/>
                </a:lnTo>
                <a:lnTo>
                  <a:pt x="1536" y="7790"/>
                </a:lnTo>
                <a:lnTo>
                  <a:pt x="1764" y="7487"/>
                </a:lnTo>
                <a:lnTo>
                  <a:pt x="2010" y="7202"/>
                </a:lnTo>
                <a:lnTo>
                  <a:pt x="2256" y="6918"/>
                </a:lnTo>
                <a:lnTo>
                  <a:pt x="2522" y="6653"/>
                </a:lnTo>
                <a:lnTo>
                  <a:pt x="2787" y="6406"/>
                </a:lnTo>
                <a:lnTo>
                  <a:pt x="3071" y="6160"/>
                </a:lnTo>
                <a:lnTo>
                  <a:pt x="3375" y="5933"/>
                </a:lnTo>
                <a:lnTo>
                  <a:pt x="3678" y="5705"/>
                </a:lnTo>
                <a:close/>
                <a:moveTo>
                  <a:pt x="15088" y="7695"/>
                </a:moveTo>
                <a:lnTo>
                  <a:pt x="15069" y="7885"/>
                </a:lnTo>
                <a:lnTo>
                  <a:pt x="15031" y="8074"/>
                </a:lnTo>
                <a:lnTo>
                  <a:pt x="14993" y="8264"/>
                </a:lnTo>
                <a:lnTo>
                  <a:pt x="14936" y="8434"/>
                </a:lnTo>
                <a:lnTo>
                  <a:pt x="14159" y="8586"/>
                </a:lnTo>
                <a:lnTo>
                  <a:pt x="14159" y="8586"/>
                </a:lnTo>
                <a:lnTo>
                  <a:pt x="14197" y="8548"/>
                </a:lnTo>
                <a:lnTo>
                  <a:pt x="14216" y="8491"/>
                </a:lnTo>
                <a:lnTo>
                  <a:pt x="14235" y="8453"/>
                </a:lnTo>
                <a:lnTo>
                  <a:pt x="14235" y="8397"/>
                </a:lnTo>
                <a:lnTo>
                  <a:pt x="14121" y="8169"/>
                </a:lnTo>
                <a:lnTo>
                  <a:pt x="13970" y="7961"/>
                </a:lnTo>
                <a:lnTo>
                  <a:pt x="13988" y="7961"/>
                </a:lnTo>
                <a:lnTo>
                  <a:pt x="14273" y="7847"/>
                </a:lnTo>
                <a:lnTo>
                  <a:pt x="14538" y="7771"/>
                </a:lnTo>
                <a:lnTo>
                  <a:pt x="14803" y="7714"/>
                </a:lnTo>
                <a:lnTo>
                  <a:pt x="15088" y="7695"/>
                </a:lnTo>
                <a:close/>
                <a:moveTo>
                  <a:pt x="7506" y="8112"/>
                </a:moveTo>
                <a:lnTo>
                  <a:pt x="7431" y="8169"/>
                </a:lnTo>
                <a:lnTo>
                  <a:pt x="7108" y="8415"/>
                </a:lnTo>
                <a:lnTo>
                  <a:pt x="6786" y="8624"/>
                </a:lnTo>
                <a:lnTo>
                  <a:pt x="6786" y="8453"/>
                </a:lnTo>
                <a:lnTo>
                  <a:pt x="6786" y="8264"/>
                </a:lnTo>
                <a:lnTo>
                  <a:pt x="7506" y="8112"/>
                </a:lnTo>
                <a:close/>
                <a:moveTo>
                  <a:pt x="8833" y="6501"/>
                </a:moveTo>
                <a:lnTo>
                  <a:pt x="9402" y="6520"/>
                </a:lnTo>
                <a:lnTo>
                  <a:pt x="9970" y="6577"/>
                </a:lnTo>
                <a:lnTo>
                  <a:pt x="10520" y="6672"/>
                </a:lnTo>
                <a:lnTo>
                  <a:pt x="11089" y="6785"/>
                </a:lnTo>
                <a:lnTo>
                  <a:pt x="11373" y="6880"/>
                </a:lnTo>
                <a:lnTo>
                  <a:pt x="11790" y="7032"/>
                </a:lnTo>
                <a:lnTo>
                  <a:pt x="12302" y="7240"/>
                </a:lnTo>
                <a:lnTo>
                  <a:pt x="12813" y="7487"/>
                </a:lnTo>
                <a:lnTo>
                  <a:pt x="13060" y="7619"/>
                </a:lnTo>
                <a:lnTo>
                  <a:pt x="13287" y="7752"/>
                </a:lnTo>
                <a:lnTo>
                  <a:pt x="13458" y="7904"/>
                </a:lnTo>
                <a:lnTo>
                  <a:pt x="13609" y="8036"/>
                </a:lnTo>
                <a:lnTo>
                  <a:pt x="13666" y="8112"/>
                </a:lnTo>
                <a:lnTo>
                  <a:pt x="13704" y="8188"/>
                </a:lnTo>
                <a:lnTo>
                  <a:pt x="13723" y="8264"/>
                </a:lnTo>
                <a:lnTo>
                  <a:pt x="13742" y="8340"/>
                </a:lnTo>
                <a:lnTo>
                  <a:pt x="13723" y="8397"/>
                </a:lnTo>
                <a:lnTo>
                  <a:pt x="13704" y="8472"/>
                </a:lnTo>
                <a:lnTo>
                  <a:pt x="13647" y="8548"/>
                </a:lnTo>
                <a:lnTo>
                  <a:pt x="13590" y="8605"/>
                </a:lnTo>
                <a:lnTo>
                  <a:pt x="13553" y="8624"/>
                </a:lnTo>
                <a:lnTo>
                  <a:pt x="13496" y="8643"/>
                </a:lnTo>
                <a:lnTo>
                  <a:pt x="13477" y="8643"/>
                </a:lnTo>
                <a:lnTo>
                  <a:pt x="13458" y="8586"/>
                </a:lnTo>
                <a:lnTo>
                  <a:pt x="13439" y="8529"/>
                </a:lnTo>
                <a:lnTo>
                  <a:pt x="13401" y="8510"/>
                </a:lnTo>
                <a:lnTo>
                  <a:pt x="13344" y="8491"/>
                </a:lnTo>
                <a:lnTo>
                  <a:pt x="13287" y="8510"/>
                </a:lnTo>
                <a:lnTo>
                  <a:pt x="13173" y="8548"/>
                </a:lnTo>
                <a:lnTo>
                  <a:pt x="12832" y="8415"/>
                </a:lnTo>
                <a:lnTo>
                  <a:pt x="12510" y="8245"/>
                </a:lnTo>
                <a:lnTo>
                  <a:pt x="12055" y="7999"/>
                </a:lnTo>
                <a:lnTo>
                  <a:pt x="11354" y="7714"/>
                </a:lnTo>
                <a:lnTo>
                  <a:pt x="10634" y="7449"/>
                </a:lnTo>
                <a:lnTo>
                  <a:pt x="10198" y="7316"/>
                </a:lnTo>
                <a:lnTo>
                  <a:pt x="9743" y="7184"/>
                </a:lnTo>
                <a:lnTo>
                  <a:pt x="9307" y="7051"/>
                </a:lnTo>
                <a:lnTo>
                  <a:pt x="8852" y="6937"/>
                </a:lnTo>
                <a:lnTo>
                  <a:pt x="7942" y="6748"/>
                </a:lnTo>
                <a:lnTo>
                  <a:pt x="7033" y="6615"/>
                </a:lnTo>
                <a:lnTo>
                  <a:pt x="7203" y="6558"/>
                </a:lnTo>
                <a:lnTo>
                  <a:pt x="7260" y="6615"/>
                </a:lnTo>
                <a:lnTo>
                  <a:pt x="7336" y="6634"/>
                </a:lnTo>
                <a:lnTo>
                  <a:pt x="7374" y="6615"/>
                </a:lnTo>
                <a:lnTo>
                  <a:pt x="7734" y="6577"/>
                </a:lnTo>
                <a:lnTo>
                  <a:pt x="8113" y="6539"/>
                </a:lnTo>
                <a:lnTo>
                  <a:pt x="8473" y="6501"/>
                </a:lnTo>
                <a:close/>
                <a:moveTo>
                  <a:pt x="13363" y="4852"/>
                </a:moveTo>
                <a:lnTo>
                  <a:pt x="13515" y="4909"/>
                </a:lnTo>
                <a:lnTo>
                  <a:pt x="13837" y="5118"/>
                </a:lnTo>
                <a:lnTo>
                  <a:pt x="14159" y="5345"/>
                </a:lnTo>
                <a:lnTo>
                  <a:pt x="14481" y="5591"/>
                </a:lnTo>
                <a:lnTo>
                  <a:pt x="14785" y="5838"/>
                </a:lnTo>
                <a:lnTo>
                  <a:pt x="14822" y="5876"/>
                </a:lnTo>
                <a:lnTo>
                  <a:pt x="14860" y="5895"/>
                </a:lnTo>
                <a:lnTo>
                  <a:pt x="15050" y="6065"/>
                </a:lnTo>
                <a:lnTo>
                  <a:pt x="15220" y="6217"/>
                </a:lnTo>
                <a:lnTo>
                  <a:pt x="15372" y="6387"/>
                </a:lnTo>
                <a:lnTo>
                  <a:pt x="15353" y="6463"/>
                </a:lnTo>
                <a:lnTo>
                  <a:pt x="15391" y="6539"/>
                </a:lnTo>
                <a:lnTo>
                  <a:pt x="15448" y="6596"/>
                </a:lnTo>
                <a:lnTo>
                  <a:pt x="15486" y="6615"/>
                </a:lnTo>
                <a:lnTo>
                  <a:pt x="15562" y="6615"/>
                </a:lnTo>
                <a:lnTo>
                  <a:pt x="15732" y="6842"/>
                </a:lnTo>
                <a:lnTo>
                  <a:pt x="15903" y="7089"/>
                </a:lnTo>
                <a:lnTo>
                  <a:pt x="16206" y="7582"/>
                </a:lnTo>
                <a:lnTo>
                  <a:pt x="16490" y="8112"/>
                </a:lnTo>
                <a:lnTo>
                  <a:pt x="16756" y="8624"/>
                </a:lnTo>
                <a:lnTo>
                  <a:pt x="16509" y="8643"/>
                </a:lnTo>
                <a:lnTo>
                  <a:pt x="16377" y="8624"/>
                </a:lnTo>
                <a:lnTo>
                  <a:pt x="16244" y="8586"/>
                </a:lnTo>
                <a:lnTo>
                  <a:pt x="16130" y="8491"/>
                </a:lnTo>
                <a:lnTo>
                  <a:pt x="16016" y="8359"/>
                </a:lnTo>
                <a:lnTo>
                  <a:pt x="15884" y="8207"/>
                </a:lnTo>
                <a:lnTo>
                  <a:pt x="15732" y="8055"/>
                </a:lnTo>
                <a:lnTo>
                  <a:pt x="15581" y="7923"/>
                </a:lnTo>
                <a:lnTo>
                  <a:pt x="15410" y="7809"/>
                </a:lnTo>
                <a:lnTo>
                  <a:pt x="15410" y="7657"/>
                </a:lnTo>
                <a:lnTo>
                  <a:pt x="15467" y="7619"/>
                </a:lnTo>
                <a:lnTo>
                  <a:pt x="15505" y="7563"/>
                </a:lnTo>
                <a:lnTo>
                  <a:pt x="15505" y="7487"/>
                </a:lnTo>
                <a:lnTo>
                  <a:pt x="15486" y="7430"/>
                </a:lnTo>
                <a:lnTo>
                  <a:pt x="15410" y="7335"/>
                </a:lnTo>
                <a:lnTo>
                  <a:pt x="15391" y="7278"/>
                </a:lnTo>
                <a:lnTo>
                  <a:pt x="15372" y="7240"/>
                </a:lnTo>
                <a:lnTo>
                  <a:pt x="15334" y="7202"/>
                </a:lnTo>
                <a:lnTo>
                  <a:pt x="15296" y="7184"/>
                </a:lnTo>
                <a:lnTo>
                  <a:pt x="14993" y="6861"/>
                </a:lnTo>
                <a:lnTo>
                  <a:pt x="14671" y="6558"/>
                </a:lnTo>
                <a:lnTo>
                  <a:pt x="14330" y="6274"/>
                </a:lnTo>
                <a:lnTo>
                  <a:pt x="13970" y="6008"/>
                </a:lnTo>
                <a:lnTo>
                  <a:pt x="13704" y="5838"/>
                </a:lnTo>
                <a:lnTo>
                  <a:pt x="13420" y="5686"/>
                </a:lnTo>
                <a:lnTo>
                  <a:pt x="12851" y="5402"/>
                </a:lnTo>
                <a:lnTo>
                  <a:pt x="12719" y="5364"/>
                </a:lnTo>
                <a:lnTo>
                  <a:pt x="12548" y="5307"/>
                </a:lnTo>
                <a:lnTo>
                  <a:pt x="12188" y="5193"/>
                </a:lnTo>
                <a:lnTo>
                  <a:pt x="12586" y="5023"/>
                </a:lnTo>
                <a:lnTo>
                  <a:pt x="12662" y="5004"/>
                </a:lnTo>
                <a:lnTo>
                  <a:pt x="12738" y="4947"/>
                </a:lnTo>
                <a:lnTo>
                  <a:pt x="12984" y="4871"/>
                </a:lnTo>
                <a:lnTo>
                  <a:pt x="13098" y="4852"/>
                </a:lnTo>
                <a:close/>
                <a:moveTo>
                  <a:pt x="4076" y="6634"/>
                </a:moveTo>
                <a:lnTo>
                  <a:pt x="4133" y="6672"/>
                </a:lnTo>
                <a:lnTo>
                  <a:pt x="4190" y="6710"/>
                </a:lnTo>
                <a:lnTo>
                  <a:pt x="4265" y="6729"/>
                </a:lnTo>
                <a:lnTo>
                  <a:pt x="4379" y="6729"/>
                </a:lnTo>
                <a:lnTo>
                  <a:pt x="4607" y="7032"/>
                </a:lnTo>
                <a:lnTo>
                  <a:pt x="4815" y="7335"/>
                </a:lnTo>
                <a:lnTo>
                  <a:pt x="4569" y="7525"/>
                </a:lnTo>
                <a:lnTo>
                  <a:pt x="4341" y="7733"/>
                </a:lnTo>
                <a:lnTo>
                  <a:pt x="4152" y="7942"/>
                </a:lnTo>
                <a:lnTo>
                  <a:pt x="4057" y="8074"/>
                </a:lnTo>
                <a:lnTo>
                  <a:pt x="4000" y="8207"/>
                </a:lnTo>
                <a:lnTo>
                  <a:pt x="3981" y="8245"/>
                </a:lnTo>
                <a:lnTo>
                  <a:pt x="3981" y="8283"/>
                </a:lnTo>
                <a:lnTo>
                  <a:pt x="2920" y="8567"/>
                </a:lnTo>
                <a:lnTo>
                  <a:pt x="2029" y="8795"/>
                </a:lnTo>
                <a:lnTo>
                  <a:pt x="2484" y="8207"/>
                </a:lnTo>
                <a:lnTo>
                  <a:pt x="2939" y="7638"/>
                </a:lnTo>
                <a:lnTo>
                  <a:pt x="3185" y="7354"/>
                </a:lnTo>
                <a:lnTo>
                  <a:pt x="3450" y="7051"/>
                </a:lnTo>
                <a:lnTo>
                  <a:pt x="3602" y="6918"/>
                </a:lnTo>
                <a:lnTo>
                  <a:pt x="3754" y="6804"/>
                </a:lnTo>
                <a:lnTo>
                  <a:pt x="3905" y="6691"/>
                </a:lnTo>
                <a:lnTo>
                  <a:pt x="4076" y="6634"/>
                </a:lnTo>
                <a:close/>
                <a:moveTo>
                  <a:pt x="569" y="7942"/>
                </a:moveTo>
                <a:lnTo>
                  <a:pt x="1195" y="8112"/>
                </a:lnTo>
                <a:lnTo>
                  <a:pt x="1233" y="8112"/>
                </a:lnTo>
                <a:lnTo>
                  <a:pt x="1309" y="8093"/>
                </a:lnTo>
                <a:lnTo>
                  <a:pt x="1365" y="8055"/>
                </a:lnTo>
                <a:lnTo>
                  <a:pt x="1441" y="8207"/>
                </a:lnTo>
                <a:lnTo>
                  <a:pt x="1498" y="8359"/>
                </a:lnTo>
                <a:lnTo>
                  <a:pt x="1536" y="8529"/>
                </a:lnTo>
                <a:lnTo>
                  <a:pt x="1555" y="8719"/>
                </a:lnTo>
                <a:lnTo>
                  <a:pt x="1347" y="8738"/>
                </a:lnTo>
                <a:lnTo>
                  <a:pt x="1138" y="8757"/>
                </a:lnTo>
                <a:lnTo>
                  <a:pt x="949" y="8814"/>
                </a:lnTo>
                <a:lnTo>
                  <a:pt x="759" y="8889"/>
                </a:lnTo>
                <a:lnTo>
                  <a:pt x="683" y="8415"/>
                </a:lnTo>
                <a:lnTo>
                  <a:pt x="569" y="7942"/>
                </a:lnTo>
                <a:close/>
                <a:moveTo>
                  <a:pt x="15353" y="8188"/>
                </a:moveTo>
                <a:lnTo>
                  <a:pt x="15524" y="8378"/>
                </a:lnTo>
                <a:lnTo>
                  <a:pt x="15675" y="8586"/>
                </a:lnTo>
                <a:lnTo>
                  <a:pt x="15846" y="8757"/>
                </a:lnTo>
                <a:lnTo>
                  <a:pt x="15941" y="8851"/>
                </a:lnTo>
                <a:lnTo>
                  <a:pt x="16035" y="8927"/>
                </a:lnTo>
                <a:lnTo>
                  <a:pt x="15998" y="8984"/>
                </a:lnTo>
                <a:lnTo>
                  <a:pt x="15979" y="9098"/>
                </a:lnTo>
                <a:lnTo>
                  <a:pt x="15960" y="9193"/>
                </a:lnTo>
                <a:lnTo>
                  <a:pt x="15865" y="9382"/>
                </a:lnTo>
                <a:lnTo>
                  <a:pt x="15732" y="9174"/>
                </a:lnTo>
                <a:lnTo>
                  <a:pt x="15581" y="8984"/>
                </a:lnTo>
                <a:lnTo>
                  <a:pt x="15410" y="8795"/>
                </a:lnTo>
                <a:lnTo>
                  <a:pt x="15239" y="8624"/>
                </a:lnTo>
                <a:lnTo>
                  <a:pt x="15296" y="8415"/>
                </a:lnTo>
                <a:lnTo>
                  <a:pt x="15353" y="8188"/>
                </a:lnTo>
                <a:close/>
                <a:moveTo>
                  <a:pt x="16964" y="8927"/>
                </a:moveTo>
                <a:lnTo>
                  <a:pt x="16926" y="9079"/>
                </a:lnTo>
                <a:lnTo>
                  <a:pt x="16907" y="9230"/>
                </a:lnTo>
                <a:lnTo>
                  <a:pt x="16907" y="9363"/>
                </a:lnTo>
                <a:lnTo>
                  <a:pt x="16926" y="9515"/>
                </a:lnTo>
                <a:lnTo>
                  <a:pt x="16225" y="9401"/>
                </a:lnTo>
                <a:lnTo>
                  <a:pt x="16282" y="9212"/>
                </a:lnTo>
                <a:lnTo>
                  <a:pt x="16339" y="9003"/>
                </a:lnTo>
                <a:lnTo>
                  <a:pt x="16358" y="9003"/>
                </a:lnTo>
                <a:lnTo>
                  <a:pt x="16509" y="8984"/>
                </a:lnTo>
                <a:lnTo>
                  <a:pt x="16661" y="8965"/>
                </a:lnTo>
                <a:lnTo>
                  <a:pt x="16964" y="8927"/>
                </a:lnTo>
                <a:close/>
                <a:moveTo>
                  <a:pt x="10539" y="7790"/>
                </a:moveTo>
                <a:lnTo>
                  <a:pt x="11108" y="7999"/>
                </a:lnTo>
                <a:lnTo>
                  <a:pt x="11676" y="8226"/>
                </a:lnTo>
                <a:lnTo>
                  <a:pt x="12245" y="8453"/>
                </a:lnTo>
                <a:lnTo>
                  <a:pt x="12813" y="8719"/>
                </a:lnTo>
                <a:lnTo>
                  <a:pt x="12529" y="8870"/>
                </a:lnTo>
                <a:lnTo>
                  <a:pt x="12264" y="9022"/>
                </a:lnTo>
                <a:lnTo>
                  <a:pt x="11998" y="9193"/>
                </a:lnTo>
                <a:lnTo>
                  <a:pt x="11733" y="9382"/>
                </a:lnTo>
                <a:lnTo>
                  <a:pt x="11695" y="9420"/>
                </a:lnTo>
                <a:lnTo>
                  <a:pt x="11676" y="9458"/>
                </a:lnTo>
                <a:lnTo>
                  <a:pt x="11657" y="9496"/>
                </a:lnTo>
                <a:lnTo>
                  <a:pt x="11657" y="9534"/>
                </a:lnTo>
                <a:lnTo>
                  <a:pt x="11240" y="9344"/>
                </a:lnTo>
                <a:lnTo>
                  <a:pt x="10804" y="9193"/>
                </a:lnTo>
                <a:lnTo>
                  <a:pt x="10368" y="9041"/>
                </a:lnTo>
                <a:lnTo>
                  <a:pt x="9913" y="8908"/>
                </a:lnTo>
                <a:lnTo>
                  <a:pt x="10236" y="8776"/>
                </a:lnTo>
                <a:lnTo>
                  <a:pt x="10577" y="8662"/>
                </a:lnTo>
                <a:lnTo>
                  <a:pt x="10918" y="8548"/>
                </a:lnTo>
                <a:lnTo>
                  <a:pt x="11278" y="8453"/>
                </a:lnTo>
                <a:lnTo>
                  <a:pt x="11335" y="8415"/>
                </a:lnTo>
                <a:lnTo>
                  <a:pt x="11373" y="8378"/>
                </a:lnTo>
                <a:lnTo>
                  <a:pt x="11392" y="8321"/>
                </a:lnTo>
                <a:lnTo>
                  <a:pt x="11392" y="8264"/>
                </a:lnTo>
                <a:lnTo>
                  <a:pt x="11373" y="8226"/>
                </a:lnTo>
                <a:lnTo>
                  <a:pt x="11335" y="8169"/>
                </a:lnTo>
                <a:lnTo>
                  <a:pt x="11297" y="8131"/>
                </a:lnTo>
                <a:lnTo>
                  <a:pt x="11183" y="8131"/>
                </a:lnTo>
                <a:lnTo>
                  <a:pt x="10842" y="8226"/>
                </a:lnTo>
                <a:lnTo>
                  <a:pt x="10482" y="8340"/>
                </a:lnTo>
                <a:lnTo>
                  <a:pt x="10141" y="8472"/>
                </a:lnTo>
                <a:lnTo>
                  <a:pt x="9800" y="8605"/>
                </a:lnTo>
                <a:lnTo>
                  <a:pt x="9724" y="8397"/>
                </a:lnTo>
                <a:lnTo>
                  <a:pt x="9629" y="8188"/>
                </a:lnTo>
                <a:lnTo>
                  <a:pt x="9819" y="8112"/>
                </a:lnTo>
                <a:lnTo>
                  <a:pt x="10425" y="7904"/>
                </a:lnTo>
                <a:lnTo>
                  <a:pt x="10463" y="7885"/>
                </a:lnTo>
                <a:lnTo>
                  <a:pt x="10501" y="7847"/>
                </a:lnTo>
                <a:lnTo>
                  <a:pt x="10539" y="7790"/>
                </a:lnTo>
                <a:close/>
                <a:moveTo>
                  <a:pt x="14917" y="8776"/>
                </a:moveTo>
                <a:lnTo>
                  <a:pt x="15145" y="9003"/>
                </a:lnTo>
                <a:lnTo>
                  <a:pt x="15353" y="9230"/>
                </a:lnTo>
                <a:lnTo>
                  <a:pt x="15543" y="9477"/>
                </a:lnTo>
                <a:lnTo>
                  <a:pt x="15694" y="9761"/>
                </a:lnTo>
                <a:lnTo>
                  <a:pt x="15732" y="9799"/>
                </a:lnTo>
                <a:lnTo>
                  <a:pt x="15751" y="9818"/>
                </a:lnTo>
                <a:lnTo>
                  <a:pt x="15694" y="9951"/>
                </a:lnTo>
                <a:lnTo>
                  <a:pt x="15637" y="10083"/>
                </a:lnTo>
                <a:lnTo>
                  <a:pt x="14822" y="9856"/>
                </a:lnTo>
                <a:lnTo>
                  <a:pt x="13988" y="9647"/>
                </a:lnTo>
                <a:lnTo>
                  <a:pt x="13590" y="9553"/>
                </a:lnTo>
                <a:lnTo>
                  <a:pt x="13173" y="9477"/>
                </a:lnTo>
                <a:lnTo>
                  <a:pt x="12757" y="9420"/>
                </a:lnTo>
                <a:lnTo>
                  <a:pt x="12321" y="9363"/>
                </a:lnTo>
                <a:lnTo>
                  <a:pt x="12757" y="9117"/>
                </a:lnTo>
                <a:lnTo>
                  <a:pt x="13192" y="8908"/>
                </a:lnTo>
                <a:lnTo>
                  <a:pt x="13230" y="8927"/>
                </a:lnTo>
                <a:lnTo>
                  <a:pt x="13249" y="8984"/>
                </a:lnTo>
                <a:lnTo>
                  <a:pt x="13268" y="9022"/>
                </a:lnTo>
                <a:lnTo>
                  <a:pt x="13325" y="9060"/>
                </a:lnTo>
                <a:lnTo>
                  <a:pt x="13420" y="9060"/>
                </a:lnTo>
                <a:lnTo>
                  <a:pt x="13477" y="9041"/>
                </a:lnTo>
                <a:lnTo>
                  <a:pt x="13553" y="9060"/>
                </a:lnTo>
                <a:lnTo>
                  <a:pt x="13628" y="9060"/>
                </a:lnTo>
                <a:lnTo>
                  <a:pt x="13666" y="9022"/>
                </a:lnTo>
                <a:lnTo>
                  <a:pt x="13685" y="9003"/>
                </a:lnTo>
                <a:lnTo>
                  <a:pt x="14292" y="8889"/>
                </a:lnTo>
                <a:lnTo>
                  <a:pt x="14917" y="8776"/>
                </a:lnTo>
                <a:close/>
                <a:moveTo>
                  <a:pt x="8852" y="8017"/>
                </a:moveTo>
                <a:lnTo>
                  <a:pt x="8170" y="8605"/>
                </a:lnTo>
                <a:lnTo>
                  <a:pt x="7450" y="9136"/>
                </a:lnTo>
                <a:lnTo>
                  <a:pt x="6729" y="9629"/>
                </a:lnTo>
                <a:lnTo>
                  <a:pt x="5971" y="10102"/>
                </a:lnTo>
                <a:lnTo>
                  <a:pt x="5952" y="10121"/>
                </a:lnTo>
                <a:lnTo>
                  <a:pt x="5933" y="10102"/>
                </a:lnTo>
                <a:lnTo>
                  <a:pt x="5649" y="10027"/>
                </a:lnTo>
                <a:lnTo>
                  <a:pt x="5346" y="9989"/>
                </a:lnTo>
                <a:lnTo>
                  <a:pt x="5061" y="9951"/>
                </a:lnTo>
                <a:lnTo>
                  <a:pt x="4720" y="9951"/>
                </a:lnTo>
                <a:lnTo>
                  <a:pt x="5232" y="9761"/>
                </a:lnTo>
                <a:lnTo>
                  <a:pt x="5744" y="9553"/>
                </a:lnTo>
                <a:lnTo>
                  <a:pt x="6255" y="9325"/>
                </a:lnTo>
                <a:lnTo>
                  <a:pt x="6729" y="9041"/>
                </a:lnTo>
                <a:lnTo>
                  <a:pt x="7108" y="8814"/>
                </a:lnTo>
                <a:lnTo>
                  <a:pt x="7450" y="8567"/>
                </a:lnTo>
                <a:lnTo>
                  <a:pt x="7772" y="8340"/>
                </a:lnTo>
                <a:lnTo>
                  <a:pt x="7942" y="8245"/>
                </a:lnTo>
                <a:lnTo>
                  <a:pt x="8094" y="8169"/>
                </a:lnTo>
                <a:lnTo>
                  <a:pt x="8265" y="8093"/>
                </a:lnTo>
                <a:lnTo>
                  <a:pt x="8435" y="8055"/>
                </a:lnTo>
                <a:lnTo>
                  <a:pt x="8606" y="8036"/>
                </a:lnTo>
                <a:lnTo>
                  <a:pt x="8795" y="8017"/>
                </a:lnTo>
                <a:close/>
                <a:moveTo>
                  <a:pt x="9497" y="9155"/>
                </a:moveTo>
                <a:lnTo>
                  <a:pt x="9838" y="9230"/>
                </a:lnTo>
                <a:lnTo>
                  <a:pt x="10160" y="9325"/>
                </a:lnTo>
                <a:lnTo>
                  <a:pt x="10482" y="9420"/>
                </a:lnTo>
                <a:lnTo>
                  <a:pt x="10804" y="9534"/>
                </a:lnTo>
                <a:lnTo>
                  <a:pt x="11127" y="9666"/>
                </a:lnTo>
                <a:lnTo>
                  <a:pt x="11430" y="9799"/>
                </a:lnTo>
                <a:lnTo>
                  <a:pt x="11752" y="9951"/>
                </a:lnTo>
                <a:lnTo>
                  <a:pt x="12055" y="10102"/>
                </a:lnTo>
                <a:lnTo>
                  <a:pt x="11828" y="10368"/>
                </a:lnTo>
                <a:lnTo>
                  <a:pt x="11127" y="10102"/>
                </a:lnTo>
                <a:lnTo>
                  <a:pt x="10406" y="9875"/>
                </a:lnTo>
                <a:lnTo>
                  <a:pt x="9667" y="9685"/>
                </a:lnTo>
                <a:lnTo>
                  <a:pt x="8928" y="9553"/>
                </a:lnTo>
                <a:lnTo>
                  <a:pt x="9497" y="9155"/>
                </a:lnTo>
                <a:close/>
                <a:moveTo>
                  <a:pt x="5554" y="8188"/>
                </a:moveTo>
                <a:lnTo>
                  <a:pt x="5611" y="8378"/>
                </a:lnTo>
                <a:lnTo>
                  <a:pt x="5649" y="8548"/>
                </a:lnTo>
                <a:lnTo>
                  <a:pt x="5668" y="8719"/>
                </a:lnTo>
                <a:lnTo>
                  <a:pt x="5687" y="8927"/>
                </a:lnTo>
                <a:lnTo>
                  <a:pt x="5706" y="9003"/>
                </a:lnTo>
                <a:lnTo>
                  <a:pt x="5744" y="9041"/>
                </a:lnTo>
                <a:lnTo>
                  <a:pt x="5801" y="9079"/>
                </a:lnTo>
                <a:lnTo>
                  <a:pt x="5857" y="9098"/>
                </a:lnTo>
                <a:lnTo>
                  <a:pt x="5914" y="9079"/>
                </a:lnTo>
                <a:lnTo>
                  <a:pt x="5971" y="9041"/>
                </a:lnTo>
                <a:lnTo>
                  <a:pt x="6009" y="9003"/>
                </a:lnTo>
                <a:lnTo>
                  <a:pt x="6009" y="8927"/>
                </a:lnTo>
                <a:lnTo>
                  <a:pt x="6009" y="8738"/>
                </a:lnTo>
                <a:lnTo>
                  <a:pt x="5990" y="8567"/>
                </a:lnTo>
                <a:lnTo>
                  <a:pt x="5952" y="8397"/>
                </a:lnTo>
                <a:lnTo>
                  <a:pt x="5914" y="8226"/>
                </a:lnTo>
                <a:lnTo>
                  <a:pt x="6350" y="8207"/>
                </a:lnTo>
                <a:lnTo>
                  <a:pt x="6388" y="8264"/>
                </a:lnTo>
                <a:lnTo>
                  <a:pt x="6445" y="8302"/>
                </a:lnTo>
                <a:lnTo>
                  <a:pt x="6445" y="8340"/>
                </a:lnTo>
                <a:lnTo>
                  <a:pt x="6464" y="8662"/>
                </a:lnTo>
                <a:lnTo>
                  <a:pt x="6483" y="8738"/>
                </a:lnTo>
                <a:lnTo>
                  <a:pt x="6540" y="8795"/>
                </a:lnTo>
                <a:lnTo>
                  <a:pt x="6085" y="9041"/>
                </a:lnTo>
                <a:lnTo>
                  <a:pt x="5611" y="9268"/>
                </a:lnTo>
                <a:lnTo>
                  <a:pt x="5118" y="9458"/>
                </a:lnTo>
                <a:lnTo>
                  <a:pt x="4625" y="9629"/>
                </a:lnTo>
                <a:lnTo>
                  <a:pt x="4569" y="9629"/>
                </a:lnTo>
                <a:lnTo>
                  <a:pt x="4512" y="9647"/>
                </a:lnTo>
                <a:lnTo>
                  <a:pt x="3924" y="9875"/>
                </a:lnTo>
                <a:lnTo>
                  <a:pt x="3337" y="10083"/>
                </a:lnTo>
                <a:lnTo>
                  <a:pt x="2730" y="10292"/>
                </a:lnTo>
                <a:lnTo>
                  <a:pt x="2124" y="10481"/>
                </a:lnTo>
                <a:lnTo>
                  <a:pt x="1934" y="10519"/>
                </a:lnTo>
                <a:lnTo>
                  <a:pt x="1764" y="10538"/>
                </a:lnTo>
                <a:lnTo>
                  <a:pt x="1669" y="10519"/>
                </a:lnTo>
                <a:lnTo>
                  <a:pt x="1593" y="10519"/>
                </a:lnTo>
                <a:lnTo>
                  <a:pt x="1517" y="10481"/>
                </a:lnTo>
                <a:lnTo>
                  <a:pt x="1441" y="10444"/>
                </a:lnTo>
                <a:lnTo>
                  <a:pt x="1328" y="10349"/>
                </a:lnTo>
                <a:lnTo>
                  <a:pt x="1233" y="10216"/>
                </a:lnTo>
                <a:lnTo>
                  <a:pt x="1157" y="10064"/>
                </a:lnTo>
                <a:lnTo>
                  <a:pt x="1100" y="9913"/>
                </a:lnTo>
                <a:lnTo>
                  <a:pt x="986" y="9534"/>
                </a:lnTo>
                <a:lnTo>
                  <a:pt x="1233" y="9420"/>
                </a:lnTo>
                <a:lnTo>
                  <a:pt x="1479" y="9325"/>
                </a:lnTo>
                <a:lnTo>
                  <a:pt x="1726" y="9230"/>
                </a:lnTo>
                <a:lnTo>
                  <a:pt x="1972" y="9155"/>
                </a:lnTo>
                <a:lnTo>
                  <a:pt x="3014" y="8889"/>
                </a:lnTo>
                <a:lnTo>
                  <a:pt x="5554" y="8188"/>
                </a:lnTo>
                <a:close/>
                <a:moveTo>
                  <a:pt x="4796" y="10273"/>
                </a:moveTo>
                <a:lnTo>
                  <a:pt x="5175" y="10292"/>
                </a:lnTo>
                <a:lnTo>
                  <a:pt x="5554" y="10349"/>
                </a:lnTo>
                <a:lnTo>
                  <a:pt x="5611" y="10368"/>
                </a:lnTo>
                <a:lnTo>
                  <a:pt x="5668" y="10406"/>
                </a:lnTo>
                <a:lnTo>
                  <a:pt x="5687" y="10444"/>
                </a:lnTo>
                <a:lnTo>
                  <a:pt x="5706" y="10500"/>
                </a:lnTo>
                <a:lnTo>
                  <a:pt x="5744" y="10652"/>
                </a:lnTo>
                <a:lnTo>
                  <a:pt x="5744" y="10804"/>
                </a:lnTo>
                <a:lnTo>
                  <a:pt x="5459" y="10766"/>
                </a:lnTo>
                <a:lnTo>
                  <a:pt x="4910" y="10766"/>
                </a:lnTo>
                <a:lnTo>
                  <a:pt x="4625" y="10804"/>
                </a:lnTo>
                <a:lnTo>
                  <a:pt x="4607" y="10273"/>
                </a:lnTo>
                <a:close/>
                <a:moveTo>
                  <a:pt x="9212" y="8245"/>
                </a:moveTo>
                <a:lnTo>
                  <a:pt x="9288" y="8283"/>
                </a:lnTo>
                <a:lnTo>
                  <a:pt x="9326" y="8340"/>
                </a:lnTo>
                <a:lnTo>
                  <a:pt x="9383" y="8397"/>
                </a:lnTo>
                <a:lnTo>
                  <a:pt x="9421" y="8472"/>
                </a:lnTo>
                <a:lnTo>
                  <a:pt x="9421" y="8529"/>
                </a:lnTo>
                <a:lnTo>
                  <a:pt x="9421" y="8605"/>
                </a:lnTo>
                <a:lnTo>
                  <a:pt x="9383" y="8681"/>
                </a:lnTo>
                <a:lnTo>
                  <a:pt x="9307" y="8832"/>
                </a:lnTo>
                <a:lnTo>
                  <a:pt x="9155" y="8984"/>
                </a:lnTo>
                <a:lnTo>
                  <a:pt x="8966" y="9155"/>
                </a:lnTo>
                <a:lnTo>
                  <a:pt x="8738" y="9325"/>
                </a:lnTo>
                <a:lnTo>
                  <a:pt x="8492" y="9496"/>
                </a:lnTo>
                <a:lnTo>
                  <a:pt x="8208" y="9685"/>
                </a:lnTo>
                <a:lnTo>
                  <a:pt x="7620" y="10027"/>
                </a:lnTo>
                <a:lnTo>
                  <a:pt x="7033" y="10330"/>
                </a:lnTo>
                <a:lnTo>
                  <a:pt x="6483" y="10614"/>
                </a:lnTo>
                <a:lnTo>
                  <a:pt x="6047" y="10804"/>
                </a:lnTo>
                <a:lnTo>
                  <a:pt x="6047" y="10406"/>
                </a:lnTo>
                <a:lnTo>
                  <a:pt x="6085" y="10406"/>
                </a:lnTo>
                <a:lnTo>
                  <a:pt x="6123" y="10387"/>
                </a:lnTo>
                <a:lnTo>
                  <a:pt x="6559" y="10140"/>
                </a:lnTo>
                <a:lnTo>
                  <a:pt x="6976" y="9875"/>
                </a:lnTo>
                <a:lnTo>
                  <a:pt x="7393" y="9591"/>
                </a:lnTo>
                <a:lnTo>
                  <a:pt x="7791" y="9306"/>
                </a:lnTo>
                <a:lnTo>
                  <a:pt x="8151" y="9041"/>
                </a:lnTo>
                <a:lnTo>
                  <a:pt x="8492" y="8757"/>
                </a:lnTo>
                <a:lnTo>
                  <a:pt x="8644" y="8624"/>
                </a:lnTo>
                <a:lnTo>
                  <a:pt x="8814" y="8453"/>
                </a:lnTo>
                <a:lnTo>
                  <a:pt x="8909" y="8378"/>
                </a:lnTo>
                <a:lnTo>
                  <a:pt x="8985" y="8302"/>
                </a:lnTo>
                <a:lnTo>
                  <a:pt x="9080" y="8264"/>
                </a:lnTo>
                <a:lnTo>
                  <a:pt x="9155" y="8245"/>
                </a:lnTo>
                <a:close/>
                <a:moveTo>
                  <a:pt x="8530" y="9799"/>
                </a:moveTo>
                <a:lnTo>
                  <a:pt x="8606" y="9837"/>
                </a:lnTo>
                <a:lnTo>
                  <a:pt x="8985" y="9894"/>
                </a:lnTo>
                <a:lnTo>
                  <a:pt x="9383" y="9970"/>
                </a:lnTo>
                <a:lnTo>
                  <a:pt x="9781" y="10064"/>
                </a:lnTo>
                <a:lnTo>
                  <a:pt x="10160" y="10159"/>
                </a:lnTo>
                <a:lnTo>
                  <a:pt x="10539" y="10273"/>
                </a:lnTo>
                <a:lnTo>
                  <a:pt x="10918" y="10387"/>
                </a:lnTo>
                <a:lnTo>
                  <a:pt x="11297" y="10519"/>
                </a:lnTo>
                <a:lnTo>
                  <a:pt x="11676" y="10652"/>
                </a:lnTo>
                <a:lnTo>
                  <a:pt x="11525" y="10804"/>
                </a:lnTo>
                <a:lnTo>
                  <a:pt x="11411" y="10974"/>
                </a:lnTo>
                <a:lnTo>
                  <a:pt x="11373" y="11031"/>
                </a:lnTo>
                <a:lnTo>
                  <a:pt x="11316" y="11050"/>
                </a:lnTo>
                <a:lnTo>
                  <a:pt x="11259" y="11069"/>
                </a:lnTo>
                <a:lnTo>
                  <a:pt x="11183" y="11069"/>
                </a:lnTo>
                <a:lnTo>
                  <a:pt x="11032" y="11050"/>
                </a:lnTo>
                <a:lnTo>
                  <a:pt x="10842" y="11012"/>
                </a:lnTo>
                <a:lnTo>
                  <a:pt x="10653" y="10936"/>
                </a:lnTo>
                <a:lnTo>
                  <a:pt x="10463" y="10860"/>
                </a:lnTo>
                <a:lnTo>
                  <a:pt x="9876" y="10595"/>
                </a:lnTo>
                <a:lnTo>
                  <a:pt x="9402" y="10425"/>
                </a:lnTo>
                <a:lnTo>
                  <a:pt x="8928" y="10311"/>
                </a:lnTo>
                <a:lnTo>
                  <a:pt x="8435" y="10216"/>
                </a:lnTo>
                <a:lnTo>
                  <a:pt x="7942" y="10159"/>
                </a:lnTo>
                <a:lnTo>
                  <a:pt x="8530" y="9799"/>
                </a:lnTo>
                <a:close/>
                <a:moveTo>
                  <a:pt x="15183" y="0"/>
                </a:move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017" y="2104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1904" y="9666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fill="none" h="11430" w="20282">
                <a:moveTo>
                  <a:pt x="15183" y="0"/>
                </a:moveTo>
                <a:lnTo>
                  <a:pt x="15183" y="0"/>
                </a:ln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320" y="1175"/>
                </a:lnTo>
                <a:lnTo>
                  <a:pt x="16149" y="1194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391" y="986"/>
                </a:lnTo>
                <a:lnTo>
                  <a:pt x="15391" y="986"/>
                </a:lnTo>
                <a:lnTo>
                  <a:pt x="15201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207" y="2180"/>
                </a:lnTo>
                <a:lnTo>
                  <a:pt x="12017" y="2104"/>
                </a:lnTo>
                <a:lnTo>
                  <a:pt x="12017" y="2104"/>
                </a:lnTo>
                <a:lnTo>
                  <a:pt x="11960" y="2066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30" y="19"/>
                </a:lnTo>
                <a:lnTo>
                  <a:pt x="14311" y="38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1942" y="3412"/>
                </a:lnTo>
                <a:lnTo>
                  <a:pt x="12377" y="4738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183" y="4814"/>
                </a:lnTo>
                <a:lnTo>
                  <a:pt x="11145" y="4814"/>
                </a:lnTo>
                <a:lnTo>
                  <a:pt x="11145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35" y="3507"/>
                </a:lnTo>
                <a:lnTo>
                  <a:pt x="5516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134" y="7828"/>
                </a:lnTo>
                <a:lnTo>
                  <a:pt x="209" y="7847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626" y="9287"/>
                </a:lnTo>
                <a:lnTo>
                  <a:pt x="721" y="9268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683" y="9666"/>
                </a:lnTo>
                <a:lnTo>
                  <a:pt x="930" y="10538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669" y="10898"/>
                </a:lnTo>
                <a:lnTo>
                  <a:pt x="1745" y="10917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74" y="11145"/>
                </a:lnTo>
                <a:lnTo>
                  <a:pt x="4474" y="11145"/>
                </a:lnTo>
                <a:lnTo>
                  <a:pt x="4493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876" y="11240"/>
                </a:lnTo>
                <a:lnTo>
                  <a:pt x="5971" y="11221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50" y="10444"/>
                </a:lnTo>
                <a:lnTo>
                  <a:pt x="7487" y="10462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49" y="11429"/>
                </a:lnTo>
                <a:lnTo>
                  <a:pt x="11468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2377" y="9913"/>
                </a:lnTo>
                <a:lnTo>
                  <a:pt x="11904" y="9666"/>
                </a:lnTo>
                <a:lnTo>
                  <a:pt x="11904" y="9666"/>
                </a:lnTo>
                <a:lnTo>
                  <a:pt x="11979" y="9610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694" y="10444"/>
                </a:lnTo>
                <a:lnTo>
                  <a:pt x="15732" y="10444"/>
                </a:lnTo>
                <a:lnTo>
                  <a:pt x="15732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187" y="9761"/>
                </a:lnTo>
                <a:lnTo>
                  <a:pt x="16206" y="9742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097" y="9875"/>
                </a:lnTo>
                <a:lnTo>
                  <a:pt x="17116" y="9894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154" y="8681"/>
                </a:lnTo>
                <a:lnTo>
                  <a:pt x="17040" y="8453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5989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20091" y="5819"/>
                </a:lnTo>
                <a:lnTo>
                  <a:pt x="19523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708" y="4246"/>
                </a:lnTo>
                <a:lnTo>
                  <a:pt x="1870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lnTo>
                  <a:pt x="15183" y="0"/>
                </a:lnTo>
                <a:lnTo>
                  <a:pt x="15183" y="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"/>
          <p:cNvSpPr/>
          <p:nvPr/>
        </p:nvSpPr>
        <p:spPr>
          <a:xfrm>
            <a:off x="4651560" y="33002"/>
            <a:ext cx="175963" cy="48386"/>
          </a:xfrm>
          <a:custGeom>
            <a:rect b="b" l="l" r="r" t="t"/>
            <a:pathLst>
              <a:path extrusionOk="0" fill="none" h="1423" w="5175">
                <a:moveTo>
                  <a:pt x="2199" y="1422"/>
                </a:moveTo>
                <a:lnTo>
                  <a:pt x="2199" y="1422"/>
                </a:lnTo>
                <a:lnTo>
                  <a:pt x="1914" y="1403"/>
                </a:lnTo>
                <a:lnTo>
                  <a:pt x="1630" y="1385"/>
                </a:lnTo>
                <a:lnTo>
                  <a:pt x="1346" y="1347"/>
                </a:lnTo>
                <a:lnTo>
                  <a:pt x="1080" y="1309"/>
                </a:lnTo>
                <a:lnTo>
                  <a:pt x="796" y="1252"/>
                </a:lnTo>
                <a:lnTo>
                  <a:pt x="531" y="1176"/>
                </a:lnTo>
                <a:lnTo>
                  <a:pt x="0" y="986"/>
                </a:lnTo>
                <a:lnTo>
                  <a:pt x="0" y="986"/>
                </a:lnTo>
                <a:lnTo>
                  <a:pt x="57" y="892"/>
                </a:lnTo>
                <a:lnTo>
                  <a:pt x="114" y="797"/>
                </a:lnTo>
                <a:lnTo>
                  <a:pt x="190" y="740"/>
                </a:lnTo>
                <a:lnTo>
                  <a:pt x="265" y="664"/>
                </a:lnTo>
                <a:lnTo>
                  <a:pt x="360" y="626"/>
                </a:lnTo>
                <a:lnTo>
                  <a:pt x="455" y="588"/>
                </a:lnTo>
                <a:lnTo>
                  <a:pt x="645" y="532"/>
                </a:lnTo>
                <a:lnTo>
                  <a:pt x="853" y="494"/>
                </a:lnTo>
                <a:lnTo>
                  <a:pt x="1080" y="475"/>
                </a:lnTo>
                <a:lnTo>
                  <a:pt x="1289" y="456"/>
                </a:lnTo>
                <a:lnTo>
                  <a:pt x="1497" y="418"/>
                </a:lnTo>
                <a:lnTo>
                  <a:pt x="1497" y="418"/>
                </a:lnTo>
                <a:lnTo>
                  <a:pt x="1668" y="361"/>
                </a:lnTo>
                <a:lnTo>
                  <a:pt x="1839" y="304"/>
                </a:lnTo>
                <a:lnTo>
                  <a:pt x="2180" y="190"/>
                </a:lnTo>
                <a:lnTo>
                  <a:pt x="2540" y="77"/>
                </a:lnTo>
                <a:lnTo>
                  <a:pt x="2710" y="20"/>
                </a:lnTo>
                <a:lnTo>
                  <a:pt x="2881" y="1"/>
                </a:lnTo>
                <a:lnTo>
                  <a:pt x="2881" y="1"/>
                </a:lnTo>
                <a:lnTo>
                  <a:pt x="2919" y="1"/>
                </a:lnTo>
                <a:lnTo>
                  <a:pt x="2919" y="1"/>
                </a:lnTo>
                <a:lnTo>
                  <a:pt x="3014" y="1"/>
                </a:lnTo>
                <a:lnTo>
                  <a:pt x="3108" y="39"/>
                </a:lnTo>
                <a:lnTo>
                  <a:pt x="3298" y="115"/>
                </a:lnTo>
                <a:lnTo>
                  <a:pt x="3298" y="115"/>
                </a:lnTo>
                <a:lnTo>
                  <a:pt x="3469" y="190"/>
                </a:lnTo>
                <a:lnTo>
                  <a:pt x="3563" y="228"/>
                </a:lnTo>
                <a:lnTo>
                  <a:pt x="3658" y="228"/>
                </a:lnTo>
                <a:lnTo>
                  <a:pt x="3658" y="228"/>
                </a:lnTo>
                <a:lnTo>
                  <a:pt x="3677" y="228"/>
                </a:lnTo>
                <a:lnTo>
                  <a:pt x="3677" y="228"/>
                </a:lnTo>
                <a:lnTo>
                  <a:pt x="3696" y="228"/>
                </a:lnTo>
                <a:lnTo>
                  <a:pt x="3696" y="228"/>
                </a:lnTo>
                <a:lnTo>
                  <a:pt x="3886" y="247"/>
                </a:lnTo>
                <a:lnTo>
                  <a:pt x="4094" y="266"/>
                </a:lnTo>
                <a:lnTo>
                  <a:pt x="4284" y="285"/>
                </a:lnTo>
                <a:lnTo>
                  <a:pt x="4454" y="342"/>
                </a:lnTo>
                <a:lnTo>
                  <a:pt x="4644" y="399"/>
                </a:lnTo>
                <a:lnTo>
                  <a:pt x="4833" y="475"/>
                </a:lnTo>
                <a:lnTo>
                  <a:pt x="5004" y="570"/>
                </a:lnTo>
                <a:lnTo>
                  <a:pt x="5174" y="664"/>
                </a:lnTo>
                <a:lnTo>
                  <a:pt x="5174" y="664"/>
                </a:lnTo>
                <a:lnTo>
                  <a:pt x="5099" y="778"/>
                </a:lnTo>
                <a:lnTo>
                  <a:pt x="5099" y="778"/>
                </a:lnTo>
                <a:lnTo>
                  <a:pt x="4795" y="949"/>
                </a:lnTo>
                <a:lnTo>
                  <a:pt x="4454" y="1081"/>
                </a:lnTo>
                <a:lnTo>
                  <a:pt x="4113" y="1195"/>
                </a:lnTo>
                <a:lnTo>
                  <a:pt x="3753" y="1271"/>
                </a:lnTo>
                <a:lnTo>
                  <a:pt x="3374" y="1328"/>
                </a:lnTo>
                <a:lnTo>
                  <a:pt x="3014" y="1366"/>
                </a:lnTo>
                <a:lnTo>
                  <a:pt x="2654" y="1403"/>
                </a:lnTo>
                <a:lnTo>
                  <a:pt x="2312" y="1403"/>
                </a:lnTo>
                <a:lnTo>
                  <a:pt x="2312" y="1403"/>
                </a:lnTo>
                <a:lnTo>
                  <a:pt x="2199" y="142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h="11373" w="25417">
                <a:moveTo>
                  <a:pt x="12851" y="1"/>
                </a:move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fill="none" h="11373" w="25417">
                <a:moveTo>
                  <a:pt x="12851" y="1"/>
                </a:moveTo>
                <a:lnTo>
                  <a:pt x="12851" y="1"/>
                </a:ln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0538" y="11373"/>
                </a:lnTo>
                <a:lnTo>
                  <a:pt x="10538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38" y="493"/>
                </a:lnTo>
                <a:lnTo>
                  <a:pt x="21019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2775" y="323"/>
                </a:lnTo>
                <a:lnTo>
                  <a:pt x="12775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36" y="512"/>
                </a:lnTo>
                <a:lnTo>
                  <a:pt x="13893" y="531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"/>
          <p:cNvSpPr/>
          <p:nvPr/>
        </p:nvSpPr>
        <p:spPr>
          <a:xfrm>
            <a:off x="4636089" y="67820"/>
            <a:ext cx="199153" cy="110236"/>
          </a:xfrm>
          <a:custGeom>
            <a:rect b="b" l="l" r="r" t="t"/>
            <a:pathLst>
              <a:path extrusionOk="0" fill="none" h="3242" w="5857">
                <a:moveTo>
                  <a:pt x="2805" y="721"/>
                </a:moveTo>
                <a:lnTo>
                  <a:pt x="2805" y="721"/>
                </a:lnTo>
                <a:lnTo>
                  <a:pt x="3052" y="721"/>
                </a:lnTo>
                <a:lnTo>
                  <a:pt x="3052" y="721"/>
                </a:lnTo>
                <a:lnTo>
                  <a:pt x="3317" y="702"/>
                </a:lnTo>
                <a:lnTo>
                  <a:pt x="3639" y="683"/>
                </a:lnTo>
                <a:lnTo>
                  <a:pt x="4018" y="626"/>
                </a:lnTo>
                <a:lnTo>
                  <a:pt x="4416" y="550"/>
                </a:lnTo>
                <a:lnTo>
                  <a:pt x="4814" y="474"/>
                </a:lnTo>
                <a:lnTo>
                  <a:pt x="5193" y="342"/>
                </a:lnTo>
                <a:lnTo>
                  <a:pt x="5364" y="266"/>
                </a:lnTo>
                <a:lnTo>
                  <a:pt x="5554" y="190"/>
                </a:lnTo>
                <a:lnTo>
                  <a:pt x="5705" y="95"/>
                </a:lnTo>
                <a:lnTo>
                  <a:pt x="5857" y="0"/>
                </a:lnTo>
                <a:lnTo>
                  <a:pt x="5857" y="0"/>
                </a:lnTo>
                <a:lnTo>
                  <a:pt x="5724" y="550"/>
                </a:lnTo>
                <a:lnTo>
                  <a:pt x="5573" y="1081"/>
                </a:lnTo>
                <a:lnTo>
                  <a:pt x="5421" y="1611"/>
                </a:lnTo>
                <a:lnTo>
                  <a:pt x="5383" y="1896"/>
                </a:lnTo>
                <a:lnTo>
                  <a:pt x="5345" y="2180"/>
                </a:lnTo>
                <a:lnTo>
                  <a:pt x="5345" y="2180"/>
                </a:lnTo>
                <a:lnTo>
                  <a:pt x="4985" y="2294"/>
                </a:lnTo>
                <a:lnTo>
                  <a:pt x="4625" y="2445"/>
                </a:lnTo>
                <a:lnTo>
                  <a:pt x="3943" y="2749"/>
                </a:lnTo>
                <a:lnTo>
                  <a:pt x="2900" y="3241"/>
                </a:lnTo>
                <a:lnTo>
                  <a:pt x="2900" y="3241"/>
                </a:lnTo>
                <a:lnTo>
                  <a:pt x="2578" y="2957"/>
                </a:lnTo>
                <a:lnTo>
                  <a:pt x="2578" y="2957"/>
                </a:lnTo>
                <a:lnTo>
                  <a:pt x="2275" y="2730"/>
                </a:lnTo>
                <a:lnTo>
                  <a:pt x="1952" y="2483"/>
                </a:lnTo>
                <a:lnTo>
                  <a:pt x="1782" y="2389"/>
                </a:lnTo>
                <a:lnTo>
                  <a:pt x="1611" y="2294"/>
                </a:lnTo>
                <a:lnTo>
                  <a:pt x="1441" y="2218"/>
                </a:lnTo>
                <a:lnTo>
                  <a:pt x="1270" y="2142"/>
                </a:lnTo>
                <a:lnTo>
                  <a:pt x="1270" y="2142"/>
                </a:lnTo>
                <a:lnTo>
                  <a:pt x="1137" y="2123"/>
                </a:lnTo>
                <a:lnTo>
                  <a:pt x="1137" y="2123"/>
                </a:lnTo>
                <a:lnTo>
                  <a:pt x="1024" y="2142"/>
                </a:lnTo>
                <a:lnTo>
                  <a:pt x="891" y="2161"/>
                </a:lnTo>
                <a:lnTo>
                  <a:pt x="626" y="2256"/>
                </a:lnTo>
                <a:lnTo>
                  <a:pt x="626" y="2256"/>
                </a:lnTo>
                <a:lnTo>
                  <a:pt x="76" y="607"/>
                </a:lnTo>
                <a:lnTo>
                  <a:pt x="76" y="607"/>
                </a:lnTo>
                <a:lnTo>
                  <a:pt x="38" y="417"/>
                </a:lnTo>
                <a:lnTo>
                  <a:pt x="0" y="190"/>
                </a:lnTo>
                <a:lnTo>
                  <a:pt x="0" y="190"/>
                </a:lnTo>
                <a:lnTo>
                  <a:pt x="341" y="304"/>
                </a:lnTo>
                <a:lnTo>
                  <a:pt x="588" y="379"/>
                </a:lnTo>
                <a:lnTo>
                  <a:pt x="588" y="379"/>
                </a:lnTo>
                <a:lnTo>
                  <a:pt x="872" y="474"/>
                </a:lnTo>
                <a:lnTo>
                  <a:pt x="1137" y="531"/>
                </a:lnTo>
                <a:lnTo>
                  <a:pt x="1403" y="588"/>
                </a:lnTo>
                <a:lnTo>
                  <a:pt x="1687" y="645"/>
                </a:lnTo>
                <a:lnTo>
                  <a:pt x="2256" y="702"/>
                </a:lnTo>
                <a:lnTo>
                  <a:pt x="2805" y="72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"/>
          <p:cNvSpPr/>
          <p:nvPr/>
        </p:nvSpPr>
        <p:spPr>
          <a:xfrm>
            <a:off x="4238430" y="121306"/>
            <a:ext cx="179227" cy="130230"/>
          </a:xfrm>
          <a:custGeom>
            <a:rect b="b" l="l" r="r" t="t"/>
            <a:pathLst>
              <a:path extrusionOk="0" fill="none" h="3830" w="5271">
                <a:moveTo>
                  <a:pt x="702" y="3829"/>
                </a:moveTo>
                <a:lnTo>
                  <a:pt x="702" y="3829"/>
                </a:lnTo>
                <a:lnTo>
                  <a:pt x="645" y="3810"/>
                </a:lnTo>
                <a:lnTo>
                  <a:pt x="645" y="3810"/>
                </a:lnTo>
                <a:lnTo>
                  <a:pt x="1" y="3659"/>
                </a:lnTo>
                <a:lnTo>
                  <a:pt x="1" y="3659"/>
                </a:lnTo>
                <a:lnTo>
                  <a:pt x="77" y="3469"/>
                </a:lnTo>
                <a:lnTo>
                  <a:pt x="172" y="3280"/>
                </a:lnTo>
                <a:lnTo>
                  <a:pt x="266" y="3109"/>
                </a:lnTo>
                <a:lnTo>
                  <a:pt x="399" y="2938"/>
                </a:lnTo>
                <a:lnTo>
                  <a:pt x="551" y="2768"/>
                </a:lnTo>
                <a:lnTo>
                  <a:pt x="702" y="2616"/>
                </a:lnTo>
                <a:lnTo>
                  <a:pt x="1024" y="2332"/>
                </a:lnTo>
                <a:lnTo>
                  <a:pt x="1385" y="2066"/>
                </a:lnTo>
                <a:lnTo>
                  <a:pt x="1764" y="1801"/>
                </a:lnTo>
                <a:lnTo>
                  <a:pt x="2446" y="1346"/>
                </a:lnTo>
                <a:lnTo>
                  <a:pt x="2446" y="1346"/>
                </a:lnTo>
                <a:lnTo>
                  <a:pt x="3052" y="929"/>
                </a:lnTo>
                <a:lnTo>
                  <a:pt x="3697" y="531"/>
                </a:lnTo>
                <a:lnTo>
                  <a:pt x="3697" y="531"/>
                </a:lnTo>
                <a:lnTo>
                  <a:pt x="3924" y="380"/>
                </a:lnTo>
                <a:lnTo>
                  <a:pt x="4171" y="266"/>
                </a:lnTo>
                <a:lnTo>
                  <a:pt x="4417" y="152"/>
                </a:lnTo>
                <a:lnTo>
                  <a:pt x="4664" y="38"/>
                </a:lnTo>
                <a:lnTo>
                  <a:pt x="4664" y="38"/>
                </a:lnTo>
                <a:lnTo>
                  <a:pt x="4758" y="1"/>
                </a:lnTo>
                <a:lnTo>
                  <a:pt x="4853" y="1"/>
                </a:lnTo>
                <a:lnTo>
                  <a:pt x="4853" y="1"/>
                </a:lnTo>
                <a:lnTo>
                  <a:pt x="4929" y="1"/>
                </a:lnTo>
                <a:lnTo>
                  <a:pt x="4986" y="38"/>
                </a:lnTo>
                <a:lnTo>
                  <a:pt x="5043" y="57"/>
                </a:lnTo>
                <a:lnTo>
                  <a:pt x="5080" y="114"/>
                </a:lnTo>
                <a:lnTo>
                  <a:pt x="5156" y="228"/>
                </a:lnTo>
                <a:lnTo>
                  <a:pt x="5194" y="380"/>
                </a:lnTo>
                <a:lnTo>
                  <a:pt x="5232" y="550"/>
                </a:lnTo>
                <a:lnTo>
                  <a:pt x="5251" y="702"/>
                </a:lnTo>
                <a:lnTo>
                  <a:pt x="5270" y="967"/>
                </a:lnTo>
                <a:lnTo>
                  <a:pt x="5270" y="967"/>
                </a:lnTo>
                <a:lnTo>
                  <a:pt x="5270" y="967"/>
                </a:lnTo>
                <a:lnTo>
                  <a:pt x="4455" y="1157"/>
                </a:lnTo>
                <a:lnTo>
                  <a:pt x="4455" y="1157"/>
                </a:lnTo>
                <a:lnTo>
                  <a:pt x="4607" y="1081"/>
                </a:lnTo>
                <a:lnTo>
                  <a:pt x="4607" y="1081"/>
                </a:lnTo>
                <a:lnTo>
                  <a:pt x="4664" y="1043"/>
                </a:lnTo>
                <a:lnTo>
                  <a:pt x="4682" y="986"/>
                </a:lnTo>
                <a:lnTo>
                  <a:pt x="4701" y="948"/>
                </a:lnTo>
                <a:lnTo>
                  <a:pt x="4682" y="891"/>
                </a:lnTo>
                <a:lnTo>
                  <a:pt x="4664" y="853"/>
                </a:lnTo>
                <a:lnTo>
                  <a:pt x="4626" y="816"/>
                </a:lnTo>
                <a:lnTo>
                  <a:pt x="4569" y="778"/>
                </a:lnTo>
                <a:lnTo>
                  <a:pt x="4512" y="778"/>
                </a:lnTo>
                <a:lnTo>
                  <a:pt x="4512" y="778"/>
                </a:lnTo>
                <a:lnTo>
                  <a:pt x="4436" y="797"/>
                </a:lnTo>
                <a:lnTo>
                  <a:pt x="4436" y="797"/>
                </a:lnTo>
                <a:lnTo>
                  <a:pt x="4114" y="948"/>
                </a:lnTo>
                <a:lnTo>
                  <a:pt x="3811" y="1119"/>
                </a:lnTo>
                <a:lnTo>
                  <a:pt x="3488" y="1289"/>
                </a:lnTo>
                <a:lnTo>
                  <a:pt x="3185" y="1479"/>
                </a:lnTo>
                <a:lnTo>
                  <a:pt x="2901" y="1687"/>
                </a:lnTo>
                <a:lnTo>
                  <a:pt x="2617" y="1896"/>
                </a:lnTo>
                <a:lnTo>
                  <a:pt x="2332" y="2123"/>
                </a:lnTo>
                <a:lnTo>
                  <a:pt x="2067" y="2351"/>
                </a:lnTo>
                <a:lnTo>
                  <a:pt x="2067" y="2351"/>
                </a:lnTo>
                <a:lnTo>
                  <a:pt x="1820" y="2578"/>
                </a:lnTo>
                <a:lnTo>
                  <a:pt x="1593" y="2825"/>
                </a:lnTo>
                <a:lnTo>
                  <a:pt x="1385" y="3071"/>
                </a:lnTo>
                <a:lnTo>
                  <a:pt x="1176" y="3336"/>
                </a:lnTo>
                <a:lnTo>
                  <a:pt x="1176" y="3336"/>
                </a:lnTo>
                <a:lnTo>
                  <a:pt x="1081" y="3469"/>
                </a:lnTo>
                <a:lnTo>
                  <a:pt x="987" y="3621"/>
                </a:lnTo>
                <a:lnTo>
                  <a:pt x="911" y="3696"/>
                </a:lnTo>
                <a:lnTo>
                  <a:pt x="854" y="3753"/>
                </a:lnTo>
                <a:lnTo>
                  <a:pt x="778" y="3810"/>
                </a:lnTo>
                <a:lnTo>
                  <a:pt x="702" y="382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"/>
          <p:cNvSpPr/>
          <p:nvPr/>
        </p:nvSpPr>
        <p:spPr>
          <a:xfrm>
            <a:off x="4355739" y="121952"/>
            <a:ext cx="241724" cy="82524"/>
          </a:xfrm>
          <a:custGeom>
            <a:rect b="b" l="l" r="r" t="t"/>
            <a:pathLst>
              <a:path extrusionOk="0" fill="none" h="2427" w="7109">
                <a:moveTo>
                  <a:pt x="815" y="1517"/>
                </a:moveTo>
                <a:lnTo>
                  <a:pt x="815" y="1517"/>
                </a:lnTo>
                <a:lnTo>
                  <a:pt x="853" y="1498"/>
                </a:lnTo>
                <a:lnTo>
                  <a:pt x="853" y="1498"/>
                </a:lnTo>
                <a:lnTo>
                  <a:pt x="1782" y="1289"/>
                </a:lnTo>
                <a:lnTo>
                  <a:pt x="2692" y="1062"/>
                </a:lnTo>
                <a:lnTo>
                  <a:pt x="3602" y="815"/>
                </a:lnTo>
                <a:lnTo>
                  <a:pt x="4511" y="550"/>
                </a:lnTo>
                <a:lnTo>
                  <a:pt x="4511" y="550"/>
                </a:lnTo>
                <a:lnTo>
                  <a:pt x="4909" y="399"/>
                </a:lnTo>
                <a:lnTo>
                  <a:pt x="5402" y="209"/>
                </a:lnTo>
                <a:lnTo>
                  <a:pt x="5649" y="133"/>
                </a:lnTo>
                <a:lnTo>
                  <a:pt x="5895" y="57"/>
                </a:lnTo>
                <a:lnTo>
                  <a:pt x="6141" y="0"/>
                </a:lnTo>
                <a:lnTo>
                  <a:pt x="6388" y="0"/>
                </a:lnTo>
                <a:lnTo>
                  <a:pt x="6388" y="0"/>
                </a:lnTo>
                <a:lnTo>
                  <a:pt x="6558" y="0"/>
                </a:lnTo>
                <a:lnTo>
                  <a:pt x="6729" y="57"/>
                </a:lnTo>
                <a:lnTo>
                  <a:pt x="6729" y="57"/>
                </a:lnTo>
                <a:lnTo>
                  <a:pt x="6881" y="133"/>
                </a:lnTo>
                <a:lnTo>
                  <a:pt x="6994" y="209"/>
                </a:lnTo>
                <a:lnTo>
                  <a:pt x="7070" y="285"/>
                </a:lnTo>
                <a:lnTo>
                  <a:pt x="7108" y="361"/>
                </a:lnTo>
                <a:lnTo>
                  <a:pt x="7108" y="417"/>
                </a:lnTo>
                <a:lnTo>
                  <a:pt x="7089" y="474"/>
                </a:lnTo>
                <a:lnTo>
                  <a:pt x="7032" y="531"/>
                </a:lnTo>
                <a:lnTo>
                  <a:pt x="6956" y="588"/>
                </a:lnTo>
                <a:lnTo>
                  <a:pt x="6767" y="683"/>
                </a:lnTo>
                <a:lnTo>
                  <a:pt x="6539" y="759"/>
                </a:lnTo>
                <a:lnTo>
                  <a:pt x="6122" y="872"/>
                </a:lnTo>
                <a:lnTo>
                  <a:pt x="6122" y="872"/>
                </a:lnTo>
                <a:lnTo>
                  <a:pt x="5270" y="1081"/>
                </a:lnTo>
                <a:lnTo>
                  <a:pt x="4417" y="1251"/>
                </a:lnTo>
                <a:lnTo>
                  <a:pt x="2692" y="1574"/>
                </a:lnTo>
                <a:lnTo>
                  <a:pt x="2692" y="1574"/>
                </a:lnTo>
                <a:lnTo>
                  <a:pt x="2332" y="1668"/>
                </a:lnTo>
                <a:lnTo>
                  <a:pt x="2010" y="1763"/>
                </a:lnTo>
                <a:lnTo>
                  <a:pt x="1687" y="1896"/>
                </a:lnTo>
                <a:lnTo>
                  <a:pt x="1365" y="2047"/>
                </a:lnTo>
                <a:lnTo>
                  <a:pt x="1365" y="2047"/>
                </a:lnTo>
                <a:lnTo>
                  <a:pt x="1062" y="2237"/>
                </a:lnTo>
                <a:lnTo>
                  <a:pt x="834" y="2370"/>
                </a:lnTo>
                <a:lnTo>
                  <a:pt x="740" y="2408"/>
                </a:lnTo>
                <a:lnTo>
                  <a:pt x="626" y="2427"/>
                </a:lnTo>
                <a:lnTo>
                  <a:pt x="626" y="2427"/>
                </a:lnTo>
                <a:lnTo>
                  <a:pt x="607" y="2408"/>
                </a:lnTo>
                <a:lnTo>
                  <a:pt x="607" y="2408"/>
                </a:lnTo>
                <a:lnTo>
                  <a:pt x="588" y="2408"/>
                </a:lnTo>
                <a:lnTo>
                  <a:pt x="588" y="2408"/>
                </a:lnTo>
                <a:lnTo>
                  <a:pt x="550" y="2408"/>
                </a:lnTo>
                <a:lnTo>
                  <a:pt x="493" y="2370"/>
                </a:lnTo>
                <a:lnTo>
                  <a:pt x="474" y="2332"/>
                </a:lnTo>
                <a:lnTo>
                  <a:pt x="436" y="2275"/>
                </a:lnTo>
                <a:lnTo>
                  <a:pt x="436" y="2275"/>
                </a:lnTo>
                <a:lnTo>
                  <a:pt x="380" y="2142"/>
                </a:lnTo>
                <a:lnTo>
                  <a:pt x="323" y="2010"/>
                </a:lnTo>
                <a:lnTo>
                  <a:pt x="152" y="1763"/>
                </a:lnTo>
                <a:lnTo>
                  <a:pt x="152" y="1763"/>
                </a:lnTo>
                <a:lnTo>
                  <a:pt x="133" y="1725"/>
                </a:lnTo>
                <a:lnTo>
                  <a:pt x="95" y="1706"/>
                </a:lnTo>
                <a:lnTo>
                  <a:pt x="19" y="1687"/>
                </a:lnTo>
                <a:lnTo>
                  <a:pt x="19" y="1687"/>
                </a:lnTo>
                <a:lnTo>
                  <a:pt x="0" y="1687"/>
                </a:lnTo>
                <a:lnTo>
                  <a:pt x="0" y="1687"/>
                </a:lnTo>
                <a:lnTo>
                  <a:pt x="323" y="1498"/>
                </a:lnTo>
                <a:lnTo>
                  <a:pt x="664" y="1308"/>
                </a:lnTo>
                <a:lnTo>
                  <a:pt x="664" y="1308"/>
                </a:lnTo>
                <a:lnTo>
                  <a:pt x="664" y="1384"/>
                </a:lnTo>
                <a:lnTo>
                  <a:pt x="683" y="1441"/>
                </a:lnTo>
                <a:lnTo>
                  <a:pt x="740" y="1498"/>
                </a:lnTo>
                <a:lnTo>
                  <a:pt x="815" y="151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"/>
          <p:cNvSpPr/>
          <p:nvPr/>
        </p:nvSpPr>
        <p:spPr>
          <a:xfrm>
            <a:off x="4743707" y="145788"/>
            <a:ext cx="136656" cy="54812"/>
          </a:xfrm>
          <a:custGeom>
            <a:rect b="b" l="l" r="r" t="t"/>
            <a:pathLst>
              <a:path extrusionOk="0" fill="none" h="1612" w="4019">
                <a:moveTo>
                  <a:pt x="2313" y="228"/>
                </a:moveTo>
                <a:lnTo>
                  <a:pt x="2313" y="228"/>
                </a:lnTo>
                <a:lnTo>
                  <a:pt x="2389" y="228"/>
                </a:lnTo>
                <a:lnTo>
                  <a:pt x="2426" y="190"/>
                </a:lnTo>
                <a:lnTo>
                  <a:pt x="2426" y="190"/>
                </a:lnTo>
                <a:lnTo>
                  <a:pt x="2730" y="114"/>
                </a:lnTo>
                <a:lnTo>
                  <a:pt x="2995" y="58"/>
                </a:lnTo>
                <a:lnTo>
                  <a:pt x="3260" y="1"/>
                </a:lnTo>
                <a:lnTo>
                  <a:pt x="3488" y="1"/>
                </a:lnTo>
                <a:lnTo>
                  <a:pt x="3488" y="1"/>
                </a:lnTo>
                <a:lnTo>
                  <a:pt x="3658" y="1"/>
                </a:lnTo>
                <a:lnTo>
                  <a:pt x="3810" y="39"/>
                </a:lnTo>
                <a:lnTo>
                  <a:pt x="3924" y="96"/>
                </a:lnTo>
                <a:lnTo>
                  <a:pt x="4019" y="171"/>
                </a:lnTo>
                <a:lnTo>
                  <a:pt x="4019" y="171"/>
                </a:lnTo>
                <a:lnTo>
                  <a:pt x="3090" y="494"/>
                </a:lnTo>
                <a:lnTo>
                  <a:pt x="2180" y="835"/>
                </a:lnTo>
                <a:lnTo>
                  <a:pt x="1270" y="1195"/>
                </a:lnTo>
                <a:lnTo>
                  <a:pt x="398" y="1612"/>
                </a:lnTo>
                <a:lnTo>
                  <a:pt x="398" y="1612"/>
                </a:lnTo>
                <a:lnTo>
                  <a:pt x="209" y="1403"/>
                </a:lnTo>
                <a:lnTo>
                  <a:pt x="0" y="1176"/>
                </a:lnTo>
                <a:lnTo>
                  <a:pt x="0" y="1176"/>
                </a:lnTo>
                <a:lnTo>
                  <a:pt x="417" y="986"/>
                </a:lnTo>
                <a:lnTo>
                  <a:pt x="986" y="740"/>
                </a:lnTo>
                <a:lnTo>
                  <a:pt x="1630" y="475"/>
                </a:lnTo>
                <a:lnTo>
                  <a:pt x="1972" y="342"/>
                </a:lnTo>
                <a:lnTo>
                  <a:pt x="2313" y="228"/>
                </a:lnTo>
                <a:lnTo>
                  <a:pt x="2313" y="228"/>
                </a:lnTo>
                <a:lnTo>
                  <a:pt x="2313" y="22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"/>
          <p:cNvSpPr/>
          <p:nvPr/>
        </p:nvSpPr>
        <p:spPr>
          <a:xfrm>
            <a:off x="4640578" y="153540"/>
            <a:ext cx="155357" cy="128903"/>
          </a:xfrm>
          <a:custGeom>
            <a:rect b="b" l="l" r="r" t="t"/>
            <a:pathLst>
              <a:path extrusionOk="0" fill="none" h="3791" w="4569">
                <a:moveTo>
                  <a:pt x="399" y="171"/>
                </a:moveTo>
                <a:lnTo>
                  <a:pt x="399" y="171"/>
                </a:lnTo>
                <a:lnTo>
                  <a:pt x="475" y="152"/>
                </a:lnTo>
                <a:lnTo>
                  <a:pt x="551" y="95"/>
                </a:lnTo>
                <a:lnTo>
                  <a:pt x="551" y="95"/>
                </a:lnTo>
                <a:lnTo>
                  <a:pt x="797" y="19"/>
                </a:lnTo>
                <a:lnTo>
                  <a:pt x="911" y="0"/>
                </a:lnTo>
                <a:lnTo>
                  <a:pt x="1043" y="0"/>
                </a:lnTo>
                <a:lnTo>
                  <a:pt x="1043" y="0"/>
                </a:lnTo>
                <a:lnTo>
                  <a:pt x="1176" y="0"/>
                </a:lnTo>
                <a:lnTo>
                  <a:pt x="1328" y="57"/>
                </a:lnTo>
                <a:lnTo>
                  <a:pt x="1328" y="57"/>
                </a:lnTo>
                <a:lnTo>
                  <a:pt x="1650" y="266"/>
                </a:lnTo>
                <a:lnTo>
                  <a:pt x="1972" y="493"/>
                </a:lnTo>
                <a:lnTo>
                  <a:pt x="2294" y="739"/>
                </a:lnTo>
                <a:lnTo>
                  <a:pt x="2598" y="986"/>
                </a:lnTo>
                <a:lnTo>
                  <a:pt x="2598" y="986"/>
                </a:lnTo>
                <a:lnTo>
                  <a:pt x="2635" y="1024"/>
                </a:lnTo>
                <a:lnTo>
                  <a:pt x="2673" y="1043"/>
                </a:lnTo>
                <a:lnTo>
                  <a:pt x="2673" y="1043"/>
                </a:lnTo>
                <a:lnTo>
                  <a:pt x="2863" y="1213"/>
                </a:lnTo>
                <a:lnTo>
                  <a:pt x="2863" y="1213"/>
                </a:lnTo>
                <a:lnTo>
                  <a:pt x="3033" y="1365"/>
                </a:lnTo>
                <a:lnTo>
                  <a:pt x="3185" y="1535"/>
                </a:lnTo>
                <a:lnTo>
                  <a:pt x="3185" y="1535"/>
                </a:lnTo>
                <a:lnTo>
                  <a:pt x="3166" y="1611"/>
                </a:lnTo>
                <a:lnTo>
                  <a:pt x="3204" y="1687"/>
                </a:lnTo>
                <a:lnTo>
                  <a:pt x="3261" y="1744"/>
                </a:lnTo>
                <a:lnTo>
                  <a:pt x="3299" y="1763"/>
                </a:lnTo>
                <a:lnTo>
                  <a:pt x="3337" y="1763"/>
                </a:lnTo>
                <a:lnTo>
                  <a:pt x="3337" y="1763"/>
                </a:lnTo>
                <a:lnTo>
                  <a:pt x="3375" y="1763"/>
                </a:lnTo>
                <a:lnTo>
                  <a:pt x="3375" y="1763"/>
                </a:lnTo>
                <a:lnTo>
                  <a:pt x="3545" y="1990"/>
                </a:lnTo>
                <a:lnTo>
                  <a:pt x="3716" y="2237"/>
                </a:lnTo>
                <a:lnTo>
                  <a:pt x="4019" y="2730"/>
                </a:lnTo>
                <a:lnTo>
                  <a:pt x="4303" y="3260"/>
                </a:lnTo>
                <a:lnTo>
                  <a:pt x="4569" y="3772"/>
                </a:lnTo>
                <a:lnTo>
                  <a:pt x="4569" y="3772"/>
                </a:lnTo>
                <a:lnTo>
                  <a:pt x="4322" y="3791"/>
                </a:lnTo>
                <a:lnTo>
                  <a:pt x="4322" y="3791"/>
                </a:lnTo>
                <a:lnTo>
                  <a:pt x="4190" y="3772"/>
                </a:lnTo>
                <a:lnTo>
                  <a:pt x="4057" y="3734"/>
                </a:lnTo>
                <a:lnTo>
                  <a:pt x="3943" y="3639"/>
                </a:lnTo>
                <a:lnTo>
                  <a:pt x="3829" y="3507"/>
                </a:lnTo>
                <a:lnTo>
                  <a:pt x="3829" y="3507"/>
                </a:lnTo>
                <a:lnTo>
                  <a:pt x="3697" y="3355"/>
                </a:lnTo>
                <a:lnTo>
                  <a:pt x="3545" y="3203"/>
                </a:lnTo>
                <a:lnTo>
                  <a:pt x="3394" y="3071"/>
                </a:lnTo>
                <a:lnTo>
                  <a:pt x="3223" y="2957"/>
                </a:lnTo>
                <a:lnTo>
                  <a:pt x="3223" y="2957"/>
                </a:lnTo>
                <a:lnTo>
                  <a:pt x="3223" y="2805"/>
                </a:lnTo>
                <a:lnTo>
                  <a:pt x="3223" y="2805"/>
                </a:lnTo>
                <a:lnTo>
                  <a:pt x="3280" y="2767"/>
                </a:lnTo>
                <a:lnTo>
                  <a:pt x="3318" y="2711"/>
                </a:lnTo>
                <a:lnTo>
                  <a:pt x="3318" y="2635"/>
                </a:lnTo>
                <a:lnTo>
                  <a:pt x="3299" y="2578"/>
                </a:lnTo>
                <a:lnTo>
                  <a:pt x="3299" y="2578"/>
                </a:lnTo>
                <a:lnTo>
                  <a:pt x="3223" y="2483"/>
                </a:lnTo>
                <a:lnTo>
                  <a:pt x="3223" y="2483"/>
                </a:lnTo>
                <a:lnTo>
                  <a:pt x="3204" y="2426"/>
                </a:lnTo>
                <a:lnTo>
                  <a:pt x="3185" y="2388"/>
                </a:lnTo>
                <a:lnTo>
                  <a:pt x="3147" y="2350"/>
                </a:lnTo>
                <a:lnTo>
                  <a:pt x="3109" y="2332"/>
                </a:lnTo>
                <a:lnTo>
                  <a:pt x="3109" y="2332"/>
                </a:lnTo>
                <a:lnTo>
                  <a:pt x="2806" y="2009"/>
                </a:lnTo>
                <a:lnTo>
                  <a:pt x="2484" y="1706"/>
                </a:lnTo>
                <a:lnTo>
                  <a:pt x="2143" y="1422"/>
                </a:lnTo>
                <a:lnTo>
                  <a:pt x="1783" y="1156"/>
                </a:lnTo>
                <a:lnTo>
                  <a:pt x="1783" y="1156"/>
                </a:lnTo>
                <a:lnTo>
                  <a:pt x="1517" y="986"/>
                </a:lnTo>
                <a:lnTo>
                  <a:pt x="1233" y="834"/>
                </a:lnTo>
                <a:lnTo>
                  <a:pt x="664" y="550"/>
                </a:lnTo>
                <a:lnTo>
                  <a:pt x="664" y="550"/>
                </a:lnTo>
                <a:lnTo>
                  <a:pt x="532" y="512"/>
                </a:lnTo>
                <a:lnTo>
                  <a:pt x="361" y="455"/>
                </a:lnTo>
                <a:lnTo>
                  <a:pt x="1" y="341"/>
                </a:lnTo>
                <a:lnTo>
                  <a:pt x="1" y="341"/>
                </a:lnTo>
                <a:lnTo>
                  <a:pt x="399" y="171"/>
                </a:lnTo>
                <a:lnTo>
                  <a:pt x="399" y="171"/>
                </a:lnTo>
                <a:lnTo>
                  <a:pt x="399" y="17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"/>
          <p:cNvSpPr/>
          <p:nvPr/>
        </p:nvSpPr>
        <p:spPr>
          <a:xfrm>
            <a:off x="4526533" y="161905"/>
            <a:ext cx="210101" cy="88985"/>
          </a:xfrm>
          <a:custGeom>
            <a:rect b="b" l="l" r="r" t="t"/>
            <a:pathLst>
              <a:path extrusionOk="0" fill="none" h="2617" w="6179">
                <a:moveTo>
                  <a:pt x="0" y="1062"/>
                </a:moveTo>
                <a:lnTo>
                  <a:pt x="0" y="1062"/>
                </a:lnTo>
                <a:lnTo>
                  <a:pt x="190" y="1024"/>
                </a:lnTo>
                <a:lnTo>
                  <a:pt x="190" y="1024"/>
                </a:lnTo>
                <a:lnTo>
                  <a:pt x="853" y="929"/>
                </a:lnTo>
                <a:lnTo>
                  <a:pt x="1194" y="872"/>
                </a:lnTo>
                <a:lnTo>
                  <a:pt x="1497" y="797"/>
                </a:lnTo>
                <a:lnTo>
                  <a:pt x="1649" y="740"/>
                </a:lnTo>
                <a:lnTo>
                  <a:pt x="1801" y="683"/>
                </a:lnTo>
                <a:lnTo>
                  <a:pt x="1933" y="607"/>
                </a:lnTo>
                <a:lnTo>
                  <a:pt x="2047" y="512"/>
                </a:lnTo>
                <a:lnTo>
                  <a:pt x="2161" y="418"/>
                </a:lnTo>
                <a:lnTo>
                  <a:pt x="2275" y="304"/>
                </a:lnTo>
                <a:lnTo>
                  <a:pt x="2350" y="152"/>
                </a:lnTo>
                <a:lnTo>
                  <a:pt x="2426" y="1"/>
                </a:lnTo>
                <a:lnTo>
                  <a:pt x="2426" y="1"/>
                </a:lnTo>
                <a:lnTo>
                  <a:pt x="2597" y="133"/>
                </a:lnTo>
                <a:lnTo>
                  <a:pt x="2786" y="247"/>
                </a:lnTo>
                <a:lnTo>
                  <a:pt x="2995" y="342"/>
                </a:lnTo>
                <a:lnTo>
                  <a:pt x="3222" y="418"/>
                </a:lnTo>
                <a:lnTo>
                  <a:pt x="3677" y="550"/>
                </a:lnTo>
                <a:lnTo>
                  <a:pt x="3886" y="626"/>
                </a:lnTo>
                <a:lnTo>
                  <a:pt x="4075" y="702"/>
                </a:lnTo>
                <a:lnTo>
                  <a:pt x="4075" y="702"/>
                </a:lnTo>
                <a:lnTo>
                  <a:pt x="4378" y="854"/>
                </a:lnTo>
                <a:lnTo>
                  <a:pt x="4663" y="1005"/>
                </a:lnTo>
                <a:lnTo>
                  <a:pt x="4947" y="1176"/>
                </a:lnTo>
                <a:lnTo>
                  <a:pt x="5212" y="1365"/>
                </a:lnTo>
                <a:lnTo>
                  <a:pt x="5478" y="1574"/>
                </a:lnTo>
                <a:lnTo>
                  <a:pt x="5724" y="1782"/>
                </a:lnTo>
                <a:lnTo>
                  <a:pt x="5952" y="2029"/>
                </a:lnTo>
                <a:lnTo>
                  <a:pt x="6179" y="2256"/>
                </a:lnTo>
                <a:lnTo>
                  <a:pt x="6179" y="2256"/>
                </a:lnTo>
                <a:lnTo>
                  <a:pt x="5876" y="2313"/>
                </a:lnTo>
                <a:lnTo>
                  <a:pt x="5572" y="2370"/>
                </a:lnTo>
                <a:lnTo>
                  <a:pt x="5288" y="2465"/>
                </a:lnTo>
                <a:lnTo>
                  <a:pt x="5004" y="2559"/>
                </a:lnTo>
                <a:lnTo>
                  <a:pt x="5004" y="2559"/>
                </a:lnTo>
                <a:lnTo>
                  <a:pt x="4966" y="2597"/>
                </a:lnTo>
                <a:lnTo>
                  <a:pt x="4928" y="2616"/>
                </a:lnTo>
                <a:lnTo>
                  <a:pt x="4928" y="2616"/>
                </a:lnTo>
                <a:lnTo>
                  <a:pt x="4701" y="2408"/>
                </a:lnTo>
                <a:lnTo>
                  <a:pt x="4416" y="2218"/>
                </a:lnTo>
                <a:lnTo>
                  <a:pt x="4132" y="2048"/>
                </a:lnTo>
                <a:lnTo>
                  <a:pt x="3829" y="1896"/>
                </a:lnTo>
                <a:lnTo>
                  <a:pt x="3525" y="1763"/>
                </a:lnTo>
                <a:lnTo>
                  <a:pt x="3203" y="1650"/>
                </a:lnTo>
                <a:lnTo>
                  <a:pt x="2597" y="1441"/>
                </a:lnTo>
                <a:lnTo>
                  <a:pt x="2597" y="1441"/>
                </a:lnTo>
                <a:lnTo>
                  <a:pt x="2294" y="1365"/>
                </a:lnTo>
                <a:lnTo>
                  <a:pt x="1990" y="1270"/>
                </a:lnTo>
                <a:lnTo>
                  <a:pt x="1668" y="1214"/>
                </a:lnTo>
                <a:lnTo>
                  <a:pt x="1365" y="1157"/>
                </a:lnTo>
                <a:lnTo>
                  <a:pt x="1043" y="1119"/>
                </a:lnTo>
                <a:lnTo>
                  <a:pt x="720" y="1081"/>
                </a:lnTo>
                <a:lnTo>
                  <a:pt x="417" y="1081"/>
                </a:lnTo>
                <a:lnTo>
                  <a:pt x="95" y="1062"/>
                </a:lnTo>
                <a:lnTo>
                  <a:pt x="95" y="1062"/>
                </a:lnTo>
                <a:lnTo>
                  <a:pt x="0" y="10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"/>
          <p:cNvSpPr/>
          <p:nvPr/>
        </p:nvSpPr>
        <p:spPr>
          <a:xfrm>
            <a:off x="4810726" y="163197"/>
            <a:ext cx="72867" cy="25808"/>
          </a:xfrm>
          <a:custGeom>
            <a:rect b="b" l="l" r="r" t="t"/>
            <a:pathLst>
              <a:path extrusionOk="0" fill="none" h="759" w="2143">
                <a:moveTo>
                  <a:pt x="1" y="759"/>
                </a:moveTo>
                <a:lnTo>
                  <a:pt x="1" y="759"/>
                </a:lnTo>
                <a:lnTo>
                  <a:pt x="531" y="550"/>
                </a:lnTo>
                <a:lnTo>
                  <a:pt x="1062" y="361"/>
                </a:lnTo>
                <a:lnTo>
                  <a:pt x="1593" y="171"/>
                </a:lnTo>
                <a:lnTo>
                  <a:pt x="2123" y="1"/>
                </a:lnTo>
                <a:lnTo>
                  <a:pt x="2123" y="1"/>
                </a:lnTo>
                <a:lnTo>
                  <a:pt x="2142" y="114"/>
                </a:lnTo>
                <a:lnTo>
                  <a:pt x="2142" y="247"/>
                </a:lnTo>
                <a:lnTo>
                  <a:pt x="2123" y="380"/>
                </a:lnTo>
                <a:lnTo>
                  <a:pt x="2085" y="512"/>
                </a:lnTo>
                <a:lnTo>
                  <a:pt x="2085" y="512"/>
                </a:lnTo>
                <a:lnTo>
                  <a:pt x="2067" y="569"/>
                </a:lnTo>
                <a:lnTo>
                  <a:pt x="2085" y="607"/>
                </a:lnTo>
                <a:lnTo>
                  <a:pt x="2104" y="645"/>
                </a:lnTo>
                <a:lnTo>
                  <a:pt x="2142" y="683"/>
                </a:lnTo>
                <a:lnTo>
                  <a:pt x="2142" y="683"/>
                </a:lnTo>
                <a:lnTo>
                  <a:pt x="1839" y="683"/>
                </a:lnTo>
                <a:lnTo>
                  <a:pt x="1839" y="683"/>
                </a:lnTo>
                <a:lnTo>
                  <a:pt x="929" y="702"/>
                </a:lnTo>
                <a:lnTo>
                  <a:pt x="474" y="721"/>
                </a:lnTo>
                <a:lnTo>
                  <a:pt x="1" y="75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"/>
          <p:cNvSpPr/>
          <p:nvPr/>
        </p:nvSpPr>
        <p:spPr>
          <a:xfrm>
            <a:off x="4278417" y="182545"/>
            <a:ext cx="80586" cy="94119"/>
          </a:xfrm>
          <a:custGeom>
            <a:rect b="b" l="l" r="r" t="t"/>
            <a:pathLst>
              <a:path extrusionOk="0" fill="none" h="2768" w="2370">
                <a:moveTo>
                  <a:pt x="322" y="2767"/>
                </a:moveTo>
                <a:lnTo>
                  <a:pt x="322" y="2767"/>
                </a:lnTo>
                <a:lnTo>
                  <a:pt x="303" y="2616"/>
                </a:lnTo>
                <a:lnTo>
                  <a:pt x="246" y="2464"/>
                </a:lnTo>
                <a:lnTo>
                  <a:pt x="171" y="2294"/>
                </a:lnTo>
                <a:lnTo>
                  <a:pt x="95" y="2161"/>
                </a:lnTo>
                <a:lnTo>
                  <a:pt x="95" y="2161"/>
                </a:lnTo>
                <a:lnTo>
                  <a:pt x="57" y="2104"/>
                </a:lnTo>
                <a:lnTo>
                  <a:pt x="0" y="2085"/>
                </a:lnTo>
                <a:lnTo>
                  <a:pt x="0" y="2085"/>
                </a:lnTo>
                <a:lnTo>
                  <a:pt x="228" y="1782"/>
                </a:lnTo>
                <a:lnTo>
                  <a:pt x="474" y="1497"/>
                </a:lnTo>
                <a:lnTo>
                  <a:pt x="720" y="1213"/>
                </a:lnTo>
                <a:lnTo>
                  <a:pt x="986" y="948"/>
                </a:lnTo>
                <a:lnTo>
                  <a:pt x="1251" y="701"/>
                </a:lnTo>
                <a:lnTo>
                  <a:pt x="1535" y="455"/>
                </a:lnTo>
                <a:lnTo>
                  <a:pt x="1839" y="228"/>
                </a:lnTo>
                <a:lnTo>
                  <a:pt x="2142" y="0"/>
                </a:lnTo>
                <a:lnTo>
                  <a:pt x="2142" y="0"/>
                </a:lnTo>
                <a:lnTo>
                  <a:pt x="2123" y="76"/>
                </a:lnTo>
                <a:lnTo>
                  <a:pt x="2142" y="152"/>
                </a:lnTo>
                <a:lnTo>
                  <a:pt x="2142" y="152"/>
                </a:lnTo>
                <a:lnTo>
                  <a:pt x="2199" y="247"/>
                </a:lnTo>
                <a:lnTo>
                  <a:pt x="2256" y="379"/>
                </a:lnTo>
                <a:lnTo>
                  <a:pt x="2369" y="645"/>
                </a:lnTo>
                <a:lnTo>
                  <a:pt x="2369" y="645"/>
                </a:lnTo>
                <a:lnTo>
                  <a:pt x="2199" y="720"/>
                </a:lnTo>
                <a:lnTo>
                  <a:pt x="2047" y="815"/>
                </a:lnTo>
                <a:lnTo>
                  <a:pt x="1914" y="929"/>
                </a:lnTo>
                <a:lnTo>
                  <a:pt x="1782" y="1043"/>
                </a:lnTo>
                <a:lnTo>
                  <a:pt x="1516" y="1327"/>
                </a:lnTo>
                <a:lnTo>
                  <a:pt x="1289" y="1573"/>
                </a:lnTo>
                <a:lnTo>
                  <a:pt x="1289" y="1573"/>
                </a:lnTo>
                <a:lnTo>
                  <a:pt x="1024" y="1858"/>
                </a:lnTo>
                <a:lnTo>
                  <a:pt x="796" y="2161"/>
                </a:lnTo>
                <a:lnTo>
                  <a:pt x="322" y="276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"/>
          <p:cNvSpPr/>
          <p:nvPr/>
        </p:nvSpPr>
        <p:spPr>
          <a:xfrm>
            <a:off x="4764313" y="197370"/>
            <a:ext cx="139240" cy="42537"/>
          </a:xfrm>
          <a:custGeom>
            <a:rect b="b" l="l" r="r" t="t"/>
            <a:pathLst>
              <a:path extrusionOk="0" fill="none" h="1251" w="4095">
                <a:moveTo>
                  <a:pt x="247" y="265"/>
                </a:moveTo>
                <a:lnTo>
                  <a:pt x="247" y="265"/>
                </a:lnTo>
                <a:lnTo>
                  <a:pt x="285" y="265"/>
                </a:lnTo>
                <a:lnTo>
                  <a:pt x="285" y="265"/>
                </a:lnTo>
                <a:lnTo>
                  <a:pt x="626" y="190"/>
                </a:lnTo>
                <a:lnTo>
                  <a:pt x="987" y="133"/>
                </a:lnTo>
                <a:lnTo>
                  <a:pt x="1328" y="76"/>
                </a:lnTo>
                <a:lnTo>
                  <a:pt x="1688" y="57"/>
                </a:lnTo>
                <a:lnTo>
                  <a:pt x="2427" y="19"/>
                </a:lnTo>
                <a:lnTo>
                  <a:pt x="3147" y="0"/>
                </a:lnTo>
                <a:lnTo>
                  <a:pt x="3147" y="0"/>
                </a:lnTo>
                <a:lnTo>
                  <a:pt x="4095" y="0"/>
                </a:lnTo>
                <a:lnTo>
                  <a:pt x="4095" y="0"/>
                </a:lnTo>
                <a:lnTo>
                  <a:pt x="4095" y="701"/>
                </a:lnTo>
                <a:lnTo>
                  <a:pt x="4095" y="701"/>
                </a:lnTo>
                <a:lnTo>
                  <a:pt x="3924" y="701"/>
                </a:lnTo>
                <a:lnTo>
                  <a:pt x="3924" y="701"/>
                </a:lnTo>
                <a:lnTo>
                  <a:pt x="3526" y="701"/>
                </a:lnTo>
                <a:lnTo>
                  <a:pt x="3128" y="758"/>
                </a:lnTo>
                <a:lnTo>
                  <a:pt x="2730" y="815"/>
                </a:lnTo>
                <a:lnTo>
                  <a:pt x="2332" y="891"/>
                </a:lnTo>
                <a:lnTo>
                  <a:pt x="1536" y="1043"/>
                </a:lnTo>
                <a:lnTo>
                  <a:pt x="1138" y="1099"/>
                </a:lnTo>
                <a:lnTo>
                  <a:pt x="740" y="1156"/>
                </a:lnTo>
                <a:lnTo>
                  <a:pt x="740" y="1156"/>
                </a:lnTo>
                <a:lnTo>
                  <a:pt x="683" y="1156"/>
                </a:lnTo>
                <a:lnTo>
                  <a:pt x="645" y="1175"/>
                </a:lnTo>
                <a:lnTo>
                  <a:pt x="607" y="1251"/>
                </a:lnTo>
                <a:lnTo>
                  <a:pt x="607" y="1251"/>
                </a:lnTo>
                <a:lnTo>
                  <a:pt x="304" y="796"/>
                </a:lnTo>
                <a:lnTo>
                  <a:pt x="1" y="360"/>
                </a:lnTo>
                <a:lnTo>
                  <a:pt x="1" y="360"/>
                </a:lnTo>
                <a:lnTo>
                  <a:pt x="209" y="265"/>
                </a:lnTo>
                <a:lnTo>
                  <a:pt x="209" y="265"/>
                </a:lnTo>
                <a:lnTo>
                  <a:pt x="247" y="26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"/>
          <p:cNvSpPr/>
          <p:nvPr/>
        </p:nvSpPr>
        <p:spPr>
          <a:xfrm>
            <a:off x="4465295" y="209611"/>
            <a:ext cx="228191" cy="72833"/>
          </a:xfrm>
          <a:custGeom>
            <a:rect b="b" l="l" r="r" t="t"/>
            <a:pathLst>
              <a:path extrusionOk="0" fill="none" h="2142" w="6711">
                <a:moveTo>
                  <a:pt x="304" y="133"/>
                </a:moveTo>
                <a:lnTo>
                  <a:pt x="304" y="133"/>
                </a:lnTo>
                <a:lnTo>
                  <a:pt x="342" y="114"/>
                </a:lnTo>
                <a:lnTo>
                  <a:pt x="342" y="114"/>
                </a:lnTo>
                <a:lnTo>
                  <a:pt x="702" y="76"/>
                </a:lnTo>
                <a:lnTo>
                  <a:pt x="1081" y="38"/>
                </a:lnTo>
                <a:lnTo>
                  <a:pt x="1441" y="0"/>
                </a:lnTo>
                <a:lnTo>
                  <a:pt x="1801" y="0"/>
                </a:lnTo>
                <a:lnTo>
                  <a:pt x="1801" y="0"/>
                </a:lnTo>
                <a:lnTo>
                  <a:pt x="2370" y="19"/>
                </a:lnTo>
                <a:lnTo>
                  <a:pt x="2938" y="76"/>
                </a:lnTo>
                <a:lnTo>
                  <a:pt x="3488" y="171"/>
                </a:lnTo>
                <a:lnTo>
                  <a:pt x="4057" y="284"/>
                </a:lnTo>
                <a:lnTo>
                  <a:pt x="4057" y="284"/>
                </a:lnTo>
                <a:lnTo>
                  <a:pt x="4341" y="379"/>
                </a:lnTo>
                <a:lnTo>
                  <a:pt x="4758" y="531"/>
                </a:lnTo>
                <a:lnTo>
                  <a:pt x="5270" y="739"/>
                </a:lnTo>
                <a:lnTo>
                  <a:pt x="5781" y="986"/>
                </a:lnTo>
                <a:lnTo>
                  <a:pt x="6028" y="1118"/>
                </a:lnTo>
                <a:lnTo>
                  <a:pt x="6255" y="1251"/>
                </a:lnTo>
                <a:lnTo>
                  <a:pt x="6426" y="1403"/>
                </a:lnTo>
                <a:lnTo>
                  <a:pt x="6577" y="1535"/>
                </a:lnTo>
                <a:lnTo>
                  <a:pt x="6634" y="1611"/>
                </a:lnTo>
                <a:lnTo>
                  <a:pt x="6672" y="1687"/>
                </a:lnTo>
                <a:lnTo>
                  <a:pt x="6691" y="1763"/>
                </a:lnTo>
                <a:lnTo>
                  <a:pt x="6710" y="1839"/>
                </a:lnTo>
                <a:lnTo>
                  <a:pt x="6691" y="1896"/>
                </a:lnTo>
                <a:lnTo>
                  <a:pt x="6672" y="1971"/>
                </a:lnTo>
                <a:lnTo>
                  <a:pt x="6615" y="2047"/>
                </a:lnTo>
                <a:lnTo>
                  <a:pt x="6558" y="2104"/>
                </a:lnTo>
                <a:lnTo>
                  <a:pt x="6558" y="2104"/>
                </a:lnTo>
                <a:lnTo>
                  <a:pt x="6521" y="2123"/>
                </a:lnTo>
                <a:lnTo>
                  <a:pt x="6464" y="2142"/>
                </a:lnTo>
                <a:lnTo>
                  <a:pt x="6464" y="2142"/>
                </a:lnTo>
                <a:lnTo>
                  <a:pt x="6445" y="2142"/>
                </a:lnTo>
                <a:lnTo>
                  <a:pt x="6445" y="2142"/>
                </a:lnTo>
                <a:lnTo>
                  <a:pt x="6426" y="2085"/>
                </a:lnTo>
                <a:lnTo>
                  <a:pt x="6407" y="2028"/>
                </a:lnTo>
                <a:lnTo>
                  <a:pt x="6369" y="2009"/>
                </a:lnTo>
                <a:lnTo>
                  <a:pt x="6312" y="1990"/>
                </a:lnTo>
                <a:lnTo>
                  <a:pt x="6312" y="1990"/>
                </a:lnTo>
                <a:lnTo>
                  <a:pt x="6255" y="2009"/>
                </a:lnTo>
                <a:lnTo>
                  <a:pt x="6255" y="2009"/>
                </a:lnTo>
                <a:lnTo>
                  <a:pt x="6141" y="2047"/>
                </a:lnTo>
                <a:lnTo>
                  <a:pt x="6141" y="2047"/>
                </a:lnTo>
                <a:lnTo>
                  <a:pt x="5800" y="1914"/>
                </a:lnTo>
                <a:lnTo>
                  <a:pt x="5478" y="1744"/>
                </a:lnTo>
                <a:lnTo>
                  <a:pt x="5023" y="1498"/>
                </a:lnTo>
                <a:lnTo>
                  <a:pt x="5023" y="1498"/>
                </a:lnTo>
                <a:lnTo>
                  <a:pt x="4322" y="1213"/>
                </a:lnTo>
                <a:lnTo>
                  <a:pt x="3602" y="948"/>
                </a:lnTo>
                <a:lnTo>
                  <a:pt x="3602" y="948"/>
                </a:lnTo>
                <a:lnTo>
                  <a:pt x="3166" y="815"/>
                </a:lnTo>
                <a:lnTo>
                  <a:pt x="2711" y="683"/>
                </a:lnTo>
                <a:lnTo>
                  <a:pt x="2275" y="550"/>
                </a:lnTo>
                <a:lnTo>
                  <a:pt x="1820" y="436"/>
                </a:lnTo>
                <a:lnTo>
                  <a:pt x="910" y="247"/>
                </a:lnTo>
                <a:lnTo>
                  <a:pt x="1" y="114"/>
                </a:lnTo>
                <a:lnTo>
                  <a:pt x="1" y="114"/>
                </a:lnTo>
                <a:lnTo>
                  <a:pt x="171" y="57"/>
                </a:lnTo>
                <a:lnTo>
                  <a:pt x="171" y="57"/>
                </a:lnTo>
                <a:lnTo>
                  <a:pt x="228" y="114"/>
                </a:lnTo>
                <a:lnTo>
                  <a:pt x="304" y="133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"/>
          <p:cNvSpPr/>
          <p:nvPr/>
        </p:nvSpPr>
        <p:spPr>
          <a:xfrm>
            <a:off x="4295146" y="214099"/>
            <a:ext cx="94799" cy="73513"/>
          </a:xfrm>
          <a:custGeom>
            <a:rect b="b" l="l" r="r" t="t"/>
            <a:pathLst>
              <a:path extrusionOk="0" fill="none" h="2162" w="2788">
                <a:moveTo>
                  <a:pt x="1" y="2162"/>
                </a:moveTo>
                <a:lnTo>
                  <a:pt x="1" y="2162"/>
                </a:lnTo>
                <a:lnTo>
                  <a:pt x="456" y="1574"/>
                </a:lnTo>
                <a:lnTo>
                  <a:pt x="911" y="1005"/>
                </a:lnTo>
                <a:lnTo>
                  <a:pt x="911" y="1005"/>
                </a:lnTo>
                <a:lnTo>
                  <a:pt x="1157" y="721"/>
                </a:lnTo>
                <a:lnTo>
                  <a:pt x="1422" y="418"/>
                </a:lnTo>
                <a:lnTo>
                  <a:pt x="1574" y="285"/>
                </a:lnTo>
                <a:lnTo>
                  <a:pt x="1726" y="171"/>
                </a:lnTo>
                <a:lnTo>
                  <a:pt x="1877" y="58"/>
                </a:lnTo>
                <a:lnTo>
                  <a:pt x="2048" y="1"/>
                </a:lnTo>
                <a:lnTo>
                  <a:pt x="2048" y="1"/>
                </a:lnTo>
                <a:lnTo>
                  <a:pt x="2048" y="1"/>
                </a:lnTo>
                <a:lnTo>
                  <a:pt x="2105" y="39"/>
                </a:lnTo>
                <a:lnTo>
                  <a:pt x="2162" y="77"/>
                </a:lnTo>
                <a:lnTo>
                  <a:pt x="2237" y="96"/>
                </a:lnTo>
                <a:lnTo>
                  <a:pt x="2294" y="96"/>
                </a:lnTo>
                <a:lnTo>
                  <a:pt x="2294" y="96"/>
                </a:lnTo>
                <a:lnTo>
                  <a:pt x="2351" y="96"/>
                </a:lnTo>
                <a:lnTo>
                  <a:pt x="2351" y="96"/>
                </a:lnTo>
                <a:lnTo>
                  <a:pt x="2579" y="399"/>
                </a:lnTo>
                <a:lnTo>
                  <a:pt x="2787" y="702"/>
                </a:lnTo>
                <a:lnTo>
                  <a:pt x="2787" y="702"/>
                </a:lnTo>
                <a:lnTo>
                  <a:pt x="2541" y="892"/>
                </a:lnTo>
                <a:lnTo>
                  <a:pt x="2313" y="1100"/>
                </a:lnTo>
                <a:lnTo>
                  <a:pt x="2124" y="1309"/>
                </a:lnTo>
                <a:lnTo>
                  <a:pt x="2029" y="1441"/>
                </a:lnTo>
                <a:lnTo>
                  <a:pt x="1972" y="1574"/>
                </a:lnTo>
                <a:lnTo>
                  <a:pt x="1972" y="1574"/>
                </a:lnTo>
                <a:lnTo>
                  <a:pt x="1953" y="1612"/>
                </a:lnTo>
                <a:lnTo>
                  <a:pt x="1953" y="1650"/>
                </a:lnTo>
                <a:lnTo>
                  <a:pt x="892" y="1934"/>
                </a:lnTo>
                <a:lnTo>
                  <a:pt x="892" y="1934"/>
                </a:lnTo>
                <a:lnTo>
                  <a:pt x="1" y="21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"/>
          <p:cNvSpPr/>
          <p:nvPr/>
        </p:nvSpPr>
        <p:spPr>
          <a:xfrm>
            <a:off x="4375732" y="223790"/>
            <a:ext cx="74125" cy="42571"/>
          </a:xfrm>
          <a:custGeom>
            <a:rect b="b" l="l" r="r" t="t"/>
            <a:pathLst>
              <a:path extrusionOk="0" fill="none" h="1252" w="2180">
                <a:moveTo>
                  <a:pt x="0" y="1251"/>
                </a:moveTo>
                <a:lnTo>
                  <a:pt x="0" y="1251"/>
                </a:lnTo>
                <a:lnTo>
                  <a:pt x="95" y="1137"/>
                </a:lnTo>
                <a:lnTo>
                  <a:pt x="209" y="1024"/>
                </a:lnTo>
                <a:lnTo>
                  <a:pt x="436" y="815"/>
                </a:lnTo>
                <a:lnTo>
                  <a:pt x="701" y="645"/>
                </a:lnTo>
                <a:lnTo>
                  <a:pt x="986" y="474"/>
                </a:lnTo>
                <a:lnTo>
                  <a:pt x="1289" y="341"/>
                </a:lnTo>
                <a:lnTo>
                  <a:pt x="1592" y="209"/>
                </a:lnTo>
                <a:lnTo>
                  <a:pt x="2180" y="0"/>
                </a:lnTo>
                <a:lnTo>
                  <a:pt x="2180" y="0"/>
                </a:lnTo>
                <a:lnTo>
                  <a:pt x="1251" y="777"/>
                </a:lnTo>
                <a:lnTo>
                  <a:pt x="1251" y="777"/>
                </a:lnTo>
                <a:lnTo>
                  <a:pt x="1213" y="815"/>
                </a:lnTo>
                <a:lnTo>
                  <a:pt x="1194" y="853"/>
                </a:lnTo>
                <a:lnTo>
                  <a:pt x="1194" y="929"/>
                </a:lnTo>
                <a:lnTo>
                  <a:pt x="1194" y="929"/>
                </a:lnTo>
                <a:lnTo>
                  <a:pt x="0" y="125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3"/>
          <p:cNvSpPr/>
          <p:nvPr/>
        </p:nvSpPr>
        <p:spPr>
          <a:xfrm>
            <a:off x="4427926" y="224436"/>
            <a:ext cx="143083" cy="34173"/>
          </a:xfrm>
          <a:custGeom>
            <a:rect b="b" l="l" r="r" t="t"/>
            <a:pathLst>
              <a:path extrusionOk="0" fill="none" h="1005" w="4208">
                <a:moveTo>
                  <a:pt x="0" y="948"/>
                </a:moveTo>
                <a:lnTo>
                  <a:pt x="0" y="948"/>
                </a:lnTo>
                <a:lnTo>
                  <a:pt x="1043" y="57"/>
                </a:lnTo>
                <a:lnTo>
                  <a:pt x="1043" y="57"/>
                </a:lnTo>
                <a:lnTo>
                  <a:pt x="1100" y="0"/>
                </a:lnTo>
                <a:lnTo>
                  <a:pt x="1100" y="0"/>
                </a:lnTo>
                <a:lnTo>
                  <a:pt x="1896" y="133"/>
                </a:lnTo>
                <a:lnTo>
                  <a:pt x="2673" y="303"/>
                </a:lnTo>
                <a:lnTo>
                  <a:pt x="3450" y="493"/>
                </a:lnTo>
                <a:lnTo>
                  <a:pt x="4208" y="720"/>
                </a:lnTo>
                <a:lnTo>
                  <a:pt x="4208" y="720"/>
                </a:lnTo>
                <a:lnTo>
                  <a:pt x="3999" y="796"/>
                </a:lnTo>
                <a:lnTo>
                  <a:pt x="3810" y="872"/>
                </a:lnTo>
                <a:lnTo>
                  <a:pt x="3810" y="872"/>
                </a:lnTo>
                <a:lnTo>
                  <a:pt x="3677" y="910"/>
                </a:lnTo>
                <a:lnTo>
                  <a:pt x="3677" y="910"/>
                </a:lnTo>
                <a:lnTo>
                  <a:pt x="3620" y="872"/>
                </a:lnTo>
                <a:lnTo>
                  <a:pt x="3620" y="872"/>
                </a:lnTo>
                <a:lnTo>
                  <a:pt x="3545" y="872"/>
                </a:lnTo>
                <a:lnTo>
                  <a:pt x="3545" y="872"/>
                </a:lnTo>
                <a:lnTo>
                  <a:pt x="3507" y="872"/>
                </a:lnTo>
                <a:lnTo>
                  <a:pt x="3469" y="891"/>
                </a:lnTo>
                <a:lnTo>
                  <a:pt x="3469" y="891"/>
                </a:lnTo>
                <a:lnTo>
                  <a:pt x="3412" y="834"/>
                </a:lnTo>
                <a:lnTo>
                  <a:pt x="3412" y="834"/>
                </a:lnTo>
                <a:lnTo>
                  <a:pt x="3374" y="796"/>
                </a:lnTo>
                <a:lnTo>
                  <a:pt x="3317" y="796"/>
                </a:lnTo>
                <a:lnTo>
                  <a:pt x="3317" y="796"/>
                </a:lnTo>
                <a:lnTo>
                  <a:pt x="3241" y="815"/>
                </a:lnTo>
                <a:lnTo>
                  <a:pt x="3241" y="815"/>
                </a:lnTo>
                <a:lnTo>
                  <a:pt x="3203" y="777"/>
                </a:lnTo>
                <a:lnTo>
                  <a:pt x="3147" y="777"/>
                </a:lnTo>
                <a:lnTo>
                  <a:pt x="3147" y="777"/>
                </a:lnTo>
                <a:lnTo>
                  <a:pt x="2862" y="739"/>
                </a:lnTo>
                <a:lnTo>
                  <a:pt x="2616" y="739"/>
                </a:lnTo>
                <a:lnTo>
                  <a:pt x="2616" y="739"/>
                </a:lnTo>
                <a:lnTo>
                  <a:pt x="2369" y="758"/>
                </a:lnTo>
                <a:lnTo>
                  <a:pt x="2369" y="758"/>
                </a:lnTo>
                <a:lnTo>
                  <a:pt x="2313" y="720"/>
                </a:lnTo>
                <a:lnTo>
                  <a:pt x="2256" y="720"/>
                </a:lnTo>
                <a:lnTo>
                  <a:pt x="2256" y="720"/>
                </a:lnTo>
                <a:lnTo>
                  <a:pt x="2237" y="720"/>
                </a:lnTo>
                <a:lnTo>
                  <a:pt x="2237" y="720"/>
                </a:lnTo>
                <a:lnTo>
                  <a:pt x="1460" y="853"/>
                </a:lnTo>
                <a:lnTo>
                  <a:pt x="702" y="1005"/>
                </a:lnTo>
                <a:lnTo>
                  <a:pt x="702" y="1005"/>
                </a:lnTo>
                <a:lnTo>
                  <a:pt x="683" y="986"/>
                </a:lnTo>
                <a:lnTo>
                  <a:pt x="683" y="986"/>
                </a:lnTo>
                <a:lnTo>
                  <a:pt x="588" y="948"/>
                </a:lnTo>
                <a:lnTo>
                  <a:pt x="493" y="948"/>
                </a:lnTo>
                <a:lnTo>
                  <a:pt x="493" y="948"/>
                </a:lnTo>
                <a:lnTo>
                  <a:pt x="341" y="948"/>
                </a:lnTo>
                <a:lnTo>
                  <a:pt x="341" y="948"/>
                </a:lnTo>
                <a:lnTo>
                  <a:pt x="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"/>
          <p:cNvSpPr/>
          <p:nvPr/>
        </p:nvSpPr>
        <p:spPr>
          <a:xfrm>
            <a:off x="4789475" y="232154"/>
            <a:ext cx="114078" cy="33560"/>
          </a:xfrm>
          <a:custGeom>
            <a:rect b="b" l="l" r="r" t="t"/>
            <a:pathLst>
              <a:path extrusionOk="0" fill="none" h="987" w="3355">
                <a:moveTo>
                  <a:pt x="303" y="986"/>
                </a:moveTo>
                <a:lnTo>
                  <a:pt x="303" y="986"/>
                </a:lnTo>
                <a:lnTo>
                  <a:pt x="0" y="455"/>
                </a:lnTo>
                <a:lnTo>
                  <a:pt x="0" y="455"/>
                </a:lnTo>
                <a:lnTo>
                  <a:pt x="398" y="418"/>
                </a:lnTo>
                <a:lnTo>
                  <a:pt x="796" y="342"/>
                </a:lnTo>
                <a:lnTo>
                  <a:pt x="1592" y="190"/>
                </a:lnTo>
                <a:lnTo>
                  <a:pt x="1990" y="114"/>
                </a:lnTo>
                <a:lnTo>
                  <a:pt x="2407" y="57"/>
                </a:lnTo>
                <a:lnTo>
                  <a:pt x="2805" y="20"/>
                </a:lnTo>
                <a:lnTo>
                  <a:pt x="3203" y="1"/>
                </a:lnTo>
                <a:lnTo>
                  <a:pt x="3203" y="1"/>
                </a:lnTo>
                <a:lnTo>
                  <a:pt x="3355" y="1"/>
                </a:lnTo>
                <a:lnTo>
                  <a:pt x="3355" y="1"/>
                </a:lnTo>
                <a:lnTo>
                  <a:pt x="3317" y="190"/>
                </a:lnTo>
                <a:lnTo>
                  <a:pt x="3279" y="266"/>
                </a:lnTo>
                <a:lnTo>
                  <a:pt x="3241" y="342"/>
                </a:lnTo>
                <a:lnTo>
                  <a:pt x="3184" y="380"/>
                </a:lnTo>
                <a:lnTo>
                  <a:pt x="3109" y="418"/>
                </a:lnTo>
                <a:lnTo>
                  <a:pt x="3014" y="455"/>
                </a:lnTo>
                <a:lnTo>
                  <a:pt x="2881" y="474"/>
                </a:lnTo>
                <a:lnTo>
                  <a:pt x="2881" y="474"/>
                </a:lnTo>
                <a:lnTo>
                  <a:pt x="2521" y="531"/>
                </a:lnTo>
                <a:lnTo>
                  <a:pt x="2142" y="607"/>
                </a:lnTo>
                <a:lnTo>
                  <a:pt x="2142" y="607"/>
                </a:lnTo>
                <a:lnTo>
                  <a:pt x="303" y="98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"/>
          <p:cNvSpPr/>
          <p:nvPr/>
        </p:nvSpPr>
        <p:spPr>
          <a:xfrm>
            <a:off x="4701170" y="250210"/>
            <a:ext cx="38049" cy="30330"/>
          </a:xfrm>
          <a:custGeom>
            <a:rect b="b" l="l" r="r" t="t"/>
            <a:pathLst>
              <a:path extrusionOk="0" fill="none" h="892" w="1119">
                <a:moveTo>
                  <a:pt x="190" y="891"/>
                </a:moveTo>
                <a:lnTo>
                  <a:pt x="190" y="891"/>
                </a:lnTo>
                <a:lnTo>
                  <a:pt x="228" y="853"/>
                </a:lnTo>
                <a:lnTo>
                  <a:pt x="247" y="796"/>
                </a:lnTo>
                <a:lnTo>
                  <a:pt x="266" y="758"/>
                </a:lnTo>
                <a:lnTo>
                  <a:pt x="266" y="702"/>
                </a:lnTo>
                <a:lnTo>
                  <a:pt x="266" y="702"/>
                </a:lnTo>
                <a:lnTo>
                  <a:pt x="152" y="474"/>
                </a:lnTo>
                <a:lnTo>
                  <a:pt x="1" y="266"/>
                </a:lnTo>
                <a:lnTo>
                  <a:pt x="1" y="266"/>
                </a:lnTo>
                <a:lnTo>
                  <a:pt x="19" y="266"/>
                </a:lnTo>
                <a:lnTo>
                  <a:pt x="19" y="266"/>
                </a:lnTo>
                <a:lnTo>
                  <a:pt x="304" y="152"/>
                </a:lnTo>
                <a:lnTo>
                  <a:pt x="569" y="76"/>
                </a:lnTo>
                <a:lnTo>
                  <a:pt x="834" y="19"/>
                </a:lnTo>
                <a:lnTo>
                  <a:pt x="1119" y="0"/>
                </a:lnTo>
                <a:lnTo>
                  <a:pt x="1119" y="0"/>
                </a:lnTo>
                <a:lnTo>
                  <a:pt x="1100" y="190"/>
                </a:lnTo>
                <a:lnTo>
                  <a:pt x="1062" y="379"/>
                </a:lnTo>
                <a:lnTo>
                  <a:pt x="1024" y="569"/>
                </a:lnTo>
                <a:lnTo>
                  <a:pt x="967" y="739"/>
                </a:lnTo>
                <a:lnTo>
                  <a:pt x="967" y="739"/>
                </a:lnTo>
                <a:lnTo>
                  <a:pt x="190" y="89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"/>
          <p:cNvSpPr/>
          <p:nvPr/>
        </p:nvSpPr>
        <p:spPr>
          <a:xfrm>
            <a:off x="4553599" y="253440"/>
            <a:ext cx="108298" cy="59300"/>
          </a:xfrm>
          <a:custGeom>
            <a:rect b="b" l="l" r="r" t="t"/>
            <a:pathLst>
              <a:path extrusionOk="0" fill="none" h="1744" w="3185">
                <a:moveTo>
                  <a:pt x="171" y="815"/>
                </a:moveTo>
                <a:lnTo>
                  <a:pt x="171" y="815"/>
                </a:lnTo>
                <a:lnTo>
                  <a:pt x="95" y="607"/>
                </a:lnTo>
                <a:lnTo>
                  <a:pt x="0" y="398"/>
                </a:lnTo>
                <a:lnTo>
                  <a:pt x="0" y="398"/>
                </a:lnTo>
                <a:lnTo>
                  <a:pt x="190" y="322"/>
                </a:lnTo>
                <a:lnTo>
                  <a:pt x="190" y="322"/>
                </a:lnTo>
                <a:lnTo>
                  <a:pt x="796" y="114"/>
                </a:lnTo>
                <a:lnTo>
                  <a:pt x="796" y="114"/>
                </a:lnTo>
                <a:lnTo>
                  <a:pt x="834" y="95"/>
                </a:lnTo>
                <a:lnTo>
                  <a:pt x="872" y="57"/>
                </a:lnTo>
                <a:lnTo>
                  <a:pt x="910" y="0"/>
                </a:lnTo>
                <a:lnTo>
                  <a:pt x="910" y="0"/>
                </a:lnTo>
                <a:lnTo>
                  <a:pt x="1479" y="209"/>
                </a:lnTo>
                <a:lnTo>
                  <a:pt x="2047" y="436"/>
                </a:lnTo>
                <a:lnTo>
                  <a:pt x="2616" y="663"/>
                </a:lnTo>
                <a:lnTo>
                  <a:pt x="3184" y="929"/>
                </a:lnTo>
                <a:lnTo>
                  <a:pt x="3184" y="929"/>
                </a:lnTo>
                <a:lnTo>
                  <a:pt x="2900" y="1080"/>
                </a:lnTo>
                <a:lnTo>
                  <a:pt x="2635" y="1232"/>
                </a:lnTo>
                <a:lnTo>
                  <a:pt x="2369" y="1403"/>
                </a:lnTo>
                <a:lnTo>
                  <a:pt x="2104" y="1592"/>
                </a:lnTo>
                <a:lnTo>
                  <a:pt x="2104" y="1592"/>
                </a:lnTo>
                <a:lnTo>
                  <a:pt x="2066" y="1630"/>
                </a:lnTo>
                <a:lnTo>
                  <a:pt x="2047" y="1668"/>
                </a:lnTo>
                <a:lnTo>
                  <a:pt x="2028" y="1706"/>
                </a:lnTo>
                <a:lnTo>
                  <a:pt x="2028" y="1744"/>
                </a:lnTo>
                <a:lnTo>
                  <a:pt x="2028" y="1744"/>
                </a:lnTo>
                <a:lnTo>
                  <a:pt x="1611" y="1554"/>
                </a:lnTo>
                <a:lnTo>
                  <a:pt x="1175" y="1403"/>
                </a:lnTo>
                <a:lnTo>
                  <a:pt x="739" y="1251"/>
                </a:lnTo>
                <a:lnTo>
                  <a:pt x="284" y="1118"/>
                </a:lnTo>
                <a:lnTo>
                  <a:pt x="284" y="1118"/>
                </a:lnTo>
                <a:lnTo>
                  <a:pt x="607" y="986"/>
                </a:lnTo>
                <a:lnTo>
                  <a:pt x="948" y="872"/>
                </a:lnTo>
                <a:lnTo>
                  <a:pt x="1289" y="758"/>
                </a:lnTo>
                <a:lnTo>
                  <a:pt x="1649" y="663"/>
                </a:lnTo>
                <a:lnTo>
                  <a:pt x="1649" y="663"/>
                </a:lnTo>
                <a:lnTo>
                  <a:pt x="1706" y="625"/>
                </a:lnTo>
                <a:lnTo>
                  <a:pt x="1744" y="588"/>
                </a:lnTo>
                <a:lnTo>
                  <a:pt x="1763" y="531"/>
                </a:lnTo>
                <a:lnTo>
                  <a:pt x="1763" y="474"/>
                </a:lnTo>
                <a:lnTo>
                  <a:pt x="1744" y="436"/>
                </a:lnTo>
                <a:lnTo>
                  <a:pt x="1706" y="379"/>
                </a:lnTo>
                <a:lnTo>
                  <a:pt x="1668" y="341"/>
                </a:lnTo>
                <a:lnTo>
                  <a:pt x="1611" y="341"/>
                </a:lnTo>
                <a:lnTo>
                  <a:pt x="1611" y="341"/>
                </a:lnTo>
                <a:lnTo>
                  <a:pt x="1554" y="341"/>
                </a:lnTo>
                <a:lnTo>
                  <a:pt x="1554" y="341"/>
                </a:lnTo>
                <a:lnTo>
                  <a:pt x="1213" y="436"/>
                </a:lnTo>
                <a:lnTo>
                  <a:pt x="853" y="550"/>
                </a:lnTo>
                <a:lnTo>
                  <a:pt x="512" y="682"/>
                </a:lnTo>
                <a:lnTo>
                  <a:pt x="171" y="81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"/>
          <p:cNvSpPr/>
          <p:nvPr/>
        </p:nvSpPr>
        <p:spPr>
          <a:xfrm>
            <a:off x="4245537" y="258574"/>
            <a:ext cx="33560" cy="32268"/>
          </a:xfrm>
          <a:custGeom>
            <a:rect b="b" l="l" r="r" t="t"/>
            <a:pathLst>
              <a:path extrusionOk="0" fill="none" h="949" w="987">
                <a:moveTo>
                  <a:pt x="190" y="948"/>
                </a:moveTo>
                <a:lnTo>
                  <a:pt x="190" y="948"/>
                </a:lnTo>
                <a:lnTo>
                  <a:pt x="114" y="474"/>
                </a:lnTo>
                <a:lnTo>
                  <a:pt x="0" y="1"/>
                </a:lnTo>
                <a:lnTo>
                  <a:pt x="0" y="1"/>
                </a:lnTo>
                <a:lnTo>
                  <a:pt x="626" y="171"/>
                </a:lnTo>
                <a:lnTo>
                  <a:pt x="626" y="171"/>
                </a:lnTo>
                <a:lnTo>
                  <a:pt x="664" y="171"/>
                </a:lnTo>
                <a:lnTo>
                  <a:pt x="664" y="171"/>
                </a:lnTo>
                <a:lnTo>
                  <a:pt x="740" y="152"/>
                </a:lnTo>
                <a:lnTo>
                  <a:pt x="796" y="114"/>
                </a:lnTo>
                <a:lnTo>
                  <a:pt x="796" y="114"/>
                </a:lnTo>
                <a:lnTo>
                  <a:pt x="872" y="266"/>
                </a:lnTo>
                <a:lnTo>
                  <a:pt x="929" y="418"/>
                </a:lnTo>
                <a:lnTo>
                  <a:pt x="967" y="588"/>
                </a:lnTo>
                <a:lnTo>
                  <a:pt x="986" y="778"/>
                </a:lnTo>
                <a:lnTo>
                  <a:pt x="986" y="778"/>
                </a:lnTo>
                <a:lnTo>
                  <a:pt x="778" y="797"/>
                </a:lnTo>
                <a:lnTo>
                  <a:pt x="569" y="816"/>
                </a:lnTo>
                <a:lnTo>
                  <a:pt x="380" y="873"/>
                </a:lnTo>
                <a:lnTo>
                  <a:pt x="19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"/>
          <p:cNvSpPr/>
          <p:nvPr/>
        </p:nvSpPr>
        <p:spPr>
          <a:xfrm>
            <a:off x="4386035" y="261158"/>
            <a:ext cx="141178" cy="71575"/>
          </a:xfrm>
          <a:custGeom>
            <a:rect b="b" l="l" r="r" t="t"/>
            <a:pathLst>
              <a:path extrusionOk="0" fill="none" h="2105" w="4152">
                <a:moveTo>
                  <a:pt x="0" y="1934"/>
                </a:moveTo>
                <a:lnTo>
                  <a:pt x="19" y="1934"/>
                </a:lnTo>
                <a:lnTo>
                  <a:pt x="19" y="1934"/>
                </a:lnTo>
                <a:lnTo>
                  <a:pt x="531" y="1744"/>
                </a:lnTo>
                <a:lnTo>
                  <a:pt x="1043" y="1536"/>
                </a:lnTo>
                <a:lnTo>
                  <a:pt x="1554" y="1308"/>
                </a:lnTo>
                <a:lnTo>
                  <a:pt x="2028" y="1024"/>
                </a:lnTo>
                <a:lnTo>
                  <a:pt x="2028" y="1024"/>
                </a:lnTo>
                <a:lnTo>
                  <a:pt x="2407" y="797"/>
                </a:lnTo>
                <a:lnTo>
                  <a:pt x="2749" y="550"/>
                </a:lnTo>
                <a:lnTo>
                  <a:pt x="2749" y="550"/>
                </a:lnTo>
                <a:lnTo>
                  <a:pt x="3071" y="323"/>
                </a:lnTo>
                <a:lnTo>
                  <a:pt x="3241" y="228"/>
                </a:lnTo>
                <a:lnTo>
                  <a:pt x="3393" y="152"/>
                </a:lnTo>
                <a:lnTo>
                  <a:pt x="3564" y="76"/>
                </a:lnTo>
                <a:lnTo>
                  <a:pt x="3734" y="38"/>
                </a:lnTo>
                <a:lnTo>
                  <a:pt x="3905" y="19"/>
                </a:lnTo>
                <a:lnTo>
                  <a:pt x="4094" y="0"/>
                </a:lnTo>
                <a:lnTo>
                  <a:pt x="4094" y="0"/>
                </a:lnTo>
                <a:lnTo>
                  <a:pt x="4151" y="0"/>
                </a:lnTo>
                <a:lnTo>
                  <a:pt x="4151" y="0"/>
                </a:lnTo>
                <a:lnTo>
                  <a:pt x="3469" y="588"/>
                </a:lnTo>
                <a:lnTo>
                  <a:pt x="2749" y="1119"/>
                </a:lnTo>
                <a:lnTo>
                  <a:pt x="2028" y="1612"/>
                </a:lnTo>
                <a:lnTo>
                  <a:pt x="1270" y="2085"/>
                </a:lnTo>
                <a:lnTo>
                  <a:pt x="1251" y="2104"/>
                </a:lnTo>
                <a:lnTo>
                  <a:pt x="1251" y="2104"/>
                </a:lnTo>
                <a:lnTo>
                  <a:pt x="1232" y="2085"/>
                </a:lnTo>
                <a:lnTo>
                  <a:pt x="1232" y="2085"/>
                </a:lnTo>
                <a:lnTo>
                  <a:pt x="948" y="2010"/>
                </a:lnTo>
                <a:lnTo>
                  <a:pt x="645" y="1972"/>
                </a:lnTo>
                <a:lnTo>
                  <a:pt x="360" y="1934"/>
                </a:lnTo>
                <a:lnTo>
                  <a:pt x="76" y="1934"/>
                </a:lnTo>
                <a:lnTo>
                  <a:pt x="76" y="1934"/>
                </a:lnTo>
                <a:lnTo>
                  <a:pt x="0" y="193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"/>
          <p:cNvSpPr/>
          <p:nvPr/>
        </p:nvSpPr>
        <p:spPr>
          <a:xfrm>
            <a:off x="4456930" y="264389"/>
            <a:ext cx="24516" cy="17409"/>
          </a:xfrm>
          <a:custGeom>
            <a:rect b="b" l="l" r="r" t="t"/>
            <a:pathLst>
              <a:path extrusionOk="0" fill="none" h="512" w="721">
                <a:moveTo>
                  <a:pt x="0" y="512"/>
                </a:moveTo>
                <a:lnTo>
                  <a:pt x="0" y="512"/>
                </a:lnTo>
                <a:lnTo>
                  <a:pt x="0" y="341"/>
                </a:lnTo>
                <a:lnTo>
                  <a:pt x="0" y="152"/>
                </a:lnTo>
                <a:lnTo>
                  <a:pt x="0" y="152"/>
                </a:lnTo>
                <a:lnTo>
                  <a:pt x="720" y="0"/>
                </a:lnTo>
                <a:lnTo>
                  <a:pt x="720" y="0"/>
                </a:lnTo>
                <a:lnTo>
                  <a:pt x="645" y="57"/>
                </a:lnTo>
                <a:lnTo>
                  <a:pt x="645" y="57"/>
                </a:lnTo>
                <a:lnTo>
                  <a:pt x="322" y="303"/>
                </a:lnTo>
                <a:lnTo>
                  <a:pt x="0" y="51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"/>
          <p:cNvSpPr/>
          <p:nvPr/>
        </p:nvSpPr>
        <p:spPr>
          <a:xfrm>
            <a:off x="4259716" y="266973"/>
            <a:ext cx="188850" cy="79940"/>
          </a:xfrm>
          <a:custGeom>
            <a:rect b="b" l="l" r="r" t="t"/>
            <a:pathLst>
              <a:path extrusionOk="0" fill="none" h="2351" w="5554">
                <a:moveTo>
                  <a:pt x="778" y="2350"/>
                </a:moveTo>
                <a:lnTo>
                  <a:pt x="778" y="2350"/>
                </a:lnTo>
                <a:lnTo>
                  <a:pt x="683" y="2331"/>
                </a:lnTo>
                <a:lnTo>
                  <a:pt x="607" y="2331"/>
                </a:lnTo>
                <a:lnTo>
                  <a:pt x="531" y="2293"/>
                </a:lnTo>
                <a:lnTo>
                  <a:pt x="455" y="2256"/>
                </a:lnTo>
                <a:lnTo>
                  <a:pt x="342" y="2161"/>
                </a:lnTo>
                <a:lnTo>
                  <a:pt x="247" y="2028"/>
                </a:lnTo>
                <a:lnTo>
                  <a:pt x="171" y="1876"/>
                </a:lnTo>
                <a:lnTo>
                  <a:pt x="114" y="1725"/>
                </a:lnTo>
                <a:lnTo>
                  <a:pt x="0" y="1346"/>
                </a:lnTo>
                <a:lnTo>
                  <a:pt x="0" y="1346"/>
                </a:lnTo>
                <a:lnTo>
                  <a:pt x="247" y="1232"/>
                </a:lnTo>
                <a:lnTo>
                  <a:pt x="493" y="1137"/>
                </a:lnTo>
                <a:lnTo>
                  <a:pt x="740" y="1042"/>
                </a:lnTo>
                <a:lnTo>
                  <a:pt x="986" y="967"/>
                </a:lnTo>
                <a:lnTo>
                  <a:pt x="2028" y="701"/>
                </a:lnTo>
                <a:lnTo>
                  <a:pt x="2028" y="701"/>
                </a:lnTo>
                <a:lnTo>
                  <a:pt x="4568" y="0"/>
                </a:lnTo>
                <a:lnTo>
                  <a:pt x="4568" y="0"/>
                </a:lnTo>
                <a:lnTo>
                  <a:pt x="4625" y="190"/>
                </a:lnTo>
                <a:lnTo>
                  <a:pt x="4663" y="360"/>
                </a:lnTo>
                <a:lnTo>
                  <a:pt x="4682" y="531"/>
                </a:lnTo>
                <a:lnTo>
                  <a:pt x="4701" y="739"/>
                </a:lnTo>
                <a:lnTo>
                  <a:pt x="4701" y="739"/>
                </a:lnTo>
                <a:lnTo>
                  <a:pt x="4720" y="815"/>
                </a:lnTo>
                <a:lnTo>
                  <a:pt x="4758" y="853"/>
                </a:lnTo>
                <a:lnTo>
                  <a:pt x="4815" y="891"/>
                </a:lnTo>
                <a:lnTo>
                  <a:pt x="4871" y="910"/>
                </a:lnTo>
                <a:lnTo>
                  <a:pt x="4871" y="910"/>
                </a:lnTo>
                <a:lnTo>
                  <a:pt x="4928" y="891"/>
                </a:lnTo>
                <a:lnTo>
                  <a:pt x="4985" y="853"/>
                </a:lnTo>
                <a:lnTo>
                  <a:pt x="5023" y="815"/>
                </a:lnTo>
                <a:lnTo>
                  <a:pt x="5023" y="739"/>
                </a:lnTo>
                <a:lnTo>
                  <a:pt x="5023" y="739"/>
                </a:lnTo>
                <a:lnTo>
                  <a:pt x="5023" y="550"/>
                </a:lnTo>
                <a:lnTo>
                  <a:pt x="5004" y="379"/>
                </a:lnTo>
                <a:lnTo>
                  <a:pt x="4966" y="209"/>
                </a:lnTo>
                <a:lnTo>
                  <a:pt x="4928" y="38"/>
                </a:lnTo>
                <a:lnTo>
                  <a:pt x="4928" y="38"/>
                </a:lnTo>
                <a:lnTo>
                  <a:pt x="5364" y="19"/>
                </a:lnTo>
                <a:lnTo>
                  <a:pt x="5364" y="19"/>
                </a:lnTo>
                <a:lnTo>
                  <a:pt x="5364" y="19"/>
                </a:lnTo>
                <a:lnTo>
                  <a:pt x="5402" y="76"/>
                </a:lnTo>
                <a:lnTo>
                  <a:pt x="5459" y="114"/>
                </a:lnTo>
                <a:lnTo>
                  <a:pt x="5459" y="114"/>
                </a:lnTo>
                <a:lnTo>
                  <a:pt x="5459" y="152"/>
                </a:lnTo>
                <a:lnTo>
                  <a:pt x="5459" y="152"/>
                </a:lnTo>
                <a:lnTo>
                  <a:pt x="5478" y="474"/>
                </a:lnTo>
                <a:lnTo>
                  <a:pt x="5478" y="474"/>
                </a:lnTo>
                <a:lnTo>
                  <a:pt x="5497" y="550"/>
                </a:lnTo>
                <a:lnTo>
                  <a:pt x="5554" y="607"/>
                </a:lnTo>
                <a:lnTo>
                  <a:pt x="5554" y="607"/>
                </a:lnTo>
                <a:lnTo>
                  <a:pt x="5099" y="853"/>
                </a:lnTo>
                <a:lnTo>
                  <a:pt x="4625" y="1080"/>
                </a:lnTo>
                <a:lnTo>
                  <a:pt x="4132" y="1270"/>
                </a:lnTo>
                <a:lnTo>
                  <a:pt x="3639" y="1441"/>
                </a:lnTo>
                <a:lnTo>
                  <a:pt x="3639" y="1441"/>
                </a:lnTo>
                <a:lnTo>
                  <a:pt x="3621" y="1441"/>
                </a:lnTo>
                <a:lnTo>
                  <a:pt x="3621" y="1441"/>
                </a:lnTo>
                <a:lnTo>
                  <a:pt x="3583" y="1441"/>
                </a:lnTo>
                <a:lnTo>
                  <a:pt x="3583" y="1441"/>
                </a:lnTo>
                <a:lnTo>
                  <a:pt x="3526" y="1459"/>
                </a:lnTo>
                <a:lnTo>
                  <a:pt x="3526" y="1459"/>
                </a:lnTo>
                <a:lnTo>
                  <a:pt x="2938" y="1687"/>
                </a:lnTo>
                <a:lnTo>
                  <a:pt x="2351" y="1895"/>
                </a:lnTo>
                <a:lnTo>
                  <a:pt x="1744" y="2104"/>
                </a:lnTo>
                <a:lnTo>
                  <a:pt x="1138" y="2293"/>
                </a:lnTo>
                <a:lnTo>
                  <a:pt x="1138" y="2293"/>
                </a:lnTo>
                <a:lnTo>
                  <a:pt x="948" y="2331"/>
                </a:lnTo>
                <a:lnTo>
                  <a:pt x="778" y="235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"/>
          <p:cNvSpPr/>
          <p:nvPr/>
        </p:nvSpPr>
        <p:spPr>
          <a:xfrm>
            <a:off x="4744353" y="266973"/>
            <a:ext cx="27100" cy="40633"/>
          </a:xfrm>
          <a:custGeom>
            <a:rect b="b" l="l" r="r" t="t"/>
            <a:pathLst>
              <a:path extrusionOk="0" fill="none" h="1195" w="797">
                <a:moveTo>
                  <a:pt x="626" y="1194"/>
                </a:moveTo>
                <a:lnTo>
                  <a:pt x="626" y="1194"/>
                </a:lnTo>
                <a:lnTo>
                  <a:pt x="493" y="986"/>
                </a:lnTo>
                <a:lnTo>
                  <a:pt x="342" y="796"/>
                </a:lnTo>
                <a:lnTo>
                  <a:pt x="171" y="607"/>
                </a:lnTo>
                <a:lnTo>
                  <a:pt x="0" y="436"/>
                </a:lnTo>
                <a:lnTo>
                  <a:pt x="0" y="436"/>
                </a:lnTo>
                <a:lnTo>
                  <a:pt x="57" y="227"/>
                </a:lnTo>
                <a:lnTo>
                  <a:pt x="114" y="0"/>
                </a:lnTo>
                <a:lnTo>
                  <a:pt x="114" y="0"/>
                </a:lnTo>
                <a:lnTo>
                  <a:pt x="285" y="190"/>
                </a:lnTo>
                <a:lnTo>
                  <a:pt x="436" y="398"/>
                </a:lnTo>
                <a:lnTo>
                  <a:pt x="607" y="569"/>
                </a:lnTo>
                <a:lnTo>
                  <a:pt x="702" y="663"/>
                </a:lnTo>
                <a:lnTo>
                  <a:pt x="796" y="739"/>
                </a:lnTo>
                <a:lnTo>
                  <a:pt x="796" y="739"/>
                </a:lnTo>
                <a:lnTo>
                  <a:pt x="759" y="796"/>
                </a:lnTo>
                <a:lnTo>
                  <a:pt x="759" y="796"/>
                </a:lnTo>
                <a:lnTo>
                  <a:pt x="740" y="910"/>
                </a:lnTo>
                <a:lnTo>
                  <a:pt x="721" y="1005"/>
                </a:lnTo>
                <a:lnTo>
                  <a:pt x="626" y="119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"/>
          <p:cNvSpPr/>
          <p:nvPr/>
        </p:nvSpPr>
        <p:spPr>
          <a:xfrm>
            <a:off x="4431768" y="268877"/>
            <a:ext cx="114758" cy="87046"/>
          </a:xfrm>
          <a:custGeom>
            <a:rect b="b" l="l" r="r" t="t"/>
            <a:pathLst>
              <a:path extrusionOk="0" fill="none" h="2560" w="3375">
                <a:moveTo>
                  <a:pt x="1" y="2560"/>
                </a:moveTo>
                <a:lnTo>
                  <a:pt x="1" y="2560"/>
                </a:lnTo>
                <a:lnTo>
                  <a:pt x="1" y="2162"/>
                </a:lnTo>
                <a:lnTo>
                  <a:pt x="1" y="2162"/>
                </a:lnTo>
                <a:lnTo>
                  <a:pt x="39" y="2162"/>
                </a:lnTo>
                <a:lnTo>
                  <a:pt x="77" y="2143"/>
                </a:lnTo>
                <a:lnTo>
                  <a:pt x="77" y="2143"/>
                </a:lnTo>
                <a:lnTo>
                  <a:pt x="513" y="1896"/>
                </a:lnTo>
                <a:lnTo>
                  <a:pt x="930" y="1631"/>
                </a:lnTo>
                <a:lnTo>
                  <a:pt x="1347" y="1347"/>
                </a:lnTo>
                <a:lnTo>
                  <a:pt x="1745" y="1062"/>
                </a:lnTo>
                <a:lnTo>
                  <a:pt x="1745" y="1062"/>
                </a:lnTo>
                <a:lnTo>
                  <a:pt x="2105" y="797"/>
                </a:lnTo>
                <a:lnTo>
                  <a:pt x="2446" y="513"/>
                </a:lnTo>
                <a:lnTo>
                  <a:pt x="2446" y="513"/>
                </a:lnTo>
                <a:lnTo>
                  <a:pt x="2598" y="380"/>
                </a:lnTo>
                <a:lnTo>
                  <a:pt x="2768" y="209"/>
                </a:lnTo>
                <a:lnTo>
                  <a:pt x="2863" y="134"/>
                </a:lnTo>
                <a:lnTo>
                  <a:pt x="2939" y="58"/>
                </a:lnTo>
                <a:lnTo>
                  <a:pt x="3034" y="20"/>
                </a:lnTo>
                <a:lnTo>
                  <a:pt x="3109" y="1"/>
                </a:lnTo>
                <a:lnTo>
                  <a:pt x="3109" y="1"/>
                </a:lnTo>
                <a:lnTo>
                  <a:pt x="3166" y="1"/>
                </a:lnTo>
                <a:lnTo>
                  <a:pt x="3242" y="39"/>
                </a:lnTo>
                <a:lnTo>
                  <a:pt x="3280" y="96"/>
                </a:lnTo>
                <a:lnTo>
                  <a:pt x="3337" y="153"/>
                </a:lnTo>
                <a:lnTo>
                  <a:pt x="3337" y="153"/>
                </a:lnTo>
                <a:lnTo>
                  <a:pt x="3375" y="228"/>
                </a:lnTo>
                <a:lnTo>
                  <a:pt x="3375" y="285"/>
                </a:lnTo>
                <a:lnTo>
                  <a:pt x="3375" y="361"/>
                </a:lnTo>
                <a:lnTo>
                  <a:pt x="3337" y="437"/>
                </a:lnTo>
                <a:lnTo>
                  <a:pt x="3261" y="588"/>
                </a:lnTo>
                <a:lnTo>
                  <a:pt x="3109" y="740"/>
                </a:lnTo>
                <a:lnTo>
                  <a:pt x="2920" y="911"/>
                </a:lnTo>
                <a:lnTo>
                  <a:pt x="2692" y="1081"/>
                </a:lnTo>
                <a:lnTo>
                  <a:pt x="2446" y="1252"/>
                </a:lnTo>
                <a:lnTo>
                  <a:pt x="2162" y="1441"/>
                </a:lnTo>
                <a:lnTo>
                  <a:pt x="1574" y="1783"/>
                </a:lnTo>
                <a:lnTo>
                  <a:pt x="987" y="2086"/>
                </a:lnTo>
                <a:lnTo>
                  <a:pt x="437" y="2370"/>
                </a:lnTo>
                <a:lnTo>
                  <a:pt x="1" y="256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"/>
          <p:cNvSpPr/>
          <p:nvPr/>
        </p:nvSpPr>
        <p:spPr>
          <a:xfrm>
            <a:off x="4645100" y="286932"/>
            <a:ext cx="116697" cy="44509"/>
          </a:xfrm>
          <a:custGeom>
            <a:rect b="b" l="l" r="r" t="t"/>
            <a:pathLst>
              <a:path extrusionOk="0" fill="none" h="1309" w="3432">
                <a:moveTo>
                  <a:pt x="1233" y="285"/>
                </a:moveTo>
                <a:lnTo>
                  <a:pt x="1233" y="285"/>
                </a:lnTo>
                <a:lnTo>
                  <a:pt x="1308" y="285"/>
                </a:lnTo>
                <a:lnTo>
                  <a:pt x="1346" y="247"/>
                </a:lnTo>
                <a:lnTo>
                  <a:pt x="1365" y="228"/>
                </a:lnTo>
                <a:lnTo>
                  <a:pt x="1365" y="228"/>
                </a:lnTo>
                <a:lnTo>
                  <a:pt x="1972" y="114"/>
                </a:lnTo>
                <a:lnTo>
                  <a:pt x="2597" y="1"/>
                </a:lnTo>
                <a:lnTo>
                  <a:pt x="2597" y="1"/>
                </a:lnTo>
                <a:lnTo>
                  <a:pt x="2825" y="228"/>
                </a:lnTo>
                <a:lnTo>
                  <a:pt x="3033" y="455"/>
                </a:lnTo>
                <a:lnTo>
                  <a:pt x="3223" y="702"/>
                </a:lnTo>
                <a:lnTo>
                  <a:pt x="3374" y="986"/>
                </a:lnTo>
                <a:lnTo>
                  <a:pt x="3374" y="986"/>
                </a:lnTo>
                <a:lnTo>
                  <a:pt x="3412" y="1024"/>
                </a:lnTo>
                <a:lnTo>
                  <a:pt x="3431" y="1043"/>
                </a:lnTo>
                <a:lnTo>
                  <a:pt x="3431" y="1043"/>
                </a:lnTo>
                <a:lnTo>
                  <a:pt x="3374" y="1176"/>
                </a:lnTo>
                <a:lnTo>
                  <a:pt x="3317" y="1308"/>
                </a:lnTo>
                <a:lnTo>
                  <a:pt x="3317" y="1308"/>
                </a:lnTo>
                <a:lnTo>
                  <a:pt x="2502" y="1081"/>
                </a:lnTo>
                <a:lnTo>
                  <a:pt x="1668" y="872"/>
                </a:lnTo>
                <a:lnTo>
                  <a:pt x="1270" y="778"/>
                </a:lnTo>
                <a:lnTo>
                  <a:pt x="853" y="702"/>
                </a:lnTo>
                <a:lnTo>
                  <a:pt x="437" y="645"/>
                </a:lnTo>
                <a:lnTo>
                  <a:pt x="1" y="588"/>
                </a:lnTo>
                <a:lnTo>
                  <a:pt x="1" y="588"/>
                </a:lnTo>
                <a:lnTo>
                  <a:pt x="437" y="342"/>
                </a:lnTo>
                <a:lnTo>
                  <a:pt x="872" y="133"/>
                </a:lnTo>
                <a:lnTo>
                  <a:pt x="872" y="133"/>
                </a:lnTo>
                <a:lnTo>
                  <a:pt x="910" y="152"/>
                </a:lnTo>
                <a:lnTo>
                  <a:pt x="910" y="152"/>
                </a:lnTo>
                <a:lnTo>
                  <a:pt x="929" y="209"/>
                </a:lnTo>
                <a:lnTo>
                  <a:pt x="948" y="247"/>
                </a:lnTo>
                <a:lnTo>
                  <a:pt x="1005" y="285"/>
                </a:lnTo>
                <a:lnTo>
                  <a:pt x="1062" y="285"/>
                </a:lnTo>
                <a:lnTo>
                  <a:pt x="1062" y="285"/>
                </a:lnTo>
                <a:lnTo>
                  <a:pt x="1100" y="285"/>
                </a:lnTo>
                <a:lnTo>
                  <a:pt x="1100" y="285"/>
                </a:lnTo>
                <a:lnTo>
                  <a:pt x="1157" y="266"/>
                </a:lnTo>
                <a:lnTo>
                  <a:pt x="1157" y="266"/>
                </a:lnTo>
                <a:lnTo>
                  <a:pt x="1233" y="28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"/>
          <p:cNvSpPr/>
          <p:nvPr/>
        </p:nvSpPr>
        <p:spPr>
          <a:xfrm>
            <a:off x="4777846" y="292101"/>
            <a:ext cx="25196" cy="19993"/>
          </a:xfrm>
          <a:custGeom>
            <a:rect b="b" l="l" r="r" t="t"/>
            <a:pathLst>
              <a:path extrusionOk="0" fill="none" h="588" w="741">
                <a:moveTo>
                  <a:pt x="134" y="76"/>
                </a:moveTo>
                <a:lnTo>
                  <a:pt x="134" y="76"/>
                </a:lnTo>
                <a:lnTo>
                  <a:pt x="285" y="57"/>
                </a:lnTo>
                <a:lnTo>
                  <a:pt x="437" y="38"/>
                </a:lnTo>
                <a:lnTo>
                  <a:pt x="740" y="0"/>
                </a:lnTo>
                <a:lnTo>
                  <a:pt x="740" y="0"/>
                </a:lnTo>
                <a:lnTo>
                  <a:pt x="702" y="152"/>
                </a:lnTo>
                <a:lnTo>
                  <a:pt x="683" y="303"/>
                </a:lnTo>
                <a:lnTo>
                  <a:pt x="683" y="436"/>
                </a:lnTo>
                <a:lnTo>
                  <a:pt x="702" y="588"/>
                </a:lnTo>
                <a:lnTo>
                  <a:pt x="702" y="588"/>
                </a:lnTo>
                <a:lnTo>
                  <a:pt x="1" y="474"/>
                </a:lnTo>
                <a:lnTo>
                  <a:pt x="1" y="474"/>
                </a:lnTo>
                <a:lnTo>
                  <a:pt x="58" y="285"/>
                </a:lnTo>
                <a:lnTo>
                  <a:pt x="115" y="76"/>
                </a:lnTo>
                <a:lnTo>
                  <a:pt x="115" y="76"/>
                </a:lnTo>
                <a:lnTo>
                  <a:pt x="134" y="7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"/>
          <p:cNvSpPr/>
          <p:nvPr/>
        </p:nvSpPr>
        <p:spPr>
          <a:xfrm>
            <a:off x="4529730" y="299819"/>
            <a:ext cx="106394" cy="41279"/>
          </a:xfrm>
          <a:custGeom>
            <a:rect b="b" l="l" r="r" t="t"/>
            <a:pathLst>
              <a:path extrusionOk="0" fill="none" h="1214" w="3129">
                <a:moveTo>
                  <a:pt x="2901" y="1214"/>
                </a:moveTo>
                <a:lnTo>
                  <a:pt x="2901" y="1214"/>
                </a:lnTo>
                <a:lnTo>
                  <a:pt x="2200" y="948"/>
                </a:lnTo>
                <a:lnTo>
                  <a:pt x="1479" y="721"/>
                </a:lnTo>
                <a:lnTo>
                  <a:pt x="740" y="531"/>
                </a:lnTo>
                <a:lnTo>
                  <a:pt x="1" y="399"/>
                </a:lnTo>
                <a:lnTo>
                  <a:pt x="1" y="399"/>
                </a:lnTo>
                <a:lnTo>
                  <a:pt x="570" y="1"/>
                </a:lnTo>
                <a:lnTo>
                  <a:pt x="570" y="1"/>
                </a:lnTo>
                <a:lnTo>
                  <a:pt x="911" y="76"/>
                </a:lnTo>
                <a:lnTo>
                  <a:pt x="1233" y="171"/>
                </a:lnTo>
                <a:lnTo>
                  <a:pt x="1555" y="266"/>
                </a:lnTo>
                <a:lnTo>
                  <a:pt x="1877" y="380"/>
                </a:lnTo>
                <a:lnTo>
                  <a:pt x="2200" y="512"/>
                </a:lnTo>
                <a:lnTo>
                  <a:pt x="2503" y="645"/>
                </a:lnTo>
                <a:lnTo>
                  <a:pt x="2825" y="797"/>
                </a:lnTo>
                <a:lnTo>
                  <a:pt x="3128" y="948"/>
                </a:lnTo>
                <a:lnTo>
                  <a:pt x="3128" y="948"/>
                </a:lnTo>
                <a:lnTo>
                  <a:pt x="2901" y="121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"/>
          <p:cNvSpPr/>
          <p:nvPr/>
        </p:nvSpPr>
        <p:spPr>
          <a:xfrm>
            <a:off x="4496237" y="321751"/>
            <a:ext cx="126999" cy="43183"/>
          </a:xfrm>
          <a:custGeom>
            <a:rect b="b" l="l" r="r" t="t"/>
            <a:pathLst>
              <a:path extrusionOk="0" fill="none" h="1270" w="3735">
                <a:moveTo>
                  <a:pt x="3241" y="1270"/>
                </a:moveTo>
                <a:lnTo>
                  <a:pt x="3241" y="1270"/>
                </a:lnTo>
                <a:lnTo>
                  <a:pt x="3090" y="1251"/>
                </a:lnTo>
                <a:lnTo>
                  <a:pt x="2900" y="1213"/>
                </a:lnTo>
                <a:lnTo>
                  <a:pt x="2711" y="1137"/>
                </a:lnTo>
                <a:lnTo>
                  <a:pt x="2521" y="1061"/>
                </a:lnTo>
                <a:lnTo>
                  <a:pt x="1934" y="796"/>
                </a:lnTo>
                <a:lnTo>
                  <a:pt x="1934" y="796"/>
                </a:lnTo>
                <a:lnTo>
                  <a:pt x="1460" y="626"/>
                </a:lnTo>
                <a:lnTo>
                  <a:pt x="986" y="512"/>
                </a:lnTo>
                <a:lnTo>
                  <a:pt x="493" y="417"/>
                </a:lnTo>
                <a:lnTo>
                  <a:pt x="0" y="360"/>
                </a:lnTo>
                <a:lnTo>
                  <a:pt x="0" y="360"/>
                </a:lnTo>
                <a:lnTo>
                  <a:pt x="588" y="0"/>
                </a:lnTo>
                <a:lnTo>
                  <a:pt x="588" y="0"/>
                </a:lnTo>
                <a:lnTo>
                  <a:pt x="664" y="38"/>
                </a:lnTo>
                <a:lnTo>
                  <a:pt x="664" y="38"/>
                </a:lnTo>
                <a:lnTo>
                  <a:pt x="1043" y="95"/>
                </a:lnTo>
                <a:lnTo>
                  <a:pt x="1441" y="171"/>
                </a:lnTo>
                <a:lnTo>
                  <a:pt x="1839" y="265"/>
                </a:lnTo>
                <a:lnTo>
                  <a:pt x="2218" y="360"/>
                </a:lnTo>
                <a:lnTo>
                  <a:pt x="2597" y="474"/>
                </a:lnTo>
                <a:lnTo>
                  <a:pt x="2976" y="588"/>
                </a:lnTo>
                <a:lnTo>
                  <a:pt x="3355" y="720"/>
                </a:lnTo>
                <a:lnTo>
                  <a:pt x="3734" y="853"/>
                </a:lnTo>
                <a:lnTo>
                  <a:pt x="3734" y="853"/>
                </a:lnTo>
                <a:lnTo>
                  <a:pt x="3583" y="1005"/>
                </a:lnTo>
                <a:lnTo>
                  <a:pt x="3469" y="1175"/>
                </a:lnTo>
                <a:lnTo>
                  <a:pt x="3469" y="1175"/>
                </a:lnTo>
                <a:lnTo>
                  <a:pt x="3431" y="1232"/>
                </a:lnTo>
                <a:lnTo>
                  <a:pt x="3374" y="1251"/>
                </a:lnTo>
                <a:lnTo>
                  <a:pt x="3317" y="1270"/>
                </a:lnTo>
                <a:lnTo>
                  <a:pt x="3241" y="127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"/>
          <p:cNvSpPr/>
          <p:nvPr/>
        </p:nvSpPr>
        <p:spPr>
          <a:xfrm>
            <a:off x="4382805" y="337834"/>
            <a:ext cx="38695" cy="18089"/>
          </a:xfrm>
          <a:custGeom>
            <a:rect b="b" l="l" r="r" t="t"/>
            <a:pathLst>
              <a:path extrusionOk="0" fill="none" h="532" w="1138">
                <a:moveTo>
                  <a:pt x="19" y="532"/>
                </a:moveTo>
                <a:lnTo>
                  <a:pt x="19" y="532"/>
                </a:lnTo>
                <a:lnTo>
                  <a:pt x="1" y="1"/>
                </a:lnTo>
                <a:lnTo>
                  <a:pt x="1" y="1"/>
                </a:lnTo>
                <a:lnTo>
                  <a:pt x="190" y="1"/>
                </a:lnTo>
                <a:lnTo>
                  <a:pt x="190" y="1"/>
                </a:lnTo>
                <a:lnTo>
                  <a:pt x="569" y="20"/>
                </a:lnTo>
                <a:lnTo>
                  <a:pt x="948" y="77"/>
                </a:lnTo>
                <a:lnTo>
                  <a:pt x="948" y="77"/>
                </a:lnTo>
                <a:lnTo>
                  <a:pt x="1005" y="96"/>
                </a:lnTo>
                <a:lnTo>
                  <a:pt x="1062" y="134"/>
                </a:lnTo>
                <a:lnTo>
                  <a:pt x="1081" y="172"/>
                </a:lnTo>
                <a:lnTo>
                  <a:pt x="1100" y="228"/>
                </a:lnTo>
                <a:lnTo>
                  <a:pt x="1138" y="380"/>
                </a:lnTo>
                <a:lnTo>
                  <a:pt x="1138" y="532"/>
                </a:lnTo>
                <a:lnTo>
                  <a:pt x="1138" y="532"/>
                </a:lnTo>
                <a:lnTo>
                  <a:pt x="853" y="494"/>
                </a:lnTo>
                <a:lnTo>
                  <a:pt x="588" y="494"/>
                </a:lnTo>
                <a:lnTo>
                  <a:pt x="588" y="494"/>
                </a:lnTo>
                <a:lnTo>
                  <a:pt x="304" y="494"/>
                </a:lnTo>
                <a:lnTo>
                  <a:pt x="19" y="53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3"/>
          <p:cNvGrpSpPr/>
          <p:nvPr/>
        </p:nvGrpSpPr>
        <p:grpSpPr>
          <a:xfrm>
            <a:off x="3062891" y="2154314"/>
            <a:ext cx="3498294" cy="2350426"/>
            <a:chOff x="990609" y="1443639"/>
            <a:chExt cx="3498294" cy="2350426"/>
          </a:xfrm>
        </p:grpSpPr>
        <p:sp>
          <p:nvSpPr>
            <p:cNvPr id="1018" name="Google Shape;1018;p3"/>
            <p:cNvSpPr/>
            <p:nvPr/>
          </p:nvSpPr>
          <p:spPr>
            <a:xfrm>
              <a:off x="1002423" y="3351792"/>
              <a:ext cx="3474666" cy="195488"/>
            </a:xfrm>
            <a:custGeom>
              <a:rect b="b" l="l" r="r" t="t"/>
              <a:pathLst>
                <a:path extrusionOk="0" h="15968" w="283820">
                  <a:moveTo>
                    <a:pt x="4164" y="1"/>
                  </a:moveTo>
                  <a:lnTo>
                    <a:pt x="3558" y="28"/>
                  </a:lnTo>
                  <a:lnTo>
                    <a:pt x="3034" y="111"/>
                  </a:lnTo>
                  <a:lnTo>
                    <a:pt x="2537" y="221"/>
                  </a:lnTo>
                  <a:lnTo>
                    <a:pt x="2096" y="359"/>
                  </a:lnTo>
                  <a:lnTo>
                    <a:pt x="1682" y="580"/>
                  </a:lnTo>
                  <a:lnTo>
                    <a:pt x="1489" y="690"/>
                  </a:lnTo>
                  <a:lnTo>
                    <a:pt x="1324" y="828"/>
                  </a:lnTo>
                  <a:lnTo>
                    <a:pt x="1158" y="966"/>
                  </a:lnTo>
                  <a:lnTo>
                    <a:pt x="1021" y="1131"/>
                  </a:lnTo>
                  <a:lnTo>
                    <a:pt x="855" y="1324"/>
                  </a:lnTo>
                  <a:lnTo>
                    <a:pt x="745" y="1517"/>
                  </a:lnTo>
                  <a:lnTo>
                    <a:pt x="607" y="1710"/>
                  </a:lnTo>
                  <a:lnTo>
                    <a:pt x="497" y="1931"/>
                  </a:lnTo>
                  <a:lnTo>
                    <a:pt x="331" y="2427"/>
                  </a:lnTo>
                  <a:lnTo>
                    <a:pt x="166" y="3006"/>
                  </a:lnTo>
                  <a:lnTo>
                    <a:pt x="83" y="3641"/>
                  </a:lnTo>
                  <a:lnTo>
                    <a:pt x="0" y="4330"/>
                  </a:lnTo>
                  <a:lnTo>
                    <a:pt x="0" y="5102"/>
                  </a:lnTo>
                  <a:lnTo>
                    <a:pt x="28" y="5516"/>
                  </a:lnTo>
                  <a:lnTo>
                    <a:pt x="83" y="5902"/>
                  </a:lnTo>
                  <a:lnTo>
                    <a:pt x="193" y="6260"/>
                  </a:lnTo>
                  <a:lnTo>
                    <a:pt x="331" y="6591"/>
                  </a:lnTo>
                  <a:lnTo>
                    <a:pt x="524" y="6922"/>
                  </a:lnTo>
                  <a:lnTo>
                    <a:pt x="745" y="7226"/>
                  </a:lnTo>
                  <a:lnTo>
                    <a:pt x="993" y="7501"/>
                  </a:lnTo>
                  <a:lnTo>
                    <a:pt x="1269" y="7777"/>
                  </a:lnTo>
                  <a:lnTo>
                    <a:pt x="1544" y="8025"/>
                  </a:lnTo>
                  <a:lnTo>
                    <a:pt x="1875" y="8246"/>
                  </a:lnTo>
                  <a:lnTo>
                    <a:pt x="2206" y="8467"/>
                  </a:lnTo>
                  <a:lnTo>
                    <a:pt x="2537" y="8687"/>
                  </a:lnTo>
                  <a:lnTo>
                    <a:pt x="2923" y="8880"/>
                  </a:lnTo>
                  <a:lnTo>
                    <a:pt x="3282" y="9046"/>
                  </a:lnTo>
                  <a:lnTo>
                    <a:pt x="4026" y="9349"/>
                  </a:lnTo>
                  <a:lnTo>
                    <a:pt x="4799" y="9597"/>
                  </a:lnTo>
                  <a:lnTo>
                    <a:pt x="5516" y="9818"/>
                  </a:lnTo>
                  <a:lnTo>
                    <a:pt x="6205" y="9983"/>
                  </a:lnTo>
                  <a:lnTo>
                    <a:pt x="6812" y="10094"/>
                  </a:lnTo>
                  <a:lnTo>
                    <a:pt x="7722" y="10259"/>
                  </a:lnTo>
                  <a:lnTo>
                    <a:pt x="8080" y="10314"/>
                  </a:lnTo>
                  <a:lnTo>
                    <a:pt x="12217" y="10645"/>
                  </a:lnTo>
                  <a:lnTo>
                    <a:pt x="16491" y="11004"/>
                  </a:lnTo>
                  <a:lnTo>
                    <a:pt x="20903" y="11335"/>
                  </a:lnTo>
                  <a:lnTo>
                    <a:pt x="25426" y="11665"/>
                  </a:lnTo>
                  <a:lnTo>
                    <a:pt x="30059" y="11969"/>
                  </a:lnTo>
                  <a:lnTo>
                    <a:pt x="34802" y="12272"/>
                  </a:lnTo>
                  <a:lnTo>
                    <a:pt x="39656" y="12548"/>
                  </a:lnTo>
                  <a:lnTo>
                    <a:pt x="44592" y="12824"/>
                  </a:lnTo>
                  <a:lnTo>
                    <a:pt x="54740" y="13320"/>
                  </a:lnTo>
                  <a:lnTo>
                    <a:pt x="65219" y="13789"/>
                  </a:lnTo>
                  <a:lnTo>
                    <a:pt x="75946" y="14230"/>
                  </a:lnTo>
                  <a:lnTo>
                    <a:pt x="86894" y="14589"/>
                  </a:lnTo>
                  <a:lnTo>
                    <a:pt x="98008" y="14920"/>
                  </a:lnTo>
                  <a:lnTo>
                    <a:pt x="109204" y="15195"/>
                  </a:lnTo>
                  <a:lnTo>
                    <a:pt x="120483" y="15443"/>
                  </a:lnTo>
                  <a:lnTo>
                    <a:pt x="131762" y="15637"/>
                  </a:lnTo>
                  <a:lnTo>
                    <a:pt x="143013" y="15774"/>
                  </a:lnTo>
                  <a:lnTo>
                    <a:pt x="154182" y="15885"/>
                  </a:lnTo>
                  <a:lnTo>
                    <a:pt x="165185" y="15940"/>
                  </a:lnTo>
                  <a:lnTo>
                    <a:pt x="176022" y="15967"/>
                  </a:lnTo>
                  <a:lnTo>
                    <a:pt x="186584" y="15912"/>
                  </a:lnTo>
                  <a:lnTo>
                    <a:pt x="196898" y="15857"/>
                  </a:lnTo>
                  <a:lnTo>
                    <a:pt x="206853" y="15719"/>
                  </a:lnTo>
                  <a:lnTo>
                    <a:pt x="216395" y="15581"/>
                  </a:lnTo>
                  <a:lnTo>
                    <a:pt x="225523" y="15361"/>
                  </a:lnTo>
                  <a:lnTo>
                    <a:pt x="234154" y="15113"/>
                  </a:lnTo>
                  <a:lnTo>
                    <a:pt x="242262" y="14837"/>
                  </a:lnTo>
                  <a:lnTo>
                    <a:pt x="246067" y="14671"/>
                  </a:lnTo>
                  <a:lnTo>
                    <a:pt x="249763" y="14478"/>
                  </a:lnTo>
                  <a:lnTo>
                    <a:pt x="253265" y="14313"/>
                  </a:lnTo>
                  <a:lnTo>
                    <a:pt x="256602" y="14120"/>
                  </a:lnTo>
                  <a:lnTo>
                    <a:pt x="259773" y="13899"/>
                  </a:lnTo>
                  <a:lnTo>
                    <a:pt x="262779" y="13706"/>
                  </a:lnTo>
                  <a:lnTo>
                    <a:pt x="265592" y="13458"/>
                  </a:lnTo>
                  <a:lnTo>
                    <a:pt x="268184" y="13237"/>
                  </a:lnTo>
                  <a:lnTo>
                    <a:pt x="270611" y="12989"/>
                  </a:lnTo>
                  <a:lnTo>
                    <a:pt x="272817" y="12741"/>
                  </a:lnTo>
                  <a:lnTo>
                    <a:pt x="274830" y="12465"/>
                  </a:lnTo>
                  <a:lnTo>
                    <a:pt x="276622" y="12189"/>
                  </a:lnTo>
                  <a:lnTo>
                    <a:pt x="278194" y="11886"/>
                  </a:lnTo>
                  <a:lnTo>
                    <a:pt x="279518" y="11610"/>
                  </a:lnTo>
                  <a:lnTo>
                    <a:pt x="280097" y="11445"/>
                  </a:lnTo>
                  <a:lnTo>
                    <a:pt x="280621" y="11279"/>
                  </a:lnTo>
                  <a:lnTo>
                    <a:pt x="281062" y="11142"/>
                  </a:lnTo>
                  <a:lnTo>
                    <a:pt x="281476" y="10976"/>
                  </a:lnTo>
                  <a:lnTo>
                    <a:pt x="281807" y="10811"/>
                  </a:lnTo>
                  <a:lnTo>
                    <a:pt x="282082" y="10645"/>
                  </a:lnTo>
                  <a:lnTo>
                    <a:pt x="282276" y="10480"/>
                  </a:lnTo>
                  <a:lnTo>
                    <a:pt x="282441" y="10314"/>
                  </a:lnTo>
                  <a:lnTo>
                    <a:pt x="282827" y="9625"/>
                  </a:lnTo>
                  <a:lnTo>
                    <a:pt x="283158" y="8991"/>
                  </a:lnTo>
                  <a:lnTo>
                    <a:pt x="283434" y="8411"/>
                  </a:lnTo>
                  <a:lnTo>
                    <a:pt x="283627" y="7832"/>
                  </a:lnTo>
                  <a:lnTo>
                    <a:pt x="283737" y="7308"/>
                  </a:lnTo>
                  <a:lnTo>
                    <a:pt x="283820" y="6812"/>
                  </a:lnTo>
                  <a:lnTo>
                    <a:pt x="283820" y="6371"/>
                  </a:lnTo>
                  <a:lnTo>
                    <a:pt x="283765" y="5930"/>
                  </a:lnTo>
                  <a:lnTo>
                    <a:pt x="283682" y="5543"/>
                  </a:lnTo>
                  <a:lnTo>
                    <a:pt x="283544" y="5157"/>
                  </a:lnTo>
                  <a:lnTo>
                    <a:pt x="283379" y="4826"/>
                  </a:lnTo>
                  <a:lnTo>
                    <a:pt x="283158" y="4523"/>
                  </a:lnTo>
                  <a:lnTo>
                    <a:pt x="282937" y="4220"/>
                  </a:lnTo>
                  <a:lnTo>
                    <a:pt x="282662" y="3972"/>
                  </a:lnTo>
                  <a:lnTo>
                    <a:pt x="282358" y="3723"/>
                  </a:lnTo>
                  <a:lnTo>
                    <a:pt x="282055" y="3503"/>
                  </a:lnTo>
                  <a:lnTo>
                    <a:pt x="281752" y="3310"/>
                  </a:lnTo>
                  <a:lnTo>
                    <a:pt x="281421" y="3144"/>
                  </a:lnTo>
                  <a:lnTo>
                    <a:pt x="281090" y="2979"/>
                  </a:lnTo>
                  <a:lnTo>
                    <a:pt x="280731" y="2841"/>
                  </a:lnTo>
                  <a:lnTo>
                    <a:pt x="280069" y="2620"/>
                  </a:lnTo>
                  <a:lnTo>
                    <a:pt x="279463" y="2455"/>
                  </a:lnTo>
                  <a:lnTo>
                    <a:pt x="278911" y="2345"/>
                  </a:lnTo>
                  <a:lnTo>
                    <a:pt x="278498" y="2262"/>
                  </a:lnTo>
                  <a:lnTo>
                    <a:pt x="278111" y="2234"/>
                  </a:lnTo>
                  <a:lnTo>
                    <a:pt x="236029" y="1931"/>
                  </a:lnTo>
                  <a:lnTo>
                    <a:pt x="143179" y="1269"/>
                  </a:lnTo>
                  <a:lnTo>
                    <a:pt x="93375" y="883"/>
                  </a:lnTo>
                  <a:lnTo>
                    <a:pt x="49638" y="552"/>
                  </a:lnTo>
                  <a:lnTo>
                    <a:pt x="18228" y="249"/>
                  </a:lnTo>
                  <a:lnTo>
                    <a:pt x="9128" y="138"/>
                  </a:lnTo>
                  <a:lnTo>
                    <a:pt x="6563" y="111"/>
                  </a:lnTo>
                  <a:lnTo>
                    <a:pt x="5460" y="56"/>
                  </a:lnTo>
                  <a:lnTo>
                    <a:pt x="4771" y="2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990609" y="3339978"/>
              <a:ext cx="3498294" cy="219116"/>
            </a:xfrm>
            <a:custGeom>
              <a:rect b="b" l="l" r="r" t="t"/>
              <a:pathLst>
                <a:path extrusionOk="0" h="17898" w="285750">
                  <a:moveTo>
                    <a:pt x="5212" y="1931"/>
                  </a:moveTo>
                  <a:lnTo>
                    <a:pt x="5736" y="1958"/>
                  </a:lnTo>
                  <a:lnTo>
                    <a:pt x="6343" y="1986"/>
                  </a:lnTo>
                  <a:lnTo>
                    <a:pt x="7418" y="2013"/>
                  </a:lnTo>
                  <a:lnTo>
                    <a:pt x="9872" y="2069"/>
                  </a:lnTo>
                  <a:lnTo>
                    <a:pt x="18642" y="2179"/>
                  </a:lnTo>
                  <a:lnTo>
                    <a:pt x="48894" y="2455"/>
                  </a:lnTo>
                  <a:lnTo>
                    <a:pt x="91224" y="2786"/>
                  </a:lnTo>
                  <a:lnTo>
                    <a:pt x="139759" y="3172"/>
                  </a:lnTo>
                  <a:lnTo>
                    <a:pt x="232086" y="3834"/>
                  </a:lnTo>
                  <a:lnTo>
                    <a:pt x="279021" y="4137"/>
                  </a:lnTo>
                  <a:lnTo>
                    <a:pt x="279490" y="4220"/>
                  </a:lnTo>
                  <a:lnTo>
                    <a:pt x="280069" y="4330"/>
                  </a:lnTo>
                  <a:lnTo>
                    <a:pt x="280731" y="4495"/>
                  </a:lnTo>
                  <a:lnTo>
                    <a:pt x="281393" y="4716"/>
                  </a:lnTo>
                  <a:lnTo>
                    <a:pt x="281751" y="4854"/>
                  </a:lnTo>
                  <a:lnTo>
                    <a:pt x="282082" y="5019"/>
                  </a:lnTo>
                  <a:lnTo>
                    <a:pt x="282386" y="5212"/>
                  </a:lnTo>
                  <a:lnTo>
                    <a:pt x="282689" y="5405"/>
                  </a:lnTo>
                  <a:lnTo>
                    <a:pt x="282965" y="5626"/>
                  </a:lnTo>
                  <a:lnTo>
                    <a:pt x="283213" y="5874"/>
                  </a:lnTo>
                  <a:lnTo>
                    <a:pt x="283434" y="6150"/>
                  </a:lnTo>
                  <a:lnTo>
                    <a:pt x="283599" y="6426"/>
                  </a:lnTo>
                  <a:lnTo>
                    <a:pt x="283682" y="6619"/>
                  </a:lnTo>
                  <a:lnTo>
                    <a:pt x="283737" y="6839"/>
                  </a:lnTo>
                  <a:lnTo>
                    <a:pt x="283792" y="7060"/>
                  </a:lnTo>
                  <a:lnTo>
                    <a:pt x="283820" y="7281"/>
                  </a:lnTo>
                  <a:lnTo>
                    <a:pt x="283820" y="7529"/>
                  </a:lnTo>
                  <a:lnTo>
                    <a:pt x="283820" y="7777"/>
                  </a:lnTo>
                  <a:lnTo>
                    <a:pt x="283792" y="8025"/>
                  </a:lnTo>
                  <a:lnTo>
                    <a:pt x="283737" y="8301"/>
                  </a:lnTo>
                  <a:lnTo>
                    <a:pt x="283571" y="8852"/>
                  </a:lnTo>
                  <a:lnTo>
                    <a:pt x="283323" y="9459"/>
                  </a:lnTo>
                  <a:lnTo>
                    <a:pt x="282992" y="10066"/>
                  </a:lnTo>
                  <a:lnTo>
                    <a:pt x="282606" y="10728"/>
                  </a:lnTo>
                  <a:lnTo>
                    <a:pt x="282441" y="10893"/>
                  </a:lnTo>
                  <a:lnTo>
                    <a:pt x="282220" y="11031"/>
                  </a:lnTo>
                  <a:lnTo>
                    <a:pt x="281944" y="11196"/>
                  </a:lnTo>
                  <a:lnTo>
                    <a:pt x="281586" y="11334"/>
                  </a:lnTo>
                  <a:lnTo>
                    <a:pt x="281172" y="11500"/>
                  </a:lnTo>
                  <a:lnTo>
                    <a:pt x="280703" y="11638"/>
                  </a:lnTo>
                  <a:lnTo>
                    <a:pt x="279600" y="11913"/>
                  </a:lnTo>
                  <a:lnTo>
                    <a:pt x="278277" y="12189"/>
                  </a:lnTo>
                  <a:lnTo>
                    <a:pt x="276732" y="12465"/>
                  </a:lnTo>
                  <a:lnTo>
                    <a:pt x="274940" y="12713"/>
                  </a:lnTo>
                  <a:lnTo>
                    <a:pt x="272982" y="12961"/>
                  </a:lnTo>
                  <a:lnTo>
                    <a:pt x="270776" y="13182"/>
                  </a:lnTo>
                  <a:lnTo>
                    <a:pt x="268404" y="13430"/>
                  </a:lnTo>
                  <a:lnTo>
                    <a:pt x="265812" y="13651"/>
                  </a:lnTo>
                  <a:lnTo>
                    <a:pt x="263054" y="13844"/>
                  </a:lnTo>
                  <a:lnTo>
                    <a:pt x="260104" y="14064"/>
                  </a:lnTo>
                  <a:lnTo>
                    <a:pt x="256987" y="14257"/>
                  </a:lnTo>
                  <a:lnTo>
                    <a:pt x="253706" y="14423"/>
                  </a:lnTo>
                  <a:lnTo>
                    <a:pt x="250231" y="14616"/>
                  </a:lnTo>
                  <a:lnTo>
                    <a:pt x="242868" y="14919"/>
                  </a:lnTo>
                  <a:lnTo>
                    <a:pt x="234926" y="15195"/>
                  </a:lnTo>
                  <a:lnTo>
                    <a:pt x="226432" y="15443"/>
                  </a:lnTo>
                  <a:lnTo>
                    <a:pt x="217470" y="15636"/>
                  </a:lnTo>
                  <a:lnTo>
                    <a:pt x="208066" y="15802"/>
                  </a:lnTo>
                  <a:lnTo>
                    <a:pt x="198249" y="15912"/>
                  </a:lnTo>
                  <a:lnTo>
                    <a:pt x="188101" y="15995"/>
                  </a:lnTo>
                  <a:lnTo>
                    <a:pt x="177677" y="16022"/>
                  </a:lnTo>
                  <a:lnTo>
                    <a:pt x="166977" y="16022"/>
                  </a:lnTo>
                  <a:lnTo>
                    <a:pt x="156084" y="15967"/>
                  </a:lnTo>
                  <a:lnTo>
                    <a:pt x="145054" y="15885"/>
                  </a:lnTo>
                  <a:lnTo>
                    <a:pt x="133913" y="15719"/>
                  </a:lnTo>
                  <a:lnTo>
                    <a:pt x="122689" y="15554"/>
                  </a:lnTo>
                  <a:lnTo>
                    <a:pt x="111465" y="15305"/>
                  </a:lnTo>
                  <a:lnTo>
                    <a:pt x="100297" y="15030"/>
                  </a:lnTo>
                  <a:lnTo>
                    <a:pt x="89183" y="14699"/>
                  </a:lnTo>
                  <a:lnTo>
                    <a:pt x="78235" y="14340"/>
                  </a:lnTo>
                  <a:lnTo>
                    <a:pt x="67453" y="13899"/>
                  </a:lnTo>
                  <a:lnTo>
                    <a:pt x="56891" y="13430"/>
                  </a:lnTo>
                  <a:lnTo>
                    <a:pt x="46605" y="12906"/>
                  </a:lnTo>
                  <a:lnTo>
                    <a:pt x="41558" y="12630"/>
                  </a:lnTo>
                  <a:lnTo>
                    <a:pt x="36622" y="12327"/>
                  </a:lnTo>
                  <a:lnTo>
                    <a:pt x="31796" y="12024"/>
                  </a:lnTo>
                  <a:lnTo>
                    <a:pt x="27025" y="11720"/>
                  </a:lnTo>
                  <a:lnTo>
                    <a:pt x="22392" y="11390"/>
                  </a:lnTo>
                  <a:lnTo>
                    <a:pt x="17870" y="11031"/>
                  </a:lnTo>
                  <a:lnTo>
                    <a:pt x="13430" y="10673"/>
                  </a:lnTo>
                  <a:lnTo>
                    <a:pt x="9155" y="10314"/>
                  </a:lnTo>
                  <a:lnTo>
                    <a:pt x="8825" y="10259"/>
                  </a:lnTo>
                  <a:lnTo>
                    <a:pt x="7970" y="10121"/>
                  </a:lnTo>
                  <a:lnTo>
                    <a:pt x="7446" y="10011"/>
                  </a:lnTo>
                  <a:lnTo>
                    <a:pt x="6811" y="9873"/>
                  </a:lnTo>
                  <a:lnTo>
                    <a:pt x="6177" y="9680"/>
                  </a:lnTo>
                  <a:lnTo>
                    <a:pt x="5488" y="9487"/>
                  </a:lnTo>
                  <a:lnTo>
                    <a:pt x="4826" y="9211"/>
                  </a:lnTo>
                  <a:lnTo>
                    <a:pt x="4192" y="8908"/>
                  </a:lnTo>
                  <a:lnTo>
                    <a:pt x="3861" y="8742"/>
                  </a:lnTo>
                  <a:lnTo>
                    <a:pt x="3585" y="8577"/>
                  </a:lnTo>
                  <a:lnTo>
                    <a:pt x="3309" y="8384"/>
                  </a:lnTo>
                  <a:lnTo>
                    <a:pt x="3033" y="8191"/>
                  </a:lnTo>
                  <a:lnTo>
                    <a:pt x="2785" y="7970"/>
                  </a:lnTo>
                  <a:lnTo>
                    <a:pt x="2565" y="7749"/>
                  </a:lnTo>
                  <a:lnTo>
                    <a:pt x="2372" y="7501"/>
                  </a:lnTo>
                  <a:lnTo>
                    <a:pt x="2234" y="7253"/>
                  </a:lnTo>
                  <a:lnTo>
                    <a:pt x="2096" y="6977"/>
                  </a:lnTo>
                  <a:lnTo>
                    <a:pt x="1986" y="6701"/>
                  </a:lnTo>
                  <a:lnTo>
                    <a:pt x="1930" y="6398"/>
                  </a:lnTo>
                  <a:lnTo>
                    <a:pt x="1903" y="6067"/>
                  </a:lnTo>
                  <a:lnTo>
                    <a:pt x="1930" y="5433"/>
                  </a:lnTo>
                  <a:lnTo>
                    <a:pt x="1986" y="4854"/>
                  </a:lnTo>
                  <a:lnTo>
                    <a:pt x="2041" y="4330"/>
                  </a:lnTo>
                  <a:lnTo>
                    <a:pt x="2151" y="3889"/>
                  </a:lnTo>
                  <a:lnTo>
                    <a:pt x="2289" y="3475"/>
                  </a:lnTo>
                  <a:lnTo>
                    <a:pt x="2427" y="3117"/>
                  </a:lnTo>
                  <a:lnTo>
                    <a:pt x="2620" y="2813"/>
                  </a:lnTo>
                  <a:lnTo>
                    <a:pt x="2840" y="2565"/>
                  </a:lnTo>
                  <a:lnTo>
                    <a:pt x="3033" y="2427"/>
                  </a:lnTo>
                  <a:lnTo>
                    <a:pt x="3254" y="2289"/>
                  </a:lnTo>
                  <a:lnTo>
                    <a:pt x="3502" y="2179"/>
                  </a:lnTo>
                  <a:lnTo>
                    <a:pt x="3778" y="2096"/>
                  </a:lnTo>
                  <a:lnTo>
                    <a:pt x="4081" y="2013"/>
                  </a:lnTo>
                  <a:lnTo>
                    <a:pt x="4440" y="1958"/>
                  </a:lnTo>
                  <a:lnTo>
                    <a:pt x="4798" y="1931"/>
                  </a:lnTo>
                  <a:close/>
                  <a:moveTo>
                    <a:pt x="5240" y="0"/>
                  </a:moveTo>
                  <a:lnTo>
                    <a:pt x="4605" y="28"/>
                  </a:lnTo>
                  <a:lnTo>
                    <a:pt x="3943" y="111"/>
                  </a:lnTo>
                  <a:lnTo>
                    <a:pt x="3613" y="166"/>
                  </a:lnTo>
                  <a:lnTo>
                    <a:pt x="3282" y="249"/>
                  </a:lnTo>
                  <a:lnTo>
                    <a:pt x="2978" y="331"/>
                  </a:lnTo>
                  <a:lnTo>
                    <a:pt x="2675" y="442"/>
                  </a:lnTo>
                  <a:lnTo>
                    <a:pt x="2372" y="579"/>
                  </a:lnTo>
                  <a:lnTo>
                    <a:pt x="2096" y="745"/>
                  </a:lnTo>
                  <a:lnTo>
                    <a:pt x="1820" y="938"/>
                  </a:lnTo>
                  <a:lnTo>
                    <a:pt x="1544" y="1159"/>
                  </a:lnTo>
                  <a:lnTo>
                    <a:pt x="1351" y="1352"/>
                  </a:lnTo>
                  <a:lnTo>
                    <a:pt x="1186" y="1545"/>
                  </a:lnTo>
                  <a:lnTo>
                    <a:pt x="1020" y="1765"/>
                  </a:lnTo>
                  <a:lnTo>
                    <a:pt x="855" y="2013"/>
                  </a:lnTo>
                  <a:lnTo>
                    <a:pt x="717" y="2262"/>
                  </a:lnTo>
                  <a:lnTo>
                    <a:pt x="607" y="2510"/>
                  </a:lnTo>
                  <a:lnTo>
                    <a:pt x="469" y="2786"/>
                  </a:lnTo>
                  <a:lnTo>
                    <a:pt x="386" y="3089"/>
                  </a:lnTo>
                  <a:lnTo>
                    <a:pt x="221" y="3723"/>
                  </a:lnTo>
                  <a:lnTo>
                    <a:pt x="83" y="4440"/>
                  </a:lnTo>
                  <a:lnTo>
                    <a:pt x="28" y="5212"/>
                  </a:lnTo>
                  <a:lnTo>
                    <a:pt x="0" y="6067"/>
                  </a:lnTo>
                  <a:lnTo>
                    <a:pt x="28" y="6564"/>
                  </a:lnTo>
                  <a:lnTo>
                    <a:pt x="83" y="7005"/>
                  </a:lnTo>
                  <a:lnTo>
                    <a:pt x="221" y="7418"/>
                  </a:lnTo>
                  <a:lnTo>
                    <a:pt x="358" y="7832"/>
                  </a:lnTo>
                  <a:lnTo>
                    <a:pt x="552" y="8218"/>
                  </a:lnTo>
                  <a:lnTo>
                    <a:pt x="800" y="8577"/>
                  </a:lnTo>
                  <a:lnTo>
                    <a:pt x="1048" y="8908"/>
                  </a:lnTo>
                  <a:lnTo>
                    <a:pt x="1351" y="9211"/>
                  </a:lnTo>
                  <a:lnTo>
                    <a:pt x="1655" y="9514"/>
                  </a:lnTo>
                  <a:lnTo>
                    <a:pt x="2013" y="9790"/>
                  </a:lnTo>
                  <a:lnTo>
                    <a:pt x="2372" y="10038"/>
                  </a:lnTo>
                  <a:lnTo>
                    <a:pt x="2730" y="10286"/>
                  </a:lnTo>
                  <a:lnTo>
                    <a:pt x="3116" y="10507"/>
                  </a:lnTo>
                  <a:lnTo>
                    <a:pt x="3530" y="10728"/>
                  </a:lnTo>
                  <a:lnTo>
                    <a:pt x="3916" y="10921"/>
                  </a:lnTo>
                  <a:lnTo>
                    <a:pt x="4330" y="11086"/>
                  </a:lnTo>
                  <a:lnTo>
                    <a:pt x="5157" y="11390"/>
                  </a:lnTo>
                  <a:lnTo>
                    <a:pt x="5957" y="11638"/>
                  </a:lnTo>
                  <a:lnTo>
                    <a:pt x="6729" y="11831"/>
                  </a:lnTo>
                  <a:lnTo>
                    <a:pt x="7391" y="11969"/>
                  </a:lnTo>
                  <a:lnTo>
                    <a:pt x="7997" y="12079"/>
                  </a:lnTo>
                  <a:lnTo>
                    <a:pt x="8466" y="12162"/>
                  </a:lnTo>
                  <a:lnTo>
                    <a:pt x="8962" y="12217"/>
                  </a:lnTo>
                  <a:lnTo>
                    <a:pt x="12878" y="12548"/>
                  </a:lnTo>
                  <a:lnTo>
                    <a:pt x="16960" y="12879"/>
                  </a:lnTo>
                  <a:lnTo>
                    <a:pt x="21179" y="13210"/>
                  </a:lnTo>
                  <a:lnTo>
                    <a:pt x="25536" y="13513"/>
                  </a:lnTo>
                  <a:lnTo>
                    <a:pt x="30031" y="13816"/>
                  </a:lnTo>
                  <a:lnTo>
                    <a:pt x="34664" y="14092"/>
                  </a:lnTo>
                  <a:lnTo>
                    <a:pt x="39435" y="14368"/>
                  </a:lnTo>
                  <a:lnTo>
                    <a:pt x="44288" y="14644"/>
                  </a:lnTo>
                  <a:lnTo>
                    <a:pt x="54354" y="15140"/>
                  </a:lnTo>
                  <a:lnTo>
                    <a:pt x="64778" y="15609"/>
                  </a:lnTo>
                  <a:lnTo>
                    <a:pt x="75533" y="16050"/>
                  </a:lnTo>
                  <a:lnTo>
                    <a:pt x="86563" y="16436"/>
                  </a:lnTo>
                  <a:lnTo>
                    <a:pt x="97787" y="16767"/>
                  </a:lnTo>
                  <a:lnTo>
                    <a:pt x="109149" y="17070"/>
                  </a:lnTo>
                  <a:lnTo>
                    <a:pt x="120621" y="17319"/>
                  </a:lnTo>
                  <a:lnTo>
                    <a:pt x="132148" y="17512"/>
                  </a:lnTo>
                  <a:lnTo>
                    <a:pt x="143620" y="17677"/>
                  </a:lnTo>
                  <a:lnTo>
                    <a:pt x="155064" y="17787"/>
                  </a:lnTo>
                  <a:lnTo>
                    <a:pt x="166343" y="17870"/>
                  </a:lnTo>
                  <a:lnTo>
                    <a:pt x="177456" y="17898"/>
                  </a:lnTo>
                  <a:lnTo>
                    <a:pt x="187991" y="17870"/>
                  </a:lnTo>
                  <a:lnTo>
                    <a:pt x="198249" y="17815"/>
                  </a:lnTo>
                  <a:lnTo>
                    <a:pt x="208177" y="17677"/>
                  </a:lnTo>
                  <a:lnTo>
                    <a:pt x="217718" y="17539"/>
                  </a:lnTo>
                  <a:lnTo>
                    <a:pt x="226846" y="17319"/>
                  </a:lnTo>
                  <a:lnTo>
                    <a:pt x="235478" y="17070"/>
                  </a:lnTo>
                  <a:lnTo>
                    <a:pt x="239614" y="16932"/>
                  </a:lnTo>
                  <a:lnTo>
                    <a:pt x="243585" y="16767"/>
                  </a:lnTo>
                  <a:lnTo>
                    <a:pt x="247418" y="16602"/>
                  </a:lnTo>
                  <a:lnTo>
                    <a:pt x="251114" y="16408"/>
                  </a:lnTo>
                  <a:lnTo>
                    <a:pt x="254643" y="16215"/>
                  </a:lnTo>
                  <a:lnTo>
                    <a:pt x="258008" y="16022"/>
                  </a:lnTo>
                  <a:lnTo>
                    <a:pt x="261207" y="15802"/>
                  </a:lnTo>
                  <a:lnTo>
                    <a:pt x="264213" y="15554"/>
                  </a:lnTo>
                  <a:lnTo>
                    <a:pt x="267053" y="15333"/>
                  </a:lnTo>
                  <a:lnTo>
                    <a:pt x="269673" y="15057"/>
                  </a:lnTo>
                  <a:lnTo>
                    <a:pt x="272127" y="14809"/>
                  </a:lnTo>
                  <a:lnTo>
                    <a:pt x="274361" y="14506"/>
                  </a:lnTo>
                  <a:lnTo>
                    <a:pt x="276402" y="14230"/>
                  </a:lnTo>
                  <a:lnTo>
                    <a:pt x="278194" y="13899"/>
                  </a:lnTo>
                  <a:lnTo>
                    <a:pt x="279793" y="13596"/>
                  </a:lnTo>
                  <a:lnTo>
                    <a:pt x="280510" y="13430"/>
                  </a:lnTo>
                  <a:lnTo>
                    <a:pt x="281172" y="13265"/>
                  </a:lnTo>
                  <a:lnTo>
                    <a:pt x="281751" y="13072"/>
                  </a:lnTo>
                  <a:lnTo>
                    <a:pt x="282275" y="12906"/>
                  </a:lnTo>
                  <a:lnTo>
                    <a:pt x="282772" y="12741"/>
                  </a:lnTo>
                  <a:lnTo>
                    <a:pt x="283185" y="12548"/>
                  </a:lnTo>
                  <a:lnTo>
                    <a:pt x="283516" y="12355"/>
                  </a:lnTo>
                  <a:lnTo>
                    <a:pt x="283820" y="12189"/>
                  </a:lnTo>
                  <a:lnTo>
                    <a:pt x="284040" y="11996"/>
                  </a:lnTo>
                  <a:lnTo>
                    <a:pt x="284206" y="11776"/>
                  </a:lnTo>
                  <a:lnTo>
                    <a:pt x="284481" y="11334"/>
                  </a:lnTo>
                  <a:lnTo>
                    <a:pt x="284730" y="10893"/>
                  </a:lnTo>
                  <a:lnTo>
                    <a:pt x="284950" y="10452"/>
                  </a:lnTo>
                  <a:lnTo>
                    <a:pt x="285143" y="10038"/>
                  </a:lnTo>
                  <a:lnTo>
                    <a:pt x="285336" y="9625"/>
                  </a:lnTo>
                  <a:lnTo>
                    <a:pt x="285474" y="9211"/>
                  </a:lnTo>
                  <a:lnTo>
                    <a:pt x="285585" y="8797"/>
                  </a:lnTo>
                  <a:lnTo>
                    <a:pt x="285667" y="8411"/>
                  </a:lnTo>
                  <a:lnTo>
                    <a:pt x="285722" y="8025"/>
                  </a:lnTo>
                  <a:lnTo>
                    <a:pt x="285750" y="7639"/>
                  </a:lnTo>
                  <a:lnTo>
                    <a:pt x="285750" y="7281"/>
                  </a:lnTo>
                  <a:lnTo>
                    <a:pt x="285722" y="6922"/>
                  </a:lnTo>
                  <a:lnTo>
                    <a:pt x="285667" y="6564"/>
                  </a:lnTo>
                  <a:lnTo>
                    <a:pt x="285557" y="6233"/>
                  </a:lnTo>
                  <a:lnTo>
                    <a:pt x="285447" y="5902"/>
                  </a:lnTo>
                  <a:lnTo>
                    <a:pt x="285309" y="5571"/>
                  </a:lnTo>
                  <a:lnTo>
                    <a:pt x="285171" y="5295"/>
                  </a:lnTo>
                  <a:lnTo>
                    <a:pt x="285005" y="5047"/>
                  </a:lnTo>
                  <a:lnTo>
                    <a:pt x="284840" y="4826"/>
                  </a:lnTo>
                  <a:lnTo>
                    <a:pt x="284647" y="4578"/>
                  </a:lnTo>
                  <a:lnTo>
                    <a:pt x="284426" y="4385"/>
                  </a:lnTo>
                  <a:lnTo>
                    <a:pt x="284233" y="4164"/>
                  </a:lnTo>
                  <a:lnTo>
                    <a:pt x="283764" y="3806"/>
                  </a:lnTo>
                  <a:lnTo>
                    <a:pt x="283268" y="3503"/>
                  </a:lnTo>
                  <a:lnTo>
                    <a:pt x="282772" y="3227"/>
                  </a:lnTo>
                  <a:lnTo>
                    <a:pt x="282275" y="3006"/>
                  </a:lnTo>
                  <a:lnTo>
                    <a:pt x="281751" y="2813"/>
                  </a:lnTo>
                  <a:lnTo>
                    <a:pt x="281283" y="2648"/>
                  </a:lnTo>
                  <a:lnTo>
                    <a:pt x="280814" y="2510"/>
                  </a:lnTo>
                  <a:lnTo>
                    <a:pt x="279986" y="2344"/>
                  </a:lnTo>
                  <a:lnTo>
                    <a:pt x="279407" y="2262"/>
                  </a:lnTo>
                  <a:lnTo>
                    <a:pt x="279159" y="2234"/>
                  </a:lnTo>
                  <a:lnTo>
                    <a:pt x="279076" y="2234"/>
                  </a:lnTo>
                  <a:lnTo>
                    <a:pt x="235864" y="1931"/>
                  </a:lnTo>
                  <a:lnTo>
                    <a:pt x="143151" y="1269"/>
                  </a:lnTo>
                  <a:lnTo>
                    <a:pt x="93651" y="883"/>
                  </a:lnTo>
                  <a:lnTo>
                    <a:pt x="50272" y="552"/>
                  </a:lnTo>
                  <a:lnTo>
                    <a:pt x="19166" y="249"/>
                  </a:lnTo>
                  <a:lnTo>
                    <a:pt x="10148" y="166"/>
                  </a:lnTo>
                  <a:lnTo>
                    <a:pt x="7611" y="111"/>
                  </a:lnTo>
                  <a:lnTo>
                    <a:pt x="6508" y="83"/>
                  </a:lnTo>
                  <a:lnTo>
                    <a:pt x="5901" y="28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1069267" y="1455453"/>
              <a:ext cx="3337942" cy="1958812"/>
            </a:xfrm>
            <a:custGeom>
              <a:rect b="b" l="l" r="r" t="t"/>
              <a:pathLst>
                <a:path extrusionOk="0" h="160001" w="272652">
                  <a:moveTo>
                    <a:pt x="26970" y="0"/>
                  </a:moveTo>
                  <a:lnTo>
                    <a:pt x="23358" y="28"/>
                  </a:lnTo>
                  <a:lnTo>
                    <a:pt x="20269" y="55"/>
                  </a:lnTo>
                  <a:lnTo>
                    <a:pt x="17705" y="110"/>
                  </a:lnTo>
                  <a:lnTo>
                    <a:pt x="15747" y="193"/>
                  </a:lnTo>
                  <a:lnTo>
                    <a:pt x="14975" y="248"/>
                  </a:lnTo>
                  <a:lnTo>
                    <a:pt x="14395" y="304"/>
                  </a:lnTo>
                  <a:lnTo>
                    <a:pt x="13816" y="386"/>
                  </a:lnTo>
                  <a:lnTo>
                    <a:pt x="13265" y="469"/>
                  </a:lnTo>
                  <a:lnTo>
                    <a:pt x="12713" y="607"/>
                  </a:lnTo>
                  <a:lnTo>
                    <a:pt x="12189" y="745"/>
                  </a:lnTo>
                  <a:lnTo>
                    <a:pt x="11665" y="910"/>
                  </a:lnTo>
                  <a:lnTo>
                    <a:pt x="11169" y="1103"/>
                  </a:lnTo>
                  <a:lnTo>
                    <a:pt x="10700" y="1296"/>
                  </a:lnTo>
                  <a:lnTo>
                    <a:pt x="10231" y="1517"/>
                  </a:lnTo>
                  <a:lnTo>
                    <a:pt x="9790" y="1765"/>
                  </a:lnTo>
                  <a:lnTo>
                    <a:pt x="9349" y="2013"/>
                  </a:lnTo>
                  <a:lnTo>
                    <a:pt x="8935" y="2289"/>
                  </a:lnTo>
                  <a:lnTo>
                    <a:pt x="8522" y="2592"/>
                  </a:lnTo>
                  <a:lnTo>
                    <a:pt x="8136" y="2896"/>
                  </a:lnTo>
                  <a:lnTo>
                    <a:pt x="7749" y="3227"/>
                  </a:lnTo>
                  <a:lnTo>
                    <a:pt x="7391" y="3558"/>
                  </a:lnTo>
                  <a:lnTo>
                    <a:pt x="7032" y="3889"/>
                  </a:lnTo>
                  <a:lnTo>
                    <a:pt x="6702" y="4247"/>
                  </a:lnTo>
                  <a:lnTo>
                    <a:pt x="6398" y="4633"/>
                  </a:lnTo>
                  <a:lnTo>
                    <a:pt x="5764" y="5378"/>
                  </a:lnTo>
                  <a:lnTo>
                    <a:pt x="5212" y="6177"/>
                  </a:lnTo>
                  <a:lnTo>
                    <a:pt x="4716" y="7005"/>
                  </a:lnTo>
                  <a:lnTo>
                    <a:pt x="4247" y="7860"/>
                  </a:lnTo>
                  <a:lnTo>
                    <a:pt x="3806" y="8714"/>
                  </a:lnTo>
                  <a:lnTo>
                    <a:pt x="3420" y="9597"/>
                  </a:lnTo>
                  <a:lnTo>
                    <a:pt x="3089" y="10479"/>
                  </a:lnTo>
                  <a:lnTo>
                    <a:pt x="2758" y="11334"/>
                  </a:lnTo>
                  <a:lnTo>
                    <a:pt x="2482" y="12189"/>
                  </a:lnTo>
                  <a:lnTo>
                    <a:pt x="2262" y="13044"/>
                  </a:lnTo>
                  <a:lnTo>
                    <a:pt x="2041" y="13871"/>
                  </a:lnTo>
                  <a:lnTo>
                    <a:pt x="1848" y="14643"/>
                  </a:lnTo>
                  <a:lnTo>
                    <a:pt x="1710" y="15416"/>
                  </a:lnTo>
                  <a:lnTo>
                    <a:pt x="1462" y="16794"/>
                  </a:lnTo>
                  <a:lnTo>
                    <a:pt x="1296" y="17953"/>
                  </a:lnTo>
                  <a:lnTo>
                    <a:pt x="1214" y="18835"/>
                  </a:lnTo>
                  <a:lnTo>
                    <a:pt x="1159" y="19607"/>
                  </a:lnTo>
                  <a:lnTo>
                    <a:pt x="0" y="154954"/>
                  </a:lnTo>
                  <a:lnTo>
                    <a:pt x="5102" y="155422"/>
                  </a:lnTo>
                  <a:lnTo>
                    <a:pt x="10314" y="155836"/>
                  </a:lnTo>
                  <a:lnTo>
                    <a:pt x="15581" y="156250"/>
                  </a:lnTo>
                  <a:lnTo>
                    <a:pt x="20904" y="156636"/>
                  </a:lnTo>
                  <a:lnTo>
                    <a:pt x="26281" y="156967"/>
                  </a:lnTo>
                  <a:lnTo>
                    <a:pt x="31741" y="157298"/>
                  </a:lnTo>
                  <a:lnTo>
                    <a:pt x="37257" y="157629"/>
                  </a:lnTo>
                  <a:lnTo>
                    <a:pt x="42799" y="157904"/>
                  </a:lnTo>
                  <a:lnTo>
                    <a:pt x="48398" y="158180"/>
                  </a:lnTo>
                  <a:lnTo>
                    <a:pt x="54023" y="158428"/>
                  </a:lnTo>
                  <a:lnTo>
                    <a:pt x="59676" y="158649"/>
                  </a:lnTo>
                  <a:lnTo>
                    <a:pt x="65357" y="158842"/>
                  </a:lnTo>
                  <a:lnTo>
                    <a:pt x="71066" y="159035"/>
                  </a:lnTo>
                  <a:lnTo>
                    <a:pt x="76802" y="159200"/>
                  </a:lnTo>
                  <a:lnTo>
                    <a:pt x="82538" y="159366"/>
                  </a:lnTo>
                  <a:lnTo>
                    <a:pt x="88273" y="159476"/>
                  </a:lnTo>
                  <a:lnTo>
                    <a:pt x="99745" y="159697"/>
                  </a:lnTo>
                  <a:lnTo>
                    <a:pt x="111217" y="159862"/>
                  </a:lnTo>
                  <a:lnTo>
                    <a:pt x="122579" y="159973"/>
                  </a:lnTo>
                  <a:lnTo>
                    <a:pt x="133830" y="160000"/>
                  </a:lnTo>
                  <a:lnTo>
                    <a:pt x="144944" y="160000"/>
                  </a:lnTo>
                  <a:lnTo>
                    <a:pt x="155864" y="159973"/>
                  </a:lnTo>
                  <a:lnTo>
                    <a:pt x="166536" y="159890"/>
                  </a:lnTo>
                  <a:lnTo>
                    <a:pt x="176933" y="159752"/>
                  </a:lnTo>
                  <a:lnTo>
                    <a:pt x="186998" y="159614"/>
                  </a:lnTo>
                  <a:lnTo>
                    <a:pt x="196733" y="159449"/>
                  </a:lnTo>
                  <a:lnTo>
                    <a:pt x="206054" y="159256"/>
                  </a:lnTo>
                  <a:lnTo>
                    <a:pt x="214933" y="159063"/>
                  </a:lnTo>
                  <a:lnTo>
                    <a:pt x="223344" y="158842"/>
                  </a:lnTo>
                  <a:lnTo>
                    <a:pt x="231231" y="158621"/>
                  </a:lnTo>
                  <a:lnTo>
                    <a:pt x="245268" y="158180"/>
                  </a:lnTo>
                  <a:lnTo>
                    <a:pt x="256767" y="157767"/>
                  </a:lnTo>
                  <a:lnTo>
                    <a:pt x="265371" y="157436"/>
                  </a:lnTo>
                  <a:lnTo>
                    <a:pt x="272651" y="157132"/>
                  </a:lnTo>
                  <a:lnTo>
                    <a:pt x="272596" y="134271"/>
                  </a:lnTo>
                  <a:lnTo>
                    <a:pt x="272651" y="133085"/>
                  </a:lnTo>
                  <a:lnTo>
                    <a:pt x="272624" y="131955"/>
                  </a:lnTo>
                  <a:lnTo>
                    <a:pt x="272596" y="130879"/>
                  </a:lnTo>
                  <a:lnTo>
                    <a:pt x="272486" y="129859"/>
                  </a:lnTo>
                  <a:lnTo>
                    <a:pt x="272348" y="128866"/>
                  </a:lnTo>
                  <a:lnTo>
                    <a:pt x="272155" y="127929"/>
                  </a:lnTo>
                  <a:lnTo>
                    <a:pt x="271962" y="127018"/>
                  </a:lnTo>
                  <a:lnTo>
                    <a:pt x="271714" y="126164"/>
                  </a:lnTo>
                  <a:lnTo>
                    <a:pt x="271438" y="125364"/>
                  </a:lnTo>
                  <a:lnTo>
                    <a:pt x="271135" y="124592"/>
                  </a:lnTo>
                  <a:lnTo>
                    <a:pt x="270831" y="123875"/>
                  </a:lnTo>
                  <a:lnTo>
                    <a:pt x="270473" y="123185"/>
                  </a:lnTo>
                  <a:lnTo>
                    <a:pt x="270114" y="122551"/>
                  </a:lnTo>
                  <a:lnTo>
                    <a:pt x="269756" y="121944"/>
                  </a:lnTo>
                  <a:lnTo>
                    <a:pt x="269397" y="121365"/>
                  </a:lnTo>
                  <a:lnTo>
                    <a:pt x="269011" y="120841"/>
                  </a:lnTo>
                  <a:lnTo>
                    <a:pt x="268625" y="120345"/>
                  </a:lnTo>
                  <a:lnTo>
                    <a:pt x="268239" y="119904"/>
                  </a:lnTo>
                  <a:lnTo>
                    <a:pt x="267853" y="119490"/>
                  </a:lnTo>
                  <a:lnTo>
                    <a:pt x="267495" y="119104"/>
                  </a:lnTo>
                  <a:lnTo>
                    <a:pt x="266778" y="118442"/>
                  </a:lnTo>
                  <a:lnTo>
                    <a:pt x="266143" y="117918"/>
                  </a:lnTo>
                  <a:lnTo>
                    <a:pt x="265619" y="117505"/>
                  </a:lnTo>
                  <a:lnTo>
                    <a:pt x="265206" y="117229"/>
                  </a:lnTo>
                  <a:lnTo>
                    <a:pt x="264820" y="117008"/>
                  </a:lnTo>
                  <a:lnTo>
                    <a:pt x="226019" y="99331"/>
                  </a:lnTo>
                  <a:lnTo>
                    <a:pt x="202717" y="29562"/>
                  </a:lnTo>
                  <a:lnTo>
                    <a:pt x="199904" y="20379"/>
                  </a:lnTo>
                  <a:lnTo>
                    <a:pt x="198056" y="14368"/>
                  </a:lnTo>
                  <a:lnTo>
                    <a:pt x="197808" y="13678"/>
                  </a:lnTo>
                  <a:lnTo>
                    <a:pt x="197532" y="12989"/>
                  </a:lnTo>
                  <a:lnTo>
                    <a:pt x="197229" y="12327"/>
                  </a:lnTo>
                  <a:lnTo>
                    <a:pt x="196898" y="11693"/>
                  </a:lnTo>
                  <a:lnTo>
                    <a:pt x="196540" y="11086"/>
                  </a:lnTo>
                  <a:lnTo>
                    <a:pt x="196126" y="10479"/>
                  </a:lnTo>
                  <a:lnTo>
                    <a:pt x="195712" y="9900"/>
                  </a:lnTo>
                  <a:lnTo>
                    <a:pt x="195271" y="9349"/>
                  </a:lnTo>
                  <a:lnTo>
                    <a:pt x="194775" y="8825"/>
                  </a:lnTo>
                  <a:lnTo>
                    <a:pt x="194278" y="8301"/>
                  </a:lnTo>
                  <a:lnTo>
                    <a:pt x="193754" y="7804"/>
                  </a:lnTo>
                  <a:lnTo>
                    <a:pt x="193203" y="7336"/>
                  </a:lnTo>
                  <a:lnTo>
                    <a:pt x="192651" y="6894"/>
                  </a:lnTo>
                  <a:lnTo>
                    <a:pt x="192072" y="6481"/>
                  </a:lnTo>
                  <a:lnTo>
                    <a:pt x="191466" y="6067"/>
                  </a:lnTo>
                  <a:lnTo>
                    <a:pt x="190831" y="5681"/>
                  </a:lnTo>
                  <a:lnTo>
                    <a:pt x="190197" y="5322"/>
                  </a:lnTo>
                  <a:lnTo>
                    <a:pt x="189535" y="4964"/>
                  </a:lnTo>
                  <a:lnTo>
                    <a:pt x="188873" y="4661"/>
                  </a:lnTo>
                  <a:lnTo>
                    <a:pt x="188212" y="4357"/>
                  </a:lnTo>
                  <a:lnTo>
                    <a:pt x="187495" y="4082"/>
                  </a:lnTo>
                  <a:lnTo>
                    <a:pt x="186805" y="3833"/>
                  </a:lnTo>
                  <a:lnTo>
                    <a:pt x="186088" y="3585"/>
                  </a:lnTo>
                  <a:lnTo>
                    <a:pt x="185371" y="3392"/>
                  </a:lnTo>
                  <a:lnTo>
                    <a:pt x="184654" y="3199"/>
                  </a:lnTo>
                  <a:lnTo>
                    <a:pt x="183910" y="3034"/>
                  </a:lnTo>
                  <a:lnTo>
                    <a:pt x="183165" y="2896"/>
                  </a:lnTo>
                  <a:lnTo>
                    <a:pt x="182448" y="2758"/>
                  </a:lnTo>
                  <a:lnTo>
                    <a:pt x="181703" y="2675"/>
                  </a:lnTo>
                  <a:lnTo>
                    <a:pt x="180959" y="2592"/>
                  </a:lnTo>
                  <a:lnTo>
                    <a:pt x="180214" y="2537"/>
                  </a:lnTo>
                  <a:lnTo>
                    <a:pt x="179470" y="2510"/>
                  </a:lnTo>
                  <a:lnTo>
                    <a:pt x="163999" y="2179"/>
                  </a:lnTo>
                  <a:lnTo>
                    <a:pt x="142269" y="1710"/>
                  </a:lnTo>
                  <a:lnTo>
                    <a:pt x="116622" y="1186"/>
                  </a:lnTo>
                  <a:lnTo>
                    <a:pt x="89514" y="690"/>
                  </a:lnTo>
                  <a:lnTo>
                    <a:pt x="76167" y="469"/>
                  </a:lnTo>
                  <a:lnTo>
                    <a:pt x="63344" y="304"/>
                  </a:lnTo>
                  <a:lnTo>
                    <a:pt x="51348" y="138"/>
                  </a:lnTo>
                  <a:lnTo>
                    <a:pt x="40483" y="55"/>
                  </a:lnTo>
                  <a:lnTo>
                    <a:pt x="3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1057453" y="1443639"/>
              <a:ext cx="3361570" cy="1982097"/>
            </a:xfrm>
            <a:custGeom>
              <a:rect b="b" l="l" r="r" t="t"/>
              <a:pathLst>
                <a:path extrusionOk="0" h="161903" w="274582">
                  <a:moveTo>
                    <a:pt x="32596" y="1930"/>
                  </a:moveTo>
                  <a:lnTo>
                    <a:pt x="42275" y="1986"/>
                  </a:lnTo>
                  <a:lnTo>
                    <a:pt x="53444" y="2068"/>
                  </a:lnTo>
                  <a:lnTo>
                    <a:pt x="65743" y="2234"/>
                  </a:lnTo>
                  <a:lnTo>
                    <a:pt x="78870" y="2427"/>
                  </a:lnTo>
                  <a:lnTo>
                    <a:pt x="92465" y="2647"/>
                  </a:lnTo>
                  <a:lnTo>
                    <a:pt x="119876" y="3171"/>
                  </a:lnTo>
                  <a:lnTo>
                    <a:pt x="145385" y="3668"/>
                  </a:lnTo>
                  <a:lnTo>
                    <a:pt x="166426" y="4137"/>
                  </a:lnTo>
                  <a:lnTo>
                    <a:pt x="180407" y="4440"/>
                  </a:lnTo>
                  <a:lnTo>
                    <a:pt x="181069" y="4467"/>
                  </a:lnTo>
                  <a:lnTo>
                    <a:pt x="181758" y="4523"/>
                  </a:lnTo>
                  <a:lnTo>
                    <a:pt x="182420" y="4578"/>
                  </a:lnTo>
                  <a:lnTo>
                    <a:pt x="183110" y="4660"/>
                  </a:lnTo>
                  <a:lnTo>
                    <a:pt x="183799" y="4771"/>
                  </a:lnTo>
                  <a:lnTo>
                    <a:pt x="184488" y="4881"/>
                  </a:lnTo>
                  <a:lnTo>
                    <a:pt x="185150" y="5047"/>
                  </a:lnTo>
                  <a:lnTo>
                    <a:pt x="185840" y="5212"/>
                  </a:lnTo>
                  <a:lnTo>
                    <a:pt x="186529" y="5377"/>
                  </a:lnTo>
                  <a:lnTo>
                    <a:pt x="187191" y="5598"/>
                  </a:lnTo>
                  <a:lnTo>
                    <a:pt x="187853" y="5819"/>
                  </a:lnTo>
                  <a:lnTo>
                    <a:pt x="188515" y="6067"/>
                  </a:lnTo>
                  <a:lnTo>
                    <a:pt x="189149" y="6343"/>
                  </a:lnTo>
                  <a:lnTo>
                    <a:pt x="189783" y="6646"/>
                  </a:lnTo>
                  <a:lnTo>
                    <a:pt x="190417" y="6949"/>
                  </a:lnTo>
                  <a:lnTo>
                    <a:pt x="191052" y="7280"/>
                  </a:lnTo>
                  <a:lnTo>
                    <a:pt x="191631" y="7639"/>
                  </a:lnTo>
                  <a:lnTo>
                    <a:pt x="192238" y="8025"/>
                  </a:lnTo>
                  <a:lnTo>
                    <a:pt x="192789" y="8411"/>
                  </a:lnTo>
                  <a:lnTo>
                    <a:pt x="193341" y="8825"/>
                  </a:lnTo>
                  <a:lnTo>
                    <a:pt x="193865" y="9266"/>
                  </a:lnTo>
                  <a:lnTo>
                    <a:pt x="194389" y="9735"/>
                  </a:lnTo>
                  <a:lnTo>
                    <a:pt x="194885" y="10231"/>
                  </a:lnTo>
                  <a:lnTo>
                    <a:pt x="195354" y="10727"/>
                  </a:lnTo>
                  <a:lnTo>
                    <a:pt x="195795" y="11279"/>
                  </a:lnTo>
                  <a:lnTo>
                    <a:pt x="196209" y="11830"/>
                  </a:lnTo>
                  <a:lnTo>
                    <a:pt x="196595" y="12410"/>
                  </a:lnTo>
                  <a:lnTo>
                    <a:pt x="196953" y="12989"/>
                  </a:lnTo>
                  <a:lnTo>
                    <a:pt x="197284" y="13623"/>
                  </a:lnTo>
                  <a:lnTo>
                    <a:pt x="197587" y="14257"/>
                  </a:lnTo>
                  <a:lnTo>
                    <a:pt x="197863" y="14947"/>
                  </a:lnTo>
                  <a:lnTo>
                    <a:pt x="198111" y="15636"/>
                  </a:lnTo>
                  <a:lnTo>
                    <a:pt x="199959" y="21620"/>
                  </a:lnTo>
                  <a:lnTo>
                    <a:pt x="202772" y="30831"/>
                  </a:lnTo>
                  <a:lnTo>
                    <a:pt x="226212" y="100986"/>
                  </a:lnTo>
                  <a:lnTo>
                    <a:pt x="265343" y="118828"/>
                  </a:lnTo>
                  <a:lnTo>
                    <a:pt x="265785" y="119076"/>
                  </a:lnTo>
                  <a:lnTo>
                    <a:pt x="266198" y="119380"/>
                  </a:lnTo>
                  <a:lnTo>
                    <a:pt x="266722" y="119766"/>
                  </a:lnTo>
                  <a:lnTo>
                    <a:pt x="267329" y="120290"/>
                  </a:lnTo>
                  <a:lnTo>
                    <a:pt x="267991" y="120924"/>
                  </a:lnTo>
                  <a:lnTo>
                    <a:pt x="268322" y="121282"/>
                  </a:lnTo>
                  <a:lnTo>
                    <a:pt x="268680" y="121696"/>
                  </a:lnTo>
                  <a:lnTo>
                    <a:pt x="269011" y="122110"/>
                  </a:lnTo>
                  <a:lnTo>
                    <a:pt x="269370" y="122578"/>
                  </a:lnTo>
                  <a:lnTo>
                    <a:pt x="269728" y="123075"/>
                  </a:lnTo>
                  <a:lnTo>
                    <a:pt x="270059" y="123626"/>
                  </a:lnTo>
                  <a:lnTo>
                    <a:pt x="270390" y="124178"/>
                  </a:lnTo>
                  <a:lnTo>
                    <a:pt x="270721" y="124785"/>
                  </a:lnTo>
                  <a:lnTo>
                    <a:pt x="271024" y="125446"/>
                  </a:lnTo>
                  <a:lnTo>
                    <a:pt x="271300" y="126136"/>
                  </a:lnTo>
                  <a:lnTo>
                    <a:pt x="271576" y="126853"/>
                  </a:lnTo>
                  <a:lnTo>
                    <a:pt x="271824" y="127625"/>
                  </a:lnTo>
                  <a:lnTo>
                    <a:pt x="272045" y="128425"/>
                  </a:lnTo>
                  <a:lnTo>
                    <a:pt x="272238" y="129252"/>
                  </a:lnTo>
                  <a:lnTo>
                    <a:pt x="272375" y="130162"/>
                  </a:lnTo>
                  <a:lnTo>
                    <a:pt x="272513" y="131072"/>
                  </a:lnTo>
                  <a:lnTo>
                    <a:pt x="272596" y="132037"/>
                  </a:lnTo>
                  <a:lnTo>
                    <a:pt x="272651" y="133058"/>
                  </a:lnTo>
                  <a:lnTo>
                    <a:pt x="272651" y="134133"/>
                  </a:lnTo>
                  <a:lnTo>
                    <a:pt x="272596" y="135236"/>
                  </a:lnTo>
                  <a:lnTo>
                    <a:pt x="272651" y="157160"/>
                  </a:lnTo>
                  <a:lnTo>
                    <a:pt x="268542" y="157353"/>
                  </a:lnTo>
                  <a:lnTo>
                    <a:pt x="261400" y="157628"/>
                  </a:lnTo>
                  <a:lnTo>
                    <a:pt x="251527" y="157987"/>
                  </a:lnTo>
                  <a:lnTo>
                    <a:pt x="239173" y="158401"/>
                  </a:lnTo>
                  <a:lnTo>
                    <a:pt x="232169" y="158621"/>
                  </a:lnTo>
                  <a:lnTo>
                    <a:pt x="224640" y="158814"/>
                  </a:lnTo>
                  <a:lnTo>
                    <a:pt x="216671" y="159035"/>
                  </a:lnTo>
                  <a:lnTo>
                    <a:pt x="208232" y="159228"/>
                  </a:lnTo>
                  <a:lnTo>
                    <a:pt x="199407" y="159393"/>
                  </a:lnTo>
                  <a:lnTo>
                    <a:pt x="190197" y="159559"/>
                  </a:lnTo>
                  <a:lnTo>
                    <a:pt x="180655" y="159697"/>
                  </a:lnTo>
                  <a:lnTo>
                    <a:pt x="170838" y="159835"/>
                  </a:lnTo>
                  <a:lnTo>
                    <a:pt x="160745" y="159917"/>
                  </a:lnTo>
                  <a:lnTo>
                    <a:pt x="150431" y="159972"/>
                  </a:lnTo>
                  <a:lnTo>
                    <a:pt x="139897" y="160000"/>
                  </a:lnTo>
                  <a:lnTo>
                    <a:pt x="129252" y="159972"/>
                  </a:lnTo>
                  <a:lnTo>
                    <a:pt x="118442" y="159917"/>
                  </a:lnTo>
                  <a:lnTo>
                    <a:pt x="107577" y="159779"/>
                  </a:lnTo>
                  <a:lnTo>
                    <a:pt x="96657" y="159614"/>
                  </a:lnTo>
                  <a:lnTo>
                    <a:pt x="85709" y="159393"/>
                  </a:lnTo>
                  <a:lnTo>
                    <a:pt x="74788" y="159118"/>
                  </a:lnTo>
                  <a:lnTo>
                    <a:pt x="69356" y="158952"/>
                  </a:lnTo>
                  <a:lnTo>
                    <a:pt x="63951" y="158759"/>
                  </a:lnTo>
                  <a:lnTo>
                    <a:pt x="58546" y="158566"/>
                  </a:lnTo>
                  <a:lnTo>
                    <a:pt x="53168" y="158345"/>
                  </a:lnTo>
                  <a:lnTo>
                    <a:pt x="47818" y="158097"/>
                  </a:lnTo>
                  <a:lnTo>
                    <a:pt x="42523" y="157849"/>
                  </a:lnTo>
                  <a:lnTo>
                    <a:pt x="37256" y="157573"/>
                  </a:lnTo>
                  <a:lnTo>
                    <a:pt x="32044" y="157270"/>
                  </a:lnTo>
                  <a:lnTo>
                    <a:pt x="26887" y="156967"/>
                  </a:lnTo>
                  <a:lnTo>
                    <a:pt x="21758" y="156608"/>
                  </a:lnTo>
                  <a:lnTo>
                    <a:pt x="16712" y="156250"/>
                  </a:lnTo>
                  <a:lnTo>
                    <a:pt x="11720" y="155891"/>
                  </a:lnTo>
                  <a:lnTo>
                    <a:pt x="6784" y="155477"/>
                  </a:lnTo>
                  <a:lnTo>
                    <a:pt x="1931" y="155064"/>
                  </a:lnTo>
                  <a:lnTo>
                    <a:pt x="3061" y="20600"/>
                  </a:lnTo>
                  <a:lnTo>
                    <a:pt x="3144" y="19690"/>
                  </a:lnTo>
                  <a:lnTo>
                    <a:pt x="3254" y="18807"/>
                  </a:lnTo>
                  <a:lnTo>
                    <a:pt x="3420" y="17677"/>
                  </a:lnTo>
                  <a:lnTo>
                    <a:pt x="3668" y="16353"/>
                  </a:lnTo>
                  <a:lnTo>
                    <a:pt x="3806" y="15636"/>
                  </a:lnTo>
                  <a:lnTo>
                    <a:pt x="3999" y="14864"/>
                  </a:lnTo>
                  <a:lnTo>
                    <a:pt x="4192" y="14092"/>
                  </a:lnTo>
                  <a:lnTo>
                    <a:pt x="4440" y="13292"/>
                  </a:lnTo>
                  <a:lnTo>
                    <a:pt x="4688" y="12492"/>
                  </a:lnTo>
                  <a:lnTo>
                    <a:pt x="4992" y="11665"/>
                  </a:lnTo>
                  <a:lnTo>
                    <a:pt x="5322" y="10865"/>
                  </a:lnTo>
                  <a:lnTo>
                    <a:pt x="5681" y="10038"/>
                  </a:lnTo>
                  <a:lnTo>
                    <a:pt x="6095" y="9238"/>
                  </a:lnTo>
                  <a:lnTo>
                    <a:pt x="6536" y="8438"/>
                  </a:lnTo>
                  <a:lnTo>
                    <a:pt x="7005" y="7666"/>
                  </a:lnTo>
                  <a:lnTo>
                    <a:pt x="7529" y="6922"/>
                  </a:lnTo>
                  <a:lnTo>
                    <a:pt x="8108" y="6205"/>
                  </a:lnTo>
                  <a:lnTo>
                    <a:pt x="8714" y="5543"/>
                  </a:lnTo>
                  <a:lnTo>
                    <a:pt x="9045" y="5212"/>
                  </a:lnTo>
                  <a:lnTo>
                    <a:pt x="9376" y="4909"/>
                  </a:lnTo>
                  <a:lnTo>
                    <a:pt x="9707" y="4605"/>
                  </a:lnTo>
                  <a:lnTo>
                    <a:pt x="10066" y="4330"/>
                  </a:lnTo>
                  <a:lnTo>
                    <a:pt x="10452" y="4054"/>
                  </a:lnTo>
                  <a:lnTo>
                    <a:pt x="10838" y="3806"/>
                  </a:lnTo>
                  <a:lnTo>
                    <a:pt x="11224" y="3557"/>
                  </a:lnTo>
                  <a:lnTo>
                    <a:pt x="11638" y="3337"/>
                  </a:lnTo>
                  <a:lnTo>
                    <a:pt x="12079" y="3144"/>
                  </a:lnTo>
                  <a:lnTo>
                    <a:pt x="12520" y="2951"/>
                  </a:lnTo>
                  <a:lnTo>
                    <a:pt x="12961" y="2785"/>
                  </a:lnTo>
                  <a:lnTo>
                    <a:pt x="13430" y="2620"/>
                  </a:lnTo>
                  <a:lnTo>
                    <a:pt x="13926" y="2482"/>
                  </a:lnTo>
                  <a:lnTo>
                    <a:pt x="14423" y="2372"/>
                  </a:lnTo>
                  <a:lnTo>
                    <a:pt x="14919" y="2289"/>
                  </a:lnTo>
                  <a:lnTo>
                    <a:pt x="15471" y="2206"/>
                  </a:lnTo>
                  <a:lnTo>
                    <a:pt x="16050" y="2179"/>
                  </a:lnTo>
                  <a:lnTo>
                    <a:pt x="16822" y="2123"/>
                  </a:lnTo>
                  <a:lnTo>
                    <a:pt x="18835" y="2041"/>
                  </a:lnTo>
                  <a:lnTo>
                    <a:pt x="21482" y="1986"/>
                  </a:lnTo>
                  <a:lnTo>
                    <a:pt x="24654" y="1930"/>
                  </a:lnTo>
                  <a:close/>
                  <a:moveTo>
                    <a:pt x="27494" y="0"/>
                  </a:moveTo>
                  <a:lnTo>
                    <a:pt x="23992" y="28"/>
                  </a:lnTo>
                  <a:lnTo>
                    <a:pt x="20986" y="83"/>
                  </a:lnTo>
                  <a:lnTo>
                    <a:pt x="18504" y="138"/>
                  </a:lnTo>
                  <a:lnTo>
                    <a:pt x="16574" y="221"/>
                  </a:lnTo>
                  <a:lnTo>
                    <a:pt x="15829" y="248"/>
                  </a:lnTo>
                  <a:lnTo>
                    <a:pt x="15250" y="303"/>
                  </a:lnTo>
                  <a:lnTo>
                    <a:pt x="14726" y="386"/>
                  </a:lnTo>
                  <a:lnTo>
                    <a:pt x="14230" y="469"/>
                  </a:lnTo>
                  <a:lnTo>
                    <a:pt x="13733" y="552"/>
                  </a:lnTo>
                  <a:lnTo>
                    <a:pt x="13265" y="689"/>
                  </a:lnTo>
                  <a:lnTo>
                    <a:pt x="12768" y="827"/>
                  </a:lnTo>
                  <a:lnTo>
                    <a:pt x="12299" y="965"/>
                  </a:lnTo>
                  <a:lnTo>
                    <a:pt x="11831" y="1158"/>
                  </a:lnTo>
                  <a:lnTo>
                    <a:pt x="11389" y="1351"/>
                  </a:lnTo>
                  <a:lnTo>
                    <a:pt x="10921" y="1544"/>
                  </a:lnTo>
                  <a:lnTo>
                    <a:pt x="10507" y="1792"/>
                  </a:lnTo>
                  <a:lnTo>
                    <a:pt x="10066" y="2013"/>
                  </a:lnTo>
                  <a:lnTo>
                    <a:pt x="9652" y="2289"/>
                  </a:lnTo>
                  <a:lnTo>
                    <a:pt x="9238" y="2565"/>
                  </a:lnTo>
                  <a:lnTo>
                    <a:pt x="8825" y="2868"/>
                  </a:lnTo>
                  <a:lnTo>
                    <a:pt x="8439" y="3171"/>
                  </a:lnTo>
                  <a:lnTo>
                    <a:pt x="8053" y="3502"/>
                  </a:lnTo>
                  <a:lnTo>
                    <a:pt x="7667" y="3861"/>
                  </a:lnTo>
                  <a:lnTo>
                    <a:pt x="7308" y="4219"/>
                  </a:lnTo>
                  <a:lnTo>
                    <a:pt x="6950" y="4605"/>
                  </a:lnTo>
                  <a:lnTo>
                    <a:pt x="6591" y="5019"/>
                  </a:lnTo>
                  <a:lnTo>
                    <a:pt x="6260" y="5433"/>
                  </a:lnTo>
                  <a:lnTo>
                    <a:pt x="5929" y="5846"/>
                  </a:lnTo>
                  <a:lnTo>
                    <a:pt x="5598" y="6315"/>
                  </a:lnTo>
                  <a:lnTo>
                    <a:pt x="5295" y="6784"/>
                  </a:lnTo>
                  <a:lnTo>
                    <a:pt x="4992" y="7253"/>
                  </a:lnTo>
                  <a:lnTo>
                    <a:pt x="4688" y="7749"/>
                  </a:lnTo>
                  <a:lnTo>
                    <a:pt x="4137" y="8797"/>
                  </a:lnTo>
                  <a:lnTo>
                    <a:pt x="3613" y="9928"/>
                  </a:lnTo>
                  <a:lnTo>
                    <a:pt x="3144" y="11086"/>
                  </a:lnTo>
                  <a:lnTo>
                    <a:pt x="2841" y="11968"/>
                  </a:lnTo>
                  <a:lnTo>
                    <a:pt x="2537" y="12851"/>
                  </a:lnTo>
                  <a:lnTo>
                    <a:pt x="2289" y="13706"/>
                  </a:lnTo>
                  <a:lnTo>
                    <a:pt x="2096" y="14533"/>
                  </a:lnTo>
                  <a:lnTo>
                    <a:pt x="1903" y="15360"/>
                  </a:lnTo>
                  <a:lnTo>
                    <a:pt x="1738" y="16105"/>
                  </a:lnTo>
                  <a:lnTo>
                    <a:pt x="1489" y="17511"/>
                  </a:lnTo>
                  <a:lnTo>
                    <a:pt x="1324" y="18725"/>
                  </a:lnTo>
                  <a:lnTo>
                    <a:pt x="1214" y="19635"/>
                  </a:lnTo>
                  <a:lnTo>
                    <a:pt x="1158" y="20545"/>
                  </a:lnTo>
                  <a:lnTo>
                    <a:pt x="0" y="156801"/>
                  </a:lnTo>
                  <a:lnTo>
                    <a:pt x="883" y="156884"/>
                  </a:lnTo>
                  <a:lnTo>
                    <a:pt x="4826" y="157242"/>
                  </a:lnTo>
                  <a:lnTo>
                    <a:pt x="8852" y="157573"/>
                  </a:lnTo>
                  <a:lnTo>
                    <a:pt x="12906" y="157904"/>
                  </a:lnTo>
                  <a:lnTo>
                    <a:pt x="17015" y="158208"/>
                  </a:lnTo>
                  <a:lnTo>
                    <a:pt x="21152" y="158511"/>
                  </a:lnTo>
                  <a:lnTo>
                    <a:pt x="25343" y="158787"/>
                  </a:lnTo>
                  <a:lnTo>
                    <a:pt x="33809" y="159283"/>
                  </a:lnTo>
                  <a:lnTo>
                    <a:pt x="42413" y="159752"/>
                  </a:lnTo>
                  <a:lnTo>
                    <a:pt x="51127" y="160165"/>
                  </a:lnTo>
                  <a:lnTo>
                    <a:pt x="59952" y="160524"/>
                  </a:lnTo>
                  <a:lnTo>
                    <a:pt x="68804" y="160855"/>
                  </a:lnTo>
                  <a:lnTo>
                    <a:pt x="77739" y="161103"/>
                  </a:lnTo>
                  <a:lnTo>
                    <a:pt x="86701" y="161324"/>
                  </a:lnTo>
                  <a:lnTo>
                    <a:pt x="95664" y="161517"/>
                  </a:lnTo>
                  <a:lnTo>
                    <a:pt x="104599" y="161655"/>
                  </a:lnTo>
                  <a:lnTo>
                    <a:pt x="113534" y="161765"/>
                  </a:lnTo>
                  <a:lnTo>
                    <a:pt x="122413" y="161848"/>
                  </a:lnTo>
                  <a:lnTo>
                    <a:pt x="131238" y="161903"/>
                  </a:lnTo>
                  <a:lnTo>
                    <a:pt x="139980" y="161903"/>
                  </a:lnTo>
                  <a:lnTo>
                    <a:pt x="153272" y="161875"/>
                  </a:lnTo>
                  <a:lnTo>
                    <a:pt x="166260" y="161793"/>
                  </a:lnTo>
                  <a:lnTo>
                    <a:pt x="178863" y="161655"/>
                  </a:lnTo>
                  <a:lnTo>
                    <a:pt x="190969" y="161462"/>
                  </a:lnTo>
                  <a:lnTo>
                    <a:pt x="202551" y="161269"/>
                  </a:lnTo>
                  <a:lnTo>
                    <a:pt x="213527" y="161020"/>
                  </a:lnTo>
                  <a:lnTo>
                    <a:pt x="223813" y="160772"/>
                  </a:lnTo>
                  <a:lnTo>
                    <a:pt x="233327" y="160496"/>
                  </a:lnTo>
                  <a:lnTo>
                    <a:pt x="242041" y="160221"/>
                  </a:lnTo>
                  <a:lnTo>
                    <a:pt x="249845" y="159972"/>
                  </a:lnTo>
                  <a:lnTo>
                    <a:pt x="262448" y="159504"/>
                  </a:lnTo>
                  <a:lnTo>
                    <a:pt x="270583" y="159173"/>
                  </a:lnTo>
                  <a:lnTo>
                    <a:pt x="273672" y="159035"/>
                  </a:lnTo>
                  <a:lnTo>
                    <a:pt x="274582" y="159007"/>
                  </a:lnTo>
                  <a:lnTo>
                    <a:pt x="274526" y="135291"/>
                  </a:lnTo>
                  <a:lnTo>
                    <a:pt x="274554" y="134078"/>
                  </a:lnTo>
                  <a:lnTo>
                    <a:pt x="274554" y="132892"/>
                  </a:lnTo>
                  <a:lnTo>
                    <a:pt x="274499" y="131789"/>
                  </a:lnTo>
                  <a:lnTo>
                    <a:pt x="274416" y="130714"/>
                  </a:lnTo>
                  <a:lnTo>
                    <a:pt x="274278" y="129693"/>
                  </a:lnTo>
                  <a:lnTo>
                    <a:pt x="274085" y="128700"/>
                  </a:lnTo>
                  <a:lnTo>
                    <a:pt x="273865" y="127763"/>
                  </a:lnTo>
                  <a:lnTo>
                    <a:pt x="273616" y="126880"/>
                  </a:lnTo>
                  <a:lnTo>
                    <a:pt x="273341" y="126026"/>
                  </a:lnTo>
                  <a:lnTo>
                    <a:pt x="273037" y="125226"/>
                  </a:lnTo>
                  <a:lnTo>
                    <a:pt x="272706" y="124481"/>
                  </a:lnTo>
                  <a:lnTo>
                    <a:pt x="272348" y="123764"/>
                  </a:lnTo>
                  <a:lnTo>
                    <a:pt x="271989" y="123102"/>
                  </a:lnTo>
                  <a:lnTo>
                    <a:pt x="271603" y="122441"/>
                  </a:lnTo>
                  <a:lnTo>
                    <a:pt x="271217" y="121861"/>
                  </a:lnTo>
                  <a:lnTo>
                    <a:pt x="270804" y="121310"/>
                  </a:lnTo>
                  <a:lnTo>
                    <a:pt x="270418" y="120786"/>
                  </a:lnTo>
                  <a:lnTo>
                    <a:pt x="270004" y="120317"/>
                  </a:lnTo>
                  <a:lnTo>
                    <a:pt x="269618" y="119876"/>
                  </a:lnTo>
                  <a:lnTo>
                    <a:pt x="269232" y="119462"/>
                  </a:lnTo>
                  <a:lnTo>
                    <a:pt x="268846" y="119076"/>
                  </a:lnTo>
                  <a:lnTo>
                    <a:pt x="268460" y="118745"/>
                  </a:lnTo>
                  <a:lnTo>
                    <a:pt x="267770" y="118166"/>
                  </a:lnTo>
                  <a:lnTo>
                    <a:pt x="267191" y="117725"/>
                  </a:lnTo>
                  <a:lnTo>
                    <a:pt x="266695" y="117394"/>
                  </a:lnTo>
                  <a:lnTo>
                    <a:pt x="266364" y="117201"/>
                  </a:lnTo>
                  <a:lnTo>
                    <a:pt x="266198" y="117091"/>
                  </a:lnTo>
                  <a:lnTo>
                    <a:pt x="227756" y="99579"/>
                  </a:lnTo>
                  <a:lnTo>
                    <a:pt x="204592" y="30252"/>
                  </a:lnTo>
                  <a:lnTo>
                    <a:pt x="201807" y="21041"/>
                  </a:lnTo>
                  <a:lnTo>
                    <a:pt x="199931" y="15057"/>
                  </a:lnTo>
                  <a:lnTo>
                    <a:pt x="199656" y="14285"/>
                  </a:lnTo>
                  <a:lnTo>
                    <a:pt x="199352" y="13540"/>
                  </a:lnTo>
                  <a:lnTo>
                    <a:pt x="199021" y="12796"/>
                  </a:lnTo>
                  <a:lnTo>
                    <a:pt x="198663" y="12106"/>
                  </a:lnTo>
                  <a:lnTo>
                    <a:pt x="198249" y="11444"/>
                  </a:lnTo>
                  <a:lnTo>
                    <a:pt x="197836" y="10782"/>
                  </a:lnTo>
                  <a:lnTo>
                    <a:pt x="197367" y="10176"/>
                  </a:lnTo>
                  <a:lnTo>
                    <a:pt x="196870" y="9569"/>
                  </a:lnTo>
                  <a:lnTo>
                    <a:pt x="196346" y="8990"/>
                  </a:lnTo>
                  <a:lnTo>
                    <a:pt x="195823" y="8466"/>
                  </a:lnTo>
                  <a:lnTo>
                    <a:pt x="195243" y="7942"/>
                  </a:lnTo>
                  <a:lnTo>
                    <a:pt x="194664" y="7446"/>
                  </a:lnTo>
                  <a:lnTo>
                    <a:pt x="194058" y="6977"/>
                  </a:lnTo>
                  <a:lnTo>
                    <a:pt x="193423" y="6508"/>
                  </a:lnTo>
                  <a:lnTo>
                    <a:pt x="192789" y="6094"/>
                  </a:lnTo>
                  <a:lnTo>
                    <a:pt x="192127" y="5708"/>
                  </a:lnTo>
                  <a:lnTo>
                    <a:pt x="191438" y="5322"/>
                  </a:lnTo>
                  <a:lnTo>
                    <a:pt x="190748" y="4964"/>
                  </a:lnTo>
                  <a:lnTo>
                    <a:pt x="190059" y="4660"/>
                  </a:lnTo>
                  <a:lnTo>
                    <a:pt x="189342" y="4357"/>
                  </a:lnTo>
                  <a:lnTo>
                    <a:pt x="188625" y="4081"/>
                  </a:lnTo>
                  <a:lnTo>
                    <a:pt x="187880" y="3806"/>
                  </a:lnTo>
                  <a:lnTo>
                    <a:pt x="187163" y="3585"/>
                  </a:lnTo>
                  <a:lnTo>
                    <a:pt x="186419" y="3364"/>
                  </a:lnTo>
                  <a:lnTo>
                    <a:pt x="185674" y="3199"/>
                  </a:lnTo>
                  <a:lnTo>
                    <a:pt x="184902" y="3033"/>
                  </a:lnTo>
                  <a:lnTo>
                    <a:pt x="184158" y="2896"/>
                  </a:lnTo>
                  <a:lnTo>
                    <a:pt x="183413" y="2758"/>
                  </a:lnTo>
                  <a:lnTo>
                    <a:pt x="182668" y="2675"/>
                  </a:lnTo>
                  <a:lnTo>
                    <a:pt x="181924" y="2592"/>
                  </a:lnTo>
                  <a:lnTo>
                    <a:pt x="181179" y="2537"/>
                  </a:lnTo>
                  <a:lnTo>
                    <a:pt x="180435" y="2509"/>
                  </a:lnTo>
                  <a:lnTo>
                    <a:pt x="163447" y="2151"/>
                  </a:lnTo>
                  <a:lnTo>
                    <a:pt x="140972" y="1655"/>
                  </a:lnTo>
                  <a:lnTo>
                    <a:pt x="115216" y="1158"/>
                  </a:lnTo>
                  <a:lnTo>
                    <a:pt x="88411" y="662"/>
                  </a:lnTo>
                  <a:lnTo>
                    <a:pt x="75340" y="441"/>
                  </a:lnTo>
                  <a:lnTo>
                    <a:pt x="62792" y="276"/>
                  </a:lnTo>
                  <a:lnTo>
                    <a:pt x="51127" y="138"/>
                  </a:lnTo>
                  <a:lnTo>
                    <a:pt x="40593" y="28"/>
                  </a:lnTo>
                  <a:lnTo>
                    <a:pt x="31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1086823" y="1652276"/>
              <a:ext cx="2421677" cy="23310"/>
            </a:xfrm>
            <a:custGeom>
              <a:rect b="b" l="l" r="r" t="t"/>
              <a:pathLst>
                <a:path extrusionOk="0" h="1904" w="197809">
                  <a:moveTo>
                    <a:pt x="0" y="0"/>
                  </a:moveTo>
                  <a:lnTo>
                    <a:pt x="0" y="1903"/>
                  </a:lnTo>
                  <a:lnTo>
                    <a:pt x="197808" y="1903"/>
                  </a:lnTo>
                  <a:lnTo>
                    <a:pt x="19780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3033135" y="1664090"/>
              <a:ext cx="23640" cy="1748817"/>
            </a:xfrm>
            <a:custGeom>
              <a:rect b="b" l="l" r="r" t="t"/>
              <a:pathLst>
                <a:path extrusionOk="0" h="142848" w="1931">
                  <a:moveTo>
                    <a:pt x="0" y="1"/>
                  </a:moveTo>
                  <a:lnTo>
                    <a:pt x="0" y="142848"/>
                  </a:lnTo>
                  <a:lnTo>
                    <a:pt x="1931" y="142848"/>
                  </a:lnTo>
                  <a:lnTo>
                    <a:pt x="1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3224216" y="1769767"/>
              <a:ext cx="612101" cy="892980"/>
            </a:xfrm>
            <a:custGeom>
              <a:rect b="b" l="l" r="r" t="t"/>
              <a:pathLst>
                <a:path extrusionOk="0" h="72941" w="49998">
                  <a:moveTo>
                    <a:pt x="1" y="0"/>
                  </a:moveTo>
                  <a:lnTo>
                    <a:pt x="1" y="72940"/>
                  </a:lnTo>
                  <a:lnTo>
                    <a:pt x="49997" y="72940"/>
                  </a:lnTo>
                  <a:lnTo>
                    <a:pt x="25509" y="0"/>
                  </a:lnTo>
                  <a:close/>
                </a:path>
              </a:pathLst>
            </a:custGeom>
            <a:solidFill>
              <a:srgbClr val="BD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3212402" y="1757941"/>
              <a:ext cx="640111" cy="916620"/>
            </a:xfrm>
            <a:custGeom>
              <a:rect b="b" l="l" r="r" t="t"/>
              <a:pathLst>
                <a:path extrusionOk="0" h="74872" w="52286">
                  <a:moveTo>
                    <a:pt x="25785" y="1904"/>
                  </a:moveTo>
                  <a:lnTo>
                    <a:pt x="49611" y="72941"/>
                  </a:lnTo>
                  <a:lnTo>
                    <a:pt x="1931" y="72941"/>
                  </a:lnTo>
                  <a:lnTo>
                    <a:pt x="1931" y="1904"/>
                  </a:lnTo>
                  <a:close/>
                  <a:moveTo>
                    <a:pt x="0" y="1"/>
                  </a:moveTo>
                  <a:lnTo>
                    <a:pt x="0" y="74872"/>
                  </a:lnTo>
                  <a:lnTo>
                    <a:pt x="52286" y="74872"/>
                  </a:lnTo>
                  <a:lnTo>
                    <a:pt x="2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3449405" y="1769767"/>
              <a:ext cx="386912" cy="892980"/>
            </a:xfrm>
            <a:custGeom>
              <a:rect b="b" l="l" r="r" t="t"/>
              <a:pathLst>
                <a:path extrusionOk="0" h="72941" w="31604">
                  <a:moveTo>
                    <a:pt x="0" y="0"/>
                  </a:moveTo>
                  <a:lnTo>
                    <a:pt x="13899" y="72940"/>
                  </a:lnTo>
                  <a:lnTo>
                    <a:pt x="31603" y="72940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CCF0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3435228" y="1757941"/>
              <a:ext cx="417286" cy="916620"/>
            </a:xfrm>
            <a:custGeom>
              <a:rect b="b" l="l" r="r" t="t"/>
              <a:pathLst>
                <a:path extrusionOk="0" h="74872" w="34085">
                  <a:moveTo>
                    <a:pt x="7584" y="1904"/>
                  </a:moveTo>
                  <a:lnTo>
                    <a:pt x="31410" y="72941"/>
                  </a:lnTo>
                  <a:lnTo>
                    <a:pt x="15857" y="72941"/>
                  </a:lnTo>
                  <a:lnTo>
                    <a:pt x="2317" y="1904"/>
                  </a:lnTo>
                  <a:close/>
                  <a:moveTo>
                    <a:pt x="0" y="1"/>
                  </a:moveTo>
                  <a:lnTo>
                    <a:pt x="14257" y="74872"/>
                  </a:lnTo>
                  <a:lnTo>
                    <a:pt x="34085" y="74872"/>
                  </a:lnTo>
                  <a:lnTo>
                    <a:pt x="8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1075339" y="2605000"/>
              <a:ext cx="1969622" cy="23653"/>
            </a:xfrm>
            <a:custGeom>
              <a:rect b="b" l="l" r="r" t="t"/>
              <a:pathLst>
                <a:path extrusionOk="0" h="1932" w="160884">
                  <a:moveTo>
                    <a:pt x="1" y="1"/>
                  </a:moveTo>
                  <a:lnTo>
                    <a:pt x="1" y="1931"/>
                  </a:lnTo>
                  <a:lnTo>
                    <a:pt x="160883" y="1931"/>
                  </a:lnTo>
                  <a:lnTo>
                    <a:pt x="1608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1075339" y="2710677"/>
              <a:ext cx="1969622" cy="23310"/>
            </a:xfrm>
            <a:custGeom>
              <a:rect b="b" l="l" r="r" t="t"/>
              <a:pathLst>
                <a:path extrusionOk="0" h="1904" w="160884">
                  <a:moveTo>
                    <a:pt x="1" y="0"/>
                  </a:moveTo>
                  <a:lnTo>
                    <a:pt x="1" y="1903"/>
                  </a:lnTo>
                  <a:lnTo>
                    <a:pt x="160883" y="1903"/>
                  </a:lnTo>
                  <a:lnTo>
                    <a:pt x="1608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1075339" y="2616826"/>
              <a:ext cx="1969622" cy="105677"/>
            </a:xfrm>
            <a:custGeom>
              <a:rect b="b" l="l" r="r" t="t"/>
              <a:pathLst>
                <a:path extrusionOk="0" h="8632" w="160884">
                  <a:moveTo>
                    <a:pt x="1" y="0"/>
                  </a:moveTo>
                  <a:lnTo>
                    <a:pt x="1" y="8632"/>
                  </a:lnTo>
                  <a:lnTo>
                    <a:pt x="160883" y="8632"/>
                  </a:lnTo>
                  <a:lnTo>
                    <a:pt x="160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1063868" y="2605000"/>
              <a:ext cx="1992908" cy="128987"/>
            </a:xfrm>
            <a:custGeom>
              <a:rect b="b" l="l" r="r" t="t"/>
              <a:pathLst>
                <a:path extrusionOk="0" h="10536" w="162786">
                  <a:moveTo>
                    <a:pt x="160855" y="1931"/>
                  </a:moveTo>
                  <a:lnTo>
                    <a:pt x="160855" y="8632"/>
                  </a:lnTo>
                  <a:lnTo>
                    <a:pt x="1903" y="8632"/>
                  </a:lnTo>
                  <a:lnTo>
                    <a:pt x="1903" y="1931"/>
                  </a:lnTo>
                  <a:close/>
                  <a:moveTo>
                    <a:pt x="0" y="1"/>
                  </a:moveTo>
                  <a:lnTo>
                    <a:pt x="0" y="10535"/>
                  </a:lnTo>
                  <a:lnTo>
                    <a:pt x="162786" y="10535"/>
                  </a:lnTo>
                  <a:lnTo>
                    <a:pt x="162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4208685" y="3099266"/>
              <a:ext cx="198524" cy="184678"/>
            </a:xfrm>
            <a:custGeom>
              <a:rect b="b" l="l" r="r" t="t"/>
              <a:pathLst>
                <a:path extrusionOk="0" h="15085" w="16216">
                  <a:moveTo>
                    <a:pt x="8687" y="0"/>
                  </a:moveTo>
                  <a:lnTo>
                    <a:pt x="8191" y="28"/>
                  </a:lnTo>
                  <a:lnTo>
                    <a:pt x="7556" y="83"/>
                  </a:lnTo>
                  <a:lnTo>
                    <a:pt x="6812" y="221"/>
                  </a:lnTo>
                  <a:lnTo>
                    <a:pt x="5984" y="386"/>
                  </a:lnTo>
                  <a:lnTo>
                    <a:pt x="5571" y="497"/>
                  </a:lnTo>
                  <a:lnTo>
                    <a:pt x="5130" y="634"/>
                  </a:lnTo>
                  <a:lnTo>
                    <a:pt x="4688" y="800"/>
                  </a:lnTo>
                  <a:lnTo>
                    <a:pt x="4220" y="965"/>
                  </a:lnTo>
                  <a:lnTo>
                    <a:pt x="3778" y="1186"/>
                  </a:lnTo>
                  <a:lnTo>
                    <a:pt x="3337" y="1407"/>
                  </a:lnTo>
                  <a:lnTo>
                    <a:pt x="2923" y="1655"/>
                  </a:lnTo>
                  <a:lnTo>
                    <a:pt x="2510" y="1958"/>
                  </a:lnTo>
                  <a:lnTo>
                    <a:pt x="2124" y="2289"/>
                  </a:lnTo>
                  <a:lnTo>
                    <a:pt x="1738" y="2648"/>
                  </a:lnTo>
                  <a:lnTo>
                    <a:pt x="1379" y="3034"/>
                  </a:lnTo>
                  <a:lnTo>
                    <a:pt x="1076" y="3447"/>
                  </a:lnTo>
                  <a:lnTo>
                    <a:pt x="800" y="3916"/>
                  </a:lnTo>
                  <a:lnTo>
                    <a:pt x="552" y="4412"/>
                  </a:lnTo>
                  <a:lnTo>
                    <a:pt x="331" y="4964"/>
                  </a:lnTo>
                  <a:lnTo>
                    <a:pt x="166" y="5571"/>
                  </a:lnTo>
                  <a:lnTo>
                    <a:pt x="55" y="6205"/>
                  </a:lnTo>
                  <a:lnTo>
                    <a:pt x="0" y="6894"/>
                  </a:lnTo>
                  <a:lnTo>
                    <a:pt x="0" y="7611"/>
                  </a:lnTo>
                  <a:lnTo>
                    <a:pt x="55" y="8383"/>
                  </a:lnTo>
                  <a:lnTo>
                    <a:pt x="111" y="8797"/>
                  </a:lnTo>
                  <a:lnTo>
                    <a:pt x="166" y="9183"/>
                  </a:lnTo>
                  <a:lnTo>
                    <a:pt x="276" y="9542"/>
                  </a:lnTo>
                  <a:lnTo>
                    <a:pt x="386" y="9873"/>
                  </a:lnTo>
                  <a:lnTo>
                    <a:pt x="524" y="10231"/>
                  </a:lnTo>
                  <a:lnTo>
                    <a:pt x="662" y="10534"/>
                  </a:lnTo>
                  <a:lnTo>
                    <a:pt x="828" y="10838"/>
                  </a:lnTo>
                  <a:lnTo>
                    <a:pt x="993" y="11141"/>
                  </a:lnTo>
                  <a:lnTo>
                    <a:pt x="1214" y="11417"/>
                  </a:lnTo>
                  <a:lnTo>
                    <a:pt x="1407" y="11693"/>
                  </a:lnTo>
                  <a:lnTo>
                    <a:pt x="1655" y="11941"/>
                  </a:lnTo>
                  <a:lnTo>
                    <a:pt x="1876" y="12189"/>
                  </a:lnTo>
                  <a:lnTo>
                    <a:pt x="2124" y="12410"/>
                  </a:lnTo>
                  <a:lnTo>
                    <a:pt x="2400" y="12630"/>
                  </a:lnTo>
                  <a:lnTo>
                    <a:pt x="2951" y="13044"/>
                  </a:lnTo>
                  <a:lnTo>
                    <a:pt x="3558" y="13375"/>
                  </a:lnTo>
                  <a:lnTo>
                    <a:pt x="4220" y="13706"/>
                  </a:lnTo>
                  <a:lnTo>
                    <a:pt x="4881" y="13982"/>
                  </a:lnTo>
                  <a:lnTo>
                    <a:pt x="5571" y="14202"/>
                  </a:lnTo>
                  <a:lnTo>
                    <a:pt x="6288" y="14423"/>
                  </a:lnTo>
                  <a:lnTo>
                    <a:pt x="7005" y="14588"/>
                  </a:lnTo>
                  <a:lnTo>
                    <a:pt x="7749" y="14726"/>
                  </a:lnTo>
                  <a:lnTo>
                    <a:pt x="8466" y="14836"/>
                  </a:lnTo>
                  <a:lnTo>
                    <a:pt x="9211" y="14919"/>
                  </a:lnTo>
                  <a:lnTo>
                    <a:pt x="9928" y="15002"/>
                  </a:lnTo>
                  <a:lnTo>
                    <a:pt x="10645" y="15057"/>
                  </a:lnTo>
                  <a:lnTo>
                    <a:pt x="11334" y="15085"/>
                  </a:lnTo>
                  <a:lnTo>
                    <a:pt x="12658" y="15085"/>
                  </a:lnTo>
                  <a:lnTo>
                    <a:pt x="13816" y="15057"/>
                  </a:lnTo>
                  <a:lnTo>
                    <a:pt x="14809" y="14974"/>
                  </a:lnTo>
                  <a:lnTo>
                    <a:pt x="15554" y="14919"/>
                  </a:lnTo>
                  <a:lnTo>
                    <a:pt x="16215" y="14836"/>
                  </a:lnTo>
                  <a:lnTo>
                    <a:pt x="16160" y="0"/>
                  </a:lnTo>
                  <a:close/>
                </a:path>
              </a:pathLst>
            </a:custGeom>
            <a:solidFill>
              <a:srgbClr val="FFE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4196871" y="3087440"/>
              <a:ext cx="222152" cy="208318"/>
            </a:xfrm>
            <a:custGeom>
              <a:rect b="b" l="l" r="r" t="t"/>
              <a:pathLst>
                <a:path extrusionOk="0" h="17016" w="18146">
                  <a:moveTo>
                    <a:pt x="16160" y="1904"/>
                  </a:moveTo>
                  <a:lnTo>
                    <a:pt x="16215" y="14948"/>
                  </a:lnTo>
                  <a:lnTo>
                    <a:pt x="15167" y="15030"/>
                  </a:lnTo>
                  <a:lnTo>
                    <a:pt x="13816" y="15085"/>
                  </a:lnTo>
                  <a:lnTo>
                    <a:pt x="12217" y="15085"/>
                  </a:lnTo>
                  <a:lnTo>
                    <a:pt x="11362" y="15030"/>
                  </a:lnTo>
                  <a:lnTo>
                    <a:pt x="10507" y="14975"/>
                  </a:lnTo>
                  <a:lnTo>
                    <a:pt x="9597" y="14865"/>
                  </a:lnTo>
                  <a:lnTo>
                    <a:pt x="8714" y="14727"/>
                  </a:lnTo>
                  <a:lnTo>
                    <a:pt x="7832" y="14534"/>
                  </a:lnTo>
                  <a:lnTo>
                    <a:pt x="6977" y="14313"/>
                  </a:lnTo>
                  <a:lnTo>
                    <a:pt x="6150" y="14038"/>
                  </a:lnTo>
                  <a:lnTo>
                    <a:pt x="5764" y="13872"/>
                  </a:lnTo>
                  <a:lnTo>
                    <a:pt x="5378" y="13707"/>
                  </a:lnTo>
                  <a:lnTo>
                    <a:pt x="4992" y="13514"/>
                  </a:lnTo>
                  <a:lnTo>
                    <a:pt x="4633" y="13293"/>
                  </a:lnTo>
                  <a:lnTo>
                    <a:pt x="4275" y="13072"/>
                  </a:lnTo>
                  <a:lnTo>
                    <a:pt x="3971" y="12852"/>
                  </a:lnTo>
                  <a:lnTo>
                    <a:pt x="3530" y="12493"/>
                  </a:lnTo>
                  <a:lnTo>
                    <a:pt x="3171" y="12107"/>
                  </a:lnTo>
                  <a:lnTo>
                    <a:pt x="2841" y="11693"/>
                  </a:lnTo>
                  <a:lnTo>
                    <a:pt x="2592" y="11252"/>
                  </a:lnTo>
                  <a:lnTo>
                    <a:pt x="2344" y="10811"/>
                  </a:lnTo>
                  <a:lnTo>
                    <a:pt x="2179" y="10315"/>
                  </a:lnTo>
                  <a:lnTo>
                    <a:pt x="2041" y="9791"/>
                  </a:lnTo>
                  <a:lnTo>
                    <a:pt x="1958" y="9267"/>
                  </a:lnTo>
                  <a:lnTo>
                    <a:pt x="1903" y="8522"/>
                  </a:lnTo>
                  <a:lnTo>
                    <a:pt x="1931" y="7805"/>
                  </a:lnTo>
                  <a:lnTo>
                    <a:pt x="1986" y="7143"/>
                  </a:lnTo>
                  <a:lnTo>
                    <a:pt x="2068" y="6812"/>
                  </a:lnTo>
                  <a:lnTo>
                    <a:pt x="2124" y="6509"/>
                  </a:lnTo>
                  <a:lnTo>
                    <a:pt x="2234" y="6206"/>
                  </a:lnTo>
                  <a:lnTo>
                    <a:pt x="2344" y="5902"/>
                  </a:lnTo>
                  <a:lnTo>
                    <a:pt x="2454" y="5627"/>
                  </a:lnTo>
                  <a:lnTo>
                    <a:pt x="2592" y="5351"/>
                  </a:lnTo>
                  <a:lnTo>
                    <a:pt x="2730" y="5103"/>
                  </a:lnTo>
                  <a:lnTo>
                    <a:pt x="2896" y="4854"/>
                  </a:lnTo>
                  <a:lnTo>
                    <a:pt x="3089" y="4606"/>
                  </a:lnTo>
                  <a:lnTo>
                    <a:pt x="3282" y="4386"/>
                  </a:lnTo>
                  <a:lnTo>
                    <a:pt x="3502" y="4165"/>
                  </a:lnTo>
                  <a:lnTo>
                    <a:pt x="3723" y="3944"/>
                  </a:lnTo>
                  <a:lnTo>
                    <a:pt x="4192" y="3586"/>
                  </a:lnTo>
                  <a:lnTo>
                    <a:pt x="4688" y="3255"/>
                  </a:lnTo>
                  <a:lnTo>
                    <a:pt x="5212" y="2979"/>
                  </a:lnTo>
                  <a:lnTo>
                    <a:pt x="5736" y="2731"/>
                  </a:lnTo>
                  <a:lnTo>
                    <a:pt x="6288" y="2538"/>
                  </a:lnTo>
                  <a:lnTo>
                    <a:pt x="6812" y="2373"/>
                  </a:lnTo>
                  <a:lnTo>
                    <a:pt x="7336" y="2235"/>
                  </a:lnTo>
                  <a:lnTo>
                    <a:pt x="7832" y="2152"/>
                  </a:lnTo>
                  <a:lnTo>
                    <a:pt x="8301" y="2069"/>
                  </a:lnTo>
                  <a:lnTo>
                    <a:pt x="9128" y="1959"/>
                  </a:lnTo>
                  <a:lnTo>
                    <a:pt x="9735" y="1931"/>
                  </a:lnTo>
                  <a:lnTo>
                    <a:pt x="10038" y="1904"/>
                  </a:lnTo>
                  <a:close/>
                  <a:moveTo>
                    <a:pt x="9790" y="1"/>
                  </a:moveTo>
                  <a:lnTo>
                    <a:pt x="9128" y="29"/>
                  </a:lnTo>
                  <a:lnTo>
                    <a:pt x="8687" y="84"/>
                  </a:lnTo>
                  <a:lnTo>
                    <a:pt x="8163" y="139"/>
                  </a:lnTo>
                  <a:lnTo>
                    <a:pt x="7584" y="222"/>
                  </a:lnTo>
                  <a:lnTo>
                    <a:pt x="6977" y="359"/>
                  </a:lnTo>
                  <a:lnTo>
                    <a:pt x="6343" y="525"/>
                  </a:lnTo>
                  <a:lnTo>
                    <a:pt x="5681" y="718"/>
                  </a:lnTo>
                  <a:lnTo>
                    <a:pt x="5019" y="966"/>
                  </a:lnTo>
                  <a:lnTo>
                    <a:pt x="4357" y="1269"/>
                  </a:lnTo>
                  <a:lnTo>
                    <a:pt x="3695" y="1628"/>
                  </a:lnTo>
                  <a:lnTo>
                    <a:pt x="3365" y="1821"/>
                  </a:lnTo>
                  <a:lnTo>
                    <a:pt x="3061" y="2042"/>
                  </a:lnTo>
                  <a:lnTo>
                    <a:pt x="2758" y="2262"/>
                  </a:lnTo>
                  <a:lnTo>
                    <a:pt x="2454" y="2510"/>
                  </a:lnTo>
                  <a:lnTo>
                    <a:pt x="2151" y="2786"/>
                  </a:lnTo>
                  <a:lnTo>
                    <a:pt x="1875" y="3090"/>
                  </a:lnTo>
                  <a:lnTo>
                    <a:pt x="1600" y="3393"/>
                  </a:lnTo>
                  <a:lnTo>
                    <a:pt x="1351" y="3724"/>
                  </a:lnTo>
                  <a:lnTo>
                    <a:pt x="1131" y="4055"/>
                  </a:lnTo>
                  <a:lnTo>
                    <a:pt x="938" y="4386"/>
                  </a:lnTo>
                  <a:lnTo>
                    <a:pt x="745" y="4744"/>
                  </a:lnTo>
                  <a:lnTo>
                    <a:pt x="579" y="5130"/>
                  </a:lnTo>
                  <a:lnTo>
                    <a:pt x="441" y="5516"/>
                  </a:lnTo>
                  <a:lnTo>
                    <a:pt x="303" y="5902"/>
                  </a:lnTo>
                  <a:lnTo>
                    <a:pt x="193" y="6316"/>
                  </a:lnTo>
                  <a:lnTo>
                    <a:pt x="110" y="6730"/>
                  </a:lnTo>
                  <a:lnTo>
                    <a:pt x="55" y="7143"/>
                  </a:lnTo>
                  <a:lnTo>
                    <a:pt x="28" y="7585"/>
                  </a:lnTo>
                  <a:lnTo>
                    <a:pt x="0" y="8053"/>
                  </a:lnTo>
                  <a:lnTo>
                    <a:pt x="0" y="8495"/>
                  </a:lnTo>
                  <a:lnTo>
                    <a:pt x="28" y="8991"/>
                  </a:lnTo>
                  <a:lnTo>
                    <a:pt x="55" y="9460"/>
                  </a:lnTo>
                  <a:lnTo>
                    <a:pt x="110" y="9846"/>
                  </a:lnTo>
                  <a:lnTo>
                    <a:pt x="166" y="10204"/>
                  </a:lnTo>
                  <a:lnTo>
                    <a:pt x="248" y="10563"/>
                  </a:lnTo>
                  <a:lnTo>
                    <a:pt x="359" y="10894"/>
                  </a:lnTo>
                  <a:lnTo>
                    <a:pt x="469" y="11225"/>
                  </a:lnTo>
                  <a:lnTo>
                    <a:pt x="607" y="11556"/>
                  </a:lnTo>
                  <a:lnTo>
                    <a:pt x="745" y="11887"/>
                  </a:lnTo>
                  <a:lnTo>
                    <a:pt x="910" y="12190"/>
                  </a:lnTo>
                  <a:lnTo>
                    <a:pt x="1076" y="12493"/>
                  </a:lnTo>
                  <a:lnTo>
                    <a:pt x="1269" y="12797"/>
                  </a:lnTo>
                  <a:lnTo>
                    <a:pt x="1489" y="13072"/>
                  </a:lnTo>
                  <a:lnTo>
                    <a:pt x="1710" y="13348"/>
                  </a:lnTo>
                  <a:lnTo>
                    <a:pt x="1958" y="13624"/>
                  </a:lnTo>
                  <a:lnTo>
                    <a:pt x="2206" y="13872"/>
                  </a:lnTo>
                  <a:lnTo>
                    <a:pt x="2482" y="14120"/>
                  </a:lnTo>
                  <a:lnTo>
                    <a:pt x="2785" y="14368"/>
                  </a:lnTo>
                  <a:lnTo>
                    <a:pt x="3337" y="14755"/>
                  </a:lnTo>
                  <a:lnTo>
                    <a:pt x="3916" y="15113"/>
                  </a:lnTo>
                  <a:lnTo>
                    <a:pt x="4523" y="15416"/>
                  </a:lnTo>
                  <a:lnTo>
                    <a:pt x="5129" y="15692"/>
                  </a:lnTo>
                  <a:lnTo>
                    <a:pt x="5791" y="15940"/>
                  </a:lnTo>
                  <a:lnTo>
                    <a:pt x="6453" y="16161"/>
                  </a:lnTo>
                  <a:lnTo>
                    <a:pt x="7143" y="16354"/>
                  </a:lnTo>
                  <a:lnTo>
                    <a:pt x="7832" y="16519"/>
                  </a:lnTo>
                  <a:lnTo>
                    <a:pt x="8521" y="16630"/>
                  </a:lnTo>
                  <a:lnTo>
                    <a:pt x="9238" y="16740"/>
                  </a:lnTo>
                  <a:lnTo>
                    <a:pt x="9928" y="16850"/>
                  </a:lnTo>
                  <a:lnTo>
                    <a:pt x="10617" y="16905"/>
                  </a:lnTo>
                  <a:lnTo>
                    <a:pt x="11941" y="16988"/>
                  </a:lnTo>
                  <a:lnTo>
                    <a:pt x="13209" y="17016"/>
                  </a:lnTo>
                  <a:lnTo>
                    <a:pt x="14009" y="17016"/>
                  </a:lnTo>
                  <a:lnTo>
                    <a:pt x="14781" y="16988"/>
                  </a:lnTo>
                  <a:lnTo>
                    <a:pt x="16050" y="16905"/>
                  </a:lnTo>
                  <a:lnTo>
                    <a:pt x="16932" y="16823"/>
                  </a:lnTo>
                  <a:lnTo>
                    <a:pt x="17318" y="16768"/>
                  </a:lnTo>
                  <a:lnTo>
                    <a:pt x="18146" y="16657"/>
                  </a:lnTo>
                  <a:lnTo>
                    <a:pt x="18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4308277" y="3099266"/>
              <a:ext cx="23640" cy="182658"/>
            </a:xfrm>
            <a:custGeom>
              <a:rect b="b" l="l" r="r" t="t"/>
              <a:pathLst>
                <a:path extrusionOk="0" h="14920" w="1931">
                  <a:moveTo>
                    <a:pt x="0" y="0"/>
                  </a:moveTo>
                  <a:lnTo>
                    <a:pt x="0" y="14919"/>
                  </a:lnTo>
                  <a:lnTo>
                    <a:pt x="1931" y="14919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1075339" y="1674389"/>
              <a:ext cx="1969622" cy="952748"/>
            </a:xfrm>
            <a:custGeom>
              <a:rect b="b" l="l" r="r" t="t"/>
              <a:pathLst>
                <a:path extrusionOk="0" h="77823" w="160884">
                  <a:moveTo>
                    <a:pt x="938" y="1"/>
                  </a:moveTo>
                  <a:lnTo>
                    <a:pt x="800" y="1076"/>
                  </a:lnTo>
                  <a:lnTo>
                    <a:pt x="718" y="1876"/>
                  </a:lnTo>
                  <a:lnTo>
                    <a:pt x="663" y="2565"/>
                  </a:lnTo>
                  <a:lnTo>
                    <a:pt x="1" y="77822"/>
                  </a:lnTo>
                  <a:lnTo>
                    <a:pt x="160883" y="77822"/>
                  </a:lnTo>
                  <a:lnTo>
                    <a:pt x="160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3412261" y="3188722"/>
              <a:ext cx="593529" cy="593529"/>
            </a:xfrm>
            <a:custGeom>
              <a:rect b="b" l="l" r="r" t="t"/>
              <a:pathLst>
                <a:path extrusionOk="0" h="48481" w="48481">
                  <a:moveTo>
                    <a:pt x="24241" y="1"/>
                  </a:moveTo>
                  <a:lnTo>
                    <a:pt x="23000" y="29"/>
                  </a:lnTo>
                  <a:lnTo>
                    <a:pt x="21759" y="139"/>
                  </a:lnTo>
                  <a:lnTo>
                    <a:pt x="20545" y="277"/>
                  </a:lnTo>
                  <a:lnTo>
                    <a:pt x="19360" y="497"/>
                  </a:lnTo>
                  <a:lnTo>
                    <a:pt x="18174" y="773"/>
                  </a:lnTo>
                  <a:lnTo>
                    <a:pt x="17016" y="1104"/>
                  </a:lnTo>
                  <a:lnTo>
                    <a:pt x="15913" y="1490"/>
                  </a:lnTo>
                  <a:lnTo>
                    <a:pt x="14810" y="1904"/>
                  </a:lnTo>
                  <a:lnTo>
                    <a:pt x="13734" y="2400"/>
                  </a:lnTo>
                  <a:lnTo>
                    <a:pt x="12686" y="2924"/>
                  </a:lnTo>
                  <a:lnTo>
                    <a:pt x="11666" y="3531"/>
                  </a:lnTo>
                  <a:lnTo>
                    <a:pt x="10673" y="4137"/>
                  </a:lnTo>
                  <a:lnTo>
                    <a:pt x="9735" y="4827"/>
                  </a:lnTo>
                  <a:lnTo>
                    <a:pt x="8825" y="5544"/>
                  </a:lnTo>
                  <a:lnTo>
                    <a:pt x="7943" y="6316"/>
                  </a:lnTo>
                  <a:lnTo>
                    <a:pt x="7088" y="7116"/>
                  </a:lnTo>
                  <a:lnTo>
                    <a:pt x="6288" y="7943"/>
                  </a:lnTo>
                  <a:lnTo>
                    <a:pt x="5544" y="8826"/>
                  </a:lnTo>
                  <a:lnTo>
                    <a:pt x="4827" y="9736"/>
                  </a:lnTo>
                  <a:lnTo>
                    <a:pt x="4137" y="10701"/>
                  </a:lnTo>
                  <a:lnTo>
                    <a:pt x="3503" y="11666"/>
                  </a:lnTo>
                  <a:lnTo>
                    <a:pt x="2924" y="12686"/>
                  </a:lnTo>
                  <a:lnTo>
                    <a:pt x="2400" y="13734"/>
                  </a:lnTo>
                  <a:lnTo>
                    <a:pt x="1904" y="14810"/>
                  </a:lnTo>
                  <a:lnTo>
                    <a:pt x="1462" y="15913"/>
                  </a:lnTo>
                  <a:lnTo>
                    <a:pt x="1076" y="17043"/>
                  </a:lnTo>
                  <a:lnTo>
                    <a:pt x="773" y="18202"/>
                  </a:lnTo>
                  <a:lnTo>
                    <a:pt x="497" y="19360"/>
                  </a:lnTo>
                  <a:lnTo>
                    <a:pt x="277" y="20546"/>
                  </a:lnTo>
                  <a:lnTo>
                    <a:pt x="139" y="21759"/>
                  </a:lnTo>
                  <a:lnTo>
                    <a:pt x="28" y="23000"/>
                  </a:lnTo>
                  <a:lnTo>
                    <a:pt x="1" y="24241"/>
                  </a:lnTo>
                  <a:lnTo>
                    <a:pt x="28" y="25482"/>
                  </a:lnTo>
                  <a:lnTo>
                    <a:pt x="139" y="26723"/>
                  </a:lnTo>
                  <a:lnTo>
                    <a:pt x="277" y="27936"/>
                  </a:lnTo>
                  <a:lnTo>
                    <a:pt x="497" y="29122"/>
                  </a:lnTo>
                  <a:lnTo>
                    <a:pt x="773" y="30308"/>
                  </a:lnTo>
                  <a:lnTo>
                    <a:pt x="1076" y="31438"/>
                  </a:lnTo>
                  <a:lnTo>
                    <a:pt x="1462" y="32569"/>
                  </a:lnTo>
                  <a:lnTo>
                    <a:pt x="1904" y="33672"/>
                  </a:lnTo>
                  <a:lnTo>
                    <a:pt x="2400" y="34748"/>
                  </a:lnTo>
                  <a:lnTo>
                    <a:pt x="2924" y="35796"/>
                  </a:lnTo>
                  <a:lnTo>
                    <a:pt x="3503" y="36816"/>
                  </a:lnTo>
                  <a:lnTo>
                    <a:pt x="4137" y="37809"/>
                  </a:lnTo>
                  <a:lnTo>
                    <a:pt x="4827" y="38746"/>
                  </a:lnTo>
                  <a:lnTo>
                    <a:pt x="5544" y="39656"/>
                  </a:lnTo>
                  <a:lnTo>
                    <a:pt x="6288" y="40539"/>
                  </a:lnTo>
                  <a:lnTo>
                    <a:pt x="7088" y="41394"/>
                  </a:lnTo>
                  <a:lnTo>
                    <a:pt x="7943" y="42193"/>
                  </a:lnTo>
                  <a:lnTo>
                    <a:pt x="8825" y="42938"/>
                  </a:lnTo>
                  <a:lnTo>
                    <a:pt x="9735" y="43655"/>
                  </a:lnTo>
                  <a:lnTo>
                    <a:pt x="10673" y="44344"/>
                  </a:lnTo>
                  <a:lnTo>
                    <a:pt x="11666" y="44979"/>
                  </a:lnTo>
                  <a:lnTo>
                    <a:pt x="12686" y="45558"/>
                  </a:lnTo>
                  <a:lnTo>
                    <a:pt x="13734" y="46082"/>
                  </a:lnTo>
                  <a:lnTo>
                    <a:pt x="14810" y="46578"/>
                  </a:lnTo>
                  <a:lnTo>
                    <a:pt x="15913" y="47019"/>
                  </a:lnTo>
                  <a:lnTo>
                    <a:pt x="17016" y="47378"/>
                  </a:lnTo>
                  <a:lnTo>
                    <a:pt x="18174" y="47709"/>
                  </a:lnTo>
                  <a:lnTo>
                    <a:pt x="19360" y="47984"/>
                  </a:lnTo>
                  <a:lnTo>
                    <a:pt x="20545" y="48205"/>
                  </a:lnTo>
                  <a:lnTo>
                    <a:pt x="21759" y="48343"/>
                  </a:lnTo>
                  <a:lnTo>
                    <a:pt x="23000" y="48453"/>
                  </a:lnTo>
                  <a:lnTo>
                    <a:pt x="24241" y="48481"/>
                  </a:lnTo>
                  <a:lnTo>
                    <a:pt x="25482" y="48453"/>
                  </a:lnTo>
                  <a:lnTo>
                    <a:pt x="26723" y="48343"/>
                  </a:lnTo>
                  <a:lnTo>
                    <a:pt x="27936" y="48205"/>
                  </a:lnTo>
                  <a:lnTo>
                    <a:pt x="29122" y="47984"/>
                  </a:lnTo>
                  <a:lnTo>
                    <a:pt x="30280" y="47709"/>
                  </a:lnTo>
                  <a:lnTo>
                    <a:pt x="31438" y="47378"/>
                  </a:lnTo>
                  <a:lnTo>
                    <a:pt x="32569" y="47019"/>
                  </a:lnTo>
                  <a:lnTo>
                    <a:pt x="33672" y="46578"/>
                  </a:lnTo>
                  <a:lnTo>
                    <a:pt x="34748" y="46082"/>
                  </a:lnTo>
                  <a:lnTo>
                    <a:pt x="35795" y="45558"/>
                  </a:lnTo>
                  <a:lnTo>
                    <a:pt x="36788" y="44979"/>
                  </a:lnTo>
                  <a:lnTo>
                    <a:pt x="37781" y="44344"/>
                  </a:lnTo>
                  <a:lnTo>
                    <a:pt x="38746" y="43655"/>
                  </a:lnTo>
                  <a:lnTo>
                    <a:pt x="39656" y="42938"/>
                  </a:lnTo>
                  <a:lnTo>
                    <a:pt x="40539" y="42193"/>
                  </a:lnTo>
                  <a:lnTo>
                    <a:pt x="41366" y="41394"/>
                  </a:lnTo>
                  <a:lnTo>
                    <a:pt x="42166" y="40539"/>
                  </a:lnTo>
                  <a:lnTo>
                    <a:pt x="42938" y="39656"/>
                  </a:lnTo>
                  <a:lnTo>
                    <a:pt x="43655" y="38746"/>
                  </a:lnTo>
                  <a:lnTo>
                    <a:pt x="44344" y="37809"/>
                  </a:lnTo>
                  <a:lnTo>
                    <a:pt x="44951" y="36816"/>
                  </a:lnTo>
                  <a:lnTo>
                    <a:pt x="45558" y="35796"/>
                  </a:lnTo>
                  <a:lnTo>
                    <a:pt x="46082" y="34748"/>
                  </a:lnTo>
                  <a:lnTo>
                    <a:pt x="46578" y="33672"/>
                  </a:lnTo>
                  <a:lnTo>
                    <a:pt x="46992" y="32569"/>
                  </a:lnTo>
                  <a:lnTo>
                    <a:pt x="47378" y="31438"/>
                  </a:lnTo>
                  <a:lnTo>
                    <a:pt x="47709" y="30308"/>
                  </a:lnTo>
                  <a:lnTo>
                    <a:pt x="47984" y="29122"/>
                  </a:lnTo>
                  <a:lnTo>
                    <a:pt x="48177" y="27936"/>
                  </a:lnTo>
                  <a:lnTo>
                    <a:pt x="48343" y="26723"/>
                  </a:lnTo>
                  <a:lnTo>
                    <a:pt x="48426" y="25482"/>
                  </a:lnTo>
                  <a:lnTo>
                    <a:pt x="48481" y="24241"/>
                  </a:lnTo>
                  <a:lnTo>
                    <a:pt x="48426" y="23000"/>
                  </a:lnTo>
                  <a:lnTo>
                    <a:pt x="48343" y="21759"/>
                  </a:lnTo>
                  <a:lnTo>
                    <a:pt x="48177" y="20546"/>
                  </a:lnTo>
                  <a:lnTo>
                    <a:pt x="47984" y="19360"/>
                  </a:lnTo>
                  <a:lnTo>
                    <a:pt x="47709" y="18202"/>
                  </a:lnTo>
                  <a:lnTo>
                    <a:pt x="47378" y="17043"/>
                  </a:lnTo>
                  <a:lnTo>
                    <a:pt x="46992" y="15913"/>
                  </a:lnTo>
                  <a:lnTo>
                    <a:pt x="46578" y="14810"/>
                  </a:lnTo>
                  <a:lnTo>
                    <a:pt x="46082" y="13734"/>
                  </a:lnTo>
                  <a:lnTo>
                    <a:pt x="45558" y="12686"/>
                  </a:lnTo>
                  <a:lnTo>
                    <a:pt x="44951" y="11666"/>
                  </a:lnTo>
                  <a:lnTo>
                    <a:pt x="44344" y="10701"/>
                  </a:lnTo>
                  <a:lnTo>
                    <a:pt x="43655" y="9736"/>
                  </a:lnTo>
                  <a:lnTo>
                    <a:pt x="42938" y="8826"/>
                  </a:lnTo>
                  <a:lnTo>
                    <a:pt x="42166" y="7943"/>
                  </a:lnTo>
                  <a:lnTo>
                    <a:pt x="41366" y="7116"/>
                  </a:lnTo>
                  <a:lnTo>
                    <a:pt x="40539" y="6316"/>
                  </a:lnTo>
                  <a:lnTo>
                    <a:pt x="39656" y="5544"/>
                  </a:lnTo>
                  <a:lnTo>
                    <a:pt x="38746" y="4827"/>
                  </a:lnTo>
                  <a:lnTo>
                    <a:pt x="37781" y="4137"/>
                  </a:lnTo>
                  <a:lnTo>
                    <a:pt x="36788" y="3531"/>
                  </a:lnTo>
                  <a:lnTo>
                    <a:pt x="35795" y="2924"/>
                  </a:lnTo>
                  <a:lnTo>
                    <a:pt x="34748" y="2400"/>
                  </a:lnTo>
                  <a:lnTo>
                    <a:pt x="33672" y="1904"/>
                  </a:lnTo>
                  <a:lnTo>
                    <a:pt x="32569" y="1490"/>
                  </a:lnTo>
                  <a:lnTo>
                    <a:pt x="31438" y="1104"/>
                  </a:lnTo>
                  <a:lnTo>
                    <a:pt x="30280" y="773"/>
                  </a:lnTo>
                  <a:lnTo>
                    <a:pt x="29122" y="497"/>
                  </a:lnTo>
                  <a:lnTo>
                    <a:pt x="27936" y="277"/>
                  </a:lnTo>
                  <a:lnTo>
                    <a:pt x="26723" y="139"/>
                  </a:lnTo>
                  <a:lnTo>
                    <a:pt x="25482" y="29"/>
                  </a:lnTo>
                  <a:lnTo>
                    <a:pt x="24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3400117" y="3176908"/>
              <a:ext cx="617487" cy="617157"/>
            </a:xfrm>
            <a:custGeom>
              <a:rect b="b" l="l" r="r" t="t"/>
              <a:pathLst>
                <a:path extrusionOk="0" h="50411" w="50438">
                  <a:moveTo>
                    <a:pt x="25233" y="1959"/>
                  </a:moveTo>
                  <a:lnTo>
                    <a:pt x="26419" y="1986"/>
                  </a:lnTo>
                  <a:lnTo>
                    <a:pt x="27604" y="2069"/>
                  </a:lnTo>
                  <a:lnTo>
                    <a:pt x="28763" y="2235"/>
                  </a:lnTo>
                  <a:lnTo>
                    <a:pt x="29921" y="2428"/>
                  </a:lnTo>
                  <a:lnTo>
                    <a:pt x="31024" y="2676"/>
                  </a:lnTo>
                  <a:lnTo>
                    <a:pt x="32127" y="3007"/>
                  </a:lnTo>
                  <a:lnTo>
                    <a:pt x="33202" y="3365"/>
                  </a:lnTo>
                  <a:lnTo>
                    <a:pt x="34278" y="3779"/>
                  </a:lnTo>
                  <a:lnTo>
                    <a:pt x="35298" y="4248"/>
                  </a:lnTo>
                  <a:lnTo>
                    <a:pt x="36291" y="4772"/>
                  </a:lnTo>
                  <a:lnTo>
                    <a:pt x="37284" y="5323"/>
                  </a:lnTo>
                  <a:lnTo>
                    <a:pt x="38221" y="5930"/>
                  </a:lnTo>
                  <a:lnTo>
                    <a:pt x="39131" y="6592"/>
                  </a:lnTo>
                  <a:lnTo>
                    <a:pt x="40014" y="7281"/>
                  </a:lnTo>
                  <a:lnTo>
                    <a:pt x="40869" y="7998"/>
                  </a:lnTo>
                  <a:lnTo>
                    <a:pt x="41669" y="8770"/>
                  </a:lnTo>
                  <a:lnTo>
                    <a:pt x="42441" y="9570"/>
                  </a:lnTo>
                  <a:lnTo>
                    <a:pt x="43158" y="10425"/>
                  </a:lnTo>
                  <a:lnTo>
                    <a:pt x="43847" y="11307"/>
                  </a:lnTo>
                  <a:lnTo>
                    <a:pt x="44509" y="12217"/>
                  </a:lnTo>
                  <a:lnTo>
                    <a:pt x="45116" y="13155"/>
                  </a:lnTo>
                  <a:lnTo>
                    <a:pt x="45667" y="14120"/>
                  </a:lnTo>
                  <a:lnTo>
                    <a:pt x="46191" y="15140"/>
                  </a:lnTo>
                  <a:lnTo>
                    <a:pt x="46660" y="16161"/>
                  </a:lnTo>
                  <a:lnTo>
                    <a:pt x="47074" y="17209"/>
                  </a:lnTo>
                  <a:lnTo>
                    <a:pt x="47432" y="18312"/>
                  </a:lnTo>
                  <a:lnTo>
                    <a:pt x="47763" y="19415"/>
                  </a:lnTo>
                  <a:lnTo>
                    <a:pt x="48011" y="20518"/>
                  </a:lnTo>
                  <a:lnTo>
                    <a:pt x="48204" y="21676"/>
                  </a:lnTo>
                  <a:lnTo>
                    <a:pt x="48370" y="22834"/>
                  </a:lnTo>
                  <a:lnTo>
                    <a:pt x="48452" y="24020"/>
                  </a:lnTo>
                  <a:lnTo>
                    <a:pt x="48480" y="25206"/>
                  </a:lnTo>
                  <a:lnTo>
                    <a:pt x="48452" y="26392"/>
                  </a:lnTo>
                  <a:lnTo>
                    <a:pt x="48370" y="27577"/>
                  </a:lnTo>
                  <a:lnTo>
                    <a:pt x="48204" y="28736"/>
                  </a:lnTo>
                  <a:lnTo>
                    <a:pt x="48011" y="29894"/>
                  </a:lnTo>
                  <a:lnTo>
                    <a:pt x="47763" y="31025"/>
                  </a:lnTo>
                  <a:lnTo>
                    <a:pt x="47432" y="32128"/>
                  </a:lnTo>
                  <a:lnTo>
                    <a:pt x="47074" y="33203"/>
                  </a:lnTo>
                  <a:lnTo>
                    <a:pt x="46660" y="34251"/>
                  </a:lnTo>
                  <a:lnTo>
                    <a:pt x="46191" y="35271"/>
                  </a:lnTo>
                  <a:lnTo>
                    <a:pt x="45667" y="36292"/>
                  </a:lnTo>
                  <a:lnTo>
                    <a:pt x="45116" y="37257"/>
                  </a:lnTo>
                  <a:lnTo>
                    <a:pt x="44509" y="38195"/>
                  </a:lnTo>
                  <a:lnTo>
                    <a:pt x="43847" y="39105"/>
                  </a:lnTo>
                  <a:lnTo>
                    <a:pt x="43158" y="39987"/>
                  </a:lnTo>
                  <a:lnTo>
                    <a:pt x="42441" y="40842"/>
                  </a:lnTo>
                  <a:lnTo>
                    <a:pt x="41669" y="41642"/>
                  </a:lnTo>
                  <a:lnTo>
                    <a:pt x="40869" y="42414"/>
                  </a:lnTo>
                  <a:lnTo>
                    <a:pt x="40014" y="43158"/>
                  </a:lnTo>
                  <a:lnTo>
                    <a:pt x="39131" y="43848"/>
                  </a:lnTo>
                  <a:lnTo>
                    <a:pt x="38221" y="44482"/>
                  </a:lnTo>
                  <a:lnTo>
                    <a:pt x="37284" y="45089"/>
                  </a:lnTo>
                  <a:lnTo>
                    <a:pt x="36291" y="45668"/>
                  </a:lnTo>
                  <a:lnTo>
                    <a:pt x="35298" y="46164"/>
                  </a:lnTo>
                  <a:lnTo>
                    <a:pt x="34278" y="46633"/>
                  </a:lnTo>
                  <a:lnTo>
                    <a:pt x="33202" y="47047"/>
                  </a:lnTo>
                  <a:lnTo>
                    <a:pt x="32127" y="47405"/>
                  </a:lnTo>
                  <a:lnTo>
                    <a:pt x="31024" y="47736"/>
                  </a:lnTo>
                  <a:lnTo>
                    <a:pt x="29921" y="47984"/>
                  </a:lnTo>
                  <a:lnTo>
                    <a:pt x="28763" y="48205"/>
                  </a:lnTo>
                  <a:lnTo>
                    <a:pt x="27604" y="48343"/>
                  </a:lnTo>
                  <a:lnTo>
                    <a:pt x="26419" y="48425"/>
                  </a:lnTo>
                  <a:lnTo>
                    <a:pt x="25233" y="48453"/>
                  </a:lnTo>
                  <a:lnTo>
                    <a:pt x="24019" y="48425"/>
                  </a:lnTo>
                  <a:lnTo>
                    <a:pt x="22861" y="48343"/>
                  </a:lnTo>
                  <a:lnTo>
                    <a:pt x="21703" y="48205"/>
                  </a:lnTo>
                  <a:lnTo>
                    <a:pt x="20545" y="47984"/>
                  </a:lnTo>
                  <a:lnTo>
                    <a:pt x="19414" y="47736"/>
                  </a:lnTo>
                  <a:lnTo>
                    <a:pt x="18311" y="47405"/>
                  </a:lnTo>
                  <a:lnTo>
                    <a:pt x="17236" y="47047"/>
                  </a:lnTo>
                  <a:lnTo>
                    <a:pt x="16188" y="46633"/>
                  </a:lnTo>
                  <a:lnTo>
                    <a:pt x="15167" y="46164"/>
                  </a:lnTo>
                  <a:lnTo>
                    <a:pt x="14147" y="45668"/>
                  </a:lnTo>
                  <a:lnTo>
                    <a:pt x="13182" y="45089"/>
                  </a:lnTo>
                  <a:lnTo>
                    <a:pt x="12244" y="44482"/>
                  </a:lnTo>
                  <a:lnTo>
                    <a:pt x="11334" y="43848"/>
                  </a:lnTo>
                  <a:lnTo>
                    <a:pt x="10452" y="43158"/>
                  </a:lnTo>
                  <a:lnTo>
                    <a:pt x="9597" y="42414"/>
                  </a:lnTo>
                  <a:lnTo>
                    <a:pt x="8797" y="41642"/>
                  </a:lnTo>
                  <a:lnTo>
                    <a:pt x="8025" y="40842"/>
                  </a:lnTo>
                  <a:lnTo>
                    <a:pt x="7280" y="39987"/>
                  </a:lnTo>
                  <a:lnTo>
                    <a:pt x="6591" y="39105"/>
                  </a:lnTo>
                  <a:lnTo>
                    <a:pt x="5957" y="38195"/>
                  </a:lnTo>
                  <a:lnTo>
                    <a:pt x="5350" y="37257"/>
                  </a:lnTo>
                  <a:lnTo>
                    <a:pt x="4771" y="36292"/>
                  </a:lnTo>
                  <a:lnTo>
                    <a:pt x="4274" y="35271"/>
                  </a:lnTo>
                  <a:lnTo>
                    <a:pt x="3806" y="34251"/>
                  </a:lnTo>
                  <a:lnTo>
                    <a:pt x="3392" y="33203"/>
                  </a:lnTo>
                  <a:lnTo>
                    <a:pt x="3006" y="32128"/>
                  </a:lnTo>
                  <a:lnTo>
                    <a:pt x="2703" y="31025"/>
                  </a:lnTo>
                  <a:lnTo>
                    <a:pt x="2454" y="29894"/>
                  </a:lnTo>
                  <a:lnTo>
                    <a:pt x="2234" y="28736"/>
                  </a:lnTo>
                  <a:lnTo>
                    <a:pt x="2096" y="27577"/>
                  </a:lnTo>
                  <a:lnTo>
                    <a:pt x="2013" y="26392"/>
                  </a:lnTo>
                  <a:lnTo>
                    <a:pt x="1958" y="25206"/>
                  </a:lnTo>
                  <a:lnTo>
                    <a:pt x="2013" y="24020"/>
                  </a:lnTo>
                  <a:lnTo>
                    <a:pt x="2096" y="22834"/>
                  </a:lnTo>
                  <a:lnTo>
                    <a:pt x="2234" y="21676"/>
                  </a:lnTo>
                  <a:lnTo>
                    <a:pt x="2454" y="20518"/>
                  </a:lnTo>
                  <a:lnTo>
                    <a:pt x="2703" y="19415"/>
                  </a:lnTo>
                  <a:lnTo>
                    <a:pt x="3006" y="18312"/>
                  </a:lnTo>
                  <a:lnTo>
                    <a:pt x="3392" y="17209"/>
                  </a:lnTo>
                  <a:lnTo>
                    <a:pt x="3806" y="16161"/>
                  </a:lnTo>
                  <a:lnTo>
                    <a:pt x="4274" y="15140"/>
                  </a:lnTo>
                  <a:lnTo>
                    <a:pt x="4771" y="14120"/>
                  </a:lnTo>
                  <a:lnTo>
                    <a:pt x="5350" y="13155"/>
                  </a:lnTo>
                  <a:lnTo>
                    <a:pt x="5957" y="12217"/>
                  </a:lnTo>
                  <a:lnTo>
                    <a:pt x="6591" y="11307"/>
                  </a:lnTo>
                  <a:lnTo>
                    <a:pt x="7280" y="10425"/>
                  </a:lnTo>
                  <a:lnTo>
                    <a:pt x="8025" y="9570"/>
                  </a:lnTo>
                  <a:lnTo>
                    <a:pt x="8797" y="8770"/>
                  </a:lnTo>
                  <a:lnTo>
                    <a:pt x="9597" y="7998"/>
                  </a:lnTo>
                  <a:lnTo>
                    <a:pt x="10452" y="7281"/>
                  </a:lnTo>
                  <a:lnTo>
                    <a:pt x="11334" y="6592"/>
                  </a:lnTo>
                  <a:lnTo>
                    <a:pt x="12244" y="5930"/>
                  </a:lnTo>
                  <a:lnTo>
                    <a:pt x="13182" y="5323"/>
                  </a:lnTo>
                  <a:lnTo>
                    <a:pt x="14147" y="4772"/>
                  </a:lnTo>
                  <a:lnTo>
                    <a:pt x="15167" y="4248"/>
                  </a:lnTo>
                  <a:lnTo>
                    <a:pt x="16188" y="3779"/>
                  </a:lnTo>
                  <a:lnTo>
                    <a:pt x="17236" y="3365"/>
                  </a:lnTo>
                  <a:lnTo>
                    <a:pt x="18311" y="3007"/>
                  </a:lnTo>
                  <a:lnTo>
                    <a:pt x="19414" y="2676"/>
                  </a:lnTo>
                  <a:lnTo>
                    <a:pt x="20545" y="2428"/>
                  </a:lnTo>
                  <a:lnTo>
                    <a:pt x="21703" y="2235"/>
                  </a:lnTo>
                  <a:lnTo>
                    <a:pt x="22861" y="2069"/>
                  </a:lnTo>
                  <a:lnTo>
                    <a:pt x="24019" y="1986"/>
                  </a:lnTo>
                  <a:lnTo>
                    <a:pt x="25233" y="1959"/>
                  </a:lnTo>
                  <a:close/>
                  <a:moveTo>
                    <a:pt x="25233" y="1"/>
                  </a:moveTo>
                  <a:lnTo>
                    <a:pt x="23937" y="28"/>
                  </a:lnTo>
                  <a:lnTo>
                    <a:pt x="22641" y="139"/>
                  </a:lnTo>
                  <a:lnTo>
                    <a:pt x="21400" y="277"/>
                  </a:lnTo>
                  <a:lnTo>
                    <a:pt x="20159" y="497"/>
                  </a:lnTo>
                  <a:lnTo>
                    <a:pt x="18945" y="801"/>
                  </a:lnTo>
                  <a:lnTo>
                    <a:pt x="17732" y="1131"/>
                  </a:lnTo>
                  <a:lnTo>
                    <a:pt x="16574" y="1518"/>
                  </a:lnTo>
                  <a:lnTo>
                    <a:pt x="15415" y="1986"/>
                  </a:lnTo>
                  <a:lnTo>
                    <a:pt x="14312" y="2483"/>
                  </a:lnTo>
                  <a:lnTo>
                    <a:pt x="13209" y="3034"/>
                  </a:lnTo>
                  <a:lnTo>
                    <a:pt x="12161" y="3641"/>
                  </a:lnTo>
                  <a:lnTo>
                    <a:pt x="11141" y="4303"/>
                  </a:lnTo>
                  <a:lnTo>
                    <a:pt x="10148" y="5020"/>
                  </a:lnTo>
                  <a:lnTo>
                    <a:pt x="9211" y="5764"/>
                  </a:lnTo>
                  <a:lnTo>
                    <a:pt x="8273" y="6564"/>
                  </a:lnTo>
                  <a:lnTo>
                    <a:pt x="7418" y="7391"/>
                  </a:lnTo>
                  <a:lnTo>
                    <a:pt x="6563" y="8274"/>
                  </a:lnTo>
                  <a:lnTo>
                    <a:pt x="5791" y="9184"/>
                  </a:lnTo>
                  <a:lnTo>
                    <a:pt x="5019" y="10121"/>
                  </a:lnTo>
                  <a:lnTo>
                    <a:pt x="4330" y="11114"/>
                  </a:lnTo>
                  <a:lnTo>
                    <a:pt x="3668" y="12135"/>
                  </a:lnTo>
                  <a:lnTo>
                    <a:pt x="3061" y="13210"/>
                  </a:lnTo>
                  <a:lnTo>
                    <a:pt x="2510" y="14286"/>
                  </a:lnTo>
                  <a:lnTo>
                    <a:pt x="1986" y="15416"/>
                  </a:lnTo>
                  <a:lnTo>
                    <a:pt x="1544" y="16547"/>
                  </a:lnTo>
                  <a:lnTo>
                    <a:pt x="1158" y="17733"/>
                  </a:lnTo>
                  <a:lnTo>
                    <a:pt x="800" y="18918"/>
                  </a:lnTo>
                  <a:lnTo>
                    <a:pt x="524" y="20132"/>
                  </a:lnTo>
                  <a:lnTo>
                    <a:pt x="303" y="21373"/>
                  </a:lnTo>
                  <a:lnTo>
                    <a:pt x="138" y="22641"/>
                  </a:lnTo>
                  <a:lnTo>
                    <a:pt x="55" y="23910"/>
                  </a:lnTo>
                  <a:lnTo>
                    <a:pt x="0" y="25206"/>
                  </a:lnTo>
                  <a:lnTo>
                    <a:pt x="55" y="26502"/>
                  </a:lnTo>
                  <a:lnTo>
                    <a:pt x="138" y="27771"/>
                  </a:lnTo>
                  <a:lnTo>
                    <a:pt x="303" y="29039"/>
                  </a:lnTo>
                  <a:lnTo>
                    <a:pt x="524" y="30280"/>
                  </a:lnTo>
                  <a:lnTo>
                    <a:pt x="800" y="31493"/>
                  </a:lnTo>
                  <a:lnTo>
                    <a:pt x="1158" y="32707"/>
                  </a:lnTo>
                  <a:lnTo>
                    <a:pt x="1544" y="33865"/>
                  </a:lnTo>
                  <a:lnTo>
                    <a:pt x="1986" y="35023"/>
                  </a:lnTo>
                  <a:lnTo>
                    <a:pt x="2510" y="36126"/>
                  </a:lnTo>
                  <a:lnTo>
                    <a:pt x="3061" y="37229"/>
                  </a:lnTo>
                  <a:lnTo>
                    <a:pt x="3668" y="38277"/>
                  </a:lnTo>
                  <a:lnTo>
                    <a:pt x="4330" y="39298"/>
                  </a:lnTo>
                  <a:lnTo>
                    <a:pt x="5019" y="40290"/>
                  </a:lnTo>
                  <a:lnTo>
                    <a:pt x="5791" y="41228"/>
                  </a:lnTo>
                  <a:lnTo>
                    <a:pt x="6563" y="42166"/>
                  </a:lnTo>
                  <a:lnTo>
                    <a:pt x="7418" y="43020"/>
                  </a:lnTo>
                  <a:lnTo>
                    <a:pt x="8273" y="43875"/>
                  </a:lnTo>
                  <a:lnTo>
                    <a:pt x="9211" y="44647"/>
                  </a:lnTo>
                  <a:lnTo>
                    <a:pt x="10148" y="45420"/>
                  </a:lnTo>
                  <a:lnTo>
                    <a:pt x="11141" y="46109"/>
                  </a:lnTo>
                  <a:lnTo>
                    <a:pt x="12161" y="46771"/>
                  </a:lnTo>
                  <a:lnTo>
                    <a:pt x="13209" y="47378"/>
                  </a:lnTo>
                  <a:lnTo>
                    <a:pt x="14312" y="47929"/>
                  </a:lnTo>
                  <a:lnTo>
                    <a:pt x="15415" y="48453"/>
                  </a:lnTo>
                  <a:lnTo>
                    <a:pt x="16574" y="48894"/>
                  </a:lnTo>
                  <a:lnTo>
                    <a:pt x="17732" y="49280"/>
                  </a:lnTo>
                  <a:lnTo>
                    <a:pt x="18945" y="49639"/>
                  </a:lnTo>
                  <a:lnTo>
                    <a:pt x="20159" y="49915"/>
                  </a:lnTo>
                  <a:lnTo>
                    <a:pt x="21400" y="50135"/>
                  </a:lnTo>
                  <a:lnTo>
                    <a:pt x="22641" y="50301"/>
                  </a:lnTo>
                  <a:lnTo>
                    <a:pt x="23937" y="50383"/>
                  </a:lnTo>
                  <a:lnTo>
                    <a:pt x="25233" y="50411"/>
                  </a:lnTo>
                  <a:lnTo>
                    <a:pt x="26529" y="50383"/>
                  </a:lnTo>
                  <a:lnTo>
                    <a:pt x="27797" y="50301"/>
                  </a:lnTo>
                  <a:lnTo>
                    <a:pt x="29066" y="50135"/>
                  </a:lnTo>
                  <a:lnTo>
                    <a:pt x="30307" y="49915"/>
                  </a:lnTo>
                  <a:lnTo>
                    <a:pt x="31520" y="49639"/>
                  </a:lnTo>
                  <a:lnTo>
                    <a:pt x="32706" y="49280"/>
                  </a:lnTo>
                  <a:lnTo>
                    <a:pt x="33892" y="48894"/>
                  </a:lnTo>
                  <a:lnTo>
                    <a:pt x="35023" y="48453"/>
                  </a:lnTo>
                  <a:lnTo>
                    <a:pt x="36153" y="47929"/>
                  </a:lnTo>
                  <a:lnTo>
                    <a:pt x="37229" y="47378"/>
                  </a:lnTo>
                  <a:lnTo>
                    <a:pt x="38304" y="46771"/>
                  </a:lnTo>
                  <a:lnTo>
                    <a:pt x="39324" y="46109"/>
                  </a:lnTo>
                  <a:lnTo>
                    <a:pt x="40317" y="45420"/>
                  </a:lnTo>
                  <a:lnTo>
                    <a:pt x="41255" y="44647"/>
                  </a:lnTo>
                  <a:lnTo>
                    <a:pt x="42165" y="43875"/>
                  </a:lnTo>
                  <a:lnTo>
                    <a:pt x="43047" y="43020"/>
                  </a:lnTo>
                  <a:lnTo>
                    <a:pt x="43875" y="42166"/>
                  </a:lnTo>
                  <a:lnTo>
                    <a:pt x="44674" y="41228"/>
                  </a:lnTo>
                  <a:lnTo>
                    <a:pt x="45419" y="40290"/>
                  </a:lnTo>
                  <a:lnTo>
                    <a:pt x="46136" y="39298"/>
                  </a:lnTo>
                  <a:lnTo>
                    <a:pt x="46798" y="38277"/>
                  </a:lnTo>
                  <a:lnTo>
                    <a:pt x="47404" y="37229"/>
                  </a:lnTo>
                  <a:lnTo>
                    <a:pt x="47956" y="36126"/>
                  </a:lnTo>
                  <a:lnTo>
                    <a:pt x="48452" y="35023"/>
                  </a:lnTo>
                  <a:lnTo>
                    <a:pt x="48921" y="33865"/>
                  </a:lnTo>
                  <a:lnTo>
                    <a:pt x="49307" y="32707"/>
                  </a:lnTo>
                  <a:lnTo>
                    <a:pt x="49638" y="31493"/>
                  </a:lnTo>
                  <a:lnTo>
                    <a:pt x="49942" y="30280"/>
                  </a:lnTo>
                  <a:lnTo>
                    <a:pt x="50162" y="29039"/>
                  </a:lnTo>
                  <a:lnTo>
                    <a:pt x="50300" y="27771"/>
                  </a:lnTo>
                  <a:lnTo>
                    <a:pt x="50410" y="26502"/>
                  </a:lnTo>
                  <a:lnTo>
                    <a:pt x="50438" y="25206"/>
                  </a:lnTo>
                  <a:lnTo>
                    <a:pt x="50410" y="23910"/>
                  </a:lnTo>
                  <a:lnTo>
                    <a:pt x="50300" y="22641"/>
                  </a:lnTo>
                  <a:lnTo>
                    <a:pt x="50162" y="21373"/>
                  </a:lnTo>
                  <a:lnTo>
                    <a:pt x="49942" y="20132"/>
                  </a:lnTo>
                  <a:lnTo>
                    <a:pt x="49638" y="18918"/>
                  </a:lnTo>
                  <a:lnTo>
                    <a:pt x="49307" y="17733"/>
                  </a:lnTo>
                  <a:lnTo>
                    <a:pt x="48921" y="16547"/>
                  </a:lnTo>
                  <a:lnTo>
                    <a:pt x="48452" y="15416"/>
                  </a:lnTo>
                  <a:lnTo>
                    <a:pt x="47956" y="14286"/>
                  </a:lnTo>
                  <a:lnTo>
                    <a:pt x="47404" y="13210"/>
                  </a:lnTo>
                  <a:lnTo>
                    <a:pt x="46798" y="12135"/>
                  </a:lnTo>
                  <a:lnTo>
                    <a:pt x="46136" y="11114"/>
                  </a:lnTo>
                  <a:lnTo>
                    <a:pt x="45419" y="10121"/>
                  </a:lnTo>
                  <a:lnTo>
                    <a:pt x="44674" y="9184"/>
                  </a:lnTo>
                  <a:lnTo>
                    <a:pt x="43875" y="8274"/>
                  </a:lnTo>
                  <a:lnTo>
                    <a:pt x="43047" y="7391"/>
                  </a:lnTo>
                  <a:lnTo>
                    <a:pt x="42165" y="6564"/>
                  </a:lnTo>
                  <a:lnTo>
                    <a:pt x="41255" y="5764"/>
                  </a:lnTo>
                  <a:lnTo>
                    <a:pt x="40317" y="5020"/>
                  </a:lnTo>
                  <a:lnTo>
                    <a:pt x="39324" y="4303"/>
                  </a:lnTo>
                  <a:lnTo>
                    <a:pt x="38304" y="3641"/>
                  </a:lnTo>
                  <a:lnTo>
                    <a:pt x="37229" y="3034"/>
                  </a:lnTo>
                  <a:lnTo>
                    <a:pt x="36153" y="2483"/>
                  </a:lnTo>
                  <a:lnTo>
                    <a:pt x="35023" y="1986"/>
                  </a:lnTo>
                  <a:lnTo>
                    <a:pt x="33892" y="1518"/>
                  </a:lnTo>
                  <a:lnTo>
                    <a:pt x="32706" y="1131"/>
                  </a:lnTo>
                  <a:lnTo>
                    <a:pt x="31520" y="801"/>
                  </a:lnTo>
                  <a:lnTo>
                    <a:pt x="30307" y="497"/>
                  </a:lnTo>
                  <a:lnTo>
                    <a:pt x="29066" y="277"/>
                  </a:lnTo>
                  <a:lnTo>
                    <a:pt x="27797" y="139"/>
                  </a:lnTo>
                  <a:lnTo>
                    <a:pt x="26529" y="28"/>
                  </a:lnTo>
                  <a:lnTo>
                    <a:pt x="25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3535151" y="3311955"/>
              <a:ext cx="347418" cy="347405"/>
            </a:xfrm>
            <a:custGeom>
              <a:rect b="b" l="l" r="r" t="t"/>
              <a:pathLst>
                <a:path extrusionOk="0" h="28377" w="28378">
                  <a:moveTo>
                    <a:pt x="13458" y="0"/>
                  </a:moveTo>
                  <a:lnTo>
                    <a:pt x="12741" y="56"/>
                  </a:lnTo>
                  <a:lnTo>
                    <a:pt x="12024" y="166"/>
                  </a:lnTo>
                  <a:lnTo>
                    <a:pt x="11335" y="276"/>
                  </a:lnTo>
                  <a:lnTo>
                    <a:pt x="10645" y="442"/>
                  </a:lnTo>
                  <a:lnTo>
                    <a:pt x="9984" y="635"/>
                  </a:lnTo>
                  <a:lnTo>
                    <a:pt x="9322" y="855"/>
                  </a:lnTo>
                  <a:lnTo>
                    <a:pt x="8687" y="1104"/>
                  </a:lnTo>
                  <a:lnTo>
                    <a:pt x="8053" y="1379"/>
                  </a:lnTo>
                  <a:lnTo>
                    <a:pt x="7446" y="1710"/>
                  </a:lnTo>
                  <a:lnTo>
                    <a:pt x="6840" y="2041"/>
                  </a:lnTo>
                  <a:lnTo>
                    <a:pt x="6261" y="2427"/>
                  </a:lnTo>
                  <a:lnTo>
                    <a:pt x="5709" y="2813"/>
                  </a:lnTo>
                  <a:lnTo>
                    <a:pt x="5185" y="3227"/>
                  </a:lnTo>
                  <a:lnTo>
                    <a:pt x="4661" y="3668"/>
                  </a:lnTo>
                  <a:lnTo>
                    <a:pt x="4165" y="4137"/>
                  </a:lnTo>
                  <a:lnTo>
                    <a:pt x="3696" y="4633"/>
                  </a:lnTo>
                  <a:lnTo>
                    <a:pt x="3255" y="5157"/>
                  </a:lnTo>
                  <a:lnTo>
                    <a:pt x="2841" y="5681"/>
                  </a:lnTo>
                  <a:lnTo>
                    <a:pt x="2428" y="6233"/>
                  </a:lnTo>
                  <a:lnTo>
                    <a:pt x="2069" y="6812"/>
                  </a:lnTo>
                  <a:lnTo>
                    <a:pt x="1711" y="7419"/>
                  </a:lnTo>
                  <a:lnTo>
                    <a:pt x="1407" y="8025"/>
                  </a:lnTo>
                  <a:lnTo>
                    <a:pt x="1131" y="8660"/>
                  </a:lnTo>
                  <a:lnTo>
                    <a:pt x="883" y="9294"/>
                  </a:lnTo>
                  <a:lnTo>
                    <a:pt x="635" y="9956"/>
                  </a:lnTo>
                  <a:lnTo>
                    <a:pt x="470" y="10645"/>
                  </a:lnTo>
                  <a:lnTo>
                    <a:pt x="304" y="11307"/>
                  </a:lnTo>
                  <a:lnTo>
                    <a:pt x="166" y="12024"/>
                  </a:lnTo>
                  <a:lnTo>
                    <a:pt x="83" y="12741"/>
                  </a:lnTo>
                  <a:lnTo>
                    <a:pt x="28" y="13458"/>
                  </a:lnTo>
                  <a:lnTo>
                    <a:pt x="1" y="14175"/>
                  </a:lnTo>
                  <a:lnTo>
                    <a:pt x="28" y="14919"/>
                  </a:lnTo>
                  <a:lnTo>
                    <a:pt x="83" y="15636"/>
                  </a:lnTo>
                  <a:lnTo>
                    <a:pt x="166" y="16353"/>
                  </a:lnTo>
                  <a:lnTo>
                    <a:pt x="304" y="17043"/>
                  </a:lnTo>
                  <a:lnTo>
                    <a:pt x="470" y="17732"/>
                  </a:lnTo>
                  <a:lnTo>
                    <a:pt x="635" y="18394"/>
                  </a:lnTo>
                  <a:lnTo>
                    <a:pt x="883" y="19056"/>
                  </a:lnTo>
                  <a:lnTo>
                    <a:pt x="1131" y="19690"/>
                  </a:lnTo>
                  <a:lnTo>
                    <a:pt x="1407" y="20325"/>
                  </a:lnTo>
                  <a:lnTo>
                    <a:pt x="1711" y="20931"/>
                  </a:lnTo>
                  <a:lnTo>
                    <a:pt x="2069" y="21538"/>
                  </a:lnTo>
                  <a:lnTo>
                    <a:pt x="2428" y="22117"/>
                  </a:lnTo>
                  <a:lnTo>
                    <a:pt x="2841" y="22669"/>
                  </a:lnTo>
                  <a:lnTo>
                    <a:pt x="3255" y="23192"/>
                  </a:lnTo>
                  <a:lnTo>
                    <a:pt x="3696" y="23716"/>
                  </a:lnTo>
                  <a:lnTo>
                    <a:pt x="4165" y="24213"/>
                  </a:lnTo>
                  <a:lnTo>
                    <a:pt x="4661" y="24682"/>
                  </a:lnTo>
                  <a:lnTo>
                    <a:pt x="5185" y="25123"/>
                  </a:lnTo>
                  <a:lnTo>
                    <a:pt x="5709" y="25537"/>
                  </a:lnTo>
                  <a:lnTo>
                    <a:pt x="6261" y="25950"/>
                  </a:lnTo>
                  <a:lnTo>
                    <a:pt x="6840" y="26309"/>
                  </a:lnTo>
                  <a:lnTo>
                    <a:pt x="7446" y="26667"/>
                  </a:lnTo>
                  <a:lnTo>
                    <a:pt x="8053" y="26970"/>
                  </a:lnTo>
                  <a:lnTo>
                    <a:pt x="8687" y="27246"/>
                  </a:lnTo>
                  <a:lnTo>
                    <a:pt x="9322" y="27494"/>
                  </a:lnTo>
                  <a:lnTo>
                    <a:pt x="9984" y="27743"/>
                  </a:lnTo>
                  <a:lnTo>
                    <a:pt x="10645" y="27908"/>
                  </a:lnTo>
                  <a:lnTo>
                    <a:pt x="11335" y="28074"/>
                  </a:lnTo>
                  <a:lnTo>
                    <a:pt x="12024" y="28211"/>
                  </a:lnTo>
                  <a:lnTo>
                    <a:pt x="12741" y="28294"/>
                  </a:lnTo>
                  <a:lnTo>
                    <a:pt x="13458" y="28349"/>
                  </a:lnTo>
                  <a:lnTo>
                    <a:pt x="14203" y="28377"/>
                  </a:lnTo>
                  <a:lnTo>
                    <a:pt x="14920" y="28349"/>
                  </a:lnTo>
                  <a:lnTo>
                    <a:pt x="15637" y="28294"/>
                  </a:lnTo>
                  <a:lnTo>
                    <a:pt x="16354" y="28211"/>
                  </a:lnTo>
                  <a:lnTo>
                    <a:pt x="17043" y="28074"/>
                  </a:lnTo>
                  <a:lnTo>
                    <a:pt x="17733" y="27908"/>
                  </a:lnTo>
                  <a:lnTo>
                    <a:pt x="18422" y="27743"/>
                  </a:lnTo>
                  <a:lnTo>
                    <a:pt x="19084" y="27494"/>
                  </a:lnTo>
                  <a:lnTo>
                    <a:pt x="19718" y="27246"/>
                  </a:lnTo>
                  <a:lnTo>
                    <a:pt x="20352" y="26970"/>
                  </a:lnTo>
                  <a:lnTo>
                    <a:pt x="20959" y="26667"/>
                  </a:lnTo>
                  <a:lnTo>
                    <a:pt x="21566" y="26309"/>
                  </a:lnTo>
                  <a:lnTo>
                    <a:pt x="22117" y="25950"/>
                  </a:lnTo>
                  <a:lnTo>
                    <a:pt x="22696" y="25537"/>
                  </a:lnTo>
                  <a:lnTo>
                    <a:pt x="23220" y="25123"/>
                  </a:lnTo>
                  <a:lnTo>
                    <a:pt x="23744" y="24682"/>
                  </a:lnTo>
                  <a:lnTo>
                    <a:pt x="24241" y="24213"/>
                  </a:lnTo>
                  <a:lnTo>
                    <a:pt x="24710" y="23716"/>
                  </a:lnTo>
                  <a:lnTo>
                    <a:pt x="25151" y="23192"/>
                  </a:lnTo>
                  <a:lnTo>
                    <a:pt x="25564" y="22669"/>
                  </a:lnTo>
                  <a:lnTo>
                    <a:pt x="25950" y="22117"/>
                  </a:lnTo>
                  <a:lnTo>
                    <a:pt x="26337" y="21538"/>
                  </a:lnTo>
                  <a:lnTo>
                    <a:pt x="26667" y="20931"/>
                  </a:lnTo>
                  <a:lnTo>
                    <a:pt x="26998" y="20325"/>
                  </a:lnTo>
                  <a:lnTo>
                    <a:pt x="27274" y="19690"/>
                  </a:lnTo>
                  <a:lnTo>
                    <a:pt x="27522" y="19056"/>
                  </a:lnTo>
                  <a:lnTo>
                    <a:pt x="27743" y="18394"/>
                  </a:lnTo>
                  <a:lnTo>
                    <a:pt x="27936" y="17732"/>
                  </a:lnTo>
                  <a:lnTo>
                    <a:pt x="28101" y="17043"/>
                  </a:lnTo>
                  <a:lnTo>
                    <a:pt x="28212" y="16353"/>
                  </a:lnTo>
                  <a:lnTo>
                    <a:pt x="28322" y="15636"/>
                  </a:lnTo>
                  <a:lnTo>
                    <a:pt x="28377" y="14919"/>
                  </a:lnTo>
                  <a:lnTo>
                    <a:pt x="28377" y="14175"/>
                  </a:lnTo>
                  <a:lnTo>
                    <a:pt x="28377" y="13458"/>
                  </a:lnTo>
                  <a:lnTo>
                    <a:pt x="28322" y="12741"/>
                  </a:lnTo>
                  <a:lnTo>
                    <a:pt x="28212" y="12024"/>
                  </a:lnTo>
                  <a:lnTo>
                    <a:pt x="28101" y="11307"/>
                  </a:lnTo>
                  <a:lnTo>
                    <a:pt x="27936" y="10645"/>
                  </a:lnTo>
                  <a:lnTo>
                    <a:pt x="27743" y="9956"/>
                  </a:lnTo>
                  <a:lnTo>
                    <a:pt x="27522" y="9294"/>
                  </a:lnTo>
                  <a:lnTo>
                    <a:pt x="27274" y="8660"/>
                  </a:lnTo>
                  <a:lnTo>
                    <a:pt x="26998" y="8025"/>
                  </a:lnTo>
                  <a:lnTo>
                    <a:pt x="26667" y="7419"/>
                  </a:lnTo>
                  <a:lnTo>
                    <a:pt x="26337" y="6812"/>
                  </a:lnTo>
                  <a:lnTo>
                    <a:pt x="25950" y="6233"/>
                  </a:lnTo>
                  <a:lnTo>
                    <a:pt x="25564" y="5681"/>
                  </a:lnTo>
                  <a:lnTo>
                    <a:pt x="25151" y="5157"/>
                  </a:lnTo>
                  <a:lnTo>
                    <a:pt x="24710" y="4633"/>
                  </a:lnTo>
                  <a:lnTo>
                    <a:pt x="24241" y="4137"/>
                  </a:lnTo>
                  <a:lnTo>
                    <a:pt x="23744" y="3668"/>
                  </a:lnTo>
                  <a:lnTo>
                    <a:pt x="23220" y="3227"/>
                  </a:lnTo>
                  <a:lnTo>
                    <a:pt x="22696" y="2813"/>
                  </a:lnTo>
                  <a:lnTo>
                    <a:pt x="22117" y="2427"/>
                  </a:lnTo>
                  <a:lnTo>
                    <a:pt x="21566" y="2041"/>
                  </a:lnTo>
                  <a:lnTo>
                    <a:pt x="20959" y="1710"/>
                  </a:lnTo>
                  <a:lnTo>
                    <a:pt x="20352" y="1379"/>
                  </a:lnTo>
                  <a:lnTo>
                    <a:pt x="19718" y="1104"/>
                  </a:lnTo>
                  <a:lnTo>
                    <a:pt x="19084" y="855"/>
                  </a:lnTo>
                  <a:lnTo>
                    <a:pt x="18422" y="635"/>
                  </a:lnTo>
                  <a:lnTo>
                    <a:pt x="17733" y="442"/>
                  </a:lnTo>
                  <a:lnTo>
                    <a:pt x="17043" y="276"/>
                  </a:lnTo>
                  <a:lnTo>
                    <a:pt x="16354" y="166"/>
                  </a:lnTo>
                  <a:lnTo>
                    <a:pt x="15637" y="56"/>
                  </a:lnTo>
                  <a:lnTo>
                    <a:pt x="14920" y="0"/>
                  </a:lnTo>
                  <a:close/>
                </a:path>
              </a:pathLst>
            </a:custGeom>
            <a:solidFill>
              <a:srgbClr val="E3E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3523337" y="3299798"/>
              <a:ext cx="371376" cy="371388"/>
            </a:xfrm>
            <a:custGeom>
              <a:rect b="b" l="l" r="r" t="t"/>
              <a:pathLst>
                <a:path extrusionOk="0" h="30336" w="30335">
                  <a:moveTo>
                    <a:pt x="15168" y="1959"/>
                  </a:moveTo>
                  <a:lnTo>
                    <a:pt x="15830" y="1986"/>
                  </a:lnTo>
                  <a:lnTo>
                    <a:pt x="16519" y="2041"/>
                  </a:lnTo>
                  <a:lnTo>
                    <a:pt x="17181" y="2124"/>
                  </a:lnTo>
                  <a:lnTo>
                    <a:pt x="17815" y="2234"/>
                  </a:lnTo>
                  <a:lnTo>
                    <a:pt x="18449" y="2372"/>
                  </a:lnTo>
                  <a:lnTo>
                    <a:pt x="19084" y="2565"/>
                  </a:lnTo>
                  <a:lnTo>
                    <a:pt x="19690" y="2758"/>
                  </a:lnTo>
                  <a:lnTo>
                    <a:pt x="20297" y="3007"/>
                  </a:lnTo>
                  <a:lnTo>
                    <a:pt x="20876" y="3255"/>
                  </a:lnTo>
                  <a:lnTo>
                    <a:pt x="21455" y="3558"/>
                  </a:lnTo>
                  <a:lnTo>
                    <a:pt x="22007" y="3889"/>
                  </a:lnTo>
                  <a:lnTo>
                    <a:pt x="22531" y="4220"/>
                  </a:lnTo>
                  <a:lnTo>
                    <a:pt x="23055" y="4578"/>
                  </a:lnTo>
                  <a:lnTo>
                    <a:pt x="23551" y="4992"/>
                  </a:lnTo>
                  <a:lnTo>
                    <a:pt x="24047" y="5406"/>
                  </a:lnTo>
                  <a:lnTo>
                    <a:pt x="24489" y="5847"/>
                  </a:lnTo>
                  <a:lnTo>
                    <a:pt x="24930" y="6288"/>
                  </a:lnTo>
                  <a:lnTo>
                    <a:pt x="25344" y="6785"/>
                  </a:lnTo>
                  <a:lnTo>
                    <a:pt x="25730" y="7281"/>
                  </a:lnTo>
                  <a:lnTo>
                    <a:pt x="26116" y="7805"/>
                  </a:lnTo>
                  <a:lnTo>
                    <a:pt x="26447" y="8329"/>
                  </a:lnTo>
                  <a:lnTo>
                    <a:pt x="26778" y="8880"/>
                  </a:lnTo>
                  <a:lnTo>
                    <a:pt x="27053" y="9460"/>
                  </a:lnTo>
                  <a:lnTo>
                    <a:pt x="27329" y="10039"/>
                  </a:lnTo>
                  <a:lnTo>
                    <a:pt x="27577" y="10645"/>
                  </a:lnTo>
                  <a:lnTo>
                    <a:pt x="27770" y="11252"/>
                  </a:lnTo>
                  <a:lnTo>
                    <a:pt x="27963" y="11886"/>
                  </a:lnTo>
                  <a:lnTo>
                    <a:pt x="28101" y="12521"/>
                  </a:lnTo>
                  <a:lnTo>
                    <a:pt x="28212" y="13155"/>
                  </a:lnTo>
                  <a:lnTo>
                    <a:pt x="28294" y="13817"/>
                  </a:lnTo>
                  <a:lnTo>
                    <a:pt x="28349" y="14506"/>
                  </a:lnTo>
                  <a:lnTo>
                    <a:pt x="28377" y="15168"/>
                  </a:lnTo>
                  <a:lnTo>
                    <a:pt x="28349" y="15857"/>
                  </a:lnTo>
                  <a:lnTo>
                    <a:pt x="28294" y="16519"/>
                  </a:lnTo>
                  <a:lnTo>
                    <a:pt x="28212" y="17181"/>
                  </a:lnTo>
                  <a:lnTo>
                    <a:pt x="28101" y="17843"/>
                  </a:lnTo>
                  <a:lnTo>
                    <a:pt x="27963" y="18477"/>
                  </a:lnTo>
                  <a:lnTo>
                    <a:pt x="27770" y="19084"/>
                  </a:lnTo>
                  <a:lnTo>
                    <a:pt x="27577" y="19718"/>
                  </a:lnTo>
                  <a:lnTo>
                    <a:pt x="27329" y="20297"/>
                  </a:lnTo>
                  <a:lnTo>
                    <a:pt x="27053" y="20904"/>
                  </a:lnTo>
                  <a:lnTo>
                    <a:pt x="26778" y="21455"/>
                  </a:lnTo>
                  <a:lnTo>
                    <a:pt x="26447" y="22007"/>
                  </a:lnTo>
                  <a:lnTo>
                    <a:pt x="26116" y="22558"/>
                  </a:lnTo>
                  <a:lnTo>
                    <a:pt x="25730" y="23082"/>
                  </a:lnTo>
                  <a:lnTo>
                    <a:pt x="25344" y="23579"/>
                  </a:lnTo>
                  <a:lnTo>
                    <a:pt x="24930" y="24048"/>
                  </a:lnTo>
                  <a:lnTo>
                    <a:pt x="24489" y="24516"/>
                  </a:lnTo>
                  <a:lnTo>
                    <a:pt x="24047" y="24958"/>
                  </a:lnTo>
                  <a:lnTo>
                    <a:pt x="23551" y="25371"/>
                  </a:lnTo>
                  <a:lnTo>
                    <a:pt x="23055" y="25757"/>
                  </a:lnTo>
                  <a:lnTo>
                    <a:pt x="22531" y="26116"/>
                  </a:lnTo>
                  <a:lnTo>
                    <a:pt x="22007" y="26474"/>
                  </a:lnTo>
                  <a:lnTo>
                    <a:pt x="21455" y="26778"/>
                  </a:lnTo>
                  <a:lnTo>
                    <a:pt x="20876" y="27081"/>
                  </a:lnTo>
                  <a:lnTo>
                    <a:pt x="20297" y="27329"/>
                  </a:lnTo>
                  <a:lnTo>
                    <a:pt x="19690" y="27577"/>
                  </a:lnTo>
                  <a:lnTo>
                    <a:pt x="19084" y="27798"/>
                  </a:lnTo>
                  <a:lnTo>
                    <a:pt x="18449" y="27963"/>
                  </a:lnTo>
                  <a:lnTo>
                    <a:pt x="17815" y="28101"/>
                  </a:lnTo>
                  <a:lnTo>
                    <a:pt x="17181" y="28239"/>
                  </a:lnTo>
                  <a:lnTo>
                    <a:pt x="16519" y="28322"/>
                  </a:lnTo>
                  <a:lnTo>
                    <a:pt x="15830" y="28377"/>
                  </a:lnTo>
                  <a:lnTo>
                    <a:pt x="14478" y="28377"/>
                  </a:lnTo>
                  <a:lnTo>
                    <a:pt x="13817" y="28322"/>
                  </a:lnTo>
                  <a:lnTo>
                    <a:pt x="13155" y="28239"/>
                  </a:lnTo>
                  <a:lnTo>
                    <a:pt x="12493" y="28101"/>
                  </a:lnTo>
                  <a:lnTo>
                    <a:pt x="11859" y="27963"/>
                  </a:lnTo>
                  <a:lnTo>
                    <a:pt x="11252" y="27798"/>
                  </a:lnTo>
                  <a:lnTo>
                    <a:pt x="10618" y="27577"/>
                  </a:lnTo>
                  <a:lnTo>
                    <a:pt x="10039" y="27329"/>
                  </a:lnTo>
                  <a:lnTo>
                    <a:pt x="9432" y="27081"/>
                  </a:lnTo>
                  <a:lnTo>
                    <a:pt x="8880" y="26778"/>
                  </a:lnTo>
                  <a:lnTo>
                    <a:pt x="8329" y="26474"/>
                  </a:lnTo>
                  <a:lnTo>
                    <a:pt x="7777" y="26116"/>
                  </a:lnTo>
                  <a:lnTo>
                    <a:pt x="7253" y="25757"/>
                  </a:lnTo>
                  <a:lnTo>
                    <a:pt x="6757" y="25371"/>
                  </a:lnTo>
                  <a:lnTo>
                    <a:pt x="6288" y="24958"/>
                  </a:lnTo>
                  <a:lnTo>
                    <a:pt x="5819" y="24516"/>
                  </a:lnTo>
                  <a:lnTo>
                    <a:pt x="5378" y="24048"/>
                  </a:lnTo>
                  <a:lnTo>
                    <a:pt x="4964" y="23579"/>
                  </a:lnTo>
                  <a:lnTo>
                    <a:pt x="4578" y="23082"/>
                  </a:lnTo>
                  <a:lnTo>
                    <a:pt x="4220" y="22558"/>
                  </a:lnTo>
                  <a:lnTo>
                    <a:pt x="3861" y="22007"/>
                  </a:lnTo>
                  <a:lnTo>
                    <a:pt x="3558" y="21455"/>
                  </a:lnTo>
                  <a:lnTo>
                    <a:pt x="3255" y="20904"/>
                  </a:lnTo>
                  <a:lnTo>
                    <a:pt x="3006" y="20297"/>
                  </a:lnTo>
                  <a:lnTo>
                    <a:pt x="2758" y="19718"/>
                  </a:lnTo>
                  <a:lnTo>
                    <a:pt x="2538" y="19084"/>
                  </a:lnTo>
                  <a:lnTo>
                    <a:pt x="2372" y="18477"/>
                  </a:lnTo>
                  <a:lnTo>
                    <a:pt x="2234" y="17843"/>
                  </a:lnTo>
                  <a:lnTo>
                    <a:pt x="2096" y="17181"/>
                  </a:lnTo>
                  <a:lnTo>
                    <a:pt x="2014" y="16519"/>
                  </a:lnTo>
                  <a:lnTo>
                    <a:pt x="1959" y="15857"/>
                  </a:lnTo>
                  <a:lnTo>
                    <a:pt x="1959" y="15168"/>
                  </a:lnTo>
                  <a:lnTo>
                    <a:pt x="1959" y="14506"/>
                  </a:lnTo>
                  <a:lnTo>
                    <a:pt x="2014" y="13817"/>
                  </a:lnTo>
                  <a:lnTo>
                    <a:pt x="2096" y="13155"/>
                  </a:lnTo>
                  <a:lnTo>
                    <a:pt x="2234" y="12521"/>
                  </a:lnTo>
                  <a:lnTo>
                    <a:pt x="2372" y="11886"/>
                  </a:lnTo>
                  <a:lnTo>
                    <a:pt x="2538" y="11252"/>
                  </a:lnTo>
                  <a:lnTo>
                    <a:pt x="2758" y="10645"/>
                  </a:lnTo>
                  <a:lnTo>
                    <a:pt x="3006" y="10039"/>
                  </a:lnTo>
                  <a:lnTo>
                    <a:pt x="3255" y="9460"/>
                  </a:lnTo>
                  <a:lnTo>
                    <a:pt x="3558" y="8880"/>
                  </a:lnTo>
                  <a:lnTo>
                    <a:pt x="3861" y="8329"/>
                  </a:lnTo>
                  <a:lnTo>
                    <a:pt x="4220" y="7805"/>
                  </a:lnTo>
                  <a:lnTo>
                    <a:pt x="4578" y="7281"/>
                  </a:lnTo>
                  <a:lnTo>
                    <a:pt x="4964" y="6785"/>
                  </a:lnTo>
                  <a:lnTo>
                    <a:pt x="5378" y="6288"/>
                  </a:lnTo>
                  <a:lnTo>
                    <a:pt x="5819" y="5847"/>
                  </a:lnTo>
                  <a:lnTo>
                    <a:pt x="6288" y="5406"/>
                  </a:lnTo>
                  <a:lnTo>
                    <a:pt x="6757" y="4992"/>
                  </a:lnTo>
                  <a:lnTo>
                    <a:pt x="7253" y="4578"/>
                  </a:lnTo>
                  <a:lnTo>
                    <a:pt x="7777" y="4220"/>
                  </a:lnTo>
                  <a:lnTo>
                    <a:pt x="8329" y="3889"/>
                  </a:lnTo>
                  <a:lnTo>
                    <a:pt x="8880" y="3558"/>
                  </a:lnTo>
                  <a:lnTo>
                    <a:pt x="9432" y="3255"/>
                  </a:lnTo>
                  <a:lnTo>
                    <a:pt x="10039" y="3007"/>
                  </a:lnTo>
                  <a:lnTo>
                    <a:pt x="10618" y="2758"/>
                  </a:lnTo>
                  <a:lnTo>
                    <a:pt x="11252" y="2565"/>
                  </a:lnTo>
                  <a:lnTo>
                    <a:pt x="11859" y="2372"/>
                  </a:lnTo>
                  <a:lnTo>
                    <a:pt x="12493" y="2234"/>
                  </a:lnTo>
                  <a:lnTo>
                    <a:pt x="13155" y="2124"/>
                  </a:lnTo>
                  <a:lnTo>
                    <a:pt x="13817" y="2041"/>
                  </a:lnTo>
                  <a:lnTo>
                    <a:pt x="14478" y="1986"/>
                  </a:lnTo>
                  <a:lnTo>
                    <a:pt x="15168" y="1959"/>
                  </a:lnTo>
                  <a:close/>
                  <a:moveTo>
                    <a:pt x="15168" y="1"/>
                  </a:moveTo>
                  <a:lnTo>
                    <a:pt x="14396" y="28"/>
                  </a:lnTo>
                  <a:lnTo>
                    <a:pt x="13623" y="83"/>
                  </a:lnTo>
                  <a:lnTo>
                    <a:pt x="12851" y="194"/>
                  </a:lnTo>
                  <a:lnTo>
                    <a:pt x="12107" y="304"/>
                  </a:lnTo>
                  <a:lnTo>
                    <a:pt x="11390" y="470"/>
                  </a:lnTo>
                  <a:lnTo>
                    <a:pt x="10645" y="690"/>
                  </a:lnTo>
                  <a:lnTo>
                    <a:pt x="9956" y="938"/>
                  </a:lnTo>
                  <a:lnTo>
                    <a:pt x="9266" y="1187"/>
                  </a:lnTo>
                  <a:lnTo>
                    <a:pt x="8605" y="1490"/>
                  </a:lnTo>
                  <a:lnTo>
                    <a:pt x="7943" y="1848"/>
                  </a:lnTo>
                  <a:lnTo>
                    <a:pt x="7308" y="2207"/>
                  </a:lnTo>
                  <a:lnTo>
                    <a:pt x="6702" y="2593"/>
                  </a:lnTo>
                  <a:lnTo>
                    <a:pt x="6095" y="3034"/>
                  </a:lnTo>
                  <a:lnTo>
                    <a:pt x="5516" y="3475"/>
                  </a:lnTo>
                  <a:lnTo>
                    <a:pt x="4964" y="3944"/>
                  </a:lnTo>
                  <a:lnTo>
                    <a:pt x="4440" y="4441"/>
                  </a:lnTo>
                  <a:lnTo>
                    <a:pt x="3944" y="4992"/>
                  </a:lnTo>
                  <a:lnTo>
                    <a:pt x="3475" y="5544"/>
                  </a:lnTo>
                  <a:lnTo>
                    <a:pt x="3006" y="6095"/>
                  </a:lnTo>
                  <a:lnTo>
                    <a:pt x="2593" y="6702"/>
                  </a:lnTo>
                  <a:lnTo>
                    <a:pt x="2207" y="7309"/>
                  </a:lnTo>
                  <a:lnTo>
                    <a:pt x="1821" y="7943"/>
                  </a:lnTo>
                  <a:lnTo>
                    <a:pt x="1490" y="8605"/>
                  </a:lnTo>
                  <a:lnTo>
                    <a:pt x="1186" y="9266"/>
                  </a:lnTo>
                  <a:lnTo>
                    <a:pt x="911" y="9956"/>
                  </a:lnTo>
                  <a:lnTo>
                    <a:pt x="690" y="10673"/>
                  </a:lnTo>
                  <a:lnTo>
                    <a:pt x="469" y="11390"/>
                  </a:lnTo>
                  <a:lnTo>
                    <a:pt x="304" y="12107"/>
                  </a:lnTo>
                  <a:lnTo>
                    <a:pt x="166" y="12851"/>
                  </a:lnTo>
                  <a:lnTo>
                    <a:pt x="83" y="13624"/>
                  </a:lnTo>
                  <a:lnTo>
                    <a:pt x="28" y="14396"/>
                  </a:lnTo>
                  <a:lnTo>
                    <a:pt x="1" y="15168"/>
                  </a:lnTo>
                  <a:lnTo>
                    <a:pt x="28" y="15940"/>
                  </a:lnTo>
                  <a:lnTo>
                    <a:pt x="83" y="16712"/>
                  </a:lnTo>
                  <a:lnTo>
                    <a:pt x="166" y="17484"/>
                  </a:lnTo>
                  <a:lnTo>
                    <a:pt x="304" y="18229"/>
                  </a:lnTo>
                  <a:lnTo>
                    <a:pt x="469" y="18946"/>
                  </a:lnTo>
                  <a:lnTo>
                    <a:pt x="690" y="19690"/>
                  </a:lnTo>
                  <a:lnTo>
                    <a:pt x="911" y="20380"/>
                  </a:lnTo>
                  <a:lnTo>
                    <a:pt x="1186" y="21069"/>
                  </a:lnTo>
                  <a:lnTo>
                    <a:pt x="1490" y="21731"/>
                  </a:lnTo>
                  <a:lnTo>
                    <a:pt x="1821" y="22393"/>
                  </a:lnTo>
                  <a:lnTo>
                    <a:pt x="2207" y="23027"/>
                  </a:lnTo>
                  <a:lnTo>
                    <a:pt x="2593" y="23634"/>
                  </a:lnTo>
                  <a:lnTo>
                    <a:pt x="3006" y="24241"/>
                  </a:lnTo>
                  <a:lnTo>
                    <a:pt x="3475" y="24820"/>
                  </a:lnTo>
                  <a:lnTo>
                    <a:pt x="3944" y="25371"/>
                  </a:lnTo>
                  <a:lnTo>
                    <a:pt x="4440" y="25895"/>
                  </a:lnTo>
                  <a:lnTo>
                    <a:pt x="4964" y="26392"/>
                  </a:lnTo>
                  <a:lnTo>
                    <a:pt x="5516" y="26860"/>
                  </a:lnTo>
                  <a:lnTo>
                    <a:pt x="6095" y="27329"/>
                  </a:lnTo>
                  <a:lnTo>
                    <a:pt x="6702" y="27743"/>
                  </a:lnTo>
                  <a:lnTo>
                    <a:pt x="7308" y="28129"/>
                  </a:lnTo>
                  <a:lnTo>
                    <a:pt x="7943" y="28515"/>
                  </a:lnTo>
                  <a:lnTo>
                    <a:pt x="8605" y="28846"/>
                  </a:lnTo>
                  <a:lnTo>
                    <a:pt x="9266" y="29149"/>
                  </a:lnTo>
                  <a:lnTo>
                    <a:pt x="9956" y="29425"/>
                  </a:lnTo>
                  <a:lnTo>
                    <a:pt x="10645" y="29646"/>
                  </a:lnTo>
                  <a:lnTo>
                    <a:pt x="11390" y="29866"/>
                  </a:lnTo>
                  <a:lnTo>
                    <a:pt x="12107" y="30032"/>
                  </a:lnTo>
                  <a:lnTo>
                    <a:pt x="12851" y="30170"/>
                  </a:lnTo>
                  <a:lnTo>
                    <a:pt x="13623" y="30252"/>
                  </a:lnTo>
                  <a:lnTo>
                    <a:pt x="14396" y="30308"/>
                  </a:lnTo>
                  <a:lnTo>
                    <a:pt x="15168" y="30335"/>
                  </a:lnTo>
                  <a:lnTo>
                    <a:pt x="15940" y="30308"/>
                  </a:lnTo>
                  <a:lnTo>
                    <a:pt x="16712" y="30252"/>
                  </a:lnTo>
                  <a:lnTo>
                    <a:pt x="17457" y="30170"/>
                  </a:lnTo>
                  <a:lnTo>
                    <a:pt x="18229" y="30032"/>
                  </a:lnTo>
                  <a:lnTo>
                    <a:pt x="18946" y="29866"/>
                  </a:lnTo>
                  <a:lnTo>
                    <a:pt x="19663" y="29646"/>
                  </a:lnTo>
                  <a:lnTo>
                    <a:pt x="20380" y="29425"/>
                  </a:lnTo>
                  <a:lnTo>
                    <a:pt x="21069" y="29149"/>
                  </a:lnTo>
                  <a:lnTo>
                    <a:pt x="21731" y="28846"/>
                  </a:lnTo>
                  <a:lnTo>
                    <a:pt x="22393" y="28515"/>
                  </a:lnTo>
                  <a:lnTo>
                    <a:pt x="23027" y="28129"/>
                  </a:lnTo>
                  <a:lnTo>
                    <a:pt x="23634" y="27743"/>
                  </a:lnTo>
                  <a:lnTo>
                    <a:pt x="24241" y="27329"/>
                  </a:lnTo>
                  <a:lnTo>
                    <a:pt x="24792" y="26860"/>
                  </a:lnTo>
                  <a:lnTo>
                    <a:pt x="25344" y="26392"/>
                  </a:lnTo>
                  <a:lnTo>
                    <a:pt x="25895" y="25895"/>
                  </a:lnTo>
                  <a:lnTo>
                    <a:pt x="26392" y="25371"/>
                  </a:lnTo>
                  <a:lnTo>
                    <a:pt x="26860" y="24820"/>
                  </a:lnTo>
                  <a:lnTo>
                    <a:pt x="27302" y="24241"/>
                  </a:lnTo>
                  <a:lnTo>
                    <a:pt x="27743" y="23634"/>
                  </a:lnTo>
                  <a:lnTo>
                    <a:pt x="28129" y="23027"/>
                  </a:lnTo>
                  <a:lnTo>
                    <a:pt x="28487" y="22393"/>
                  </a:lnTo>
                  <a:lnTo>
                    <a:pt x="28818" y="21731"/>
                  </a:lnTo>
                  <a:lnTo>
                    <a:pt x="29149" y="21069"/>
                  </a:lnTo>
                  <a:lnTo>
                    <a:pt x="29397" y="20380"/>
                  </a:lnTo>
                  <a:lnTo>
                    <a:pt x="29646" y="19690"/>
                  </a:lnTo>
                  <a:lnTo>
                    <a:pt x="29839" y="18946"/>
                  </a:lnTo>
                  <a:lnTo>
                    <a:pt x="30032" y="18229"/>
                  </a:lnTo>
                  <a:lnTo>
                    <a:pt x="30142" y="17484"/>
                  </a:lnTo>
                  <a:lnTo>
                    <a:pt x="30252" y="16712"/>
                  </a:lnTo>
                  <a:lnTo>
                    <a:pt x="30307" y="15940"/>
                  </a:lnTo>
                  <a:lnTo>
                    <a:pt x="30335" y="15168"/>
                  </a:lnTo>
                  <a:lnTo>
                    <a:pt x="30307" y="14396"/>
                  </a:lnTo>
                  <a:lnTo>
                    <a:pt x="30252" y="13624"/>
                  </a:lnTo>
                  <a:lnTo>
                    <a:pt x="30142" y="12851"/>
                  </a:lnTo>
                  <a:lnTo>
                    <a:pt x="30032" y="12107"/>
                  </a:lnTo>
                  <a:lnTo>
                    <a:pt x="29839" y="11390"/>
                  </a:lnTo>
                  <a:lnTo>
                    <a:pt x="29646" y="10673"/>
                  </a:lnTo>
                  <a:lnTo>
                    <a:pt x="29397" y="9956"/>
                  </a:lnTo>
                  <a:lnTo>
                    <a:pt x="29149" y="9266"/>
                  </a:lnTo>
                  <a:lnTo>
                    <a:pt x="28818" y="8605"/>
                  </a:lnTo>
                  <a:lnTo>
                    <a:pt x="28487" y="7943"/>
                  </a:lnTo>
                  <a:lnTo>
                    <a:pt x="28129" y="7309"/>
                  </a:lnTo>
                  <a:lnTo>
                    <a:pt x="27743" y="6702"/>
                  </a:lnTo>
                  <a:lnTo>
                    <a:pt x="27302" y="6095"/>
                  </a:lnTo>
                  <a:lnTo>
                    <a:pt x="26860" y="5544"/>
                  </a:lnTo>
                  <a:lnTo>
                    <a:pt x="26392" y="4992"/>
                  </a:lnTo>
                  <a:lnTo>
                    <a:pt x="25895" y="4441"/>
                  </a:lnTo>
                  <a:lnTo>
                    <a:pt x="25344" y="3944"/>
                  </a:lnTo>
                  <a:lnTo>
                    <a:pt x="24792" y="3475"/>
                  </a:lnTo>
                  <a:lnTo>
                    <a:pt x="24241" y="3034"/>
                  </a:lnTo>
                  <a:lnTo>
                    <a:pt x="23634" y="2593"/>
                  </a:lnTo>
                  <a:lnTo>
                    <a:pt x="23027" y="2207"/>
                  </a:lnTo>
                  <a:lnTo>
                    <a:pt x="22393" y="1848"/>
                  </a:lnTo>
                  <a:lnTo>
                    <a:pt x="21731" y="1490"/>
                  </a:lnTo>
                  <a:lnTo>
                    <a:pt x="21069" y="1187"/>
                  </a:lnTo>
                  <a:lnTo>
                    <a:pt x="20380" y="938"/>
                  </a:lnTo>
                  <a:lnTo>
                    <a:pt x="19663" y="690"/>
                  </a:lnTo>
                  <a:lnTo>
                    <a:pt x="18946" y="470"/>
                  </a:lnTo>
                  <a:lnTo>
                    <a:pt x="18229" y="304"/>
                  </a:lnTo>
                  <a:lnTo>
                    <a:pt x="17457" y="194"/>
                  </a:lnTo>
                  <a:lnTo>
                    <a:pt x="16712" y="83"/>
                  </a:lnTo>
                  <a:lnTo>
                    <a:pt x="15940" y="2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3624289" y="3400750"/>
              <a:ext cx="169485" cy="169485"/>
            </a:xfrm>
            <a:custGeom>
              <a:rect b="b" l="l" r="r" t="t"/>
              <a:pathLst>
                <a:path extrusionOk="0" h="13844" w="13844">
                  <a:moveTo>
                    <a:pt x="6563" y="0"/>
                  </a:moveTo>
                  <a:lnTo>
                    <a:pt x="6205" y="28"/>
                  </a:lnTo>
                  <a:lnTo>
                    <a:pt x="5874" y="83"/>
                  </a:lnTo>
                  <a:lnTo>
                    <a:pt x="5515" y="138"/>
                  </a:lnTo>
                  <a:lnTo>
                    <a:pt x="5184" y="221"/>
                  </a:lnTo>
                  <a:lnTo>
                    <a:pt x="4854" y="303"/>
                  </a:lnTo>
                  <a:lnTo>
                    <a:pt x="4523" y="414"/>
                  </a:lnTo>
                  <a:lnTo>
                    <a:pt x="4219" y="552"/>
                  </a:lnTo>
                  <a:lnTo>
                    <a:pt x="3613" y="827"/>
                  </a:lnTo>
                  <a:lnTo>
                    <a:pt x="3033" y="1186"/>
                  </a:lnTo>
                  <a:lnTo>
                    <a:pt x="2510" y="1572"/>
                  </a:lnTo>
                  <a:lnTo>
                    <a:pt x="2013" y="2013"/>
                  </a:lnTo>
                  <a:lnTo>
                    <a:pt x="1572" y="2510"/>
                  </a:lnTo>
                  <a:lnTo>
                    <a:pt x="1158" y="3061"/>
                  </a:lnTo>
                  <a:lnTo>
                    <a:pt x="827" y="3613"/>
                  </a:lnTo>
                  <a:lnTo>
                    <a:pt x="524" y="4219"/>
                  </a:lnTo>
                  <a:lnTo>
                    <a:pt x="414" y="4550"/>
                  </a:lnTo>
                  <a:lnTo>
                    <a:pt x="303" y="4854"/>
                  </a:lnTo>
                  <a:lnTo>
                    <a:pt x="193" y="5185"/>
                  </a:lnTo>
                  <a:lnTo>
                    <a:pt x="138" y="5543"/>
                  </a:lnTo>
                  <a:lnTo>
                    <a:pt x="55" y="5874"/>
                  </a:lnTo>
                  <a:lnTo>
                    <a:pt x="28" y="6205"/>
                  </a:lnTo>
                  <a:lnTo>
                    <a:pt x="0" y="6563"/>
                  </a:lnTo>
                  <a:lnTo>
                    <a:pt x="0" y="6922"/>
                  </a:lnTo>
                  <a:lnTo>
                    <a:pt x="0" y="7280"/>
                  </a:lnTo>
                  <a:lnTo>
                    <a:pt x="28" y="7639"/>
                  </a:lnTo>
                  <a:lnTo>
                    <a:pt x="55" y="7970"/>
                  </a:lnTo>
                  <a:lnTo>
                    <a:pt x="138" y="8328"/>
                  </a:lnTo>
                  <a:lnTo>
                    <a:pt x="193" y="8659"/>
                  </a:lnTo>
                  <a:lnTo>
                    <a:pt x="303" y="8990"/>
                  </a:lnTo>
                  <a:lnTo>
                    <a:pt x="414" y="9321"/>
                  </a:lnTo>
                  <a:lnTo>
                    <a:pt x="524" y="9624"/>
                  </a:lnTo>
                  <a:lnTo>
                    <a:pt x="827" y="10231"/>
                  </a:lnTo>
                  <a:lnTo>
                    <a:pt x="1158" y="10810"/>
                  </a:lnTo>
                  <a:lnTo>
                    <a:pt x="1572" y="11334"/>
                  </a:lnTo>
                  <a:lnTo>
                    <a:pt x="2013" y="11831"/>
                  </a:lnTo>
                  <a:lnTo>
                    <a:pt x="2510" y="12272"/>
                  </a:lnTo>
                  <a:lnTo>
                    <a:pt x="3033" y="12685"/>
                  </a:lnTo>
                  <a:lnTo>
                    <a:pt x="3613" y="13016"/>
                  </a:lnTo>
                  <a:lnTo>
                    <a:pt x="4219" y="13320"/>
                  </a:lnTo>
                  <a:lnTo>
                    <a:pt x="4523" y="13430"/>
                  </a:lnTo>
                  <a:lnTo>
                    <a:pt x="4854" y="13540"/>
                  </a:lnTo>
                  <a:lnTo>
                    <a:pt x="5184" y="13651"/>
                  </a:lnTo>
                  <a:lnTo>
                    <a:pt x="5515" y="13706"/>
                  </a:lnTo>
                  <a:lnTo>
                    <a:pt x="5874" y="13789"/>
                  </a:lnTo>
                  <a:lnTo>
                    <a:pt x="6205" y="13816"/>
                  </a:lnTo>
                  <a:lnTo>
                    <a:pt x="6563" y="13844"/>
                  </a:lnTo>
                  <a:lnTo>
                    <a:pt x="7280" y="13844"/>
                  </a:lnTo>
                  <a:lnTo>
                    <a:pt x="7611" y="13816"/>
                  </a:lnTo>
                  <a:lnTo>
                    <a:pt x="7970" y="13789"/>
                  </a:lnTo>
                  <a:lnTo>
                    <a:pt x="8301" y="13706"/>
                  </a:lnTo>
                  <a:lnTo>
                    <a:pt x="8659" y="13651"/>
                  </a:lnTo>
                  <a:lnTo>
                    <a:pt x="8990" y="13540"/>
                  </a:lnTo>
                  <a:lnTo>
                    <a:pt x="9293" y="13430"/>
                  </a:lnTo>
                  <a:lnTo>
                    <a:pt x="9624" y="13320"/>
                  </a:lnTo>
                  <a:lnTo>
                    <a:pt x="10231" y="13016"/>
                  </a:lnTo>
                  <a:lnTo>
                    <a:pt x="10783" y="12685"/>
                  </a:lnTo>
                  <a:lnTo>
                    <a:pt x="11334" y="12272"/>
                  </a:lnTo>
                  <a:lnTo>
                    <a:pt x="11803" y="11831"/>
                  </a:lnTo>
                  <a:lnTo>
                    <a:pt x="12272" y="11334"/>
                  </a:lnTo>
                  <a:lnTo>
                    <a:pt x="12658" y="10810"/>
                  </a:lnTo>
                  <a:lnTo>
                    <a:pt x="13016" y="10231"/>
                  </a:lnTo>
                  <a:lnTo>
                    <a:pt x="13292" y="9624"/>
                  </a:lnTo>
                  <a:lnTo>
                    <a:pt x="13430" y="9321"/>
                  </a:lnTo>
                  <a:lnTo>
                    <a:pt x="13540" y="8990"/>
                  </a:lnTo>
                  <a:lnTo>
                    <a:pt x="13623" y="8659"/>
                  </a:lnTo>
                  <a:lnTo>
                    <a:pt x="13706" y="8328"/>
                  </a:lnTo>
                  <a:lnTo>
                    <a:pt x="13761" y="7970"/>
                  </a:lnTo>
                  <a:lnTo>
                    <a:pt x="13816" y="7639"/>
                  </a:lnTo>
                  <a:lnTo>
                    <a:pt x="13844" y="7280"/>
                  </a:lnTo>
                  <a:lnTo>
                    <a:pt x="13844" y="6922"/>
                  </a:lnTo>
                  <a:lnTo>
                    <a:pt x="13844" y="6563"/>
                  </a:lnTo>
                  <a:lnTo>
                    <a:pt x="13816" y="6205"/>
                  </a:lnTo>
                  <a:lnTo>
                    <a:pt x="13761" y="5874"/>
                  </a:lnTo>
                  <a:lnTo>
                    <a:pt x="13706" y="5543"/>
                  </a:lnTo>
                  <a:lnTo>
                    <a:pt x="13623" y="5185"/>
                  </a:lnTo>
                  <a:lnTo>
                    <a:pt x="13540" y="4854"/>
                  </a:lnTo>
                  <a:lnTo>
                    <a:pt x="13430" y="4550"/>
                  </a:lnTo>
                  <a:lnTo>
                    <a:pt x="13292" y="4219"/>
                  </a:lnTo>
                  <a:lnTo>
                    <a:pt x="13016" y="3613"/>
                  </a:lnTo>
                  <a:lnTo>
                    <a:pt x="12658" y="3061"/>
                  </a:lnTo>
                  <a:lnTo>
                    <a:pt x="12272" y="2510"/>
                  </a:lnTo>
                  <a:lnTo>
                    <a:pt x="11803" y="2013"/>
                  </a:lnTo>
                  <a:lnTo>
                    <a:pt x="11334" y="1572"/>
                  </a:lnTo>
                  <a:lnTo>
                    <a:pt x="10783" y="1186"/>
                  </a:lnTo>
                  <a:lnTo>
                    <a:pt x="10231" y="827"/>
                  </a:lnTo>
                  <a:lnTo>
                    <a:pt x="9624" y="552"/>
                  </a:lnTo>
                  <a:lnTo>
                    <a:pt x="9293" y="414"/>
                  </a:lnTo>
                  <a:lnTo>
                    <a:pt x="8990" y="303"/>
                  </a:lnTo>
                  <a:lnTo>
                    <a:pt x="8659" y="221"/>
                  </a:lnTo>
                  <a:lnTo>
                    <a:pt x="8301" y="138"/>
                  </a:lnTo>
                  <a:lnTo>
                    <a:pt x="7970" y="83"/>
                  </a:lnTo>
                  <a:lnTo>
                    <a:pt x="7611" y="28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612463" y="3388924"/>
              <a:ext cx="193125" cy="193125"/>
            </a:xfrm>
            <a:custGeom>
              <a:rect b="b" l="l" r="r" t="t"/>
              <a:pathLst>
                <a:path extrusionOk="0" h="15775" w="15775">
                  <a:moveTo>
                    <a:pt x="7888" y="1931"/>
                  </a:moveTo>
                  <a:lnTo>
                    <a:pt x="8494" y="1959"/>
                  </a:lnTo>
                  <a:lnTo>
                    <a:pt x="9074" y="2042"/>
                  </a:lnTo>
                  <a:lnTo>
                    <a:pt x="9653" y="2180"/>
                  </a:lnTo>
                  <a:lnTo>
                    <a:pt x="10204" y="2400"/>
                  </a:lnTo>
                  <a:lnTo>
                    <a:pt x="10728" y="2648"/>
                  </a:lnTo>
                  <a:lnTo>
                    <a:pt x="11225" y="2952"/>
                  </a:lnTo>
                  <a:lnTo>
                    <a:pt x="11666" y="3283"/>
                  </a:lnTo>
                  <a:lnTo>
                    <a:pt x="12107" y="3669"/>
                  </a:lnTo>
                  <a:lnTo>
                    <a:pt x="12493" y="4082"/>
                  </a:lnTo>
                  <a:lnTo>
                    <a:pt x="12824" y="4551"/>
                  </a:lnTo>
                  <a:lnTo>
                    <a:pt x="13127" y="5048"/>
                  </a:lnTo>
                  <a:lnTo>
                    <a:pt x="13376" y="5571"/>
                  </a:lnTo>
                  <a:lnTo>
                    <a:pt x="13596" y="6123"/>
                  </a:lnTo>
                  <a:lnTo>
                    <a:pt x="13734" y="6702"/>
                  </a:lnTo>
                  <a:lnTo>
                    <a:pt x="13817" y="7281"/>
                  </a:lnTo>
                  <a:lnTo>
                    <a:pt x="13844" y="7888"/>
                  </a:lnTo>
                  <a:lnTo>
                    <a:pt x="13817" y="8495"/>
                  </a:lnTo>
                  <a:lnTo>
                    <a:pt x="13734" y="9101"/>
                  </a:lnTo>
                  <a:lnTo>
                    <a:pt x="13596" y="9653"/>
                  </a:lnTo>
                  <a:lnTo>
                    <a:pt x="13376" y="10204"/>
                  </a:lnTo>
                  <a:lnTo>
                    <a:pt x="13127" y="10728"/>
                  </a:lnTo>
                  <a:lnTo>
                    <a:pt x="12824" y="11225"/>
                  </a:lnTo>
                  <a:lnTo>
                    <a:pt x="12493" y="11693"/>
                  </a:lnTo>
                  <a:lnTo>
                    <a:pt x="12107" y="12107"/>
                  </a:lnTo>
                  <a:lnTo>
                    <a:pt x="11666" y="12493"/>
                  </a:lnTo>
                  <a:lnTo>
                    <a:pt x="11225" y="12852"/>
                  </a:lnTo>
                  <a:lnTo>
                    <a:pt x="10728" y="13127"/>
                  </a:lnTo>
                  <a:lnTo>
                    <a:pt x="10204" y="13403"/>
                  </a:lnTo>
                  <a:lnTo>
                    <a:pt x="9653" y="13596"/>
                  </a:lnTo>
                  <a:lnTo>
                    <a:pt x="9074" y="13734"/>
                  </a:lnTo>
                  <a:lnTo>
                    <a:pt x="8494" y="13844"/>
                  </a:lnTo>
                  <a:lnTo>
                    <a:pt x="7888" y="13872"/>
                  </a:lnTo>
                  <a:lnTo>
                    <a:pt x="7281" y="13844"/>
                  </a:lnTo>
                  <a:lnTo>
                    <a:pt x="6674" y="13734"/>
                  </a:lnTo>
                  <a:lnTo>
                    <a:pt x="6095" y="13596"/>
                  </a:lnTo>
                  <a:lnTo>
                    <a:pt x="5571" y="13403"/>
                  </a:lnTo>
                  <a:lnTo>
                    <a:pt x="5047" y="13127"/>
                  </a:lnTo>
                  <a:lnTo>
                    <a:pt x="4551" y="12852"/>
                  </a:lnTo>
                  <a:lnTo>
                    <a:pt x="4082" y="12493"/>
                  </a:lnTo>
                  <a:lnTo>
                    <a:pt x="3669" y="12107"/>
                  </a:lnTo>
                  <a:lnTo>
                    <a:pt x="3282" y="11693"/>
                  </a:lnTo>
                  <a:lnTo>
                    <a:pt x="2924" y="11225"/>
                  </a:lnTo>
                  <a:lnTo>
                    <a:pt x="2621" y="10728"/>
                  </a:lnTo>
                  <a:lnTo>
                    <a:pt x="2372" y="10204"/>
                  </a:lnTo>
                  <a:lnTo>
                    <a:pt x="2179" y="9653"/>
                  </a:lnTo>
                  <a:lnTo>
                    <a:pt x="2042" y="9101"/>
                  </a:lnTo>
                  <a:lnTo>
                    <a:pt x="1931" y="8495"/>
                  </a:lnTo>
                  <a:lnTo>
                    <a:pt x="1904" y="7888"/>
                  </a:lnTo>
                  <a:lnTo>
                    <a:pt x="1931" y="7281"/>
                  </a:lnTo>
                  <a:lnTo>
                    <a:pt x="2042" y="6702"/>
                  </a:lnTo>
                  <a:lnTo>
                    <a:pt x="2179" y="6123"/>
                  </a:lnTo>
                  <a:lnTo>
                    <a:pt x="2372" y="5571"/>
                  </a:lnTo>
                  <a:lnTo>
                    <a:pt x="2621" y="5048"/>
                  </a:lnTo>
                  <a:lnTo>
                    <a:pt x="2924" y="4551"/>
                  </a:lnTo>
                  <a:lnTo>
                    <a:pt x="3282" y="4082"/>
                  </a:lnTo>
                  <a:lnTo>
                    <a:pt x="3669" y="3669"/>
                  </a:lnTo>
                  <a:lnTo>
                    <a:pt x="4082" y="3283"/>
                  </a:lnTo>
                  <a:lnTo>
                    <a:pt x="4551" y="2952"/>
                  </a:lnTo>
                  <a:lnTo>
                    <a:pt x="5047" y="2648"/>
                  </a:lnTo>
                  <a:lnTo>
                    <a:pt x="5571" y="2400"/>
                  </a:lnTo>
                  <a:lnTo>
                    <a:pt x="6095" y="2180"/>
                  </a:lnTo>
                  <a:lnTo>
                    <a:pt x="6674" y="2042"/>
                  </a:lnTo>
                  <a:lnTo>
                    <a:pt x="7281" y="1959"/>
                  </a:lnTo>
                  <a:lnTo>
                    <a:pt x="7888" y="1931"/>
                  </a:lnTo>
                  <a:close/>
                  <a:moveTo>
                    <a:pt x="7474" y="1"/>
                  </a:moveTo>
                  <a:lnTo>
                    <a:pt x="7088" y="56"/>
                  </a:lnTo>
                  <a:lnTo>
                    <a:pt x="6674" y="84"/>
                  </a:lnTo>
                  <a:lnTo>
                    <a:pt x="6288" y="166"/>
                  </a:lnTo>
                  <a:lnTo>
                    <a:pt x="5902" y="249"/>
                  </a:lnTo>
                  <a:lnTo>
                    <a:pt x="5544" y="359"/>
                  </a:lnTo>
                  <a:lnTo>
                    <a:pt x="5185" y="470"/>
                  </a:lnTo>
                  <a:lnTo>
                    <a:pt x="4827" y="635"/>
                  </a:lnTo>
                  <a:lnTo>
                    <a:pt x="4468" y="773"/>
                  </a:lnTo>
                  <a:lnTo>
                    <a:pt x="4137" y="966"/>
                  </a:lnTo>
                  <a:lnTo>
                    <a:pt x="3806" y="1159"/>
                  </a:lnTo>
                  <a:lnTo>
                    <a:pt x="3476" y="1352"/>
                  </a:lnTo>
                  <a:lnTo>
                    <a:pt x="3172" y="1573"/>
                  </a:lnTo>
                  <a:lnTo>
                    <a:pt x="2869" y="1793"/>
                  </a:lnTo>
                  <a:lnTo>
                    <a:pt x="2593" y="2042"/>
                  </a:lnTo>
                  <a:lnTo>
                    <a:pt x="2317" y="2317"/>
                  </a:lnTo>
                  <a:lnTo>
                    <a:pt x="2042" y="2593"/>
                  </a:lnTo>
                  <a:lnTo>
                    <a:pt x="1793" y="2869"/>
                  </a:lnTo>
                  <a:lnTo>
                    <a:pt x="1573" y="3172"/>
                  </a:lnTo>
                  <a:lnTo>
                    <a:pt x="1352" y="3476"/>
                  </a:lnTo>
                  <a:lnTo>
                    <a:pt x="1131" y="3807"/>
                  </a:lnTo>
                  <a:lnTo>
                    <a:pt x="938" y="4137"/>
                  </a:lnTo>
                  <a:lnTo>
                    <a:pt x="773" y="4468"/>
                  </a:lnTo>
                  <a:lnTo>
                    <a:pt x="608" y="4827"/>
                  </a:lnTo>
                  <a:lnTo>
                    <a:pt x="470" y="5185"/>
                  </a:lnTo>
                  <a:lnTo>
                    <a:pt x="359" y="5544"/>
                  </a:lnTo>
                  <a:lnTo>
                    <a:pt x="249" y="5930"/>
                  </a:lnTo>
                  <a:lnTo>
                    <a:pt x="166" y="6316"/>
                  </a:lnTo>
                  <a:lnTo>
                    <a:pt x="84" y="6702"/>
                  </a:lnTo>
                  <a:lnTo>
                    <a:pt x="28" y="7088"/>
                  </a:lnTo>
                  <a:lnTo>
                    <a:pt x="1" y="7474"/>
                  </a:lnTo>
                  <a:lnTo>
                    <a:pt x="1" y="7888"/>
                  </a:lnTo>
                  <a:lnTo>
                    <a:pt x="1" y="8302"/>
                  </a:lnTo>
                  <a:lnTo>
                    <a:pt x="28" y="8688"/>
                  </a:lnTo>
                  <a:lnTo>
                    <a:pt x="84" y="9101"/>
                  </a:lnTo>
                  <a:lnTo>
                    <a:pt x="166" y="9487"/>
                  </a:lnTo>
                  <a:lnTo>
                    <a:pt x="249" y="9873"/>
                  </a:lnTo>
                  <a:lnTo>
                    <a:pt x="359" y="10232"/>
                  </a:lnTo>
                  <a:lnTo>
                    <a:pt x="470" y="10590"/>
                  </a:lnTo>
                  <a:lnTo>
                    <a:pt x="608" y="10949"/>
                  </a:lnTo>
                  <a:lnTo>
                    <a:pt x="773" y="11307"/>
                  </a:lnTo>
                  <a:lnTo>
                    <a:pt x="938" y="11638"/>
                  </a:lnTo>
                  <a:lnTo>
                    <a:pt x="1131" y="11969"/>
                  </a:lnTo>
                  <a:lnTo>
                    <a:pt x="1352" y="12300"/>
                  </a:lnTo>
                  <a:lnTo>
                    <a:pt x="1573" y="12604"/>
                  </a:lnTo>
                  <a:lnTo>
                    <a:pt x="1793" y="12907"/>
                  </a:lnTo>
                  <a:lnTo>
                    <a:pt x="2042" y="13183"/>
                  </a:lnTo>
                  <a:lnTo>
                    <a:pt x="2317" y="13458"/>
                  </a:lnTo>
                  <a:lnTo>
                    <a:pt x="2593" y="13734"/>
                  </a:lnTo>
                  <a:lnTo>
                    <a:pt x="2869" y="13982"/>
                  </a:lnTo>
                  <a:lnTo>
                    <a:pt x="3172" y="14203"/>
                  </a:lnTo>
                  <a:lnTo>
                    <a:pt x="3476" y="14424"/>
                  </a:lnTo>
                  <a:lnTo>
                    <a:pt x="3806" y="14644"/>
                  </a:lnTo>
                  <a:lnTo>
                    <a:pt x="4137" y="14837"/>
                  </a:lnTo>
                  <a:lnTo>
                    <a:pt x="4468" y="15003"/>
                  </a:lnTo>
                  <a:lnTo>
                    <a:pt x="4827" y="15168"/>
                  </a:lnTo>
                  <a:lnTo>
                    <a:pt x="5185" y="15306"/>
                  </a:lnTo>
                  <a:lnTo>
                    <a:pt x="5544" y="15416"/>
                  </a:lnTo>
                  <a:lnTo>
                    <a:pt x="5902" y="15527"/>
                  </a:lnTo>
                  <a:lnTo>
                    <a:pt x="6288" y="15609"/>
                  </a:lnTo>
                  <a:lnTo>
                    <a:pt x="6674" y="15692"/>
                  </a:lnTo>
                  <a:lnTo>
                    <a:pt x="7088" y="15747"/>
                  </a:lnTo>
                  <a:lnTo>
                    <a:pt x="7474" y="15775"/>
                  </a:lnTo>
                  <a:lnTo>
                    <a:pt x="8301" y="15775"/>
                  </a:lnTo>
                  <a:lnTo>
                    <a:pt x="8688" y="15747"/>
                  </a:lnTo>
                  <a:lnTo>
                    <a:pt x="9074" y="15692"/>
                  </a:lnTo>
                  <a:lnTo>
                    <a:pt x="9460" y="15609"/>
                  </a:lnTo>
                  <a:lnTo>
                    <a:pt x="9846" y="15527"/>
                  </a:lnTo>
                  <a:lnTo>
                    <a:pt x="10232" y="15416"/>
                  </a:lnTo>
                  <a:lnTo>
                    <a:pt x="10590" y="15306"/>
                  </a:lnTo>
                  <a:lnTo>
                    <a:pt x="10949" y="15168"/>
                  </a:lnTo>
                  <a:lnTo>
                    <a:pt x="11307" y="15003"/>
                  </a:lnTo>
                  <a:lnTo>
                    <a:pt x="11638" y="14837"/>
                  </a:lnTo>
                  <a:lnTo>
                    <a:pt x="11969" y="14644"/>
                  </a:lnTo>
                  <a:lnTo>
                    <a:pt x="12300" y="14424"/>
                  </a:lnTo>
                  <a:lnTo>
                    <a:pt x="12603" y="14203"/>
                  </a:lnTo>
                  <a:lnTo>
                    <a:pt x="12907" y="13982"/>
                  </a:lnTo>
                  <a:lnTo>
                    <a:pt x="13183" y="13734"/>
                  </a:lnTo>
                  <a:lnTo>
                    <a:pt x="13458" y="13458"/>
                  </a:lnTo>
                  <a:lnTo>
                    <a:pt x="13706" y="13183"/>
                  </a:lnTo>
                  <a:lnTo>
                    <a:pt x="13955" y="12907"/>
                  </a:lnTo>
                  <a:lnTo>
                    <a:pt x="14203" y="12604"/>
                  </a:lnTo>
                  <a:lnTo>
                    <a:pt x="14423" y="12300"/>
                  </a:lnTo>
                  <a:lnTo>
                    <a:pt x="14616" y="11969"/>
                  </a:lnTo>
                  <a:lnTo>
                    <a:pt x="14810" y="11638"/>
                  </a:lnTo>
                  <a:lnTo>
                    <a:pt x="15003" y="11307"/>
                  </a:lnTo>
                  <a:lnTo>
                    <a:pt x="15140" y="10949"/>
                  </a:lnTo>
                  <a:lnTo>
                    <a:pt x="15278" y="10590"/>
                  </a:lnTo>
                  <a:lnTo>
                    <a:pt x="15416" y="10232"/>
                  </a:lnTo>
                  <a:lnTo>
                    <a:pt x="15527" y="9873"/>
                  </a:lnTo>
                  <a:lnTo>
                    <a:pt x="15609" y="9487"/>
                  </a:lnTo>
                  <a:lnTo>
                    <a:pt x="15692" y="9101"/>
                  </a:lnTo>
                  <a:lnTo>
                    <a:pt x="15720" y="8688"/>
                  </a:lnTo>
                  <a:lnTo>
                    <a:pt x="15747" y="8302"/>
                  </a:lnTo>
                  <a:lnTo>
                    <a:pt x="15775" y="7888"/>
                  </a:lnTo>
                  <a:lnTo>
                    <a:pt x="15747" y="7474"/>
                  </a:lnTo>
                  <a:lnTo>
                    <a:pt x="15720" y="7088"/>
                  </a:lnTo>
                  <a:lnTo>
                    <a:pt x="15692" y="6702"/>
                  </a:lnTo>
                  <a:lnTo>
                    <a:pt x="15609" y="6316"/>
                  </a:lnTo>
                  <a:lnTo>
                    <a:pt x="15527" y="5930"/>
                  </a:lnTo>
                  <a:lnTo>
                    <a:pt x="15416" y="5544"/>
                  </a:lnTo>
                  <a:lnTo>
                    <a:pt x="15278" y="5185"/>
                  </a:lnTo>
                  <a:lnTo>
                    <a:pt x="15140" y="4827"/>
                  </a:lnTo>
                  <a:lnTo>
                    <a:pt x="15003" y="4468"/>
                  </a:lnTo>
                  <a:lnTo>
                    <a:pt x="14810" y="4137"/>
                  </a:lnTo>
                  <a:lnTo>
                    <a:pt x="14616" y="3807"/>
                  </a:lnTo>
                  <a:lnTo>
                    <a:pt x="14423" y="3476"/>
                  </a:lnTo>
                  <a:lnTo>
                    <a:pt x="14203" y="3172"/>
                  </a:lnTo>
                  <a:lnTo>
                    <a:pt x="13955" y="2869"/>
                  </a:lnTo>
                  <a:lnTo>
                    <a:pt x="13706" y="2593"/>
                  </a:lnTo>
                  <a:lnTo>
                    <a:pt x="13458" y="2317"/>
                  </a:lnTo>
                  <a:lnTo>
                    <a:pt x="13183" y="2042"/>
                  </a:lnTo>
                  <a:lnTo>
                    <a:pt x="12907" y="1793"/>
                  </a:lnTo>
                  <a:lnTo>
                    <a:pt x="12603" y="1573"/>
                  </a:lnTo>
                  <a:lnTo>
                    <a:pt x="12300" y="1352"/>
                  </a:lnTo>
                  <a:lnTo>
                    <a:pt x="11969" y="1159"/>
                  </a:lnTo>
                  <a:lnTo>
                    <a:pt x="11638" y="966"/>
                  </a:lnTo>
                  <a:lnTo>
                    <a:pt x="11307" y="773"/>
                  </a:lnTo>
                  <a:lnTo>
                    <a:pt x="10949" y="635"/>
                  </a:lnTo>
                  <a:lnTo>
                    <a:pt x="10590" y="470"/>
                  </a:lnTo>
                  <a:lnTo>
                    <a:pt x="10232" y="359"/>
                  </a:lnTo>
                  <a:lnTo>
                    <a:pt x="9846" y="249"/>
                  </a:lnTo>
                  <a:lnTo>
                    <a:pt x="9460" y="166"/>
                  </a:lnTo>
                  <a:lnTo>
                    <a:pt x="9074" y="84"/>
                  </a:lnTo>
                  <a:lnTo>
                    <a:pt x="8688" y="56"/>
                  </a:lnTo>
                  <a:lnTo>
                    <a:pt x="8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1098979" y="1455784"/>
              <a:ext cx="2421664" cy="208661"/>
            </a:xfrm>
            <a:custGeom>
              <a:rect b="b" l="l" r="r" t="t"/>
              <a:pathLst>
                <a:path extrusionOk="0" h="17044" w="197808">
                  <a:moveTo>
                    <a:pt x="25536" y="1"/>
                  </a:moveTo>
                  <a:lnTo>
                    <a:pt x="21924" y="28"/>
                  </a:lnTo>
                  <a:lnTo>
                    <a:pt x="18835" y="83"/>
                  </a:lnTo>
                  <a:lnTo>
                    <a:pt x="16270" y="139"/>
                  </a:lnTo>
                  <a:lnTo>
                    <a:pt x="14312" y="221"/>
                  </a:lnTo>
                  <a:lnTo>
                    <a:pt x="13568" y="249"/>
                  </a:lnTo>
                  <a:lnTo>
                    <a:pt x="12961" y="304"/>
                  </a:lnTo>
                  <a:lnTo>
                    <a:pt x="12079" y="442"/>
                  </a:lnTo>
                  <a:lnTo>
                    <a:pt x="11251" y="607"/>
                  </a:lnTo>
                  <a:lnTo>
                    <a:pt x="10452" y="856"/>
                  </a:lnTo>
                  <a:lnTo>
                    <a:pt x="9707" y="1131"/>
                  </a:lnTo>
                  <a:lnTo>
                    <a:pt x="8963" y="1435"/>
                  </a:lnTo>
                  <a:lnTo>
                    <a:pt x="8273" y="1821"/>
                  </a:lnTo>
                  <a:lnTo>
                    <a:pt x="7639" y="2207"/>
                  </a:lnTo>
                  <a:lnTo>
                    <a:pt x="7005" y="2648"/>
                  </a:lnTo>
                  <a:lnTo>
                    <a:pt x="6426" y="3145"/>
                  </a:lnTo>
                  <a:lnTo>
                    <a:pt x="5874" y="3641"/>
                  </a:lnTo>
                  <a:lnTo>
                    <a:pt x="5350" y="4192"/>
                  </a:lnTo>
                  <a:lnTo>
                    <a:pt x="4854" y="4744"/>
                  </a:lnTo>
                  <a:lnTo>
                    <a:pt x="4412" y="5323"/>
                  </a:lnTo>
                  <a:lnTo>
                    <a:pt x="3971" y="5930"/>
                  </a:lnTo>
                  <a:lnTo>
                    <a:pt x="3558" y="6564"/>
                  </a:lnTo>
                  <a:lnTo>
                    <a:pt x="3171" y="7198"/>
                  </a:lnTo>
                  <a:lnTo>
                    <a:pt x="2813" y="7833"/>
                  </a:lnTo>
                  <a:lnTo>
                    <a:pt x="2482" y="8494"/>
                  </a:lnTo>
                  <a:lnTo>
                    <a:pt x="2179" y="9156"/>
                  </a:lnTo>
                  <a:lnTo>
                    <a:pt x="1903" y="9818"/>
                  </a:lnTo>
                  <a:lnTo>
                    <a:pt x="1655" y="10480"/>
                  </a:lnTo>
                  <a:lnTo>
                    <a:pt x="1407" y="11142"/>
                  </a:lnTo>
                  <a:lnTo>
                    <a:pt x="1186" y="11804"/>
                  </a:lnTo>
                  <a:lnTo>
                    <a:pt x="993" y="12465"/>
                  </a:lnTo>
                  <a:lnTo>
                    <a:pt x="634" y="13734"/>
                  </a:lnTo>
                  <a:lnTo>
                    <a:pt x="359" y="14920"/>
                  </a:lnTo>
                  <a:lnTo>
                    <a:pt x="166" y="16050"/>
                  </a:lnTo>
                  <a:lnTo>
                    <a:pt x="0" y="17043"/>
                  </a:lnTo>
                  <a:lnTo>
                    <a:pt x="197808" y="17043"/>
                  </a:lnTo>
                  <a:lnTo>
                    <a:pt x="197146" y="16078"/>
                  </a:lnTo>
                  <a:lnTo>
                    <a:pt x="196622" y="14396"/>
                  </a:lnTo>
                  <a:lnTo>
                    <a:pt x="196374" y="13679"/>
                  </a:lnTo>
                  <a:lnTo>
                    <a:pt x="196098" y="13017"/>
                  </a:lnTo>
                  <a:lnTo>
                    <a:pt x="195795" y="12355"/>
                  </a:lnTo>
                  <a:lnTo>
                    <a:pt x="195464" y="11721"/>
                  </a:lnTo>
                  <a:lnTo>
                    <a:pt x="195105" y="11087"/>
                  </a:lnTo>
                  <a:lnTo>
                    <a:pt x="194692" y="10507"/>
                  </a:lnTo>
                  <a:lnTo>
                    <a:pt x="194278" y="9928"/>
                  </a:lnTo>
                  <a:lnTo>
                    <a:pt x="193837" y="9377"/>
                  </a:lnTo>
                  <a:lnTo>
                    <a:pt x="193341" y="8825"/>
                  </a:lnTo>
                  <a:lnTo>
                    <a:pt x="192844" y="8329"/>
                  </a:lnTo>
                  <a:lnTo>
                    <a:pt x="192320" y="7833"/>
                  </a:lnTo>
                  <a:lnTo>
                    <a:pt x="191796" y="7364"/>
                  </a:lnTo>
                  <a:lnTo>
                    <a:pt x="191217" y="6895"/>
                  </a:lnTo>
                  <a:lnTo>
                    <a:pt x="190638" y="6481"/>
                  </a:lnTo>
                  <a:lnTo>
                    <a:pt x="190031" y="6068"/>
                  </a:lnTo>
                  <a:lnTo>
                    <a:pt x="189397" y="5682"/>
                  </a:lnTo>
                  <a:lnTo>
                    <a:pt x="188763" y="5323"/>
                  </a:lnTo>
                  <a:lnTo>
                    <a:pt x="188129" y="4992"/>
                  </a:lnTo>
                  <a:lnTo>
                    <a:pt x="187439" y="4661"/>
                  </a:lnTo>
                  <a:lnTo>
                    <a:pt x="186777" y="4358"/>
                  </a:lnTo>
                  <a:lnTo>
                    <a:pt x="186088" y="4082"/>
                  </a:lnTo>
                  <a:lnTo>
                    <a:pt x="185371" y="3834"/>
                  </a:lnTo>
                  <a:lnTo>
                    <a:pt x="184654" y="3613"/>
                  </a:lnTo>
                  <a:lnTo>
                    <a:pt x="183937" y="3393"/>
                  </a:lnTo>
                  <a:lnTo>
                    <a:pt x="183220" y="3200"/>
                  </a:lnTo>
                  <a:lnTo>
                    <a:pt x="182475" y="3034"/>
                  </a:lnTo>
                  <a:lnTo>
                    <a:pt x="181758" y="2896"/>
                  </a:lnTo>
                  <a:lnTo>
                    <a:pt x="181014" y="2786"/>
                  </a:lnTo>
                  <a:lnTo>
                    <a:pt x="180269" y="2676"/>
                  </a:lnTo>
                  <a:lnTo>
                    <a:pt x="179525" y="2593"/>
                  </a:lnTo>
                  <a:lnTo>
                    <a:pt x="178780" y="2565"/>
                  </a:lnTo>
                  <a:lnTo>
                    <a:pt x="178035" y="2538"/>
                  </a:lnTo>
                  <a:lnTo>
                    <a:pt x="162565" y="2179"/>
                  </a:lnTo>
                  <a:lnTo>
                    <a:pt x="140834" y="1711"/>
                  </a:lnTo>
                  <a:lnTo>
                    <a:pt x="115216" y="1214"/>
                  </a:lnTo>
                  <a:lnTo>
                    <a:pt x="88080" y="718"/>
                  </a:lnTo>
                  <a:lnTo>
                    <a:pt x="74733" y="497"/>
                  </a:lnTo>
                  <a:lnTo>
                    <a:pt x="61910" y="304"/>
                  </a:lnTo>
                  <a:lnTo>
                    <a:pt x="49914" y="166"/>
                  </a:lnTo>
                  <a:lnTo>
                    <a:pt x="39049" y="56"/>
                  </a:lnTo>
                  <a:lnTo>
                    <a:pt x="29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1098979" y="1455784"/>
              <a:ext cx="2421664" cy="208661"/>
            </a:xfrm>
            <a:custGeom>
              <a:rect b="b" l="l" r="r" t="t"/>
              <a:pathLst>
                <a:path extrusionOk="0" fill="none" h="17044" w="197808">
                  <a:moveTo>
                    <a:pt x="197808" y="17043"/>
                  </a:moveTo>
                  <a:lnTo>
                    <a:pt x="197808" y="17043"/>
                  </a:lnTo>
                  <a:lnTo>
                    <a:pt x="0" y="17043"/>
                  </a:lnTo>
                  <a:lnTo>
                    <a:pt x="0" y="17043"/>
                  </a:lnTo>
                  <a:lnTo>
                    <a:pt x="166" y="16050"/>
                  </a:lnTo>
                  <a:lnTo>
                    <a:pt x="359" y="14920"/>
                  </a:lnTo>
                  <a:lnTo>
                    <a:pt x="634" y="13734"/>
                  </a:lnTo>
                  <a:lnTo>
                    <a:pt x="993" y="12465"/>
                  </a:lnTo>
                  <a:lnTo>
                    <a:pt x="1186" y="11804"/>
                  </a:lnTo>
                  <a:lnTo>
                    <a:pt x="1407" y="11142"/>
                  </a:lnTo>
                  <a:lnTo>
                    <a:pt x="1655" y="10480"/>
                  </a:lnTo>
                  <a:lnTo>
                    <a:pt x="1903" y="9818"/>
                  </a:lnTo>
                  <a:lnTo>
                    <a:pt x="2179" y="9156"/>
                  </a:lnTo>
                  <a:lnTo>
                    <a:pt x="2482" y="8494"/>
                  </a:lnTo>
                  <a:lnTo>
                    <a:pt x="2813" y="7833"/>
                  </a:lnTo>
                  <a:lnTo>
                    <a:pt x="3171" y="7198"/>
                  </a:lnTo>
                  <a:lnTo>
                    <a:pt x="3558" y="6564"/>
                  </a:lnTo>
                  <a:lnTo>
                    <a:pt x="3971" y="5930"/>
                  </a:lnTo>
                  <a:lnTo>
                    <a:pt x="4412" y="5323"/>
                  </a:lnTo>
                  <a:lnTo>
                    <a:pt x="4854" y="4744"/>
                  </a:lnTo>
                  <a:lnTo>
                    <a:pt x="5350" y="4192"/>
                  </a:lnTo>
                  <a:lnTo>
                    <a:pt x="5874" y="3641"/>
                  </a:lnTo>
                  <a:lnTo>
                    <a:pt x="6426" y="3145"/>
                  </a:lnTo>
                  <a:lnTo>
                    <a:pt x="7005" y="2648"/>
                  </a:lnTo>
                  <a:lnTo>
                    <a:pt x="7639" y="2207"/>
                  </a:lnTo>
                  <a:lnTo>
                    <a:pt x="8273" y="1821"/>
                  </a:lnTo>
                  <a:lnTo>
                    <a:pt x="8963" y="1435"/>
                  </a:lnTo>
                  <a:lnTo>
                    <a:pt x="9707" y="1131"/>
                  </a:lnTo>
                  <a:lnTo>
                    <a:pt x="10452" y="856"/>
                  </a:lnTo>
                  <a:lnTo>
                    <a:pt x="11251" y="607"/>
                  </a:lnTo>
                  <a:lnTo>
                    <a:pt x="12079" y="442"/>
                  </a:lnTo>
                  <a:lnTo>
                    <a:pt x="12961" y="304"/>
                  </a:lnTo>
                  <a:lnTo>
                    <a:pt x="12961" y="304"/>
                  </a:lnTo>
                  <a:lnTo>
                    <a:pt x="13568" y="249"/>
                  </a:lnTo>
                  <a:lnTo>
                    <a:pt x="14312" y="221"/>
                  </a:lnTo>
                  <a:lnTo>
                    <a:pt x="16270" y="139"/>
                  </a:lnTo>
                  <a:lnTo>
                    <a:pt x="18835" y="83"/>
                  </a:lnTo>
                  <a:lnTo>
                    <a:pt x="21924" y="28"/>
                  </a:lnTo>
                  <a:lnTo>
                    <a:pt x="25536" y="1"/>
                  </a:lnTo>
                  <a:lnTo>
                    <a:pt x="29618" y="1"/>
                  </a:lnTo>
                  <a:lnTo>
                    <a:pt x="39049" y="56"/>
                  </a:lnTo>
                  <a:lnTo>
                    <a:pt x="49914" y="166"/>
                  </a:lnTo>
                  <a:lnTo>
                    <a:pt x="61910" y="304"/>
                  </a:lnTo>
                  <a:lnTo>
                    <a:pt x="74733" y="497"/>
                  </a:lnTo>
                  <a:lnTo>
                    <a:pt x="88080" y="718"/>
                  </a:lnTo>
                  <a:lnTo>
                    <a:pt x="115216" y="1214"/>
                  </a:lnTo>
                  <a:lnTo>
                    <a:pt x="140834" y="1711"/>
                  </a:lnTo>
                  <a:lnTo>
                    <a:pt x="162565" y="2179"/>
                  </a:lnTo>
                  <a:lnTo>
                    <a:pt x="178035" y="2538"/>
                  </a:lnTo>
                  <a:lnTo>
                    <a:pt x="178035" y="2538"/>
                  </a:lnTo>
                  <a:lnTo>
                    <a:pt x="178780" y="2565"/>
                  </a:lnTo>
                  <a:lnTo>
                    <a:pt x="179525" y="2593"/>
                  </a:lnTo>
                  <a:lnTo>
                    <a:pt x="180269" y="2676"/>
                  </a:lnTo>
                  <a:lnTo>
                    <a:pt x="181014" y="2786"/>
                  </a:lnTo>
                  <a:lnTo>
                    <a:pt x="181758" y="2896"/>
                  </a:lnTo>
                  <a:lnTo>
                    <a:pt x="182475" y="3034"/>
                  </a:lnTo>
                  <a:lnTo>
                    <a:pt x="183220" y="3200"/>
                  </a:lnTo>
                  <a:lnTo>
                    <a:pt x="183937" y="3393"/>
                  </a:lnTo>
                  <a:lnTo>
                    <a:pt x="184654" y="3613"/>
                  </a:lnTo>
                  <a:lnTo>
                    <a:pt x="185371" y="3834"/>
                  </a:lnTo>
                  <a:lnTo>
                    <a:pt x="186088" y="4082"/>
                  </a:lnTo>
                  <a:lnTo>
                    <a:pt x="186777" y="4358"/>
                  </a:lnTo>
                  <a:lnTo>
                    <a:pt x="187439" y="4661"/>
                  </a:lnTo>
                  <a:lnTo>
                    <a:pt x="188129" y="4992"/>
                  </a:lnTo>
                  <a:lnTo>
                    <a:pt x="188763" y="5323"/>
                  </a:lnTo>
                  <a:lnTo>
                    <a:pt x="189397" y="5682"/>
                  </a:lnTo>
                  <a:lnTo>
                    <a:pt x="190031" y="6068"/>
                  </a:lnTo>
                  <a:lnTo>
                    <a:pt x="190638" y="6481"/>
                  </a:lnTo>
                  <a:lnTo>
                    <a:pt x="191217" y="6895"/>
                  </a:lnTo>
                  <a:lnTo>
                    <a:pt x="191796" y="7364"/>
                  </a:lnTo>
                  <a:lnTo>
                    <a:pt x="192320" y="7833"/>
                  </a:lnTo>
                  <a:lnTo>
                    <a:pt x="192844" y="8329"/>
                  </a:lnTo>
                  <a:lnTo>
                    <a:pt x="193341" y="8825"/>
                  </a:lnTo>
                  <a:lnTo>
                    <a:pt x="193837" y="9377"/>
                  </a:lnTo>
                  <a:lnTo>
                    <a:pt x="194278" y="9928"/>
                  </a:lnTo>
                  <a:lnTo>
                    <a:pt x="194692" y="10507"/>
                  </a:lnTo>
                  <a:lnTo>
                    <a:pt x="195105" y="11087"/>
                  </a:lnTo>
                  <a:lnTo>
                    <a:pt x="195464" y="11721"/>
                  </a:lnTo>
                  <a:lnTo>
                    <a:pt x="195795" y="12355"/>
                  </a:lnTo>
                  <a:lnTo>
                    <a:pt x="196098" y="13017"/>
                  </a:lnTo>
                  <a:lnTo>
                    <a:pt x="196374" y="13679"/>
                  </a:lnTo>
                  <a:lnTo>
                    <a:pt x="196622" y="14396"/>
                  </a:lnTo>
                  <a:lnTo>
                    <a:pt x="196622" y="14396"/>
                  </a:lnTo>
                  <a:lnTo>
                    <a:pt x="197146" y="160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1086480" y="1443970"/>
              <a:ext cx="2437212" cy="232289"/>
            </a:xfrm>
            <a:custGeom>
              <a:rect b="b" l="l" r="r" t="t"/>
              <a:pathLst>
                <a:path extrusionOk="0" h="18974" w="199078">
                  <a:moveTo>
                    <a:pt x="31190" y="1931"/>
                  </a:moveTo>
                  <a:lnTo>
                    <a:pt x="40897" y="1986"/>
                  </a:lnTo>
                  <a:lnTo>
                    <a:pt x="52038" y="2096"/>
                  </a:lnTo>
                  <a:lnTo>
                    <a:pt x="64337" y="2234"/>
                  </a:lnTo>
                  <a:lnTo>
                    <a:pt x="77464" y="2455"/>
                  </a:lnTo>
                  <a:lnTo>
                    <a:pt x="91059" y="2676"/>
                  </a:lnTo>
                  <a:lnTo>
                    <a:pt x="118470" y="3172"/>
                  </a:lnTo>
                  <a:lnTo>
                    <a:pt x="144006" y="3696"/>
                  </a:lnTo>
                  <a:lnTo>
                    <a:pt x="165047" y="4137"/>
                  </a:lnTo>
                  <a:lnTo>
                    <a:pt x="179029" y="4440"/>
                  </a:lnTo>
                  <a:lnTo>
                    <a:pt x="179691" y="4468"/>
                  </a:lnTo>
                  <a:lnTo>
                    <a:pt x="180380" y="4523"/>
                  </a:lnTo>
                  <a:lnTo>
                    <a:pt x="181042" y="4578"/>
                  </a:lnTo>
                  <a:lnTo>
                    <a:pt x="181731" y="4661"/>
                  </a:lnTo>
                  <a:lnTo>
                    <a:pt x="182421" y="4771"/>
                  </a:lnTo>
                  <a:lnTo>
                    <a:pt x="183110" y="4909"/>
                  </a:lnTo>
                  <a:lnTo>
                    <a:pt x="183772" y="5047"/>
                  </a:lnTo>
                  <a:lnTo>
                    <a:pt x="184461" y="5213"/>
                  </a:lnTo>
                  <a:lnTo>
                    <a:pt x="185151" y="5406"/>
                  </a:lnTo>
                  <a:lnTo>
                    <a:pt x="185813" y="5599"/>
                  </a:lnTo>
                  <a:lnTo>
                    <a:pt x="186475" y="5847"/>
                  </a:lnTo>
                  <a:lnTo>
                    <a:pt x="187136" y="6095"/>
                  </a:lnTo>
                  <a:lnTo>
                    <a:pt x="187771" y="6343"/>
                  </a:lnTo>
                  <a:lnTo>
                    <a:pt x="188433" y="6647"/>
                  </a:lnTo>
                  <a:lnTo>
                    <a:pt x="189039" y="6950"/>
                  </a:lnTo>
                  <a:lnTo>
                    <a:pt x="189673" y="7281"/>
                  </a:lnTo>
                  <a:lnTo>
                    <a:pt x="190253" y="7639"/>
                  </a:lnTo>
                  <a:lnTo>
                    <a:pt x="190859" y="8025"/>
                  </a:lnTo>
                  <a:lnTo>
                    <a:pt x="191411" y="8411"/>
                  </a:lnTo>
                  <a:lnTo>
                    <a:pt x="191962" y="8853"/>
                  </a:lnTo>
                  <a:lnTo>
                    <a:pt x="192514" y="9294"/>
                  </a:lnTo>
                  <a:lnTo>
                    <a:pt x="193010" y="9763"/>
                  </a:lnTo>
                  <a:lnTo>
                    <a:pt x="193507" y="10232"/>
                  </a:lnTo>
                  <a:lnTo>
                    <a:pt x="193975" y="10755"/>
                  </a:lnTo>
                  <a:lnTo>
                    <a:pt x="194417" y="11279"/>
                  </a:lnTo>
                  <a:lnTo>
                    <a:pt x="194830" y="11831"/>
                  </a:lnTo>
                  <a:lnTo>
                    <a:pt x="195216" y="12410"/>
                  </a:lnTo>
                  <a:lnTo>
                    <a:pt x="195575" y="13017"/>
                  </a:lnTo>
                  <a:lnTo>
                    <a:pt x="195906" y="13623"/>
                  </a:lnTo>
                  <a:lnTo>
                    <a:pt x="196209" y="14285"/>
                  </a:lnTo>
                  <a:lnTo>
                    <a:pt x="196485" y="14947"/>
                  </a:lnTo>
                  <a:lnTo>
                    <a:pt x="196733" y="15637"/>
                  </a:lnTo>
                  <a:lnTo>
                    <a:pt x="197174" y="17043"/>
                  </a:lnTo>
                  <a:lnTo>
                    <a:pt x="2152" y="17043"/>
                  </a:lnTo>
                  <a:lnTo>
                    <a:pt x="2345" y="16078"/>
                  </a:lnTo>
                  <a:lnTo>
                    <a:pt x="2565" y="15057"/>
                  </a:lnTo>
                  <a:lnTo>
                    <a:pt x="2869" y="13954"/>
                  </a:lnTo>
                  <a:lnTo>
                    <a:pt x="3227" y="12796"/>
                  </a:lnTo>
                  <a:lnTo>
                    <a:pt x="3641" y="11638"/>
                  </a:lnTo>
                  <a:lnTo>
                    <a:pt x="3862" y="11031"/>
                  </a:lnTo>
                  <a:lnTo>
                    <a:pt x="4137" y="10452"/>
                  </a:lnTo>
                  <a:lnTo>
                    <a:pt x="4385" y="9873"/>
                  </a:lnTo>
                  <a:lnTo>
                    <a:pt x="4689" y="9294"/>
                  </a:lnTo>
                  <a:lnTo>
                    <a:pt x="4992" y="8715"/>
                  </a:lnTo>
                  <a:lnTo>
                    <a:pt x="5351" y="8136"/>
                  </a:lnTo>
                  <a:lnTo>
                    <a:pt x="5682" y="7584"/>
                  </a:lnTo>
                  <a:lnTo>
                    <a:pt x="6068" y="7060"/>
                  </a:lnTo>
                  <a:lnTo>
                    <a:pt x="6481" y="6536"/>
                  </a:lnTo>
                  <a:lnTo>
                    <a:pt x="6895" y="6040"/>
                  </a:lnTo>
                  <a:lnTo>
                    <a:pt x="7336" y="5543"/>
                  </a:lnTo>
                  <a:lnTo>
                    <a:pt x="7833" y="5075"/>
                  </a:lnTo>
                  <a:lnTo>
                    <a:pt x="8329" y="4661"/>
                  </a:lnTo>
                  <a:lnTo>
                    <a:pt x="8853" y="4247"/>
                  </a:lnTo>
                  <a:lnTo>
                    <a:pt x="9404" y="3861"/>
                  </a:lnTo>
                  <a:lnTo>
                    <a:pt x="9984" y="3503"/>
                  </a:lnTo>
                  <a:lnTo>
                    <a:pt x="10590" y="3199"/>
                  </a:lnTo>
                  <a:lnTo>
                    <a:pt x="11225" y="2924"/>
                  </a:lnTo>
                  <a:lnTo>
                    <a:pt x="11886" y="2676"/>
                  </a:lnTo>
                  <a:lnTo>
                    <a:pt x="12603" y="2482"/>
                  </a:lnTo>
                  <a:lnTo>
                    <a:pt x="13320" y="2345"/>
                  </a:lnTo>
                  <a:lnTo>
                    <a:pt x="14092" y="2234"/>
                  </a:lnTo>
                  <a:lnTo>
                    <a:pt x="14699" y="2179"/>
                  </a:lnTo>
                  <a:lnTo>
                    <a:pt x="15444" y="2124"/>
                  </a:lnTo>
                  <a:lnTo>
                    <a:pt x="17457" y="2041"/>
                  </a:lnTo>
                  <a:lnTo>
                    <a:pt x="20077" y="1986"/>
                  </a:lnTo>
                  <a:lnTo>
                    <a:pt x="23276" y="1959"/>
                  </a:lnTo>
                  <a:lnTo>
                    <a:pt x="26998" y="1931"/>
                  </a:lnTo>
                  <a:close/>
                  <a:moveTo>
                    <a:pt x="30059" y="1"/>
                  </a:moveTo>
                  <a:lnTo>
                    <a:pt x="26116" y="28"/>
                  </a:lnTo>
                  <a:lnTo>
                    <a:pt x="22614" y="56"/>
                  </a:lnTo>
                  <a:lnTo>
                    <a:pt x="19608" y="83"/>
                  </a:lnTo>
                  <a:lnTo>
                    <a:pt x="17126" y="138"/>
                  </a:lnTo>
                  <a:lnTo>
                    <a:pt x="15196" y="221"/>
                  </a:lnTo>
                  <a:lnTo>
                    <a:pt x="14451" y="276"/>
                  </a:lnTo>
                  <a:lnTo>
                    <a:pt x="13872" y="331"/>
                  </a:lnTo>
                  <a:lnTo>
                    <a:pt x="12934" y="469"/>
                  </a:lnTo>
                  <a:lnTo>
                    <a:pt x="12024" y="662"/>
                  </a:lnTo>
                  <a:lnTo>
                    <a:pt x="11169" y="911"/>
                  </a:lnTo>
                  <a:lnTo>
                    <a:pt x="10370" y="1186"/>
                  </a:lnTo>
                  <a:lnTo>
                    <a:pt x="9570" y="1545"/>
                  </a:lnTo>
                  <a:lnTo>
                    <a:pt x="8853" y="1931"/>
                  </a:lnTo>
                  <a:lnTo>
                    <a:pt x="8136" y="2372"/>
                  </a:lnTo>
                  <a:lnTo>
                    <a:pt x="7474" y="2841"/>
                  </a:lnTo>
                  <a:lnTo>
                    <a:pt x="6840" y="3365"/>
                  </a:lnTo>
                  <a:lnTo>
                    <a:pt x="6261" y="3916"/>
                  </a:lnTo>
                  <a:lnTo>
                    <a:pt x="5709" y="4468"/>
                  </a:lnTo>
                  <a:lnTo>
                    <a:pt x="5185" y="5075"/>
                  </a:lnTo>
                  <a:lnTo>
                    <a:pt x="4689" y="5709"/>
                  </a:lnTo>
                  <a:lnTo>
                    <a:pt x="4220" y="6343"/>
                  </a:lnTo>
                  <a:lnTo>
                    <a:pt x="3779" y="7005"/>
                  </a:lnTo>
                  <a:lnTo>
                    <a:pt x="3393" y="7667"/>
                  </a:lnTo>
                  <a:lnTo>
                    <a:pt x="3007" y="8356"/>
                  </a:lnTo>
                  <a:lnTo>
                    <a:pt x="2648" y="9073"/>
                  </a:lnTo>
                  <a:lnTo>
                    <a:pt x="2345" y="9763"/>
                  </a:lnTo>
                  <a:lnTo>
                    <a:pt x="2041" y="10452"/>
                  </a:lnTo>
                  <a:lnTo>
                    <a:pt x="1766" y="11169"/>
                  </a:lnTo>
                  <a:lnTo>
                    <a:pt x="1518" y="11859"/>
                  </a:lnTo>
                  <a:lnTo>
                    <a:pt x="1297" y="12548"/>
                  </a:lnTo>
                  <a:lnTo>
                    <a:pt x="1076" y="13210"/>
                  </a:lnTo>
                  <a:lnTo>
                    <a:pt x="718" y="14534"/>
                  </a:lnTo>
                  <a:lnTo>
                    <a:pt x="442" y="15747"/>
                  </a:lnTo>
                  <a:lnTo>
                    <a:pt x="221" y="16878"/>
                  </a:lnTo>
                  <a:lnTo>
                    <a:pt x="56" y="17870"/>
                  </a:lnTo>
                  <a:lnTo>
                    <a:pt x="1" y="18339"/>
                  </a:lnTo>
                  <a:lnTo>
                    <a:pt x="332" y="18698"/>
                  </a:lnTo>
                  <a:lnTo>
                    <a:pt x="387" y="18725"/>
                  </a:lnTo>
                  <a:lnTo>
                    <a:pt x="497" y="18780"/>
                  </a:lnTo>
                  <a:lnTo>
                    <a:pt x="663" y="18808"/>
                  </a:lnTo>
                  <a:lnTo>
                    <a:pt x="994" y="18835"/>
                  </a:lnTo>
                  <a:lnTo>
                    <a:pt x="2207" y="18891"/>
                  </a:lnTo>
                  <a:lnTo>
                    <a:pt x="4496" y="18918"/>
                  </a:lnTo>
                  <a:lnTo>
                    <a:pt x="8246" y="18946"/>
                  </a:lnTo>
                  <a:lnTo>
                    <a:pt x="13817" y="18973"/>
                  </a:lnTo>
                  <a:lnTo>
                    <a:pt x="198829" y="18973"/>
                  </a:lnTo>
                  <a:lnTo>
                    <a:pt x="198829" y="17043"/>
                  </a:lnTo>
                  <a:lnTo>
                    <a:pt x="198167" y="17043"/>
                  </a:lnTo>
                  <a:lnTo>
                    <a:pt x="199077" y="16767"/>
                  </a:lnTo>
                  <a:lnTo>
                    <a:pt x="198553" y="15057"/>
                  </a:lnTo>
                  <a:lnTo>
                    <a:pt x="198277" y="14285"/>
                  </a:lnTo>
                  <a:lnTo>
                    <a:pt x="198002" y="13541"/>
                  </a:lnTo>
                  <a:lnTo>
                    <a:pt x="197643" y="12824"/>
                  </a:lnTo>
                  <a:lnTo>
                    <a:pt x="197285" y="12107"/>
                  </a:lnTo>
                  <a:lnTo>
                    <a:pt x="196871" y="11445"/>
                  </a:lnTo>
                  <a:lnTo>
                    <a:pt x="196457" y="10811"/>
                  </a:lnTo>
                  <a:lnTo>
                    <a:pt x="195989" y="10176"/>
                  </a:lnTo>
                  <a:lnTo>
                    <a:pt x="195492" y="9597"/>
                  </a:lnTo>
                  <a:lnTo>
                    <a:pt x="194968" y="9018"/>
                  </a:lnTo>
                  <a:lnTo>
                    <a:pt x="194444" y="8467"/>
                  </a:lnTo>
                  <a:lnTo>
                    <a:pt x="193865" y="7943"/>
                  </a:lnTo>
                  <a:lnTo>
                    <a:pt x="193286" y="7446"/>
                  </a:lnTo>
                  <a:lnTo>
                    <a:pt x="192679" y="6977"/>
                  </a:lnTo>
                  <a:lnTo>
                    <a:pt x="192045" y="6536"/>
                  </a:lnTo>
                  <a:lnTo>
                    <a:pt x="191411" y="6123"/>
                  </a:lnTo>
                  <a:lnTo>
                    <a:pt x="190749" y="5709"/>
                  </a:lnTo>
                  <a:lnTo>
                    <a:pt x="190087" y="5350"/>
                  </a:lnTo>
                  <a:lnTo>
                    <a:pt x="189398" y="4992"/>
                  </a:lnTo>
                  <a:lnTo>
                    <a:pt x="188681" y="4661"/>
                  </a:lnTo>
                  <a:lnTo>
                    <a:pt x="187964" y="4358"/>
                  </a:lnTo>
                  <a:lnTo>
                    <a:pt x="187247" y="4082"/>
                  </a:lnTo>
                  <a:lnTo>
                    <a:pt x="186530" y="3834"/>
                  </a:lnTo>
                  <a:lnTo>
                    <a:pt x="185785" y="3586"/>
                  </a:lnTo>
                  <a:lnTo>
                    <a:pt x="185041" y="3393"/>
                  </a:lnTo>
                  <a:lnTo>
                    <a:pt x="184296" y="3199"/>
                  </a:lnTo>
                  <a:lnTo>
                    <a:pt x="183551" y="3034"/>
                  </a:lnTo>
                  <a:lnTo>
                    <a:pt x="182779" y="2896"/>
                  </a:lnTo>
                  <a:lnTo>
                    <a:pt x="182035" y="2786"/>
                  </a:lnTo>
                  <a:lnTo>
                    <a:pt x="181290" y="2676"/>
                  </a:lnTo>
                  <a:lnTo>
                    <a:pt x="180546" y="2620"/>
                  </a:lnTo>
                  <a:lnTo>
                    <a:pt x="179801" y="2565"/>
                  </a:lnTo>
                  <a:lnTo>
                    <a:pt x="179084" y="2538"/>
                  </a:lnTo>
                  <a:lnTo>
                    <a:pt x="162069" y="2152"/>
                  </a:lnTo>
                  <a:lnTo>
                    <a:pt x="139594" y="1683"/>
                  </a:lnTo>
                  <a:lnTo>
                    <a:pt x="113838" y="1159"/>
                  </a:lnTo>
                  <a:lnTo>
                    <a:pt x="87033" y="662"/>
                  </a:lnTo>
                  <a:lnTo>
                    <a:pt x="73934" y="469"/>
                  </a:lnTo>
                  <a:lnTo>
                    <a:pt x="61414" y="276"/>
                  </a:lnTo>
                  <a:lnTo>
                    <a:pt x="49749" y="138"/>
                  </a:lnTo>
                  <a:lnTo>
                    <a:pt x="39187" y="56"/>
                  </a:lnTo>
                  <a:lnTo>
                    <a:pt x="30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1086823" y="2349437"/>
              <a:ext cx="1958139" cy="267401"/>
            </a:xfrm>
            <a:custGeom>
              <a:rect b="b" l="l" r="r" t="t"/>
              <a:pathLst>
                <a:path extrusionOk="0" h="21842" w="159946">
                  <a:moveTo>
                    <a:pt x="0" y="0"/>
                  </a:moveTo>
                  <a:lnTo>
                    <a:pt x="0" y="21841"/>
                  </a:lnTo>
                  <a:lnTo>
                    <a:pt x="159945" y="21841"/>
                  </a:lnTo>
                  <a:lnTo>
                    <a:pt x="1599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1078718" y="2341333"/>
              <a:ext cx="1974348" cy="283598"/>
            </a:xfrm>
            <a:custGeom>
              <a:rect b="b" l="l" r="r" t="t"/>
              <a:pathLst>
                <a:path extrusionOk="0" h="23165" w="161270">
                  <a:moveTo>
                    <a:pt x="159946" y="1324"/>
                  </a:moveTo>
                  <a:lnTo>
                    <a:pt x="159946" y="21841"/>
                  </a:lnTo>
                  <a:lnTo>
                    <a:pt x="1324" y="21841"/>
                  </a:lnTo>
                  <a:lnTo>
                    <a:pt x="1324" y="1324"/>
                  </a:lnTo>
                  <a:close/>
                  <a:moveTo>
                    <a:pt x="1" y="0"/>
                  </a:moveTo>
                  <a:lnTo>
                    <a:pt x="1" y="23165"/>
                  </a:lnTo>
                  <a:lnTo>
                    <a:pt x="161269" y="23165"/>
                  </a:lnTo>
                  <a:lnTo>
                    <a:pt x="161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3408209" y="2502028"/>
              <a:ext cx="55042" cy="43571"/>
            </a:xfrm>
            <a:custGeom>
              <a:rect b="b" l="l" r="r" t="t"/>
              <a:pathLst>
                <a:path extrusionOk="0" h="3559" w="4496">
                  <a:moveTo>
                    <a:pt x="552" y="1"/>
                  </a:moveTo>
                  <a:lnTo>
                    <a:pt x="415" y="29"/>
                  </a:lnTo>
                  <a:lnTo>
                    <a:pt x="304" y="84"/>
                  </a:lnTo>
                  <a:lnTo>
                    <a:pt x="222" y="194"/>
                  </a:lnTo>
                  <a:lnTo>
                    <a:pt x="139" y="277"/>
                  </a:lnTo>
                  <a:lnTo>
                    <a:pt x="84" y="415"/>
                  </a:lnTo>
                  <a:lnTo>
                    <a:pt x="28" y="525"/>
                  </a:lnTo>
                  <a:lnTo>
                    <a:pt x="1" y="663"/>
                  </a:lnTo>
                  <a:lnTo>
                    <a:pt x="28" y="801"/>
                  </a:lnTo>
                  <a:lnTo>
                    <a:pt x="56" y="911"/>
                  </a:lnTo>
                  <a:lnTo>
                    <a:pt x="111" y="1021"/>
                  </a:lnTo>
                  <a:lnTo>
                    <a:pt x="222" y="1132"/>
                  </a:lnTo>
                  <a:lnTo>
                    <a:pt x="994" y="1766"/>
                  </a:lnTo>
                  <a:lnTo>
                    <a:pt x="1793" y="2373"/>
                  </a:lnTo>
                  <a:lnTo>
                    <a:pt x="2621" y="2924"/>
                  </a:lnTo>
                  <a:lnTo>
                    <a:pt x="3476" y="3448"/>
                  </a:lnTo>
                  <a:lnTo>
                    <a:pt x="3613" y="3503"/>
                  </a:lnTo>
                  <a:lnTo>
                    <a:pt x="3724" y="3531"/>
                  </a:lnTo>
                  <a:lnTo>
                    <a:pt x="3862" y="3558"/>
                  </a:lnTo>
                  <a:lnTo>
                    <a:pt x="4000" y="3531"/>
                  </a:lnTo>
                  <a:lnTo>
                    <a:pt x="4110" y="3476"/>
                  </a:lnTo>
                  <a:lnTo>
                    <a:pt x="4220" y="3420"/>
                  </a:lnTo>
                  <a:lnTo>
                    <a:pt x="4330" y="3338"/>
                  </a:lnTo>
                  <a:lnTo>
                    <a:pt x="4413" y="3227"/>
                  </a:lnTo>
                  <a:lnTo>
                    <a:pt x="4441" y="3090"/>
                  </a:lnTo>
                  <a:lnTo>
                    <a:pt x="4468" y="2979"/>
                  </a:lnTo>
                  <a:lnTo>
                    <a:pt x="4496" y="2841"/>
                  </a:lnTo>
                  <a:lnTo>
                    <a:pt x="4468" y="2703"/>
                  </a:lnTo>
                  <a:lnTo>
                    <a:pt x="4413" y="2593"/>
                  </a:lnTo>
                  <a:lnTo>
                    <a:pt x="4358" y="2483"/>
                  </a:lnTo>
                  <a:lnTo>
                    <a:pt x="4275" y="2373"/>
                  </a:lnTo>
                  <a:lnTo>
                    <a:pt x="4165" y="2290"/>
                  </a:lnTo>
                  <a:lnTo>
                    <a:pt x="3365" y="1793"/>
                  </a:lnTo>
                  <a:lnTo>
                    <a:pt x="2566" y="1269"/>
                  </a:lnTo>
                  <a:lnTo>
                    <a:pt x="1821" y="718"/>
                  </a:lnTo>
                  <a:lnTo>
                    <a:pt x="1738" y="663"/>
                  </a:lnTo>
                  <a:lnTo>
                    <a:pt x="1545" y="497"/>
                  </a:lnTo>
                  <a:lnTo>
                    <a:pt x="1159" y="194"/>
                  </a:lnTo>
                  <a:lnTo>
                    <a:pt x="1049" y="111"/>
                  </a:lnTo>
                  <a:lnTo>
                    <a:pt x="939" y="5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3374787" y="2524321"/>
              <a:ext cx="86787" cy="70909"/>
            </a:xfrm>
            <a:custGeom>
              <a:rect b="b" l="l" r="r" t="t"/>
              <a:pathLst>
                <a:path extrusionOk="0" h="5792" w="7089">
                  <a:moveTo>
                    <a:pt x="635" y="0"/>
                  </a:moveTo>
                  <a:lnTo>
                    <a:pt x="497" y="28"/>
                  </a:lnTo>
                  <a:lnTo>
                    <a:pt x="387" y="55"/>
                  </a:lnTo>
                  <a:lnTo>
                    <a:pt x="249" y="138"/>
                  </a:lnTo>
                  <a:lnTo>
                    <a:pt x="166" y="221"/>
                  </a:lnTo>
                  <a:lnTo>
                    <a:pt x="84" y="331"/>
                  </a:lnTo>
                  <a:lnTo>
                    <a:pt x="28" y="469"/>
                  </a:lnTo>
                  <a:lnTo>
                    <a:pt x="1" y="579"/>
                  </a:lnTo>
                  <a:lnTo>
                    <a:pt x="1" y="717"/>
                  </a:lnTo>
                  <a:lnTo>
                    <a:pt x="28" y="827"/>
                  </a:lnTo>
                  <a:lnTo>
                    <a:pt x="84" y="965"/>
                  </a:lnTo>
                  <a:lnTo>
                    <a:pt x="139" y="1048"/>
                  </a:lnTo>
                  <a:lnTo>
                    <a:pt x="221" y="1158"/>
                  </a:lnTo>
                  <a:lnTo>
                    <a:pt x="332" y="1241"/>
                  </a:lnTo>
                  <a:lnTo>
                    <a:pt x="1766" y="2289"/>
                  </a:lnTo>
                  <a:lnTo>
                    <a:pt x="3200" y="3337"/>
                  </a:lnTo>
                  <a:lnTo>
                    <a:pt x="4579" y="4440"/>
                  </a:lnTo>
                  <a:lnTo>
                    <a:pt x="5268" y="4991"/>
                  </a:lnTo>
                  <a:lnTo>
                    <a:pt x="5957" y="5598"/>
                  </a:lnTo>
                  <a:lnTo>
                    <a:pt x="6040" y="5681"/>
                  </a:lnTo>
                  <a:lnTo>
                    <a:pt x="6178" y="5736"/>
                  </a:lnTo>
                  <a:lnTo>
                    <a:pt x="6288" y="5764"/>
                  </a:lnTo>
                  <a:lnTo>
                    <a:pt x="6426" y="5791"/>
                  </a:lnTo>
                  <a:lnTo>
                    <a:pt x="6537" y="5764"/>
                  </a:lnTo>
                  <a:lnTo>
                    <a:pt x="6674" y="5736"/>
                  </a:lnTo>
                  <a:lnTo>
                    <a:pt x="6785" y="5681"/>
                  </a:lnTo>
                  <a:lnTo>
                    <a:pt x="6895" y="5598"/>
                  </a:lnTo>
                  <a:lnTo>
                    <a:pt x="6978" y="5488"/>
                  </a:lnTo>
                  <a:lnTo>
                    <a:pt x="7033" y="5377"/>
                  </a:lnTo>
                  <a:lnTo>
                    <a:pt x="7060" y="5240"/>
                  </a:lnTo>
                  <a:lnTo>
                    <a:pt x="7088" y="5102"/>
                  </a:lnTo>
                  <a:lnTo>
                    <a:pt x="7088" y="4991"/>
                  </a:lnTo>
                  <a:lnTo>
                    <a:pt x="7033" y="4854"/>
                  </a:lnTo>
                  <a:lnTo>
                    <a:pt x="6978" y="4743"/>
                  </a:lnTo>
                  <a:lnTo>
                    <a:pt x="6895" y="4633"/>
                  </a:lnTo>
                  <a:lnTo>
                    <a:pt x="6178" y="4026"/>
                  </a:lnTo>
                  <a:lnTo>
                    <a:pt x="5461" y="3447"/>
                  </a:lnTo>
                  <a:lnTo>
                    <a:pt x="3999" y="2289"/>
                  </a:lnTo>
                  <a:lnTo>
                    <a:pt x="2510" y="1186"/>
                  </a:lnTo>
                  <a:lnTo>
                    <a:pt x="994" y="83"/>
                  </a:lnTo>
                  <a:lnTo>
                    <a:pt x="883" y="2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3168170" y="1773820"/>
              <a:ext cx="16564" cy="335922"/>
            </a:xfrm>
            <a:custGeom>
              <a:rect b="b" l="l" r="r" t="t"/>
              <a:pathLst>
                <a:path extrusionOk="0" h="27439" w="1353">
                  <a:moveTo>
                    <a:pt x="690" y="0"/>
                  </a:moveTo>
                  <a:lnTo>
                    <a:pt x="552" y="28"/>
                  </a:lnTo>
                  <a:lnTo>
                    <a:pt x="442" y="55"/>
                  </a:lnTo>
                  <a:lnTo>
                    <a:pt x="332" y="110"/>
                  </a:lnTo>
                  <a:lnTo>
                    <a:pt x="221" y="165"/>
                  </a:lnTo>
                  <a:lnTo>
                    <a:pt x="139" y="276"/>
                  </a:lnTo>
                  <a:lnTo>
                    <a:pt x="56" y="386"/>
                  </a:lnTo>
                  <a:lnTo>
                    <a:pt x="28" y="496"/>
                  </a:lnTo>
                  <a:lnTo>
                    <a:pt x="1" y="662"/>
                  </a:lnTo>
                  <a:lnTo>
                    <a:pt x="1" y="26805"/>
                  </a:lnTo>
                  <a:lnTo>
                    <a:pt x="28" y="26942"/>
                  </a:lnTo>
                  <a:lnTo>
                    <a:pt x="56" y="27080"/>
                  </a:lnTo>
                  <a:lnTo>
                    <a:pt x="139" y="27191"/>
                  </a:lnTo>
                  <a:lnTo>
                    <a:pt x="221" y="27301"/>
                  </a:lnTo>
                  <a:lnTo>
                    <a:pt x="332" y="27356"/>
                  </a:lnTo>
                  <a:lnTo>
                    <a:pt x="442" y="27411"/>
                  </a:lnTo>
                  <a:lnTo>
                    <a:pt x="552" y="27439"/>
                  </a:lnTo>
                  <a:lnTo>
                    <a:pt x="801" y="27439"/>
                  </a:lnTo>
                  <a:lnTo>
                    <a:pt x="938" y="27411"/>
                  </a:lnTo>
                  <a:lnTo>
                    <a:pt x="1049" y="27356"/>
                  </a:lnTo>
                  <a:lnTo>
                    <a:pt x="1132" y="27301"/>
                  </a:lnTo>
                  <a:lnTo>
                    <a:pt x="1214" y="27191"/>
                  </a:lnTo>
                  <a:lnTo>
                    <a:pt x="1297" y="27080"/>
                  </a:lnTo>
                  <a:lnTo>
                    <a:pt x="1325" y="26970"/>
                  </a:lnTo>
                  <a:lnTo>
                    <a:pt x="1352" y="26805"/>
                  </a:lnTo>
                  <a:lnTo>
                    <a:pt x="1352" y="662"/>
                  </a:lnTo>
                  <a:lnTo>
                    <a:pt x="1325" y="496"/>
                  </a:lnTo>
                  <a:lnTo>
                    <a:pt x="1297" y="386"/>
                  </a:lnTo>
                  <a:lnTo>
                    <a:pt x="1214" y="276"/>
                  </a:lnTo>
                  <a:lnTo>
                    <a:pt x="1132" y="165"/>
                  </a:lnTo>
                  <a:lnTo>
                    <a:pt x="1049" y="110"/>
                  </a:lnTo>
                  <a:lnTo>
                    <a:pt x="938" y="55"/>
                  </a:lnTo>
                  <a:lnTo>
                    <a:pt x="801" y="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3161755" y="2130664"/>
              <a:ext cx="27705" cy="18584"/>
            </a:xfrm>
            <a:custGeom>
              <a:rect b="b" l="l" r="r" t="t"/>
              <a:pathLst>
                <a:path extrusionOk="0" h="1518" w="2263">
                  <a:moveTo>
                    <a:pt x="635" y="1"/>
                  </a:moveTo>
                  <a:lnTo>
                    <a:pt x="497" y="28"/>
                  </a:lnTo>
                  <a:lnTo>
                    <a:pt x="387" y="56"/>
                  </a:lnTo>
                  <a:lnTo>
                    <a:pt x="277" y="138"/>
                  </a:lnTo>
                  <a:lnTo>
                    <a:pt x="166" y="221"/>
                  </a:lnTo>
                  <a:lnTo>
                    <a:pt x="111" y="332"/>
                  </a:lnTo>
                  <a:lnTo>
                    <a:pt x="56" y="442"/>
                  </a:lnTo>
                  <a:lnTo>
                    <a:pt x="28" y="580"/>
                  </a:lnTo>
                  <a:lnTo>
                    <a:pt x="1" y="718"/>
                  </a:lnTo>
                  <a:lnTo>
                    <a:pt x="28" y="828"/>
                  </a:lnTo>
                  <a:lnTo>
                    <a:pt x="84" y="966"/>
                  </a:lnTo>
                  <a:lnTo>
                    <a:pt x="139" y="1076"/>
                  </a:lnTo>
                  <a:lnTo>
                    <a:pt x="249" y="1159"/>
                  </a:lnTo>
                  <a:lnTo>
                    <a:pt x="332" y="1242"/>
                  </a:lnTo>
                  <a:lnTo>
                    <a:pt x="525" y="1324"/>
                  </a:lnTo>
                  <a:lnTo>
                    <a:pt x="718" y="1407"/>
                  </a:lnTo>
                  <a:lnTo>
                    <a:pt x="994" y="1462"/>
                  </a:lnTo>
                  <a:lnTo>
                    <a:pt x="1187" y="1490"/>
                  </a:lnTo>
                  <a:lnTo>
                    <a:pt x="1380" y="1517"/>
                  </a:lnTo>
                  <a:lnTo>
                    <a:pt x="1656" y="1462"/>
                  </a:lnTo>
                  <a:lnTo>
                    <a:pt x="1766" y="1435"/>
                  </a:lnTo>
                  <a:lnTo>
                    <a:pt x="1904" y="1407"/>
                  </a:lnTo>
                  <a:lnTo>
                    <a:pt x="2014" y="1324"/>
                  </a:lnTo>
                  <a:lnTo>
                    <a:pt x="2097" y="1242"/>
                  </a:lnTo>
                  <a:lnTo>
                    <a:pt x="2179" y="1131"/>
                  </a:lnTo>
                  <a:lnTo>
                    <a:pt x="2235" y="1021"/>
                  </a:lnTo>
                  <a:lnTo>
                    <a:pt x="2262" y="883"/>
                  </a:lnTo>
                  <a:lnTo>
                    <a:pt x="2262" y="745"/>
                  </a:lnTo>
                  <a:lnTo>
                    <a:pt x="2235" y="607"/>
                  </a:lnTo>
                  <a:lnTo>
                    <a:pt x="2207" y="497"/>
                  </a:lnTo>
                  <a:lnTo>
                    <a:pt x="2124" y="387"/>
                  </a:lnTo>
                  <a:lnTo>
                    <a:pt x="2042" y="276"/>
                  </a:lnTo>
                  <a:lnTo>
                    <a:pt x="1931" y="221"/>
                  </a:lnTo>
                  <a:lnTo>
                    <a:pt x="1821" y="166"/>
                  </a:lnTo>
                  <a:lnTo>
                    <a:pt x="1683" y="138"/>
                  </a:lnTo>
                  <a:lnTo>
                    <a:pt x="1545" y="111"/>
                  </a:lnTo>
                  <a:lnTo>
                    <a:pt x="1407" y="138"/>
                  </a:lnTo>
                  <a:lnTo>
                    <a:pt x="1342" y="165"/>
                  </a:lnTo>
                  <a:lnTo>
                    <a:pt x="1342" y="165"/>
                  </a:lnTo>
                  <a:lnTo>
                    <a:pt x="1159" y="138"/>
                  </a:lnTo>
                  <a:lnTo>
                    <a:pt x="1076" y="111"/>
                  </a:lnTo>
                  <a:lnTo>
                    <a:pt x="1076" y="111"/>
                  </a:lnTo>
                  <a:lnTo>
                    <a:pt x="1021" y="83"/>
                  </a:lnTo>
                  <a:lnTo>
                    <a:pt x="883" y="2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3161755" y="2159360"/>
              <a:ext cx="26015" cy="19600"/>
            </a:xfrm>
            <a:custGeom>
              <a:rect b="b" l="l" r="r" t="t"/>
              <a:pathLst>
                <a:path extrusionOk="0" h="1601" w="2125">
                  <a:moveTo>
                    <a:pt x="580" y="1"/>
                  </a:moveTo>
                  <a:lnTo>
                    <a:pt x="470" y="28"/>
                  </a:lnTo>
                  <a:lnTo>
                    <a:pt x="332" y="83"/>
                  </a:lnTo>
                  <a:lnTo>
                    <a:pt x="249" y="166"/>
                  </a:lnTo>
                  <a:lnTo>
                    <a:pt x="166" y="276"/>
                  </a:lnTo>
                  <a:lnTo>
                    <a:pt x="84" y="359"/>
                  </a:lnTo>
                  <a:lnTo>
                    <a:pt x="28" y="497"/>
                  </a:lnTo>
                  <a:lnTo>
                    <a:pt x="1" y="635"/>
                  </a:lnTo>
                  <a:lnTo>
                    <a:pt x="28" y="773"/>
                  </a:lnTo>
                  <a:lnTo>
                    <a:pt x="56" y="883"/>
                  </a:lnTo>
                  <a:lnTo>
                    <a:pt x="111" y="1021"/>
                  </a:lnTo>
                  <a:lnTo>
                    <a:pt x="166" y="1104"/>
                  </a:lnTo>
                  <a:lnTo>
                    <a:pt x="277" y="1214"/>
                  </a:lnTo>
                  <a:lnTo>
                    <a:pt x="387" y="1269"/>
                  </a:lnTo>
                  <a:lnTo>
                    <a:pt x="497" y="1324"/>
                  </a:lnTo>
                  <a:lnTo>
                    <a:pt x="828" y="1407"/>
                  </a:lnTo>
                  <a:lnTo>
                    <a:pt x="1132" y="1517"/>
                  </a:lnTo>
                  <a:lnTo>
                    <a:pt x="1242" y="1572"/>
                  </a:lnTo>
                  <a:lnTo>
                    <a:pt x="1380" y="1600"/>
                  </a:lnTo>
                  <a:lnTo>
                    <a:pt x="1518" y="1600"/>
                  </a:lnTo>
                  <a:lnTo>
                    <a:pt x="1656" y="1572"/>
                  </a:lnTo>
                  <a:lnTo>
                    <a:pt x="1766" y="1545"/>
                  </a:lnTo>
                  <a:lnTo>
                    <a:pt x="1876" y="1462"/>
                  </a:lnTo>
                  <a:lnTo>
                    <a:pt x="1959" y="1379"/>
                  </a:lnTo>
                  <a:lnTo>
                    <a:pt x="2042" y="1269"/>
                  </a:lnTo>
                  <a:lnTo>
                    <a:pt x="2097" y="1159"/>
                  </a:lnTo>
                  <a:lnTo>
                    <a:pt x="2124" y="1021"/>
                  </a:lnTo>
                  <a:lnTo>
                    <a:pt x="2124" y="883"/>
                  </a:lnTo>
                  <a:lnTo>
                    <a:pt x="2124" y="745"/>
                  </a:lnTo>
                  <a:lnTo>
                    <a:pt x="2069" y="635"/>
                  </a:lnTo>
                  <a:lnTo>
                    <a:pt x="1986" y="525"/>
                  </a:lnTo>
                  <a:lnTo>
                    <a:pt x="1904" y="414"/>
                  </a:lnTo>
                  <a:lnTo>
                    <a:pt x="1793" y="359"/>
                  </a:lnTo>
                  <a:lnTo>
                    <a:pt x="1352" y="166"/>
                  </a:lnTo>
                  <a:lnTo>
                    <a:pt x="1104" y="83"/>
                  </a:lnTo>
                  <a:lnTo>
                    <a:pt x="856" y="2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3163445" y="2185021"/>
              <a:ext cx="26015" cy="18584"/>
            </a:xfrm>
            <a:custGeom>
              <a:rect b="b" l="l" r="r" t="t"/>
              <a:pathLst>
                <a:path extrusionOk="0" h="1518" w="2125">
                  <a:moveTo>
                    <a:pt x="1462" y="0"/>
                  </a:moveTo>
                  <a:lnTo>
                    <a:pt x="1269" y="28"/>
                  </a:lnTo>
                  <a:lnTo>
                    <a:pt x="1131" y="83"/>
                  </a:lnTo>
                  <a:lnTo>
                    <a:pt x="1093" y="114"/>
                  </a:lnTo>
                  <a:lnTo>
                    <a:pt x="1093" y="114"/>
                  </a:lnTo>
                  <a:lnTo>
                    <a:pt x="945" y="156"/>
                  </a:lnTo>
                  <a:lnTo>
                    <a:pt x="945" y="156"/>
                  </a:lnTo>
                  <a:lnTo>
                    <a:pt x="856" y="138"/>
                  </a:lnTo>
                  <a:lnTo>
                    <a:pt x="580" y="138"/>
                  </a:lnTo>
                  <a:lnTo>
                    <a:pt x="470" y="166"/>
                  </a:lnTo>
                  <a:lnTo>
                    <a:pt x="332" y="221"/>
                  </a:lnTo>
                  <a:lnTo>
                    <a:pt x="221" y="304"/>
                  </a:lnTo>
                  <a:lnTo>
                    <a:pt x="139" y="387"/>
                  </a:lnTo>
                  <a:lnTo>
                    <a:pt x="84" y="497"/>
                  </a:lnTo>
                  <a:lnTo>
                    <a:pt x="28" y="607"/>
                  </a:lnTo>
                  <a:lnTo>
                    <a:pt x="1" y="745"/>
                  </a:lnTo>
                  <a:lnTo>
                    <a:pt x="1" y="883"/>
                  </a:lnTo>
                  <a:lnTo>
                    <a:pt x="28" y="1021"/>
                  </a:lnTo>
                  <a:lnTo>
                    <a:pt x="84" y="1131"/>
                  </a:lnTo>
                  <a:lnTo>
                    <a:pt x="166" y="1241"/>
                  </a:lnTo>
                  <a:lnTo>
                    <a:pt x="277" y="1324"/>
                  </a:lnTo>
                  <a:lnTo>
                    <a:pt x="387" y="1407"/>
                  </a:lnTo>
                  <a:lnTo>
                    <a:pt x="497" y="1434"/>
                  </a:lnTo>
                  <a:lnTo>
                    <a:pt x="607" y="1462"/>
                  </a:lnTo>
                  <a:lnTo>
                    <a:pt x="883" y="1517"/>
                  </a:lnTo>
                  <a:lnTo>
                    <a:pt x="1076" y="1490"/>
                  </a:lnTo>
                  <a:lnTo>
                    <a:pt x="1269" y="1462"/>
                  </a:lnTo>
                  <a:lnTo>
                    <a:pt x="1462" y="1434"/>
                  </a:lnTo>
                  <a:lnTo>
                    <a:pt x="1628" y="1352"/>
                  </a:lnTo>
                  <a:lnTo>
                    <a:pt x="1793" y="1269"/>
                  </a:lnTo>
                  <a:lnTo>
                    <a:pt x="1931" y="1131"/>
                  </a:lnTo>
                  <a:lnTo>
                    <a:pt x="2014" y="1048"/>
                  </a:lnTo>
                  <a:lnTo>
                    <a:pt x="2069" y="938"/>
                  </a:lnTo>
                  <a:lnTo>
                    <a:pt x="2124" y="800"/>
                  </a:lnTo>
                  <a:lnTo>
                    <a:pt x="2124" y="662"/>
                  </a:lnTo>
                  <a:lnTo>
                    <a:pt x="2124" y="524"/>
                  </a:lnTo>
                  <a:lnTo>
                    <a:pt x="2069" y="414"/>
                  </a:lnTo>
                  <a:lnTo>
                    <a:pt x="2014" y="304"/>
                  </a:lnTo>
                  <a:lnTo>
                    <a:pt x="1931" y="193"/>
                  </a:lnTo>
                  <a:lnTo>
                    <a:pt x="1821" y="111"/>
                  </a:lnTo>
                  <a:lnTo>
                    <a:pt x="1711" y="56"/>
                  </a:lnTo>
                  <a:lnTo>
                    <a:pt x="1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3166823" y="2238018"/>
              <a:ext cx="16221" cy="427092"/>
            </a:xfrm>
            <a:custGeom>
              <a:rect b="b" l="l" r="r" t="t"/>
              <a:pathLst>
                <a:path extrusionOk="0" h="34886" w="1325">
                  <a:moveTo>
                    <a:pt x="525" y="1"/>
                  </a:moveTo>
                  <a:lnTo>
                    <a:pt x="414" y="56"/>
                  </a:lnTo>
                  <a:lnTo>
                    <a:pt x="304" y="84"/>
                  </a:lnTo>
                  <a:lnTo>
                    <a:pt x="194" y="166"/>
                  </a:lnTo>
                  <a:lnTo>
                    <a:pt x="111" y="249"/>
                  </a:lnTo>
                  <a:lnTo>
                    <a:pt x="56" y="359"/>
                  </a:lnTo>
                  <a:lnTo>
                    <a:pt x="1" y="497"/>
                  </a:lnTo>
                  <a:lnTo>
                    <a:pt x="1" y="663"/>
                  </a:lnTo>
                  <a:lnTo>
                    <a:pt x="1" y="34251"/>
                  </a:lnTo>
                  <a:lnTo>
                    <a:pt x="1" y="34389"/>
                  </a:lnTo>
                  <a:lnTo>
                    <a:pt x="56" y="34527"/>
                  </a:lnTo>
                  <a:lnTo>
                    <a:pt x="111" y="34637"/>
                  </a:lnTo>
                  <a:lnTo>
                    <a:pt x="194" y="34748"/>
                  </a:lnTo>
                  <a:lnTo>
                    <a:pt x="304" y="34803"/>
                  </a:lnTo>
                  <a:lnTo>
                    <a:pt x="414" y="34858"/>
                  </a:lnTo>
                  <a:lnTo>
                    <a:pt x="525" y="34886"/>
                  </a:lnTo>
                  <a:lnTo>
                    <a:pt x="773" y="34886"/>
                  </a:lnTo>
                  <a:lnTo>
                    <a:pt x="911" y="34858"/>
                  </a:lnTo>
                  <a:lnTo>
                    <a:pt x="1021" y="34803"/>
                  </a:lnTo>
                  <a:lnTo>
                    <a:pt x="1131" y="34748"/>
                  </a:lnTo>
                  <a:lnTo>
                    <a:pt x="1214" y="34637"/>
                  </a:lnTo>
                  <a:lnTo>
                    <a:pt x="1269" y="34527"/>
                  </a:lnTo>
                  <a:lnTo>
                    <a:pt x="1324" y="34389"/>
                  </a:lnTo>
                  <a:lnTo>
                    <a:pt x="1324" y="34251"/>
                  </a:lnTo>
                  <a:lnTo>
                    <a:pt x="1324" y="663"/>
                  </a:lnTo>
                  <a:lnTo>
                    <a:pt x="1324" y="497"/>
                  </a:lnTo>
                  <a:lnTo>
                    <a:pt x="1269" y="359"/>
                  </a:lnTo>
                  <a:lnTo>
                    <a:pt x="1214" y="249"/>
                  </a:lnTo>
                  <a:lnTo>
                    <a:pt x="1131" y="166"/>
                  </a:lnTo>
                  <a:lnTo>
                    <a:pt x="1021" y="84"/>
                  </a:lnTo>
                  <a:lnTo>
                    <a:pt x="911" y="56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4073980" y="3432482"/>
              <a:ext cx="340660" cy="48958"/>
            </a:xfrm>
            <a:custGeom>
              <a:rect b="b" l="l" r="r" t="t"/>
              <a:pathLst>
                <a:path extrusionOk="0" h="3999" w="27826">
                  <a:moveTo>
                    <a:pt x="27136" y="0"/>
                  </a:moveTo>
                  <a:lnTo>
                    <a:pt x="26998" y="28"/>
                  </a:lnTo>
                  <a:lnTo>
                    <a:pt x="26253" y="166"/>
                  </a:lnTo>
                  <a:lnTo>
                    <a:pt x="25509" y="304"/>
                  </a:lnTo>
                  <a:lnTo>
                    <a:pt x="24737" y="414"/>
                  </a:lnTo>
                  <a:lnTo>
                    <a:pt x="23992" y="524"/>
                  </a:lnTo>
                  <a:lnTo>
                    <a:pt x="22475" y="662"/>
                  </a:lnTo>
                  <a:lnTo>
                    <a:pt x="20959" y="745"/>
                  </a:lnTo>
                  <a:lnTo>
                    <a:pt x="19332" y="883"/>
                  </a:lnTo>
                  <a:lnTo>
                    <a:pt x="17704" y="1048"/>
                  </a:lnTo>
                  <a:lnTo>
                    <a:pt x="14478" y="1379"/>
                  </a:lnTo>
                  <a:lnTo>
                    <a:pt x="11031" y="1765"/>
                  </a:lnTo>
                  <a:lnTo>
                    <a:pt x="7584" y="2096"/>
                  </a:lnTo>
                  <a:lnTo>
                    <a:pt x="4109" y="2400"/>
                  </a:lnTo>
                  <a:lnTo>
                    <a:pt x="634" y="2675"/>
                  </a:lnTo>
                  <a:lnTo>
                    <a:pt x="497" y="2703"/>
                  </a:lnTo>
                  <a:lnTo>
                    <a:pt x="359" y="2730"/>
                  </a:lnTo>
                  <a:lnTo>
                    <a:pt x="248" y="2813"/>
                  </a:lnTo>
                  <a:lnTo>
                    <a:pt x="166" y="2896"/>
                  </a:lnTo>
                  <a:lnTo>
                    <a:pt x="83" y="3006"/>
                  </a:lnTo>
                  <a:lnTo>
                    <a:pt x="28" y="3144"/>
                  </a:lnTo>
                  <a:lnTo>
                    <a:pt x="0" y="3254"/>
                  </a:lnTo>
                  <a:lnTo>
                    <a:pt x="0" y="3392"/>
                  </a:lnTo>
                  <a:lnTo>
                    <a:pt x="0" y="3503"/>
                  </a:lnTo>
                  <a:lnTo>
                    <a:pt x="28" y="3613"/>
                  </a:lnTo>
                  <a:lnTo>
                    <a:pt x="83" y="3723"/>
                  </a:lnTo>
                  <a:lnTo>
                    <a:pt x="166" y="3834"/>
                  </a:lnTo>
                  <a:lnTo>
                    <a:pt x="248" y="3916"/>
                  </a:lnTo>
                  <a:lnTo>
                    <a:pt x="359" y="3971"/>
                  </a:lnTo>
                  <a:lnTo>
                    <a:pt x="497" y="3999"/>
                  </a:lnTo>
                  <a:lnTo>
                    <a:pt x="634" y="3999"/>
                  </a:lnTo>
                  <a:lnTo>
                    <a:pt x="2455" y="3889"/>
                  </a:lnTo>
                  <a:lnTo>
                    <a:pt x="4247" y="3751"/>
                  </a:lnTo>
                  <a:lnTo>
                    <a:pt x="7832" y="3420"/>
                  </a:lnTo>
                  <a:lnTo>
                    <a:pt x="11417" y="3061"/>
                  </a:lnTo>
                  <a:lnTo>
                    <a:pt x="15002" y="2675"/>
                  </a:lnTo>
                  <a:lnTo>
                    <a:pt x="16546" y="2510"/>
                  </a:lnTo>
                  <a:lnTo>
                    <a:pt x="18091" y="2400"/>
                  </a:lnTo>
                  <a:lnTo>
                    <a:pt x="21207" y="2179"/>
                  </a:lnTo>
                  <a:lnTo>
                    <a:pt x="22779" y="2041"/>
                  </a:lnTo>
                  <a:lnTo>
                    <a:pt x="24323" y="1876"/>
                  </a:lnTo>
                  <a:lnTo>
                    <a:pt x="25067" y="1765"/>
                  </a:lnTo>
                  <a:lnTo>
                    <a:pt x="25840" y="1627"/>
                  </a:lnTo>
                  <a:lnTo>
                    <a:pt x="26584" y="1490"/>
                  </a:lnTo>
                  <a:lnTo>
                    <a:pt x="27356" y="1324"/>
                  </a:lnTo>
                  <a:lnTo>
                    <a:pt x="27494" y="1269"/>
                  </a:lnTo>
                  <a:lnTo>
                    <a:pt x="27605" y="1186"/>
                  </a:lnTo>
                  <a:lnTo>
                    <a:pt x="27687" y="1103"/>
                  </a:lnTo>
                  <a:lnTo>
                    <a:pt x="27770" y="993"/>
                  </a:lnTo>
                  <a:lnTo>
                    <a:pt x="27798" y="883"/>
                  </a:lnTo>
                  <a:lnTo>
                    <a:pt x="27825" y="773"/>
                  </a:lnTo>
                  <a:lnTo>
                    <a:pt x="27825" y="635"/>
                  </a:lnTo>
                  <a:lnTo>
                    <a:pt x="27798" y="524"/>
                  </a:lnTo>
                  <a:lnTo>
                    <a:pt x="27770" y="386"/>
                  </a:lnTo>
                  <a:lnTo>
                    <a:pt x="27687" y="276"/>
                  </a:lnTo>
                  <a:lnTo>
                    <a:pt x="27605" y="193"/>
                  </a:lnTo>
                  <a:lnTo>
                    <a:pt x="27522" y="111"/>
                  </a:lnTo>
                  <a:lnTo>
                    <a:pt x="27411" y="56"/>
                  </a:lnTo>
                  <a:lnTo>
                    <a:pt x="27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2559130" y="3459832"/>
              <a:ext cx="785626" cy="23640"/>
            </a:xfrm>
            <a:custGeom>
              <a:rect b="b" l="l" r="r" t="t"/>
              <a:pathLst>
                <a:path extrusionOk="0" h="1931" w="64172">
                  <a:moveTo>
                    <a:pt x="497" y="0"/>
                  </a:moveTo>
                  <a:lnTo>
                    <a:pt x="387" y="28"/>
                  </a:lnTo>
                  <a:lnTo>
                    <a:pt x="249" y="83"/>
                  </a:lnTo>
                  <a:lnTo>
                    <a:pt x="166" y="166"/>
                  </a:lnTo>
                  <a:lnTo>
                    <a:pt x="111" y="276"/>
                  </a:lnTo>
                  <a:lnTo>
                    <a:pt x="56" y="386"/>
                  </a:lnTo>
                  <a:lnTo>
                    <a:pt x="28" y="496"/>
                  </a:lnTo>
                  <a:lnTo>
                    <a:pt x="0" y="634"/>
                  </a:lnTo>
                  <a:lnTo>
                    <a:pt x="28" y="745"/>
                  </a:lnTo>
                  <a:lnTo>
                    <a:pt x="56" y="883"/>
                  </a:lnTo>
                  <a:lnTo>
                    <a:pt x="111" y="993"/>
                  </a:lnTo>
                  <a:lnTo>
                    <a:pt x="166" y="1103"/>
                  </a:lnTo>
                  <a:lnTo>
                    <a:pt x="249" y="1186"/>
                  </a:lnTo>
                  <a:lnTo>
                    <a:pt x="387" y="1269"/>
                  </a:lnTo>
                  <a:lnTo>
                    <a:pt x="497" y="1296"/>
                  </a:lnTo>
                  <a:lnTo>
                    <a:pt x="662" y="1324"/>
                  </a:lnTo>
                  <a:lnTo>
                    <a:pt x="4578" y="1489"/>
                  </a:lnTo>
                  <a:lnTo>
                    <a:pt x="8522" y="1627"/>
                  </a:lnTo>
                  <a:lnTo>
                    <a:pt x="12438" y="1710"/>
                  </a:lnTo>
                  <a:lnTo>
                    <a:pt x="16381" y="1793"/>
                  </a:lnTo>
                  <a:lnTo>
                    <a:pt x="20297" y="1848"/>
                  </a:lnTo>
                  <a:lnTo>
                    <a:pt x="24213" y="1903"/>
                  </a:lnTo>
                  <a:lnTo>
                    <a:pt x="32072" y="1930"/>
                  </a:lnTo>
                  <a:lnTo>
                    <a:pt x="39932" y="1903"/>
                  </a:lnTo>
                  <a:lnTo>
                    <a:pt x="47791" y="1848"/>
                  </a:lnTo>
                  <a:lnTo>
                    <a:pt x="55650" y="1793"/>
                  </a:lnTo>
                  <a:lnTo>
                    <a:pt x="63510" y="1765"/>
                  </a:lnTo>
                  <a:lnTo>
                    <a:pt x="63675" y="1765"/>
                  </a:lnTo>
                  <a:lnTo>
                    <a:pt x="63813" y="1710"/>
                  </a:lnTo>
                  <a:lnTo>
                    <a:pt x="63923" y="1655"/>
                  </a:lnTo>
                  <a:lnTo>
                    <a:pt x="64006" y="1572"/>
                  </a:lnTo>
                  <a:lnTo>
                    <a:pt x="64089" y="1462"/>
                  </a:lnTo>
                  <a:lnTo>
                    <a:pt x="64116" y="1351"/>
                  </a:lnTo>
                  <a:lnTo>
                    <a:pt x="64171" y="1241"/>
                  </a:lnTo>
                  <a:lnTo>
                    <a:pt x="64171" y="1103"/>
                  </a:lnTo>
                  <a:lnTo>
                    <a:pt x="64171" y="965"/>
                  </a:lnTo>
                  <a:lnTo>
                    <a:pt x="64116" y="855"/>
                  </a:lnTo>
                  <a:lnTo>
                    <a:pt x="64089" y="745"/>
                  </a:lnTo>
                  <a:lnTo>
                    <a:pt x="64006" y="634"/>
                  </a:lnTo>
                  <a:lnTo>
                    <a:pt x="63923" y="552"/>
                  </a:lnTo>
                  <a:lnTo>
                    <a:pt x="63813" y="496"/>
                  </a:lnTo>
                  <a:lnTo>
                    <a:pt x="63675" y="441"/>
                  </a:lnTo>
                  <a:lnTo>
                    <a:pt x="63510" y="441"/>
                  </a:lnTo>
                  <a:lnTo>
                    <a:pt x="55650" y="469"/>
                  </a:lnTo>
                  <a:lnTo>
                    <a:pt x="47791" y="496"/>
                  </a:lnTo>
                  <a:lnTo>
                    <a:pt x="39932" y="552"/>
                  </a:lnTo>
                  <a:lnTo>
                    <a:pt x="32072" y="579"/>
                  </a:lnTo>
                  <a:lnTo>
                    <a:pt x="24213" y="552"/>
                  </a:lnTo>
                  <a:lnTo>
                    <a:pt x="20297" y="524"/>
                  </a:lnTo>
                  <a:lnTo>
                    <a:pt x="16381" y="469"/>
                  </a:lnTo>
                  <a:lnTo>
                    <a:pt x="12438" y="386"/>
                  </a:lnTo>
                  <a:lnTo>
                    <a:pt x="8522" y="276"/>
                  </a:lnTo>
                  <a:lnTo>
                    <a:pt x="4578" y="13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2070606" y="3462525"/>
              <a:ext cx="332568" cy="18241"/>
            </a:xfrm>
            <a:custGeom>
              <a:rect b="b" l="l" r="r" t="t"/>
              <a:pathLst>
                <a:path extrusionOk="0" h="1490" w="27165">
                  <a:moveTo>
                    <a:pt x="497" y="1"/>
                  </a:moveTo>
                  <a:lnTo>
                    <a:pt x="359" y="28"/>
                  </a:lnTo>
                  <a:lnTo>
                    <a:pt x="249" y="111"/>
                  </a:lnTo>
                  <a:lnTo>
                    <a:pt x="166" y="194"/>
                  </a:lnTo>
                  <a:lnTo>
                    <a:pt x="111" y="276"/>
                  </a:lnTo>
                  <a:lnTo>
                    <a:pt x="56" y="387"/>
                  </a:lnTo>
                  <a:lnTo>
                    <a:pt x="29" y="525"/>
                  </a:lnTo>
                  <a:lnTo>
                    <a:pt x="1" y="635"/>
                  </a:lnTo>
                  <a:lnTo>
                    <a:pt x="29" y="773"/>
                  </a:lnTo>
                  <a:lnTo>
                    <a:pt x="56" y="883"/>
                  </a:lnTo>
                  <a:lnTo>
                    <a:pt x="111" y="993"/>
                  </a:lnTo>
                  <a:lnTo>
                    <a:pt x="166" y="1104"/>
                  </a:lnTo>
                  <a:lnTo>
                    <a:pt x="249" y="1186"/>
                  </a:lnTo>
                  <a:lnTo>
                    <a:pt x="387" y="1269"/>
                  </a:lnTo>
                  <a:lnTo>
                    <a:pt x="497" y="1324"/>
                  </a:lnTo>
                  <a:lnTo>
                    <a:pt x="663" y="1324"/>
                  </a:lnTo>
                  <a:lnTo>
                    <a:pt x="3889" y="1407"/>
                  </a:lnTo>
                  <a:lnTo>
                    <a:pt x="7116" y="1462"/>
                  </a:lnTo>
                  <a:lnTo>
                    <a:pt x="10342" y="1490"/>
                  </a:lnTo>
                  <a:lnTo>
                    <a:pt x="13596" y="1490"/>
                  </a:lnTo>
                  <a:lnTo>
                    <a:pt x="16823" y="1462"/>
                  </a:lnTo>
                  <a:lnTo>
                    <a:pt x="20049" y="1435"/>
                  </a:lnTo>
                  <a:lnTo>
                    <a:pt x="26502" y="1324"/>
                  </a:lnTo>
                  <a:lnTo>
                    <a:pt x="26668" y="1324"/>
                  </a:lnTo>
                  <a:lnTo>
                    <a:pt x="26806" y="1269"/>
                  </a:lnTo>
                  <a:lnTo>
                    <a:pt x="26916" y="1214"/>
                  </a:lnTo>
                  <a:lnTo>
                    <a:pt x="26999" y="1104"/>
                  </a:lnTo>
                  <a:lnTo>
                    <a:pt x="27081" y="1021"/>
                  </a:lnTo>
                  <a:lnTo>
                    <a:pt x="27136" y="883"/>
                  </a:lnTo>
                  <a:lnTo>
                    <a:pt x="27164" y="773"/>
                  </a:lnTo>
                  <a:lnTo>
                    <a:pt x="27164" y="663"/>
                  </a:lnTo>
                  <a:lnTo>
                    <a:pt x="27164" y="525"/>
                  </a:lnTo>
                  <a:lnTo>
                    <a:pt x="27136" y="414"/>
                  </a:lnTo>
                  <a:lnTo>
                    <a:pt x="27081" y="304"/>
                  </a:lnTo>
                  <a:lnTo>
                    <a:pt x="26999" y="194"/>
                  </a:lnTo>
                  <a:lnTo>
                    <a:pt x="26916" y="111"/>
                  </a:lnTo>
                  <a:lnTo>
                    <a:pt x="26806" y="56"/>
                  </a:lnTo>
                  <a:lnTo>
                    <a:pt x="26668" y="1"/>
                  </a:lnTo>
                  <a:lnTo>
                    <a:pt x="26502" y="1"/>
                  </a:lnTo>
                  <a:lnTo>
                    <a:pt x="20049" y="83"/>
                  </a:lnTo>
                  <a:lnTo>
                    <a:pt x="16823" y="139"/>
                  </a:lnTo>
                  <a:lnTo>
                    <a:pt x="10342" y="139"/>
                  </a:lnTo>
                  <a:lnTo>
                    <a:pt x="7116" y="111"/>
                  </a:lnTo>
                  <a:lnTo>
                    <a:pt x="3889" y="56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1101673" y="3405133"/>
              <a:ext cx="212713" cy="35467"/>
            </a:xfrm>
            <a:custGeom>
              <a:rect b="b" l="l" r="r" t="t"/>
              <a:pathLst>
                <a:path extrusionOk="0" h="2897" w="17375">
                  <a:moveTo>
                    <a:pt x="690" y="1"/>
                  </a:moveTo>
                  <a:lnTo>
                    <a:pt x="552" y="28"/>
                  </a:lnTo>
                  <a:lnTo>
                    <a:pt x="414" y="83"/>
                  </a:lnTo>
                  <a:lnTo>
                    <a:pt x="304" y="139"/>
                  </a:lnTo>
                  <a:lnTo>
                    <a:pt x="221" y="249"/>
                  </a:lnTo>
                  <a:lnTo>
                    <a:pt x="139" y="332"/>
                  </a:lnTo>
                  <a:lnTo>
                    <a:pt x="83" y="442"/>
                  </a:lnTo>
                  <a:lnTo>
                    <a:pt x="28" y="580"/>
                  </a:lnTo>
                  <a:lnTo>
                    <a:pt x="1" y="690"/>
                  </a:lnTo>
                  <a:lnTo>
                    <a:pt x="1" y="828"/>
                  </a:lnTo>
                  <a:lnTo>
                    <a:pt x="28" y="938"/>
                  </a:lnTo>
                  <a:lnTo>
                    <a:pt x="56" y="1049"/>
                  </a:lnTo>
                  <a:lnTo>
                    <a:pt x="139" y="1131"/>
                  </a:lnTo>
                  <a:lnTo>
                    <a:pt x="221" y="1214"/>
                  </a:lnTo>
                  <a:lnTo>
                    <a:pt x="332" y="1269"/>
                  </a:lnTo>
                  <a:lnTo>
                    <a:pt x="497" y="1324"/>
                  </a:lnTo>
                  <a:lnTo>
                    <a:pt x="4523" y="1903"/>
                  </a:lnTo>
                  <a:lnTo>
                    <a:pt x="6536" y="2152"/>
                  </a:lnTo>
                  <a:lnTo>
                    <a:pt x="8577" y="2400"/>
                  </a:lnTo>
                  <a:lnTo>
                    <a:pt x="10590" y="2593"/>
                  </a:lnTo>
                  <a:lnTo>
                    <a:pt x="12631" y="2758"/>
                  </a:lnTo>
                  <a:lnTo>
                    <a:pt x="14672" y="2869"/>
                  </a:lnTo>
                  <a:lnTo>
                    <a:pt x="16712" y="2896"/>
                  </a:lnTo>
                  <a:lnTo>
                    <a:pt x="16878" y="2896"/>
                  </a:lnTo>
                  <a:lnTo>
                    <a:pt x="16988" y="2841"/>
                  </a:lnTo>
                  <a:lnTo>
                    <a:pt x="17098" y="2786"/>
                  </a:lnTo>
                  <a:lnTo>
                    <a:pt x="17209" y="2703"/>
                  </a:lnTo>
                  <a:lnTo>
                    <a:pt x="17264" y="2593"/>
                  </a:lnTo>
                  <a:lnTo>
                    <a:pt x="17319" y="2483"/>
                  </a:lnTo>
                  <a:lnTo>
                    <a:pt x="17347" y="2345"/>
                  </a:lnTo>
                  <a:lnTo>
                    <a:pt x="17374" y="2234"/>
                  </a:lnTo>
                  <a:lnTo>
                    <a:pt x="17347" y="2096"/>
                  </a:lnTo>
                  <a:lnTo>
                    <a:pt x="17319" y="1986"/>
                  </a:lnTo>
                  <a:lnTo>
                    <a:pt x="17264" y="1876"/>
                  </a:lnTo>
                  <a:lnTo>
                    <a:pt x="17209" y="1766"/>
                  </a:lnTo>
                  <a:lnTo>
                    <a:pt x="17098" y="1683"/>
                  </a:lnTo>
                  <a:lnTo>
                    <a:pt x="16988" y="1628"/>
                  </a:lnTo>
                  <a:lnTo>
                    <a:pt x="16878" y="1573"/>
                  </a:lnTo>
                  <a:lnTo>
                    <a:pt x="16712" y="1545"/>
                  </a:lnTo>
                  <a:lnTo>
                    <a:pt x="14727" y="1517"/>
                  </a:lnTo>
                  <a:lnTo>
                    <a:pt x="12714" y="1407"/>
                  </a:lnTo>
                  <a:lnTo>
                    <a:pt x="10728" y="1269"/>
                  </a:lnTo>
                  <a:lnTo>
                    <a:pt x="8743" y="1076"/>
                  </a:lnTo>
                  <a:lnTo>
                    <a:pt x="6757" y="856"/>
                  </a:lnTo>
                  <a:lnTo>
                    <a:pt x="4799" y="580"/>
                  </a:lnTo>
                  <a:lnTo>
                    <a:pt x="828" y="28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1181016" y="2758276"/>
              <a:ext cx="556385" cy="16552"/>
            </a:xfrm>
            <a:custGeom>
              <a:rect b="b" l="l" r="r" t="t"/>
              <a:pathLst>
                <a:path extrusionOk="0" h="1352" w="45447">
                  <a:moveTo>
                    <a:pt x="635" y="1"/>
                  </a:moveTo>
                  <a:lnTo>
                    <a:pt x="497" y="28"/>
                  </a:lnTo>
                  <a:lnTo>
                    <a:pt x="359" y="56"/>
                  </a:lnTo>
                  <a:lnTo>
                    <a:pt x="248" y="111"/>
                  </a:lnTo>
                  <a:lnTo>
                    <a:pt x="166" y="221"/>
                  </a:lnTo>
                  <a:lnTo>
                    <a:pt x="83" y="304"/>
                  </a:lnTo>
                  <a:lnTo>
                    <a:pt x="28" y="414"/>
                  </a:lnTo>
                  <a:lnTo>
                    <a:pt x="0" y="552"/>
                  </a:lnTo>
                  <a:lnTo>
                    <a:pt x="0" y="663"/>
                  </a:lnTo>
                  <a:lnTo>
                    <a:pt x="0" y="800"/>
                  </a:lnTo>
                  <a:lnTo>
                    <a:pt x="28" y="911"/>
                  </a:lnTo>
                  <a:lnTo>
                    <a:pt x="83" y="1021"/>
                  </a:lnTo>
                  <a:lnTo>
                    <a:pt x="166" y="1131"/>
                  </a:lnTo>
                  <a:lnTo>
                    <a:pt x="248" y="1214"/>
                  </a:lnTo>
                  <a:lnTo>
                    <a:pt x="359" y="1297"/>
                  </a:lnTo>
                  <a:lnTo>
                    <a:pt x="497" y="1324"/>
                  </a:lnTo>
                  <a:lnTo>
                    <a:pt x="635" y="1352"/>
                  </a:lnTo>
                  <a:lnTo>
                    <a:pt x="44785" y="1352"/>
                  </a:lnTo>
                  <a:lnTo>
                    <a:pt x="44950" y="1324"/>
                  </a:lnTo>
                  <a:lnTo>
                    <a:pt x="45061" y="1297"/>
                  </a:lnTo>
                  <a:lnTo>
                    <a:pt x="45171" y="1214"/>
                  </a:lnTo>
                  <a:lnTo>
                    <a:pt x="45281" y="1131"/>
                  </a:lnTo>
                  <a:lnTo>
                    <a:pt x="45336" y="1021"/>
                  </a:lnTo>
                  <a:lnTo>
                    <a:pt x="45392" y="911"/>
                  </a:lnTo>
                  <a:lnTo>
                    <a:pt x="45419" y="800"/>
                  </a:lnTo>
                  <a:lnTo>
                    <a:pt x="45447" y="663"/>
                  </a:lnTo>
                  <a:lnTo>
                    <a:pt x="45419" y="552"/>
                  </a:lnTo>
                  <a:lnTo>
                    <a:pt x="45392" y="414"/>
                  </a:lnTo>
                  <a:lnTo>
                    <a:pt x="45336" y="304"/>
                  </a:lnTo>
                  <a:lnTo>
                    <a:pt x="45281" y="221"/>
                  </a:lnTo>
                  <a:lnTo>
                    <a:pt x="45171" y="111"/>
                  </a:lnTo>
                  <a:lnTo>
                    <a:pt x="45061" y="56"/>
                  </a:lnTo>
                  <a:lnTo>
                    <a:pt x="44950" y="28"/>
                  </a:lnTo>
                  <a:lnTo>
                    <a:pt x="44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1204314" y="1496980"/>
              <a:ext cx="579009" cy="57405"/>
            </a:xfrm>
            <a:custGeom>
              <a:rect b="b" l="l" r="r" t="t"/>
              <a:pathLst>
                <a:path extrusionOk="0" h="4689" w="47295">
                  <a:moveTo>
                    <a:pt x="20241" y="0"/>
                  </a:moveTo>
                  <a:lnTo>
                    <a:pt x="17180" y="28"/>
                  </a:lnTo>
                  <a:lnTo>
                    <a:pt x="14119" y="110"/>
                  </a:lnTo>
                  <a:lnTo>
                    <a:pt x="11058" y="221"/>
                  </a:lnTo>
                  <a:lnTo>
                    <a:pt x="9514" y="303"/>
                  </a:lnTo>
                  <a:lnTo>
                    <a:pt x="7997" y="414"/>
                  </a:lnTo>
                  <a:lnTo>
                    <a:pt x="6867" y="524"/>
                  </a:lnTo>
                  <a:lnTo>
                    <a:pt x="6343" y="579"/>
                  </a:lnTo>
                  <a:lnTo>
                    <a:pt x="5791" y="662"/>
                  </a:lnTo>
                  <a:lnTo>
                    <a:pt x="5267" y="772"/>
                  </a:lnTo>
                  <a:lnTo>
                    <a:pt x="4771" y="910"/>
                  </a:lnTo>
                  <a:lnTo>
                    <a:pt x="4247" y="1048"/>
                  </a:lnTo>
                  <a:lnTo>
                    <a:pt x="3751" y="1213"/>
                  </a:lnTo>
                  <a:lnTo>
                    <a:pt x="3282" y="1407"/>
                  </a:lnTo>
                  <a:lnTo>
                    <a:pt x="2813" y="1627"/>
                  </a:lnTo>
                  <a:lnTo>
                    <a:pt x="2344" y="1875"/>
                  </a:lnTo>
                  <a:lnTo>
                    <a:pt x="1875" y="2151"/>
                  </a:lnTo>
                  <a:lnTo>
                    <a:pt x="1434" y="2454"/>
                  </a:lnTo>
                  <a:lnTo>
                    <a:pt x="1020" y="2785"/>
                  </a:lnTo>
                  <a:lnTo>
                    <a:pt x="607" y="3144"/>
                  </a:lnTo>
                  <a:lnTo>
                    <a:pt x="193" y="3530"/>
                  </a:lnTo>
                  <a:lnTo>
                    <a:pt x="83" y="3668"/>
                  </a:lnTo>
                  <a:lnTo>
                    <a:pt x="28" y="3778"/>
                  </a:lnTo>
                  <a:lnTo>
                    <a:pt x="0" y="3916"/>
                  </a:lnTo>
                  <a:lnTo>
                    <a:pt x="0" y="4026"/>
                  </a:lnTo>
                  <a:lnTo>
                    <a:pt x="28" y="4164"/>
                  </a:lnTo>
                  <a:lnTo>
                    <a:pt x="55" y="4275"/>
                  </a:lnTo>
                  <a:lnTo>
                    <a:pt x="138" y="4385"/>
                  </a:lnTo>
                  <a:lnTo>
                    <a:pt x="221" y="4495"/>
                  </a:lnTo>
                  <a:lnTo>
                    <a:pt x="303" y="4578"/>
                  </a:lnTo>
                  <a:lnTo>
                    <a:pt x="414" y="4633"/>
                  </a:lnTo>
                  <a:lnTo>
                    <a:pt x="524" y="4661"/>
                  </a:lnTo>
                  <a:lnTo>
                    <a:pt x="634" y="4688"/>
                  </a:lnTo>
                  <a:lnTo>
                    <a:pt x="772" y="4688"/>
                  </a:lnTo>
                  <a:lnTo>
                    <a:pt x="883" y="4661"/>
                  </a:lnTo>
                  <a:lnTo>
                    <a:pt x="1020" y="4578"/>
                  </a:lnTo>
                  <a:lnTo>
                    <a:pt x="1131" y="4495"/>
                  </a:lnTo>
                  <a:lnTo>
                    <a:pt x="1600" y="4026"/>
                  </a:lnTo>
                  <a:lnTo>
                    <a:pt x="2096" y="3640"/>
                  </a:lnTo>
                  <a:lnTo>
                    <a:pt x="2592" y="3282"/>
                  </a:lnTo>
                  <a:lnTo>
                    <a:pt x="3116" y="2978"/>
                  </a:lnTo>
                  <a:lnTo>
                    <a:pt x="3668" y="2730"/>
                  </a:lnTo>
                  <a:lnTo>
                    <a:pt x="4192" y="2510"/>
                  </a:lnTo>
                  <a:lnTo>
                    <a:pt x="4771" y="2317"/>
                  </a:lnTo>
                  <a:lnTo>
                    <a:pt x="5322" y="2151"/>
                  </a:lnTo>
                  <a:lnTo>
                    <a:pt x="5901" y="2041"/>
                  </a:lnTo>
                  <a:lnTo>
                    <a:pt x="6508" y="1930"/>
                  </a:lnTo>
                  <a:lnTo>
                    <a:pt x="7087" y="1848"/>
                  </a:lnTo>
                  <a:lnTo>
                    <a:pt x="7694" y="1793"/>
                  </a:lnTo>
                  <a:lnTo>
                    <a:pt x="8935" y="1682"/>
                  </a:lnTo>
                  <a:lnTo>
                    <a:pt x="10176" y="1627"/>
                  </a:lnTo>
                  <a:lnTo>
                    <a:pt x="13209" y="1489"/>
                  </a:lnTo>
                  <a:lnTo>
                    <a:pt x="16243" y="1407"/>
                  </a:lnTo>
                  <a:lnTo>
                    <a:pt x="19304" y="1351"/>
                  </a:lnTo>
                  <a:lnTo>
                    <a:pt x="22337" y="1351"/>
                  </a:lnTo>
                  <a:lnTo>
                    <a:pt x="25371" y="1379"/>
                  </a:lnTo>
                  <a:lnTo>
                    <a:pt x="28404" y="1434"/>
                  </a:lnTo>
                  <a:lnTo>
                    <a:pt x="34499" y="1544"/>
                  </a:lnTo>
                  <a:lnTo>
                    <a:pt x="40565" y="1682"/>
                  </a:lnTo>
                  <a:lnTo>
                    <a:pt x="43599" y="1710"/>
                  </a:lnTo>
                  <a:lnTo>
                    <a:pt x="46798" y="1710"/>
                  </a:lnTo>
                  <a:lnTo>
                    <a:pt x="46936" y="1655"/>
                  </a:lnTo>
                  <a:lnTo>
                    <a:pt x="47046" y="1600"/>
                  </a:lnTo>
                  <a:lnTo>
                    <a:pt x="47129" y="1517"/>
                  </a:lnTo>
                  <a:lnTo>
                    <a:pt x="47211" y="1407"/>
                  </a:lnTo>
                  <a:lnTo>
                    <a:pt x="47267" y="1296"/>
                  </a:lnTo>
                  <a:lnTo>
                    <a:pt x="47294" y="1186"/>
                  </a:lnTo>
                  <a:lnTo>
                    <a:pt x="47294" y="1048"/>
                  </a:lnTo>
                  <a:lnTo>
                    <a:pt x="47294" y="910"/>
                  </a:lnTo>
                  <a:lnTo>
                    <a:pt x="47267" y="800"/>
                  </a:lnTo>
                  <a:lnTo>
                    <a:pt x="47211" y="690"/>
                  </a:lnTo>
                  <a:lnTo>
                    <a:pt x="47129" y="579"/>
                  </a:lnTo>
                  <a:lnTo>
                    <a:pt x="47046" y="497"/>
                  </a:lnTo>
                  <a:lnTo>
                    <a:pt x="46936" y="441"/>
                  </a:lnTo>
                  <a:lnTo>
                    <a:pt x="46798" y="386"/>
                  </a:lnTo>
                  <a:lnTo>
                    <a:pt x="46660" y="386"/>
                  </a:lnTo>
                  <a:lnTo>
                    <a:pt x="43351" y="359"/>
                  </a:lnTo>
                  <a:lnTo>
                    <a:pt x="40041" y="331"/>
                  </a:lnTo>
                  <a:lnTo>
                    <a:pt x="33451" y="193"/>
                  </a:lnTo>
                  <a:lnTo>
                    <a:pt x="26860" y="55"/>
                  </a:lnTo>
                  <a:lnTo>
                    <a:pt x="23551" y="28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1177638" y="1552683"/>
              <a:ext cx="24656" cy="23310"/>
            </a:xfrm>
            <a:custGeom>
              <a:rect b="b" l="l" r="r" t="t"/>
              <a:pathLst>
                <a:path extrusionOk="0" h="1904" w="2014">
                  <a:moveTo>
                    <a:pt x="690" y="0"/>
                  </a:moveTo>
                  <a:lnTo>
                    <a:pt x="552" y="28"/>
                  </a:lnTo>
                  <a:lnTo>
                    <a:pt x="414" y="55"/>
                  </a:lnTo>
                  <a:lnTo>
                    <a:pt x="304" y="111"/>
                  </a:lnTo>
                  <a:lnTo>
                    <a:pt x="194" y="193"/>
                  </a:lnTo>
                  <a:lnTo>
                    <a:pt x="111" y="304"/>
                  </a:lnTo>
                  <a:lnTo>
                    <a:pt x="56" y="414"/>
                  </a:lnTo>
                  <a:lnTo>
                    <a:pt x="28" y="552"/>
                  </a:lnTo>
                  <a:lnTo>
                    <a:pt x="1" y="690"/>
                  </a:lnTo>
                  <a:lnTo>
                    <a:pt x="28" y="855"/>
                  </a:lnTo>
                  <a:lnTo>
                    <a:pt x="111" y="1021"/>
                  </a:lnTo>
                  <a:lnTo>
                    <a:pt x="194" y="1158"/>
                  </a:lnTo>
                  <a:lnTo>
                    <a:pt x="524" y="1462"/>
                  </a:lnTo>
                  <a:lnTo>
                    <a:pt x="773" y="1627"/>
                  </a:lnTo>
                  <a:lnTo>
                    <a:pt x="1021" y="1793"/>
                  </a:lnTo>
                  <a:lnTo>
                    <a:pt x="1131" y="1848"/>
                  </a:lnTo>
                  <a:lnTo>
                    <a:pt x="1269" y="1875"/>
                  </a:lnTo>
                  <a:lnTo>
                    <a:pt x="1407" y="1903"/>
                  </a:lnTo>
                  <a:lnTo>
                    <a:pt x="1545" y="1875"/>
                  </a:lnTo>
                  <a:lnTo>
                    <a:pt x="1655" y="1820"/>
                  </a:lnTo>
                  <a:lnTo>
                    <a:pt x="1765" y="1738"/>
                  </a:lnTo>
                  <a:lnTo>
                    <a:pt x="1848" y="1655"/>
                  </a:lnTo>
                  <a:lnTo>
                    <a:pt x="1931" y="1572"/>
                  </a:lnTo>
                  <a:lnTo>
                    <a:pt x="2014" y="1407"/>
                  </a:lnTo>
                  <a:lnTo>
                    <a:pt x="2014" y="1214"/>
                  </a:lnTo>
                  <a:lnTo>
                    <a:pt x="2014" y="1048"/>
                  </a:lnTo>
                  <a:lnTo>
                    <a:pt x="1931" y="883"/>
                  </a:lnTo>
                  <a:lnTo>
                    <a:pt x="1821" y="745"/>
                  </a:lnTo>
                  <a:lnTo>
                    <a:pt x="1683" y="635"/>
                  </a:lnTo>
                  <a:lnTo>
                    <a:pt x="1379" y="442"/>
                  </a:lnTo>
                  <a:lnTo>
                    <a:pt x="1379" y="442"/>
                  </a:lnTo>
                  <a:lnTo>
                    <a:pt x="1517" y="524"/>
                  </a:lnTo>
                  <a:lnTo>
                    <a:pt x="1324" y="386"/>
                  </a:lnTo>
                  <a:lnTo>
                    <a:pt x="1159" y="193"/>
                  </a:lnTo>
                  <a:lnTo>
                    <a:pt x="1048" y="111"/>
                  </a:lnTo>
                  <a:lnTo>
                    <a:pt x="938" y="55"/>
                  </a:lnTo>
                  <a:lnTo>
                    <a:pt x="828" y="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1162787" y="1570912"/>
              <a:ext cx="24656" cy="19931"/>
            </a:xfrm>
            <a:custGeom>
              <a:rect b="b" l="l" r="r" t="t"/>
              <a:pathLst>
                <a:path extrusionOk="0" h="1628" w="2014">
                  <a:moveTo>
                    <a:pt x="634" y="0"/>
                  </a:moveTo>
                  <a:lnTo>
                    <a:pt x="497" y="28"/>
                  </a:lnTo>
                  <a:lnTo>
                    <a:pt x="386" y="83"/>
                  </a:lnTo>
                  <a:lnTo>
                    <a:pt x="276" y="138"/>
                  </a:lnTo>
                  <a:lnTo>
                    <a:pt x="166" y="221"/>
                  </a:lnTo>
                  <a:lnTo>
                    <a:pt x="110" y="331"/>
                  </a:lnTo>
                  <a:lnTo>
                    <a:pt x="28" y="497"/>
                  </a:lnTo>
                  <a:lnTo>
                    <a:pt x="0" y="662"/>
                  </a:lnTo>
                  <a:lnTo>
                    <a:pt x="28" y="855"/>
                  </a:lnTo>
                  <a:lnTo>
                    <a:pt x="110" y="1021"/>
                  </a:lnTo>
                  <a:lnTo>
                    <a:pt x="193" y="1159"/>
                  </a:lnTo>
                  <a:lnTo>
                    <a:pt x="331" y="1241"/>
                  </a:lnTo>
                  <a:lnTo>
                    <a:pt x="579" y="1407"/>
                  </a:lnTo>
                  <a:lnTo>
                    <a:pt x="827" y="1517"/>
                  </a:lnTo>
                  <a:lnTo>
                    <a:pt x="1076" y="1572"/>
                  </a:lnTo>
                  <a:lnTo>
                    <a:pt x="1351" y="1627"/>
                  </a:lnTo>
                  <a:lnTo>
                    <a:pt x="1489" y="1600"/>
                  </a:lnTo>
                  <a:lnTo>
                    <a:pt x="1600" y="1545"/>
                  </a:lnTo>
                  <a:lnTo>
                    <a:pt x="1737" y="1490"/>
                  </a:lnTo>
                  <a:lnTo>
                    <a:pt x="1820" y="1407"/>
                  </a:lnTo>
                  <a:lnTo>
                    <a:pt x="1903" y="1324"/>
                  </a:lnTo>
                  <a:lnTo>
                    <a:pt x="1958" y="1214"/>
                  </a:lnTo>
                  <a:lnTo>
                    <a:pt x="2013" y="1076"/>
                  </a:lnTo>
                  <a:lnTo>
                    <a:pt x="2013" y="938"/>
                  </a:lnTo>
                  <a:lnTo>
                    <a:pt x="2013" y="773"/>
                  </a:lnTo>
                  <a:lnTo>
                    <a:pt x="1931" y="607"/>
                  </a:lnTo>
                  <a:lnTo>
                    <a:pt x="1820" y="469"/>
                  </a:lnTo>
                  <a:lnTo>
                    <a:pt x="1682" y="359"/>
                  </a:lnTo>
                  <a:lnTo>
                    <a:pt x="1517" y="304"/>
                  </a:lnTo>
                  <a:lnTo>
                    <a:pt x="1462" y="295"/>
                  </a:lnTo>
                  <a:lnTo>
                    <a:pt x="1462" y="295"/>
                  </a:lnTo>
                  <a:lnTo>
                    <a:pt x="1324" y="249"/>
                  </a:lnTo>
                  <a:lnTo>
                    <a:pt x="1158" y="193"/>
                  </a:lnTo>
                  <a:lnTo>
                    <a:pt x="1020" y="83"/>
                  </a:lnTo>
                  <a:lnTo>
                    <a:pt x="910" y="28"/>
                  </a:lnTo>
                  <a:lnTo>
                    <a:pt x="772" y="2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3214092" y="1531406"/>
              <a:ext cx="248486" cy="102311"/>
            </a:xfrm>
            <a:custGeom>
              <a:rect b="b" l="l" r="r" t="t"/>
              <a:pathLst>
                <a:path extrusionOk="0" h="8357" w="20297">
                  <a:moveTo>
                    <a:pt x="497" y="1"/>
                  </a:moveTo>
                  <a:lnTo>
                    <a:pt x="359" y="29"/>
                  </a:lnTo>
                  <a:lnTo>
                    <a:pt x="248" y="84"/>
                  </a:lnTo>
                  <a:lnTo>
                    <a:pt x="138" y="166"/>
                  </a:lnTo>
                  <a:lnTo>
                    <a:pt x="83" y="249"/>
                  </a:lnTo>
                  <a:lnTo>
                    <a:pt x="28" y="359"/>
                  </a:lnTo>
                  <a:lnTo>
                    <a:pt x="0" y="497"/>
                  </a:lnTo>
                  <a:lnTo>
                    <a:pt x="0" y="608"/>
                  </a:lnTo>
                  <a:lnTo>
                    <a:pt x="0" y="746"/>
                  </a:lnTo>
                  <a:lnTo>
                    <a:pt x="28" y="856"/>
                  </a:lnTo>
                  <a:lnTo>
                    <a:pt x="83" y="966"/>
                  </a:lnTo>
                  <a:lnTo>
                    <a:pt x="166" y="1076"/>
                  </a:lnTo>
                  <a:lnTo>
                    <a:pt x="248" y="1187"/>
                  </a:lnTo>
                  <a:lnTo>
                    <a:pt x="359" y="1242"/>
                  </a:lnTo>
                  <a:lnTo>
                    <a:pt x="497" y="1297"/>
                  </a:lnTo>
                  <a:lnTo>
                    <a:pt x="635" y="1325"/>
                  </a:lnTo>
                  <a:lnTo>
                    <a:pt x="3199" y="1545"/>
                  </a:lnTo>
                  <a:lnTo>
                    <a:pt x="5764" y="1766"/>
                  </a:lnTo>
                  <a:lnTo>
                    <a:pt x="7032" y="1904"/>
                  </a:lnTo>
                  <a:lnTo>
                    <a:pt x="8301" y="2069"/>
                  </a:lnTo>
                  <a:lnTo>
                    <a:pt x="9569" y="2290"/>
                  </a:lnTo>
                  <a:lnTo>
                    <a:pt x="10838" y="2566"/>
                  </a:lnTo>
                  <a:lnTo>
                    <a:pt x="11445" y="2703"/>
                  </a:lnTo>
                  <a:lnTo>
                    <a:pt x="12079" y="2869"/>
                  </a:lnTo>
                  <a:lnTo>
                    <a:pt x="12686" y="3062"/>
                  </a:lnTo>
                  <a:lnTo>
                    <a:pt x="13292" y="3283"/>
                  </a:lnTo>
                  <a:lnTo>
                    <a:pt x="13899" y="3503"/>
                  </a:lnTo>
                  <a:lnTo>
                    <a:pt x="14478" y="3751"/>
                  </a:lnTo>
                  <a:lnTo>
                    <a:pt x="15057" y="4055"/>
                  </a:lnTo>
                  <a:lnTo>
                    <a:pt x="15609" y="4358"/>
                  </a:lnTo>
                  <a:lnTo>
                    <a:pt x="16160" y="4689"/>
                  </a:lnTo>
                  <a:lnTo>
                    <a:pt x="16657" y="5075"/>
                  </a:lnTo>
                  <a:lnTo>
                    <a:pt x="17153" y="5461"/>
                  </a:lnTo>
                  <a:lnTo>
                    <a:pt x="17622" y="5902"/>
                  </a:lnTo>
                  <a:lnTo>
                    <a:pt x="18035" y="6371"/>
                  </a:lnTo>
                  <a:lnTo>
                    <a:pt x="18422" y="6868"/>
                  </a:lnTo>
                  <a:lnTo>
                    <a:pt x="18752" y="7419"/>
                  </a:lnTo>
                  <a:lnTo>
                    <a:pt x="19083" y="8026"/>
                  </a:lnTo>
                  <a:lnTo>
                    <a:pt x="19139" y="8136"/>
                  </a:lnTo>
                  <a:lnTo>
                    <a:pt x="19249" y="8246"/>
                  </a:lnTo>
                  <a:lnTo>
                    <a:pt x="19332" y="8302"/>
                  </a:lnTo>
                  <a:lnTo>
                    <a:pt x="19469" y="8357"/>
                  </a:lnTo>
                  <a:lnTo>
                    <a:pt x="19690" y="8357"/>
                  </a:lnTo>
                  <a:lnTo>
                    <a:pt x="19800" y="8329"/>
                  </a:lnTo>
                  <a:lnTo>
                    <a:pt x="19911" y="8274"/>
                  </a:lnTo>
                  <a:lnTo>
                    <a:pt x="20021" y="8191"/>
                  </a:lnTo>
                  <a:lnTo>
                    <a:pt x="20131" y="8108"/>
                  </a:lnTo>
                  <a:lnTo>
                    <a:pt x="20186" y="7998"/>
                  </a:lnTo>
                  <a:lnTo>
                    <a:pt x="20242" y="7888"/>
                  </a:lnTo>
                  <a:lnTo>
                    <a:pt x="20297" y="7750"/>
                  </a:lnTo>
                  <a:lnTo>
                    <a:pt x="20297" y="7612"/>
                  </a:lnTo>
                  <a:lnTo>
                    <a:pt x="20269" y="7474"/>
                  </a:lnTo>
                  <a:lnTo>
                    <a:pt x="20242" y="7336"/>
                  </a:lnTo>
                  <a:lnTo>
                    <a:pt x="19911" y="6730"/>
                  </a:lnTo>
                  <a:lnTo>
                    <a:pt x="19552" y="6151"/>
                  </a:lnTo>
                  <a:lnTo>
                    <a:pt x="19139" y="5599"/>
                  </a:lnTo>
                  <a:lnTo>
                    <a:pt x="18697" y="5103"/>
                  </a:lnTo>
                  <a:lnTo>
                    <a:pt x="18229" y="4634"/>
                  </a:lnTo>
                  <a:lnTo>
                    <a:pt x="17732" y="4193"/>
                  </a:lnTo>
                  <a:lnTo>
                    <a:pt x="17208" y="3779"/>
                  </a:lnTo>
                  <a:lnTo>
                    <a:pt x="16629" y="3393"/>
                  </a:lnTo>
                  <a:lnTo>
                    <a:pt x="16050" y="3062"/>
                  </a:lnTo>
                  <a:lnTo>
                    <a:pt x="15471" y="2759"/>
                  </a:lnTo>
                  <a:lnTo>
                    <a:pt x="14837" y="2455"/>
                  </a:lnTo>
                  <a:lnTo>
                    <a:pt x="14230" y="2180"/>
                  </a:lnTo>
                  <a:lnTo>
                    <a:pt x="13596" y="1959"/>
                  </a:lnTo>
                  <a:lnTo>
                    <a:pt x="12934" y="1738"/>
                  </a:lnTo>
                  <a:lnTo>
                    <a:pt x="12300" y="1545"/>
                  </a:lnTo>
                  <a:lnTo>
                    <a:pt x="11638" y="1380"/>
                  </a:lnTo>
                  <a:lnTo>
                    <a:pt x="10948" y="1214"/>
                  </a:lnTo>
                  <a:lnTo>
                    <a:pt x="10286" y="1076"/>
                  </a:lnTo>
                  <a:lnTo>
                    <a:pt x="8908" y="828"/>
                  </a:lnTo>
                  <a:lnTo>
                    <a:pt x="7556" y="635"/>
                  </a:lnTo>
                  <a:lnTo>
                    <a:pt x="6177" y="470"/>
                  </a:lnTo>
                  <a:lnTo>
                    <a:pt x="4771" y="332"/>
                  </a:lnTo>
                  <a:lnTo>
                    <a:pt x="3392" y="222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3164118" y="1521281"/>
              <a:ext cx="16564" cy="23310"/>
            </a:xfrm>
            <a:custGeom>
              <a:rect b="b" l="l" r="r" t="t"/>
              <a:pathLst>
                <a:path extrusionOk="0" h="1904" w="1353">
                  <a:moveTo>
                    <a:pt x="663" y="1"/>
                  </a:moveTo>
                  <a:lnTo>
                    <a:pt x="497" y="28"/>
                  </a:lnTo>
                  <a:lnTo>
                    <a:pt x="332" y="111"/>
                  </a:lnTo>
                  <a:lnTo>
                    <a:pt x="194" y="221"/>
                  </a:lnTo>
                  <a:lnTo>
                    <a:pt x="84" y="332"/>
                  </a:lnTo>
                  <a:lnTo>
                    <a:pt x="29" y="497"/>
                  </a:lnTo>
                  <a:lnTo>
                    <a:pt x="1" y="690"/>
                  </a:lnTo>
                  <a:lnTo>
                    <a:pt x="1" y="1214"/>
                  </a:lnTo>
                  <a:lnTo>
                    <a:pt x="1" y="1352"/>
                  </a:lnTo>
                  <a:lnTo>
                    <a:pt x="56" y="1490"/>
                  </a:lnTo>
                  <a:lnTo>
                    <a:pt x="111" y="1600"/>
                  </a:lnTo>
                  <a:lnTo>
                    <a:pt x="194" y="1710"/>
                  </a:lnTo>
                  <a:lnTo>
                    <a:pt x="304" y="1793"/>
                  </a:lnTo>
                  <a:lnTo>
                    <a:pt x="415" y="1848"/>
                  </a:lnTo>
                  <a:lnTo>
                    <a:pt x="525" y="1876"/>
                  </a:lnTo>
                  <a:lnTo>
                    <a:pt x="663" y="1903"/>
                  </a:lnTo>
                  <a:lnTo>
                    <a:pt x="856" y="1876"/>
                  </a:lnTo>
                  <a:lnTo>
                    <a:pt x="1021" y="1793"/>
                  </a:lnTo>
                  <a:lnTo>
                    <a:pt x="1132" y="1710"/>
                  </a:lnTo>
                  <a:lnTo>
                    <a:pt x="1242" y="1573"/>
                  </a:lnTo>
                  <a:lnTo>
                    <a:pt x="1325" y="1407"/>
                  </a:lnTo>
                  <a:lnTo>
                    <a:pt x="1352" y="1214"/>
                  </a:lnTo>
                  <a:lnTo>
                    <a:pt x="1352" y="690"/>
                  </a:lnTo>
                  <a:lnTo>
                    <a:pt x="1325" y="552"/>
                  </a:lnTo>
                  <a:lnTo>
                    <a:pt x="1297" y="414"/>
                  </a:lnTo>
                  <a:lnTo>
                    <a:pt x="1242" y="304"/>
                  </a:lnTo>
                  <a:lnTo>
                    <a:pt x="1132" y="221"/>
                  </a:lnTo>
                  <a:lnTo>
                    <a:pt x="1049" y="111"/>
                  </a:lnTo>
                  <a:lnTo>
                    <a:pt x="939" y="56"/>
                  </a:lnTo>
                  <a:lnTo>
                    <a:pt x="801" y="2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3129349" y="1519935"/>
              <a:ext cx="18241" cy="26346"/>
            </a:xfrm>
            <a:custGeom>
              <a:rect b="b" l="l" r="r" t="t"/>
              <a:pathLst>
                <a:path extrusionOk="0" h="2152" w="1490">
                  <a:moveTo>
                    <a:pt x="718" y="0"/>
                  </a:moveTo>
                  <a:lnTo>
                    <a:pt x="607" y="28"/>
                  </a:lnTo>
                  <a:lnTo>
                    <a:pt x="469" y="83"/>
                  </a:lnTo>
                  <a:lnTo>
                    <a:pt x="359" y="166"/>
                  </a:lnTo>
                  <a:lnTo>
                    <a:pt x="276" y="249"/>
                  </a:lnTo>
                  <a:lnTo>
                    <a:pt x="221" y="359"/>
                  </a:lnTo>
                  <a:lnTo>
                    <a:pt x="166" y="469"/>
                  </a:lnTo>
                  <a:lnTo>
                    <a:pt x="83" y="966"/>
                  </a:lnTo>
                  <a:lnTo>
                    <a:pt x="1" y="1462"/>
                  </a:lnTo>
                  <a:lnTo>
                    <a:pt x="28" y="1600"/>
                  </a:lnTo>
                  <a:lnTo>
                    <a:pt x="56" y="1738"/>
                  </a:lnTo>
                  <a:lnTo>
                    <a:pt x="111" y="1848"/>
                  </a:lnTo>
                  <a:lnTo>
                    <a:pt x="194" y="1931"/>
                  </a:lnTo>
                  <a:lnTo>
                    <a:pt x="304" y="2013"/>
                  </a:lnTo>
                  <a:lnTo>
                    <a:pt x="414" y="2069"/>
                  </a:lnTo>
                  <a:lnTo>
                    <a:pt x="552" y="2124"/>
                  </a:lnTo>
                  <a:lnTo>
                    <a:pt x="690" y="2151"/>
                  </a:lnTo>
                  <a:lnTo>
                    <a:pt x="800" y="2124"/>
                  </a:lnTo>
                  <a:lnTo>
                    <a:pt x="938" y="2096"/>
                  </a:lnTo>
                  <a:lnTo>
                    <a:pt x="1048" y="2013"/>
                  </a:lnTo>
                  <a:lnTo>
                    <a:pt x="1159" y="1931"/>
                  </a:lnTo>
                  <a:lnTo>
                    <a:pt x="1269" y="1793"/>
                  </a:lnTo>
                  <a:lnTo>
                    <a:pt x="1324" y="1655"/>
                  </a:lnTo>
                  <a:lnTo>
                    <a:pt x="1352" y="1462"/>
                  </a:lnTo>
                  <a:lnTo>
                    <a:pt x="1462" y="828"/>
                  </a:lnTo>
                  <a:lnTo>
                    <a:pt x="1490" y="717"/>
                  </a:lnTo>
                  <a:lnTo>
                    <a:pt x="1462" y="579"/>
                  </a:lnTo>
                  <a:lnTo>
                    <a:pt x="1435" y="442"/>
                  </a:lnTo>
                  <a:lnTo>
                    <a:pt x="1379" y="331"/>
                  </a:lnTo>
                  <a:lnTo>
                    <a:pt x="1324" y="221"/>
                  </a:lnTo>
                  <a:lnTo>
                    <a:pt x="1214" y="138"/>
                  </a:lnTo>
                  <a:lnTo>
                    <a:pt x="1104" y="5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3093222" y="1516556"/>
              <a:ext cx="16221" cy="24656"/>
            </a:xfrm>
            <a:custGeom>
              <a:rect b="b" l="l" r="r" t="t"/>
              <a:pathLst>
                <a:path extrusionOk="0" h="2014" w="1325">
                  <a:moveTo>
                    <a:pt x="663" y="1"/>
                  </a:moveTo>
                  <a:lnTo>
                    <a:pt x="497" y="28"/>
                  </a:lnTo>
                  <a:lnTo>
                    <a:pt x="332" y="83"/>
                  </a:lnTo>
                  <a:lnTo>
                    <a:pt x="194" y="194"/>
                  </a:lnTo>
                  <a:lnTo>
                    <a:pt x="111" y="304"/>
                  </a:lnTo>
                  <a:lnTo>
                    <a:pt x="56" y="414"/>
                  </a:lnTo>
                  <a:lnTo>
                    <a:pt x="1" y="525"/>
                  </a:lnTo>
                  <a:lnTo>
                    <a:pt x="1" y="662"/>
                  </a:lnTo>
                  <a:lnTo>
                    <a:pt x="1" y="1352"/>
                  </a:lnTo>
                  <a:lnTo>
                    <a:pt x="1" y="1462"/>
                  </a:lnTo>
                  <a:lnTo>
                    <a:pt x="56" y="1600"/>
                  </a:lnTo>
                  <a:lnTo>
                    <a:pt x="111" y="1710"/>
                  </a:lnTo>
                  <a:lnTo>
                    <a:pt x="194" y="1821"/>
                  </a:lnTo>
                  <a:lnTo>
                    <a:pt x="277" y="1903"/>
                  </a:lnTo>
                  <a:lnTo>
                    <a:pt x="414" y="1959"/>
                  </a:lnTo>
                  <a:lnTo>
                    <a:pt x="525" y="1986"/>
                  </a:lnTo>
                  <a:lnTo>
                    <a:pt x="663" y="2014"/>
                  </a:lnTo>
                  <a:lnTo>
                    <a:pt x="828" y="1986"/>
                  </a:lnTo>
                  <a:lnTo>
                    <a:pt x="994" y="1931"/>
                  </a:lnTo>
                  <a:lnTo>
                    <a:pt x="1131" y="1821"/>
                  </a:lnTo>
                  <a:lnTo>
                    <a:pt x="1214" y="1710"/>
                  </a:lnTo>
                  <a:lnTo>
                    <a:pt x="1269" y="1600"/>
                  </a:lnTo>
                  <a:lnTo>
                    <a:pt x="1325" y="1462"/>
                  </a:lnTo>
                  <a:lnTo>
                    <a:pt x="1325" y="1352"/>
                  </a:lnTo>
                  <a:lnTo>
                    <a:pt x="1325" y="662"/>
                  </a:lnTo>
                  <a:lnTo>
                    <a:pt x="1325" y="525"/>
                  </a:lnTo>
                  <a:lnTo>
                    <a:pt x="1269" y="414"/>
                  </a:lnTo>
                  <a:lnTo>
                    <a:pt x="1214" y="276"/>
                  </a:lnTo>
                  <a:lnTo>
                    <a:pt x="1131" y="194"/>
                  </a:lnTo>
                  <a:lnTo>
                    <a:pt x="1049" y="111"/>
                  </a:lnTo>
                  <a:lnTo>
                    <a:pt x="911" y="5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3001060" y="2389948"/>
              <a:ext cx="20604" cy="171517"/>
            </a:xfrm>
            <a:custGeom>
              <a:rect b="b" l="l" r="r" t="t"/>
              <a:pathLst>
                <a:path extrusionOk="0" h="14010" w="1683">
                  <a:moveTo>
                    <a:pt x="993" y="0"/>
                  </a:moveTo>
                  <a:lnTo>
                    <a:pt x="883" y="28"/>
                  </a:lnTo>
                  <a:lnTo>
                    <a:pt x="745" y="56"/>
                  </a:lnTo>
                  <a:lnTo>
                    <a:pt x="635" y="111"/>
                  </a:lnTo>
                  <a:lnTo>
                    <a:pt x="552" y="166"/>
                  </a:lnTo>
                  <a:lnTo>
                    <a:pt x="442" y="276"/>
                  </a:lnTo>
                  <a:lnTo>
                    <a:pt x="386" y="387"/>
                  </a:lnTo>
                  <a:lnTo>
                    <a:pt x="359" y="497"/>
                  </a:lnTo>
                  <a:lnTo>
                    <a:pt x="331" y="662"/>
                  </a:lnTo>
                  <a:lnTo>
                    <a:pt x="304" y="3834"/>
                  </a:lnTo>
                  <a:lnTo>
                    <a:pt x="249" y="7005"/>
                  </a:lnTo>
                  <a:lnTo>
                    <a:pt x="138" y="10176"/>
                  </a:lnTo>
                  <a:lnTo>
                    <a:pt x="0" y="13348"/>
                  </a:lnTo>
                  <a:lnTo>
                    <a:pt x="28" y="13513"/>
                  </a:lnTo>
                  <a:lnTo>
                    <a:pt x="56" y="13651"/>
                  </a:lnTo>
                  <a:lnTo>
                    <a:pt x="111" y="13761"/>
                  </a:lnTo>
                  <a:lnTo>
                    <a:pt x="193" y="13844"/>
                  </a:lnTo>
                  <a:lnTo>
                    <a:pt x="304" y="13927"/>
                  </a:lnTo>
                  <a:lnTo>
                    <a:pt x="414" y="13954"/>
                  </a:lnTo>
                  <a:lnTo>
                    <a:pt x="524" y="14009"/>
                  </a:lnTo>
                  <a:lnTo>
                    <a:pt x="773" y="14009"/>
                  </a:lnTo>
                  <a:lnTo>
                    <a:pt x="910" y="13954"/>
                  </a:lnTo>
                  <a:lnTo>
                    <a:pt x="1021" y="13927"/>
                  </a:lnTo>
                  <a:lnTo>
                    <a:pt x="1131" y="13844"/>
                  </a:lnTo>
                  <a:lnTo>
                    <a:pt x="1214" y="13761"/>
                  </a:lnTo>
                  <a:lnTo>
                    <a:pt x="1296" y="13651"/>
                  </a:lnTo>
                  <a:lnTo>
                    <a:pt x="1324" y="13513"/>
                  </a:lnTo>
                  <a:lnTo>
                    <a:pt x="1352" y="13348"/>
                  </a:lnTo>
                  <a:lnTo>
                    <a:pt x="1490" y="10176"/>
                  </a:lnTo>
                  <a:lnTo>
                    <a:pt x="1600" y="7005"/>
                  </a:lnTo>
                  <a:lnTo>
                    <a:pt x="1655" y="3834"/>
                  </a:lnTo>
                  <a:lnTo>
                    <a:pt x="1683" y="662"/>
                  </a:lnTo>
                  <a:lnTo>
                    <a:pt x="1655" y="497"/>
                  </a:lnTo>
                  <a:lnTo>
                    <a:pt x="1627" y="387"/>
                  </a:lnTo>
                  <a:lnTo>
                    <a:pt x="1545" y="276"/>
                  </a:lnTo>
                  <a:lnTo>
                    <a:pt x="1462" y="166"/>
                  </a:lnTo>
                  <a:lnTo>
                    <a:pt x="1352" y="111"/>
                  </a:lnTo>
                  <a:lnTo>
                    <a:pt x="1241" y="56"/>
                  </a:lnTo>
                  <a:lnTo>
                    <a:pt x="1131" y="28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2804568" y="2373065"/>
              <a:ext cx="179279" cy="16221"/>
            </a:xfrm>
            <a:custGeom>
              <a:rect b="b" l="l" r="r" t="t"/>
              <a:pathLst>
                <a:path extrusionOk="0" h="1325" w="14644">
                  <a:moveTo>
                    <a:pt x="497" y="1"/>
                  </a:moveTo>
                  <a:lnTo>
                    <a:pt x="359" y="56"/>
                  </a:lnTo>
                  <a:lnTo>
                    <a:pt x="249" y="111"/>
                  </a:lnTo>
                  <a:lnTo>
                    <a:pt x="166" y="194"/>
                  </a:lnTo>
                  <a:lnTo>
                    <a:pt x="83" y="304"/>
                  </a:lnTo>
                  <a:lnTo>
                    <a:pt x="56" y="414"/>
                  </a:lnTo>
                  <a:lnTo>
                    <a:pt x="1" y="552"/>
                  </a:lnTo>
                  <a:lnTo>
                    <a:pt x="1" y="663"/>
                  </a:lnTo>
                  <a:lnTo>
                    <a:pt x="1" y="800"/>
                  </a:lnTo>
                  <a:lnTo>
                    <a:pt x="28" y="911"/>
                  </a:lnTo>
                  <a:lnTo>
                    <a:pt x="83" y="1021"/>
                  </a:lnTo>
                  <a:lnTo>
                    <a:pt x="166" y="1131"/>
                  </a:lnTo>
                  <a:lnTo>
                    <a:pt x="249" y="1214"/>
                  </a:lnTo>
                  <a:lnTo>
                    <a:pt x="359" y="1269"/>
                  </a:lnTo>
                  <a:lnTo>
                    <a:pt x="497" y="1324"/>
                  </a:lnTo>
                  <a:lnTo>
                    <a:pt x="14148" y="1324"/>
                  </a:lnTo>
                  <a:lnTo>
                    <a:pt x="14258" y="1269"/>
                  </a:lnTo>
                  <a:lnTo>
                    <a:pt x="14368" y="1214"/>
                  </a:lnTo>
                  <a:lnTo>
                    <a:pt x="14479" y="1131"/>
                  </a:lnTo>
                  <a:lnTo>
                    <a:pt x="14534" y="1021"/>
                  </a:lnTo>
                  <a:lnTo>
                    <a:pt x="14589" y="911"/>
                  </a:lnTo>
                  <a:lnTo>
                    <a:pt x="14616" y="800"/>
                  </a:lnTo>
                  <a:lnTo>
                    <a:pt x="14644" y="663"/>
                  </a:lnTo>
                  <a:lnTo>
                    <a:pt x="14616" y="552"/>
                  </a:lnTo>
                  <a:lnTo>
                    <a:pt x="14589" y="414"/>
                  </a:lnTo>
                  <a:lnTo>
                    <a:pt x="14534" y="304"/>
                  </a:lnTo>
                  <a:lnTo>
                    <a:pt x="14479" y="194"/>
                  </a:lnTo>
                  <a:lnTo>
                    <a:pt x="14368" y="111"/>
                  </a:lnTo>
                  <a:lnTo>
                    <a:pt x="14258" y="56"/>
                  </a:lnTo>
                  <a:lnTo>
                    <a:pt x="1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1134764" y="2568541"/>
              <a:ext cx="276509" cy="16552"/>
            </a:xfrm>
            <a:custGeom>
              <a:rect b="b" l="l" r="r" t="t"/>
              <a:pathLst>
                <a:path extrusionOk="0" h="1352" w="22586">
                  <a:moveTo>
                    <a:pt x="635" y="1"/>
                  </a:moveTo>
                  <a:lnTo>
                    <a:pt x="497" y="28"/>
                  </a:lnTo>
                  <a:lnTo>
                    <a:pt x="359" y="56"/>
                  </a:lnTo>
                  <a:lnTo>
                    <a:pt x="248" y="138"/>
                  </a:lnTo>
                  <a:lnTo>
                    <a:pt x="166" y="221"/>
                  </a:lnTo>
                  <a:lnTo>
                    <a:pt x="83" y="304"/>
                  </a:lnTo>
                  <a:lnTo>
                    <a:pt x="28" y="442"/>
                  </a:lnTo>
                  <a:lnTo>
                    <a:pt x="0" y="552"/>
                  </a:lnTo>
                  <a:lnTo>
                    <a:pt x="0" y="690"/>
                  </a:lnTo>
                  <a:lnTo>
                    <a:pt x="0" y="800"/>
                  </a:lnTo>
                  <a:lnTo>
                    <a:pt x="28" y="911"/>
                  </a:lnTo>
                  <a:lnTo>
                    <a:pt x="83" y="1048"/>
                  </a:lnTo>
                  <a:lnTo>
                    <a:pt x="166" y="1131"/>
                  </a:lnTo>
                  <a:lnTo>
                    <a:pt x="248" y="1214"/>
                  </a:lnTo>
                  <a:lnTo>
                    <a:pt x="359" y="1297"/>
                  </a:lnTo>
                  <a:lnTo>
                    <a:pt x="497" y="1324"/>
                  </a:lnTo>
                  <a:lnTo>
                    <a:pt x="635" y="1352"/>
                  </a:lnTo>
                  <a:lnTo>
                    <a:pt x="21951" y="1352"/>
                  </a:lnTo>
                  <a:lnTo>
                    <a:pt x="22089" y="1324"/>
                  </a:lnTo>
                  <a:lnTo>
                    <a:pt x="22227" y="1297"/>
                  </a:lnTo>
                  <a:lnTo>
                    <a:pt x="22337" y="1214"/>
                  </a:lnTo>
                  <a:lnTo>
                    <a:pt x="22448" y="1131"/>
                  </a:lnTo>
                  <a:lnTo>
                    <a:pt x="22503" y="1048"/>
                  </a:lnTo>
                  <a:lnTo>
                    <a:pt x="22558" y="911"/>
                  </a:lnTo>
                  <a:lnTo>
                    <a:pt x="22586" y="800"/>
                  </a:lnTo>
                  <a:lnTo>
                    <a:pt x="22586" y="690"/>
                  </a:lnTo>
                  <a:lnTo>
                    <a:pt x="22586" y="552"/>
                  </a:lnTo>
                  <a:lnTo>
                    <a:pt x="22558" y="442"/>
                  </a:lnTo>
                  <a:lnTo>
                    <a:pt x="22503" y="304"/>
                  </a:lnTo>
                  <a:lnTo>
                    <a:pt x="22448" y="221"/>
                  </a:lnTo>
                  <a:lnTo>
                    <a:pt x="22337" y="138"/>
                  </a:lnTo>
                  <a:lnTo>
                    <a:pt x="22227" y="56"/>
                  </a:lnTo>
                  <a:lnTo>
                    <a:pt x="22089" y="28"/>
                  </a:lnTo>
                  <a:lnTo>
                    <a:pt x="21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1109777" y="2427765"/>
              <a:ext cx="22967" cy="136406"/>
            </a:xfrm>
            <a:custGeom>
              <a:rect b="b" l="l" r="r" t="t"/>
              <a:pathLst>
                <a:path extrusionOk="0" h="11142" w="1876">
                  <a:moveTo>
                    <a:pt x="1076" y="0"/>
                  </a:moveTo>
                  <a:lnTo>
                    <a:pt x="938" y="28"/>
                  </a:lnTo>
                  <a:lnTo>
                    <a:pt x="828" y="83"/>
                  </a:lnTo>
                  <a:lnTo>
                    <a:pt x="745" y="166"/>
                  </a:lnTo>
                  <a:lnTo>
                    <a:pt x="662" y="248"/>
                  </a:lnTo>
                  <a:lnTo>
                    <a:pt x="580" y="359"/>
                  </a:lnTo>
                  <a:lnTo>
                    <a:pt x="552" y="496"/>
                  </a:lnTo>
                  <a:lnTo>
                    <a:pt x="525" y="634"/>
                  </a:lnTo>
                  <a:lnTo>
                    <a:pt x="552" y="1875"/>
                  </a:lnTo>
                  <a:lnTo>
                    <a:pt x="497" y="3116"/>
                  </a:lnTo>
                  <a:lnTo>
                    <a:pt x="442" y="4330"/>
                  </a:lnTo>
                  <a:lnTo>
                    <a:pt x="359" y="5571"/>
                  </a:lnTo>
                  <a:lnTo>
                    <a:pt x="194" y="8025"/>
                  </a:lnTo>
                  <a:lnTo>
                    <a:pt x="1" y="10479"/>
                  </a:lnTo>
                  <a:lnTo>
                    <a:pt x="1" y="10645"/>
                  </a:lnTo>
                  <a:lnTo>
                    <a:pt x="56" y="10755"/>
                  </a:lnTo>
                  <a:lnTo>
                    <a:pt x="111" y="10865"/>
                  </a:lnTo>
                  <a:lnTo>
                    <a:pt x="194" y="10976"/>
                  </a:lnTo>
                  <a:lnTo>
                    <a:pt x="276" y="11031"/>
                  </a:lnTo>
                  <a:lnTo>
                    <a:pt x="387" y="11086"/>
                  </a:lnTo>
                  <a:lnTo>
                    <a:pt x="525" y="11114"/>
                  </a:lnTo>
                  <a:lnTo>
                    <a:pt x="635" y="11141"/>
                  </a:lnTo>
                  <a:lnTo>
                    <a:pt x="773" y="11114"/>
                  </a:lnTo>
                  <a:lnTo>
                    <a:pt x="883" y="11086"/>
                  </a:lnTo>
                  <a:lnTo>
                    <a:pt x="993" y="11031"/>
                  </a:lnTo>
                  <a:lnTo>
                    <a:pt x="1104" y="10976"/>
                  </a:lnTo>
                  <a:lnTo>
                    <a:pt x="1214" y="10865"/>
                  </a:lnTo>
                  <a:lnTo>
                    <a:pt x="1269" y="10755"/>
                  </a:lnTo>
                  <a:lnTo>
                    <a:pt x="1324" y="10645"/>
                  </a:lnTo>
                  <a:lnTo>
                    <a:pt x="1352" y="10479"/>
                  </a:lnTo>
                  <a:lnTo>
                    <a:pt x="1517" y="8025"/>
                  </a:lnTo>
                  <a:lnTo>
                    <a:pt x="1710" y="5571"/>
                  </a:lnTo>
                  <a:lnTo>
                    <a:pt x="1793" y="4330"/>
                  </a:lnTo>
                  <a:lnTo>
                    <a:pt x="1848" y="3116"/>
                  </a:lnTo>
                  <a:lnTo>
                    <a:pt x="1876" y="1875"/>
                  </a:lnTo>
                  <a:lnTo>
                    <a:pt x="1876" y="634"/>
                  </a:lnTo>
                  <a:lnTo>
                    <a:pt x="1848" y="496"/>
                  </a:lnTo>
                  <a:lnTo>
                    <a:pt x="1821" y="359"/>
                  </a:lnTo>
                  <a:lnTo>
                    <a:pt x="1738" y="248"/>
                  </a:lnTo>
                  <a:lnTo>
                    <a:pt x="1655" y="166"/>
                  </a:lnTo>
                  <a:lnTo>
                    <a:pt x="1545" y="83"/>
                  </a:lnTo>
                  <a:lnTo>
                    <a:pt x="1435" y="28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2913624" y="2802508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28" y="0"/>
                  </a:moveTo>
                  <a:lnTo>
                    <a:pt x="0" y="55"/>
                  </a:lnTo>
                  <a:lnTo>
                    <a:pt x="28" y="83"/>
                  </a:lnTo>
                  <a:lnTo>
                    <a:pt x="55" y="111"/>
                  </a:lnTo>
                  <a:lnTo>
                    <a:pt x="83" y="83"/>
                  </a:lnTo>
                  <a:lnTo>
                    <a:pt x="110" y="5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2554735" y="2813979"/>
              <a:ext cx="1371" cy="1371"/>
            </a:xfrm>
            <a:custGeom>
              <a:rect b="b" l="l" r="r" t="t"/>
              <a:pathLst>
                <a:path extrusionOk="0" h="112" w="112">
                  <a:moveTo>
                    <a:pt x="56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84"/>
                  </a:lnTo>
                  <a:lnTo>
                    <a:pt x="56" y="111"/>
                  </a:lnTo>
                  <a:lnTo>
                    <a:pt x="84" y="84"/>
                  </a:lnTo>
                  <a:lnTo>
                    <a:pt x="111" y="56"/>
                  </a:lnTo>
                  <a:lnTo>
                    <a:pt x="84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2450417" y="2995278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56" y="1"/>
                  </a:moveTo>
                  <a:lnTo>
                    <a:pt x="28" y="28"/>
                  </a:lnTo>
                  <a:lnTo>
                    <a:pt x="1" y="56"/>
                  </a:lnTo>
                  <a:lnTo>
                    <a:pt x="28" y="111"/>
                  </a:lnTo>
                  <a:lnTo>
                    <a:pt x="111" y="111"/>
                  </a:lnTo>
                  <a:lnTo>
                    <a:pt x="111" y="56"/>
                  </a:lnTo>
                  <a:lnTo>
                    <a:pt x="111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1894044" y="2897032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1651643" y="3049292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1138143" y="2825462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55" y="0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111"/>
                  </a:lnTo>
                  <a:lnTo>
                    <a:pt x="110" y="111"/>
                  </a:lnTo>
                  <a:lnTo>
                    <a:pt x="110" y="56"/>
                  </a:lnTo>
                  <a:lnTo>
                    <a:pt x="110" y="2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1142183" y="2914588"/>
              <a:ext cx="1028" cy="1359"/>
            </a:xfrm>
            <a:custGeom>
              <a:rect b="b" l="l" r="r" t="t"/>
              <a:pathLst>
                <a:path extrusionOk="0" h="111" w="84">
                  <a:moveTo>
                    <a:pt x="29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4" y="111"/>
                  </a:lnTo>
                  <a:lnTo>
                    <a:pt x="84" y="56"/>
                  </a:lnTo>
                  <a:lnTo>
                    <a:pt x="84" y="2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2137792" y="3044236"/>
              <a:ext cx="1371" cy="1016"/>
            </a:xfrm>
            <a:custGeom>
              <a:rect b="b" l="l" r="r" t="t"/>
              <a:pathLst>
                <a:path extrusionOk="0" h="83" w="112">
                  <a:moveTo>
                    <a:pt x="28" y="0"/>
                  </a:moveTo>
                  <a:lnTo>
                    <a:pt x="1" y="55"/>
                  </a:lnTo>
                  <a:lnTo>
                    <a:pt x="28" y="83"/>
                  </a:lnTo>
                  <a:lnTo>
                    <a:pt x="111" y="83"/>
                  </a:lnTo>
                  <a:lnTo>
                    <a:pt x="111" y="5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2210048" y="2802508"/>
              <a:ext cx="1016" cy="1359"/>
            </a:xfrm>
            <a:custGeom>
              <a:rect b="b" l="l" r="r" t="t"/>
              <a:pathLst>
                <a:path extrusionOk="0" h="111" w="83">
                  <a:moveTo>
                    <a:pt x="0" y="0"/>
                  </a:moveTo>
                  <a:lnTo>
                    <a:pt x="0" y="55"/>
                  </a:lnTo>
                  <a:lnTo>
                    <a:pt x="0" y="83"/>
                  </a:lnTo>
                  <a:lnTo>
                    <a:pt x="28" y="111"/>
                  </a:lnTo>
                  <a:lnTo>
                    <a:pt x="83" y="83"/>
                  </a:lnTo>
                  <a:lnTo>
                    <a:pt x="83" y="5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1996343" y="3340309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84"/>
                  </a:lnTo>
                  <a:lnTo>
                    <a:pt x="55" y="111"/>
                  </a:lnTo>
                  <a:lnTo>
                    <a:pt x="110" y="84"/>
                  </a:lnTo>
                  <a:lnTo>
                    <a:pt x="110" y="56"/>
                  </a:lnTo>
                  <a:lnTo>
                    <a:pt x="110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2951429" y="2906483"/>
              <a:ext cx="1028" cy="1028"/>
            </a:xfrm>
            <a:custGeom>
              <a:rect b="b" l="l" r="r" t="t"/>
              <a:pathLst>
                <a:path extrusionOk="0" h="84" w="84">
                  <a:moveTo>
                    <a:pt x="1" y="1"/>
                  </a:moveTo>
                  <a:lnTo>
                    <a:pt x="1" y="56"/>
                  </a:lnTo>
                  <a:lnTo>
                    <a:pt x="1" y="84"/>
                  </a:lnTo>
                  <a:lnTo>
                    <a:pt x="83" y="84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2782960" y="2782589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1" y="0"/>
                  </a:moveTo>
                  <a:lnTo>
                    <a:pt x="1" y="55"/>
                  </a:lnTo>
                  <a:lnTo>
                    <a:pt x="1" y="83"/>
                  </a:lnTo>
                  <a:lnTo>
                    <a:pt x="56" y="111"/>
                  </a:lnTo>
                  <a:lnTo>
                    <a:pt x="84" y="83"/>
                  </a:lnTo>
                  <a:lnTo>
                    <a:pt x="111" y="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4009830" y="2933490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6" y="1"/>
                  </a:moveTo>
                  <a:lnTo>
                    <a:pt x="1" y="29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4025365" y="3107358"/>
              <a:ext cx="1016" cy="1371"/>
            </a:xfrm>
            <a:custGeom>
              <a:rect b="b" l="l" r="r" t="t"/>
              <a:pathLst>
                <a:path extrusionOk="0" h="112" w="83">
                  <a:moveTo>
                    <a:pt x="55" y="1"/>
                  </a:moveTo>
                  <a:lnTo>
                    <a:pt x="0" y="29"/>
                  </a:lnTo>
                  <a:lnTo>
                    <a:pt x="0" y="56"/>
                  </a:lnTo>
                  <a:lnTo>
                    <a:pt x="0" y="84"/>
                  </a:lnTo>
                  <a:lnTo>
                    <a:pt x="55" y="111"/>
                  </a:lnTo>
                  <a:lnTo>
                    <a:pt x="83" y="84"/>
                  </a:lnTo>
                  <a:lnTo>
                    <a:pt x="83" y="56"/>
                  </a:lnTo>
                  <a:lnTo>
                    <a:pt x="83" y="2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3840014" y="2829515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1" y="0"/>
                  </a:moveTo>
                  <a:lnTo>
                    <a:pt x="1" y="56"/>
                  </a:lnTo>
                  <a:lnTo>
                    <a:pt x="1" y="83"/>
                  </a:lnTo>
                  <a:lnTo>
                    <a:pt x="56" y="111"/>
                  </a:lnTo>
                  <a:lnTo>
                    <a:pt x="83" y="83"/>
                  </a:lnTo>
                  <a:lnTo>
                    <a:pt x="111" y="5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3712741" y="3007092"/>
              <a:ext cx="1016" cy="1028"/>
            </a:xfrm>
            <a:custGeom>
              <a:rect b="b" l="l" r="r" t="t"/>
              <a:pathLst>
                <a:path extrusionOk="0" h="84" w="83">
                  <a:moveTo>
                    <a:pt x="0" y="1"/>
                  </a:moveTo>
                  <a:lnTo>
                    <a:pt x="0" y="56"/>
                  </a:lnTo>
                  <a:lnTo>
                    <a:pt x="0" y="83"/>
                  </a:lnTo>
                  <a:lnTo>
                    <a:pt x="83" y="83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3558106" y="2840986"/>
              <a:ext cx="1371" cy="1371"/>
            </a:xfrm>
            <a:custGeom>
              <a:rect b="b" l="l" r="r" t="t"/>
              <a:pathLst>
                <a:path extrusionOk="0" h="112" w="112">
                  <a:moveTo>
                    <a:pt x="56" y="1"/>
                  </a:moveTo>
                  <a:lnTo>
                    <a:pt x="29" y="29"/>
                  </a:lnTo>
                  <a:lnTo>
                    <a:pt x="1" y="56"/>
                  </a:lnTo>
                  <a:lnTo>
                    <a:pt x="29" y="84"/>
                  </a:lnTo>
                  <a:lnTo>
                    <a:pt x="56" y="111"/>
                  </a:lnTo>
                  <a:lnTo>
                    <a:pt x="111" y="84"/>
                  </a:lnTo>
                  <a:lnTo>
                    <a:pt x="111" y="56"/>
                  </a:lnTo>
                  <a:lnTo>
                    <a:pt x="111" y="2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3265070" y="2856522"/>
              <a:ext cx="1028" cy="1359"/>
            </a:xfrm>
            <a:custGeom>
              <a:rect b="b" l="l" r="r" t="t"/>
              <a:pathLst>
                <a:path extrusionOk="0" h="111" w="84">
                  <a:moveTo>
                    <a:pt x="0" y="1"/>
                  </a:moveTo>
                  <a:lnTo>
                    <a:pt x="0" y="56"/>
                  </a:lnTo>
                  <a:lnTo>
                    <a:pt x="0" y="83"/>
                  </a:lnTo>
                  <a:lnTo>
                    <a:pt x="28" y="111"/>
                  </a:lnTo>
                  <a:lnTo>
                    <a:pt x="83" y="83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3152977" y="3138087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56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4" y="111"/>
                  </a:lnTo>
                  <a:lnTo>
                    <a:pt x="111" y="56"/>
                  </a:lnTo>
                  <a:lnTo>
                    <a:pt x="84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3882214" y="3302161"/>
              <a:ext cx="71582" cy="291714"/>
            </a:xfrm>
            <a:custGeom>
              <a:rect b="b" l="l" r="r" t="t"/>
              <a:pathLst>
                <a:path extrusionOk="0" h="23828" w="5847">
                  <a:moveTo>
                    <a:pt x="993" y="1"/>
                  </a:moveTo>
                  <a:lnTo>
                    <a:pt x="828" y="28"/>
                  </a:lnTo>
                  <a:lnTo>
                    <a:pt x="662" y="83"/>
                  </a:lnTo>
                  <a:lnTo>
                    <a:pt x="497" y="166"/>
                  </a:lnTo>
                  <a:lnTo>
                    <a:pt x="332" y="249"/>
                  </a:lnTo>
                  <a:lnTo>
                    <a:pt x="221" y="387"/>
                  </a:lnTo>
                  <a:lnTo>
                    <a:pt x="111" y="525"/>
                  </a:lnTo>
                  <a:lnTo>
                    <a:pt x="28" y="690"/>
                  </a:lnTo>
                  <a:lnTo>
                    <a:pt x="1" y="856"/>
                  </a:lnTo>
                  <a:lnTo>
                    <a:pt x="1" y="1049"/>
                  </a:lnTo>
                  <a:lnTo>
                    <a:pt x="28" y="1242"/>
                  </a:lnTo>
                  <a:lnTo>
                    <a:pt x="111" y="1462"/>
                  </a:lnTo>
                  <a:lnTo>
                    <a:pt x="773" y="2648"/>
                  </a:lnTo>
                  <a:lnTo>
                    <a:pt x="1407" y="3889"/>
                  </a:lnTo>
                  <a:lnTo>
                    <a:pt x="1986" y="5130"/>
                  </a:lnTo>
                  <a:lnTo>
                    <a:pt x="2262" y="5764"/>
                  </a:lnTo>
                  <a:lnTo>
                    <a:pt x="2510" y="6399"/>
                  </a:lnTo>
                  <a:lnTo>
                    <a:pt x="2758" y="7033"/>
                  </a:lnTo>
                  <a:lnTo>
                    <a:pt x="2979" y="7695"/>
                  </a:lnTo>
                  <a:lnTo>
                    <a:pt x="3200" y="8356"/>
                  </a:lnTo>
                  <a:lnTo>
                    <a:pt x="3365" y="9018"/>
                  </a:lnTo>
                  <a:lnTo>
                    <a:pt x="3530" y="9680"/>
                  </a:lnTo>
                  <a:lnTo>
                    <a:pt x="3668" y="10342"/>
                  </a:lnTo>
                  <a:lnTo>
                    <a:pt x="3779" y="11031"/>
                  </a:lnTo>
                  <a:lnTo>
                    <a:pt x="3861" y="11721"/>
                  </a:lnTo>
                  <a:lnTo>
                    <a:pt x="3889" y="12410"/>
                  </a:lnTo>
                  <a:lnTo>
                    <a:pt x="3917" y="13127"/>
                  </a:lnTo>
                  <a:lnTo>
                    <a:pt x="3917" y="13817"/>
                  </a:lnTo>
                  <a:lnTo>
                    <a:pt x="3861" y="14506"/>
                  </a:lnTo>
                  <a:lnTo>
                    <a:pt x="3806" y="15168"/>
                  </a:lnTo>
                  <a:lnTo>
                    <a:pt x="3696" y="15857"/>
                  </a:lnTo>
                  <a:lnTo>
                    <a:pt x="3586" y="16547"/>
                  </a:lnTo>
                  <a:lnTo>
                    <a:pt x="3448" y="17209"/>
                  </a:lnTo>
                  <a:lnTo>
                    <a:pt x="3282" y="17870"/>
                  </a:lnTo>
                  <a:lnTo>
                    <a:pt x="3089" y="18532"/>
                  </a:lnTo>
                  <a:lnTo>
                    <a:pt x="2869" y="19194"/>
                  </a:lnTo>
                  <a:lnTo>
                    <a:pt x="2620" y="19828"/>
                  </a:lnTo>
                  <a:lnTo>
                    <a:pt x="2372" y="20463"/>
                  </a:lnTo>
                  <a:lnTo>
                    <a:pt x="2096" y="21125"/>
                  </a:lnTo>
                  <a:lnTo>
                    <a:pt x="1793" y="21731"/>
                  </a:lnTo>
                  <a:lnTo>
                    <a:pt x="1490" y="22365"/>
                  </a:lnTo>
                  <a:lnTo>
                    <a:pt x="1407" y="22586"/>
                  </a:lnTo>
                  <a:lnTo>
                    <a:pt x="1379" y="22779"/>
                  </a:lnTo>
                  <a:lnTo>
                    <a:pt x="1379" y="22972"/>
                  </a:lnTo>
                  <a:lnTo>
                    <a:pt x="1435" y="23138"/>
                  </a:lnTo>
                  <a:lnTo>
                    <a:pt x="1517" y="23303"/>
                  </a:lnTo>
                  <a:lnTo>
                    <a:pt x="1600" y="23441"/>
                  </a:lnTo>
                  <a:lnTo>
                    <a:pt x="1738" y="23579"/>
                  </a:lnTo>
                  <a:lnTo>
                    <a:pt x="1876" y="23689"/>
                  </a:lnTo>
                  <a:lnTo>
                    <a:pt x="2041" y="23744"/>
                  </a:lnTo>
                  <a:lnTo>
                    <a:pt x="2207" y="23799"/>
                  </a:lnTo>
                  <a:lnTo>
                    <a:pt x="2400" y="23827"/>
                  </a:lnTo>
                  <a:lnTo>
                    <a:pt x="2565" y="23799"/>
                  </a:lnTo>
                  <a:lnTo>
                    <a:pt x="2731" y="23744"/>
                  </a:lnTo>
                  <a:lnTo>
                    <a:pt x="2896" y="23662"/>
                  </a:lnTo>
                  <a:lnTo>
                    <a:pt x="3034" y="23524"/>
                  </a:lnTo>
                  <a:lnTo>
                    <a:pt x="3144" y="23331"/>
                  </a:lnTo>
                  <a:lnTo>
                    <a:pt x="3475" y="22669"/>
                  </a:lnTo>
                  <a:lnTo>
                    <a:pt x="3806" y="21979"/>
                  </a:lnTo>
                  <a:lnTo>
                    <a:pt x="4110" y="21290"/>
                  </a:lnTo>
                  <a:lnTo>
                    <a:pt x="4385" y="20573"/>
                  </a:lnTo>
                  <a:lnTo>
                    <a:pt x="4661" y="19856"/>
                  </a:lnTo>
                  <a:lnTo>
                    <a:pt x="4882" y="19167"/>
                  </a:lnTo>
                  <a:lnTo>
                    <a:pt x="5102" y="18422"/>
                  </a:lnTo>
                  <a:lnTo>
                    <a:pt x="5295" y="17705"/>
                  </a:lnTo>
                  <a:lnTo>
                    <a:pt x="5461" y="16960"/>
                  </a:lnTo>
                  <a:lnTo>
                    <a:pt x="5599" y="16243"/>
                  </a:lnTo>
                  <a:lnTo>
                    <a:pt x="5709" y="15499"/>
                  </a:lnTo>
                  <a:lnTo>
                    <a:pt x="5792" y="14754"/>
                  </a:lnTo>
                  <a:lnTo>
                    <a:pt x="5819" y="13982"/>
                  </a:lnTo>
                  <a:lnTo>
                    <a:pt x="5847" y="13238"/>
                  </a:lnTo>
                  <a:lnTo>
                    <a:pt x="5819" y="12465"/>
                  </a:lnTo>
                  <a:lnTo>
                    <a:pt x="5764" y="11721"/>
                  </a:lnTo>
                  <a:lnTo>
                    <a:pt x="5681" y="10976"/>
                  </a:lnTo>
                  <a:lnTo>
                    <a:pt x="5571" y="10232"/>
                  </a:lnTo>
                  <a:lnTo>
                    <a:pt x="5433" y="9487"/>
                  </a:lnTo>
                  <a:lnTo>
                    <a:pt x="5268" y="8743"/>
                  </a:lnTo>
                  <a:lnTo>
                    <a:pt x="5075" y="8026"/>
                  </a:lnTo>
                  <a:lnTo>
                    <a:pt x="4854" y="7309"/>
                  </a:lnTo>
                  <a:lnTo>
                    <a:pt x="4606" y="6592"/>
                  </a:lnTo>
                  <a:lnTo>
                    <a:pt x="4358" y="5902"/>
                  </a:lnTo>
                  <a:lnTo>
                    <a:pt x="4082" y="5185"/>
                  </a:lnTo>
                  <a:lnTo>
                    <a:pt x="3806" y="4496"/>
                  </a:lnTo>
                  <a:lnTo>
                    <a:pt x="3172" y="3144"/>
                  </a:lnTo>
                  <a:lnTo>
                    <a:pt x="2483" y="1793"/>
                  </a:lnTo>
                  <a:lnTo>
                    <a:pt x="1766" y="470"/>
                  </a:lnTo>
                  <a:lnTo>
                    <a:pt x="1655" y="304"/>
                  </a:lnTo>
                  <a:lnTo>
                    <a:pt x="1490" y="166"/>
                  </a:lnTo>
                  <a:lnTo>
                    <a:pt x="1352" y="83"/>
                  </a:lnTo>
                  <a:lnTo>
                    <a:pt x="1186" y="2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3858243" y="3625253"/>
              <a:ext cx="32761" cy="35467"/>
            </a:xfrm>
            <a:custGeom>
              <a:rect b="b" l="l" r="r" t="t"/>
              <a:pathLst>
                <a:path extrusionOk="0" h="2897" w="2676">
                  <a:moveTo>
                    <a:pt x="938" y="1"/>
                  </a:moveTo>
                  <a:lnTo>
                    <a:pt x="745" y="28"/>
                  </a:lnTo>
                  <a:lnTo>
                    <a:pt x="580" y="83"/>
                  </a:lnTo>
                  <a:lnTo>
                    <a:pt x="414" y="166"/>
                  </a:lnTo>
                  <a:lnTo>
                    <a:pt x="276" y="276"/>
                  </a:lnTo>
                  <a:lnTo>
                    <a:pt x="166" y="414"/>
                  </a:lnTo>
                  <a:lnTo>
                    <a:pt x="56" y="580"/>
                  </a:lnTo>
                  <a:lnTo>
                    <a:pt x="1" y="773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11" y="1435"/>
                  </a:lnTo>
                  <a:lnTo>
                    <a:pt x="276" y="1628"/>
                  </a:lnTo>
                  <a:lnTo>
                    <a:pt x="525" y="1876"/>
                  </a:lnTo>
                  <a:lnTo>
                    <a:pt x="598" y="1959"/>
                  </a:lnTo>
                  <a:lnTo>
                    <a:pt x="598" y="1959"/>
                  </a:lnTo>
                  <a:lnTo>
                    <a:pt x="745" y="2179"/>
                  </a:lnTo>
                  <a:lnTo>
                    <a:pt x="911" y="2427"/>
                  </a:lnTo>
                  <a:lnTo>
                    <a:pt x="1021" y="2565"/>
                  </a:lnTo>
                  <a:lnTo>
                    <a:pt x="1159" y="2676"/>
                  </a:lnTo>
                  <a:lnTo>
                    <a:pt x="1297" y="2786"/>
                  </a:lnTo>
                  <a:lnTo>
                    <a:pt x="1462" y="2869"/>
                  </a:lnTo>
                  <a:lnTo>
                    <a:pt x="1655" y="2896"/>
                  </a:lnTo>
                  <a:lnTo>
                    <a:pt x="1848" y="2869"/>
                  </a:lnTo>
                  <a:lnTo>
                    <a:pt x="2041" y="2841"/>
                  </a:lnTo>
                  <a:lnTo>
                    <a:pt x="2207" y="2758"/>
                  </a:lnTo>
                  <a:lnTo>
                    <a:pt x="2372" y="2648"/>
                  </a:lnTo>
                  <a:lnTo>
                    <a:pt x="2483" y="2510"/>
                  </a:lnTo>
                  <a:lnTo>
                    <a:pt x="2593" y="2372"/>
                  </a:lnTo>
                  <a:lnTo>
                    <a:pt x="2648" y="2179"/>
                  </a:lnTo>
                  <a:lnTo>
                    <a:pt x="2676" y="1931"/>
                  </a:lnTo>
                  <a:lnTo>
                    <a:pt x="2676" y="1821"/>
                  </a:lnTo>
                  <a:lnTo>
                    <a:pt x="2648" y="1683"/>
                  </a:lnTo>
                  <a:lnTo>
                    <a:pt x="2620" y="1573"/>
                  </a:lnTo>
                  <a:lnTo>
                    <a:pt x="2565" y="1462"/>
                  </a:lnTo>
                  <a:lnTo>
                    <a:pt x="2345" y="1076"/>
                  </a:lnTo>
                  <a:lnTo>
                    <a:pt x="2069" y="745"/>
                  </a:lnTo>
                  <a:lnTo>
                    <a:pt x="1848" y="497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31" y="2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3843724" y="3653949"/>
              <a:ext cx="28378" cy="30741"/>
            </a:xfrm>
            <a:custGeom>
              <a:rect b="b" l="l" r="r" t="t"/>
              <a:pathLst>
                <a:path extrusionOk="0" h="2511" w="2318">
                  <a:moveTo>
                    <a:pt x="966" y="1"/>
                  </a:moveTo>
                  <a:lnTo>
                    <a:pt x="773" y="28"/>
                  </a:lnTo>
                  <a:lnTo>
                    <a:pt x="580" y="83"/>
                  </a:lnTo>
                  <a:lnTo>
                    <a:pt x="415" y="166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1" y="828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39" y="1435"/>
                  </a:lnTo>
                  <a:lnTo>
                    <a:pt x="277" y="1628"/>
                  </a:lnTo>
                  <a:lnTo>
                    <a:pt x="340" y="1702"/>
                  </a:lnTo>
                  <a:lnTo>
                    <a:pt x="415" y="1821"/>
                  </a:lnTo>
                  <a:lnTo>
                    <a:pt x="525" y="2041"/>
                  </a:lnTo>
                  <a:lnTo>
                    <a:pt x="635" y="2179"/>
                  </a:lnTo>
                  <a:lnTo>
                    <a:pt x="773" y="2290"/>
                  </a:lnTo>
                  <a:lnTo>
                    <a:pt x="911" y="2400"/>
                  </a:lnTo>
                  <a:lnTo>
                    <a:pt x="1104" y="2483"/>
                  </a:lnTo>
                  <a:lnTo>
                    <a:pt x="1297" y="2510"/>
                  </a:lnTo>
                  <a:lnTo>
                    <a:pt x="1490" y="2483"/>
                  </a:lnTo>
                  <a:lnTo>
                    <a:pt x="1655" y="2455"/>
                  </a:lnTo>
                  <a:lnTo>
                    <a:pt x="1849" y="2372"/>
                  </a:lnTo>
                  <a:lnTo>
                    <a:pt x="2042" y="2234"/>
                  </a:lnTo>
                  <a:lnTo>
                    <a:pt x="2179" y="2014"/>
                  </a:lnTo>
                  <a:lnTo>
                    <a:pt x="2290" y="1793"/>
                  </a:lnTo>
                  <a:lnTo>
                    <a:pt x="2317" y="1545"/>
                  </a:lnTo>
                  <a:lnTo>
                    <a:pt x="2290" y="1407"/>
                  </a:lnTo>
                  <a:lnTo>
                    <a:pt x="2290" y="1297"/>
                  </a:lnTo>
                  <a:lnTo>
                    <a:pt x="2235" y="1186"/>
                  </a:lnTo>
                  <a:lnTo>
                    <a:pt x="2179" y="1049"/>
                  </a:lnTo>
                  <a:lnTo>
                    <a:pt x="2097" y="911"/>
                  </a:lnTo>
                  <a:lnTo>
                    <a:pt x="2014" y="745"/>
                  </a:lnTo>
                  <a:lnTo>
                    <a:pt x="1766" y="414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5" y="83"/>
                  </a:lnTo>
                  <a:lnTo>
                    <a:pt x="1159" y="2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3810301" y="3677920"/>
              <a:ext cx="26015" cy="25673"/>
            </a:xfrm>
            <a:custGeom>
              <a:rect b="b" l="l" r="r" t="t"/>
              <a:pathLst>
                <a:path extrusionOk="0" h="2097" w="2125">
                  <a:moveTo>
                    <a:pt x="773" y="1"/>
                  </a:moveTo>
                  <a:lnTo>
                    <a:pt x="580" y="83"/>
                  </a:lnTo>
                  <a:lnTo>
                    <a:pt x="414" y="166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1" y="828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39" y="1435"/>
                  </a:lnTo>
                  <a:lnTo>
                    <a:pt x="277" y="1628"/>
                  </a:lnTo>
                  <a:lnTo>
                    <a:pt x="470" y="1821"/>
                  </a:lnTo>
                  <a:lnTo>
                    <a:pt x="607" y="1959"/>
                  </a:lnTo>
                  <a:lnTo>
                    <a:pt x="773" y="2014"/>
                  </a:lnTo>
                  <a:lnTo>
                    <a:pt x="966" y="2096"/>
                  </a:lnTo>
                  <a:lnTo>
                    <a:pt x="1352" y="2096"/>
                  </a:lnTo>
                  <a:lnTo>
                    <a:pt x="1518" y="2014"/>
                  </a:lnTo>
                  <a:lnTo>
                    <a:pt x="1683" y="1959"/>
                  </a:lnTo>
                  <a:lnTo>
                    <a:pt x="1821" y="1821"/>
                  </a:lnTo>
                  <a:lnTo>
                    <a:pt x="1986" y="1628"/>
                  </a:lnTo>
                  <a:lnTo>
                    <a:pt x="2041" y="1517"/>
                  </a:lnTo>
                  <a:lnTo>
                    <a:pt x="2069" y="1407"/>
                  </a:lnTo>
                  <a:lnTo>
                    <a:pt x="2097" y="1269"/>
                  </a:lnTo>
                  <a:lnTo>
                    <a:pt x="2124" y="1159"/>
                  </a:lnTo>
                  <a:lnTo>
                    <a:pt x="2069" y="883"/>
                  </a:lnTo>
                  <a:lnTo>
                    <a:pt x="1986" y="662"/>
                  </a:lnTo>
                  <a:lnTo>
                    <a:pt x="1821" y="469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3458513" y="3266046"/>
              <a:ext cx="133039" cy="243418"/>
            </a:xfrm>
            <a:custGeom>
              <a:rect b="b" l="l" r="r" t="t"/>
              <a:pathLst>
                <a:path extrusionOk="0" h="19883" w="10867">
                  <a:moveTo>
                    <a:pt x="9846" y="0"/>
                  </a:moveTo>
                  <a:lnTo>
                    <a:pt x="9653" y="55"/>
                  </a:lnTo>
                  <a:lnTo>
                    <a:pt x="9460" y="166"/>
                  </a:lnTo>
                  <a:lnTo>
                    <a:pt x="8908" y="552"/>
                  </a:lnTo>
                  <a:lnTo>
                    <a:pt x="8329" y="938"/>
                  </a:lnTo>
                  <a:lnTo>
                    <a:pt x="7805" y="1351"/>
                  </a:lnTo>
                  <a:lnTo>
                    <a:pt x="7254" y="1793"/>
                  </a:lnTo>
                  <a:lnTo>
                    <a:pt x="6730" y="2261"/>
                  </a:lnTo>
                  <a:lnTo>
                    <a:pt x="6233" y="2703"/>
                  </a:lnTo>
                  <a:lnTo>
                    <a:pt x="5764" y="3199"/>
                  </a:lnTo>
                  <a:lnTo>
                    <a:pt x="5296" y="3695"/>
                  </a:lnTo>
                  <a:lnTo>
                    <a:pt x="4827" y="4192"/>
                  </a:lnTo>
                  <a:lnTo>
                    <a:pt x="4386" y="4743"/>
                  </a:lnTo>
                  <a:lnTo>
                    <a:pt x="3972" y="5267"/>
                  </a:lnTo>
                  <a:lnTo>
                    <a:pt x="3586" y="5846"/>
                  </a:lnTo>
                  <a:lnTo>
                    <a:pt x="3200" y="6398"/>
                  </a:lnTo>
                  <a:lnTo>
                    <a:pt x="2869" y="7005"/>
                  </a:lnTo>
                  <a:lnTo>
                    <a:pt x="2538" y="7611"/>
                  </a:lnTo>
                  <a:lnTo>
                    <a:pt x="2207" y="8218"/>
                  </a:lnTo>
                  <a:lnTo>
                    <a:pt x="1931" y="8852"/>
                  </a:lnTo>
                  <a:lnTo>
                    <a:pt x="1655" y="9486"/>
                  </a:lnTo>
                  <a:lnTo>
                    <a:pt x="1407" y="10148"/>
                  </a:lnTo>
                  <a:lnTo>
                    <a:pt x="1187" y="10783"/>
                  </a:lnTo>
                  <a:lnTo>
                    <a:pt x="994" y="11444"/>
                  </a:lnTo>
                  <a:lnTo>
                    <a:pt x="801" y="12106"/>
                  </a:lnTo>
                  <a:lnTo>
                    <a:pt x="663" y="12796"/>
                  </a:lnTo>
                  <a:lnTo>
                    <a:pt x="497" y="13457"/>
                  </a:lnTo>
                  <a:lnTo>
                    <a:pt x="387" y="14147"/>
                  </a:lnTo>
                  <a:lnTo>
                    <a:pt x="277" y="14836"/>
                  </a:lnTo>
                  <a:lnTo>
                    <a:pt x="194" y="15498"/>
                  </a:lnTo>
                  <a:lnTo>
                    <a:pt x="139" y="16188"/>
                  </a:lnTo>
                  <a:lnTo>
                    <a:pt x="28" y="17566"/>
                  </a:lnTo>
                  <a:lnTo>
                    <a:pt x="1" y="18973"/>
                  </a:lnTo>
                  <a:lnTo>
                    <a:pt x="28" y="19193"/>
                  </a:lnTo>
                  <a:lnTo>
                    <a:pt x="84" y="19359"/>
                  </a:lnTo>
                  <a:lnTo>
                    <a:pt x="194" y="19524"/>
                  </a:lnTo>
                  <a:lnTo>
                    <a:pt x="304" y="19662"/>
                  </a:lnTo>
                  <a:lnTo>
                    <a:pt x="442" y="19773"/>
                  </a:lnTo>
                  <a:lnTo>
                    <a:pt x="608" y="19828"/>
                  </a:lnTo>
                  <a:lnTo>
                    <a:pt x="773" y="19883"/>
                  </a:lnTo>
                  <a:lnTo>
                    <a:pt x="1131" y="19883"/>
                  </a:lnTo>
                  <a:lnTo>
                    <a:pt x="1325" y="19828"/>
                  </a:lnTo>
                  <a:lnTo>
                    <a:pt x="1490" y="19773"/>
                  </a:lnTo>
                  <a:lnTo>
                    <a:pt x="1628" y="19662"/>
                  </a:lnTo>
                  <a:lnTo>
                    <a:pt x="1738" y="19524"/>
                  </a:lnTo>
                  <a:lnTo>
                    <a:pt x="1848" y="19359"/>
                  </a:lnTo>
                  <a:lnTo>
                    <a:pt x="1904" y="19193"/>
                  </a:lnTo>
                  <a:lnTo>
                    <a:pt x="1931" y="18973"/>
                  </a:lnTo>
                  <a:lnTo>
                    <a:pt x="1959" y="17704"/>
                  </a:lnTo>
                  <a:lnTo>
                    <a:pt x="2014" y="16463"/>
                  </a:lnTo>
                  <a:lnTo>
                    <a:pt x="2152" y="15195"/>
                  </a:lnTo>
                  <a:lnTo>
                    <a:pt x="2235" y="14588"/>
                  </a:lnTo>
                  <a:lnTo>
                    <a:pt x="2345" y="13954"/>
                  </a:lnTo>
                  <a:lnTo>
                    <a:pt x="2483" y="13347"/>
                  </a:lnTo>
                  <a:lnTo>
                    <a:pt x="2621" y="12740"/>
                  </a:lnTo>
                  <a:lnTo>
                    <a:pt x="2786" y="12134"/>
                  </a:lnTo>
                  <a:lnTo>
                    <a:pt x="2952" y="11527"/>
                  </a:lnTo>
                  <a:lnTo>
                    <a:pt x="3145" y="10920"/>
                  </a:lnTo>
                  <a:lnTo>
                    <a:pt x="3365" y="10341"/>
                  </a:lnTo>
                  <a:lnTo>
                    <a:pt x="3613" y="9762"/>
                  </a:lnTo>
                  <a:lnTo>
                    <a:pt x="3862" y="9183"/>
                  </a:lnTo>
                  <a:lnTo>
                    <a:pt x="4165" y="8632"/>
                  </a:lnTo>
                  <a:lnTo>
                    <a:pt x="4468" y="8080"/>
                  </a:lnTo>
                  <a:lnTo>
                    <a:pt x="4772" y="7528"/>
                  </a:lnTo>
                  <a:lnTo>
                    <a:pt x="5103" y="7005"/>
                  </a:lnTo>
                  <a:lnTo>
                    <a:pt x="5461" y="6508"/>
                  </a:lnTo>
                  <a:lnTo>
                    <a:pt x="5847" y="6012"/>
                  </a:lnTo>
                  <a:lnTo>
                    <a:pt x="6233" y="5515"/>
                  </a:lnTo>
                  <a:lnTo>
                    <a:pt x="6647" y="5047"/>
                  </a:lnTo>
                  <a:lnTo>
                    <a:pt x="7060" y="4605"/>
                  </a:lnTo>
                  <a:lnTo>
                    <a:pt x="7502" y="4164"/>
                  </a:lnTo>
                  <a:lnTo>
                    <a:pt x="7971" y="3723"/>
                  </a:lnTo>
                  <a:lnTo>
                    <a:pt x="8439" y="3309"/>
                  </a:lnTo>
                  <a:lnTo>
                    <a:pt x="8908" y="2923"/>
                  </a:lnTo>
                  <a:lnTo>
                    <a:pt x="9405" y="2537"/>
                  </a:lnTo>
                  <a:lnTo>
                    <a:pt x="9928" y="2179"/>
                  </a:lnTo>
                  <a:lnTo>
                    <a:pt x="10425" y="1820"/>
                  </a:lnTo>
                  <a:lnTo>
                    <a:pt x="10618" y="1682"/>
                  </a:lnTo>
                  <a:lnTo>
                    <a:pt x="10728" y="1517"/>
                  </a:lnTo>
                  <a:lnTo>
                    <a:pt x="10811" y="1351"/>
                  </a:lnTo>
                  <a:lnTo>
                    <a:pt x="10866" y="1186"/>
                  </a:lnTo>
                  <a:lnTo>
                    <a:pt x="10866" y="993"/>
                  </a:lnTo>
                  <a:lnTo>
                    <a:pt x="10866" y="827"/>
                  </a:lnTo>
                  <a:lnTo>
                    <a:pt x="10811" y="634"/>
                  </a:lnTo>
                  <a:lnTo>
                    <a:pt x="10728" y="469"/>
                  </a:lnTo>
                  <a:lnTo>
                    <a:pt x="10618" y="331"/>
                  </a:lnTo>
                  <a:lnTo>
                    <a:pt x="10508" y="193"/>
                  </a:lnTo>
                  <a:lnTo>
                    <a:pt x="10370" y="110"/>
                  </a:lnTo>
                  <a:lnTo>
                    <a:pt x="10204" y="28"/>
                  </a:lnTo>
                  <a:lnTo>
                    <a:pt x="1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3475396" y="3539164"/>
              <a:ext cx="24656" cy="24656"/>
            </a:xfrm>
            <a:custGeom>
              <a:rect b="b" l="l" r="r" t="t"/>
              <a:pathLst>
                <a:path extrusionOk="0" h="2014" w="2014">
                  <a:moveTo>
                    <a:pt x="938" y="1"/>
                  </a:moveTo>
                  <a:lnTo>
                    <a:pt x="745" y="28"/>
                  </a:lnTo>
                  <a:lnTo>
                    <a:pt x="580" y="83"/>
                  </a:lnTo>
                  <a:lnTo>
                    <a:pt x="442" y="194"/>
                  </a:lnTo>
                  <a:lnTo>
                    <a:pt x="304" y="304"/>
                  </a:lnTo>
                  <a:lnTo>
                    <a:pt x="194" y="442"/>
                  </a:lnTo>
                  <a:lnTo>
                    <a:pt x="83" y="580"/>
                  </a:lnTo>
                  <a:lnTo>
                    <a:pt x="28" y="745"/>
                  </a:lnTo>
                  <a:lnTo>
                    <a:pt x="1" y="938"/>
                  </a:lnTo>
                  <a:lnTo>
                    <a:pt x="1" y="1104"/>
                  </a:lnTo>
                  <a:lnTo>
                    <a:pt x="56" y="1297"/>
                  </a:lnTo>
                  <a:lnTo>
                    <a:pt x="139" y="1462"/>
                  </a:lnTo>
                  <a:lnTo>
                    <a:pt x="276" y="1628"/>
                  </a:lnTo>
                  <a:lnTo>
                    <a:pt x="359" y="1710"/>
                  </a:lnTo>
                  <a:lnTo>
                    <a:pt x="525" y="1876"/>
                  </a:lnTo>
                  <a:lnTo>
                    <a:pt x="718" y="1959"/>
                  </a:lnTo>
                  <a:lnTo>
                    <a:pt x="883" y="1986"/>
                  </a:lnTo>
                  <a:lnTo>
                    <a:pt x="1076" y="2014"/>
                  </a:lnTo>
                  <a:lnTo>
                    <a:pt x="1242" y="1986"/>
                  </a:lnTo>
                  <a:lnTo>
                    <a:pt x="1407" y="1903"/>
                  </a:lnTo>
                  <a:lnTo>
                    <a:pt x="1573" y="1821"/>
                  </a:lnTo>
                  <a:lnTo>
                    <a:pt x="1710" y="1710"/>
                  </a:lnTo>
                  <a:lnTo>
                    <a:pt x="1821" y="1572"/>
                  </a:lnTo>
                  <a:lnTo>
                    <a:pt x="1903" y="1407"/>
                  </a:lnTo>
                  <a:lnTo>
                    <a:pt x="1959" y="1242"/>
                  </a:lnTo>
                  <a:lnTo>
                    <a:pt x="2014" y="1076"/>
                  </a:lnTo>
                  <a:lnTo>
                    <a:pt x="1986" y="883"/>
                  </a:lnTo>
                  <a:lnTo>
                    <a:pt x="1959" y="718"/>
                  </a:lnTo>
                  <a:lnTo>
                    <a:pt x="1848" y="525"/>
                  </a:lnTo>
                  <a:lnTo>
                    <a:pt x="1710" y="359"/>
                  </a:lnTo>
                  <a:lnTo>
                    <a:pt x="1628" y="276"/>
                  </a:lnTo>
                  <a:lnTo>
                    <a:pt x="1462" y="138"/>
                  </a:lnTo>
                  <a:lnTo>
                    <a:pt x="1297" y="5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3489572" y="3572586"/>
              <a:ext cx="26015" cy="24999"/>
            </a:xfrm>
            <a:custGeom>
              <a:rect b="b" l="l" r="r" t="t"/>
              <a:pathLst>
                <a:path extrusionOk="0" h="2042" w="2125">
                  <a:moveTo>
                    <a:pt x="428" y="358"/>
                  </a:moveTo>
                  <a:lnTo>
                    <a:pt x="332" y="469"/>
                  </a:lnTo>
                  <a:lnTo>
                    <a:pt x="304" y="497"/>
                  </a:lnTo>
                  <a:lnTo>
                    <a:pt x="417" y="365"/>
                  </a:lnTo>
                  <a:lnTo>
                    <a:pt x="417" y="365"/>
                  </a:lnTo>
                  <a:lnTo>
                    <a:pt x="428" y="358"/>
                  </a:lnTo>
                  <a:close/>
                  <a:moveTo>
                    <a:pt x="1904" y="745"/>
                  </a:moveTo>
                  <a:lnTo>
                    <a:pt x="1917" y="869"/>
                  </a:lnTo>
                  <a:lnTo>
                    <a:pt x="1904" y="773"/>
                  </a:lnTo>
                  <a:lnTo>
                    <a:pt x="1904" y="745"/>
                  </a:lnTo>
                  <a:close/>
                  <a:moveTo>
                    <a:pt x="966" y="1"/>
                  </a:moveTo>
                  <a:lnTo>
                    <a:pt x="718" y="28"/>
                  </a:lnTo>
                  <a:lnTo>
                    <a:pt x="497" y="139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28" y="828"/>
                  </a:lnTo>
                  <a:lnTo>
                    <a:pt x="1" y="966"/>
                  </a:lnTo>
                  <a:lnTo>
                    <a:pt x="56" y="1269"/>
                  </a:lnTo>
                  <a:lnTo>
                    <a:pt x="56" y="1297"/>
                  </a:lnTo>
                  <a:lnTo>
                    <a:pt x="166" y="1545"/>
                  </a:lnTo>
                  <a:lnTo>
                    <a:pt x="222" y="1655"/>
                  </a:lnTo>
                  <a:lnTo>
                    <a:pt x="332" y="1766"/>
                  </a:lnTo>
                  <a:lnTo>
                    <a:pt x="525" y="1903"/>
                  </a:lnTo>
                  <a:lnTo>
                    <a:pt x="635" y="1959"/>
                  </a:lnTo>
                  <a:lnTo>
                    <a:pt x="745" y="2014"/>
                  </a:lnTo>
                  <a:lnTo>
                    <a:pt x="883" y="2041"/>
                  </a:lnTo>
                  <a:lnTo>
                    <a:pt x="1159" y="2041"/>
                  </a:lnTo>
                  <a:lnTo>
                    <a:pt x="1297" y="2014"/>
                  </a:lnTo>
                  <a:lnTo>
                    <a:pt x="1518" y="1903"/>
                  </a:lnTo>
                  <a:lnTo>
                    <a:pt x="1545" y="1903"/>
                  </a:lnTo>
                  <a:lnTo>
                    <a:pt x="1766" y="1738"/>
                  </a:lnTo>
                  <a:lnTo>
                    <a:pt x="1793" y="1683"/>
                  </a:lnTo>
                  <a:lnTo>
                    <a:pt x="1986" y="1435"/>
                  </a:lnTo>
                  <a:lnTo>
                    <a:pt x="2069" y="1269"/>
                  </a:lnTo>
                  <a:lnTo>
                    <a:pt x="2097" y="1076"/>
                  </a:lnTo>
                  <a:lnTo>
                    <a:pt x="2124" y="883"/>
                  </a:lnTo>
                  <a:lnTo>
                    <a:pt x="2097" y="718"/>
                  </a:lnTo>
                  <a:lnTo>
                    <a:pt x="2014" y="525"/>
                  </a:lnTo>
                  <a:lnTo>
                    <a:pt x="1904" y="387"/>
                  </a:lnTo>
                  <a:lnTo>
                    <a:pt x="1793" y="249"/>
                  </a:lnTo>
                  <a:lnTo>
                    <a:pt x="1656" y="139"/>
                  </a:lnTo>
                  <a:lnTo>
                    <a:pt x="1407" y="28"/>
                  </a:lnTo>
                  <a:lnTo>
                    <a:pt x="1297" y="1"/>
                  </a:lnTo>
                  <a:lnTo>
                    <a:pt x="1049" y="1"/>
                  </a:lnTo>
                  <a:lnTo>
                    <a:pt x="1014" y="8"/>
                  </a:lnTo>
                  <a:lnTo>
                    <a:pt x="1014" y="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3506455" y="3613096"/>
              <a:ext cx="26015" cy="26015"/>
            </a:xfrm>
            <a:custGeom>
              <a:rect b="b" l="l" r="r" t="t"/>
              <a:pathLst>
                <a:path extrusionOk="0" h="2125" w="2125">
                  <a:moveTo>
                    <a:pt x="1159" y="1"/>
                  </a:moveTo>
                  <a:lnTo>
                    <a:pt x="883" y="56"/>
                  </a:lnTo>
                  <a:lnTo>
                    <a:pt x="663" y="139"/>
                  </a:lnTo>
                  <a:lnTo>
                    <a:pt x="470" y="304"/>
                  </a:lnTo>
                  <a:lnTo>
                    <a:pt x="277" y="497"/>
                  </a:lnTo>
                  <a:lnTo>
                    <a:pt x="166" y="635"/>
                  </a:lnTo>
                  <a:lnTo>
                    <a:pt x="83" y="801"/>
                  </a:lnTo>
                  <a:lnTo>
                    <a:pt x="1" y="966"/>
                  </a:lnTo>
                  <a:lnTo>
                    <a:pt x="1" y="1159"/>
                  </a:lnTo>
                  <a:lnTo>
                    <a:pt x="1" y="1352"/>
                  </a:lnTo>
                  <a:lnTo>
                    <a:pt x="83" y="1545"/>
                  </a:lnTo>
                  <a:lnTo>
                    <a:pt x="166" y="1711"/>
                  </a:lnTo>
                  <a:lnTo>
                    <a:pt x="277" y="1849"/>
                  </a:lnTo>
                  <a:lnTo>
                    <a:pt x="470" y="1986"/>
                  </a:lnTo>
                  <a:lnTo>
                    <a:pt x="580" y="2042"/>
                  </a:lnTo>
                  <a:lnTo>
                    <a:pt x="718" y="2097"/>
                  </a:lnTo>
                  <a:lnTo>
                    <a:pt x="828" y="2124"/>
                  </a:lnTo>
                  <a:lnTo>
                    <a:pt x="966" y="2124"/>
                  </a:lnTo>
                  <a:lnTo>
                    <a:pt x="1214" y="2097"/>
                  </a:lnTo>
                  <a:lnTo>
                    <a:pt x="1435" y="1986"/>
                  </a:lnTo>
                  <a:lnTo>
                    <a:pt x="1628" y="1849"/>
                  </a:lnTo>
                  <a:lnTo>
                    <a:pt x="1821" y="1655"/>
                  </a:lnTo>
                  <a:lnTo>
                    <a:pt x="1959" y="1518"/>
                  </a:lnTo>
                  <a:lnTo>
                    <a:pt x="2041" y="1352"/>
                  </a:lnTo>
                  <a:lnTo>
                    <a:pt x="2097" y="1159"/>
                  </a:lnTo>
                  <a:lnTo>
                    <a:pt x="2124" y="966"/>
                  </a:lnTo>
                  <a:lnTo>
                    <a:pt x="2097" y="773"/>
                  </a:lnTo>
                  <a:lnTo>
                    <a:pt x="2041" y="608"/>
                  </a:lnTo>
                  <a:lnTo>
                    <a:pt x="1959" y="442"/>
                  </a:lnTo>
                  <a:lnTo>
                    <a:pt x="1821" y="304"/>
                  </a:lnTo>
                  <a:lnTo>
                    <a:pt x="1628" y="139"/>
                  </a:lnTo>
                  <a:lnTo>
                    <a:pt x="1517" y="84"/>
                  </a:lnTo>
                  <a:lnTo>
                    <a:pt x="1407" y="56"/>
                  </a:lnTo>
                  <a:lnTo>
                    <a:pt x="1269" y="28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3761687" y="3362259"/>
              <a:ext cx="87118" cy="146530"/>
            </a:xfrm>
            <a:custGeom>
              <a:rect b="b" l="l" r="r" t="t"/>
              <a:pathLst>
                <a:path extrusionOk="0" h="11969" w="7116">
                  <a:moveTo>
                    <a:pt x="387" y="0"/>
                  </a:moveTo>
                  <a:lnTo>
                    <a:pt x="304" y="28"/>
                  </a:lnTo>
                  <a:lnTo>
                    <a:pt x="221" y="83"/>
                  </a:lnTo>
                  <a:lnTo>
                    <a:pt x="83" y="221"/>
                  </a:lnTo>
                  <a:lnTo>
                    <a:pt x="28" y="386"/>
                  </a:lnTo>
                  <a:lnTo>
                    <a:pt x="1" y="552"/>
                  </a:lnTo>
                  <a:lnTo>
                    <a:pt x="1" y="635"/>
                  </a:lnTo>
                  <a:lnTo>
                    <a:pt x="56" y="717"/>
                  </a:lnTo>
                  <a:lnTo>
                    <a:pt x="83" y="800"/>
                  </a:lnTo>
                  <a:lnTo>
                    <a:pt x="166" y="855"/>
                  </a:lnTo>
                  <a:lnTo>
                    <a:pt x="249" y="883"/>
                  </a:lnTo>
                  <a:lnTo>
                    <a:pt x="332" y="910"/>
                  </a:lnTo>
                  <a:lnTo>
                    <a:pt x="718" y="993"/>
                  </a:lnTo>
                  <a:lnTo>
                    <a:pt x="1076" y="1103"/>
                  </a:lnTo>
                  <a:lnTo>
                    <a:pt x="1407" y="1241"/>
                  </a:lnTo>
                  <a:lnTo>
                    <a:pt x="1766" y="1407"/>
                  </a:lnTo>
                  <a:lnTo>
                    <a:pt x="2097" y="1600"/>
                  </a:lnTo>
                  <a:lnTo>
                    <a:pt x="2427" y="1820"/>
                  </a:lnTo>
                  <a:lnTo>
                    <a:pt x="2731" y="2041"/>
                  </a:lnTo>
                  <a:lnTo>
                    <a:pt x="3034" y="2317"/>
                  </a:lnTo>
                  <a:lnTo>
                    <a:pt x="3310" y="2565"/>
                  </a:lnTo>
                  <a:lnTo>
                    <a:pt x="3586" y="2868"/>
                  </a:lnTo>
                  <a:lnTo>
                    <a:pt x="4110" y="3447"/>
                  </a:lnTo>
                  <a:lnTo>
                    <a:pt x="4551" y="4082"/>
                  </a:lnTo>
                  <a:lnTo>
                    <a:pt x="4937" y="4688"/>
                  </a:lnTo>
                  <a:lnTo>
                    <a:pt x="5158" y="5075"/>
                  </a:lnTo>
                  <a:lnTo>
                    <a:pt x="5351" y="5488"/>
                  </a:lnTo>
                  <a:lnTo>
                    <a:pt x="5544" y="5874"/>
                  </a:lnTo>
                  <a:lnTo>
                    <a:pt x="5682" y="6288"/>
                  </a:lnTo>
                  <a:lnTo>
                    <a:pt x="5819" y="6702"/>
                  </a:lnTo>
                  <a:lnTo>
                    <a:pt x="5930" y="7115"/>
                  </a:lnTo>
                  <a:lnTo>
                    <a:pt x="6012" y="7556"/>
                  </a:lnTo>
                  <a:lnTo>
                    <a:pt x="6095" y="7970"/>
                  </a:lnTo>
                  <a:lnTo>
                    <a:pt x="6123" y="8411"/>
                  </a:lnTo>
                  <a:lnTo>
                    <a:pt x="6150" y="8825"/>
                  </a:lnTo>
                  <a:lnTo>
                    <a:pt x="6123" y="9266"/>
                  </a:lnTo>
                  <a:lnTo>
                    <a:pt x="6095" y="9707"/>
                  </a:lnTo>
                  <a:lnTo>
                    <a:pt x="6040" y="10121"/>
                  </a:lnTo>
                  <a:lnTo>
                    <a:pt x="5930" y="10562"/>
                  </a:lnTo>
                  <a:lnTo>
                    <a:pt x="5819" y="10976"/>
                  </a:lnTo>
                  <a:lnTo>
                    <a:pt x="5682" y="11390"/>
                  </a:lnTo>
                  <a:lnTo>
                    <a:pt x="5654" y="11500"/>
                  </a:lnTo>
                  <a:lnTo>
                    <a:pt x="5626" y="11583"/>
                  </a:lnTo>
                  <a:lnTo>
                    <a:pt x="5654" y="11693"/>
                  </a:lnTo>
                  <a:lnTo>
                    <a:pt x="5682" y="11748"/>
                  </a:lnTo>
                  <a:lnTo>
                    <a:pt x="5737" y="11831"/>
                  </a:lnTo>
                  <a:lnTo>
                    <a:pt x="5819" y="11886"/>
                  </a:lnTo>
                  <a:lnTo>
                    <a:pt x="5957" y="11941"/>
                  </a:lnTo>
                  <a:lnTo>
                    <a:pt x="6150" y="11969"/>
                  </a:lnTo>
                  <a:lnTo>
                    <a:pt x="6316" y="11941"/>
                  </a:lnTo>
                  <a:lnTo>
                    <a:pt x="6399" y="11886"/>
                  </a:lnTo>
                  <a:lnTo>
                    <a:pt x="6481" y="11831"/>
                  </a:lnTo>
                  <a:lnTo>
                    <a:pt x="6536" y="11748"/>
                  </a:lnTo>
                  <a:lnTo>
                    <a:pt x="6592" y="11665"/>
                  </a:lnTo>
                  <a:lnTo>
                    <a:pt x="6757" y="11197"/>
                  </a:lnTo>
                  <a:lnTo>
                    <a:pt x="6895" y="10728"/>
                  </a:lnTo>
                  <a:lnTo>
                    <a:pt x="7005" y="10259"/>
                  </a:lnTo>
                  <a:lnTo>
                    <a:pt x="7060" y="9763"/>
                  </a:lnTo>
                  <a:lnTo>
                    <a:pt x="7088" y="9294"/>
                  </a:lnTo>
                  <a:lnTo>
                    <a:pt x="7116" y="8797"/>
                  </a:lnTo>
                  <a:lnTo>
                    <a:pt x="7088" y="8329"/>
                  </a:lnTo>
                  <a:lnTo>
                    <a:pt x="7033" y="7860"/>
                  </a:lnTo>
                  <a:lnTo>
                    <a:pt x="6978" y="7363"/>
                  </a:lnTo>
                  <a:lnTo>
                    <a:pt x="6867" y="6895"/>
                  </a:lnTo>
                  <a:lnTo>
                    <a:pt x="6757" y="6426"/>
                  </a:lnTo>
                  <a:lnTo>
                    <a:pt x="6592" y="5985"/>
                  </a:lnTo>
                  <a:lnTo>
                    <a:pt x="6426" y="5516"/>
                  </a:lnTo>
                  <a:lnTo>
                    <a:pt x="6233" y="5075"/>
                  </a:lnTo>
                  <a:lnTo>
                    <a:pt x="6012" y="4633"/>
                  </a:lnTo>
                  <a:lnTo>
                    <a:pt x="5792" y="4220"/>
                  </a:lnTo>
                  <a:lnTo>
                    <a:pt x="5323" y="3530"/>
                  </a:lnTo>
                  <a:lnTo>
                    <a:pt x="4827" y="2813"/>
                  </a:lnTo>
                  <a:lnTo>
                    <a:pt x="4551" y="2482"/>
                  </a:lnTo>
                  <a:lnTo>
                    <a:pt x="4248" y="2151"/>
                  </a:lnTo>
                  <a:lnTo>
                    <a:pt x="3944" y="1848"/>
                  </a:lnTo>
                  <a:lnTo>
                    <a:pt x="3613" y="1545"/>
                  </a:lnTo>
                  <a:lnTo>
                    <a:pt x="3282" y="1269"/>
                  </a:lnTo>
                  <a:lnTo>
                    <a:pt x="2924" y="993"/>
                  </a:lnTo>
                  <a:lnTo>
                    <a:pt x="2565" y="745"/>
                  </a:lnTo>
                  <a:lnTo>
                    <a:pt x="2179" y="552"/>
                  </a:lnTo>
                  <a:lnTo>
                    <a:pt x="1793" y="359"/>
                  </a:lnTo>
                  <a:lnTo>
                    <a:pt x="1407" y="193"/>
                  </a:lnTo>
                  <a:lnTo>
                    <a:pt x="1021" y="8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3826511" y="3518902"/>
              <a:ext cx="14189" cy="11496"/>
            </a:xfrm>
            <a:custGeom>
              <a:rect b="b" l="l" r="r" t="t"/>
              <a:pathLst>
                <a:path extrusionOk="0" h="939" w="1159">
                  <a:moveTo>
                    <a:pt x="387" y="1"/>
                  </a:moveTo>
                  <a:lnTo>
                    <a:pt x="304" y="29"/>
                  </a:lnTo>
                  <a:lnTo>
                    <a:pt x="221" y="84"/>
                  </a:lnTo>
                  <a:lnTo>
                    <a:pt x="166" y="139"/>
                  </a:lnTo>
                  <a:lnTo>
                    <a:pt x="83" y="194"/>
                  </a:lnTo>
                  <a:lnTo>
                    <a:pt x="56" y="277"/>
                  </a:lnTo>
                  <a:lnTo>
                    <a:pt x="28" y="387"/>
                  </a:lnTo>
                  <a:lnTo>
                    <a:pt x="0" y="470"/>
                  </a:lnTo>
                  <a:lnTo>
                    <a:pt x="28" y="608"/>
                  </a:lnTo>
                  <a:lnTo>
                    <a:pt x="83" y="718"/>
                  </a:lnTo>
                  <a:lnTo>
                    <a:pt x="166" y="801"/>
                  </a:lnTo>
                  <a:lnTo>
                    <a:pt x="249" y="883"/>
                  </a:lnTo>
                  <a:lnTo>
                    <a:pt x="359" y="939"/>
                  </a:lnTo>
                  <a:lnTo>
                    <a:pt x="773" y="939"/>
                  </a:lnTo>
                  <a:lnTo>
                    <a:pt x="855" y="911"/>
                  </a:lnTo>
                  <a:lnTo>
                    <a:pt x="938" y="883"/>
                  </a:lnTo>
                  <a:lnTo>
                    <a:pt x="993" y="801"/>
                  </a:lnTo>
                  <a:lnTo>
                    <a:pt x="1076" y="746"/>
                  </a:lnTo>
                  <a:lnTo>
                    <a:pt x="1104" y="663"/>
                  </a:lnTo>
                  <a:lnTo>
                    <a:pt x="1131" y="580"/>
                  </a:lnTo>
                  <a:lnTo>
                    <a:pt x="1159" y="470"/>
                  </a:lnTo>
                  <a:lnTo>
                    <a:pt x="1131" y="332"/>
                  </a:lnTo>
                  <a:lnTo>
                    <a:pt x="1076" y="222"/>
                  </a:lnTo>
                  <a:lnTo>
                    <a:pt x="993" y="139"/>
                  </a:lnTo>
                  <a:lnTo>
                    <a:pt x="911" y="56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3819079" y="3539164"/>
              <a:ext cx="13859" cy="12842"/>
            </a:xfrm>
            <a:custGeom>
              <a:rect b="b" l="l" r="r" t="t"/>
              <a:pathLst>
                <a:path extrusionOk="0" h="1049" w="1132">
                  <a:moveTo>
                    <a:pt x="359" y="1"/>
                  </a:moveTo>
                  <a:lnTo>
                    <a:pt x="277" y="56"/>
                  </a:lnTo>
                  <a:lnTo>
                    <a:pt x="194" y="83"/>
                  </a:lnTo>
                  <a:lnTo>
                    <a:pt x="139" y="166"/>
                  </a:lnTo>
                  <a:lnTo>
                    <a:pt x="84" y="221"/>
                  </a:lnTo>
                  <a:lnTo>
                    <a:pt x="28" y="359"/>
                  </a:lnTo>
                  <a:lnTo>
                    <a:pt x="1" y="469"/>
                  </a:lnTo>
                  <a:lnTo>
                    <a:pt x="28" y="607"/>
                  </a:lnTo>
                  <a:lnTo>
                    <a:pt x="84" y="718"/>
                  </a:lnTo>
                  <a:lnTo>
                    <a:pt x="139" y="800"/>
                  </a:lnTo>
                  <a:lnTo>
                    <a:pt x="249" y="883"/>
                  </a:lnTo>
                  <a:lnTo>
                    <a:pt x="414" y="966"/>
                  </a:lnTo>
                  <a:lnTo>
                    <a:pt x="497" y="1021"/>
                  </a:lnTo>
                  <a:lnTo>
                    <a:pt x="607" y="1021"/>
                  </a:lnTo>
                  <a:lnTo>
                    <a:pt x="690" y="1049"/>
                  </a:lnTo>
                  <a:lnTo>
                    <a:pt x="801" y="1021"/>
                  </a:lnTo>
                  <a:lnTo>
                    <a:pt x="883" y="993"/>
                  </a:lnTo>
                  <a:lnTo>
                    <a:pt x="966" y="938"/>
                  </a:lnTo>
                  <a:lnTo>
                    <a:pt x="1021" y="883"/>
                  </a:lnTo>
                  <a:lnTo>
                    <a:pt x="1076" y="800"/>
                  </a:lnTo>
                  <a:lnTo>
                    <a:pt x="1131" y="690"/>
                  </a:lnTo>
                  <a:lnTo>
                    <a:pt x="1131" y="552"/>
                  </a:lnTo>
                  <a:lnTo>
                    <a:pt x="1131" y="442"/>
                  </a:lnTo>
                  <a:lnTo>
                    <a:pt x="1076" y="332"/>
                  </a:lnTo>
                  <a:lnTo>
                    <a:pt x="994" y="221"/>
                  </a:lnTo>
                  <a:lnTo>
                    <a:pt x="911" y="138"/>
                  </a:lnTo>
                  <a:lnTo>
                    <a:pt x="745" y="56"/>
                  </a:lnTo>
                  <a:lnTo>
                    <a:pt x="635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3807608" y="3550978"/>
              <a:ext cx="13846" cy="12512"/>
            </a:xfrm>
            <a:custGeom>
              <a:rect b="b" l="l" r="r" t="t"/>
              <a:pathLst>
                <a:path extrusionOk="0" h="1022" w="1131">
                  <a:moveTo>
                    <a:pt x="331" y="1"/>
                  </a:moveTo>
                  <a:lnTo>
                    <a:pt x="248" y="28"/>
                  </a:lnTo>
                  <a:lnTo>
                    <a:pt x="166" y="84"/>
                  </a:lnTo>
                  <a:lnTo>
                    <a:pt x="110" y="139"/>
                  </a:lnTo>
                  <a:lnTo>
                    <a:pt x="55" y="221"/>
                  </a:lnTo>
                  <a:lnTo>
                    <a:pt x="0" y="332"/>
                  </a:lnTo>
                  <a:lnTo>
                    <a:pt x="0" y="470"/>
                  </a:lnTo>
                  <a:lnTo>
                    <a:pt x="0" y="607"/>
                  </a:lnTo>
                  <a:lnTo>
                    <a:pt x="55" y="718"/>
                  </a:lnTo>
                  <a:lnTo>
                    <a:pt x="138" y="801"/>
                  </a:lnTo>
                  <a:lnTo>
                    <a:pt x="221" y="883"/>
                  </a:lnTo>
                  <a:lnTo>
                    <a:pt x="414" y="966"/>
                  </a:lnTo>
                  <a:lnTo>
                    <a:pt x="497" y="1021"/>
                  </a:lnTo>
                  <a:lnTo>
                    <a:pt x="772" y="1021"/>
                  </a:lnTo>
                  <a:lnTo>
                    <a:pt x="855" y="994"/>
                  </a:lnTo>
                  <a:lnTo>
                    <a:pt x="938" y="938"/>
                  </a:lnTo>
                  <a:lnTo>
                    <a:pt x="993" y="883"/>
                  </a:lnTo>
                  <a:lnTo>
                    <a:pt x="1048" y="801"/>
                  </a:lnTo>
                  <a:lnTo>
                    <a:pt x="1103" y="690"/>
                  </a:lnTo>
                  <a:lnTo>
                    <a:pt x="1131" y="552"/>
                  </a:lnTo>
                  <a:lnTo>
                    <a:pt x="1103" y="414"/>
                  </a:lnTo>
                  <a:lnTo>
                    <a:pt x="1048" y="304"/>
                  </a:lnTo>
                  <a:lnTo>
                    <a:pt x="993" y="221"/>
                  </a:lnTo>
                  <a:lnTo>
                    <a:pt x="883" y="139"/>
                  </a:lnTo>
                  <a:lnTo>
                    <a:pt x="717" y="5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3574315" y="3473336"/>
              <a:ext cx="121886" cy="142478"/>
            </a:xfrm>
            <a:custGeom>
              <a:rect b="b" l="l" r="r" t="t"/>
              <a:pathLst>
                <a:path extrusionOk="0" h="11638" w="9956">
                  <a:moveTo>
                    <a:pt x="552" y="0"/>
                  </a:moveTo>
                  <a:lnTo>
                    <a:pt x="387" y="28"/>
                  </a:lnTo>
                  <a:lnTo>
                    <a:pt x="221" y="110"/>
                  </a:lnTo>
                  <a:lnTo>
                    <a:pt x="166" y="166"/>
                  </a:lnTo>
                  <a:lnTo>
                    <a:pt x="111" y="248"/>
                  </a:lnTo>
                  <a:lnTo>
                    <a:pt x="56" y="331"/>
                  </a:lnTo>
                  <a:lnTo>
                    <a:pt x="56" y="441"/>
                  </a:lnTo>
                  <a:lnTo>
                    <a:pt x="1" y="938"/>
                  </a:lnTo>
                  <a:lnTo>
                    <a:pt x="1" y="1407"/>
                  </a:lnTo>
                  <a:lnTo>
                    <a:pt x="1" y="1903"/>
                  </a:lnTo>
                  <a:lnTo>
                    <a:pt x="28" y="2372"/>
                  </a:lnTo>
                  <a:lnTo>
                    <a:pt x="56" y="2841"/>
                  </a:lnTo>
                  <a:lnTo>
                    <a:pt x="139" y="3309"/>
                  </a:lnTo>
                  <a:lnTo>
                    <a:pt x="221" y="3778"/>
                  </a:lnTo>
                  <a:lnTo>
                    <a:pt x="332" y="4247"/>
                  </a:lnTo>
                  <a:lnTo>
                    <a:pt x="442" y="4688"/>
                  </a:lnTo>
                  <a:lnTo>
                    <a:pt x="607" y="5129"/>
                  </a:lnTo>
                  <a:lnTo>
                    <a:pt x="773" y="5571"/>
                  </a:lnTo>
                  <a:lnTo>
                    <a:pt x="966" y="6012"/>
                  </a:lnTo>
                  <a:lnTo>
                    <a:pt x="1186" y="6426"/>
                  </a:lnTo>
                  <a:lnTo>
                    <a:pt x="1435" y="6839"/>
                  </a:lnTo>
                  <a:lnTo>
                    <a:pt x="1710" y="7225"/>
                  </a:lnTo>
                  <a:lnTo>
                    <a:pt x="2014" y="7639"/>
                  </a:lnTo>
                  <a:lnTo>
                    <a:pt x="2372" y="8053"/>
                  </a:lnTo>
                  <a:lnTo>
                    <a:pt x="2758" y="8439"/>
                  </a:lnTo>
                  <a:lnTo>
                    <a:pt x="3144" y="8825"/>
                  </a:lnTo>
                  <a:lnTo>
                    <a:pt x="3558" y="9183"/>
                  </a:lnTo>
                  <a:lnTo>
                    <a:pt x="3999" y="9487"/>
                  </a:lnTo>
                  <a:lnTo>
                    <a:pt x="4441" y="9817"/>
                  </a:lnTo>
                  <a:lnTo>
                    <a:pt x="4909" y="10093"/>
                  </a:lnTo>
                  <a:lnTo>
                    <a:pt x="5378" y="10341"/>
                  </a:lnTo>
                  <a:lnTo>
                    <a:pt x="5847" y="10590"/>
                  </a:lnTo>
                  <a:lnTo>
                    <a:pt x="6343" y="10810"/>
                  </a:lnTo>
                  <a:lnTo>
                    <a:pt x="6867" y="11003"/>
                  </a:lnTo>
                  <a:lnTo>
                    <a:pt x="7364" y="11169"/>
                  </a:lnTo>
                  <a:lnTo>
                    <a:pt x="7888" y="11334"/>
                  </a:lnTo>
                  <a:lnTo>
                    <a:pt x="8412" y="11472"/>
                  </a:lnTo>
                  <a:lnTo>
                    <a:pt x="8963" y="11555"/>
                  </a:lnTo>
                  <a:lnTo>
                    <a:pt x="9515" y="11638"/>
                  </a:lnTo>
                  <a:lnTo>
                    <a:pt x="9708" y="11638"/>
                  </a:lnTo>
                  <a:lnTo>
                    <a:pt x="9790" y="11582"/>
                  </a:lnTo>
                  <a:lnTo>
                    <a:pt x="9846" y="11527"/>
                  </a:lnTo>
                  <a:lnTo>
                    <a:pt x="9901" y="11472"/>
                  </a:lnTo>
                  <a:lnTo>
                    <a:pt x="9928" y="11389"/>
                  </a:lnTo>
                  <a:lnTo>
                    <a:pt x="9956" y="11224"/>
                  </a:lnTo>
                  <a:lnTo>
                    <a:pt x="9928" y="11058"/>
                  </a:lnTo>
                  <a:lnTo>
                    <a:pt x="9846" y="10893"/>
                  </a:lnTo>
                  <a:lnTo>
                    <a:pt x="9790" y="10810"/>
                  </a:lnTo>
                  <a:lnTo>
                    <a:pt x="9708" y="10755"/>
                  </a:lnTo>
                  <a:lnTo>
                    <a:pt x="9597" y="10700"/>
                  </a:lnTo>
                  <a:lnTo>
                    <a:pt x="9515" y="10700"/>
                  </a:lnTo>
                  <a:lnTo>
                    <a:pt x="9018" y="10617"/>
                  </a:lnTo>
                  <a:lnTo>
                    <a:pt x="8522" y="10507"/>
                  </a:lnTo>
                  <a:lnTo>
                    <a:pt x="8025" y="10397"/>
                  </a:lnTo>
                  <a:lnTo>
                    <a:pt x="7557" y="10259"/>
                  </a:lnTo>
                  <a:lnTo>
                    <a:pt x="7088" y="10093"/>
                  </a:lnTo>
                  <a:lnTo>
                    <a:pt x="6619" y="9900"/>
                  </a:lnTo>
                  <a:lnTo>
                    <a:pt x="6178" y="9707"/>
                  </a:lnTo>
                  <a:lnTo>
                    <a:pt x="5737" y="9459"/>
                  </a:lnTo>
                  <a:lnTo>
                    <a:pt x="5295" y="9211"/>
                  </a:lnTo>
                  <a:lnTo>
                    <a:pt x="4882" y="8963"/>
                  </a:lnTo>
                  <a:lnTo>
                    <a:pt x="4496" y="8659"/>
                  </a:lnTo>
                  <a:lnTo>
                    <a:pt x="4082" y="8356"/>
                  </a:lnTo>
                  <a:lnTo>
                    <a:pt x="3724" y="8053"/>
                  </a:lnTo>
                  <a:lnTo>
                    <a:pt x="3365" y="7694"/>
                  </a:lnTo>
                  <a:lnTo>
                    <a:pt x="3007" y="7336"/>
                  </a:lnTo>
                  <a:lnTo>
                    <a:pt x="2676" y="6949"/>
                  </a:lnTo>
                  <a:lnTo>
                    <a:pt x="2427" y="6591"/>
                  </a:lnTo>
                  <a:lnTo>
                    <a:pt x="2179" y="6232"/>
                  </a:lnTo>
                  <a:lnTo>
                    <a:pt x="1959" y="5846"/>
                  </a:lnTo>
                  <a:lnTo>
                    <a:pt x="1766" y="5488"/>
                  </a:lnTo>
                  <a:lnTo>
                    <a:pt x="1600" y="5074"/>
                  </a:lnTo>
                  <a:lnTo>
                    <a:pt x="1435" y="4688"/>
                  </a:lnTo>
                  <a:lnTo>
                    <a:pt x="1324" y="4275"/>
                  </a:lnTo>
                  <a:lnTo>
                    <a:pt x="1214" y="3861"/>
                  </a:lnTo>
                  <a:lnTo>
                    <a:pt x="1131" y="3447"/>
                  </a:lnTo>
                  <a:lnTo>
                    <a:pt x="1049" y="3034"/>
                  </a:lnTo>
                  <a:lnTo>
                    <a:pt x="993" y="2620"/>
                  </a:lnTo>
                  <a:lnTo>
                    <a:pt x="966" y="2179"/>
                  </a:lnTo>
                  <a:lnTo>
                    <a:pt x="966" y="1324"/>
                  </a:lnTo>
                  <a:lnTo>
                    <a:pt x="993" y="441"/>
                  </a:lnTo>
                  <a:lnTo>
                    <a:pt x="993" y="331"/>
                  </a:lnTo>
                  <a:lnTo>
                    <a:pt x="993" y="248"/>
                  </a:lnTo>
                  <a:lnTo>
                    <a:pt x="938" y="166"/>
                  </a:lnTo>
                  <a:lnTo>
                    <a:pt x="883" y="110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3579041" y="3447333"/>
              <a:ext cx="18241" cy="12842"/>
            </a:xfrm>
            <a:custGeom>
              <a:rect b="b" l="l" r="r" t="t"/>
              <a:pathLst>
                <a:path extrusionOk="0" h="1049" w="1490">
                  <a:moveTo>
                    <a:pt x="387" y="1"/>
                  </a:moveTo>
                  <a:lnTo>
                    <a:pt x="304" y="28"/>
                  </a:lnTo>
                  <a:lnTo>
                    <a:pt x="221" y="83"/>
                  </a:lnTo>
                  <a:lnTo>
                    <a:pt x="139" y="139"/>
                  </a:lnTo>
                  <a:lnTo>
                    <a:pt x="83" y="221"/>
                  </a:lnTo>
                  <a:lnTo>
                    <a:pt x="56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28" y="607"/>
                  </a:lnTo>
                  <a:lnTo>
                    <a:pt x="83" y="718"/>
                  </a:lnTo>
                  <a:lnTo>
                    <a:pt x="139" y="828"/>
                  </a:lnTo>
                  <a:lnTo>
                    <a:pt x="249" y="883"/>
                  </a:lnTo>
                  <a:lnTo>
                    <a:pt x="359" y="938"/>
                  </a:lnTo>
                  <a:lnTo>
                    <a:pt x="497" y="966"/>
                  </a:lnTo>
                  <a:lnTo>
                    <a:pt x="580" y="966"/>
                  </a:lnTo>
                  <a:lnTo>
                    <a:pt x="883" y="1021"/>
                  </a:lnTo>
                  <a:lnTo>
                    <a:pt x="966" y="1049"/>
                  </a:lnTo>
                  <a:lnTo>
                    <a:pt x="1076" y="1049"/>
                  </a:lnTo>
                  <a:lnTo>
                    <a:pt x="1159" y="1021"/>
                  </a:lnTo>
                  <a:lnTo>
                    <a:pt x="1242" y="993"/>
                  </a:lnTo>
                  <a:lnTo>
                    <a:pt x="1324" y="938"/>
                  </a:lnTo>
                  <a:lnTo>
                    <a:pt x="1380" y="856"/>
                  </a:lnTo>
                  <a:lnTo>
                    <a:pt x="1435" y="773"/>
                  </a:lnTo>
                  <a:lnTo>
                    <a:pt x="1462" y="690"/>
                  </a:lnTo>
                  <a:lnTo>
                    <a:pt x="1490" y="580"/>
                  </a:lnTo>
                  <a:lnTo>
                    <a:pt x="1462" y="442"/>
                  </a:lnTo>
                  <a:lnTo>
                    <a:pt x="1435" y="332"/>
                  </a:lnTo>
                  <a:lnTo>
                    <a:pt x="1352" y="221"/>
                  </a:lnTo>
                  <a:lnTo>
                    <a:pt x="1242" y="139"/>
                  </a:lnTo>
                  <a:lnTo>
                    <a:pt x="1131" y="111"/>
                  </a:lnTo>
                  <a:lnTo>
                    <a:pt x="883" y="2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3588492" y="3429446"/>
              <a:ext cx="14201" cy="13516"/>
            </a:xfrm>
            <a:custGeom>
              <a:rect b="b" l="l" r="r" t="t"/>
              <a:pathLst>
                <a:path extrusionOk="0" h="1104" w="1160">
                  <a:moveTo>
                    <a:pt x="470" y="0"/>
                  </a:moveTo>
                  <a:lnTo>
                    <a:pt x="359" y="28"/>
                  </a:lnTo>
                  <a:lnTo>
                    <a:pt x="304" y="55"/>
                  </a:lnTo>
                  <a:lnTo>
                    <a:pt x="249" y="83"/>
                  </a:lnTo>
                  <a:lnTo>
                    <a:pt x="139" y="138"/>
                  </a:lnTo>
                  <a:lnTo>
                    <a:pt x="56" y="248"/>
                  </a:lnTo>
                  <a:lnTo>
                    <a:pt x="1" y="359"/>
                  </a:lnTo>
                  <a:lnTo>
                    <a:pt x="1" y="497"/>
                  </a:lnTo>
                  <a:lnTo>
                    <a:pt x="1" y="634"/>
                  </a:lnTo>
                  <a:lnTo>
                    <a:pt x="28" y="634"/>
                  </a:lnTo>
                  <a:lnTo>
                    <a:pt x="56" y="745"/>
                  </a:lnTo>
                  <a:lnTo>
                    <a:pt x="84" y="800"/>
                  </a:lnTo>
                  <a:lnTo>
                    <a:pt x="139" y="855"/>
                  </a:lnTo>
                  <a:lnTo>
                    <a:pt x="222" y="910"/>
                  </a:lnTo>
                  <a:lnTo>
                    <a:pt x="277" y="965"/>
                  </a:lnTo>
                  <a:lnTo>
                    <a:pt x="359" y="1021"/>
                  </a:lnTo>
                  <a:lnTo>
                    <a:pt x="415" y="1021"/>
                  </a:lnTo>
                  <a:lnTo>
                    <a:pt x="497" y="1076"/>
                  </a:lnTo>
                  <a:lnTo>
                    <a:pt x="580" y="1103"/>
                  </a:lnTo>
                  <a:lnTo>
                    <a:pt x="773" y="1103"/>
                  </a:lnTo>
                  <a:lnTo>
                    <a:pt x="856" y="1076"/>
                  </a:lnTo>
                  <a:lnTo>
                    <a:pt x="938" y="1021"/>
                  </a:lnTo>
                  <a:lnTo>
                    <a:pt x="1021" y="965"/>
                  </a:lnTo>
                  <a:lnTo>
                    <a:pt x="1076" y="883"/>
                  </a:lnTo>
                  <a:lnTo>
                    <a:pt x="1132" y="772"/>
                  </a:lnTo>
                  <a:lnTo>
                    <a:pt x="1159" y="634"/>
                  </a:lnTo>
                  <a:lnTo>
                    <a:pt x="1132" y="497"/>
                  </a:lnTo>
                  <a:lnTo>
                    <a:pt x="1076" y="386"/>
                  </a:lnTo>
                  <a:lnTo>
                    <a:pt x="1021" y="304"/>
                  </a:lnTo>
                  <a:lnTo>
                    <a:pt x="911" y="221"/>
                  </a:lnTo>
                  <a:lnTo>
                    <a:pt x="745" y="83"/>
                  </a:lnTo>
                  <a:lnTo>
                    <a:pt x="608" y="28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3595250" y="3412221"/>
              <a:ext cx="17899" cy="14875"/>
            </a:xfrm>
            <a:custGeom>
              <a:rect b="b" l="l" r="r" t="t"/>
              <a:pathLst>
                <a:path extrusionOk="0" h="1215" w="1462">
                  <a:moveTo>
                    <a:pt x="386" y="1"/>
                  </a:moveTo>
                  <a:lnTo>
                    <a:pt x="276" y="28"/>
                  </a:lnTo>
                  <a:lnTo>
                    <a:pt x="193" y="83"/>
                  </a:lnTo>
                  <a:lnTo>
                    <a:pt x="138" y="139"/>
                  </a:lnTo>
                  <a:lnTo>
                    <a:pt x="83" y="194"/>
                  </a:lnTo>
                  <a:lnTo>
                    <a:pt x="28" y="277"/>
                  </a:lnTo>
                  <a:lnTo>
                    <a:pt x="0" y="387"/>
                  </a:lnTo>
                  <a:lnTo>
                    <a:pt x="0" y="470"/>
                  </a:lnTo>
                  <a:lnTo>
                    <a:pt x="0" y="607"/>
                  </a:lnTo>
                  <a:lnTo>
                    <a:pt x="56" y="718"/>
                  </a:lnTo>
                  <a:lnTo>
                    <a:pt x="138" y="800"/>
                  </a:lnTo>
                  <a:lnTo>
                    <a:pt x="221" y="883"/>
                  </a:lnTo>
                  <a:lnTo>
                    <a:pt x="359" y="938"/>
                  </a:lnTo>
                  <a:lnTo>
                    <a:pt x="469" y="938"/>
                  </a:lnTo>
                  <a:lnTo>
                    <a:pt x="469" y="938"/>
                  </a:lnTo>
                  <a:lnTo>
                    <a:pt x="469" y="938"/>
                  </a:lnTo>
                  <a:lnTo>
                    <a:pt x="497" y="966"/>
                  </a:lnTo>
                  <a:lnTo>
                    <a:pt x="359" y="938"/>
                  </a:lnTo>
                  <a:lnTo>
                    <a:pt x="555" y="987"/>
                  </a:lnTo>
                  <a:lnTo>
                    <a:pt x="555" y="987"/>
                  </a:lnTo>
                  <a:lnTo>
                    <a:pt x="662" y="1049"/>
                  </a:lnTo>
                  <a:lnTo>
                    <a:pt x="662" y="1049"/>
                  </a:lnTo>
                  <a:lnTo>
                    <a:pt x="552" y="994"/>
                  </a:lnTo>
                  <a:lnTo>
                    <a:pt x="662" y="1076"/>
                  </a:lnTo>
                  <a:lnTo>
                    <a:pt x="717" y="1131"/>
                  </a:lnTo>
                  <a:lnTo>
                    <a:pt x="800" y="1159"/>
                  </a:lnTo>
                  <a:lnTo>
                    <a:pt x="910" y="1214"/>
                  </a:lnTo>
                  <a:lnTo>
                    <a:pt x="1103" y="1214"/>
                  </a:lnTo>
                  <a:lnTo>
                    <a:pt x="1186" y="1159"/>
                  </a:lnTo>
                  <a:lnTo>
                    <a:pt x="1269" y="1131"/>
                  </a:lnTo>
                  <a:lnTo>
                    <a:pt x="1324" y="1076"/>
                  </a:lnTo>
                  <a:lnTo>
                    <a:pt x="1434" y="911"/>
                  </a:lnTo>
                  <a:lnTo>
                    <a:pt x="1462" y="828"/>
                  </a:lnTo>
                  <a:lnTo>
                    <a:pt x="1462" y="745"/>
                  </a:lnTo>
                  <a:lnTo>
                    <a:pt x="1462" y="607"/>
                  </a:lnTo>
                  <a:lnTo>
                    <a:pt x="1407" y="497"/>
                  </a:lnTo>
                  <a:lnTo>
                    <a:pt x="1324" y="387"/>
                  </a:lnTo>
                  <a:lnTo>
                    <a:pt x="1131" y="221"/>
                  </a:lnTo>
                  <a:lnTo>
                    <a:pt x="993" y="139"/>
                  </a:lnTo>
                  <a:lnTo>
                    <a:pt x="745" y="28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2840695" y="1681315"/>
              <a:ext cx="195819" cy="176574"/>
            </a:xfrm>
            <a:custGeom>
              <a:rect b="b" l="l" r="r" t="t"/>
              <a:pathLst>
                <a:path extrusionOk="0" h="14423" w="15995">
                  <a:moveTo>
                    <a:pt x="0" y="0"/>
                  </a:moveTo>
                  <a:lnTo>
                    <a:pt x="28" y="745"/>
                  </a:lnTo>
                  <a:lnTo>
                    <a:pt x="56" y="1489"/>
                  </a:lnTo>
                  <a:lnTo>
                    <a:pt x="111" y="2206"/>
                  </a:lnTo>
                  <a:lnTo>
                    <a:pt x="166" y="2923"/>
                  </a:lnTo>
                  <a:lnTo>
                    <a:pt x="276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79" y="8052"/>
                  </a:lnTo>
                  <a:lnTo>
                    <a:pt x="1600" y="8632"/>
                  </a:lnTo>
                  <a:lnTo>
                    <a:pt x="1848" y="9183"/>
                  </a:lnTo>
                  <a:lnTo>
                    <a:pt x="2096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924" y="11141"/>
                  </a:lnTo>
                  <a:lnTo>
                    <a:pt x="3227" y="11555"/>
                  </a:lnTo>
                  <a:lnTo>
                    <a:pt x="3530" y="11968"/>
                  </a:lnTo>
                  <a:lnTo>
                    <a:pt x="3861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6012" y="13981"/>
                  </a:lnTo>
                  <a:lnTo>
                    <a:pt x="6398" y="14119"/>
                  </a:lnTo>
                  <a:lnTo>
                    <a:pt x="6784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1" y="14395"/>
                  </a:lnTo>
                  <a:lnTo>
                    <a:pt x="8825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55" y="13540"/>
                  </a:lnTo>
                  <a:lnTo>
                    <a:pt x="11114" y="13292"/>
                  </a:lnTo>
                  <a:lnTo>
                    <a:pt x="11472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65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75" y="10672"/>
                  </a:lnTo>
                  <a:lnTo>
                    <a:pt x="13651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37" y="7473"/>
                  </a:lnTo>
                  <a:lnTo>
                    <a:pt x="15030" y="6867"/>
                  </a:lnTo>
                  <a:lnTo>
                    <a:pt x="15195" y="6260"/>
                  </a:lnTo>
                  <a:lnTo>
                    <a:pt x="15361" y="5626"/>
                  </a:lnTo>
                  <a:lnTo>
                    <a:pt x="15499" y="4964"/>
                  </a:lnTo>
                  <a:lnTo>
                    <a:pt x="15636" y="4302"/>
                  </a:lnTo>
                  <a:lnTo>
                    <a:pt x="15719" y="3613"/>
                  </a:lnTo>
                  <a:lnTo>
                    <a:pt x="15829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2840695" y="1681315"/>
              <a:ext cx="195819" cy="176574"/>
            </a:xfrm>
            <a:custGeom>
              <a:rect b="b" l="l" r="r" t="t"/>
              <a:pathLst>
                <a:path extrusionOk="0" fill="none" h="14423" w="15995">
                  <a:moveTo>
                    <a:pt x="15995" y="0"/>
                  </a:moveTo>
                  <a:lnTo>
                    <a:pt x="15995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29" y="2923"/>
                  </a:lnTo>
                  <a:lnTo>
                    <a:pt x="15719" y="3613"/>
                  </a:lnTo>
                  <a:lnTo>
                    <a:pt x="15636" y="4302"/>
                  </a:lnTo>
                  <a:lnTo>
                    <a:pt x="15499" y="4964"/>
                  </a:lnTo>
                  <a:lnTo>
                    <a:pt x="15361" y="5626"/>
                  </a:lnTo>
                  <a:lnTo>
                    <a:pt x="15195" y="6260"/>
                  </a:lnTo>
                  <a:lnTo>
                    <a:pt x="15030" y="6867"/>
                  </a:lnTo>
                  <a:lnTo>
                    <a:pt x="14837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51" y="10203"/>
                  </a:lnTo>
                  <a:lnTo>
                    <a:pt x="13375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65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72" y="12989"/>
                  </a:lnTo>
                  <a:lnTo>
                    <a:pt x="11114" y="13292"/>
                  </a:lnTo>
                  <a:lnTo>
                    <a:pt x="10755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825" y="14340"/>
                  </a:lnTo>
                  <a:lnTo>
                    <a:pt x="8411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84" y="14257"/>
                  </a:lnTo>
                  <a:lnTo>
                    <a:pt x="6398" y="14119"/>
                  </a:lnTo>
                  <a:lnTo>
                    <a:pt x="6012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1" y="12327"/>
                  </a:lnTo>
                  <a:lnTo>
                    <a:pt x="3530" y="11968"/>
                  </a:lnTo>
                  <a:lnTo>
                    <a:pt x="3227" y="11555"/>
                  </a:lnTo>
                  <a:lnTo>
                    <a:pt x="2924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96" y="9707"/>
                  </a:lnTo>
                  <a:lnTo>
                    <a:pt x="1848" y="9183"/>
                  </a:lnTo>
                  <a:lnTo>
                    <a:pt x="1600" y="8632"/>
                  </a:lnTo>
                  <a:lnTo>
                    <a:pt x="1379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76" y="3613"/>
                  </a:lnTo>
                  <a:lnTo>
                    <a:pt x="166" y="2923"/>
                  </a:lnTo>
                  <a:lnTo>
                    <a:pt x="111" y="2206"/>
                  </a:lnTo>
                  <a:lnTo>
                    <a:pt x="56" y="1489"/>
                  </a:lnTo>
                  <a:lnTo>
                    <a:pt x="28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2452780" y="1681315"/>
              <a:ext cx="195831" cy="176574"/>
            </a:xfrm>
            <a:custGeom>
              <a:rect b="b" l="l" r="r" t="t"/>
              <a:pathLst>
                <a:path extrusionOk="0" h="14423" w="15996">
                  <a:moveTo>
                    <a:pt x="1" y="0"/>
                  </a:moveTo>
                  <a:lnTo>
                    <a:pt x="28" y="745"/>
                  </a:lnTo>
                  <a:lnTo>
                    <a:pt x="56" y="1489"/>
                  </a:lnTo>
                  <a:lnTo>
                    <a:pt x="111" y="2206"/>
                  </a:lnTo>
                  <a:lnTo>
                    <a:pt x="166" y="2923"/>
                  </a:lnTo>
                  <a:lnTo>
                    <a:pt x="277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1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80" y="8052"/>
                  </a:lnTo>
                  <a:lnTo>
                    <a:pt x="1600" y="8632"/>
                  </a:lnTo>
                  <a:lnTo>
                    <a:pt x="1848" y="9183"/>
                  </a:lnTo>
                  <a:lnTo>
                    <a:pt x="2097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924" y="11141"/>
                  </a:lnTo>
                  <a:lnTo>
                    <a:pt x="3227" y="11555"/>
                  </a:lnTo>
                  <a:lnTo>
                    <a:pt x="3531" y="11968"/>
                  </a:lnTo>
                  <a:lnTo>
                    <a:pt x="3862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6013" y="13981"/>
                  </a:lnTo>
                  <a:lnTo>
                    <a:pt x="6399" y="14119"/>
                  </a:lnTo>
                  <a:lnTo>
                    <a:pt x="6785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2" y="14395"/>
                  </a:lnTo>
                  <a:lnTo>
                    <a:pt x="8825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56" y="13540"/>
                  </a:lnTo>
                  <a:lnTo>
                    <a:pt x="11114" y="13292"/>
                  </a:lnTo>
                  <a:lnTo>
                    <a:pt x="11473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65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76" y="10672"/>
                  </a:lnTo>
                  <a:lnTo>
                    <a:pt x="13651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37" y="7473"/>
                  </a:lnTo>
                  <a:lnTo>
                    <a:pt x="15030" y="6867"/>
                  </a:lnTo>
                  <a:lnTo>
                    <a:pt x="15196" y="6260"/>
                  </a:lnTo>
                  <a:lnTo>
                    <a:pt x="15361" y="5626"/>
                  </a:lnTo>
                  <a:lnTo>
                    <a:pt x="15499" y="4964"/>
                  </a:lnTo>
                  <a:lnTo>
                    <a:pt x="15637" y="4302"/>
                  </a:lnTo>
                  <a:lnTo>
                    <a:pt x="15720" y="3613"/>
                  </a:lnTo>
                  <a:lnTo>
                    <a:pt x="15830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2452780" y="1681315"/>
              <a:ext cx="195831" cy="176574"/>
            </a:xfrm>
            <a:custGeom>
              <a:rect b="b" l="l" r="r" t="t"/>
              <a:pathLst>
                <a:path extrusionOk="0" fill="none" h="14423" w="15996">
                  <a:moveTo>
                    <a:pt x="15995" y="0"/>
                  </a:moveTo>
                  <a:lnTo>
                    <a:pt x="15995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30" y="2923"/>
                  </a:lnTo>
                  <a:lnTo>
                    <a:pt x="15720" y="3613"/>
                  </a:lnTo>
                  <a:lnTo>
                    <a:pt x="15637" y="4302"/>
                  </a:lnTo>
                  <a:lnTo>
                    <a:pt x="15499" y="4964"/>
                  </a:lnTo>
                  <a:lnTo>
                    <a:pt x="15361" y="5626"/>
                  </a:lnTo>
                  <a:lnTo>
                    <a:pt x="15196" y="6260"/>
                  </a:lnTo>
                  <a:lnTo>
                    <a:pt x="15030" y="6867"/>
                  </a:lnTo>
                  <a:lnTo>
                    <a:pt x="14837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51" y="10203"/>
                  </a:lnTo>
                  <a:lnTo>
                    <a:pt x="13376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65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73" y="12989"/>
                  </a:lnTo>
                  <a:lnTo>
                    <a:pt x="11114" y="13292"/>
                  </a:lnTo>
                  <a:lnTo>
                    <a:pt x="10756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825" y="14340"/>
                  </a:lnTo>
                  <a:lnTo>
                    <a:pt x="8412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85" y="14257"/>
                  </a:lnTo>
                  <a:lnTo>
                    <a:pt x="6399" y="14119"/>
                  </a:lnTo>
                  <a:lnTo>
                    <a:pt x="6013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2" y="12327"/>
                  </a:lnTo>
                  <a:lnTo>
                    <a:pt x="3531" y="11968"/>
                  </a:lnTo>
                  <a:lnTo>
                    <a:pt x="3227" y="11555"/>
                  </a:lnTo>
                  <a:lnTo>
                    <a:pt x="2924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97" y="9707"/>
                  </a:lnTo>
                  <a:lnTo>
                    <a:pt x="1848" y="9183"/>
                  </a:lnTo>
                  <a:lnTo>
                    <a:pt x="1600" y="8632"/>
                  </a:lnTo>
                  <a:lnTo>
                    <a:pt x="1380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1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77" y="3613"/>
                  </a:lnTo>
                  <a:lnTo>
                    <a:pt x="166" y="2923"/>
                  </a:lnTo>
                  <a:lnTo>
                    <a:pt x="111" y="2206"/>
                  </a:lnTo>
                  <a:lnTo>
                    <a:pt x="56" y="1489"/>
                  </a:lnTo>
                  <a:lnTo>
                    <a:pt x="28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2065207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9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70" y="4964"/>
                  </a:lnTo>
                  <a:lnTo>
                    <a:pt x="607" y="5626"/>
                  </a:lnTo>
                  <a:lnTo>
                    <a:pt x="773" y="6260"/>
                  </a:lnTo>
                  <a:lnTo>
                    <a:pt x="938" y="6867"/>
                  </a:lnTo>
                  <a:lnTo>
                    <a:pt x="1131" y="7473"/>
                  </a:lnTo>
                  <a:lnTo>
                    <a:pt x="1352" y="8052"/>
                  </a:lnTo>
                  <a:lnTo>
                    <a:pt x="1573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17" y="10203"/>
                  </a:lnTo>
                  <a:lnTo>
                    <a:pt x="2593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03" y="11968"/>
                  </a:lnTo>
                  <a:lnTo>
                    <a:pt x="3834" y="12327"/>
                  </a:lnTo>
                  <a:lnTo>
                    <a:pt x="4165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9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43" y="14340"/>
                  </a:lnTo>
                  <a:lnTo>
                    <a:pt x="7557" y="14395"/>
                  </a:lnTo>
                  <a:lnTo>
                    <a:pt x="7970" y="14423"/>
                  </a:lnTo>
                  <a:lnTo>
                    <a:pt x="8384" y="14395"/>
                  </a:lnTo>
                  <a:lnTo>
                    <a:pt x="8798" y="14340"/>
                  </a:lnTo>
                  <a:lnTo>
                    <a:pt x="9184" y="14257"/>
                  </a:lnTo>
                  <a:lnTo>
                    <a:pt x="9570" y="14119"/>
                  </a:lnTo>
                  <a:lnTo>
                    <a:pt x="9956" y="13981"/>
                  </a:lnTo>
                  <a:lnTo>
                    <a:pt x="10342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776" y="12685"/>
                  </a:lnTo>
                  <a:lnTo>
                    <a:pt x="12107" y="12327"/>
                  </a:lnTo>
                  <a:lnTo>
                    <a:pt x="12438" y="11968"/>
                  </a:lnTo>
                  <a:lnTo>
                    <a:pt x="12741" y="11555"/>
                  </a:lnTo>
                  <a:lnTo>
                    <a:pt x="13045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72" y="9707"/>
                  </a:lnTo>
                  <a:lnTo>
                    <a:pt x="14120" y="9183"/>
                  </a:lnTo>
                  <a:lnTo>
                    <a:pt x="14368" y="8632"/>
                  </a:lnTo>
                  <a:lnTo>
                    <a:pt x="14589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692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40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2065207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40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692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9" y="8052"/>
                  </a:lnTo>
                  <a:lnTo>
                    <a:pt x="14368" y="8632"/>
                  </a:lnTo>
                  <a:lnTo>
                    <a:pt x="14120" y="9183"/>
                  </a:lnTo>
                  <a:lnTo>
                    <a:pt x="13872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45" y="11141"/>
                  </a:lnTo>
                  <a:lnTo>
                    <a:pt x="12741" y="11555"/>
                  </a:lnTo>
                  <a:lnTo>
                    <a:pt x="12438" y="11968"/>
                  </a:lnTo>
                  <a:lnTo>
                    <a:pt x="12107" y="12327"/>
                  </a:lnTo>
                  <a:lnTo>
                    <a:pt x="11776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42" y="13761"/>
                  </a:lnTo>
                  <a:lnTo>
                    <a:pt x="9956" y="13981"/>
                  </a:lnTo>
                  <a:lnTo>
                    <a:pt x="9570" y="14119"/>
                  </a:lnTo>
                  <a:lnTo>
                    <a:pt x="9184" y="14257"/>
                  </a:lnTo>
                  <a:lnTo>
                    <a:pt x="8798" y="14340"/>
                  </a:lnTo>
                  <a:lnTo>
                    <a:pt x="8384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7" y="14395"/>
                  </a:lnTo>
                  <a:lnTo>
                    <a:pt x="7143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9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5" y="12685"/>
                  </a:lnTo>
                  <a:lnTo>
                    <a:pt x="3834" y="12327"/>
                  </a:lnTo>
                  <a:lnTo>
                    <a:pt x="3503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593" y="10672"/>
                  </a:lnTo>
                  <a:lnTo>
                    <a:pt x="2317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573" y="8632"/>
                  </a:lnTo>
                  <a:lnTo>
                    <a:pt x="1352" y="8052"/>
                  </a:lnTo>
                  <a:lnTo>
                    <a:pt x="1131" y="7473"/>
                  </a:lnTo>
                  <a:lnTo>
                    <a:pt x="938" y="6867"/>
                  </a:lnTo>
                  <a:lnTo>
                    <a:pt x="773" y="6260"/>
                  </a:lnTo>
                  <a:lnTo>
                    <a:pt x="607" y="5626"/>
                  </a:lnTo>
                  <a:lnTo>
                    <a:pt x="470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39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1677303" y="1681315"/>
              <a:ext cx="195476" cy="176574"/>
            </a:xfrm>
            <a:custGeom>
              <a:rect b="b" l="l" r="r" t="t"/>
              <a:pathLst>
                <a:path extrusionOk="0" h="14423" w="15967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8" y="2923"/>
                  </a:lnTo>
                  <a:lnTo>
                    <a:pt x="248" y="3613"/>
                  </a:lnTo>
                  <a:lnTo>
                    <a:pt x="359" y="4302"/>
                  </a:lnTo>
                  <a:lnTo>
                    <a:pt x="469" y="4964"/>
                  </a:lnTo>
                  <a:lnTo>
                    <a:pt x="607" y="5626"/>
                  </a:lnTo>
                  <a:lnTo>
                    <a:pt x="772" y="6260"/>
                  </a:lnTo>
                  <a:lnTo>
                    <a:pt x="938" y="6867"/>
                  </a:lnTo>
                  <a:lnTo>
                    <a:pt x="1131" y="7473"/>
                  </a:lnTo>
                  <a:lnTo>
                    <a:pt x="1351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8" y="9707"/>
                  </a:lnTo>
                  <a:lnTo>
                    <a:pt x="2317" y="10203"/>
                  </a:lnTo>
                  <a:lnTo>
                    <a:pt x="2592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02" y="11968"/>
                  </a:lnTo>
                  <a:lnTo>
                    <a:pt x="3833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4" y="13981"/>
                  </a:lnTo>
                  <a:lnTo>
                    <a:pt x="6370" y="14119"/>
                  </a:lnTo>
                  <a:lnTo>
                    <a:pt x="6756" y="14257"/>
                  </a:lnTo>
                  <a:lnTo>
                    <a:pt x="7142" y="14340"/>
                  </a:lnTo>
                  <a:lnTo>
                    <a:pt x="7556" y="14395"/>
                  </a:lnTo>
                  <a:lnTo>
                    <a:pt x="7970" y="14423"/>
                  </a:lnTo>
                  <a:lnTo>
                    <a:pt x="8383" y="14395"/>
                  </a:lnTo>
                  <a:lnTo>
                    <a:pt x="8797" y="14340"/>
                  </a:lnTo>
                  <a:lnTo>
                    <a:pt x="9183" y="14257"/>
                  </a:lnTo>
                  <a:lnTo>
                    <a:pt x="9569" y="14119"/>
                  </a:lnTo>
                  <a:lnTo>
                    <a:pt x="9955" y="13981"/>
                  </a:lnTo>
                  <a:lnTo>
                    <a:pt x="10341" y="13761"/>
                  </a:lnTo>
                  <a:lnTo>
                    <a:pt x="10727" y="13540"/>
                  </a:lnTo>
                  <a:lnTo>
                    <a:pt x="11086" y="13292"/>
                  </a:lnTo>
                  <a:lnTo>
                    <a:pt x="11444" y="12989"/>
                  </a:lnTo>
                  <a:lnTo>
                    <a:pt x="11775" y="12685"/>
                  </a:lnTo>
                  <a:lnTo>
                    <a:pt x="12106" y="12327"/>
                  </a:lnTo>
                  <a:lnTo>
                    <a:pt x="12437" y="11968"/>
                  </a:lnTo>
                  <a:lnTo>
                    <a:pt x="12741" y="11555"/>
                  </a:lnTo>
                  <a:lnTo>
                    <a:pt x="13044" y="11141"/>
                  </a:lnTo>
                  <a:lnTo>
                    <a:pt x="13347" y="10672"/>
                  </a:lnTo>
                  <a:lnTo>
                    <a:pt x="13623" y="10203"/>
                  </a:lnTo>
                  <a:lnTo>
                    <a:pt x="13871" y="9707"/>
                  </a:lnTo>
                  <a:lnTo>
                    <a:pt x="14147" y="9183"/>
                  </a:lnTo>
                  <a:lnTo>
                    <a:pt x="14368" y="8632"/>
                  </a:lnTo>
                  <a:lnTo>
                    <a:pt x="14588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7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8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39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1677303" y="1681315"/>
              <a:ext cx="195476" cy="176574"/>
            </a:xfrm>
            <a:custGeom>
              <a:rect b="b" l="l" r="r" t="t"/>
              <a:pathLst>
                <a:path extrusionOk="0" fill="none" h="14423" w="15967">
                  <a:moveTo>
                    <a:pt x="15967" y="0"/>
                  </a:moveTo>
                  <a:lnTo>
                    <a:pt x="15967" y="0"/>
                  </a:lnTo>
                  <a:lnTo>
                    <a:pt x="15939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8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7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8" y="8052"/>
                  </a:lnTo>
                  <a:lnTo>
                    <a:pt x="14368" y="8632"/>
                  </a:lnTo>
                  <a:lnTo>
                    <a:pt x="14147" y="9183"/>
                  </a:lnTo>
                  <a:lnTo>
                    <a:pt x="13871" y="9707"/>
                  </a:lnTo>
                  <a:lnTo>
                    <a:pt x="13623" y="10203"/>
                  </a:lnTo>
                  <a:lnTo>
                    <a:pt x="13347" y="10672"/>
                  </a:lnTo>
                  <a:lnTo>
                    <a:pt x="13044" y="11141"/>
                  </a:lnTo>
                  <a:lnTo>
                    <a:pt x="12741" y="11555"/>
                  </a:lnTo>
                  <a:lnTo>
                    <a:pt x="12437" y="11968"/>
                  </a:lnTo>
                  <a:lnTo>
                    <a:pt x="12106" y="12327"/>
                  </a:lnTo>
                  <a:lnTo>
                    <a:pt x="11775" y="12685"/>
                  </a:lnTo>
                  <a:lnTo>
                    <a:pt x="11444" y="12989"/>
                  </a:lnTo>
                  <a:lnTo>
                    <a:pt x="11086" y="13292"/>
                  </a:lnTo>
                  <a:lnTo>
                    <a:pt x="10727" y="13540"/>
                  </a:lnTo>
                  <a:lnTo>
                    <a:pt x="10341" y="13761"/>
                  </a:lnTo>
                  <a:lnTo>
                    <a:pt x="9955" y="13981"/>
                  </a:lnTo>
                  <a:lnTo>
                    <a:pt x="9569" y="14119"/>
                  </a:lnTo>
                  <a:lnTo>
                    <a:pt x="9183" y="14257"/>
                  </a:lnTo>
                  <a:lnTo>
                    <a:pt x="8797" y="14340"/>
                  </a:lnTo>
                  <a:lnTo>
                    <a:pt x="8383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6" y="14395"/>
                  </a:lnTo>
                  <a:lnTo>
                    <a:pt x="7142" y="14340"/>
                  </a:lnTo>
                  <a:lnTo>
                    <a:pt x="6756" y="14257"/>
                  </a:lnTo>
                  <a:lnTo>
                    <a:pt x="6370" y="14119"/>
                  </a:lnTo>
                  <a:lnTo>
                    <a:pt x="5984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3" y="12327"/>
                  </a:lnTo>
                  <a:lnTo>
                    <a:pt x="3502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592" y="10672"/>
                  </a:lnTo>
                  <a:lnTo>
                    <a:pt x="2317" y="10203"/>
                  </a:lnTo>
                  <a:lnTo>
                    <a:pt x="2068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1" y="8052"/>
                  </a:lnTo>
                  <a:lnTo>
                    <a:pt x="1131" y="7473"/>
                  </a:lnTo>
                  <a:lnTo>
                    <a:pt x="938" y="6867"/>
                  </a:lnTo>
                  <a:lnTo>
                    <a:pt x="772" y="6260"/>
                  </a:lnTo>
                  <a:lnTo>
                    <a:pt x="607" y="5626"/>
                  </a:lnTo>
                  <a:lnTo>
                    <a:pt x="469" y="4964"/>
                  </a:lnTo>
                  <a:lnTo>
                    <a:pt x="359" y="4302"/>
                  </a:lnTo>
                  <a:lnTo>
                    <a:pt x="248" y="3613"/>
                  </a:lnTo>
                  <a:lnTo>
                    <a:pt x="138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1289387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8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69" y="4964"/>
                  </a:lnTo>
                  <a:lnTo>
                    <a:pt x="607" y="5626"/>
                  </a:lnTo>
                  <a:lnTo>
                    <a:pt x="773" y="6260"/>
                  </a:lnTo>
                  <a:lnTo>
                    <a:pt x="966" y="6867"/>
                  </a:lnTo>
                  <a:lnTo>
                    <a:pt x="1131" y="7473"/>
                  </a:lnTo>
                  <a:lnTo>
                    <a:pt x="1352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9" y="9707"/>
                  </a:lnTo>
                  <a:lnTo>
                    <a:pt x="2317" y="10203"/>
                  </a:lnTo>
                  <a:lnTo>
                    <a:pt x="2593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03" y="11968"/>
                  </a:lnTo>
                  <a:lnTo>
                    <a:pt x="3834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0" y="14340"/>
                  </a:lnTo>
                  <a:lnTo>
                    <a:pt x="7556" y="14395"/>
                  </a:lnTo>
                  <a:lnTo>
                    <a:pt x="7970" y="14423"/>
                  </a:lnTo>
                  <a:lnTo>
                    <a:pt x="8384" y="14395"/>
                  </a:lnTo>
                  <a:lnTo>
                    <a:pt x="8797" y="14340"/>
                  </a:lnTo>
                  <a:lnTo>
                    <a:pt x="9183" y="14257"/>
                  </a:lnTo>
                  <a:lnTo>
                    <a:pt x="9570" y="14119"/>
                  </a:lnTo>
                  <a:lnTo>
                    <a:pt x="9956" y="13981"/>
                  </a:lnTo>
                  <a:lnTo>
                    <a:pt x="10342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776" y="12685"/>
                  </a:lnTo>
                  <a:lnTo>
                    <a:pt x="12107" y="12327"/>
                  </a:lnTo>
                  <a:lnTo>
                    <a:pt x="12438" y="11968"/>
                  </a:lnTo>
                  <a:lnTo>
                    <a:pt x="12741" y="11555"/>
                  </a:lnTo>
                  <a:lnTo>
                    <a:pt x="13044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71" y="9707"/>
                  </a:lnTo>
                  <a:lnTo>
                    <a:pt x="14147" y="9183"/>
                  </a:lnTo>
                  <a:lnTo>
                    <a:pt x="14368" y="8632"/>
                  </a:lnTo>
                  <a:lnTo>
                    <a:pt x="14588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40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1289387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40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8" y="8052"/>
                  </a:lnTo>
                  <a:lnTo>
                    <a:pt x="14368" y="8632"/>
                  </a:lnTo>
                  <a:lnTo>
                    <a:pt x="14147" y="9183"/>
                  </a:lnTo>
                  <a:lnTo>
                    <a:pt x="13871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44" y="11141"/>
                  </a:lnTo>
                  <a:lnTo>
                    <a:pt x="12741" y="11555"/>
                  </a:lnTo>
                  <a:lnTo>
                    <a:pt x="12438" y="11968"/>
                  </a:lnTo>
                  <a:lnTo>
                    <a:pt x="12107" y="12327"/>
                  </a:lnTo>
                  <a:lnTo>
                    <a:pt x="11776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42" y="13761"/>
                  </a:lnTo>
                  <a:lnTo>
                    <a:pt x="9956" y="13981"/>
                  </a:lnTo>
                  <a:lnTo>
                    <a:pt x="9570" y="14119"/>
                  </a:lnTo>
                  <a:lnTo>
                    <a:pt x="9183" y="14257"/>
                  </a:lnTo>
                  <a:lnTo>
                    <a:pt x="8797" y="14340"/>
                  </a:lnTo>
                  <a:lnTo>
                    <a:pt x="8384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6" y="14395"/>
                  </a:lnTo>
                  <a:lnTo>
                    <a:pt x="7170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4" y="12327"/>
                  </a:lnTo>
                  <a:lnTo>
                    <a:pt x="3503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593" y="10672"/>
                  </a:lnTo>
                  <a:lnTo>
                    <a:pt x="2317" y="10203"/>
                  </a:lnTo>
                  <a:lnTo>
                    <a:pt x="2069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2" y="8052"/>
                  </a:lnTo>
                  <a:lnTo>
                    <a:pt x="1131" y="7473"/>
                  </a:lnTo>
                  <a:lnTo>
                    <a:pt x="966" y="6867"/>
                  </a:lnTo>
                  <a:lnTo>
                    <a:pt x="773" y="6260"/>
                  </a:lnTo>
                  <a:lnTo>
                    <a:pt x="607" y="5626"/>
                  </a:lnTo>
                  <a:lnTo>
                    <a:pt x="469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38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2646909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52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9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4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81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384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8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2646909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38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384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81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4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9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2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2258993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52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31" y="11968"/>
                  </a:lnTo>
                  <a:lnTo>
                    <a:pt x="3834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599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384" y="14395"/>
                  </a:lnTo>
                  <a:lnTo>
                    <a:pt x="8798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38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6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2258993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6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38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8" y="14340"/>
                  </a:lnTo>
                  <a:lnTo>
                    <a:pt x="8384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9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4" y="12327"/>
                  </a:lnTo>
                  <a:lnTo>
                    <a:pt x="3531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52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1871089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55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8" y="3613"/>
                  </a:lnTo>
                  <a:lnTo>
                    <a:pt x="359" y="4302"/>
                  </a:lnTo>
                  <a:lnTo>
                    <a:pt x="496" y="4964"/>
                  </a:lnTo>
                  <a:lnTo>
                    <a:pt x="634" y="5626"/>
                  </a:lnTo>
                  <a:lnTo>
                    <a:pt x="800" y="6260"/>
                  </a:lnTo>
                  <a:lnTo>
                    <a:pt x="965" y="6867"/>
                  </a:lnTo>
                  <a:lnTo>
                    <a:pt x="1158" y="7473"/>
                  </a:lnTo>
                  <a:lnTo>
                    <a:pt x="1351" y="8052"/>
                  </a:lnTo>
                  <a:lnTo>
                    <a:pt x="1600" y="8632"/>
                  </a:lnTo>
                  <a:lnTo>
                    <a:pt x="1820" y="9183"/>
                  </a:lnTo>
                  <a:lnTo>
                    <a:pt x="2068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3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1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4" y="13981"/>
                  </a:lnTo>
                  <a:lnTo>
                    <a:pt x="6370" y="14119"/>
                  </a:lnTo>
                  <a:lnTo>
                    <a:pt x="6756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7" y="14423"/>
                  </a:lnTo>
                  <a:lnTo>
                    <a:pt x="8383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7" y="13540"/>
                  </a:lnTo>
                  <a:lnTo>
                    <a:pt x="11086" y="13292"/>
                  </a:lnTo>
                  <a:lnTo>
                    <a:pt x="11444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7" y="11968"/>
                  </a:lnTo>
                  <a:lnTo>
                    <a:pt x="12768" y="11555"/>
                  </a:lnTo>
                  <a:lnTo>
                    <a:pt x="13071" y="11141"/>
                  </a:lnTo>
                  <a:lnTo>
                    <a:pt x="13347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5" y="6260"/>
                  </a:lnTo>
                  <a:lnTo>
                    <a:pt x="15333" y="5626"/>
                  </a:lnTo>
                  <a:lnTo>
                    <a:pt x="15498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4" y="2206"/>
                  </a:lnTo>
                  <a:lnTo>
                    <a:pt x="15939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1871089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39" y="1489"/>
                  </a:lnTo>
                  <a:lnTo>
                    <a:pt x="15884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8" y="4964"/>
                  </a:lnTo>
                  <a:lnTo>
                    <a:pt x="15333" y="5626"/>
                  </a:lnTo>
                  <a:lnTo>
                    <a:pt x="15195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7" y="10672"/>
                  </a:lnTo>
                  <a:lnTo>
                    <a:pt x="13071" y="11141"/>
                  </a:lnTo>
                  <a:lnTo>
                    <a:pt x="12768" y="11555"/>
                  </a:lnTo>
                  <a:lnTo>
                    <a:pt x="12437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4" y="12989"/>
                  </a:lnTo>
                  <a:lnTo>
                    <a:pt x="11086" y="13292"/>
                  </a:lnTo>
                  <a:lnTo>
                    <a:pt x="10727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383" y="14395"/>
                  </a:lnTo>
                  <a:lnTo>
                    <a:pt x="7997" y="14423"/>
                  </a:lnTo>
                  <a:lnTo>
                    <a:pt x="7997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56" y="14257"/>
                  </a:lnTo>
                  <a:lnTo>
                    <a:pt x="6370" y="14119"/>
                  </a:lnTo>
                  <a:lnTo>
                    <a:pt x="5984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81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3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8" y="9707"/>
                  </a:lnTo>
                  <a:lnTo>
                    <a:pt x="1820" y="9183"/>
                  </a:lnTo>
                  <a:lnTo>
                    <a:pt x="1600" y="8632"/>
                  </a:lnTo>
                  <a:lnTo>
                    <a:pt x="1351" y="8052"/>
                  </a:lnTo>
                  <a:lnTo>
                    <a:pt x="1158" y="7473"/>
                  </a:lnTo>
                  <a:lnTo>
                    <a:pt x="965" y="6867"/>
                  </a:lnTo>
                  <a:lnTo>
                    <a:pt x="800" y="6260"/>
                  </a:lnTo>
                  <a:lnTo>
                    <a:pt x="634" y="5626"/>
                  </a:lnTo>
                  <a:lnTo>
                    <a:pt x="496" y="4964"/>
                  </a:lnTo>
                  <a:lnTo>
                    <a:pt x="359" y="4302"/>
                  </a:lnTo>
                  <a:lnTo>
                    <a:pt x="248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55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1483174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56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79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4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84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1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8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5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1483174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5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38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411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84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4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79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56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1095258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56" y="1489"/>
                  </a:lnTo>
                  <a:lnTo>
                    <a:pt x="84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1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80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31" y="11968"/>
                  </a:lnTo>
                  <a:lnTo>
                    <a:pt x="3862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85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2" y="14395"/>
                  </a:lnTo>
                  <a:lnTo>
                    <a:pt x="8798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65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3" y="6867"/>
                  </a:lnTo>
                  <a:lnTo>
                    <a:pt x="15196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20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1095258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20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6" y="6260"/>
                  </a:lnTo>
                  <a:lnTo>
                    <a:pt x="15003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65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8" y="14340"/>
                  </a:lnTo>
                  <a:lnTo>
                    <a:pt x="8412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85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2" y="12327"/>
                  </a:lnTo>
                  <a:lnTo>
                    <a:pt x="3531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80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1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4" y="2206"/>
                  </a:lnTo>
                  <a:lnTo>
                    <a:pt x="56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1358594" y="3188722"/>
              <a:ext cx="593186" cy="593529"/>
            </a:xfrm>
            <a:custGeom>
              <a:rect b="b" l="l" r="r" t="t"/>
              <a:pathLst>
                <a:path extrusionOk="0" h="48481" w="48453">
                  <a:moveTo>
                    <a:pt x="24241" y="1"/>
                  </a:moveTo>
                  <a:lnTo>
                    <a:pt x="22972" y="29"/>
                  </a:lnTo>
                  <a:lnTo>
                    <a:pt x="21759" y="139"/>
                  </a:lnTo>
                  <a:lnTo>
                    <a:pt x="20545" y="277"/>
                  </a:lnTo>
                  <a:lnTo>
                    <a:pt x="19332" y="497"/>
                  </a:lnTo>
                  <a:lnTo>
                    <a:pt x="18174" y="773"/>
                  </a:lnTo>
                  <a:lnTo>
                    <a:pt x="17015" y="1104"/>
                  </a:lnTo>
                  <a:lnTo>
                    <a:pt x="15885" y="1490"/>
                  </a:lnTo>
                  <a:lnTo>
                    <a:pt x="14809" y="1904"/>
                  </a:lnTo>
                  <a:lnTo>
                    <a:pt x="13734" y="2400"/>
                  </a:lnTo>
                  <a:lnTo>
                    <a:pt x="12686" y="2924"/>
                  </a:lnTo>
                  <a:lnTo>
                    <a:pt x="11666" y="3531"/>
                  </a:lnTo>
                  <a:lnTo>
                    <a:pt x="10673" y="4137"/>
                  </a:lnTo>
                  <a:lnTo>
                    <a:pt x="9735" y="4827"/>
                  </a:lnTo>
                  <a:lnTo>
                    <a:pt x="8825" y="5544"/>
                  </a:lnTo>
                  <a:lnTo>
                    <a:pt x="7943" y="6316"/>
                  </a:lnTo>
                  <a:lnTo>
                    <a:pt x="7088" y="7116"/>
                  </a:lnTo>
                  <a:lnTo>
                    <a:pt x="6288" y="7943"/>
                  </a:lnTo>
                  <a:lnTo>
                    <a:pt x="5516" y="8826"/>
                  </a:lnTo>
                  <a:lnTo>
                    <a:pt x="4799" y="9736"/>
                  </a:lnTo>
                  <a:lnTo>
                    <a:pt x="4137" y="10701"/>
                  </a:lnTo>
                  <a:lnTo>
                    <a:pt x="3503" y="11666"/>
                  </a:lnTo>
                  <a:lnTo>
                    <a:pt x="2924" y="12686"/>
                  </a:lnTo>
                  <a:lnTo>
                    <a:pt x="2372" y="13734"/>
                  </a:lnTo>
                  <a:lnTo>
                    <a:pt x="1903" y="14810"/>
                  </a:lnTo>
                  <a:lnTo>
                    <a:pt x="1462" y="15913"/>
                  </a:lnTo>
                  <a:lnTo>
                    <a:pt x="1076" y="17043"/>
                  </a:lnTo>
                  <a:lnTo>
                    <a:pt x="745" y="18202"/>
                  </a:lnTo>
                  <a:lnTo>
                    <a:pt x="497" y="19360"/>
                  </a:lnTo>
                  <a:lnTo>
                    <a:pt x="276" y="20546"/>
                  </a:lnTo>
                  <a:lnTo>
                    <a:pt x="111" y="21759"/>
                  </a:lnTo>
                  <a:lnTo>
                    <a:pt x="28" y="23000"/>
                  </a:lnTo>
                  <a:lnTo>
                    <a:pt x="1" y="24241"/>
                  </a:lnTo>
                  <a:lnTo>
                    <a:pt x="28" y="25482"/>
                  </a:lnTo>
                  <a:lnTo>
                    <a:pt x="111" y="26723"/>
                  </a:lnTo>
                  <a:lnTo>
                    <a:pt x="276" y="27936"/>
                  </a:lnTo>
                  <a:lnTo>
                    <a:pt x="497" y="29122"/>
                  </a:lnTo>
                  <a:lnTo>
                    <a:pt x="745" y="30308"/>
                  </a:lnTo>
                  <a:lnTo>
                    <a:pt x="1076" y="31438"/>
                  </a:lnTo>
                  <a:lnTo>
                    <a:pt x="1462" y="32569"/>
                  </a:lnTo>
                  <a:lnTo>
                    <a:pt x="1903" y="33672"/>
                  </a:lnTo>
                  <a:lnTo>
                    <a:pt x="2372" y="34748"/>
                  </a:lnTo>
                  <a:lnTo>
                    <a:pt x="2924" y="35796"/>
                  </a:lnTo>
                  <a:lnTo>
                    <a:pt x="3503" y="36816"/>
                  </a:lnTo>
                  <a:lnTo>
                    <a:pt x="4137" y="37809"/>
                  </a:lnTo>
                  <a:lnTo>
                    <a:pt x="4799" y="38746"/>
                  </a:lnTo>
                  <a:lnTo>
                    <a:pt x="5516" y="39656"/>
                  </a:lnTo>
                  <a:lnTo>
                    <a:pt x="6288" y="40539"/>
                  </a:lnTo>
                  <a:lnTo>
                    <a:pt x="7088" y="41394"/>
                  </a:lnTo>
                  <a:lnTo>
                    <a:pt x="7943" y="42193"/>
                  </a:lnTo>
                  <a:lnTo>
                    <a:pt x="8825" y="42938"/>
                  </a:lnTo>
                  <a:lnTo>
                    <a:pt x="9735" y="43655"/>
                  </a:lnTo>
                  <a:lnTo>
                    <a:pt x="10673" y="44344"/>
                  </a:lnTo>
                  <a:lnTo>
                    <a:pt x="11666" y="44979"/>
                  </a:lnTo>
                  <a:lnTo>
                    <a:pt x="12686" y="45558"/>
                  </a:lnTo>
                  <a:lnTo>
                    <a:pt x="13734" y="46082"/>
                  </a:lnTo>
                  <a:lnTo>
                    <a:pt x="14809" y="46578"/>
                  </a:lnTo>
                  <a:lnTo>
                    <a:pt x="15885" y="47019"/>
                  </a:lnTo>
                  <a:lnTo>
                    <a:pt x="17015" y="47378"/>
                  </a:lnTo>
                  <a:lnTo>
                    <a:pt x="18174" y="47709"/>
                  </a:lnTo>
                  <a:lnTo>
                    <a:pt x="19332" y="47984"/>
                  </a:lnTo>
                  <a:lnTo>
                    <a:pt x="20545" y="48205"/>
                  </a:lnTo>
                  <a:lnTo>
                    <a:pt x="21759" y="48343"/>
                  </a:lnTo>
                  <a:lnTo>
                    <a:pt x="22972" y="48453"/>
                  </a:lnTo>
                  <a:lnTo>
                    <a:pt x="24241" y="48481"/>
                  </a:lnTo>
                  <a:lnTo>
                    <a:pt x="25482" y="48453"/>
                  </a:lnTo>
                  <a:lnTo>
                    <a:pt x="26695" y="48343"/>
                  </a:lnTo>
                  <a:lnTo>
                    <a:pt x="27908" y="48205"/>
                  </a:lnTo>
                  <a:lnTo>
                    <a:pt x="29122" y="47984"/>
                  </a:lnTo>
                  <a:lnTo>
                    <a:pt x="30280" y="47709"/>
                  </a:lnTo>
                  <a:lnTo>
                    <a:pt x="31438" y="47378"/>
                  </a:lnTo>
                  <a:lnTo>
                    <a:pt x="32569" y="47019"/>
                  </a:lnTo>
                  <a:lnTo>
                    <a:pt x="33672" y="46578"/>
                  </a:lnTo>
                  <a:lnTo>
                    <a:pt x="34747" y="46082"/>
                  </a:lnTo>
                  <a:lnTo>
                    <a:pt x="35795" y="45558"/>
                  </a:lnTo>
                  <a:lnTo>
                    <a:pt x="36788" y="44979"/>
                  </a:lnTo>
                  <a:lnTo>
                    <a:pt x="37781" y="44344"/>
                  </a:lnTo>
                  <a:lnTo>
                    <a:pt x="38718" y="43655"/>
                  </a:lnTo>
                  <a:lnTo>
                    <a:pt x="39656" y="42938"/>
                  </a:lnTo>
                  <a:lnTo>
                    <a:pt x="40538" y="42193"/>
                  </a:lnTo>
                  <a:lnTo>
                    <a:pt x="41366" y="41394"/>
                  </a:lnTo>
                  <a:lnTo>
                    <a:pt x="42165" y="40539"/>
                  </a:lnTo>
                  <a:lnTo>
                    <a:pt x="42938" y="39656"/>
                  </a:lnTo>
                  <a:lnTo>
                    <a:pt x="43655" y="38746"/>
                  </a:lnTo>
                  <a:lnTo>
                    <a:pt x="44316" y="37809"/>
                  </a:lnTo>
                  <a:lnTo>
                    <a:pt x="44951" y="36816"/>
                  </a:lnTo>
                  <a:lnTo>
                    <a:pt x="45530" y="35796"/>
                  </a:lnTo>
                  <a:lnTo>
                    <a:pt x="46081" y="34748"/>
                  </a:lnTo>
                  <a:lnTo>
                    <a:pt x="46550" y="33672"/>
                  </a:lnTo>
                  <a:lnTo>
                    <a:pt x="46991" y="32569"/>
                  </a:lnTo>
                  <a:lnTo>
                    <a:pt x="47377" y="31438"/>
                  </a:lnTo>
                  <a:lnTo>
                    <a:pt x="47708" y="30308"/>
                  </a:lnTo>
                  <a:lnTo>
                    <a:pt x="47984" y="29122"/>
                  </a:lnTo>
                  <a:lnTo>
                    <a:pt x="48177" y="27936"/>
                  </a:lnTo>
                  <a:lnTo>
                    <a:pt x="48343" y="26723"/>
                  </a:lnTo>
                  <a:lnTo>
                    <a:pt x="48425" y="25482"/>
                  </a:lnTo>
                  <a:lnTo>
                    <a:pt x="48453" y="24241"/>
                  </a:lnTo>
                  <a:lnTo>
                    <a:pt x="48425" y="23000"/>
                  </a:lnTo>
                  <a:lnTo>
                    <a:pt x="48343" y="21759"/>
                  </a:lnTo>
                  <a:lnTo>
                    <a:pt x="48177" y="20546"/>
                  </a:lnTo>
                  <a:lnTo>
                    <a:pt x="47984" y="19360"/>
                  </a:lnTo>
                  <a:lnTo>
                    <a:pt x="47708" y="18202"/>
                  </a:lnTo>
                  <a:lnTo>
                    <a:pt x="47377" y="17043"/>
                  </a:lnTo>
                  <a:lnTo>
                    <a:pt x="46991" y="15913"/>
                  </a:lnTo>
                  <a:lnTo>
                    <a:pt x="46550" y="14810"/>
                  </a:lnTo>
                  <a:lnTo>
                    <a:pt x="46081" y="13734"/>
                  </a:lnTo>
                  <a:lnTo>
                    <a:pt x="45530" y="12686"/>
                  </a:lnTo>
                  <a:lnTo>
                    <a:pt x="44951" y="11666"/>
                  </a:lnTo>
                  <a:lnTo>
                    <a:pt x="44316" y="10701"/>
                  </a:lnTo>
                  <a:lnTo>
                    <a:pt x="43655" y="9736"/>
                  </a:lnTo>
                  <a:lnTo>
                    <a:pt x="42938" y="8826"/>
                  </a:lnTo>
                  <a:lnTo>
                    <a:pt x="42165" y="7943"/>
                  </a:lnTo>
                  <a:lnTo>
                    <a:pt x="41366" y="7116"/>
                  </a:lnTo>
                  <a:lnTo>
                    <a:pt x="40538" y="6316"/>
                  </a:lnTo>
                  <a:lnTo>
                    <a:pt x="39656" y="5544"/>
                  </a:lnTo>
                  <a:lnTo>
                    <a:pt x="38718" y="4827"/>
                  </a:lnTo>
                  <a:lnTo>
                    <a:pt x="37781" y="4137"/>
                  </a:lnTo>
                  <a:lnTo>
                    <a:pt x="36788" y="3531"/>
                  </a:lnTo>
                  <a:lnTo>
                    <a:pt x="35795" y="2924"/>
                  </a:lnTo>
                  <a:lnTo>
                    <a:pt x="34747" y="2400"/>
                  </a:lnTo>
                  <a:lnTo>
                    <a:pt x="33672" y="1904"/>
                  </a:lnTo>
                  <a:lnTo>
                    <a:pt x="32569" y="1490"/>
                  </a:lnTo>
                  <a:lnTo>
                    <a:pt x="31438" y="1104"/>
                  </a:lnTo>
                  <a:lnTo>
                    <a:pt x="30280" y="773"/>
                  </a:lnTo>
                  <a:lnTo>
                    <a:pt x="29122" y="497"/>
                  </a:lnTo>
                  <a:lnTo>
                    <a:pt x="27908" y="277"/>
                  </a:lnTo>
                  <a:lnTo>
                    <a:pt x="26695" y="139"/>
                  </a:lnTo>
                  <a:lnTo>
                    <a:pt x="25482" y="29"/>
                  </a:lnTo>
                  <a:lnTo>
                    <a:pt x="24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1346437" y="3176908"/>
              <a:ext cx="617499" cy="617157"/>
            </a:xfrm>
            <a:custGeom>
              <a:rect b="b" l="l" r="r" t="t"/>
              <a:pathLst>
                <a:path extrusionOk="0" h="50411" w="50439">
                  <a:moveTo>
                    <a:pt x="25234" y="1959"/>
                  </a:moveTo>
                  <a:lnTo>
                    <a:pt x="26419" y="1986"/>
                  </a:lnTo>
                  <a:lnTo>
                    <a:pt x="27605" y="2069"/>
                  </a:lnTo>
                  <a:lnTo>
                    <a:pt x="28763" y="2235"/>
                  </a:lnTo>
                  <a:lnTo>
                    <a:pt x="29894" y="2428"/>
                  </a:lnTo>
                  <a:lnTo>
                    <a:pt x="31025" y="2676"/>
                  </a:lnTo>
                  <a:lnTo>
                    <a:pt x="32128" y="3007"/>
                  </a:lnTo>
                  <a:lnTo>
                    <a:pt x="33203" y="3365"/>
                  </a:lnTo>
                  <a:lnTo>
                    <a:pt x="34279" y="3779"/>
                  </a:lnTo>
                  <a:lnTo>
                    <a:pt x="35299" y="4248"/>
                  </a:lnTo>
                  <a:lnTo>
                    <a:pt x="36292" y="4772"/>
                  </a:lnTo>
                  <a:lnTo>
                    <a:pt x="37285" y="5323"/>
                  </a:lnTo>
                  <a:lnTo>
                    <a:pt x="38222" y="5930"/>
                  </a:lnTo>
                  <a:lnTo>
                    <a:pt x="39132" y="6592"/>
                  </a:lnTo>
                  <a:lnTo>
                    <a:pt x="40015" y="7281"/>
                  </a:lnTo>
                  <a:lnTo>
                    <a:pt x="40842" y="7998"/>
                  </a:lnTo>
                  <a:lnTo>
                    <a:pt x="41669" y="8770"/>
                  </a:lnTo>
                  <a:lnTo>
                    <a:pt x="42441" y="9570"/>
                  </a:lnTo>
                  <a:lnTo>
                    <a:pt x="43158" y="10425"/>
                  </a:lnTo>
                  <a:lnTo>
                    <a:pt x="43848" y="11307"/>
                  </a:lnTo>
                  <a:lnTo>
                    <a:pt x="44510" y="12217"/>
                  </a:lnTo>
                  <a:lnTo>
                    <a:pt x="45116" y="13155"/>
                  </a:lnTo>
                  <a:lnTo>
                    <a:pt x="45668" y="14120"/>
                  </a:lnTo>
                  <a:lnTo>
                    <a:pt x="46192" y="15140"/>
                  </a:lnTo>
                  <a:lnTo>
                    <a:pt x="46661" y="16161"/>
                  </a:lnTo>
                  <a:lnTo>
                    <a:pt x="47074" y="17209"/>
                  </a:lnTo>
                  <a:lnTo>
                    <a:pt x="47433" y="18312"/>
                  </a:lnTo>
                  <a:lnTo>
                    <a:pt x="47736" y="19415"/>
                  </a:lnTo>
                  <a:lnTo>
                    <a:pt x="48012" y="20518"/>
                  </a:lnTo>
                  <a:lnTo>
                    <a:pt x="48205" y="21676"/>
                  </a:lnTo>
                  <a:lnTo>
                    <a:pt x="48370" y="22834"/>
                  </a:lnTo>
                  <a:lnTo>
                    <a:pt x="48453" y="24020"/>
                  </a:lnTo>
                  <a:lnTo>
                    <a:pt x="48481" y="25206"/>
                  </a:lnTo>
                  <a:lnTo>
                    <a:pt x="48453" y="26392"/>
                  </a:lnTo>
                  <a:lnTo>
                    <a:pt x="48370" y="27577"/>
                  </a:lnTo>
                  <a:lnTo>
                    <a:pt x="48205" y="28736"/>
                  </a:lnTo>
                  <a:lnTo>
                    <a:pt x="48012" y="29894"/>
                  </a:lnTo>
                  <a:lnTo>
                    <a:pt x="47736" y="31025"/>
                  </a:lnTo>
                  <a:lnTo>
                    <a:pt x="47433" y="32128"/>
                  </a:lnTo>
                  <a:lnTo>
                    <a:pt x="47074" y="33203"/>
                  </a:lnTo>
                  <a:lnTo>
                    <a:pt x="46661" y="34251"/>
                  </a:lnTo>
                  <a:lnTo>
                    <a:pt x="46192" y="35271"/>
                  </a:lnTo>
                  <a:lnTo>
                    <a:pt x="45668" y="36292"/>
                  </a:lnTo>
                  <a:lnTo>
                    <a:pt x="45116" y="37257"/>
                  </a:lnTo>
                  <a:lnTo>
                    <a:pt x="44510" y="38195"/>
                  </a:lnTo>
                  <a:lnTo>
                    <a:pt x="43848" y="39105"/>
                  </a:lnTo>
                  <a:lnTo>
                    <a:pt x="43158" y="39987"/>
                  </a:lnTo>
                  <a:lnTo>
                    <a:pt x="42441" y="40842"/>
                  </a:lnTo>
                  <a:lnTo>
                    <a:pt x="41669" y="41642"/>
                  </a:lnTo>
                  <a:lnTo>
                    <a:pt x="40842" y="42414"/>
                  </a:lnTo>
                  <a:lnTo>
                    <a:pt x="40015" y="43158"/>
                  </a:lnTo>
                  <a:lnTo>
                    <a:pt x="39132" y="43848"/>
                  </a:lnTo>
                  <a:lnTo>
                    <a:pt x="38222" y="44482"/>
                  </a:lnTo>
                  <a:lnTo>
                    <a:pt x="37285" y="45089"/>
                  </a:lnTo>
                  <a:lnTo>
                    <a:pt x="36292" y="45668"/>
                  </a:lnTo>
                  <a:lnTo>
                    <a:pt x="35299" y="46164"/>
                  </a:lnTo>
                  <a:lnTo>
                    <a:pt x="34279" y="46633"/>
                  </a:lnTo>
                  <a:lnTo>
                    <a:pt x="33203" y="47047"/>
                  </a:lnTo>
                  <a:lnTo>
                    <a:pt x="32128" y="47405"/>
                  </a:lnTo>
                  <a:lnTo>
                    <a:pt x="31025" y="47736"/>
                  </a:lnTo>
                  <a:lnTo>
                    <a:pt x="29894" y="47984"/>
                  </a:lnTo>
                  <a:lnTo>
                    <a:pt x="28763" y="48205"/>
                  </a:lnTo>
                  <a:lnTo>
                    <a:pt x="27605" y="48343"/>
                  </a:lnTo>
                  <a:lnTo>
                    <a:pt x="26419" y="48425"/>
                  </a:lnTo>
                  <a:lnTo>
                    <a:pt x="25234" y="48453"/>
                  </a:lnTo>
                  <a:lnTo>
                    <a:pt x="24020" y="48425"/>
                  </a:lnTo>
                  <a:lnTo>
                    <a:pt x="22862" y="48343"/>
                  </a:lnTo>
                  <a:lnTo>
                    <a:pt x="21676" y="48205"/>
                  </a:lnTo>
                  <a:lnTo>
                    <a:pt x="20546" y="47984"/>
                  </a:lnTo>
                  <a:lnTo>
                    <a:pt x="19415" y="47736"/>
                  </a:lnTo>
                  <a:lnTo>
                    <a:pt x="18312" y="47405"/>
                  </a:lnTo>
                  <a:lnTo>
                    <a:pt x="17236" y="47047"/>
                  </a:lnTo>
                  <a:lnTo>
                    <a:pt x="16188" y="46633"/>
                  </a:lnTo>
                  <a:lnTo>
                    <a:pt x="15140" y="46164"/>
                  </a:lnTo>
                  <a:lnTo>
                    <a:pt x="14148" y="45668"/>
                  </a:lnTo>
                  <a:lnTo>
                    <a:pt x="13183" y="45089"/>
                  </a:lnTo>
                  <a:lnTo>
                    <a:pt x="12217" y="44482"/>
                  </a:lnTo>
                  <a:lnTo>
                    <a:pt x="11307" y="43848"/>
                  </a:lnTo>
                  <a:lnTo>
                    <a:pt x="10425" y="43158"/>
                  </a:lnTo>
                  <a:lnTo>
                    <a:pt x="9598" y="42414"/>
                  </a:lnTo>
                  <a:lnTo>
                    <a:pt x="8798" y="41642"/>
                  </a:lnTo>
                  <a:lnTo>
                    <a:pt x="8026" y="40842"/>
                  </a:lnTo>
                  <a:lnTo>
                    <a:pt x="7281" y="39987"/>
                  </a:lnTo>
                  <a:lnTo>
                    <a:pt x="6592" y="39105"/>
                  </a:lnTo>
                  <a:lnTo>
                    <a:pt x="5957" y="38195"/>
                  </a:lnTo>
                  <a:lnTo>
                    <a:pt x="5351" y="37257"/>
                  </a:lnTo>
                  <a:lnTo>
                    <a:pt x="4772" y="36292"/>
                  </a:lnTo>
                  <a:lnTo>
                    <a:pt x="4275" y="35271"/>
                  </a:lnTo>
                  <a:lnTo>
                    <a:pt x="3806" y="34251"/>
                  </a:lnTo>
                  <a:lnTo>
                    <a:pt x="3393" y="33203"/>
                  </a:lnTo>
                  <a:lnTo>
                    <a:pt x="3007" y="32128"/>
                  </a:lnTo>
                  <a:lnTo>
                    <a:pt x="2703" y="31025"/>
                  </a:lnTo>
                  <a:lnTo>
                    <a:pt x="2428" y="29894"/>
                  </a:lnTo>
                  <a:lnTo>
                    <a:pt x="2235" y="28736"/>
                  </a:lnTo>
                  <a:lnTo>
                    <a:pt x="2097" y="27577"/>
                  </a:lnTo>
                  <a:lnTo>
                    <a:pt x="1986" y="26392"/>
                  </a:lnTo>
                  <a:lnTo>
                    <a:pt x="1959" y="25206"/>
                  </a:lnTo>
                  <a:lnTo>
                    <a:pt x="1986" y="24020"/>
                  </a:lnTo>
                  <a:lnTo>
                    <a:pt x="2097" y="22834"/>
                  </a:lnTo>
                  <a:lnTo>
                    <a:pt x="2235" y="21676"/>
                  </a:lnTo>
                  <a:lnTo>
                    <a:pt x="2428" y="20518"/>
                  </a:lnTo>
                  <a:lnTo>
                    <a:pt x="2703" y="19415"/>
                  </a:lnTo>
                  <a:lnTo>
                    <a:pt x="3007" y="18312"/>
                  </a:lnTo>
                  <a:lnTo>
                    <a:pt x="3393" y="17209"/>
                  </a:lnTo>
                  <a:lnTo>
                    <a:pt x="3806" y="16161"/>
                  </a:lnTo>
                  <a:lnTo>
                    <a:pt x="4275" y="15140"/>
                  </a:lnTo>
                  <a:lnTo>
                    <a:pt x="4772" y="14120"/>
                  </a:lnTo>
                  <a:lnTo>
                    <a:pt x="5351" y="13155"/>
                  </a:lnTo>
                  <a:lnTo>
                    <a:pt x="5957" y="12217"/>
                  </a:lnTo>
                  <a:lnTo>
                    <a:pt x="6592" y="11307"/>
                  </a:lnTo>
                  <a:lnTo>
                    <a:pt x="7281" y="10425"/>
                  </a:lnTo>
                  <a:lnTo>
                    <a:pt x="8026" y="9570"/>
                  </a:lnTo>
                  <a:lnTo>
                    <a:pt x="8798" y="8770"/>
                  </a:lnTo>
                  <a:lnTo>
                    <a:pt x="9598" y="7998"/>
                  </a:lnTo>
                  <a:lnTo>
                    <a:pt x="10425" y="7281"/>
                  </a:lnTo>
                  <a:lnTo>
                    <a:pt x="11307" y="6592"/>
                  </a:lnTo>
                  <a:lnTo>
                    <a:pt x="12217" y="5930"/>
                  </a:lnTo>
                  <a:lnTo>
                    <a:pt x="13183" y="5323"/>
                  </a:lnTo>
                  <a:lnTo>
                    <a:pt x="14148" y="4772"/>
                  </a:lnTo>
                  <a:lnTo>
                    <a:pt x="15140" y="4248"/>
                  </a:lnTo>
                  <a:lnTo>
                    <a:pt x="16188" y="3779"/>
                  </a:lnTo>
                  <a:lnTo>
                    <a:pt x="17236" y="3365"/>
                  </a:lnTo>
                  <a:lnTo>
                    <a:pt x="18312" y="3007"/>
                  </a:lnTo>
                  <a:lnTo>
                    <a:pt x="19415" y="2676"/>
                  </a:lnTo>
                  <a:lnTo>
                    <a:pt x="20546" y="2428"/>
                  </a:lnTo>
                  <a:lnTo>
                    <a:pt x="21676" y="2235"/>
                  </a:lnTo>
                  <a:lnTo>
                    <a:pt x="22862" y="2069"/>
                  </a:lnTo>
                  <a:lnTo>
                    <a:pt x="24020" y="1986"/>
                  </a:lnTo>
                  <a:lnTo>
                    <a:pt x="25234" y="1959"/>
                  </a:lnTo>
                  <a:close/>
                  <a:moveTo>
                    <a:pt x="25234" y="1"/>
                  </a:moveTo>
                  <a:lnTo>
                    <a:pt x="23937" y="28"/>
                  </a:lnTo>
                  <a:lnTo>
                    <a:pt x="22641" y="139"/>
                  </a:lnTo>
                  <a:lnTo>
                    <a:pt x="21400" y="277"/>
                  </a:lnTo>
                  <a:lnTo>
                    <a:pt x="20159" y="497"/>
                  </a:lnTo>
                  <a:lnTo>
                    <a:pt x="18918" y="801"/>
                  </a:lnTo>
                  <a:lnTo>
                    <a:pt x="17733" y="1131"/>
                  </a:lnTo>
                  <a:lnTo>
                    <a:pt x="16574" y="1518"/>
                  </a:lnTo>
                  <a:lnTo>
                    <a:pt x="15416" y="1986"/>
                  </a:lnTo>
                  <a:lnTo>
                    <a:pt x="14313" y="2483"/>
                  </a:lnTo>
                  <a:lnTo>
                    <a:pt x="13210" y="3034"/>
                  </a:lnTo>
                  <a:lnTo>
                    <a:pt x="12162" y="3641"/>
                  </a:lnTo>
                  <a:lnTo>
                    <a:pt x="11142" y="4303"/>
                  </a:lnTo>
                  <a:lnTo>
                    <a:pt x="10149" y="5020"/>
                  </a:lnTo>
                  <a:lnTo>
                    <a:pt x="9184" y="5764"/>
                  </a:lnTo>
                  <a:lnTo>
                    <a:pt x="8274" y="6564"/>
                  </a:lnTo>
                  <a:lnTo>
                    <a:pt x="7391" y="7391"/>
                  </a:lnTo>
                  <a:lnTo>
                    <a:pt x="6564" y="8274"/>
                  </a:lnTo>
                  <a:lnTo>
                    <a:pt x="5764" y="9184"/>
                  </a:lnTo>
                  <a:lnTo>
                    <a:pt x="5020" y="10121"/>
                  </a:lnTo>
                  <a:lnTo>
                    <a:pt x="4330" y="11114"/>
                  </a:lnTo>
                  <a:lnTo>
                    <a:pt x="3669" y="12135"/>
                  </a:lnTo>
                  <a:lnTo>
                    <a:pt x="3062" y="13210"/>
                  </a:lnTo>
                  <a:lnTo>
                    <a:pt x="2510" y="14286"/>
                  </a:lnTo>
                  <a:lnTo>
                    <a:pt x="1986" y="15416"/>
                  </a:lnTo>
                  <a:lnTo>
                    <a:pt x="1545" y="16547"/>
                  </a:lnTo>
                  <a:lnTo>
                    <a:pt x="1132" y="17733"/>
                  </a:lnTo>
                  <a:lnTo>
                    <a:pt x="801" y="18918"/>
                  </a:lnTo>
                  <a:lnTo>
                    <a:pt x="525" y="20132"/>
                  </a:lnTo>
                  <a:lnTo>
                    <a:pt x="304" y="21373"/>
                  </a:lnTo>
                  <a:lnTo>
                    <a:pt x="139" y="22641"/>
                  </a:lnTo>
                  <a:lnTo>
                    <a:pt x="28" y="23910"/>
                  </a:lnTo>
                  <a:lnTo>
                    <a:pt x="1" y="25206"/>
                  </a:lnTo>
                  <a:lnTo>
                    <a:pt x="28" y="26502"/>
                  </a:lnTo>
                  <a:lnTo>
                    <a:pt x="139" y="27771"/>
                  </a:lnTo>
                  <a:lnTo>
                    <a:pt x="304" y="29039"/>
                  </a:lnTo>
                  <a:lnTo>
                    <a:pt x="525" y="30280"/>
                  </a:lnTo>
                  <a:lnTo>
                    <a:pt x="801" y="31493"/>
                  </a:lnTo>
                  <a:lnTo>
                    <a:pt x="1132" y="32707"/>
                  </a:lnTo>
                  <a:lnTo>
                    <a:pt x="1545" y="33865"/>
                  </a:lnTo>
                  <a:lnTo>
                    <a:pt x="1986" y="35023"/>
                  </a:lnTo>
                  <a:lnTo>
                    <a:pt x="2510" y="36126"/>
                  </a:lnTo>
                  <a:lnTo>
                    <a:pt x="3062" y="37229"/>
                  </a:lnTo>
                  <a:lnTo>
                    <a:pt x="3669" y="38277"/>
                  </a:lnTo>
                  <a:lnTo>
                    <a:pt x="4330" y="39298"/>
                  </a:lnTo>
                  <a:lnTo>
                    <a:pt x="5020" y="40290"/>
                  </a:lnTo>
                  <a:lnTo>
                    <a:pt x="5764" y="41228"/>
                  </a:lnTo>
                  <a:lnTo>
                    <a:pt x="6564" y="42166"/>
                  </a:lnTo>
                  <a:lnTo>
                    <a:pt x="7391" y="43020"/>
                  </a:lnTo>
                  <a:lnTo>
                    <a:pt x="8274" y="43875"/>
                  </a:lnTo>
                  <a:lnTo>
                    <a:pt x="9184" y="44647"/>
                  </a:lnTo>
                  <a:lnTo>
                    <a:pt x="10149" y="45420"/>
                  </a:lnTo>
                  <a:lnTo>
                    <a:pt x="11142" y="46109"/>
                  </a:lnTo>
                  <a:lnTo>
                    <a:pt x="12162" y="46771"/>
                  </a:lnTo>
                  <a:lnTo>
                    <a:pt x="13210" y="47378"/>
                  </a:lnTo>
                  <a:lnTo>
                    <a:pt x="14313" y="47929"/>
                  </a:lnTo>
                  <a:lnTo>
                    <a:pt x="15416" y="48453"/>
                  </a:lnTo>
                  <a:lnTo>
                    <a:pt x="16574" y="48894"/>
                  </a:lnTo>
                  <a:lnTo>
                    <a:pt x="17733" y="49280"/>
                  </a:lnTo>
                  <a:lnTo>
                    <a:pt x="18918" y="49639"/>
                  </a:lnTo>
                  <a:lnTo>
                    <a:pt x="20159" y="49915"/>
                  </a:lnTo>
                  <a:lnTo>
                    <a:pt x="21400" y="50135"/>
                  </a:lnTo>
                  <a:lnTo>
                    <a:pt x="22641" y="50301"/>
                  </a:lnTo>
                  <a:lnTo>
                    <a:pt x="23937" y="50383"/>
                  </a:lnTo>
                  <a:lnTo>
                    <a:pt x="25234" y="50411"/>
                  </a:lnTo>
                  <a:lnTo>
                    <a:pt x="26530" y="50383"/>
                  </a:lnTo>
                  <a:lnTo>
                    <a:pt x="27798" y="50301"/>
                  </a:lnTo>
                  <a:lnTo>
                    <a:pt x="29067" y="50135"/>
                  </a:lnTo>
                  <a:lnTo>
                    <a:pt x="30308" y="49915"/>
                  </a:lnTo>
                  <a:lnTo>
                    <a:pt x="31521" y="49639"/>
                  </a:lnTo>
                  <a:lnTo>
                    <a:pt x="32707" y="49280"/>
                  </a:lnTo>
                  <a:lnTo>
                    <a:pt x="33893" y="48894"/>
                  </a:lnTo>
                  <a:lnTo>
                    <a:pt x="35023" y="48453"/>
                  </a:lnTo>
                  <a:lnTo>
                    <a:pt x="36154" y="47929"/>
                  </a:lnTo>
                  <a:lnTo>
                    <a:pt x="37229" y="47378"/>
                  </a:lnTo>
                  <a:lnTo>
                    <a:pt x="38277" y="46771"/>
                  </a:lnTo>
                  <a:lnTo>
                    <a:pt x="39298" y="46109"/>
                  </a:lnTo>
                  <a:lnTo>
                    <a:pt x="40290" y="45420"/>
                  </a:lnTo>
                  <a:lnTo>
                    <a:pt x="41256" y="44647"/>
                  </a:lnTo>
                  <a:lnTo>
                    <a:pt x="42166" y="43875"/>
                  </a:lnTo>
                  <a:lnTo>
                    <a:pt x="43048" y="43020"/>
                  </a:lnTo>
                  <a:lnTo>
                    <a:pt x="43875" y="42166"/>
                  </a:lnTo>
                  <a:lnTo>
                    <a:pt x="44675" y="41228"/>
                  </a:lnTo>
                  <a:lnTo>
                    <a:pt x="45420" y="40290"/>
                  </a:lnTo>
                  <a:lnTo>
                    <a:pt x="46137" y="39298"/>
                  </a:lnTo>
                  <a:lnTo>
                    <a:pt x="46771" y="38277"/>
                  </a:lnTo>
                  <a:lnTo>
                    <a:pt x="47378" y="37229"/>
                  </a:lnTo>
                  <a:lnTo>
                    <a:pt x="47957" y="36126"/>
                  </a:lnTo>
                  <a:lnTo>
                    <a:pt x="48453" y="35023"/>
                  </a:lnTo>
                  <a:lnTo>
                    <a:pt x="48894" y="33865"/>
                  </a:lnTo>
                  <a:lnTo>
                    <a:pt x="49308" y="32707"/>
                  </a:lnTo>
                  <a:lnTo>
                    <a:pt x="49639" y="31493"/>
                  </a:lnTo>
                  <a:lnTo>
                    <a:pt x="49915" y="30280"/>
                  </a:lnTo>
                  <a:lnTo>
                    <a:pt x="50135" y="29039"/>
                  </a:lnTo>
                  <a:lnTo>
                    <a:pt x="50301" y="27771"/>
                  </a:lnTo>
                  <a:lnTo>
                    <a:pt x="50411" y="26502"/>
                  </a:lnTo>
                  <a:lnTo>
                    <a:pt x="50439" y="25206"/>
                  </a:lnTo>
                  <a:lnTo>
                    <a:pt x="50411" y="23910"/>
                  </a:lnTo>
                  <a:lnTo>
                    <a:pt x="50301" y="22641"/>
                  </a:lnTo>
                  <a:lnTo>
                    <a:pt x="50135" y="21373"/>
                  </a:lnTo>
                  <a:lnTo>
                    <a:pt x="49915" y="20132"/>
                  </a:lnTo>
                  <a:lnTo>
                    <a:pt x="49639" y="18918"/>
                  </a:lnTo>
                  <a:lnTo>
                    <a:pt x="49308" y="17733"/>
                  </a:lnTo>
                  <a:lnTo>
                    <a:pt x="48894" y="16547"/>
                  </a:lnTo>
                  <a:lnTo>
                    <a:pt x="48453" y="15416"/>
                  </a:lnTo>
                  <a:lnTo>
                    <a:pt x="47957" y="14286"/>
                  </a:lnTo>
                  <a:lnTo>
                    <a:pt x="47378" y="13210"/>
                  </a:lnTo>
                  <a:lnTo>
                    <a:pt x="46771" y="12135"/>
                  </a:lnTo>
                  <a:lnTo>
                    <a:pt x="46137" y="11114"/>
                  </a:lnTo>
                  <a:lnTo>
                    <a:pt x="45420" y="10121"/>
                  </a:lnTo>
                  <a:lnTo>
                    <a:pt x="44675" y="9184"/>
                  </a:lnTo>
                  <a:lnTo>
                    <a:pt x="43875" y="8274"/>
                  </a:lnTo>
                  <a:lnTo>
                    <a:pt x="43048" y="7391"/>
                  </a:lnTo>
                  <a:lnTo>
                    <a:pt x="42166" y="6564"/>
                  </a:lnTo>
                  <a:lnTo>
                    <a:pt x="41256" y="5764"/>
                  </a:lnTo>
                  <a:lnTo>
                    <a:pt x="40290" y="5020"/>
                  </a:lnTo>
                  <a:lnTo>
                    <a:pt x="39298" y="4303"/>
                  </a:lnTo>
                  <a:lnTo>
                    <a:pt x="38277" y="3641"/>
                  </a:lnTo>
                  <a:lnTo>
                    <a:pt x="37229" y="3034"/>
                  </a:lnTo>
                  <a:lnTo>
                    <a:pt x="36154" y="2483"/>
                  </a:lnTo>
                  <a:lnTo>
                    <a:pt x="35023" y="1986"/>
                  </a:lnTo>
                  <a:lnTo>
                    <a:pt x="33893" y="1518"/>
                  </a:lnTo>
                  <a:lnTo>
                    <a:pt x="32707" y="1131"/>
                  </a:lnTo>
                  <a:lnTo>
                    <a:pt x="31521" y="801"/>
                  </a:lnTo>
                  <a:lnTo>
                    <a:pt x="30308" y="497"/>
                  </a:lnTo>
                  <a:lnTo>
                    <a:pt x="29067" y="277"/>
                  </a:lnTo>
                  <a:lnTo>
                    <a:pt x="27798" y="139"/>
                  </a:lnTo>
                  <a:lnTo>
                    <a:pt x="26530" y="28"/>
                  </a:lnTo>
                  <a:lnTo>
                    <a:pt x="25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1481484" y="3311955"/>
              <a:ext cx="347405" cy="347405"/>
            </a:xfrm>
            <a:custGeom>
              <a:rect b="b" l="l" r="r" t="t"/>
              <a:pathLst>
                <a:path extrusionOk="0" h="28377" w="28377">
                  <a:moveTo>
                    <a:pt x="13458" y="0"/>
                  </a:moveTo>
                  <a:lnTo>
                    <a:pt x="12741" y="56"/>
                  </a:lnTo>
                  <a:lnTo>
                    <a:pt x="12024" y="166"/>
                  </a:lnTo>
                  <a:lnTo>
                    <a:pt x="11335" y="276"/>
                  </a:lnTo>
                  <a:lnTo>
                    <a:pt x="10645" y="442"/>
                  </a:lnTo>
                  <a:lnTo>
                    <a:pt x="9983" y="635"/>
                  </a:lnTo>
                  <a:lnTo>
                    <a:pt x="9321" y="855"/>
                  </a:lnTo>
                  <a:lnTo>
                    <a:pt x="8660" y="1104"/>
                  </a:lnTo>
                  <a:lnTo>
                    <a:pt x="8053" y="1379"/>
                  </a:lnTo>
                  <a:lnTo>
                    <a:pt x="7419" y="1710"/>
                  </a:lnTo>
                  <a:lnTo>
                    <a:pt x="6840" y="2041"/>
                  </a:lnTo>
                  <a:lnTo>
                    <a:pt x="6260" y="2427"/>
                  </a:lnTo>
                  <a:lnTo>
                    <a:pt x="5709" y="2813"/>
                  </a:lnTo>
                  <a:lnTo>
                    <a:pt x="5157" y="3227"/>
                  </a:lnTo>
                  <a:lnTo>
                    <a:pt x="4661" y="3668"/>
                  </a:lnTo>
                  <a:lnTo>
                    <a:pt x="4165" y="4137"/>
                  </a:lnTo>
                  <a:lnTo>
                    <a:pt x="3696" y="4633"/>
                  </a:lnTo>
                  <a:lnTo>
                    <a:pt x="3255" y="5157"/>
                  </a:lnTo>
                  <a:lnTo>
                    <a:pt x="2813" y="5681"/>
                  </a:lnTo>
                  <a:lnTo>
                    <a:pt x="2427" y="6233"/>
                  </a:lnTo>
                  <a:lnTo>
                    <a:pt x="2069" y="6812"/>
                  </a:lnTo>
                  <a:lnTo>
                    <a:pt x="1710" y="7419"/>
                  </a:lnTo>
                  <a:lnTo>
                    <a:pt x="1407" y="8025"/>
                  </a:lnTo>
                  <a:lnTo>
                    <a:pt x="1131" y="8660"/>
                  </a:lnTo>
                  <a:lnTo>
                    <a:pt x="855" y="9294"/>
                  </a:lnTo>
                  <a:lnTo>
                    <a:pt x="635" y="9956"/>
                  </a:lnTo>
                  <a:lnTo>
                    <a:pt x="442" y="10645"/>
                  </a:lnTo>
                  <a:lnTo>
                    <a:pt x="304" y="11307"/>
                  </a:lnTo>
                  <a:lnTo>
                    <a:pt x="166" y="12024"/>
                  </a:lnTo>
                  <a:lnTo>
                    <a:pt x="83" y="12741"/>
                  </a:lnTo>
                  <a:lnTo>
                    <a:pt x="28" y="13458"/>
                  </a:lnTo>
                  <a:lnTo>
                    <a:pt x="1" y="14175"/>
                  </a:lnTo>
                  <a:lnTo>
                    <a:pt x="28" y="14919"/>
                  </a:lnTo>
                  <a:lnTo>
                    <a:pt x="83" y="15636"/>
                  </a:lnTo>
                  <a:lnTo>
                    <a:pt x="166" y="16353"/>
                  </a:lnTo>
                  <a:lnTo>
                    <a:pt x="304" y="17043"/>
                  </a:lnTo>
                  <a:lnTo>
                    <a:pt x="442" y="17732"/>
                  </a:lnTo>
                  <a:lnTo>
                    <a:pt x="635" y="18394"/>
                  </a:lnTo>
                  <a:lnTo>
                    <a:pt x="855" y="19056"/>
                  </a:lnTo>
                  <a:lnTo>
                    <a:pt x="1131" y="19690"/>
                  </a:lnTo>
                  <a:lnTo>
                    <a:pt x="1407" y="20325"/>
                  </a:lnTo>
                  <a:lnTo>
                    <a:pt x="1710" y="20931"/>
                  </a:lnTo>
                  <a:lnTo>
                    <a:pt x="2069" y="21538"/>
                  </a:lnTo>
                  <a:lnTo>
                    <a:pt x="2427" y="22117"/>
                  </a:lnTo>
                  <a:lnTo>
                    <a:pt x="2813" y="22669"/>
                  </a:lnTo>
                  <a:lnTo>
                    <a:pt x="3255" y="23192"/>
                  </a:lnTo>
                  <a:lnTo>
                    <a:pt x="3696" y="23716"/>
                  </a:lnTo>
                  <a:lnTo>
                    <a:pt x="4165" y="24213"/>
                  </a:lnTo>
                  <a:lnTo>
                    <a:pt x="4661" y="24682"/>
                  </a:lnTo>
                  <a:lnTo>
                    <a:pt x="5157" y="25123"/>
                  </a:lnTo>
                  <a:lnTo>
                    <a:pt x="5709" y="25537"/>
                  </a:lnTo>
                  <a:lnTo>
                    <a:pt x="6260" y="25950"/>
                  </a:lnTo>
                  <a:lnTo>
                    <a:pt x="6840" y="26309"/>
                  </a:lnTo>
                  <a:lnTo>
                    <a:pt x="7419" y="26667"/>
                  </a:lnTo>
                  <a:lnTo>
                    <a:pt x="8053" y="26970"/>
                  </a:lnTo>
                  <a:lnTo>
                    <a:pt x="8660" y="27246"/>
                  </a:lnTo>
                  <a:lnTo>
                    <a:pt x="9321" y="27494"/>
                  </a:lnTo>
                  <a:lnTo>
                    <a:pt x="9983" y="27743"/>
                  </a:lnTo>
                  <a:lnTo>
                    <a:pt x="10645" y="27908"/>
                  </a:lnTo>
                  <a:lnTo>
                    <a:pt x="11335" y="28074"/>
                  </a:lnTo>
                  <a:lnTo>
                    <a:pt x="12024" y="28211"/>
                  </a:lnTo>
                  <a:lnTo>
                    <a:pt x="12741" y="28294"/>
                  </a:lnTo>
                  <a:lnTo>
                    <a:pt x="13458" y="28349"/>
                  </a:lnTo>
                  <a:lnTo>
                    <a:pt x="14203" y="28377"/>
                  </a:lnTo>
                  <a:lnTo>
                    <a:pt x="14920" y="28349"/>
                  </a:lnTo>
                  <a:lnTo>
                    <a:pt x="15637" y="28294"/>
                  </a:lnTo>
                  <a:lnTo>
                    <a:pt x="16354" y="28211"/>
                  </a:lnTo>
                  <a:lnTo>
                    <a:pt x="17043" y="28074"/>
                  </a:lnTo>
                  <a:lnTo>
                    <a:pt x="17732" y="27908"/>
                  </a:lnTo>
                  <a:lnTo>
                    <a:pt x="18422" y="27743"/>
                  </a:lnTo>
                  <a:lnTo>
                    <a:pt x="19084" y="27494"/>
                  </a:lnTo>
                  <a:lnTo>
                    <a:pt x="19718" y="27246"/>
                  </a:lnTo>
                  <a:lnTo>
                    <a:pt x="20352" y="26970"/>
                  </a:lnTo>
                  <a:lnTo>
                    <a:pt x="20959" y="26667"/>
                  </a:lnTo>
                  <a:lnTo>
                    <a:pt x="21538" y="26309"/>
                  </a:lnTo>
                  <a:lnTo>
                    <a:pt x="22117" y="25950"/>
                  </a:lnTo>
                  <a:lnTo>
                    <a:pt x="22669" y="25537"/>
                  </a:lnTo>
                  <a:lnTo>
                    <a:pt x="23220" y="25123"/>
                  </a:lnTo>
                  <a:lnTo>
                    <a:pt x="23744" y="24682"/>
                  </a:lnTo>
                  <a:lnTo>
                    <a:pt x="24213" y="24213"/>
                  </a:lnTo>
                  <a:lnTo>
                    <a:pt x="24682" y="23716"/>
                  </a:lnTo>
                  <a:lnTo>
                    <a:pt x="25151" y="23192"/>
                  </a:lnTo>
                  <a:lnTo>
                    <a:pt x="25564" y="22669"/>
                  </a:lnTo>
                  <a:lnTo>
                    <a:pt x="25950" y="22117"/>
                  </a:lnTo>
                  <a:lnTo>
                    <a:pt x="26336" y="21538"/>
                  </a:lnTo>
                  <a:lnTo>
                    <a:pt x="26667" y="20931"/>
                  </a:lnTo>
                  <a:lnTo>
                    <a:pt x="26971" y="20325"/>
                  </a:lnTo>
                  <a:lnTo>
                    <a:pt x="27274" y="19690"/>
                  </a:lnTo>
                  <a:lnTo>
                    <a:pt x="27522" y="19056"/>
                  </a:lnTo>
                  <a:lnTo>
                    <a:pt x="27743" y="18394"/>
                  </a:lnTo>
                  <a:lnTo>
                    <a:pt x="27936" y="17732"/>
                  </a:lnTo>
                  <a:lnTo>
                    <a:pt x="28101" y="17043"/>
                  </a:lnTo>
                  <a:lnTo>
                    <a:pt x="28212" y="16353"/>
                  </a:lnTo>
                  <a:lnTo>
                    <a:pt x="28294" y="15636"/>
                  </a:lnTo>
                  <a:lnTo>
                    <a:pt x="28349" y="14919"/>
                  </a:lnTo>
                  <a:lnTo>
                    <a:pt x="28377" y="14175"/>
                  </a:lnTo>
                  <a:lnTo>
                    <a:pt x="28349" y="13458"/>
                  </a:lnTo>
                  <a:lnTo>
                    <a:pt x="28294" y="12741"/>
                  </a:lnTo>
                  <a:lnTo>
                    <a:pt x="28212" y="12024"/>
                  </a:lnTo>
                  <a:lnTo>
                    <a:pt x="28101" y="11307"/>
                  </a:lnTo>
                  <a:lnTo>
                    <a:pt x="27936" y="10645"/>
                  </a:lnTo>
                  <a:lnTo>
                    <a:pt x="27743" y="9956"/>
                  </a:lnTo>
                  <a:lnTo>
                    <a:pt x="27522" y="9294"/>
                  </a:lnTo>
                  <a:lnTo>
                    <a:pt x="27274" y="8660"/>
                  </a:lnTo>
                  <a:lnTo>
                    <a:pt x="26971" y="8025"/>
                  </a:lnTo>
                  <a:lnTo>
                    <a:pt x="26667" y="7419"/>
                  </a:lnTo>
                  <a:lnTo>
                    <a:pt x="26336" y="6812"/>
                  </a:lnTo>
                  <a:lnTo>
                    <a:pt x="25950" y="6233"/>
                  </a:lnTo>
                  <a:lnTo>
                    <a:pt x="25564" y="5681"/>
                  </a:lnTo>
                  <a:lnTo>
                    <a:pt x="25151" y="5157"/>
                  </a:lnTo>
                  <a:lnTo>
                    <a:pt x="24682" y="4633"/>
                  </a:lnTo>
                  <a:lnTo>
                    <a:pt x="24213" y="4137"/>
                  </a:lnTo>
                  <a:lnTo>
                    <a:pt x="23744" y="3668"/>
                  </a:lnTo>
                  <a:lnTo>
                    <a:pt x="23220" y="3227"/>
                  </a:lnTo>
                  <a:lnTo>
                    <a:pt x="22669" y="2813"/>
                  </a:lnTo>
                  <a:lnTo>
                    <a:pt x="22117" y="2427"/>
                  </a:lnTo>
                  <a:lnTo>
                    <a:pt x="21538" y="2041"/>
                  </a:lnTo>
                  <a:lnTo>
                    <a:pt x="20959" y="1710"/>
                  </a:lnTo>
                  <a:lnTo>
                    <a:pt x="20352" y="1379"/>
                  </a:lnTo>
                  <a:lnTo>
                    <a:pt x="19718" y="1104"/>
                  </a:lnTo>
                  <a:lnTo>
                    <a:pt x="19084" y="855"/>
                  </a:lnTo>
                  <a:lnTo>
                    <a:pt x="18422" y="635"/>
                  </a:lnTo>
                  <a:lnTo>
                    <a:pt x="17732" y="442"/>
                  </a:lnTo>
                  <a:lnTo>
                    <a:pt x="17043" y="276"/>
                  </a:lnTo>
                  <a:lnTo>
                    <a:pt x="16354" y="166"/>
                  </a:lnTo>
                  <a:lnTo>
                    <a:pt x="15637" y="56"/>
                  </a:lnTo>
                  <a:lnTo>
                    <a:pt x="14920" y="0"/>
                  </a:lnTo>
                  <a:close/>
                </a:path>
              </a:pathLst>
            </a:custGeom>
            <a:solidFill>
              <a:srgbClr val="E3E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1469670" y="3299798"/>
              <a:ext cx="371376" cy="371388"/>
            </a:xfrm>
            <a:custGeom>
              <a:rect b="b" l="l" r="r" t="t"/>
              <a:pathLst>
                <a:path extrusionOk="0" h="30336" w="30335">
                  <a:moveTo>
                    <a:pt x="15168" y="1959"/>
                  </a:moveTo>
                  <a:lnTo>
                    <a:pt x="15829" y="1986"/>
                  </a:lnTo>
                  <a:lnTo>
                    <a:pt x="16519" y="2041"/>
                  </a:lnTo>
                  <a:lnTo>
                    <a:pt x="17153" y="2124"/>
                  </a:lnTo>
                  <a:lnTo>
                    <a:pt x="17815" y="2234"/>
                  </a:lnTo>
                  <a:lnTo>
                    <a:pt x="18449" y="2372"/>
                  </a:lnTo>
                  <a:lnTo>
                    <a:pt x="19083" y="2565"/>
                  </a:lnTo>
                  <a:lnTo>
                    <a:pt x="19690" y="2758"/>
                  </a:lnTo>
                  <a:lnTo>
                    <a:pt x="20297" y="3007"/>
                  </a:lnTo>
                  <a:lnTo>
                    <a:pt x="20876" y="3255"/>
                  </a:lnTo>
                  <a:lnTo>
                    <a:pt x="21455" y="3558"/>
                  </a:lnTo>
                  <a:lnTo>
                    <a:pt x="22007" y="3889"/>
                  </a:lnTo>
                  <a:lnTo>
                    <a:pt x="22531" y="4220"/>
                  </a:lnTo>
                  <a:lnTo>
                    <a:pt x="23055" y="4578"/>
                  </a:lnTo>
                  <a:lnTo>
                    <a:pt x="23551" y="4992"/>
                  </a:lnTo>
                  <a:lnTo>
                    <a:pt x="24020" y="5406"/>
                  </a:lnTo>
                  <a:lnTo>
                    <a:pt x="24489" y="5847"/>
                  </a:lnTo>
                  <a:lnTo>
                    <a:pt x="24930" y="6288"/>
                  </a:lnTo>
                  <a:lnTo>
                    <a:pt x="25343" y="6785"/>
                  </a:lnTo>
                  <a:lnTo>
                    <a:pt x="25729" y="7281"/>
                  </a:lnTo>
                  <a:lnTo>
                    <a:pt x="26116" y="7805"/>
                  </a:lnTo>
                  <a:lnTo>
                    <a:pt x="26446" y="8329"/>
                  </a:lnTo>
                  <a:lnTo>
                    <a:pt x="26777" y="8880"/>
                  </a:lnTo>
                  <a:lnTo>
                    <a:pt x="27053" y="9460"/>
                  </a:lnTo>
                  <a:lnTo>
                    <a:pt x="27329" y="10039"/>
                  </a:lnTo>
                  <a:lnTo>
                    <a:pt x="27550" y="10645"/>
                  </a:lnTo>
                  <a:lnTo>
                    <a:pt x="27770" y="11252"/>
                  </a:lnTo>
                  <a:lnTo>
                    <a:pt x="27936" y="11886"/>
                  </a:lnTo>
                  <a:lnTo>
                    <a:pt x="28101" y="12521"/>
                  </a:lnTo>
                  <a:lnTo>
                    <a:pt x="28211" y="13155"/>
                  </a:lnTo>
                  <a:lnTo>
                    <a:pt x="28294" y="13817"/>
                  </a:lnTo>
                  <a:lnTo>
                    <a:pt x="28349" y="14506"/>
                  </a:lnTo>
                  <a:lnTo>
                    <a:pt x="28377" y="15168"/>
                  </a:lnTo>
                  <a:lnTo>
                    <a:pt x="28349" y="15857"/>
                  </a:lnTo>
                  <a:lnTo>
                    <a:pt x="28294" y="16519"/>
                  </a:lnTo>
                  <a:lnTo>
                    <a:pt x="28211" y="17181"/>
                  </a:lnTo>
                  <a:lnTo>
                    <a:pt x="28101" y="17843"/>
                  </a:lnTo>
                  <a:lnTo>
                    <a:pt x="27936" y="18477"/>
                  </a:lnTo>
                  <a:lnTo>
                    <a:pt x="27770" y="19084"/>
                  </a:lnTo>
                  <a:lnTo>
                    <a:pt x="27550" y="19718"/>
                  </a:lnTo>
                  <a:lnTo>
                    <a:pt x="27329" y="20297"/>
                  </a:lnTo>
                  <a:lnTo>
                    <a:pt x="27053" y="20904"/>
                  </a:lnTo>
                  <a:lnTo>
                    <a:pt x="26777" y="21455"/>
                  </a:lnTo>
                  <a:lnTo>
                    <a:pt x="26446" y="22007"/>
                  </a:lnTo>
                  <a:lnTo>
                    <a:pt x="26116" y="22558"/>
                  </a:lnTo>
                  <a:lnTo>
                    <a:pt x="25729" y="23082"/>
                  </a:lnTo>
                  <a:lnTo>
                    <a:pt x="25343" y="23579"/>
                  </a:lnTo>
                  <a:lnTo>
                    <a:pt x="24930" y="24048"/>
                  </a:lnTo>
                  <a:lnTo>
                    <a:pt x="24489" y="24516"/>
                  </a:lnTo>
                  <a:lnTo>
                    <a:pt x="24020" y="24958"/>
                  </a:lnTo>
                  <a:lnTo>
                    <a:pt x="23551" y="25371"/>
                  </a:lnTo>
                  <a:lnTo>
                    <a:pt x="23055" y="25757"/>
                  </a:lnTo>
                  <a:lnTo>
                    <a:pt x="22531" y="26116"/>
                  </a:lnTo>
                  <a:lnTo>
                    <a:pt x="22007" y="26474"/>
                  </a:lnTo>
                  <a:lnTo>
                    <a:pt x="21455" y="26778"/>
                  </a:lnTo>
                  <a:lnTo>
                    <a:pt x="20876" y="27081"/>
                  </a:lnTo>
                  <a:lnTo>
                    <a:pt x="20297" y="27329"/>
                  </a:lnTo>
                  <a:lnTo>
                    <a:pt x="19690" y="27577"/>
                  </a:lnTo>
                  <a:lnTo>
                    <a:pt x="19083" y="27798"/>
                  </a:lnTo>
                  <a:lnTo>
                    <a:pt x="18449" y="27963"/>
                  </a:lnTo>
                  <a:lnTo>
                    <a:pt x="17815" y="28101"/>
                  </a:lnTo>
                  <a:lnTo>
                    <a:pt x="17153" y="28239"/>
                  </a:lnTo>
                  <a:lnTo>
                    <a:pt x="16519" y="28322"/>
                  </a:lnTo>
                  <a:lnTo>
                    <a:pt x="15829" y="28377"/>
                  </a:lnTo>
                  <a:lnTo>
                    <a:pt x="14478" y="28377"/>
                  </a:lnTo>
                  <a:lnTo>
                    <a:pt x="13816" y="28322"/>
                  </a:lnTo>
                  <a:lnTo>
                    <a:pt x="13154" y="28239"/>
                  </a:lnTo>
                  <a:lnTo>
                    <a:pt x="12493" y="28101"/>
                  </a:lnTo>
                  <a:lnTo>
                    <a:pt x="11858" y="27963"/>
                  </a:lnTo>
                  <a:lnTo>
                    <a:pt x="11224" y="27798"/>
                  </a:lnTo>
                  <a:lnTo>
                    <a:pt x="10617" y="27577"/>
                  </a:lnTo>
                  <a:lnTo>
                    <a:pt x="10011" y="27329"/>
                  </a:lnTo>
                  <a:lnTo>
                    <a:pt x="9432" y="27081"/>
                  </a:lnTo>
                  <a:lnTo>
                    <a:pt x="8852" y="26778"/>
                  </a:lnTo>
                  <a:lnTo>
                    <a:pt x="8301" y="26474"/>
                  </a:lnTo>
                  <a:lnTo>
                    <a:pt x="7777" y="26116"/>
                  </a:lnTo>
                  <a:lnTo>
                    <a:pt x="7253" y="25757"/>
                  </a:lnTo>
                  <a:lnTo>
                    <a:pt x="6757" y="25371"/>
                  </a:lnTo>
                  <a:lnTo>
                    <a:pt x="6288" y="24958"/>
                  </a:lnTo>
                  <a:lnTo>
                    <a:pt x="5819" y="24516"/>
                  </a:lnTo>
                  <a:lnTo>
                    <a:pt x="5378" y="24048"/>
                  </a:lnTo>
                  <a:lnTo>
                    <a:pt x="4964" y="23579"/>
                  </a:lnTo>
                  <a:lnTo>
                    <a:pt x="4578" y="23082"/>
                  </a:lnTo>
                  <a:lnTo>
                    <a:pt x="4220" y="22558"/>
                  </a:lnTo>
                  <a:lnTo>
                    <a:pt x="3861" y="22007"/>
                  </a:lnTo>
                  <a:lnTo>
                    <a:pt x="3558" y="21455"/>
                  </a:lnTo>
                  <a:lnTo>
                    <a:pt x="3254" y="20904"/>
                  </a:lnTo>
                  <a:lnTo>
                    <a:pt x="2979" y="20297"/>
                  </a:lnTo>
                  <a:lnTo>
                    <a:pt x="2758" y="19718"/>
                  </a:lnTo>
                  <a:lnTo>
                    <a:pt x="2537" y="19084"/>
                  </a:lnTo>
                  <a:lnTo>
                    <a:pt x="2372" y="18477"/>
                  </a:lnTo>
                  <a:lnTo>
                    <a:pt x="2207" y="17843"/>
                  </a:lnTo>
                  <a:lnTo>
                    <a:pt x="2096" y="17181"/>
                  </a:lnTo>
                  <a:lnTo>
                    <a:pt x="2013" y="16519"/>
                  </a:lnTo>
                  <a:lnTo>
                    <a:pt x="1958" y="15857"/>
                  </a:lnTo>
                  <a:lnTo>
                    <a:pt x="1958" y="15168"/>
                  </a:lnTo>
                  <a:lnTo>
                    <a:pt x="1958" y="14506"/>
                  </a:lnTo>
                  <a:lnTo>
                    <a:pt x="2013" y="13817"/>
                  </a:lnTo>
                  <a:lnTo>
                    <a:pt x="2096" y="13155"/>
                  </a:lnTo>
                  <a:lnTo>
                    <a:pt x="2207" y="12521"/>
                  </a:lnTo>
                  <a:lnTo>
                    <a:pt x="2372" y="11886"/>
                  </a:lnTo>
                  <a:lnTo>
                    <a:pt x="2537" y="11252"/>
                  </a:lnTo>
                  <a:lnTo>
                    <a:pt x="2758" y="10645"/>
                  </a:lnTo>
                  <a:lnTo>
                    <a:pt x="2979" y="10039"/>
                  </a:lnTo>
                  <a:lnTo>
                    <a:pt x="3254" y="9460"/>
                  </a:lnTo>
                  <a:lnTo>
                    <a:pt x="3558" y="8880"/>
                  </a:lnTo>
                  <a:lnTo>
                    <a:pt x="3861" y="8329"/>
                  </a:lnTo>
                  <a:lnTo>
                    <a:pt x="4220" y="7805"/>
                  </a:lnTo>
                  <a:lnTo>
                    <a:pt x="4578" y="7281"/>
                  </a:lnTo>
                  <a:lnTo>
                    <a:pt x="4964" y="6785"/>
                  </a:lnTo>
                  <a:lnTo>
                    <a:pt x="5378" y="6288"/>
                  </a:lnTo>
                  <a:lnTo>
                    <a:pt x="5819" y="5847"/>
                  </a:lnTo>
                  <a:lnTo>
                    <a:pt x="6288" y="5406"/>
                  </a:lnTo>
                  <a:lnTo>
                    <a:pt x="6757" y="4992"/>
                  </a:lnTo>
                  <a:lnTo>
                    <a:pt x="7253" y="4578"/>
                  </a:lnTo>
                  <a:lnTo>
                    <a:pt x="7777" y="4220"/>
                  </a:lnTo>
                  <a:lnTo>
                    <a:pt x="8301" y="3889"/>
                  </a:lnTo>
                  <a:lnTo>
                    <a:pt x="8852" y="3558"/>
                  </a:lnTo>
                  <a:lnTo>
                    <a:pt x="9432" y="3255"/>
                  </a:lnTo>
                  <a:lnTo>
                    <a:pt x="10011" y="3007"/>
                  </a:lnTo>
                  <a:lnTo>
                    <a:pt x="10617" y="2758"/>
                  </a:lnTo>
                  <a:lnTo>
                    <a:pt x="11224" y="2565"/>
                  </a:lnTo>
                  <a:lnTo>
                    <a:pt x="11858" y="2372"/>
                  </a:lnTo>
                  <a:lnTo>
                    <a:pt x="12493" y="2234"/>
                  </a:lnTo>
                  <a:lnTo>
                    <a:pt x="13154" y="2124"/>
                  </a:lnTo>
                  <a:lnTo>
                    <a:pt x="13816" y="2041"/>
                  </a:lnTo>
                  <a:lnTo>
                    <a:pt x="14478" y="1986"/>
                  </a:lnTo>
                  <a:lnTo>
                    <a:pt x="15168" y="1959"/>
                  </a:lnTo>
                  <a:close/>
                  <a:moveTo>
                    <a:pt x="15168" y="1"/>
                  </a:moveTo>
                  <a:lnTo>
                    <a:pt x="14368" y="28"/>
                  </a:lnTo>
                  <a:lnTo>
                    <a:pt x="13596" y="83"/>
                  </a:lnTo>
                  <a:lnTo>
                    <a:pt x="12851" y="194"/>
                  </a:lnTo>
                  <a:lnTo>
                    <a:pt x="12107" y="304"/>
                  </a:lnTo>
                  <a:lnTo>
                    <a:pt x="11362" y="470"/>
                  </a:lnTo>
                  <a:lnTo>
                    <a:pt x="10645" y="690"/>
                  </a:lnTo>
                  <a:lnTo>
                    <a:pt x="9956" y="938"/>
                  </a:lnTo>
                  <a:lnTo>
                    <a:pt x="9266" y="1187"/>
                  </a:lnTo>
                  <a:lnTo>
                    <a:pt x="8577" y="1490"/>
                  </a:lnTo>
                  <a:lnTo>
                    <a:pt x="7942" y="1848"/>
                  </a:lnTo>
                  <a:lnTo>
                    <a:pt x="7308" y="2207"/>
                  </a:lnTo>
                  <a:lnTo>
                    <a:pt x="6674" y="2593"/>
                  </a:lnTo>
                  <a:lnTo>
                    <a:pt x="6095" y="3034"/>
                  </a:lnTo>
                  <a:lnTo>
                    <a:pt x="5516" y="3475"/>
                  </a:lnTo>
                  <a:lnTo>
                    <a:pt x="4964" y="3944"/>
                  </a:lnTo>
                  <a:lnTo>
                    <a:pt x="4440" y="4441"/>
                  </a:lnTo>
                  <a:lnTo>
                    <a:pt x="3944" y="4992"/>
                  </a:lnTo>
                  <a:lnTo>
                    <a:pt x="3447" y="5544"/>
                  </a:lnTo>
                  <a:lnTo>
                    <a:pt x="3006" y="6095"/>
                  </a:lnTo>
                  <a:lnTo>
                    <a:pt x="2593" y="6702"/>
                  </a:lnTo>
                  <a:lnTo>
                    <a:pt x="2179" y="7309"/>
                  </a:lnTo>
                  <a:lnTo>
                    <a:pt x="1820" y="7943"/>
                  </a:lnTo>
                  <a:lnTo>
                    <a:pt x="1490" y="8605"/>
                  </a:lnTo>
                  <a:lnTo>
                    <a:pt x="1186" y="9266"/>
                  </a:lnTo>
                  <a:lnTo>
                    <a:pt x="910" y="9956"/>
                  </a:lnTo>
                  <a:lnTo>
                    <a:pt x="662" y="10673"/>
                  </a:lnTo>
                  <a:lnTo>
                    <a:pt x="469" y="11390"/>
                  </a:lnTo>
                  <a:lnTo>
                    <a:pt x="304" y="12107"/>
                  </a:lnTo>
                  <a:lnTo>
                    <a:pt x="166" y="12851"/>
                  </a:lnTo>
                  <a:lnTo>
                    <a:pt x="56" y="13624"/>
                  </a:lnTo>
                  <a:lnTo>
                    <a:pt x="0" y="14396"/>
                  </a:lnTo>
                  <a:lnTo>
                    <a:pt x="0" y="15168"/>
                  </a:lnTo>
                  <a:lnTo>
                    <a:pt x="0" y="15940"/>
                  </a:lnTo>
                  <a:lnTo>
                    <a:pt x="56" y="16712"/>
                  </a:lnTo>
                  <a:lnTo>
                    <a:pt x="166" y="17484"/>
                  </a:lnTo>
                  <a:lnTo>
                    <a:pt x="304" y="18229"/>
                  </a:lnTo>
                  <a:lnTo>
                    <a:pt x="469" y="18946"/>
                  </a:lnTo>
                  <a:lnTo>
                    <a:pt x="662" y="19690"/>
                  </a:lnTo>
                  <a:lnTo>
                    <a:pt x="910" y="20380"/>
                  </a:lnTo>
                  <a:lnTo>
                    <a:pt x="1186" y="21069"/>
                  </a:lnTo>
                  <a:lnTo>
                    <a:pt x="1490" y="21731"/>
                  </a:lnTo>
                  <a:lnTo>
                    <a:pt x="1820" y="22393"/>
                  </a:lnTo>
                  <a:lnTo>
                    <a:pt x="2179" y="23027"/>
                  </a:lnTo>
                  <a:lnTo>
                    <a:pt x="2593" y="23634"/>
                  </a:lnTo>
                  <a:lnTo>
                    <a:pt x="3006" y="24241"/>
                  </a:lnTo>
                  <a:lnTo>
                    <a:pt x="3447" y="24820"/>
                  </a:lnTo>
                  <a:lnTo>
                    <a:pt x="3944" y="25371"/>
                  </a:lnTo>
                  <a:lnTo>
                    <a:pt x="4440" y="25895"/>
                  </a:lnTo>
                  <a:lnTo>
                    <a:pt x="4964" y="26392"/>
                  </a:lnTo>
                  <a:lnTo>
                    <a:pt x="5516" y="26860"/>
                  </a:lnTo>
                  <a:lnTo>
                    <a:pt x="6095" y="27329"/>
                  </a:lnTo>
                  <a:lnTo>
                    <a:pt x="6674" y="27743"/>
                  </a:lnTo>
                  <a:lnTo>
                    <a:pt x="7308" y="28129"/>
                  </a:lnTo>
                  <a:lnTo>
                    <a:pt x="7942" y="28515"/>
                  </a:lnTo>
                  <a:lnTo>
                    <a:pt x="8577" y="28846"/>
                  </a:lnTo>
                  <a:lnTo>
                    <a:pt x="9266" y="29149"/>
                  </a:lnTo>
                  <a:lnTo>
                    <a:pt x="9956" y="29425"/>
                  </a:lnTo>
                  <a:lnTo>
                    <a:pt x="10645" y="29646"/>
                  </a:lnTo>
                  <a:lnTo>
                    <a:pt x="11362" y="29866"/>
                  </a:lnTo>
                  <a:lnTo>
                    <a:pt x="12107" y="30032"/>
                  </a:lnTo>
                  <a:lnTo>
                    <a:pt x="12851" y="30170"/>
                  </a:lnTo>
                  <a:lnTo>
                    <a:pt x="13596" y="30252"/>
                  </a:lnTo>
                  <a:lnTo>
                    <a:pt x="14368" y="30308"/>
                  </a:lnTo>
                  <a:lnTo>
                    <a:pt x="15168" y="30335"/>
                  </a:lnTo>
                  <a:lnTo>
                    <a:pt x="15940" y="30308"/>
                  </a:lnTo>
                  <a:lnTo>
                    <a:pt x="16712" y="30252"/>
                  </a:lnTo>
                  <a:lnTo>
                    <a:pt x="17456" y="30170"/>
                  </a:lnTo>
                  <a:lnTo>
                    <a:pt x="18201" y="30032"/>
                  </a:lnTo>
                  <a:lnTo>
                    <a:pt x="18946" y="29866"/>
                  </a:lnTo>
                  <a:lnTo>
                    <a:pt x="19663" y="29646"/>
                  </a:lnTo>
                  <a:lnTo>
                    <a:pt x="20380" y="29425"/>
                  </a:lnTo>
                  <a:lnTo>
                    <a:pt x="21041" y="29149"/>
                  </a:lnTo>
                  <a:lnTo>
                    <a:pt x="21731" y="28846"/>
                  </a:lnTo>
                  <a:lnTo>
                    <a:pt x="22393" y="28515"/>
                  </a:lnTo>
                  <a:lnTo>
                    <a:pt x="23027" y="28129"/>
                  </a:lnTo>
                  <a:lnTo>
                    <a:pt x="23634" y="27743"/>
                  </a:lnTo>
                  <a:lnTo>
                    <a:pt x="24213" y="27329"/>
                  </a:lnTo>
                  <a:lnTo>
                    <a:pt x="24792" y="26860"/>
                  </a:lnTo>
                  <a:lnTo>
                    <a:pt x="25343" y="26392"/>
                  </a:lnTo>
                  <a:lnTo>
                    <a:pt x="25867" y="25895"/>
                  </a:lnTo>
                  <a:lnTo>
                    <a:pt x="26391" y="25371"/>
                  </a:lnTo>
                  <a:lnTo>
                    <a:pt x="26860" y="24820"/>
                  </a:lnTo>
                  <a:lnTo>
                    <a:pt x="27301" y="24241"/>
                  </a:lnTo>
                  <a:lnTo>
                    <a:pt x="27743" y="23634"/>
                  </a:lnTo>
                  <a:lnTo>
                    <a:pt x="28129" y="23027"/>
                  </a:lnTo>
                  <a:lnTo>
                    <a:pt x="28487" y="22393"/>
                  </a:lnTo>
                  <a:lnTo>
                    <a:pt x="28818" y="21731"/>
                  </a:lnTo>
                  <a:lnTo>
                    <a:pt x="29121" y="21069"/>
                  </a:lnTo>
                  <a:lnTo>
                    <a:pt x="29397" y="20380"/>
                  </a:lnTo>
                  <a:lnTo>
                    <a:pt x="29645" y="19690"/>
                  </a:lnTo>
                  <a:lnTo>
                    <a:pt x="29838" y="18946"/>
                  </a:lnTo>
                  <a:lnTo>
                    <a:pt x="30004" y="18229"/>
                  </a:lnTo>
                  <a:lnTo>
                    <a:pt x="30142" y="17484"/>
                  </a:lnTo>
                  <a:lnTo>
                    <a:pt x="30252" y="16712"/>
                  </a:lnTo>
                  <a:lnTo>
                    <a:pt x="30307" y="15940"/>
                  </a:lnTo>
                  <a:lnTo>
                    <a:pt x="30335" y="15168"/>
                  </a:lnTo>
                  <a:lnTo>
                    <a:pt x="30307" y="14396"/>
                  </a:lnTo>
                  <a:lnTo>
                    <a:pt x="30252" y="13624"/>
                  </a:lnTo>
                  <a:lnTo>
                    <a:pt x="30142" y="12851"/>
                  </a:lnTo>
                  <a:lnTo>
                    <a:pt x="30004" y="12107"/>
                  </a:lnTo>
                  <a:lnTo>
                    <a:pt x="29838" y="11390"/>
                  </a:lnTo>
                  <a:lnTo>
                    <a:pt x="29645" y="10673"/>
                  </a:lnTo>
                  <a:lnTo>
                    <a:pt x="29397" y="9956"/>
                  </a:lnTo>
                  <a:lnTo>
                    <a:pt x="29121" y="9266"/>
                  </a:lnTo>
                  <a:lnTo>
                    <a:pt x="28818" y="8605"/>
                  </a:lnTo>
                  <a:lnTo>
                    <a:pt x="28487" y="7943"/>
                  </a:lnTo>
                  <a:lnTo>
                    <a:pt x="28129" y="7309"/>
                  </a:lnTo>
                  <a:lnTo>
                    <a:pt x="27743" y="6702"/>
                  </a:lnTo>
                  <a:lnTo>
                    <a:pt x="27301" y="6095"/>
                  </a:lnTo>
                  <a:lnTo>
                    <a:pt x="26860" y="5544"/>
                  </a:lnTo>
                  <a:lnTo>
                    <a:pt x="26391" y="4992"/>
                  </a:lnTo>
                  <a:lnTo>
                    <a:pt x="25867" y="4441"/>
                  </a:lnTo>
                  <a:lnTo>
                    <a:pt x="25343" y="3944"/>
                  </a:lnTo>
                  <a:lnTo>
                    <a:pt x="24792" y="3475"/>
                  </a:lnTo>
                  <a:lnTo>
                    <a:pt x="24213" y="3034"/>
                  </a:lnTo>
                  <a:lnTo>
                    <a:pt x="23634" y="2593"/>
                  </a:lnTo>
                  <a:lnTo>
                    <a:pt x="23027" y="2207"/>
                  </a:lnTo>
                  <a:lnTo>
                    <a:pt x="22393" y="1848"/>
                  </a:lnTo>
                  <a:lnTo>
                    <a:pt x="21731" y="1490"/>
                  </a:lnTo>
                  <a:lnTo>
                    <a:pt x="21041" y="1187"/>
                  </a:lnTo>
                  <a:lnTo>
                    <a:pt x="20380" y="938"/>
                  </a:lnTo>
                  <a:lnTo>
                    <a:pt x="19663" y="690"/>
                  </a:lnTo>
                  <a:lnTo>
                    <a:pt x="18946" y="470"/>
                  </a:lnTo>
                  <a:lnTo>
                    <a:pt x="18201" y="304"/>
                  </a:lnTo>
                  <a:lnTo>
                    <a:pt x="17456" y="194"/>
                  </a:lnTo>
                  <a:lnTo>
                    <a:pt x="16712" y="83"/>
                  </a:lnTo>
                  <a:lnTo>
                    <a:pt x="15940" y="2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1570279" y="3400750"/>
              <a:ext cx="169828" cy="169485"/>
            </a:xfrm>
            <a:custGeom>
              <a:rect b="b" l="l" r="r" t="t"/>
              <a:pathLst>
                <a:path extrusionOk="0" h="13844" w="13872">
                  <a:moveTo>
                    <a:pt x="6591" y="0"/>
                  </a:moveTo>
                  <a:lnTo>
                    <a:pt x="6233" y="28"/>
                  </a:lnTo>
                  <a:lnTo>
                    <a:pt x="5874" y="83"/>
                  </a:lnTo>
                  <a:lnTo>
                    <a:pt x="5543" y="138"/>
                  </a:lnTo>
                  <a:lnTo>
                    <a:pt x="5212" y="221"/>
                  </a:lnTo>
                  <a:lnTo>
                    <a:pt x="4881" y="303"/>
                  </a:lnTo>
                  <a:lnTo>
                    <a:pt x="4550" y="414"/>
                  </a:lnTo>
                  <a:lnTo>
                    <a:pt x="4247" y="552"/>
                  </a:lnTo>
                  <a:lnTo>
                    <a:pt x="3640" y="827"/>
                  </a:lnTo>
                  <a:lnTo>
                    <a:pt x="3061" y="1186"/>
                  </a:lnTo>
                  <a:lnTo>
                    <a:pt x="2537" y="1572"/>
                  </a:lnTo>
                  <a:lnTo>
                    <a:pt x="2041" y="2013"/>
                  </a:lnTo>
                  <a:lnTo>
                    <a:pt x="1600" y="2510"/>
                  </a:lnTo>
                  <a:lnTo>
                    <a:pt x="1186" y="3061"/>
                  </a:lnTo>
                  <a:lnTo>
                    <a:pt x="855" y="3613"/>
                  </a:lnTo>
                  <a:lnTo>
                    <a:pt x="552" y="4219"/>
                  </a:lnTo>
                  <a:lnTo>
                    <a:pt x="441" y="4550"/>
                  </a:lnTo>
                  <a:lnTo>
                    <a:pt x="331" y="4854"/>
                  </a:lnTo>
                  <a:lnTo>
                    <a:pt x="221" y="5185"/>
                  </a:lnTo>
                  <a:lnTo>
                    <a:pt x="138" y="5543"/>
                  </a:lnTo>
                  <a:lnTo>
                    <a:pt x="83" y="5874"/>
                  </a:lnTo>
                  <a:lnTo>
                    <a:pt x="55" y="6205"/>
                  </a:lnTo>
                  <a:lnTo>
                    <a:pt x="28" y="6563"/>
                  </a:lnTo>
                  <a:lnTo>
                    <a:pt x="0" y="6922"/>
                  </a:lnTo>
                  <a:lnTo>
                    <a:pt x="28" y="7280"/>
                  </a:lnTo>
                  <a:lnTo>
                    <a:pt x="55" y="7639"/>
                  </a:lnTo>
                  <a:lnTo>
                    <a:pt x="83" y="7970"/>
                  </a:lnTo>
                  <a:lnTo>
                    <a:pt x="138" y="8328"/>
                  </a:lnTo>
                  <a:lnTo>
                    <a:pt x="221" y="8659"/>
                  </a:lnTo>
                  <a:lnTo>
                    <a:pt x="331" y="8990"/>
                  </a:lnTo>
                  <a:lnTo>
                    <a:pt x="441" y="9321"/>
                  </a:lnTo>
                  <a:lnTo>
                    <a:pt x="552" y="9624"/>
                  </a:lnTo>
                  <a:lnTo>
                    <a:pt x="855" y="10231"/>
                  </a:lnTo>
                  <a:lnTo>
                    <a:pt x="1186" y="10810"/>
                  </a:lnTo>
                  <a:lnTo>
                    <a:pt x="1600" y="11334"/>
                  </a:lnTo>
                  <a:lnTo>
                    <a:pt x="2041" y="11831"/>
                  </a:lnTo>
                  <a:lnTo>
                    <a:pt x="2537" y="12272"/>
                  </a:lnTo>
                  <a:lnTo>
                    <a:pt x="3061" y="12685"/>
                  </a:lnTo>
                  <a:lnTo>
                    <a:pt x="3640" y="13016"/>
                  </a:lnTo>
                  <a:lnTo>
                    <a:pt x="4247" y="13320"/>
                  </a:lnTo>
                  <a:lnTo>
                    <a:pt x="4550" y="13430"/>
                  </a:lnTo>
                  <a:lnTo>
                    <a:pt x="4881" y="13540"/>
                  </a:lnTo>
                  <a:lnTo>
                    <a:pt x="5212" y="13651"/>
                  </a:lnTo>
                  <a:lnTo>
                    <a:pt x="5543" y="13706"/>
                  </a:lnTo>
                  <a:lnTo>
                    <a:pt x="5874" y="13789"/>
                  </a:lnTo>
                  <a:lnTo>
                    <a:pt x="6233" y="13816"/>
                  </a:lnTo>
                  <a:lnTo>
                    <a:pt x="6591" y="13844"/>
                  </a:lnTo>
                  <a:lnTo>
                    <a:pt x="7308" y="13844"/>
                  </a:lnTo>
                  <a:lnTo>
                    <a:pt x="7639" y="13816"/>
                  </a:lnTo>
                  <a:lnTo>
                    <a:pt x="7997" y="13789"/>
                  </a:lnTo>
                  <a:lnTo>
                    <a:pt x="8328" y="13706"/>
                  </a:lnTo>
                  <a:lnTo>
                    <a:pt x="8659" y="13651"/>
                  </a:lnTo>
                  <a:lnTo>
                    <a:pt x="8990" y="13540"/>
                  </a:lnTo>
                  <a:lnTo>
                    <a:pt x="9321" y="13430"/>
                  </a:lnTo>
                  <a:lnTo>
                    <a:pt x="9625" y="13320"/>
                  </a:lnTo>
                  <a:lnTo>
                    <a:pt x="10231" y="13016"/>
                  </a:lnTo>
                  <a:lnTo>
                    <a:pt x="10810" y="12685"/>
                  </a:lnTo>
                  <a:lnTo>
                    <a:pt x="11334" y="12272"/>
                  </a:lnTo>
                  <a:lnTo>
                    <a:pt x="11831" y="11831"/>
                  </a:lnTo>
                  <a:lnTo>
                    <a:pt x="12299" y="11334"/>
                  </a:lnTo>
                  <a:lnTo>
                    <a:pt x="12686" y="10810"/>
                  </a:lnTo>
                  <a:lnTo>
                    <a:pt x="13044" y="10231"/>
                  </a:lnTo>
                  <a:lnTo>
                    <a:pt x="13320" y="9624"/>
                  </a:lnTo>
                  <a:lnTo>
                    <a:pt x="13458" y="9321"/>
                  </a:lnTo>
                  <a:lnTo>
                    <a:pt x="13568" y="8990"/>
                  </a:lnTo>
                  <a:lnTo>
                    <a:pt x="13651" y="8659"/>
                  </a:lnTo>
                  <a:lnTo>
                    <a:pt x="13733" y="8328"/>
                  </a:lnTo>
                  <a:lnTo>
                    <a:pt x="13789" y="7970"/>
                  </a:lnTo>
                  <a:lnTo>
                    <a:pt x="13844" y="7639"/>
                  </a:lnTo>
                  <a:lnTo>
                    <a:pt x="13871" y="7280"/>
                  </a:lnTo>
                  <a:lnTo>
                    <a:pt x="13871" y="6922"/>
                  </a:lnTo>
                  <a:lnTo>
                    <a:pt x="13871" y="6563"/>
                  </a:lnTo>
                  <a:lnTo>
                    <a:pt x="13844" y="6205"/>
                  </a:lnTo>
                  <a:lnTo>
                    <a:pt x="13789" y="5874"/>
                  </a:lnTo>
                  <a:lnTo>
                    <a:pt x="13733" y="5543"/>
                  </a:lnTo>
                  <a:lnTo>
                    <a:pt x="13651" y="5185"/>
                  </a:lnTo>
                  <a:lnTo>
                    <a:pt x="13568" y="4854"/>
                  </a:lnTo>
                  <a:lnTo>
                    <a:pt x="13458" y="4550"/>
                  </a:lnTo>
                  <a:lnTo>
                    <a:pt x="13320" y="4219"/>
                  </a:lnTo>
                  <a:lnTo>
                    <a:pt x="13044" y="3613"/>
                  </a:lnTo>
                  <a:lnTo>
                    <a:pt x="12686" y="3061"/>
                  </a:lnTo>
                  <a:lnTo>
                    <a:pt x="12299" y="2510"/>
                  </a:lnTo>
                  <a:lnTo>
                    <a:pt x="11831" y="2013"/>
                  </a:lnTo>
                  <a:lnTo>
                    <a:pt x="11334" y="1572"/>
                  </a:lnTo>
                  <a:lnTo>
                    <a:pt x="10810" y="1186"/>
                  </a:lnTo>
                  <a:lnTo>
                    <a:pt x="10231" y="827"/>
                  </a:lnTo>
                  <a:lnTo>
                    <a:pt x="9625" y="552"/>
                  </a:lnTo>
                  <a:lnTo>
                    <a:pt x="9321" y="414"/>
                  </a:lnTo>
                  <a:lnTo>
                    <a:pt x="8990" y="303"/>
                  </a:lnTo>
                  <a:lnTo>
                    <a:pt x="8659" y="221"/>
                  </a:lnTo>
                  <a:lnTo>
                    <a:pt x="8328" y="138"/>
                  </a:lnTo>
                  <a:lnTo>
                    <a:pt x="7997" y="83"/>
                  </a:lnTo>
                  <a:lnTo>
                    <a:pt x="7639" y="28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1558796" y="3388924"/>
              <a:ext cx="193125" cy="193125"/>
            </a:xfrm>
            <a:custGeom>
              <a:rect b="b" l="l" r="r" t="t"/>
              <a:pathLst>
                <a:path extrusionOk="0" h="15775" w="15775">
                  <a:moveTo>
                    <a:pt x="7888" y="1931"/>
                  </a:moveTo>
                  <a:lnTo>
                    <a:pt x="8494" y="1959"/>
                  </a:lnTo>
                  <a:lnTo>
                    <a:pt x="9073" y="2042"/>
                  </a:lnTo>
                  <a:lnTo>
                    <a:pt x="9652" y="2180"/>
                  </a:lnTo>
                  <a:lnTo>
                    <a:pt x="10204" y="2400"/>
                  </a:lnTo>
                  <a:lnTo>
                    <a:pt x="10728" y="2648"/>
                  </a:lnTo>
                  <a:lnTo>
                    <a:pt x="11224" y="2952"/>
                  </a:lnTo>
                  <a:lnTo>
                    <a:pt x="11666" y="3283"/>
                  </a:lnTo>
                  <a:lnTo>
                    <a:pt x="12107" y="3669"/>
                  </a:lnTo>
                  <a:lnTo>
                    <a:pt x="12493" y="4082"/>
                  </a:lnTo>
                  <a:lnTo>
                    <a:pt x="12824" y="4551"/>
                  </a:lnTo>
                  <a:lnTo>
                    <a:pt x="13127" y="5048"/>
                  </a:lnTo>
                  <a:lnTo>
                    <a:pt x="13375" y="5571"/>
                  </a:lnTo>
                  <a:lnTo>
                    <a:pt x="13568" y="6123"/>
                  </a:lnTo>
                  <a:lnTo>
                    <a:pt x="13734" y="6702"/>
                  </a:lnTo>
                  <a:lnTo>
                    <a:pt x="13817" y="7281"/>
                  </a:lnTo>
                  <a:lnTo>
                    <a:pt x="13844" y="7888"/>
                  </a:lnTo>
                  <a:lnTo>
                    <a:pt x="13817" y="8495"/>
                  </a:lnTo>
                  <a:lnTo>
                    <a:pt x="13734" y="9101"/>
                  </a:lnTo>
                  <a:lnTo>
                    <a:pt x="13568" y="9653"/>
                  </a:lnTo>
                  <a:lnTo>
                    <a:pt x="13375" y="10204"/>
                  </a:lnTo>
                  <a:lnTo>
                    <a:pt x="13127" y="10728"/>
                  </a:lnTo>
                  <a:lnTo>
                    <a:pt x="12824" y="11225"/>
                  </a:lnTo>
                  <a:lnTo>
                    <a:pt x="12493" y="11693"/>
                  </a:lnTo>
                  <a:lnTo>
                    <a:pt x="12107" y="12107"/>
                  </a:lnTo>
                  <a:lnTo>
                    <a:pt x="11666" y="12493"/>
                  </a:lnTo>
                  <a:lnTo>
                    <a:pt x="11224" y="12852"/>
                  </a:lnTo>
                  <a:lnTo>
                    <a:pt x="10728" y="13127"/>
                  </a:lnTo>
                  <a:lnTo>
                    <a:pt x="10204" y="13403"/>
                  </a:lnTo>
                  <a:lnTo>
                    <a:pt x="9652" y="13596"/>
                  </a:lnTo>
                  <a:lnTo>
                    <a:pt x="9073" y="13734"/>
                  </a:lnTo>
                  <a:lnTo>
                    <a:pt x="8494" y="13844"/>
                  </a:lnTo>
                  <a:lnTo>
                    <a:pt x="7888" y="13872"/>
                  </a:lnTo>
                  <a:lnTo>
                    <a:pt x="7281" y="13844"/>
                  </a:lnTo>
                  <a:lnTo>
                    <a:pt x="6674" y="13734"/>
                  </a:lnTo>
                  <a:lnTo>
                    <a:pt x="6095" y="13596"/>
                  </a:lnTo>
                  <a:lnTo>
                    <a:pt x="5544" y="13403"/>
                  </a:lnTo>
                  <a:lnTo>
                    <a:pt x="5020" y="13127"/>
                  </a:lnTo>
                  <a:lnTo>
                    <a:pt x="4551" y="12852"/>
                  </a:lnTo>
                  <a:lnTo>
                    <a:pt x="4082" y="12493"/>
                  </a:lnTo>
                  <a:lnTo>
                    <a:pt x="3668" y="12107"/>
                  </a:lnTo>
                  <a:lnTo>
                    <a:pt x="3282" y="11693"/>
                  </a:lnTo>
                  <a:lnTo>
                    <a:pt x="2924" y="11225"/>
                  </a:lnTo>
                  <a:lnTo>
                    <a:pt x="2620" y="10728"/>
                  </a:lnTo>
                  <a:lnTo>
                    <a:pt x="2372" y="10204"/>
                  </a:lnTo>
                  <a:lnTo>
                    <a:pt x="2179" y="9653"/>
                  </a:lnTo>
                  <a:lnTo>
                    <a:pt x="2041" y="9101"/>
                  </a:lnTo>
                  <a:lnTo>
                    <a:pt x="1931" y="8495"/>
                  </a:lnTo>
                  <a:lnTo>
                    <a:pt x="1903" y="7888"/>
                  </a:lnTo>
                  <a:lnTo>
                    <a:pt x="1931" y="7281"/>
                  </a:lnTo>
                  <a:lnTo>
                    <a:pt x="2041" y="6702"/>
                  </a:lnTo>
                  <a:lnTo>
                    <a:pt x="2179" y="6123"/>
                  </a:lnTo>
                  <a:lnTo>
                    <a:pt x="2372" y="5571"/>
                  </a:lnTo>
                  <a:lnTo>
                    <a:pt x="2620" y="5048"/>
                  </a:lnTo>
                  <a:lnTo>
                    <a:pt x="2924" y="4551"/>
                  </a:lnTo>
                  <a:lnTo>
                    <a:pt x="3282" y="4082"/>
                  </a:lnTo>
                  <a:lnTo>
                    <a:pt x="3668" y="3669"/>
                  </a:lnTo>
                  <a:lnTo>
                    <a:pt x="4082" y="3283"/>
                  </a:lnTo>
                  <a:lnTo>
                    <a:pt x="4551" y="2952"/>
                  </a:lnTo>
                  <a:lnTo>
                    <a:pt x="5020" y="2648"/>
                  </a:lnTo>
                  <a:lnTo>
                    <a:pt x="5544" y="2400"/>
                  </a:lnTo>
                  <a:lnTo>
                    <a:pt x="6095" y="2180"/>
                  </a:lnTo>
                  <a:lnTo>
                    <a:pt x="6674" y="2042"/>
                  </a:lnTo>
                  <a:lnTo>
                    <a:pt x="7281" y="1959"/>
                  </a:lnTo>
                  <a:lnTo>
                    <a:pt x="7888" y="1931"/>
                  </a:lnTo>
                  <a:close/>
                  <a:moveTo>
                    <a:pt x="7474" y="1"/>
                  </a:moveTo>
                  <a:lnTo>
                    <a:pt x="7060" y="56"/>
                  </a:lnTo>
                  <a:lnTo>
                    <a:pt x="6674" y="84"/>
                  </a:lnTo>
                  <a:lnTo>
                    <a:pt x="6288" y="166"/>
                  </a:lnTo>
                  <a:lnTo>
                    <a:pt x="5902" y="249"/>
                  </a:lnTo>
                  <a:lnTo>
                    <a:pt x="5544" y="359"/>
                  </a:lnTo>
                  <a:lnTo>
                    <a:pt x="5157" y="470"/>
                  </a:lnTo>
                  <a:lnTo>
                    <a:pt x="4799" y="635"/>
                  </a:lnTo>
                  <a:lnTo>
                    <a:pt x="4468" y="773"/>
                  </a:lnTo>
                  <a:lnTo>
                    <a:pt x="4110" y="966"/>
                  </a:lnTo>
                  <a:lnTo>
                    <a:pt x="3779" y="1159"/>
                  </a:lnTo>
                  <a:lnTo>
                    <a:pt x="3475" y="1352"/>
                  </a:lnTo>
                  <a:lnTo>
                    <a:pt x="3172" y="1573"/>
                  </a:lnTo>
                  <a:lnTo>
                    <a:pt x="2869" y="1793"/>
                  </a:lnTo>
                  <a:lnTo>
                    <a:pt x="2565" y="2042"/>
                  </a:lnTo>
                  <a:lnTo>
                    <a:pt x="2289" y="2317"/>
                  </a:lnTo>
                  <a:lnTo>
                    <a:pt x="2041" y="2593"/>
                  </a:lnTo>
                  <a:lnTo>
                    <a:pt x="1793" y="2869"/>
                  </a:lnTo>
                  <a:lnTo>
                    <a:pt x="1545" y="3172"/>
                  </a:lnTo>
                  <a:lnTo>
                    <a:pt x="1324" y="3476"/>
                  </a:lnTo>
                  <a:lnTo>
                    <a:pt x="1131" y="3807"/>
                  </a:lnTo>
                  <a:lnTo>
                    <a:pt x="938" y="4137"/>
                  </a:lnTo>
                  <a:lnTo>
                    <a:pt x="773" y="4468"/>
                  </a:lnTo>
                  <a:lnTo>
                    <a:pt x="607" y="4827"/>
                  </a:lnTo>
                  <a:lnTo>
                    <a:pt x="469" y="5185"/>
                  </a:lnTo>
                  <a:lnTo>
                    <a:pt x="332" y="5544"/>
                  </a:lnTo>
                  <a:lnTo>
                    <a:pt x="249" y="5930"/>
                  </a:lnTo>
                  <a:lnTo>
                    <a:pt x="139" y="6316"/>
                  </a:lnTo>
                  <a:lnTo>
                    <a:pt x="83" y="6702"/>
                  </a:lnTo>
                  <a:lnTo>
                    <a:pt x="28" y="7088"/>
                  </a:lnTo>
                  <a:lnTo>
                    <a:pt x="1" y="7474"/>
                  </a:lnTo>
                  <a:lnTo>
                    <a:pt x="1" y="7888"/>
                  </a:lnTo>
                  <a:lnTo>
                    <a:pt x="1" y="8302"/>
                  </a:lnTo>
                  <a:lnTo>
                    <a:pt x="28" y="8688"/>
                  </a:lnTo>
                  <a:lnTo>
                    <a:pt x="83" y="9101"/>
                  </a:lnTo>
                  <a:lnTo>
                    <a:pt x="139" y="9487"/>
                  </a:lnTo>
                  <a:lnTo>
                    <a:pt x="249" y="9873"/>
                  </a:lnTo>
                  <a:lnTo>
                    <a:pt x="332" y="10232"/>
                  </a:lnTo>
                  <a:lnTo>
                    <a:pt x="469" y="10590"/>
                  </a:lnTo>
                  <a:lnTo>
                    <a:pt x="607" y="10949"/>
                  </a:lnTo>
                  <a:lnTo>
                    <a:pt x="773" y="11307"/>
                  </a:lnTo>
                  <a:lnTo>
                    <a:pt x="938" y="11638"/>
                  </a:lnTo>
                  <a:lnTo>
                    <a:pt x="1131" y="11969"/>
                  </a:lnTo>
                  <a:lnTo>
                    <a:pt x="1324" y="12300"/>
                  </a:lnTo>
                  <a:lnTo>
                    <a:pt x="1545" y="12604"/>
                  </a:lnTo>
                  <a:lnTo>
                    <a:pt x="1793" y="12907"/>
                  </a:lnTo>
                  <a:lnTo>
                    <a:pt x="2041" y="13183"/>
                  </a:lnTo>
                  <a:lnTo>
                    <a:pt x="2289" y="13458"/>
                  </a:lnTo>
                  <a:lnTo>
                    <a:pt x="2565" y="13734"/>
                  </a:lnTo>
                  <a:lnTo>
                    <a:pt x="2869" y="13982"/>
                  </a:lnTo>
                  <a:lnTo>
                    <a:pt x="3172" y="14203"/>
                  </a:lnTo>
                  <a:lnTo>
                    <a:pt x="3475" y="14424"/>
                  </a:lnTo>
                  <a:lnTo>
                    <a:pt x="3779" y="14644"/>
                  </a:lnTo>
                  <a:lnTo>
                    <a:pt x="4110" y="14837"/>
                  </a:lnTo>
                  <a:lnTo>
                    <a:pt x="4468" y="15003"/>
                  </a:lnTo>
                  <a:lnTo>
                    <a:pt x="4799" y="15168"/>
                  </a:lnTo>
                  <a:lnTo>
                    <a:pt x="5157" y="15306"/>
                  </a:lnTo>
                  <a:lnTo>
                    <a:pt x="5544" y="15416"/>
                  </a:lnTo>
                  <a:lnTo>
                    <a:pt x="5902" y="15527"/>
                  </a:lnTo>
                  <a:lnTo>
                    <a:pt x="6288" y="15609"/>
                  </a:lnTo>
                  <a:lnTo>
                    <a:pt x="6674" y="15692"/>
                  </a:lnTo>
                  <a:lnTo>
                    <a:pt x="7060" y="15747"/>
                  </a:lnTo>
                  <a:lnTo>
                    <a:pt x="7474" y="15775"/>
                  </a:lnTo>
                  <a:lnTo>
                    <a:pt x="8274" y="15775"/>
                  </a:lnTo>
                  <a:lnTo>
                    <a:pt x="8687" y="15747"/>
                  </a:lnTo>
                  <a:lnTo>
                    <a:pt x="9073" y="15692"/>
                  </a:lnTo>
                  <a:lnTo>
                    <a:pt x="9459" y="15609"/>
                  </a:lnTo>
                  <a:lnTo>
                    <a:pt x="9846" y="15527"/>
                  </a:lnTo>
                  <a:lnTo>
                    <a:pt x="10232" y="15416"/>
                  </a:lnTo>
                  <a:lnTo>
                    <a:pt x="10590" y="15306"/>
                  </a:lnTo>
                  <a:lnTo>
                    <a:pt x="10949" y="15168"/>
                  </a:lnTo>
                  <a:lnTo>
                    <a:pt x="11307" y="15003"/>
                  </a:lnTo>
                  <a:lnTo>
                    <a:pt x="11638" y="14837"/>
                  </a:lnTo>
                  <a:lnTo>
                    <a:pt x="11969" y="14644"/>
                  </a:lnTo>
                  <a:lnTo>
                    <a:pt x="12272" y="14424"/>
                  </a:lnTo>
                  <a:lnTo>
                    <a:pt x="12603" y="14203"/>
                  </a:lnTo>
                  <a:lnTo>
                    <a:pt x="12879" y="13982"/>
                  </a:lnTo>
                  <a:lnTo>
                    <a:pt x="13182" y="13734"/>
                  </a:lnTo>
                  <a:lnTo>
                    <a:pt x="13458" y="13458"/>
                  </a:lnTo>
                  <a:lnTo>
                    <a:pt x="13706" y="13183"/>
                  </a:lnTo>
                  <a:lnTo>
                    <a:pt x="13954" y="12907"/>
                  </a:lnTo>
                  <a:lnTo>
                    <a:pt x="14203" y="12604"/>
                  </a:lnTo>
                  <a:lnTo>
                    <a:pt x="14423" y="12300"/>
                  </a:lnTo>
                  <a:lnTo>
                    <a:pt x="14616" y="11969"/>
                  </a:lnTo>
                  <a:lnTo>
                    <a:pt x="14809" y="11638"/>
                  </a:lnTo>
                  <a:lnTo>
                    <a:pt x="14975" y="11307"/>
                  </a:lnTo>
                  <a:lnTo>
                    <a:pt x="15140" y="10949"/>
                  </a:lnTo>
                  <a:lnTo>
                    <a:pt x="15278" y="10590"/>
                  </a:lnTo>
                  <a:lnTo>
                    <a:pt x="15416" y="10232"/>
                  </a:lnTo>
                  <a:lnTo>
                    <a:pt x="15526" y="9873"/>
                  </a:lnTo>
                  <a:lnTo>
                    <a:pt x="15609" y="9487"/>
                  </a:lnTo>
                  <a:lnTo>
                    <a:pt x="15664" y="9101"/>
                  </a:lnTo>
                  <a:lnTo>
                    <a:pt x="15719" y="8688"/>
                  </a:lnTo>
                  <a:lnTo>
                    <a:pt x="15747" y="8302"/>
                  </a:lnTo>
                  <a:lnTo>
                    <a:pt x="15775" y="7888"/>
                  </a:lnTo>
                  <a:lnTo>
                    <a:pt x="15747" y="7474"/>
                  </a:lnTo>
                  <a:lnTo>
                    <a:pt x="15719" y="7088"/>
                  </a:lnTo>
                  <a:lnTo>
                    <a:pt x="15664" y="6702"/>
                  </a:lnTo>
                  <a:lnTo>
                    <a:pt x="15609" y="6316"/>
                  </a:lnTo>
                  <a:lnTo>
                    <a:pt x="15526" y="5930"/>
                  </a:lnTo>
                  <a:lnTo>
                    <a:pt x="15416" y="5544"/>
                  </a:lnTo>
                  <a:lnTo>
                    <a:pt x="15278" y="5185"/>
                  </a:lnTo>
                  <a:lnTo>
                    <a:pt x="15140" y="4827"/>
                  </a:lnTo>
                  <a:lnTo>
                    <a:pt x="14975" y="4468"/>
                  </a:lnTo>
                  <a:lnTo>
                    <a:pt x="14809" y="4137"/>
                  </a:lnTo>
                  <a:lnTo>
                    <a:pt x="14616" y="3807"/>
                  </a:lnTo>
                  <a:lnTo>
                    <a:pt x="14423" y="3476"/>
                  </a:lnTo>
                  <a:lnTo>
                    <a:pt x="14203" y="3172"/>
                  </a:lnTo>
                  <a:lnTo>
                    <a:pt x="13954" y="2869"/>
                  </a:lnTo>
                  <a:lnTo>
                    <a:pt x="13706" y="2593"/>
                  </a:lnTo>
                  <a:lnTo>
                    <a:pt x="13458" y="2317"/>
                  </a:lnTo>
                  <a:lnTo>
                    <a:pt x="13182" y="2042"/>
                  </a:lnTo>
                  <a:lnTo>
                    <a:pt x="12879" y="1793"/>
                  </a:lnTo>
                  <a:lnTo>
                    <a:pt x="12603" y="1573"/>
                  </a:lnTo>
                  <a:lnTo>
                    <a:pt x="12272" y="1352"/>
                  </a:lnTo>
                  <a:lnTo>
                    <a:pt x="11969" y="1159"/>
                  </a:lnTo>
                  <a:lnTo>
                    <a:pt x="11638" y="966"/>
                  </a:lnTo>
                  <a:lnTo>
                    <a:pt x="11307" y="773"/>
                  </a:lnTo>
                  <a:lnTo>
                    <a:pt x="10949" y="635"/>
                  </a:lnTo>
                  <a:lnTo>
                    <a:pt x="10590" y="470"/>
                  </a:lnTo>
                  <a:lnTo>
                    <a:pt x="10232" y="359"/>
                  </a:lnTo>
                  <a:lnTo>
                    <a:pt x="9846" y="249"/>
                  </a:lnTo>
                  <a:lnTo>
                    <a:pt x="9459" y="166"/>
                  </a:lnTo>
                  <a:lnTo>
                    <a:pt x="9073" y="84"/>
                  </a:lnTo>
                  <a:lnTo>
                    <a:pt x="8687" y="56"/>
                  </a:lnTo>
                  <a:lnTo>
                    <a:pt x="8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1810648" y="3294742"/>
              <a:ext cx="95565" cy="274477"/>
            </a:xfrm>
            <a:custGeom>
              <a:rect b="b" l="l" r="r" t="t"/>
              <a:pathLst>
                <a:path extrusionOk="0" h="22420" w="7806">
                  <a:moveTo>
                    <a:pt x="856" y="0"/>
                  </a:moveTo>
                  <a:lnTo>
                    <a:pt x="690" y="28"/>
                  </a:lnTo>
                  <a:lnTo>
                    <a:pt x="525" y="83"/>
                  </a:lnTo>
                  <a:lnTo>
                    <a:pt x="387" y="193"/>
                  </a:lnTo>
                  <a:lnTo>
                    <a:pt x="249" y="303"/>
                  </a:lnTo>
                  <a:lnTo>
                    <a:pt x="166" y="469"/>
                  </a:lnTo>
                  <a:lnTo>
                    <a:pt x="84" y="634"/>
                  </a:lnTo>
                  <a:lnTo>
                    <a:pt x="28" y="800"/>
                  </a:lnTo>
                  <a:lnTo>
                    <a:pt x="1" y="965"/>
                  </a:lnTo>
                  <a:lnTo>
                    <a:pt x="28" y="1158"/>
                  </a:lnTo>
                  <a:lnTo>
                    <a:pt x="56" y="1351"/>
                  </a:lnTo>
                  <a:lnTo>
                    <a:pt x="139" y="1517"/>
                  </a:lnTo>
                  <a:lnTo>
                    <a:pt x="277" y="1682"/>
                  </a:lnTo>
                  <a:lnTo>
                    <a:pt x="442" y="1820"/>
                  </a:lnTo>
                  <a:lnTo>
                    <a:pt x="994" y="2234"/>
                  </a:lnTo>
                  <a:lnTo>
                    <a:pt x="1518" y="2675"/>
                  </a:lnTo>
                  <a:lnTo>
                    <a:pt x="2014" y="3116"/>
                  </a:lnTo>
                  <a:lnTo>
                    <a:pt x="2483" y="3613"/>
                  </a:lnTo>
                  <a:lnTo>
                    <a:pt x="2896" y="4109"/>
                  </a:lnTo>
                  <a:lnTo>
                    <a:pt x="3282" y="4633"/>
                  </a:lnTo>
                  <a:lnTo>
                    <a:pt x="3669" y="5184"/>
                  </a:lnTo>
                  <a:lnTo>
                    <a:pt x="3999" y="5736"/>
                  </a:lnTo>
                  <a:lnTo>
                    <a:pt x="4303" y="6315"/>
                  </a:lnTo>
                  <a:lnTo>
                    <a:pt x="4579" y="6894"/>
                  </a:lnTo>
                  <a:lnTo>
                    <a:pt x="4827" y="7501"/>
                  </a:lnTo>
                  <a:lnTo>
                    <a:pt x="5047" y="8135"/>
                  </a:lnTo>
                  <a:lnTo>
                    <a:pt x="5240" y="8769"/>
                  </a:lnTo>
                  <a:lnTo>
                    <a:pt x="5406" y="9404"/>
                  </a:lnTo>
                  <a:lnTo>
                    <a:pt x="5544" y="10038"/>
                  </a:lnTo>
                  <a:lnTo>
                    <a:pt x="5682" y="10700"/>
                  </a:lnTo>
                  <a:lnTo>
                    <a:pt x="5764" y="11362"/>
                  </a:lnTo>
                  <a:lnTo>
                    <a:pt x="5820" y="12024"/>
                  </a:lnTo>
                  <a:lnTo>
                    <a:pt x="5875" y="12713"/>
                  </a:lnTo>
                  <a:lnTo>
                    <a:pt x="5902" y="13375"/>
                  </a:lnTo>
                  <a:lnTo>
                    <a:pt x="5902" y="14064"/>
                  </a:lnTo>
                  <a:lnTo>
                    <a:pt x="5875" y="14726"/>
                  </a:lnTo>
                  <a:lnTo>
                    <a:pt x="5847" y="15415"/>
                  </a:lnTo>
                  <a:lnTo>
                    <a:pt x="5792" y="16077"/>
                  </a:lnTo>
                  <a:lnTo>
                    <a:pt x="5709" y="16739"/>
                  </a:lnTo>
                  <a:lnTo>
                    <a:pt x="5627" y="17401"/>
                  </a:lnTo>
                  <a:lnTo>
                    <a:pt x="5516" y="18063"/>
                  </a:lnTo>
                  <a:lnTo>
                    <a:pt x="5378" y="18725"/>
                  </a:lnTo>
                  <a:lnTo>
                    <a:pt x="5213" y="19386"/>
                  </a:lnTo>
                  <a:lnTo>
                    <a:pt x="5047" y="20021"/>
                  </a:lnTo>
                  <a:lnTo>
                    <a:pt x="4882" y="20627"/>
                  </a:lnTo>
                  <a:lnTo>
                    <a:pt x="4689" y="21262"/>
                  </a:lnTo>
                  <a:lnTo>
                    <a:pt x="4634" y="21455"/>
                  </a:lnTo>
                  <a:lnTo>
                    <a:pt x="4634" y="21648"/>
                  </a:lnTo>
                  <a:lnTo>
                    <a:pt x="4689" y="21841"/>
                  </a:lnTo>
                  <a:lnTo>
                    <a:pt x="4744" y="21979"/>
                  </a:lnTo>
                  <a:lnTo>
                    <a:pt x="4854" y="22117"/>
                  </a:lnTo>
                  <a:lnTo>
                    <a:pt x="4992" y="22227"/>
                  </a:lnTo>
                  <a:lnTo>
                    <a:pt x="5158" y="22310"/>
                  </a:lnTo>
                  <a:lnTo>
                    <a:pt x="5323" y="22392"/>
                  </a:lnTo>
                  <a:lnTo>
                    <a:pt x="5489" y="22420"/>
                  </a:lnTo>
                  <a:lnTo>
                    <a:pt x="5682" y="22420"/>
                  </a:lnTo>
                  <a:lnTo>
                    <a:pt x="5847" y="22392"/>
                  </a:lnTo>
                  <a:lnTo>
                    <a:pt x="6040" y="22337"/>
                  </a:lnTo>
                  <a:lnTo>
                    <a:pt x="6178" y="22254"/>
                  </a:lnTo>
                  <a:lnTo>
                    <a:pt x="6316" y="22117"/>
                  </a:lnTo>
                  <a:lnTo>
                    <a:pt x="6454" y="21951"/>
                  </a:lnTo>
                  <a:lnTo>
                    <a:pt x="6537" y="21758"/>
                  </a:lnTo>
                  <a:lnTo>
                    <a:pt x="6757" y="21069"/>
                  </a:lnTo>
                  <a:lnTo>
                    <a:pt x="6950" y="20352"/>
                  </a:lnTo>
                  <a:lnTo>
                    <a:pt x="7143" y="19635"/>
                  </a:lnTo>
                  <a:lnTo>
                    <a:pt x="7309" y="18918"/>
                  </a:lnTo>
                  <a:lnTo>
                    <a:pt x="7447" y="18173"/>
                  </a:lnTo>
                  <a:lnTo>
                    <a:pt x="7557" y="17429"/>
                  </a:lnTo>
                  <a:lnTo>
                    <a:pt x="7667" y="16684"/>
                  </a:lnTo>
                  <a:lnTo>
                    <a:pt x="7722" y="15939"/>
                  </a:lnTo>
                  <a:lnTo>
                    <a:pt x="7777" y="15195"/>
                  </a:lnTo>
                  <a:lnTo>
                    <a:pt x="7805" y="14450"/>
                  </a:lnTo>
                  <a:lnTo>
                    <a:pt x="7805" y="13678"/>
                  </a:lnTo>
                  <a:lnTo>
                    <a:pt x="7805" y="12934"/>
                  </a:lnTo>
                  <a:lnTo>
                    <a:pt x="7750" y="12189"/>
                  </a:lnTo>
                  <a:lnTo>
                    <a:pt x="7695" y="11444"/>
                  </a:lnTo>
                  <a:lnTo>
                    <a:pt x="7584" y="10700"/>
                  </a:lnTo>
                  <a:lnTo>
                    <a:pt x="7474" y="9983"/>
                  </a:lnTo>
                  <a:lnTo>
                    <a:pt x="7309" y="9266"/>
                  </a:lnTo>
                  <a:lnTo>
                    <a:pt x="7143" y="8549"/>
                  </a:lnTo>
                  <a:lnTo>
                    <a:pt x="6923" y="7832"/>
                  </a:lnTo>
                  <a:lnTo>
                    <a:pt x="6702" y="7142"/>
                  </a:lnTo>
                  <a:lnTo>
                    <a:pt x="6426" y="6453"/>
                  </a:lnTo>
                  <a:lnTo>
                    <a:pt x="6123" y="5791"/>
                  </a:lnTo>
                  <a:lnTo>
                    <a:pt x="5820" y="5157"/>
                  </a:lnTo>
                  <a:lnTo>
                    <a:pt x="5461" y="4523"/>
                  </a:lnTo>
                  <a:lnTo>
                    <a:pt x="5047" y="3888"/>
                  </a:lnTo>
                  <a:lnTo>
                    <a:pt x="4634" y="3282"/>
                  </a:lnTo>
                  <a:lnTo>
                    <a:pt x="4193" y="2703"/>
                  </a:lnTo>
                  <a:lnTo>
                    <a:pt x="3696" y="2151"/>
                  </a:lnTo>
                  <a:lnTo>
                    <a:pt x="3172" y="1627"/>
                  </a:lnTo>
                  <a:lnTo>
                    <a:pt x="2621" y="1103"/>
                  </a:lnTo>
                  <a:lnTo>
                    <a:pt x="2042" y="607"/>
                  </a:lnTo>
                  <a:lnTo>
                    <a:pt x="1407" y="166"/>
                  </a:lnTo>
                  <a:lnTo>
                    <a:pt x="1214" y="55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1833946" y="3587105"/>
              <a:ext cx="30741" cy="32761"/>
            </a:xfrm>
            <a:custGeom>
              <a:rect b="b" l="l" r="r" t="t"/>
              <a:pathLst>
                <a:path extrusionOk="0" h="2676" w="2511">
                  <a:moveTo>
                    <a:pt x="773" y="0"/>
                  </a:moveTo>
                  <a:lnTo>
                    <a:pt x="607" y="83"/>
                  </a:lnTo>
                  <a:lnTo>
                    <a:pt x="442" y="138"/>
                  </a:lnTo>
                  <a:lnTo>
                    <a:pt x="304" y="276"/>
                  </a:lnTo>
                  <a:lnTo>
                    <a:pt x="139" y="469"/>
                  </a:lnTo>
                  <a:lnTo>
                    <a:pt x="83" y="580"/>
                  </a:lnTo>
                  <a:lnTo>
                    <a:pt x="56" y="690"/>
                  </a:lnTo>
                  <a:lnTo>
                    <a:pt x="28" y="828"/>
                  </a:lnTo>
                  <a:lnTo>
                    <a:pt x="1" y="938"/>
                  </a:lnTo>
                  <a:lnTo>
                    <a:pt x="56" y="1214"/>
                  </a:lnTo>
                  <a:lnTo>
                    <a:pt x="139" y="1434"/>
                  </a:lnTo>
                  <a:lnTo>
                    <a:pt x="304" y="1628"/>
                  </a:lnTo>
                  <a:lnTo>
                    <a:pt x="580" y="1958"/>
                  </a:lnTo>
                  <a:lnTo>
                    <a:pt x="580" y="1958"/>
                  </a:lnTo>
                  <a:lnTo>
                    <a:pt x="414" y="1765"/>
                  </a:lnTo>
                  <a:lnTo>
                    <a:pt x="414" y="1765"/>
                  </a:lnTo>
                  <a:lnTo>
                    <a:pt x="718" y="2207"/>
                  </a:lnTo>
                  <a:lnTo>
                    <a:pt x="828" y="2372"/>
                  </a:lnTo>
                  <a:lnTo>
                    <a:pt x="966" y="2482"/>
                  </a:lnTo>
                  <a:lnTo>
                    <a:pt x="1131" y="2593"/>
                  </a:lnTo>
                  <a:lnTo>
                    <a:pt x="1297" y="2648"/>
                  </a:lnTo>
                  <a:lnTo>
                    <a:pt x="1490" y="2675"/>
                  </a:lnTo>
                  <a:lnTo>
                    <a:pt x="1683" y="2675"/>
                  </a:lnTo>
                  <a:lnTo>
                    <a:pt x="1876" y="2648"/>
                  </a:lnTo>
                  <a:lnTo>
                    <a:pt x="2041" y="2565"/>
                  </a:lnTo>
                  <a:lnTo>
                    <a:pt x="2234" y="2400"/>
                  </a:lnTo>
                  <a:lnTo>
                    <a:pt x="2372" y="2207"/>
                  </a:lnTo>
                  <a:lnTo>
                    <a:pt x="2483" y="1986"/>
                  </a:lnTo>
                  <a:lnTo>
                    <a:pt x="2510" y="1738"/>
                  </a:lnTo>
                  <a:lnTo>
                    <a:pt x="2510" y="1600"/>
                  </a:lnTo>
                  <a:lnTo>
                    <a:pt x="2483" y="1490"/>
                  </a:lnTo>
                  <a:lnTo>
                    <a:pt x="2455" y="1352"/>
                  </a:lnTo>
                  <a:lnTo>
                    <a:pt x="2372" y="1241"/>
                  </a:lnTo>
                  <a:lnTo>
                    <a:pt x="2096" y="828"/>
                  </a:lnTo>
                  <a:lnTo>
                    <a:pt x="1876" y="552"/>
                  </a:lnTo>
                  <a:lnTo>
                    <a:pt x="1655" y="276"/>
                  </a:lnTo>
                  <a:lnTo>
                    <a:pt x="1517" y="138"/>
                  </a:lnTo>
                  <a:lnTo>
                    <a:pt x="1352" y="83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1817406" y="3618164"/>
              <a:ext cx="27362" cy="26003"/>
            </a:xfrm>
            <a:custGeom>
              <a:rect b="b" l="l" r="r" t="t"/>
              <a:pathLst>
                <a:path extrusionOk="0" h="2124" w="2235">
                  <a:moveTo>
                    <a:pt x="1278" y="203"/>
                  </a:moveTo>
                  <a:lnTo>
                    <a:pt x="1462" y="221"/>
                  </a:lnTo>
                  <a:lnTo>
                    <a:pt x="1407" y="221"/>
                  </a:lnTo>
                  <a:lnTo>
                    <a:pt x="1278" y="203"/>
                  </a:lnTo>
                  <a:close/>
                  <a:moveTo>
                    <a:pt x="883" y="1"/>
                  </a:moveTo>
                  <a:lnTo>
                    <a:pt x="690" y="28"/>
                  </a:lnTo>
                  <a:lnTo>
                    <a:pt x="524" y="83"/>
                  </a:lnTo>
                  <a:lnTo>
                    <a:pt x="359" y="194"/>
                  </a:lnTo>
                  <a:lnTo>
                    <a:pt x="221" y="304"/>
                  </a:lnTo>
                  <a:lnTo>
                    <a:pt x="138" y="469"/>
                  </a:lnTo>
                  <a:lnTo>
                    <a:pt x="28" y="690"/>
                  </a:lnTo>
                  <a:lnTo>
                    <a:pt x="0" y="828"/>
                  </a:lnTo>
                  <a:lnTo>
                    <a:pt x="0" y="938"/>
                  </a:lnTo>
                  <a:lnTo>
                    <a:pt x="0" y="1076"/>
                  </a:lnTo>
                  <a:lnTo>
                    <a:pt x="28" y="1214"/>
                  </a:lnTo>
                  <a:lnTo>
                    <a:pt x="138" y="1435"/>
                  </a:lnTo>
                  <a:lnTo>
                    <a:pt x="276" y="1628"/>
                  </a:lnTo>
                  <a:lnTo>
                    <a:pt x="389" y="1708"/>
                  </a:lnTo>
                  <a:lnTo>
                    <a:pt x="389" y="1708"/>
                  </a:lnTo>
                  <a:lnTo>
                    <a:pt x="469" y="1821"/>
                  </a:lnTo>
                  <a:lnTo>
                    <a:pt x="662" y="1986"/>
                  </a:lnTo>
                  <a:lnTo>
                    <a:pt x="883" y="2069"/>
                  </a:lnTo>
                  <a:lnTo>
                    <a:pt x="938" y="2069"/>
                  </a:lnTo>
                  <a:lnTo>
                    <a:pt x="1214" y="2124"/>
                  </a:lnTo>
                  <a:lnTo>
                    <a:pt x="1241" y="2124"/>
                  </a:lnTo>
                  <a:lnTo>
                    <a:pt x="1517" y="2069"/>
                  </a:lnTo>
                  <a:lnTo>
                    <a:pt x="1738" y="1986"/>
                  </a:lnTo>
                  <a:lnTo>
                    <a:pt x="1958" y="1821"/>
                  </a:lnTo>
                  <a:lnTo>
                    <a:pt x="2096" y="1628"/>
                  </a:lnTo>
                  <a:lnTo>
                    <a:pt x="2207" y="1407"/>
                  </a:lnTo>
                  <a:lnTo>
                    <a:pt x="2234" y="1159"/>
                  </a:lnTo>
                  <a:lnTo>
                    <a:pt x="2207" y="883"/>
                  </a:lnTo>
                  <a:lnTo>
                    <a:pt x="2096" y="662"/>
                  </a:lnTo>
                  <a:lnTo>
                    <a:pt x="1931" y="442"/>
                  </a:lnTo>
                  <a:lnTo>
                    <a:pt x="1710" y="276"/>
                  </a:lnTo>
                  <a:lnTo>
                    <a:pt x="1655" y="249"/>
                  </a:lnTo>
                  <a:lnTo>
                    <a:pt x="1545" y="166"/>
                  </a:lnTo>
                  <a:lnTo>
                    <a:pt x="1434" y="111"/>
                  </a:lnTo>
                  <a:lnTo>
                    <a:pt x="1269" y="28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1795798" y="3653949"/>
              <a:ext cx="26003" cy="24999"/>
            </a:xfrm>
            <a:custGeom>
              <a:rect b="b" l="l" r="r" t="t"/>
              <a:pathLst>
                <a:path extrusionOk="0" h="2042" w="2124">
                  <a:moveTo>
                    <a:pt x="1738" y="401"/>
                  </a:moveTo>
                  <a:lnTo>
                    <a:pt x="1821" y="497"/>
                  </a:lnTo>
                  <a:lnTo>
                    <a:pt x="1793" y="469"/>
                  </a:lnTo>
                  <a:lnTo>
                    <a:pt x="1738" y="401"/>
                  </a:lnTo>
                  <a:close/>
                  <a:moveTo>
                    <a:pt x="1021" y="1"/>
                  </a:moveTo>
                  <a:lnTo>
                    <a:pt x="828" y="28"/>
                  </a:lnTo>
                  <a:lnTo>
                    <a:pt x="635" y="56"/>
                  </a:lnTo>
                  <a:lnTo>
                    <a:pt x="469" y="139"/>
                  </a:lnTo>
                  <a:lnTo>
                    <a:pt x="276" y="276"/>
                  </a:lnTo>
                  <a:lnTo>
                    <a:pt x="138" y="469"/>
                  </a:lnTo>
                  <a:lnTo>
                    <a:pt x="28" y="690"/>
                  </a:lnTo>
                  <a:lnTo>
                    <a:pt x="0" y="966"/>
                  </a:lnTo>
                  <a:lnTo>
                    <a:pt x="0" y="1076"/>
                  </a:lnTo>
                  <a:lnTo>
                    <a:pt x="28" y="1214"/>
                  </a:lnTo>
                  <a:lnTo>
                    <a:pt x="83" y="1324"/>
                  </a:lnTo>
                  <a:lnTo>
                    <a:pt x="138" y="1435"/>
                  </a:lnTo>
                  <a:lnTo>
                    <a:pt x="331" y="1683"/>
                  </a:lnTo>
                  <a:lnTo>
                    <a:pt x="359" y="1738"/>
                  </a:lnTo>
                  <a:lnTo>
                    <a:pt x="580" y="1903"/>
                  </a:lnTo>
                  <a:lnTo>
                    <a:pt x="828" y="2014"/>
                  </a:lnTo>
                  <a:lnTo>
                    <a:pt x="966" y="2041"/>
                  </a:lnTo>
                  <a:lnTo>
                    <a:pt x="1241" y="2041"/>
                  </a:lnTo>
                  <a:lnTo>
                    <a:pt x="1352" y="2014"/>
                  </a:lnTo>
                  <a:lnTo>
                    <a:pt x="1545" y="1931"/>
                  </a:lnTo>
                  <a:lnTo>
                    <a:pt x="1710" y="1821"/>
                  </a:lnTo>
                  <a:lnTo>
                    <a:pt x="1821" y="1710"/>
                  </a:lnTo>
                  <a:lnTo>
                    <a:pt x="1958" y="1545"/>
                  </a:lnTo>
                  <a:lnTo>
                    <a:pt x="2069" y="1297"/>
                  </a:lnTo>
                  <a:lnTo>
                    <a:pt x="2069" y="1269"/>
                  </a:lnTo>
                  <a:lnTo>
                    <a:pt x="2124" y="966"/>
                  </a:lnTo>
                  <a:lnTo>
                    <a:pt x="2096" y="773"/>
                  </a:lnTo>
                  <a:lnTo>
                    <a:pt x="2041" y="580"/>
                  </a:lnTo>
                  <a:lnTo>
                    <a:pt x="1958" y="414"/>
                  </a:lnTo>
                  <a:lnTo>
                    <a:pt x="1821" y="276"/>
                  </a:lnTo>
                  <a:lnTo>
                    <a:pt x="1683" y="166"/>
                  </a:lnTo>
                  <a:lnTo>
                    <a:pt x="1517" y="83"/>
                  </a:lnTo>
                  <a:lnTo>
                    <a:pt x="1352" y="28"/>
                  </a:lnTo>
                  <a:lnTo>
                    <a:pt x="1159" y="1"/>
                  </a:lnTo>
                  <a:lnTo>
                    <a:pt x="1081" y="9"/>
                  </a:lnTo>
                  <a:lnTo>
                    <a:pt x="1081" y="9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1415987" y="3292379"/>
              <a:ext cx="127628" cy="277525"/>
            </a:xfrm>
            <a:custGeom>
              <a:rect b="b" l="l" r="r" t="t"/>
              <a:pathLst>
                <a:path extrusionOk="0" h="22669" w="10425">
                  <a:moveTo>
                    <a:pt x="9459" y="0"/>
                  </a:moveTo>
                  <a:lnTo>
                    <a:pt x="9266" y="55"/>
                  </a:lnTo>
                  <a:lnTo>
                    <a:pt x="8494" y="359"/>
                  </a:lnTo>
                  <a:lnTo>
                    <a:pt x="7777" y="745"/>
                  </a:lnTo>
                  <a:lnTo>
                    <a:pt x="7088" y="1158"/>
                  </a:lnTo>
                  <a:lnTo>
                    <a:pt x="6426" y="1599"/>
                  </a:lnTo>
                  <a:lnTo>
                    <a:pt x="5819" y="2096"/>
                  </a:lnTo>
                  <a:lnTo>
                    <a:pt x="5213" y="2647"/>
                  </a:lnTo>
                  <a:lnTo>
                    <a:pt x="4661" y="3227"/>
                  </a:lnTo>
                  <a:lnTo>
                    <a:pt x="4137" y="3833"/>
                  </a:lnTo>
                  <a:lnTo>
                    <a:pt x="3668" y="4467"/>
                  </a:lnTo>
                  <a:lnTo>
                    <a:pt x="3200" y="5129"/>
                  </a:lnTo>
                  <a:lnTo>
                    <a:pt x="2786" y="5819"/>
                  </a:lnTo>
                  <a:lnTo>
                    <a:pt x="2372" y="6536"/>
                  </a:lnTo>
                  <a:lnTo>
                    <a:pt x="2014" y="7253"/>
                  </a:lnTo>
                  <a:lnTo>
                    <a:pt x="1683" y="7997"/>
                  </a:lnTo>
                  <a:lnTo>
                    <a:pt x="1380" y="8742"/>
                  </a:lnTo>
                  <a:lnTo>
                    <a:pt x="1104" y="9486"/>
                  </a:lnTo>
                  <a:lnTo>
                    <a:pt x="883" y="10259"/>
                  </a:lnTo>
                  <a:lnTo>
                    <a:pt x="663" y="11031"/>
                  </a:lnTo>
                  <a:lnTo>
                    <a:pt x="469" y="11830"/>
                  </a:lnTo>
                  <a:lnTo>
                    <a:pt x="304" y="12630"/>
                  </a:lnTo>
                  <a:lnTo>
                    <a:pt x="166" y="13430"/>
                  </a:lnTo>
                  <a:lnTo>
                    <a:pt x="83" y="14230"/>
                  </a:lnTo>
                  <a:lnTo>
                    <a:pt x="28" y="15057"/>
                  </a:lnTo>
                  <a:lnTo>
                    <a:pt x="1" y="15857"/>
                  </a:lnTo>
                  <a:lnTo>
                    <a:pt x="1" y="16684"/>
                  </a:lnTo>
                  <a:lnTo>
                    <a:pt x="56" y="17484"/>
                  </a:lnTo>
                  <a:lnTo>
                    <a:pt x="139" y="18311"/>
                  </a:lnTo>
                  <a:lnTo>
                    <a:pt x="276" y="19111"/>
                  </a:lnTo>
                  <a:lnTo>
                    <a:pt x="442" y="19883"/>
                  </a:lnTo>
                  <a:lnTo>
                    <a:pt x="663" y="20683"/>
                  </a:lnTo>
                  <a:lnTo>
                    <a:pt x="938" y="21427"/>
                  </a:lnTo>
                  <a:lnTo>
                    <a:pt x="1269" y="22172"/>
                  </a:lnTo>
                  <a:lnTo>
                    <a:pt x="1352" y="22365"/>
                  </a:lnTo>
                  <a:lnTo>
                    <a:pt x="1490" y="22503"/>
                  </a:lnTo>
                  <a:lnTo>
                    <a:pt x="1655" y="22613"/>
                  </a:lnTo>
                  <a:lnTo>
                    <a:pt x="1793" y="22668"/>
                  </a:lnTo>
                  <a:lnTo>
                    <a:pt x="2152" y="22668"/>
                  </a:lnTo>
                  <a:lnTo>
                    <a:pt x="2317" y="22613"/>
                  </a:lnTo>
                  <a:lnTo>
                    <a:pt x="2455" y="22530"/>
                  </a:lnTo>
                  <a:lnTo>
                    <a:pt x="2620" y="22420"/>
                  </a:lnTo>
                  <a:lnTo>
                    <a:pt x="2758" y="22310"/>
                  </a:lnTo>
                  <a:lnTo>
                    <a:pt x="2869" y="22172"/>
                  </a:lnTo>
                  <a:lnTo>
                    <a:pt x="2951" y="22006"/>
                  </a:lnTo>
                  <a:lnTo>
                    <a:pt x="2979" y="21813"/>
                  </a:lnTo>
                  <a:lnTo>
                    <a:pt x="3007" y="21620"/>
                  </a:lnTo>
                  <a:lnTo>
                    <a:pt x="2979" y="21427"/>
                  </a:lnTo>
                  <a:lnTo>
                    <a:pt x="2924" y="21207"/>
                  </a:lnTo>
                  <a:lnTo>
                    <a:pt x="2648" y="20572"/>
                  </a:lnTo>
                  <a:lnTo>
                    <a:pt x="2427" y="19910"/>
                  </a:lnTo>
                  <a:lnTo>
                    <a:pt x="2234" y="19249"/>
                  </a:lnTo>
                  <a:lnTo>
                    <a:pt x="2097" y="18559"/>
                  </a:lnTo>
                  <a:lnTo>
                    <a:pt x="1986" y="17870"/>
                  </a:lnTo>
                  <a:lnTo>
                    <a:pt x="1931" y="17153"/>
                  </a:lnTo>
                  <a:lnTo>
                    <a:pt x="1903" y="16463"/>
                  </a:lnTo>
                  <a:lnTo>
                    <a:pt x="1903" y="15746"/>
                  </a:lnTo>
                  <a:lnTo>
                    <a:pt x="1931" y="15029"/>
                  </a:lnTo>
                  <a:lnTo>
                    <a:pt x="1986" y="14340"/>
                  </a:lnTo>
                  <a:lnTo>
                    <a:pt x="2097" y="13623"/>
                  </a:lnTo>
                  <a:lnTo>
                    <a:pt x="2207" y="12934"/>
                  </a:lnTo>
                  <a:lnTo>
                    <a:pt x="2345" y="12244"/>
                  </a:lnTo>
                  <a:lnTo>
                    <a:pt x="2510" y="11555"/>
                  </a:lnTo>
                  <a:lnTo>
                    <a:pt x="2676" y="10893"/>
                  </a:lnTo>
                  <a:lnTo>
                    <a:pt x="2896" y="10231"/>
                  </a:lnTo>
                  <a:lnTo>
                    <a:pt x="3117" y="9597"/>
                  </a:lnTo>
                  <a:lnTo>
                    <a:pt x="3365" y="8962"/>
                  </a:lnTo>
                  <a:lnTo>
                    <a:pt x="3641" y="8301"/>
                  </a:lnTo>
                  <a:lnTo>
                    <a:pt x="3944" y="7666"/>
                  </a:lnTo>
                  <a:lnTo>
                    <a:pt x="4275" y="7060"/>
                  </a:lnTo>
                  <a:lnTo>
                    <a:pt x="4606" y="6453"/>
                  </a:lnTo>
                  <a:lnTo>
                    <a:pt x="4992" y="5846"/>
                  </a:lnTo>
                  <a:lnTo>
                    <a:pt x="5406" y="5267"/>
                  </a:lnTo>
                  <a:lnTo>
                    <a:pt x="5847" y="4743"/>
                  </a:lnTo>
                  <a:lnTo>
                    <a:pt x="6316" y="4219"/>
                  </a:lnTo>
                  <a:lnTo>
                    <a:pt x="6812" y="3723"/>
                  </a:lnTo>
                  <a:lnTo>
                    <a:pt x="7364" y="3282"/>
                  </a:lnTo>
                  <a:lnTo>
                    <a:pt x="7915" y="2868"/>
                  </a:lnTo>
                  <a:lnTo>
                    <a:pt x="8494" y="2510"/>
                  </a:lnTo>
                  <a:lnTo>
                    <a:pt x="9129" y="2179"/>
                  </a:lnTo>
                  <a:lnTo>
                    <a:pt x="9763" y="1903"/>
                  </a:lnTo>
                  <a:lnTo>
                    <a:pt x="9956" y="1820"/>
                  </a:lnTo>
                  <a:lnTo>
                    <a:pt x="10121" y="1682"/>
                  </a:lnTo>
                  <a:lnTo>
                    <a:pt x="10232" y="1544"/>
                  </a:lnTo>
                  <a:lnTo>
                    <a:pt x="10342" y="1379"/>
                  </a:lnTo>
                  <a:lnTo>
                    <a:pt x="10397" y="1213"/>
                  </a:lnTo>
                  <a:lnTo>
                    <a:pt x="10425" y="1020"/>
                  </a:lnTo>
                  <a:lnTo>
                    <a:pt x="10397" y="855"/>
                  </a:lnTo>
                  <a:lnTo>
                    <a:pt x="10370" y="662"/>
                  </a:lnTo>
                  <a:lnTo>
                    <a:pt x="10314" y="496"/>
                  </a:lnTo>
                  <a:lnTo>
                    <a:pt x="10232" y="359"/>
                  </a:lnTo>
                  <a:lnTo>
                    <a:pt x="10121" y="221"/>
                  </a:lnTo>
                  <a:lnTo>
                    <a:pt x="9983" y="110"/>
                  </a:lnTo>
                  <a:lnTo>
                    <a:pt x="9846" y="28"/>
                  </a:lnTo>
                  <a:lnTo>
                    <a:pt x="9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1448735" y="3580347"/>
              <a:ext cx="23640" cy="23653"/>
            </a:xfrm>
            <a:custGeom>
              <a:rect b="b" l="l" r="r" t="t"/>
              <a:pathLst>
                <a:path extrusionOk="0" h="1932" w="1931">
                  <a:moveTo>
                    <a:pt x="828" y="1"/>
                  </a:moveTo>
                  <a:lnTo>
                    <a:pt x="662" y="56"/>
                  </a:lnTo>
                  <a:lnTo>
                    <a:pt x="497" y="111"/>
                  </a:lnTo>
                  <a:lnTo>
                    <a:pt x="332" y="222"/>
                  </a:lnTo>
                  <a:lnTo>
                    <a:pt x="221" y="359"/>
                  </a:lnTo>
                  <a:lnTo>
                    <a:pt x="111" y="497"/>
                  </a:lnTo>
                  <a:lnTo>
                    <a:pt x="56" y="690"/>
                  </a:lnTo>
                  <a:lnTo>
                    <a:pt x="1" y="911"/>
                  </a:lnTo>
                  <a:lnTo>
                    <a:pt x="1" y="1021"/>
                  </a:lnTo>
                  <a:lnTo>
                    <a:pt x="28" y="1242"/>
                  </a:lnTo>
                  <a:lnTo>
                    <a:pt x="83" y="1435"/>
                  </a:lnTo>
                  <a:lnTo>
                    <a:pt x="166" y="1573"/>
                  </a:lnTo>
                  <a:lnTo>
                    <a:pt x="276" y="1711"/>
                  </a:lnTo>
                  <a:lnTo>
                    <a:pt x="414" y="1821"/>
                  </a:lnTo>
                  <a:lnTo>
                    <a:pt x="580" y="1876"/>
                  </a:lnTo>
                  <a:lnTo>
                    <a:pt x="745" y="1931"/>
                  </a:lnTo>
                  <a:lnTo>
                    <a:pt x="1104" y="1931"/>
                  </a:lnTo>
                  <a:lnTo>
                    <a:pt x="1297" y="1876"/>
                  </a:lnTo>
                  <a:lnTo>
                    <a:pt x="1462" y="1821"/>
                  </a:lnTo>
                  <a:lnTo>
                    <a:pt x="1600" y="1711"/>
                  </a:lnTo>
                  <a:lnTo>
                    <a:pt x="1738" y="1573"/>
                  </a:lnTo>
                  <a:lnTo>
                    <a:pt x="1821" y="1435"/>
                  </a:lnTo>
                  <a:lnTo>
                    <a:pt x="1903" y="1242"/>
                  </a:lnTo>
                  <a:lnTo>
                    <a:pt x="1931" y="1021"/>
                  </a:lnTo>
                  <a:lnTo>
                    <a:pt x="1931" y="911"/>
                  </a:lnTo>
                  <a:lnTo>
                    <a:pt x="1931" y="690"/>
                  </a:lnTo>
                  <a:lnTo>
                    <a:pt x="1876" y="497"/>
                  </a:lnTo>
                  <a:lnTo>
                    <a:pt x="1766" y="359"/>
                  </a:lnTo>
                  <a:lnTo>
                    <a:pt x="1655" y="222"/>
                  </a:lnTo>
                  <a:lnTo>
                    <a:pt x="1517" y="111"/>
                  </a:lnTo>
                  <a:lnTo>
                    <a:pt x="1352" y="56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1467981" y="3610733"/>
              <a:ext cx="24999" cy="28378"/>
            </a:xfrm>
            <a:custGeom>
              <a:rect b="b" l="l" r="r" t="t"/>
              <a:pathLst>
                <a:path extrusionOk="0" h="2318" w="2042">
                  <a:moveTo>
                    <a:pt x="966" y="1"/>
                  </a:moveTo>
                  <a:lnTo>
                    <a:pt x="773" y="28"/>
                  </a:lnTo>
                  <a:lnTo>
                    <a:pt x="607" y="84"/>
                  </a:lnTo>
                  <a:lnTo>
                    <a:pt x="414" y="166"/>
                  </a:lnTo>
                  <a:lnTo>
                    <a:pt x="276" y="304"/>
                  </a:lnTo>
                  <a:lnTo>
                    <a:pt x="138" y="497"/>
                  </a:lnTo>
                  <a:lnTo>
                    <a:pt x="83" y="608"/>
                  </a:lnTo>
                  <a:lnTo>
                    <a:pt x="28" y="718"/>
                  </a:lnTo>
                  <a:lnTo>
                    <a:pt x="0" y="856"/>
                  </a:lnTo>
                  <a:lnTo>
                    <a:pt x="0" y="966"/>
                  </a:lnTo>
                  <a:lnTo>
                    <a:pt x="25" y="1183"/>
                  </a:lnTo>
                  <a:lnTo>
                    <a:pt x="25" y="1183"/>
                  </a:lnTo>
                  <a:lnTo>
                    <a:pt x="0" y="1352"/>
                  </a:lnTo>
                  <a:lnTo>
                    <a:pt x="28" y="1545"/>
                  </a:lnTo>
                  <a:lnTo>
                    <a:pt x="83" y="1738"/>
                  </a:lnTo>
                  <a:lnTo>
                    <a:pt x="166" y="1904"/>
                  </a:lnTo>
                  <a:lnTo>
                    <a:pt x="276" y="2042"/>
                  </a:lnTo>
                  <a:lnTo>
                    <a:pt x="469" y="2179"/>
                  </a:lnTo>
                  <a:lnTo>
                    <a:pt x="607" y="2235"/>
                  </a:lnTo>
                  <a:lnTo>
                    <a:pt x="717" y="2290"/>
                  </a:lnTo>
                  <a:lnTo>
                    <a:pt x="828" y="2317"/>
                  </a:lnTo>
                  <a:lnTo>
                    <a:pt x="966" y="2317"/>
                  </a:lnTo>
                  <a:lnTo>
                    <a:pt x="1214" y="2290"/>
                  </a:lnTo>
                  <a:lnTo>
                    <a:pt x="1434" y="2179"/>
                  </a:lnTo>
                  <a:lnTo>
                    <a:pt x="1655" y="2042"/>
                  </a:lnTo>
                  <a:lnTo>
                    <a:pt x="1710" y="1986"/>
                  </a:lnTo>
                  <a:lnTo>
                    <a:pt x="1876" y="1766"/>
                  </a:lnTo>
                  <a:lnTo>
                    <a:pt x="1876" y="1738"/>
                  </a:lnTo>
                  <a:lnTo>
                    <a:pt x="1903" y="1711"/>
                  </a:lnTo>
                  <a:lnTo>
                    <a:pt x="1986" y="1490"/>
                  </a:lnTo>
                  <a:lnTo>
                    <a:pt x="2014" y="1462"/>
                  </a:lnTo>
                  <a:lnTo>
                    <a:pt x="2014" y="1435"/>
                  </a:lnTo>
                  <a:lnTo>
                    <a:pt x="2041" y="1297"/>
                  </a:lnTo>
                  <a:lnTo>
                    <a:pt x="2041" y="1159"/>
                  </a:lnTo>
                  <a:lnTo>
                    <a:pt x="2014" y="883"/>
                  </a:lnTo>
                  <a:lnTo>
                    <a:pt x="2014" y="856"/>
                  </a:lnTo>
                  <a:lnTo>
                    <a:pt x="1958" y="718"/>
                  </a:lnTo>
                  <a:lnTo>
                    <a:pt x="1876" y="580"/>
                  </a:lnTo>
                  <a:lnTo>
                    <a:pt x="1793" y="470"/>
                  </a:lnTo>
                  <a:lnTo>
                    <a:pt x="1710" y="359"/>
                  </a:lnTo>
                  <a:lnTo>
                    <a:pt x="1655" y="304"/>
                  </a:lnTo>
                  <a:lnTo>
                    <a:pt x="1490" y="166"/>
                  </a:lnTo>
                  <a:lnTo>
                    <a:pt x="1324" y="84"/>
                  </a:lnTo>
                  <a:lnTo>
                    <a:pt x="1159" y="2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1491952" y="3646861"/>
              <a:ext cx="23640" cy="25673"/>
            </a:xfrm>
            <a:custGeom>
              <a:rect b="b" l="l" r="r" t="t"/>
              <a:pathLst>
                <a:path extrusionOk="0" h="2097" w="1931">
                  <a:moveTo>
                    <a:pt x="966" y="1"/>
                  </a:moveTo>
                  <a:lnTo>
                    <a:pt x="717" y="28"/>
                  </a:lnTo>
                  <a:lnTo>
                    <a:pt x="469" y="111"/>
                  </a:lnTo>
                  <a:lnTo>
                    <a:pt x="276" y="276"/>
                  </a:lnTo>
                  <a:lnTo>
                    <a:pt x="138" y="469"/>
                  </a:lnTo>
                  <a:lnTo>
                    <a:pt x="83" y="580"/>
                  </a:lnTo>
                  <a:lnTo>
                    <a:pt x="28" y="690"/>
                  </a:lnTo>
                  <a:lnTo>
                    <a:pt x="0" y="828"/>
                  </a:lnTo>
                  <a:lnTo>
                    <a:pt x="0" y="938"/>
                  </a:lnTo>
                  <a:lnTo>
                    <a:pt x="0" y="1159"/>
                  </a:lnTo>
                  <a:lnTo>
                    <a:pt x="28" y="1352"/>
                  </a:lnTo>
                  <a:lnTo>
                    <a:pt x="83" y="1517"/>
                  </a:lnTo>
                  <a:lnTo>
                    <a:pt x="166" y="1683"/>
                  </a:lnTo>
                  <a:lnTo>
                    <a:pt x="276" y="1821"/>
                  </a:lnTo>
                  <a:lnTo>
                    <a:pt x="414" y="1931"/>
                  </a:lnTo>
                  <a:lnTo>
                    <a:pt x="580" y="2014"/>
                  </a:lnTo>
                  <a:lnTo>
                    <a:pt x="773" y="2096"/>
                  </a:lnTo>
                  <a:lnTo>
                    <a:pt x="966" y="2096"/>
                  </a:lnTo>
                  <a:lnTo>
                    <a:pt x="1214" y="2069"/>
                  </a:lnTo>
                  <a:lnTo>
                    <a:pt x="1434" y="1986"/>
                  </a:lnTo>
                  <a:lnTo>
                    <a:pt x="1627" y="1821"/>
                  </a:lnTo>
                  <a:lnTo>
                    <a:pt x="1793" y="1628"/>
                  </a:lnTo>
                  <a:lnTo>
                    <a:pt x="1848" y="1517"/>
                  </a:lnTo>
                  <a:lnTo>
                    <a:pt x="1876" y="1407"/>
                  </a:lnTo>
                  <a:lnTo>
                    <a:pt x="1903" y="1269"/>
                  </a:lnTo>
                  <a:lnTo>
                    <a:pt x="1931" y="1159"/>
                  </a:lnTo>
                  <a:lnTo>
                    <a:pt x="1931" y="938"/>
                  </a:lnTo>
                  <a:lnTo>
                    <a:pt x="1903" y="773"/>
                  </a:lnTo>
                  <a:lnTo>
                    <a:pt x="1848" y="580"/>
                  </a:lnTo>
                  <a:lnTo>
                    <a:pt x="1765" y="414"/>
                  </a:lnTo>
                  <a:lnTo>
                    <a:pt x="1627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1727938" y="3374747"/>
              <a:ext cx="59768" cy="177602"/>
            </a:xfrm>
            <a:custGeom>
              <a:rect b="b" l="l" r="r" t="t"/>
              <a:pathLst>
                <a:path extrusionOk="0" h="14507" w="4882">
                  <a:moveTo>
                    <a:pt x="469" y="1"/>
                  </a:moveTo>
                  <a:lnTo>
                    <a:pt x="304" y="56"/>
                  </a:lnTo>
                  <a:lnTo>
                    <a:pt x="138" y="166"/>
                  </a:lnTo>
                  <a:lnTo>
                    <a:pt x="56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1" y="552"/>
                  </a:lnTo>
                  <a:lnTo>
                    <a:pt x="28" y="635"/>
                  </a:lnTo>
                  <a:lnTo>
                    <a:pt x="83" y="718"/>
                  </a:lnTo>
                  <a:lnTo>
                    <a:pt x="166" y="800"/>
                  </a:lnTo>
                  <a:lnTo>
                    <a:pt x="497" y="1104"/>
                  </a:lnTo>
                  <a:lnTo>
                    <a:pt x="828" y="1407"/>
                  </a:lnTo>
                  <a:lnTo>
                    <a:pt x="1159" y="1710"/>
                  </a:lnTo>
                  <a:lnTo>
                    <a:pt x="1462" y="2041"/>
                  </a:lnTo>
                  <a:lnTo>
                    <a:pt x="1738" y="2372"/>
                  </a:lnTo>
                  <a:lnTo>
                    <a:pt x="2014" y="2731"/>
                  </a:lnTo>
                  <a:lnTo>
                    <a:pt x="2262" y="3089"/>
                  </a:lnTo>
                  <a:lnTo>
                    <a:pt x="2510" y="3475"/>
                  </a:lnTo>
                  <a:lnTo>
                    <a:pt x="2731" y="3834"/>
                  </a:lnTo>
                  <a:lnTo>
                    <a:pt x="2924" y="4220"/>
                  </a:lnTo>
                  <a:lnTo>
                    <a:pt x="3117" y="4634"/>
                  </a:lnTo>
                  <a:lnTo>
                    <a:pt x="3282" y="5047"/>
                  </a:lnTo>
                  <a:lnTo>
                    <a:pt x="3420" y="5461"/>
                  </a:lnTo>
                  <a:lnTo>
                    <a:pt x="3558" y="5875"/>
                  </a:lnTo>
                  <a:lnTo>
                    <a:pt x="3668" y="6316"/>
                  </a:lnTo>
                  <a:lnTo>
                    <a:pt x="3779" y="6757"/>
                  </a:lnTo>
                  <a:lnTo>
                    <a:pt x="3834" y="7198"/>
                  </a:lnTo>
                  <a:lnTo>
                    <a:pt x="3889" y="7667"/>
                  </a:lnTo>
                  <a:lnTo>
                    <a:pt x="3916" y="8108"/>
                  </a:lnTo>
                  <a:lnTo>
                    <a:pt x="3916" y="8550"/>
                  </a:lnTo>
                  <a:lnTo>
                    <a:pt x="3916" y="8991"/>
                  </a:lnTo>
                  <a:lnTo>
                    <a:pt x="3889" y="9460"/>
                  </a:lnTo>
                  <a:lnTo>
                    <a:pt x="3834" y="9901"/>
                  </a:lnTo>
                  <a:lnTo>
                    <a:pt x="3779" y="10342"/>
                  </a:lnTo>
                  <a:lnTo>
                    <a:pt x="3696" y="10783"/>
                  </a:lnTo>
                  <a:lnTo>
                    <a:pt x="3586" y="11224"/>
                  </a:lnTo>
                  <a:lnTo>
                    <a:pt x="3337" y="12107"/>
                  </a:lnTo>
                  <a:lnTo>
                    <a:pt x="3034" y="12934"/>
                  </a:lnTo>
                  <a:lnTo>
                    <a:pt x="2676" y="13762"/>
                  </a:lnTo>
                  <a:lnTo>
                    <a:pt x="2648" y="13872"/>
                  </a:lnTo>
                  <a:lnTo>
                    <a:pt x="2620" y="13982"/>
                  </a:lnTo>
                  <a:lnTo>
                    <a:pt x="2648" y="14065"/>
                  </a:lnTo>
                  <a:lnTo>
                    <a:pt x="2676" y="14148"/>
                  </a:lnTo>
                  <a:lnTo>
                    <a:pt x="2758" y="14313"/>
                  </a:lnTo>
                  <a:lnTo>
                    <a:pt x="2896" y="14423"/>
                  </a:lnTo>
                  <a:lnTo>
                    <a:pt x="3062" y="14506"/>
                  </a:lnTo>
                  <a:lnTo>
                    <a:pt x="3227" y="14506"/>
                  </a:lnTo>
                  <a:lnTo>
                    <a:pt x="3310" y="14479"/>
                  </a:lnTo>
                  <a:lnTo>
                    <a:pt x="3393" y="14423"/>
                  </a:lnTo>
                  <a:lnTo>
                    <a:pt x="3448" y="14341"/>
                  </a:lnTo>
                  <a:lnTo>
                    <a:pt x="3503" y="14258"/>
                  </a:lnTo>
                  <a:lnTo>
                    <a:pt x="3889" y="13348"/>
                  </a:lnTo>
                  <a:lnTo>
                    <a:pt x="4220" y="12438"/>
                  </a:lnTo>
                  <a:lnTo>
                    <a:pt x="4385" y="11969"/>
                  </a:lnTo>
                  <a:lnTo>
                    <a:pt x="4496" y="11500"/>
                  </a:lnTo>
                  <a:lnTo>
                    <a:pt x="4606" y="11031"/>
                  </a:lnTo>
                  <a:lnTo>
                    <a:pt x="4689" y="10563"/>
                  </a:lnTo>
                  <a:lnTo>
                    <a:pt x="4771" y="10094"/>
                  </a:lnTo>
                  <a:lnTo>
                    <a:pt x="4826" y="9597"/>
                  </a:lnTo>
                  <a:lnTo>
                    <a:pt x="4854" y="9129"/>
                  </a:lnTo>
                  <a:lnTo>
                    <a:pt x="4882" y="8632"/>
                  </a:lnTo>
                  <a:lnTo>
                    <a:pt x="4854" y="8163"/>
                  </a:lnTo>
                  <a:lnTo>
                    <a:pt x="4826" y="7667"/>
                  </a:lnTo>
                  <a:lnTo>
                    <a:pt x="4799" y="7171"/>
                  </a:lnTo>
                  <a:lnTo>
                    <a:pt x="4716" y="6702"/>
                  </a:lnTo>
                  <a:lnTo>
                    <a:pt x="4633" y="6206"/>
                  </a:lnTo>
                  <a:lnTo>
                    <a:pt x="4523" y="5737"/>
                  </a:lnTo>
                  <a:lnTo>
                    <a:pt x="4385" y="5268"/>
                  </a:lnTo>
                  <a:lnTo>
                    <a:pt x="4220" y="4799"/>
                  </a:lnTo>
                  <a:lnTo>
                    <a:pt x="4027" y="4358"/>
                  </a:lnTo>
                  <a:lnTo>
                    <a:pt x="3834" y="3917"/>
                  </a:lnTo>
                  <a:lnTo>
                    <a:pt x="3613" y="3475"/>
                  </a:lnTo>
                  <a:lnTo>
                    <a:pt x="3393" y="3062"/>
                  </a:lnTo>
                  <a:lnTo>
                    <a:pt x="3117" y="2648"/>
                  </a:lnTo>
                  <a:lnTo>
                    <a:pt x="2841" y="2262"/>
                  </a:lnTo>
                  <a:lnTo>
                    <a:pt x="2565" y="1876"/>
                  </a:lnTo>
                  <a:lnTo>
                    <a:pt x="2234" y="1490"/>
                  </a:lnTo>
                  <a:lnTo>
                    <a:pt x="1903" y="1131"/>
                  </a:lnTo>
                  <a:lnTo>
                    <a:pt x="1572" y="773"/>
                  </a:lnTo>
                  <a:lnTo>
                    <a:pt x="1214" y="442"/>
                  </a:lnTo>
                  <a:lnTo>
                    <a:pt x="855" y="139"/>
                  </a:lnTo>
                  <a:lnTo>
                    <a:pt x="745" y="56"/>
                  </a:lnTo>
                  <a:lnTo>
                    <a:pt x="662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1742788" y="3562118"/>
              <a:ext cx="15891" cy="17568"/>
            </a:xfrm>
            <a:custGeom>
              <a:rect b="b" l="l" r="r" t="t"/>
              <a:pathLst>
                <a:path extrusionOk="0" h="1435" w="1298">
                  <a:moveTo>
                    <a:pt x="387" y="1"/>
                  </a:moveTo>
                  <a:lnTo>
                    <a:pt x="277" y="28"/>
                  </a:lnTo>
                  <a:lnTo>
                    <a:pt x="194" y="84"/>
                  </a:lnTo>
                  <a:lnTo>
                    <a:pt x="139" y="139"/>
                  </a:lnTo>
                  <a:lnTo>
                    <a:pt x="56" y="249"/>
                  </a:lnTo>
                  <a:lnTo>
                    <a:pt x="1" y="359"/>
                  </a:lnTo>
                  <a:lnTo>
                    <a:pt x="1" y="470"/>
                  </a:lnTo>
                  <a:lnTo>
                    <a:pt x="1" y="608"/>
                  </a:lnTo>
                  <a:lnTo>
                    <a:pt x="56" y="718"/>
                  </a:lnTo>
                  <a:lnTo>
                    <a:pt x="139" y="828"/>
                  </a:lnTo>
                  <a:lnTo>
                    <a:pt x="274" y="986"/>
                  </a:lnTo>
                  <a:lnTo>
                    <a:pt x="274" y="986"/>
                  </a:lnTo>
                  <a:lnTo>
                    <a:pt x="415" y="1187"/>
                  </a:lnTo>
                  <a:lnTo>
                    <a:pt x="470" y="1269"/>
                  </a:lnTo>
                  <a:lnTo>
                    <a:pt x="525" y="1324"/>
                  </a:lnTo>
                  <a:lnTo>
                    <a:pt x="608" y="1380"/>
                  </a:lnTo>
                  <a:lnTo>
                    <a:pt x="690" y="1407"/>
                  </a:lnTo>
                  <a:lnTo>
                    <a:pt x="801" y="1435"/>
                  </a:lnTo>
                  <a:lnTo>
                    <a:pt x="883" y="1407"/>
                  </a:lnTo>
                  <a:lnTo>
                    <a:pt x="966" y="1407"/>
                  </a:lnTo>
                  <a:lnTo>
                    <a:pt x="1076" y="1352"/>
                  </a:lnTo>
                  <a:lnTo>
                    <a:pt x="1159" y="1297"/>
                  </a:lnTo>
                  <a:lnTo>
                    <a:pt x="1242" y="1187"/>
                  </a:lnTo>
                  <a:lnTo>
                    <a:pt x="1297" y="1076"/>
                  </a:lnTo>
                  <a:lnTo>
                    <a:pt x="1297" y="938"/>
                  </a:lnTo>
                  <a:lnTo>
                    <a:pt x="1297" y="828"/>
                  </a:lnTo>
                  <a:lnTo>
                    <a:pt x="1242" y="718"/>
                  </a:lnTo>
                  <a:lnTo>
                    <a:pt x="1076" y="470"/>
                  </a:lnTo>
                  <a:lnTo>
                    <a:pt x="801" y="139"/>
                  </a:lnTo>
                  <a:lnTo>
                    <a:pt x="746" y="84"/>
                  </a:lnTo>
                  <a:lnTo>
                    <a:pt x="663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1726922" y="3576638"/>
              <a:ext cx="11496" cy="13859"/>
            </a:xfrm>
            <a:custGeom>
              <a:rect b="b" l="l" r="r" t="t"/>
              <a:pathLst>
                <a:path extrusionOk="0" h="1132" w="939">
                  <a:moveTo>
                    <a:pt x="332" y="1"/>
                  </a:moveTo>
                  <a:lnTo>
                    <a:pt x="221" y="56"/>
                  </a:lnTo>
                  <a:lnTo>
                    <a:pt x="139" y="138"/>
                  </a:lnTo>
                  <a:lnTo>
                    <a:pt x="56" y="221"/>
                  </a:lnTo>
                  <a:lnTo>
                    <a:pt x="1" y="332"/>
                  </a:lnTo>
                  <a:lnTo>
                    <a:pt x="1" y="469"/>
                  </a:lnTo>
                  <a:lnTo>
                    <a:pt x="1" y="635"/>
                  </a:lnTo>
                  <a:lnTo>
                    <a:pt x="1" y="745"/>
                  </a:lnTo>
                  <a:lnTo>
                    <a:pt x="28" y="828"/>
                  </a:lnTo>
                  <a:lnTo>
                    <a:pt x="84" y="911"/>
                  </a:lnTo>
                  <a:lnTo>
                    <a:pt x="139" y="993"/>
                  </a:lnTo>
                  <a:lnTo>
                    <a:pt x="194" y="1049"/>
                  </a:lnTo>
                  <a:lnTo>
                    <a:pt x="277" y="1076"/>
                  </a:lnTo>
                  <a:lnTo>
                    <a:pt x="387" y="1104"/>
                  </a:lnTo>
                  <a:lnTo>
                    <a:pt x="470" y="1131"/>
                  </a:lnTo>
                  <a:lnTo>
                    <a:pt x="608" y="1104"/>
                  </a:lnTo>
                  <a:lnTo>
                    <a:pt x="718" y="1049"/>
                  </a:lnTo>
                  <a:lnTo>
                    <a:pt x="801" y="993"/>
                  </a:lnTo>
                  <a:lnTo>
                    <a:pt x="883" y="883"/>
                  </a:lnTo>
                  <a:lnTo>
                    <a:pt x="938" y="773"/>
                  </a:lnTo>
                  <a:lnTo>
                    <a:pt x="938" y="635"/>
                  </a:lnTo>
                  <a:lnTo>
                    <a:pt x="938" y="469"/>
                  </a:lnTo>
                  <a:lnTo>
                    <a:pt x="938" y="387"/>
                  </a:lnTo>
                  <a:lnTo>
                    <a:pt x="911" y="276"/>
                  </a:lnTo>
                  <a:lnTo>
                    <a:pt x="856" y="194"/>
                  </a:lnTo>
                  <a:lnTo>
                    <a:pt x="801" y="138"/>
                  </a:lnTo>
                  <a:lnTo>
                    <a:pt x="745" y="83"/>
                  </a:lnTo>
                  <a:lnTo>
                    <a:pt x="663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1706673" y="3586762"/>
              <a:ext cx="14532" cy="18927"/>
            </a:xfrm>
            <a:custGeom>
              <a:rect b="b" l="l" r="r" t="t"/>
              <a:pathLst>
                <a:path extrusionOk="0" h="1546" w="1187">
                  <a:moveTo>
                    <a:pt x="359" y="1"/>
                  </a:moveTo>
                  <a:lnTo>
                    <a:pt x="193" y="84"/>
                  </a:lnTo>
                  <a:lnTo>
                    <a:pt x="111" y="139"/>
                  </a:lnTo>
                  <a:lnTo>
                    <a:pt x="55" y="222"/>
                  </a:lnTo>
                  <a:lnTo>
                    <a:pt x="28" y="304"/>
                  </a:lnTo>
                  <a:lnTo>
                    <a:pt x="0" y="415"/>
                  </a:lnTo>
                  <a:lnTo>
                    <a:pt x="0" y="497"/>
                  </a:lnTo>
                  <a:lnTo>
                    <a:pt x="0" y="608"/>
                  </a:lnTo>
                  <a:lnTo>
                    <a:pt x="138" y="939"/>
                  </a:lnTo>
                  <a:lnTo>
                    <a:pt x="304" y="1297"/>
                  </a:lnTo>
                  <a:lnTo>
                    <a:pt x="359" y="1380"/>
                  </a:lnTo>
                  <a:lnTo>
                    <a:pt x="414" y="1435"/>
                  </a:lnTo>
                  <a:lnTo>
                    <a:pt x="497" y="1490"/>
                  </a:lnTo>
                  <a:lnTo>
                    <a:pt x="579" y="1518"/>
                  </a:lnTo>
                  <a:lnTo>
                    <a:pt x="690" y="1545"/>
                  </a:lnTo>
                  <a:lnTo>
                    <a:pt x="772" y="1518"/>
                  </a:lnTo>
                  <a:lnTo>
                    <a:pt x="855" y="1518"/>
                  </a:lnTo>
                  <a:lnTo>
                    <a:pt x="965" y="1462"/>
                  </a:lnTo>
                  <a:lnTo>
                    <a:pt x="1103" y="1352"/>
                  </a:lnTo>
                  <a:lnTo>
                    <a:pt x="1131" y="1269"/>
                  </a:lnTo>
                  <a:lnTo>
                    <a:pt x="1158" y="1187"/>
                  </a:lnTo>
                  <a:lnTo>
                    <a:pt x="1186" y="1049"/>
                  </a:lnTo>
                  <a:lnTo>
                    <a:pt x="1186" y="939"/>
                  </a:lnTo>
                  <a:lnTo>
                    <a:pt x="1131" y="801"/>
                  </a:lnTo>
                  <a:lnTo>
                    <a:pt x="1063" y="681"/>
                  </a:lnTo>
                  <a:lnTo>
                    <a:pt x="1063" y="681"/>
                  </a:lnTo>
                  <a:lnTo>
                    <a:pt x="938" y="332"/>
                  </a:lnTo>
                  <a:lnTo>
                    <a:pt x="855" y="166"/>
                  </a:lnTo>
                  <a:lnTo>
                    <a:pt x="800" y="111"/>
                  </a:lnTo>
                  <a:lnTo>
                    <a:pt x="717" y="5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1523011" y="3370021"/>
              <a:ext cx="65167" cy="157341"/>
            </a:xfrm>
            <a:custGeom>
              <a:rect b="b" l="l" r="r" t="t"/>
              <a:pathLst>
                <a:path extrusionOk="0" h="12852" w="5323">
                  <a:moveTo>
                    <a:pt x="4854" y="1"/>
                  </a:moveTo>
                  <a:lnTo>
                    <a:pt x="4744" y="28"/>
                  </a:lnTo>
                  <a:lnTo>
                    <a:pt x="4330" y="221"/>
                  </a:lnTo>
                  <a:lnTo>
                    <a:pt x="3944" y="442"/>
                  </a:lnTo>
                  <a:lnTo>
                    <a:pt x="3558" y="690"/>
                  </a:lnTo>
                  <a:lnTo>
                    <a:pt x="3227" y="966"/>
                  </a:lnTo>
                  <a:lnTo>
                    <a:pt x="2896" y="1242"/>
                  </a:lnTo>
                  <a:lnTo>
                    <a:pt x="2593" y="1573"/>
                  </a:lnTo>
                  <a:lnTo>
                    <a:pt x="2289" y="1903"/>
                  </a:lnTo>
                  <a:lnTo>
                    <a:pt x="2041" y="2262"/>
                  </a:lnTo>
                  <a:lnTo>
                    <a:pt x="1793" y="2620"/>
                  </a:lnTo>
                  <a:lnTo>
                    <a:pt x="1545" y="3007"/>
                  </a:lnTo>
                  <a:lnTo>
                    <a:pt x="1352" y="3393"/>
                  </a:lnTo>
                  <a:lnTo>
                    <a:pt x="1159" y="3806"/>
                  </a:lnTo>
                  <a:lnTo>
                    <a:pt x="966" y="4220"/>
                  </a:lnTo>
                  <a:lnTo>
                    <a:pt x="800" y="4634"/>
                  </a:lnTo>
                  <a:lnTo>
                    <a:pt x="552" y="5488"/>
                  </a:lnTo>
                  <a:lnTo>
                    <a:pt x="331" y="6316"/>
                  </a:lnTo>
                  <a:lnTo>
                    <a:pt x="166" y="7198"/>
                  </a:lnTo>
                  <a:lnTo>
                    <a:pt x="56" y="8108"/>
                  </a:lnTo>
                  <a:lnTo>
                    <a:pt x="0" y="9018"/>
                  </a:lnTo>
                  <a:lnTo>
                    <a:pt x="0" y="9459"/>
                  </a:lnTo>
                  <a:lnTo>
                    <a:pt x="28" y="9901"/>
                  </a:lnTo>
                  <a:lnTo>
                    <a:pt x="56" y="10342"/>
                  </a:lnTo>
                  <a:lnTo>
                    <a:pt x="111" y="10811"/>
                  </a:lnTo>
                  <a:lnTo>
                    <a:pt x="194" y="11252"/>
                  </a:lnTo>
                  <a:lnTo>
                    <a:pt x="276" y="11666"/>
                  </a:lnTo>
                  <a:lnTo>
                    <a:pt x="387" y="12107"/>
                  </a:lnTo>
                  <a:lnTo>
                    <a:pt x="524" y="12520"/>
                  </a:lnTo>
                  <a:lnTo>
                    <a:pt x="580" y="12631"/>
                  </a:lnTo>
                  <a:lnTo>
                    <a:pt x="635" y="12714"/>
                  </a:lnTo>
                  <a:lnTo>
                    <a:pt x="690" y="12769"/>
                  </a:lnTo>
                  <a:lnTo>
                    <a:pt x="773" y="12824"/>
                  </a:lnTo>
                  <a:lnTo>
                    <a:pt x="855" y="12851"/>
                  </a:lnTo>
                  <a:lnTo>
                    <a:pt x="966" y="12851"/>
                  </a:lnTo>
                  <a:lnTo>
                    <a:pt x="1131" y="12824"/>
                  </a:lnTo>
                  <a:lnTo>
                    <a:pt x="1297" y="12769"/>
                  </a:lnTo>
                  <a:lnTo>
                    <a:pt x="1352" y="12714"/>
                  </a:lnTo>
                  <a:lnTo>
                    <a:pt x="1407" y="12631"/>
                  </a:lnTo>
                  <a:lnTo>
                    <a:pt x="1462" y="12548"/>
                  </a:lnTo>
                  <a:lnTo>
                    <a:pt x="1462" y="12465"/>
                  </a:lnTo>
                  <a:lnTo>
                    <a:pt x="1462" y="12383"/>
                  </a:lnTo>
                  <a:lnTo>
                    <a:pt x="1434" y="12272"/>
                  </a:lnTo>
                  <a:lnTo>
                    <a:pt x="1324" y="11886"/>
                  </a:lnTo>
                  <a:lnTo>
                    <a:pt x="1241" y="11528"/>
                  </a:lnTo>
                  <a:lnTo>
                    <a:pt x="1159" y="11142"/>
                  </a:lnTo>
                  <a:lnTo>
                    <a:pt x="1076" y="10728"/>
                  </a:lnTo>
                  <a:lnTo>
                    <a:pt x="993" y="9956"/>
                  </a:lnTo>
                  <a:lnTo>
                    <a:pt x="966" y="9156"/>
                  </a:lnTo>
                  <a:lnTo>
                    <a:pt x="993" y="8356"/>
                  </a:lnTo>
                  <a:lnTo>
                    <a:pt x="1076" y="7557"/>
                  </a:lnTo>
                  <a:lnTo>
                    <a:pt x="1214" y="6785"/>
                  </a:lnTo>
                  <a:lnTo>
                    <a:pt x="1379" y="6012"/>
                  </a:lnTo>
                  <a:lnTo>
                    <a:pt x="1600" y="5240"/>
                  </a:lnTo>
                  <a:lnTo>
                    <a:pt x="1876" y="4496"/>
                  </a:lnTo>
                  <a:lnTo>
                    <a:pt x="2041" y="4110"/>
                  </a:lnTo>
                  <a:lnTo>
                    <a:pt x="2234" y="3751"/>
                  </a:lnTo>
                  <a:lnTo>
                    <a:pt x="2427" y="3393"/>
                  </a:lnTo>
                  <a:lnTo>
                    <a:pt x="2620" y="3062"/>
                  </a:lnTo>
                  <a:lnTo>
                    <a:pt x="2868" y="2703"/>
                  </a:lnTo>
                  <a:lnTo>
                    <a:pt x="3117" y="2400"/>
                  </a:lnTo>
                  <a:lnTo>
                    <a:pt x="3365" y="2096"/>
                  </a:lnTo>
                  <a:lnTo>
                    <a:pt x="3641" y="1821"/>
                  </a:lnTo>
                  <a:lnTo>
                    <a:pt x="3972" y="1573"/>
                  </a:lnTo>
                  <a:lnTo>
                    <a:pt x="4275" y="1324"/>
                  </a:lnTo>
                  <a:lnTo>
                    <a:pt x="4633" y="1131"/>
                  </a:lnTo>
                  <a:lnTo>
                    <a:pt x="4992" y="966"/>
                  </a:lnTo>
                  <a:lnTo>
                    <a:pt x="5102" y="911"/>
                  </a:lnTo>
                  <a:lnTo>
                    <a:pt x="5185" y="856"/>
                  </a:lnTo>
                  <a:lnTo>
                    <a:pt x="5240" y="773"/>
                  </a:lnTo>
                  <a:lnTo>
                    <a:pt x="5268" y="690"/>
                  </a:lnTo>
                  <a:lnTo>
                    <a:pt x="5323" y="497"/>
                  </a:lnTo>
                  <a:lnTo>
                    <a:pt x="5295" y="332"/>
                  </a:lnTo>
                  <a:lnTo>
                    <a:pt x="5212" y="166"/>
                  </a:lnTo>
                  <a:lnTo>
                    <a:pt x="5157" y="111"/>
                  </a:lnTo>
                  <a:lnTo>
                    <a:pt x="5102" y="5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1536514" y="3537474"/>
              <a:ext cx="15879" cy="14875"/>
            </a:xfrm>
            <a:custGeom>
              <a:rect b="b" l="l" r="r" t="t"/>
              <a:pathLst>
                <a:path extrusionOk="0" h="1215" w="1297">
                  <a:moveTo>
                    <a:pt x="828" y="1"/>
                  </a:moveTo>
                  <a:lnTo>
                    <a:pt x="690" y="28"/>
                  </a:lnTo>
                  <a:lnTo>
                    <a:pt x="580" y="83"/>
                  </a:lnTo>
                  <a:lnTo>
                    <a:pt x="387" y="166"/>
                  </a:lnTo>
                  <a:lnTo>
                    <a:pt x="221" y="304"/>
                  </a:lnTo>
                  <a:lnTo>
                    <a:pt x="138" y="387"/>
                  </a:lnTo>
                  <a:lnTo>
                    <a:pt x="83" y="442"/>
                  </a:lnTo>
                  <a:lnTo>
                    <a:pt x="28" y="525"/>
                  </a:lnTo>
                  <a:lnTo>
                    <a:pt x="1" y="635"/>
                  </a:lnTo>
                  <a:lnTo>
                    <a:pt x="1" y="718"/>
                  </a:lnTo>
                  <a:lnTo>
                    <a:pt x="1" y="828"/>
                  </a:lnTo>
                  <a:lnTo>
                    <a:pt x="28" y="911"/>
                  </a:lnTo>
                  <a:lnTo>
                    <a:pt x="83" y="993"/>
                  </a:lnTo>
                  <a:lnTo>
                    <a:pt x="138" y="1049"/>
                  </a:lnTo>
                  <a:lnTo>
                    <a:pt x="221" y="1131"/>
                  </a:lnTo>
                  <a:lnTo>
                    <a:pt x="331" y="1187"/>
                  </a:lnTo>
                  <a:lnTo>
                    <a:pt x="469" y="1214"/>
                  </a:lnTo>
                  <a:lnTo>
                    <a:pt x="607" y="1187"/>
                  </a:lnTo>
                  <a:lnTo>
                    <a:pt x="718" y="1131"/>
                  </a:lnTo>
                  <a:lnTo>
                    <a:pt x="800" y="1049"/>
                  </a:lnTo>
                  <a:lnTo>
                    <a:pt x="911" y="966"/>
                  </a:lnTo>
                  <a:lnTo>
                    <a:pt x="828" y="1049"/>
                  </a:lnTo>
                  <a:lnTo>
                    <a:pt x="938" y="966"/>
                  </a:lnTo>
                  <a:lnTo>
                    <a:pt x="1076" y="911"/>
                  </a:lnTo>
                  <a:lnTo>
                    <a:pt x="1131" y="856"/>
                  </a:lnTo>
                  <a:lnTo>
                    <a:pt x="1214" y="773"/>
                  </a:lnTo>
                  <a:lnTo>
                    <a:pt x="1242" y="690"/>
                  </a:lnTo>
                  <a:lnTo>
                    <a:pt x="1297" y="607"/>
                  </a:lnTo>
                  <a:lnTo>
                    <a:pt x="1297" y="525"/>
                  </a:lnTo>
                  <a:lnTo>
                    <a:pt x="1297" y="414"/>
                  </a:lnTo>
                  <a:lnTo>
                    <a:pt x="1269" y="332"/>
                  </a:lnTo>
                  <a:lnTo>
                    <a:pt x="1242" y="249"/>
                  </a:lnTo>
                  <a:lnTo>
                    <a:pt x="1159" y="139"/>
                  </a:lnTo>
                  <a:lnTo>
                    <a:pt x="1076" y="83"/>
                  </a:lnTo>
                  <a:lnTo>
                    <a:pt x="938" y="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1546639" y="3553340"/>
              <a:ext cx="14532" cy="13185"/>
            </a:xfrm>
            <a:custGeom>
              <a:rect b="b" l="l" r="r" t="t"/>
              <a:pathLst>
                <a:path extrusionOk="0" h="1077" w="1187">
                  <a:moveTo>
                    <a:pt x="690" y="1"/>
                  </a:moveTo>
                  <a:lnTo>
                    <a:pt x="580" y="28"/>
                  </a:lnTo>
                  <a:lnTo>
                    <a:pt x="470" y="84"/>
                  </a:lnTo>
                  <a:lnTo>
                    <a:pt x="221" y="194"/>
                  </a:lnTo>
                  <a:lnTo>
                    <a:pt x="139" y="249"/>
                  </a:lnTo>
                  <a:lnTo>
                    <a:pt x="84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1" y="580"/>
                  </a:lnTo>
                  <a:lnTo>
                    <a:pt x="1" y="663"/>
                  </a:lnTo>
                  <a:lnTo>
                    <a:pt x="1" y="773"/>
                  </a:lnTo>
                  <a:lnTo>
                    <a:pt x="56" y="856"/>
                  </a:lnTo>
                  <a:lnTo>
                    <a:pt x="139" y="938"/>
                  </a:lnTo>
                  <a:lnTo>
                    <a:pt x="221" y="1021"/>
                  </a:lnTo>
                  <a:lnTo>
                    <a:pt x="332" y="1076"/>
                  </a:lnTo>
                  <a:lnTo>
                    <a:pt x="580" y="1076"/>
                  </a:lnTo>
                  <a:lnTo>
                    <a:pt x="718" y="1021"/>
                  </a:lnTo>
                  <a:lnTo>
                    <a:pt x="938" y="911"/>
                  </a:lnTo>
                  <a:lnTo>
                    <a:pt x="1021" y="856"/>
                  </a:lnTo>
                  <a:lnTo>
                    <a:pt x="1076" y="773"/>
                  </a:lnTo>
                  <a:lnTo>
                    <a:pt x="1132" y="690"/>
                  </a:lnTo>
                  <a:lnTo>
                    <a:pt x="1159" y="608"/>
                  </a:lnTo>
                  <a:lnTo>
                    <a:pt x="1187" y="525"/>
                  </a:lnTo>
                  <a:lnTo>
                    <a:pt x="1187" y="414"/>
                  </a:lnTo>
                  <a:lnTo>
                    <a:pt x="1159" y="332"/>
                  </a:lnTo>
                  <a:lnTo>
                    <a:pt x="1132" y="249"/>
                  </a:lnTo>
                  <a:lnTo>
                    <a:pt x="1049" y="139"/>
                  </a:lnTo>
                  <a:lnTo>
                    <a:pt x="938" y="84"/>
                  </a:lnTo>
                  <a:lnTo>
                    <a:pt x="828" y="28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1557106" y="3566513"/>
              <a:ext cx="12512" cy="12500"/>
            </a:xfrm>
            <a:custGeom>
              <a:rect b="b" l="l" r="r" t="t"/>
              <a:pathLst>
                <a:path extrusionOk="0" h="1021" w="1022">
                  <a:moveTo>
                    <a:pt x="470" y="0"/>
                  </a:moveTo>
                  <a:lnTo>
                    <a:pt x="387" y="28"/>
                  </a:lnTo>
                  <a:lnTo>
                    <a:pt x="304" y="55"/>
                  </a:lnTo>
                  <a:lnTo>
                    <a:pt x="221" y="138"/>
                  </a:lnTo>
                  <a:lnTo>
                    <a:pt x="139" y="193"/>
                  </a:lnTo>
                  <a:lnTo>
                    <a:pt x="83" y="304"/>
                  </a:lnTo>
                  <a:lnTo>
                    <a:pt x="28" y="386"/>
                  </a:lnTo>
                  <a:lnTo>
                    <a:pt x="1" y="469"/>
                  </a:lnTo>
                  <a:lnTo>
                    <a:pt x="1" y="552"/>
                  </a:lnTo>
                  <a:lnTo>
                    <a:pt x="28" y="635"/>
                  </a:lnTo>
                  <a:lnTo>
                    <a:pt x="56" y="717"/>
                  </a:lnTo>
                  <a:lnTo>
                    <a:pt x="166" y="883"/>
                  </a:lnTo>
                  <a:lnTo>
                    <a:pt x="304" y="965"/>
                  </a:lnTo>
                  <a:lnTo>
                    <a:pt x="387" y="1021"/>
                  </a:lnTo>
                  <a:lnTo>
                    <a:pt x="552" y="1021"/>
                  </a:lnTo>
                  <a:lnTo>
                    <a:pt x="663" y="993"/>
                  </a:lnTo>
                  <a:lnTo>
                    <a:pt x="745" y="965"/>
                  </a:lnTo>
                  <a:lnTo>
                    <a:pt x="828" y="883"/>
                  </a:lnTo>
                  <a:lnTo>
                    <a:pt x="883" y="800"/>
                  </a:lnTo>
                  <a:lnTo>
                    <a:pt x="966" y="717"/>
                  </a:lnTo>
                  <a:lnTo>
                    <a:pt x="1021" y="635"/>
                  </a:lnTo>
                  <a:lnTo>
                    <a:pt x="1021" y="552"/>
                  </a:lnTo>
                  <a:lnTo>
                    <a:pt x="1021" y="469"/>
                  </a:lnTo>
                  <a:lnTo>
                    <a:pt x="1021" y="359"/>
                  </a:lnTo>
                  <a:lnTo>
                    <a:pt x="994" y="276"/>
                  </a:lnTo>
                  <a:lnTo>
                    <a:pt x="883" y="138"/>
                  </a:lnTo>
                  <a:lnTo>
                    <a:pt x="745" y="28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2096609" y="3186702"/>
              <a:ext cx="633023" cy="178606"/>
            </a:xfrm>
            <a:custGeom>
              <a:rect b="b" l="l" r="r" t="t"/>
              <a:pathLst>
                <a:path extrusionOk="0" h="14589" w="51707">
                  <a:moveTo>
                    <a:pt x="50218" y="1"/>
                  </a:moveTo>
                  <a:lnTo>
                    <a:pt x="1765" y="442"/>
                  </a:lnTo>
                  <a:lnTo>
                    <a:pt x="1434" y="938"/>
                  </a:lnTo>
                  <a:lnTo>
                    <a:pt x="1159" y="1407"/>
                  </a:lnTo>
                  <a:lnTo>
                    <a:pt x="910" y="1903"/>
                  </a:lnTo>
                  <a:lnTo>
                    <a:pt x="690" y="2345"/>
                  </a:lnTo>
                  <a:lnTo>
                    <a:pt x="524" y="2813"/>
                  </a:lnTo>
                  <a:lnTo>
                    <a:pt x="359" y="3255"/>
                  </a:lnTo>
                  <a:lnTo>
                    <a:pt x="221" y="3668"/>
                  </a:lnTo>
                  <a:lnTo>
                    <a:pt x="138" y="4082"/>
                  </a:lnTo>
                  <a:lnTo>
                    <a:pt x="56" y="4496"/>
                  </a:lnTo>
                  <a:lnTo>
                    <a:pt x="0" y="4882"/>
                  </a:lnTo>
                  <a:lnTo>
                    <a:pt x="0" y="5268"/>
                  </a:lnTo>
                  <a:lnTo>
                    <a:pt x="0" y="5654"/>
                  </a:lnTo>
                  <a:lnTo>
                    <a:pt x="28" y="6012"/>
                  </a:lnTo>
                  <a:lnTo>
                    <a:pt x="56" y="6371"/>
                  </a:lnTo>
                  <a:lnTo>
                    <a:pt x="138" y="6702"/>
                  </a:lnTo>
                  <a:lnTo>
                    <a:pt x="221" y="7033"/>
                  </a:lnTo>
                  <a:lnTo>
                    <a:pt x="331" y="7364"/>
                  </a:lnTo>
                  <a:lnTo>
                    <a:pt x="469" y="7667"/>
                  </a:lnTo>
                  <a:lnTo>
                    <a:pt x="607" y="7970"/>
                  </a:lnTo>
                  <a:lnTo>
                    <a:pt x="772" y="8274"/>
                  </a:lnTo>
                  <a:lnTo>
                    <a:pt x="966" y="8549"/>
                  </a:lnTo>
                  <a:lnTo>
                    <a:pt x="1159" y="8825"/>
                  </a:lnTo>
                  <a:lnTo>
                    <a:pt x="1572" y="9349"/>
                  </a:lnTo>
                  <a:lnTo>
                    <a:pt x="2069" y="9845"/>
                  </a:lnTo>
                  <a:lnTo>
                    <a:pt x="2593" y="10287"/>
                  </a:lnTo>
                  <a:lnTo>
                    <a:pt x="3144" y="10700"/>
                  </a:lnTo>
                  <a:lnTo>
                    <a:pt x="3723" y="11086"/>
                  </a:lnTo>
                  <a:lnTo>
                    <a:pt x="4357" y="11445"/>
                  </a:lnTo>
                  <a:lnTo>
                    <a:pt x="4964" y="11748"/>
                  </a:lnTo>
                  <a:lnTo>
                    <a:pt x="5598" y="12052"/>
                  </a:lnTo>
                  <a:lnTo>
                    <a:pt x="6233" y="12327"/>
                  </a:lnTo>
                  <a:lnTo>
                    <a:pt x="6839" y="12548"/>
                  </a:lnTo>
                  <a:lnTo>
                    <a:pt x="7446" y="12769"/>
                  </a:lnTo>
                  <a:lnTo>
                    <a:pt x="8577" y="13099"/>
                  </a:lnTo>
                  <a:lnTo>
                    <a:pt x="9569" y="13375"/>
                  </a:lnTo>
                  <a:lnTo>
                    <a:pt x="10342" y="13541"/>
                  </a:lnTo>
                  <a:lnTo>
                    <a:pt x="11003" y="13679"/>
                  </a:lnTo>
                  <a:lnTo>
                    <a:pt x="12051" y="13789"/>
                  </a:lnTo>
                  <a:lnTo>
                    <a:pt x="13265" y="13927"/>
                  </a:lnTo>
                  <a:lnTo>
                    <a:pt x="14864" y="14092"/>
                  </a:lnTo>
                  <a:lnTo>
                    <a:pt x="16822" y="14258"/>
                  </a:lnTo>
                  <a:lnTo>
                    <a:pt x="19056" y="14396"/>
                  </a:lnTo>
                  <a:lnTo>
                    <a:pt x="21510" y="14506"/>
                  </a:lnTo>
                  <a:lnTo>
                    <a:pt x="24185" y="14589"/>
                  </a:lnTo>
                  <a:lnTo>
                    <a:pt x="26970" y="14589"/>
                  </a:lnTo>
                  <a:lnTo>
                    <a:pt x="28404" y="14561"/>
                  </a:lnTo>
                  <a:lnTo>
                    <a:pt x="29838" y="14506"/>
                  </a:lnTo>
                  <a:lnTo>
                    <a:pt x="31300" y="14423"/>
                  </a:lnTo>
                  <a:lnTo>
                    <a:pt x="32734" y="14340"/>
                  </a:lnTo>
                  <a:lnTo>
                    <a:pt x="34195" y="14203"/>
                  </a:lnTo>
                  <a:lnTo>
                    <a:pt x="35629" y="14037"/>
                  </a:lnTo>
                  <a:lnTo>
                    <a:pt x="37036" y="13844"/>
                  </a:lnTo>
                  <a:lnTo>
                    <a:pt x="38415" y="13596"/>
                  </a:lnTo>
                  <a:lnTo>
                    <a:pt x="39794" y="13320"/>
                  </a:lnTo>
                  <a:lnTo>
                    <a:pt x="41090" y="13017"/>
                  </a:lnTo>
                  <a:lnTo>
                    <a:pt x="42386" y="12658"/>
                  </a:lnTo>
                  <a:lnTo>
                    <a:pt x="43599" y="12245"/>
                  </a:lnTo>
                  <a:lnTo>
                    <a:pt x="44178" y="12024"/>
                  </a:lnTo>
                  <a:lnTo>
                    <a:pt x="44757" y="11803"/>
                  </a:lnTo>
                  <a:lnTo>
                    <a:pt x="45309" y="11555"/>
                  </a:lnTo>
                  <a:lnTo>
                    <a:pt x="45860" y="11307"/>
                  </a:lnTo>
                  <a:lnTo>
                    <a:pt x="46743" y="10838"/>
                  </a:lnTo>
                  <a:lnTo>
                    <a:pt x="47515" y="10397"/>
                  </a:lnTo>
                  <a:lnTo>
                    <a:pt x="48232" y="9901"/>
                  </a:lnTo>
                  <a:lnTo>
                    <a:pt x="48839" y="9432"/>
                  </a:lnTo>
                  <a:lnTo>
                    <a:pt x="49418" y="8963"/>
                  </a:lnTo>
                  <a:lnTo>
                    <a:pt x="49887" y="8467"/>
                  </a:lnTo>
                  <a:lnTo>
                    <a:pt x="50300" y="7998"/>
                  </a:lnTo>
                  <a:lnTo>
                    <a:pt x="50659" y="7501"/>
                  </a:lnTo>
                  <a:lnTo>
                    <a:pt x="50962" y="7033"/>
                  </a:lnTo>
                  <a:lnTo>
                    <a:pt x="51210" y="6564"/>
                  </a:lnTo>
                  <a:lnTo>
                    <a:pt x="51376" y="6067"/>
                  </a:lnTo>
                  <a:lnTo>
                    <a:pt x="51541" y="5626"/>
                  </a:lnTo>
                  <a:lnTo>
                    <a:pt x="51624" y="5157"/>
                  </a:lnTo>
                  <a:lnTo>
                    <a:pt x="51679" y="4716"/>
                  </a:lnTo>
                  <a:lnTo>
                    <a:pt x="51707" y="4275"/>
                  </a:lnTo>
                  <a:lnTo>
                    <a:pt x="51707" y="3861"/>
                  </a:lnTo>
                  <a:lnTo>
                    <a:pt x="51652" y="3448"/>
                  </a:lnTo>
                  <a:lnTo>
                    <a:pt x="51596" y="3034"/>
                  </a:lnTo>
                  <a:lnTo>
                    <a:pt x="51514" y="2675"/>
                  </a:lnTo>
                  <a:lnTo>
                    <a:pt x="51403" y="2317"/>
                  </a:lnTo>
                  <a:lnTo>
                    <a:pt x="51293" y="1986"/>
                  </a:lnTo>
                  <a:lnTo>
                    <a:pt x="51183" y="1655"/>
                  </a:lnTo>
                  <a:lnTo>
                    <a:pt x="50907" y="1104"/>
                  </a:lnTo>
                  <a:lnTo>
                    <a:pt x="50659" y="635"/>
                  </a:lnTo>
                  <a:lnTo>
                    <a:pt x="50438" y="304"/>
                  </a:lnTo>
                  <a:lnTo>
                    <a:pt x="50218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2096609" y="3186702"/>
              <a:ext cx="633023" cy="178606"/>
            </a:xfrm>
            <a:custGeom>
              <a:rect b="b" l="l" r="r" t="t"/>
              <a:pathLst>
                <a:path extrusionOk="0" fill="none" h="14589" w="51707">
                  <a:moveTo>
                    <a:pt x="50218" y="1"/>
                  </a:moveTo>
                  <a:lnTo>
                    <a:pt x="50218" y="1"/>
                  </a:lnTo>
                  <a:lnTo>
                    <a:pt x="50438" y="304"/>
                  </a:lnTo>
                  <a:lnTo>
                    <a:pt x="50659" y="635"/>
                  </a:lnTo>
                  <a:lnTo>
                    <a:pt x="50907" y="1104"/>
                  </a:lnTo>
                  <a:lnTo>
                    <a:pt x="51183" y="1655"/>
                  </a:lnTo>
                  <a:lnTo>
                    <a:pt x="51293" y="1986"/>
                  </a:lnTo>
                  <a:lnTo>
                    <a:pt x="51403" y="2317"/>
                  </a:lnTo>
                  <a:lnTo>
                    <a:pt x="51514" y="2675"/>
                  </a:lnTo>
                  <a:lnTo>
                    <a:pt x="51596" y="3034"/>
                  </a:lnTo>
                  <a:lnTo>
                    <a:pt x="51652" y="3448"/>
                  </a:lnTo>
                  <a:lnTo>
                    <a:pt x="51707" y="3861"/>
                  </a:lnTo>
                  <a:lnTo>
                    <a:pt x="51707" y="4275"/>
                  </a:lnTo>
                  <a:lnTo>
                    <a:pt x="51679" y="4716"/>
                  </a:lnTo>
                  <a:lnTo>
                    <a:pt x="51624" y="5157"/>
                  </a:lnTo>
                  <a:lnTo>
                    <a:pt x="51541" y="5626"/>
                  </a:lnTo>
                  <a:lnTo>
                    <a:pt x="51376" y="6067"/>
                  </a:lnTo>
                  <a:lnTo>
                    <a:pt x="51210" y="6564"/>
                  </a:lnTo>
                  <a:lnTo>
                    <a:pt x="50962" y="7033"/>
                  </a:lnTo>
                  <a:lnTo>
                    <a:pt x="50659" y="7501"/>
                  </a:lnTo>
                  <a:lnTo>
                    <a:pt x="50300" y="7998"/>
                  </a:lnTo>
                  <a:lnTo>
                    <a:pt x="49887" y="8467"/>
                  </a:lnTo>
                  <a:lnTo>
                    <a:pt x="49418" y="8963"/>
                  </a:lnTo>
                  <a:lnTo>
                    <a:pt x="48839" y="9432"/>
                  </a:lnTo>
                  <a:lnTo>
                    <a:pt x="48232" y="9901"/>
                  </a:lnTo>
                  <a:lnTo>
                    <a:pt x="47515" y="10397"/>
                  </a:lnTo>
                  <a:lnTo>
                    <a:pt x="46743" y="10838"/>
                  </a:lnTo>
                  <a:lnTo>
                    <a:pt x="45860" y="11307"/>
                  </a:lnTo>
                  <a:lnTo>
                    <a:pt x="45860" y="11307"/>
                  </a:lnTo>
                  <a:lnTo>
                    <a:pt x="45309" y="11555"/>
                  </a:lnTo>
                  <a:lnTo>
                    <a:pt x="44757" y="11803"/>
                  </a:lnTo>
                  <a:lnTo>
                    <a:pt x="44178" y="12024"/>
                  </a:lnTo>
                  <a:lnTo>
                    <a:pt x="43599" y="12245"/>
                  </a:lnTo>
                  <a:lnTo>
                    <a:pt x="42386" y="12658"/>
                  </a:lnTo>
                  <a:lnTo>
                    <a:pt x="41090" y="13017"/>
                  </a:lnTo>
                  <a:lnTo>
                    <a:pt x="39794" y="13320"/>
                  </a:lnTo>
                  <a:lnTo>
                    <a:pt x="38415" y="13596"/>
                  </a:lnTo>
                  <a:lnTo>
                    <a:pt x="37036" y="13844"/>
                  </a:lnTo>
                  <a:lnTo>
                    <a:pt x="35629" y="14037"/>
                  </a:lnTo>
                  <a:lnTo>
                    <a:pt x="34195" y="14203"/>
                  </a:lnTo>
                  <a:lnTo>
                    <a:pt x="32734" y="14340"/>
                  </a:lnTo>
                  <a:lnTo>
                    <a:pt x="31300" y="14423"/>
                  </a:lnTo>
                  <a:lnTo>
                    <a:pt x="29838" y="14506"/>
                  </a:lnTo>
                  <a:lnTo>
                    <a:pt x="28404" y="14561"/>
                  </a:lnTo>
                  <a:lnTo>
                    <a:pt x="26970" y="14589"/>
                  </a:lnTo>
                  <a:lnTo>
                    <a:pt x="25564" y="14589"/>
                  </a:lnTo>
                  <a:lnTo>
                    <a:pt x="24185" y="14589"/>
                  </a:lnTo>
                  <a:lnTo>
                    <a:pt x="21510" y="14506"/>
                  </a:lnTo>
                  <a:lnTo>
                    <a:pt x="19056" y="14396"/>
                  </a:lnTo>
                  <a:lnTo>
                    <a:pt x="16822" y="14258"/>
                  </a:lnTo>
                  <a:lnTo>
                    <a:pt x="14864" y="14092"/>
                  </a:lnTo>
                  <a:lnTo>
                    <a:pt x="13265" y="13927"/>
                  </a:lnTo>
                  <a:lnTo>
                    <a:pt x="12051" y="13789"/>
                  </a:lnTo>
                  <a:lnTo>
                    <a:pt x="11003" y="13679"/>
                  </a:lnTo>
                  <a:lnTo>
                    <a:pt x="11003" y="13679"/>
                  </a:lnTo>
                  <a:lnTo>
                    <a:pt x="10342" y="13541"/>
                  </a:lnTo>
                  <a:lnTo>
                    <a:pt x="9569" y="13375"/>
                  </a:lnTo>
                  <a:lnTo>
                    <a:pt x="8577" y="13099"/>
                  </a:lnTo>
                  <a:lnTo>
                    <a:pt x="7446" y="12769"/>
                  </a:lnTo>
                  <a:lnTo>
                    <a:pt x="6839" y="12548"/>
                  </a:lnTo>
                  <a:lnTo>
                    <a:pt x="6233" y="12327"/>
                  </a:lnTo>
                  <a:lnTo>
                    <a:pt x="5598" y="12052"/>
                  </a:lnTo>
                  <a:lnTo>
                    <a:pt x="4964" y="11748"/>
                  </a:lnTo>
                  <a:lnTo>
                    <a:pt x="4357" y="11445"/>
                  </a:lnTo>
                  <a:lnTo>
                    <a:pt x="3723" y="11086"/>
                  </a:lnTo>
                  <a:lnTo>
                    <a:pt x="3144" y="10700"/>
                  </a:lnTo>
                  <a:lnTo>
                    <a:pt x="2593" y="10287"/>
                  </a:lnTo>
                  <a:lnTo>
                    <a:pt x="2069" y="9845"/>
                  </a:lnTo>
                  <a:lnTo>
                    <a:pt x="1572" y="9349"/>
                  </a:lnTo>
                  <a:lnTo>
                    <a:pt x="1159" y="8825"/>
                  </a:lnTo>
                  <a:lnTo>
                    <a:pt x="966" y="8549"/>
                  </a:lnTo>
                  <a:lnTo>
                    <a:pt x="772" y="8274"/>
                  </a:lnTo>
                  <a:lnTo>
                    <a:pt x="607" y="7970"/>
                  </a:lnTo>
                  <a:lnTo>
                    <a:pt x="469" y="7667"/>
                  </a:lnTo>
                  <a:lnTo>
                    <a:pt x="331" y="7364"/>
                  </a:lnTo>
                  <a:lnTo>
                    <a:pt x="221" y="7033"/>
                  </a:lnTo>
                  <a:lnTo>
                    <a:pt x="138" y="6702"/>
                  </a:lnTo>
                  <a:lnTo>
                    <a:pt x="56" y="6371"/>
                  </a:lnTo>
                  <a:lnTo>
                    <a:pt x="28" y="6012"/>
                  </a:lnTo>
                  <a:lnTo>
                    <a:pt x="0" y="5654"/>
                  </a:lnTo>
                  <a:lnTo>
                    <a:pt x="0" y="5268"/>
                  </a:lnTo>
                  <a:lnTo>
                    <a:pt x="0" y="4882"/>
                  </a:lnTo>
                  <a:lnTo>
                    <a:pt x="56" y="4496"/>
                  </a:lnTo>
                  <a:lnTo>
                    <a:pt x="138" y="4082"/>
                  </a:lnTo>
                  <a:lnTo>
                    <a:pt x="221" y="3668"/>
                  </a:lnTo>
                  <a:lnTo>
                    <a:pt x="359" y="3255"/>
                  </a:lnTo>
                  <a:lnTo>
                    <a:pt x="524" y="2813"/>
                  </a:lnTo>
                  <a:lnTo>
                    <a:pt x="690" y="2345"/>
                  </a:lnTo>
                  <a:lnTo>
                    <a:pt x="910" y="1903"/>
                  </a:lnTo>
                  <a:lnTo>
                    <a:pt x="1159" y="1407"/>
                  </a:lnTo>
                  <a:lnTo>
                    <a:pt x="1434" y="938"/>
                  </a:lnTo>
                  <a:lnTo>
                    <a:pt x="1765" y="4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2092214" y="3182650"/>
              <a:ext cx="641470" cy="186710"/>
            </a:xfrm>
            <a:custGeom>
              <a:rect b="b" l="l" r="r" t="t"/>
              <a:pathLst>
                <a:path extrusionOk="0" h="15251" w="52397">
                  <a:moveTo>
                    <a:pt x="50466" y="1"/>
                  </a:moveTo>
                  <a:lnTo>
                    <a:pt x="50356" y="83"/>
                  </a:lnTo>
                  <a:lnTo>
                    <a:pt x="50273" y="194"/>
                  </a:lnTo>
                  <a:lnTo>
                    <a:pt x="50246" y="304"/>
                  </a:lnTo>
                  <a:lnTo>
                    <a:pt x="50246" y="442"/>
                  </a:lnTo>
                  <a:lnTo>
                    <a:pt x="50328" y="552"/>
                  </a:lnTo>
                  <a:lnTo>
                    <a:pt x="50411" y="662"/>
                  </a:lnTo>
                  <a:lnTo>
                    <a:pt x="50604" y="966"/>
                  </a:lnTo>
                  <a:lnTo>
                    <a:pt x="50880" y="1435"/>
                  </a:lnTo>
                  <a:lnTo>
                    <a:pt x="51045" y="1738"/>
                  </a:lnTo>
                  <a:lnTo>
                    <a:pt x="51183" y="2069"/>
                  </a:lnTo>
                  <a:lnTo>
                    <a:pt x="51349" y="2427"/>
                  </a:lnTo>
                  <a:lnTo>
                    <a:pt x="51459" y="2813"/>
                  </a:lnTo>
                  <a:lnTo>
                    <a:pt x="51569" y="3227"/>
                  </a:lnTo>
                  <a:lnTo>
                    <a:pt x="51652" y="3668"/>
                  </a:lnTo>
                  <a:lnTo>
                    <a:pt x="51707" y="4137"/>
                  </a:lnTo>
                  <a:lnTo>
                    <a:pt x="51735" y="4606"/>
                  </a:lnTo>
                  <a:lnTo>
                    <a:pt x="51707" y="5130"/>
                  </a:lnTo>
                  <a:lnTo>
                    <a:pt x="51624" y="5626"/>
                  </a:lnTo>
                  <a:lnTo>
                    <a:pt x="51514" y="6040"/>
                  </a:lnTo>
                  <a:lnTo>
                    <a:pt x="51376" y="6454"/>
                  </a:lnTo>
                  <a:lnTo>
                    <a:pt x="51211" y="6840"/>
                  </a:lnTo>
                  <a:lnTo>
                    <a:pt x="51018" y="7226"/>
                  </a:lnTo>
                  <a:lnTo>
                    <a:pt x="50770" y="7612"/>
                  </a:lnTo>
                  <a:lnTo>
                    <a:pt x="50494" y="7998"/>
                  </a:lnTo>
                  <a:lnTo>
                    <a:pt x="50218" y="8356"/>
                  </a:lnTo>
                  <a:lnTo>
                    <a:pt x="49887" y="8715"/>
                  </a:lnTo>
                  <a:lnTo>
                    <a:pt x="49501" y="9073"/>
                  </a:lnTo>
                  <a:lnTo>
                    <a:pt x="49115" y="9404"/>
                  </a:lnTo>
                  <a:lnTo>
                    <a:pt x="48701" y="9763"/>
                  </a:lnTo>
                  <a:lnTo>
                    <a:pt x="48233" y="10094"/>
                  </a:lnTo>
                  <a:lnTo>
                    <a:pt x="47736" y="10397"/>
                  </a:lnTo>
                  <a:lnTo>
                    <a:pt x="47212" y="10728"/>
                  </a:lnTo>
                  <a:lnTo>
                    <a:pt x="46661" y="11031"/>
                  </a:lnTo>
                  <a:lnTo>
                    <a:pt x="46082" y="11335"/>
                  </a:lnTo>
                  <a:lnTo>
                    <a:pt x="45530" y="11583"/>
                  </a:lnTo>
                  <a:lnTo>
                    <a:pt x="45006" y="11831"/>
                  </a:lnTo>
                  <a:lnTo>
                    <a:pt x="44427" y="12052"/>
                  </a:lnTo>
                  <a:lnTo>
                    <a:pt x="43848" y="12272"/>
                  </a:lnTo>
                  <a:lnTo>
                    <a:pt x="42662" y="12658"/>
                  </a:lnTo>
                  <a:lnTo>
                    <a:pt x="41394" y="13017"/>
                  </a:lnTo>
                  <a:lnTo>
                    <a:pt x="40097" y="13320"/>
                  </a:lnTo>
                  <a:lnTo>
                    <a:pt x="38746" y="13596"/>
                  </a:lnTo>
                  <a:lnTo>
                    <a:pt x="37395" y="13817"/>
                  </a:lnTo>
                  <a:lnTo>
                    <a:pt x="35988" y="14010"/>
                  </a:lnTo>
                  <a:lnTo>
                    <a:pt x="34582" y="14175"/>
                  </a:lnTo>
                  <a:lnTo>
                    <a:pt x="33148" y="14313"/>
                  </a:lnTo>
                  <a:lnTo>
                    <a:pt x="31714" y="14423"/>
                  </a:lnTo>
                  <a:lnTo>
                    <a:pt x="30280" y="14478"/>
                  </a:lnTo>
                  <a:lnTo>
                    <a:pt x="28846" y="14534"/>
                  </a:lnTo>
                  <a:lnTo>
                    <a:pt x="27440" y="14561"/>
                  </a:lnTo>
                  <a:lnTo>
                    <a:pt x="26033" y="14589"/>
                  </a:lnTo>
                  <a:lnTo>
                    <a:pt x="24654" y="14561"/>
                  </a:lnTo>
                  <a:lnTo>
                    <a:pt x="22007" y="14506"/>
                  </a:lnTo>
                  <a:lnTo>
                    <a:pt x="19553" y="14396"/>
                  </a:lnTo>
                  <a:lnTo>
                    <a:pt x="17319" y="14258"/>
                  </a:lnTo>
                  <a:lnTo>
                    <a:pt x="15361" y="14092"/>
                  </a:lnTo>
                  <a:lnTo>
                    <a:pt x="13762" y="13927"/>
                  </a:lnTo>
                  <a:lnTo>
                    <a:pt x="12521" y="13789"/>
                  </a:lnTo>
                  <a:lnTo>
                    <a:pt x="11418" y="13679"/>
                  </a:lnTo>
                  <a:lnTo>
                    <a:pt x="11032" y="13596"/>
                  </a:lnTo>
                  <a:lnTo>
                    <a:pt x="10066" y="13375"/>
                  </a:lnTo>
                  <a:lnTo>
                    <a:pt x="9405" y="13210"/>
                  </a:lnTo>
                  <a:lnTo>
                    <a:pt x="8660" y="13017"/>
                  </a:lnTo>
                  <a:lnTo>
                    <a:pt x="7860" y="12741"/>
                  </a:lnTo>
                  <a:lnTo>
                    <a:pt x="7005" y="12438"/>
                  </a:lnTo>
                  <a:lnTo>
                    <a:pt x="6123" y="12079"/>
                  </a:lnTo>
                  <a:lnTo>
                    <a:pt x="5240" y="11666"/>
                  </a:lnTo>
                  <a:lnTo>
                    <a:pt x="4799" y="11445"/>
                  </a:lnTo>
                  <a:lnTo>
                    <a:pt x="4386" y="11197"/>
                  </a:lnTo>
                  <a:lnTo>
                    <a:pt x="3972" y="10949"/>
                  </a:lnTo>
                  <a:lnTo>
                    <a:pt x="3558" y="10673"/>
                  </a:lnTo>
                  <a:lnTo>
                    <a:pt x="3172" y="10369"/>
                  </a:lnTo>
                  <a:lnTo>
                    <a:pt x="2814" y="10066"/>
                  </a:lnTo>
                  <a:lnTo>
                    <a:pt x="2455" y="9735"/>
                  </a:lnTo>
                  <a:lnTo>
                    <a:pt x="2152" y="9404"/>
                  </a:lnTo>
                  <a:lnTo>
                    <a:pt x="1848" y="9046"/>
                  </a:lnTo>
                  <a:lnTo>
                    <a:pt x="1573" y="8660"/>
                  </a:lnTo>
                  <a:lnTo>
                    <a:pt x="1325" y="8274"/>
                  </a:lnTo>
                  <a:lnTo>
                    <a:pt x="1131" y="7860"/>
                  </a:lnTo>
                  <a:lnTo>
                    <a:pt x="966" y="7474"/>
                  </a:lnTo>
                  <a:lnTo>
                    <a:pt x="856" y="7115"/>
                  </a:lnTo>
                  <a:lnTo>
                    <a:pt x="773" y="6729"/>
                  </a:lnTo>
                  <a:lnTo>
                    <a:pt x="718" y="6316"/>
                  </a:lnTo>
                  <a:lnTo>
                    <a:pt x="690" y="5902"/>
                  </a:lnTo>
                  <a:lnTo>
                    <a:pt x="690" y="5488"/>
                  </a:lnTo>
                  <a:lnTo>
                    <a:pt x="718" y="5075"/>
                  </a:lnTo>
                  <a:lnTo>
                    <a:pt x="801" y="4661"/>
                  </a:lnTo>
                  <a:lnTo>
                    <a:pt x="883" y="4220"/>
                  </a:lnTo>
                  <a:lnTo>
                    <a:pt x="1021" y="3779"/>
                  </a:lnTo>
                  <a:lnTo>
                    <a:pt x="1159" y="3310"/>
                  </a:lnTo>
                  <a:lnTo>
                    <a:pt x="1352" y="2869"/>
                  </a:lnTo>
                  <a:lnTo>
                    <a:pt x="1573" y="2400"/>
                  </a:lnTo>
                  <a:lnTo>
                    <a:pt x="1821" y="1931"/>
                  </a:lnTo>
                  <a:lnTo>
                    <a:pt x="2097" y="1435"/>
                  </a:lnTo>
                  <a:lnTo>
                    <a:pt x="2400" y="938"/>
                  </a:lnTo>
                  <a:lnTo>
                    <a:pt x="2455" y="828"/>
                  </a:lnTo>
                  <a:lnTo>
                    <a:pt x="2455" y="690"/>
                  </a:lnTo>
                  <a:lnTo>
                    <a:pt x="2400" y="580"/>
                  </a:lnTo>
                  <a:lnTo>
                    <a:pt x="2317" y="469"/>
                  </a:lnTo>
                  <a:lnTo>
                    <a:pt x="2179" y="442"/>
                  </a:lnTo>
                  <a:lnTo>
                    <a:pt x="2042" y="442"/>
                  </a:lnTo>
                  <a:lnTo>
                    <a:pt x="1931" y="469"/>
                  </a:lnTo>
                  <a:lnTo>
                    <a:pt x="1848" y="580"/>
                  </a:lnTo>
                  <a:lnTo>
                    <a:pt x="1518" y="1104"/>
                  </a:lnTo>
                  <a:lnTo>
                    <a:pt x="1214" y="1628"/>
                  </a:lnTo>
                  <a:lnTo>
                    <a:pt x="938" y="2152"/>
                  </a:lnTo>
                  <a:lnTo>
                    <a:pt x="718" y="2648"/>
                  </a:lnTo>
                  <a:lnTo>
                    <a:pt x="525" y="3144"/>
                  </a:lnTo>
                  <a:lnTo>
                    <a:pt x="332" y="3641"/>
                  </a:lnTo>
                  <a:lnTo>
                    <a:pt x="221" y="4110"/>
                  </a:lnTo>
                  <a:lnTo>
                    <a:pt x="111" y="4606"/>
                  </a:lnTo>
                  <a:lnTo>
                    <a:pt x="56" y="5075"/>
                  </a:lnTo>
                  <a:lnTo>
                    <a:pt x="1" y="5516"/>
                  </a:lnTo>
                  <a:lnTo>
                    <a:pt x="1" y="5985"/>
                  </a:lnTo>
                  <a:lnTo>
                    <a:pt x="56" y="6426"/>
                  </a:lnTo>
                  <a:lnTo>
                    <a:pt x="111" y="6867"/>
                  </a:lnTo>
                  <a:lnTo>
                    <a:pt x="221" y="7308"/>
                  </a:lnTo>
                  <a:lnTo>
                    <a:pt x="332" y="7722"/>
                  </a:lnTo>
                  <a:lnTo>
                    <a:pt x="497" y="8136"/>
                  </a:lnTo>
                  <a:lnTo>
                    <a:pt x="718" y="8577"/>
                  </a:lnTo>
                  <a:lnTo>
                    <a:pt x="966" y="8991"/>
                  </a:lnTo>
                  <a:lnTo>
                    <a:pt x="1242" y="9377"/>
                  </a:lnTo>
                  <a:lnTo>
                    <a:pt x="1545" y="9763"/>
                  </a:lnTo>
                  <a:lnTo>
                    <a:pt x="1876" y="10121"/>
                  </a:lnTo>
                  <a:lnTo>
                    <a:pt x="2235" y="10452"/>
                  </a:lnTo>
                  <a:lnTo>
                    <a:pt x="2593" y="10783"/>
                  </a:lnTo>
                  <a:lnTo>
                    <a:pt x="2979" y="11086"/>
                  </a:lnTo>
                  <a:lnTo>
                    <a:pt x="3393" y="11362"/>
                  </a:lnTo>
                  <a:lnTo>
                    <a:pt x="3806" y="11638"/>
                  </a:lnTo>
                  <a:lnTo>
                    <a:pt x="4248" y="11914"/>
                  </a:lnTo>
                  <a:lnTo>
                    <a:pt x="4661" y="12134"/>
                  </a:lnTo>
                  <a:lnTo>
                    <a:pt x="5544" y="12576"/>
                  </a:lnTo>
                  <a:lnTo>
                    <a:pt x="6454" y="12962"/>
                  </a:lnTo>
                  <a:lnTo>
                    <a:pt x="7336" y="13293"/>
                  </a:lnTo>
                  <a:lnTo>
                    <a:pt x="8219" y="13596"/>
                  </a:lnTo>
                  <a:lnTo>
                    <a:pt x="9018" y="13817"/>
                  </a:lnTo>
                  <a:lnTo>
                    <a:pt x="9735" y="14010"/>
                  </a:lnTo>
                  <a:lnTo>
                    <a:pt x="10839" y="14230"/>
                  </a:lnTo>
                  <a:lnTo>
                    <a:pt x="11335" y="14340"/>
                  </a:lnTo>
                  <a:lnTo>
                    <a:pt x="12438" y="14478"/>
                  </a:lnTo>
                  <a:lnTo>
                    <a:pt x="13679" y="14589"/>
                  </a:lnTo>
                  <a:lnTo>
                    <a:pt x="15306" y="14754"/>
                  </a:lnTo>
                  <a:lnTo>
                    <a:pt x="17291" y="14920"/>
                  </a:lnTo>
                  <a:lnTo>
                    <a:pt x="19525" y="15057"/>
                  </a:lnTo>
                  <a:lnTo>
                    <a:pt x="22035" y="15168"/>
                  </a:lnTo>
                  <a:lnTo>
                    <a:pt x="24682" y="15251"/>
                  </a:lnTo>
                  <a:lnTo>
                    <a:pt x="27495" y="15251"/>
                  </a:lnTo>
                  <a:lnTo>
                    <a:pt x="28929" y="15195"/>
                  </a:lnTo>
                  <a:lnTo>
                    <a:pt x="30363" y="15168"/>
                  </a:lnTo>
                  <a:lnTo>
                    <a:pt x="31824" y="15085"/>
                  </a:lnTo>
                  <a:lnTo>
                    <a:pt x="33258" y="14975"/>
                  </a:lnTo>
                  <a:lnTo>
                    <a:pt x="34720" y="14837"/>
                  </a:lnTo>
                  <a:lnTo>
                    <a:pt x="36154" y="14671"/>
                  </a:lnTo>
                  <a:lnTo>
                    <a:pt x="37560" y="14478"/>
                  </a:lnTo>
                  <a:lnTo>
                    <a:pt x="38939" y="14230"/>
                  </a:lnTo>
                  <a:lnTo>
                    <a:pt x="40318" y="13954"/>
                  </a:lnTo>
                  <a:lnTo>
                    <a:pt x="41614" y="13651"/>
                  </a:lnTo>
                  <a:lnTo>
                    <a:pt x="42883" y="13293"/>
                  </a:lnTo>
                  <a:lnTo>
                    <a:pt x="44124" y="12879"/>
                  </a:lnTo>
                  <a:lnTo>
                    <a:pt x="44703" y="12658"/>
                  </a:lnTo>
                  <a:lnTo>
                    <a:pt x="45282" y="12438"/>
                  </a:lnTo>
                  <a:lnTo>
                    <a:pt x="45833" y="12190"/>
                  </a:lnTo>
                  <a:lnTo>
                    <a:pt x="46357" y="11941"/>
                  </a:lnTo>
                  <a:lnTo>
                    <a:pt x="46992" y="11610"/>
                  </a:lnTo>
                  <a:lnTo>
                    <a:pt x="47571" y="11279"/>
                  </a:lnTo>
                  <a:lnTo>
                    <a:pt x="48122" y="10949"/>
                  </a:lnTo>
                  <a:lnTo>
                    <a:pt x="48646" y="10590"/>
                  </a:lnTo>
                  <a:lnTo>
                    <a:pt x="49143" y="10259"/>
                  </a:lnTo>
                  <a:lnTo>
                    <a:pt x="49611" y="9873"/>
                  </a:lnTo>
                  <a:lnTo>
                    <a:pt x="50025" y="9515"/>
                  </a:lnTo>
                  <a:lnTo>
                    <a:pt x="50411" y="9128"/>
                  </a:lnTo>
                  <a:lnTo>
                    <a:pt x="50770" y="8742"/>
                  </a:lnTo>
                  <a:lnTo>
                    <a:pt x="51073" y="8329"/>
                  </a:lnTo>
                  <a:lnTo>
                    <a:pt x="51376" y="7943"/>
                  </a:lnTo>
                  <a:lnTo>
                    <a:pt x="51624" y="7529"/>
                  </a:lnTo>
                  <a:lnTo>
                    <a:pt x="51818" y="7088"/>
                  </a:lnTo>
                  <a:lnTo>
                    <a:pt x="52011" y="6647"/>
                  </a:lnTo>
                  <a:lnTo>
                    <a:pt x="52148" y="6205"/>
                  </a:lnTo>
                  <a:lnTo>
                    <a:pt x="52286" y="5764"/>
                  </a:lnTo>
                  <a:lnTo>
                    <a:pt x="52369" y="5185"/>
                  </a:lnTo>
                  <a:lnTo>
                    <a:pt x="52397" y="4633"/>
                  </a:lnTo>
                  <a:lnTo>
                    <a:pt x="52397" y="4110"/>
                  </a:lnTo>
                  <a:lnTo>
                    <a:pt x="52341" y="3586"/>
                  </a:lnTo>
                  <a:lnTo>
                    <a:pt x="52259" y="3117"/>
                  </a:lnTo>
                  <a:lnTo>
                    <a:pt x="52121" y="2648"/>
                  </a:lnTo>
                  <a:lnTo>
                    <a:pt x="51983" y="2234"/>
                  </a:lnTo>
                  <a:lnTo>
                    <a:pt x="51845" y="1821"/>
                  </a:lnTo>
                  <a:lnTo>
                    <a:pt x="51680" y="1462"/>
                  </a:lnTo>
                  <a:lnTo>
                    <a:pt x="51487" y="1131"/>
                  </a:lnTo>
                  <a:lnTo>
                    <a:pt x="51183" y="607"/>
                  </a:lnTo>
                  <a:lnTo>
                    <a:pt x="50935" y="276"/>
                  </a:lnTo>
                  <a:lnTo>
                    <a:pt x="50825" y="111"/>
                  </a:lnTo>
                  <a:lnTo>
                    <a:pt x="50742" y="28"/>
                  </a:lnTo>
                  <a:lnTo>
                    <a:pt x="50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2099988" y="3077315"/>
              <a:ext cx="633023" cy="179279"/>
            </a:xfrm>
            <a:custGeom>
              <a:rect b="b" l="l" r="r" t="t"/>
              <a:pathLst>
                <a:path extrusionOk="0" h="14644" w="51707">
                  <a:moveTo>
                    <a:pt x="24736" y="1"/>
                  </a:moveTo>
                  <a:lnTo>
                    <a:pt x="22475" y="56"/>
                  </a:lnTo>
                  <a:lnTo>
                    <a:pt x="20241" y="139"/>
                  </a:lnTo>
                  <a:lnTo>
                    <a:pt x="18035" y="249"/>
                  </a:lnTo>
                  <a:lnTo>
                    <a:pt x="15884" y="414"/>
                  </a:lnTo>
                  <a:lnTo>
                    <a:pt x="13788" y="580"/>
                  </a:lnTo>
                  <a:lnTo>
                    <a:pt x="11803" y="828"/>
                  </a:lnTo>
                  <a:lnTo>
                    <a:pt x="9900" y="1076"/>
                  </a:lnTo>
                  <a:lnTo>
                    <a:pt x="8990" y="1242"/>
                  </a:lnTo>
                  <a:lnTo>
                    <a:pt x="8108" y="1407"/>
                  </a:lnTo>
                  <a:lnTo>
                    <a:pt x="7280" y="1573"/>
                  </a:lnTo>
                  <a:lnTo>
                    <a:pt x="6453" y="1766"/>
                  </a:lnTo>
                  <a:lnTo>
                    <a:pt x="5681" y="1959"/>
                  </a:lnTo>
                  <a:lnTo>
                    <a:pt x="4964" y="2179"/>
                  </a:lnTo>
                  <a:lnTo>
                    <a:pt x="4275" y="2400"/>
                  </a:lnTo>
                  <a:lnTo>
                    <a:pt x="3640" y="2648"/>
                  </a:lnTo>
                  <a:lnTo>
                    <a:pt x="3034" y="2896"/>
                  </a:lnTo>
                  <a:lnTo>
                    <a:pt x="2482" y="3172"/>
                  </a:lnTo>
                  <a:lnTo>
                    <a:pt x="1986" y="3448"/>
                  </a:lnTo>
                  <a:lnTo>
                    <a:pt x="1544" y="3751"/>
                  </a:lnTo>
                  <a:lnTo>
                    <a:pt x="1131" y="4054"/>
                  </a:lnTo>
                  <a:lnTo>
                    <a:pt x="800" y="4385"/>
                  </a:lnTo>
                  <a:lnTo>
                    <a:pt x="524" y="4744"/>
                  </a:lnTo>
                  <a:lnTo>
                    <a:pt x="303" y="5102"/>
                  </a:lnTo>
                  <a:lnTo>
                    <a:pt x="138" y="5461"/>
                  </a:lnTo>
                  <a:lnTo>
                    <a:pt x="83" y="5654"/>
                  </a:lnTo>
                  <a:lnTo>
                    <a:pt x="55" y="5875"/>
                  </a:lnTo>
                  <a:lnTo>
                    <a:pt x="28" y="6123"/>
                  </a:lnTo>
                  <a:lnTo>
                    <a:pt x="0" y="6371"/>
                  </a:lnTo>
                  <a:lnTo>
                    <a:pt x="28" y="6619"/>
                  </a:lnTo>
                  <a:lnTo>
                    <a:pt x="55" y="6840"/>
                  </a:lnTo>
                  <a:lnTo>
                    <a:pt x="138" y="7281"/>
                  </a:lnTo>
                  <a:lnTo>
                    <a:pt x="276" y="7695"/>
                  </a:lnTo>
                  <a:lnTo>
                    <a:pt x="469" y="8081"/>
                  </a:lnTo>
                  <a:lnTo>
                    <a:pt x="690" y="8439"/>
                  </a:lnTo>
                  <a:lnTo>
                    <a:pt x="938" y="8742"/>
                  </a:lnTo>
                  <a:lnTo>
                    <a:pt x="1186" y="9046"/>
                  </a:lnTo>
                  <a:lnTo>
                    <a:pt x="1434" y="9294"/>
                  </a:lnTo>
                  <a:lnTo>
                    <a:pt x="1710" y="9515"/>
                  </a:lnTo>
                  <a:lnTo>
                    <a:pt x="2151" y="9846"/>
                  </a:lnTo>
                  <a:lnTo>
                    <a:pt x="2482" y="10039"/>
                  </a:lnTo>
                  <a:lnTo>
                    <a:pt x="2620" y="10121"/>
                  </a:lnTo>
                  <a:lnTo>
                    <a:pt x="3227" y="10480"/>
                  </a:lnTo>
                  <a:lnTo>
                    <a:pt x="3861" y="10811"/>
                  </a:lnTo>
                  <a:lnTo>
                    <a:pt x="4523" y="11142"/>
                  </a:lnTo>
                  <a:lnTo>
                    <a:pt x="5212" y="11445"/>
                  </a:lnTo>
                  <a:lnTo>
                    <a:pt x="5902" y="11748"/>
                  </a:lnTo>
                  <a:lnTo>
                    <a:pt x="6646" y="12024"/>
                  </a:lnTo>
                  <a:lnTo>
                    <a:pt x="7391" y="12300"/>
                  </a:lnTo>
                  <a:lnTo>
                    <a:pt x="8135" y="12548"/>
                  </a:lnTo>
                  <a:lnTo>
                    <a:pt x="8907" y="12769"/>
                  </a:lnTo>
                  <a:lnTo>
                    <a:pt x="9707" y="12989"/>
                  </a:lnTo>
                  <a:lnTo>
                    <a:pt x="10534" y="13182"/>
                  </a:lnTo>
                  <a:lnTo>
                    <a:pt x="11362" y="13375"/>
                  </a:lnTo>
                  <a:lnTo>
                    <a:pt x="13044" y="13706"/>
                  </a:lnTo>
                  <a:lnTo>
                    <a:pt x="14781" y="13982"/>
                  </a:lnTo>
                  <a:lnTo>
                    <a:pt x="16574" y="14230"/>
                  </a:lnTo>
                  <a:lnTo>
                    <a:pt x="18366" y="14396"/>
                  </a:lnTo>
                  <a:lnTo>
                    <a:pt x="20214" y="14534"/>
                  </a:lnTo>
                  <a:lnTo>
                    <a:pt x="22061" y="14616"/>
                  </a:lnTo>
                  <a:lnTo>
                    <a:pt x="23909" y="14644"/>
                  </a:lnTo>
                  <a:lnTo>
                    <a:pt x="25757" y="14644"/>
                  </a:lnTo>
                  <a:lnTo>
                    <a:pt x="27604" y="14589"/>
                  </a:lnTo>
                  <a:lnTo>
                    <a:pt x="29452" y="14478"/>
                  </a:lnTo>
                  <a:lnTo>
                    <a:pt x="31245" y="14368"/>
                  </a:lnTo>
                  <a:lnTo>
                    <a:pt x="33009" y="14175"/>
                  </a:lnTo>
                  <a:lnTo>
                    <a:pt x="34747" y="13982"/>
                  </a:lnTo>
                  <a:lnTo>
                    <a:pt x="36429" y="13734"/>
                  </a:lnTo>
                  <a:lnTo>
                    <a:pt x="38056" y="13486"/>
                  </a:lnTo>
                  <a:lnTo>
                    <a:pt x="39628" y="13182"/>
                  </a:lnTo>
                  <a:lnTo>
                    <a:pt x="41117" y="12851"/>
                  </a:lnTo>
                  <a:lnTo>
                    <a:pt x="42523" y="12493"/>
                  </a:lnTo>
                  <a:lnTo>
                    <a:pt x="43847" y="12134"/>
                  </a:lnTo>
                  <a:lnTo>
                    <a:pt x="45060" y="11721"/>
                  </a:lnTo>
                  <a:lnTo>
                    <a:pt x="46191" y="11307"/>
                  </a:lnTo>
                  <a:lnTo>
                    <a:pt x="47184" y="10866"/>
                  </a:lnTo>
                  <a:lnTo>
                    <a:pt x="47653" y="10618"/>
                  </a:lnTo>
                  <a:lnTo>
                    <a:pt x="48066" y="10397"/>
                  </a:lnTo>
                  <a:lnTo>
                    <a:pt x="48480" y="10176"/>
                  </a:lnTo>
                  <a:lnTo>
                    <a:pt x="48838" y="9928"/>
                  </a:lnTo>
                  <a:lnTo>
                    <a:pt x="49169" y="9680"/>
                  </a:lnTo>
                  <a:lnTo>
                    <a:pt x="49473" y="9432"/>
                  </a:lnTo>
                  <a:lnTo>
                    <a:pt x="49721" y="9184"/>
                  </a:lnTo>
                  <a:lnTo>
                    <a:pt x="49942" y="8936"/>
                  </a:lnTo>
                  <a:lnTo>
                    <a:pt x="50245" y="8549"/>
                  </a:lnTo>
                  <a:lnTo>
                    <a:pt x="50521" y="8163"/>
                  </a:lnTo>
                  <a:lnTo>
                    <a:pt x="50769" y="7805"/>
                  </a:lnTo>
                  <a:lnTo>
                    <a:pt x="50962" y="7446"/>
                  </a:lnTo>
                  <a:lnTo>
                    <a:pt x="51155" y="7115"/>
                  </a:lnTo>
                  <a:lnTo>
                    <a:pt x="51293" y="6785"/>
                  </a:lnTo>
                  <a:lnTo>
                    <a:pt x="51431" y="6454"/>
                  </a:lnTo>
                  <a:lnTo>
                    <a:pt x="51513" y="6178"/>
                  </a:lnTo>
                  <a:lnTo>
                    <a:pt x="51596" y="5875"/>
                  </a:lnTo>
                  <a:lnTo>
                    <a:pt x="51651" y="5599"/>
                  </a:lnTo>
                  <a:lnTo>
                    <a:pt x="51679" y="5351"/>
                  </a:lnTo>
                  <a:lnTo>
                    <a:pt x="51706" y="5102"/>
                  </a:lnTo>
                  <a:lnTo>
                    <a:pt x="51679" y="4854"/>
                  </a:lnTo>
                  <a:lnTo>
                    <a:pt x="51651" y="4634"/>
                  </a:lnTo>
                  <a:lnTo>
                    <a:pt x="51624" y="4413"/>
                  </a:lnTo>
                  <a:lnTo>
                    <a:pt x="51569" y="4220"/>
                  </a:lnTo>
                  <a:lnTo>
                    <a:pt x="51569" y="4137"/>
                  </a:lnTo>
                  <a:lnTo>
                    <a:pt x="51569" y="3944"/>
                  </a:lnTo>
                  <a:lnTo>
                    <a:pt x="51541" y="3668"/>
                  </a:lnTo>
                  <a:lnTo>
                    <a:pt x="51458" y="3310"/>
                  </a:lnTo>
                  <a:lnTo>
                    <a:pt x="51376" y="3089"/>
                  </a:lnTo>
                  <a:lnTo>
                    <a:pt x="51265" y="2869"/>
                  </a:lnTo>
                  <a:lnTo>
                    <a:pt x="51127" y="2648"/>
                  </a:lnTo>
                  <a:lnTo>
                    <a:pt x="50962" y="2427"/>
                  </a:lnTo>
                  <a:lnTo>
                    <a:pt x="50769" y="2179"/>
                  </a:lnTo>
                  <a:lnTo>
                    <a:pt x="50521" y="1959"/>
                  </a:lnTo>
                  <a:lnTo>
                    <a:pt x="50245" y="1710"/>
                  </a:lnTo>
                  <a:lnTo>
                    <a:pt x="49914" y="1490"/>
                  </a:lnTo>
                  <a:lnTo>
                    <a:pt x="49776" y="1435"/>
                  </a:lnTo>
                  <a:lnTo>
                    <a:pt x="49583" y="1380"/>
                  </a:lnTo>
                  <a:lnTo>
                    <a:pt x="49032" y="1242"/>
                  </a:lnTo>
                  <a:lnTo>
                    <a:pt x="48259" y="1104"/>
                  </a:lnTo>
                  <a:lnTo>
                    <a:pt x="47267" y="966"/>
                  </a:lnTo>
                  <a:lnTo>
                    <a:pt x="46081" y="856"/>
                  </a:lnTo>
                  <a:lnTo>
                    <a:pt x="44702" y="718"/>
                  </a:lnTo>
                  <a:lnTo>
                    <a:pt x="43158" y="580"/>
                  </a:lnTo>
                  <a:lnTo>
                    <a:pt x="41503" y="469"/>
                  </a:lnTo>
                  <a:lnTo>
                    <a:pt x="39683" y="332"/>
                  </a:lnTo>
                  <a:lnTo>
                    <a:pt x="37753" y="249"/>
                  </a:lnTo>
                  <a:lnTo>
                    <a:pt x="35740" y="166"/>
                  </a:lnTo>
                  <a:lnTo>
                    <a:pt x="33616" y="83"/>
                  </a:lnTo>
                  <a:lnTo>
                    <a:pt x="31465" y="28"/>
                  </a:lnTo>
                  <a:lnTo>
                    <a:pt x="29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2095935" y="3072590"/>
              <a:ext cx="641127" cy="188400"/>
            </a:xfrm>
            <a:custGeom>
              <a:rect b="b" l="l" r="r" t="t"/>
              <a:pathLst>
                <a:path extrusionOk="0" h="15389" w="52369">
                  <a:moveTo>
                    <a:pt x="28459" y="745"/>
                  </a:moveTo>
                  <a:lnTo>
                    <a:pt x="30390" y="773"/>
                  </a:lnTo>
                  <a:lnTo>
                    <a:pt x="34140" y="855"/>
                  </a:lnTo>
                  <a:lnTo>
                    <a:pt x="37670" y="993"/>
                  </a:lnTo>
                  <a:lnTo>
                    <a:pt x="40924" y="1186"/>
                  </a:lnTo>
                  <a:lnTo>
                    <a:pt x="43820" y="1379"/>
                  </a:lnTo>
                  <a:lnTo>
                    <a:pt x="46274" y="1600"/>
                  </a:lnTo>
                  <a:lnTo>
                    <a:pt x="48177" y="1821"/>
                  </a:lnTo>
                  <a:lnTo>
                    <a:pt x="48921" y="1903"/>
                  </a:lnTo>
                  <a:lnTo>
                    <a:pt x="49473" y="2014"/>
                  </a:lnTo>
                  <a:lnTo>
                    <a:pt x="49859" y="2096"/>
                  </a:lnTo>
                  <a:lnTo>
                    <a:pt x="50052" y="2152"/>
                  </a:lnTo>
                  <a:lnTo>
                    <a:pt x="50355" y="2345"/>
                  </a:lnTo>
                  <a:lnTo>
                    <a:pt x="50603" y="2565"/>
                  </a:lnTo>
                  <a:lnTo>
                    <a:pt x="50824" y="2758"/>
                  </a:lnTo>
                  <a:lnTo>
                    <a:pt x="50990" y="2979"/>
                  </a:lnTo>
                  <a:lnTo>
                    <a:pt x="51155" y="3172"/>
                  </a:lnTo>
                  <a:lnTo>
                    <a:pt x="51265" y="3365"/>
                  </a:lnTo>
                  <a:lnTo>
                    <a:pt x="51376" y="3558"/>
                  </a:lnTo>
                  <a:lnTo>
                    <a:pt x="51431" y="3723"/>
                  </a:lnTo>
                  <a:lnTo>
                    <a:pt x="51541" y="4054"/>
                  </a:lnTo>
                  <a:lnTo>
                    <a:pt x="51569" y="4303"/>
                  </a:lnTo>
                  <a:lnTo>
                    <a:pt x="51569" y="4468"/>
                  </a:lnTo>
                  <a:lnTo>
                    <a:pt x="51569" y="4551"/>
                  </a:lnTo>
                  <a:lnTo>
                    <a:pt x="51569" y="4633"/>
                  </a:lnTo>
                  <a:lnTo>
                    <a:pt x="51569" y="4689"/>
                  </a:lnTo>
                  <a:lnTo>
                    <a:pt x="51624" y="4937"/>
                  </a:lnTo>
                  <a:lnTo>
                    <a:pt x="51679" y="5157"/>
                  </a:lnTo>
                  <a:lnTo>
                    <a:pt x="51679" y="5406"/>
                  </a:lnTo>
                  <a:lnTo>
                    <a:pt x="51679" y="5626"/>
                  </a:lnTo>
                  <a:lnTo>
                    <a:pt x="51651" y="5902"/>
                  </a:lnTo>
                  <a:lnTo>
                    <a:pt x="51624" y="6150"/>
                  </a:lnTo>
                  <a:lnTo>
                    <a:pt x="51541" y="6426"/>
                  </a:lnTo>
                  <a:lnTo>
                    <a:pt x="51458" y="6674"/>
                  </a:lnTo>
                  <a:lnTo>
                    <a:pt x="51348" y="6978"/>
                  </a:lnTo>
                  <a:lnTo>
                    <a:pt x="51238" y="7253"/>
                  </a:lnTo>
                  <a:lnTo>
                    <a:pt x="50907" y="7860"/>
                  </a:lnTo>
                  <a:lnTo>
                    <a:pt x="50493" y="8467"/>
                  </a:lnTo>
                  <a:lnTo>
                    <a:pt x="49997" y="9101"/>
                  </a:lnTo>
                  <a:lnTo>
                    <a:pt x="49804" y="9349"/>
                  </a:lnTo>
                  <a:lnTo>
                    <a:pt x="49556" y="9597"/>
                  </a:lnTo>
                  <a:lnTo>
                    <a:pt x="49280" y="9818"/>
                  </a:lnTo>
                  <a:lnTo>
                    <a:pt x="48949" y="10039"/>
                  </a:lnTo>
                  <a:lnTo>
                    <a:pt x="48590" y="10287"/>
                  </a:lnTo>
                  <a:lnTo>
                    <a:pt x="48204" y="10507"/>
                  </a:lnTo>
                  <a:lnTo>
                    <a:pt x="47791" y="10728"/>
                  </a:lnTo>
                  <a:lnTo>
                    <a:pt x="47349" y="10949"/>
                  </a:lnTo>
                  <a:lnTo>
                    <a:pt x="46357" y="11362"/>
                  </a:lnTo>
                  <a:lnTo>
                    <a:pt x="45254" y="11776"/>
                  </a:lnTo>
                  <a:lnTo>
                    <a:pt x="44040" y="12162"/>
                  </a:lnTo>
                  <a:lnTo>
                    <a:pt x="42744" y="12520"/>
                  </a:lnTo>
                  <a:lnTo>
                    <a:pt x="41338" y="12851"/>
                  </a:lnTo>
                  <a:lnTo>
                    <a:pt x="39876" y="13182"/>
                  </a:lnTo>
                  <a:lnTo>
                    <a:pt x="38332" y="13486"/>
                  </a:lnTo>
                  <a:lnTo>
                    <a:pt x="36705" y="13734"/>
                  </a:lnTo>
                  <a:lnTo>
                    <a:pt x="35050" y="13982"/>
                  </a:lnTo>
                  <a:lnTo>
                    <a:pt x="33313" y="14175"/>
                  </a:lnTo>
                  <a:lnTo>
                    <a:pt x="31576" y="14340"/>
                  </a:lnTo>
                  <a:lnTo>
                    <a:pt x="29783" y="14478"/>
                  </a:lnTo>
                  <a:lnTo>
                    <a:pt x="27963" y="14561"/>
                  </a:lnTo>
                  <a:lnTo>
                    <a:pt x="26115" y="14616"/>
                  </a:lnTo>
                  <a:lnTo>
                    <a:pt x="24268" y="14644"/>
                  </a:lnTo>
                  <a:lnTo>
                    <a:pt x="22420" y="14616"/>
                  </a:lnTo>
                  <a:lnTo>
                    <a:pt x="20600" y="14534"/>
                  </a:lnTo>
                  <a:lnTo>
                    <a:pt x="18752" y="14423"/>
                  </a:lnTo>
                  <a:lnTo>
                    <a:pt x="16960" y="14230"/>
                  </a:lnTo>
                  <a:lnTo>
                    <a:pt x="15195" y="14010"/>
                  </a:lnTo>
                  <a:lnTo>
                    <a:pt x="13458" y="13734"/>
                  </a:lnTo>
                  <a:lnTo>
                    <a:pt x="11775" y="13430"/>
                  </a:lnTo>
                  <a:lnTo>
                    <a:pt x="10948" y="13237"/>
                  </a:lnTo>
                  <a:lnTo>
                    <a:pt x="10148" y="13044"/>
                  </a:lnTo>
                  <a:lnTo>
                    <a:pt x="9349" y="12824"/>
                  </a:lnTo>
                  <a:lnTo>
                    <a:pt x="8577" y="12576"/>
                  </a:lnTo>
                  <a:lnTo>
                    <a:pt x="7832" y="12355"/>
                  </a:lnTo>
                  <a:lnTo>
                    <a:pt x="7087" y="12079"/>
                  </a:lnTo>
                  <a:lnTo>
                    <a:pt x="6370" y="11803"/>
                  </a:lnTo>
                  <a:lnTo>
                    <a:pt x="5681" y="11528"/>
                  </a:lnTo>
                  <a:lnTo>
                    <a:pt x="4992" y="11224"/>
                  </a:lnTo>
                  <a:lnTo>
                    <a:pt x="4330" y="10893"/>
                  </a:lnTo>
                  <a:lnTo>
                    <a:pt x="3695" y="10562"/>
                  </a:lnTo>
                  <a:lnTo>
                    <a:pt x="3089" y="10204"/>
                  </a:lnTo>
                  <a:lnTo>
                    <a:pt x="2951" y="10121"/>
                  </a:lnTo>
                  <a:lnTo>
                    <a:pt x="2620" y="9928"/>
                  </a:lnTo>
                  <a:lnTo>
                    <a:pt x="2206" y="9597"/>
                  </a:lnTo>
                  <a:lnTo>
                    <a:pt x="1958" y="9404"/>
                  </a:lnTo>
                  <a:lnTo>
                    <a:pt x="1738" y="9156"/>
                  </a:lnTo>
                  <a:lnTo>
                    <a:pt x="1489" y="8908"/>
                  </a:lnTo>
                  <a:lnTo>
                    <a:pt x="1269" y="8632"/>
                  </a:lnTo>
                  <a:lnTo>
                    <a:pt x="1076" y="8301"/>
                  </a:lnTo>
                  <a:lnTo>
                    <a:pt x="910" y="7970"/>
                  </a:lnTo>
                  <a:lnTo>
                    <a:pt x="772" y="7584"/>
                  </a:lnTo>
                  <a:lnTo>
                    <a:pt x="717" y="7198"/>
                  </a:lnTo>
                  <a:lnTo>
                    <a:pt x="690" y="6757"/>
                  </a:lnTo>
                  <a:lnTo>
                    <a:pt x="717" y="6288"/>
                  </a:lnTo>
                  <a:lnTo>
                    <a:pt x="745" y="6123"/>
                  </a:lnTo>
                  <a:lnTo>
                    <a:pt x="800" y="5930"/>
                  </a:lnTo>
                  <a:lnTo>
                    <a:pt x="883" y="5737"/>
                  </a:lnTo>
                  <a:lnTo>
                    <a:pt x="965" y="5571"/>
                  </a:lnTo>
                  <a:lnTo>
                    <a:pt x="1076" y="5378"/>
                  </a:lnTo>
                  <a:lnTo>
                    <a:pt x="1214" y="5213"/>
                  </a:lnTo>
                  <a:lnTo>
                    <a:pt x="1517" y="4854"/>
                  </a:lnTo>
                  <a:lnTo>
                    <a:pt x="1903" y="4523"/>
                  </a:lnTo>
                  <a:lnTo>
                    <a:pt x="2372" y="4220"/>
                  </a:lnTo>
                  <a:lnTo>
                    <a:pt x="2896" y="3889"/>
                  </a:lnTo>
                  <a:lnTo>
                    <a:pt x="3475" y="3613"/>
                  </a:lnTo>
                  <a:lnTo>
                    <a:pt x="3999" y="3393"/>
                  </a:lnTo>
                  <a:lnTo>
                    <a:pt x="4550" y="3172"/>
                  </a:lnTo>
                  <a:lnTo>
                    <a:pt x="5129" y="2951"/>
                  </a:lnTo>
                  <a:lnTo>
                    <a:pt x="5764" y="2758"/>
                  </a:lnTo>
                  <a:lnTo>
                    <a:pt x="6398" y="2593"/>
                  </a:lnTo>
                  <a:lnTo>
                    <a:pt x="7087" y="2427"/>
                  </a:lnTo>
                  <a:lnTo>
                    <a:pt x="8521" y="2096"/>
                  </a:lnTo>
                  <a:lnTo>
                    <a:pt x="10038" y="1821"/>
                  </a:lnTo>
                  <a:lnTo>
                    <a:pt x="11665" y="1572"/>
                  </a:lnTo>
                  <a:lnTo>
                    <a:pt x="13375" y="1379"/>
                  </a:lnTo>
                  <a:lnTo>
                    <a:pt x="15140" y="1214"/>
                  </a:lnTo>
                  <a:lnTo>
                    <a:pt x="16960" y="1049"/>
                  </a:lnTo>
                  <a:lnTo>
                    <a:pt x="18808" y="938"/>
                  </a:lnTo>
                  <a:lnTo>
                    <a:pt x="20710" y="855"/>
                  </a:lnTo>
                  <a:lnTo>
                    <a:pt x="22641" y="800"/>
                  </a:lnTo>
                  <a:lnTo>
                    <a:pt x="24599" y="773"/>
                  </a:lnTo>
                  <a:lnTo>
                    <a:pt x="26529" y="745"/>
                  </a:lnTo>
                  <a:close/>
                  <a:moveTo>
                    <a:pt x="28184" y="1"/>
                  </a:moveTo>
                  <a:lnTo>
                    <a:pt x="26226" y="28"/>
                  </a:lnTo>
                  <a:lnTo>
                    <a:pt x="24295" y="56"/>
                  </a:lnTo>
                  <a:lnTo>
                    <a:pt x="22337" y="83"/>
                  </a:lnTo>
                  <a:lnTo>
                    <a:pt x="20407" y="166"/>
                  </a:lnTo>
                  <a:lnTo>
                    <a:pt x="18504" y="276"/>
                  </a:lnTo>
                  <a:lnTo>
                    <a:pt x="16629" y="387"/>
                  </a:lnTo>
                  <a:lnTo>
                    <a:pt x="14809" y="552"/>
                  </a:lnTo>
                  <a:lnTo>
                    <a:pt x="13044" y="745"/>
                  </a:lnTo>
                  <a:lnTo>
                    <a:pt x="11362" y="966"/>
                  </a:lnTo>
                  <a:lnTo>
                    <a:pt x="9735" y="1214"/>
                  </a:lnTo>
                  <a:lnTo>
                    <a:pt x="8218" y="1490"/>
                  </a:lnTo>
                  <a:lnTo>
                    <a:pt x="6784" y="1793"/>
                  </a:lnTo>
                  <a:lnTo>
                    <a:pt x="6122" y="1986"/>
                  </a:lnTo>
                  <a:lnTo>
                    <a:pt x="5460" y="2152"/>
                  </a:lnTo>
                  <a:lnTo>
                    <a:pt x="4854" y="2345"/>
                  </a:lnTo>
                  <a:lnTo>
                    <a:pt x="4275" y="2565"/>
                  </a:lnTo>
                  <a:lnTo>
                    <a:pt x="3723" y="2758"/>
                  </a:lnTo>
                  <a:lnTo>
                    <a:pt x="3199" y="2979"/>
                  </a:lnTo>
                  <a:lnTo>
                    <a:pt x="2537" y="3337"/>
                  </a:lnTo>
                  <a:lnTo>
                    <a:pt x="1931" y="3696"/>
                  </a:lnTo>
                  <a:lnTo>
                    <a:pt x="1407" y="4054"/>
                  </a:lnTo>
                  <a:lnTo>
                    <a:pt x="1186" y="4247"/>
                  </a:lnTo>
                  <a:lnTo>
                    <a:pt x="993" y="4440"/>
                  </a:lnTo>
                  <a:lnTo>
                    <a:pt x="800" y="4661"/>
                  </a:lnTo>
                  <a:lnTo>
                    <a:pt x="634" y="4854"/>
                  </a:lnTo>
                  <a:lnTo>
                    <a:pt x="469" y="5075"/>
                  </a:lnTo>
                  <a:lnTo>
                    <a:pt x="359" y="5295"/>
                  </a:lnTo>
                  <a:lnTo>
                    <a:pt x="248" y="5516"/>
                  </a:lnTo>
                  <a:lnTo>
                    <a:pt x="166" y="5737"/>
                  </a:lnTo>
                  <a:lnTo>
                    <a:pt x="83" y="5957"/>
                  </a:lnTo>
                  <a:lnTo>
                    <a:pt x="55" y="6205"/>
                  </a:lnTo>
                  <a:lnTo>
                    <a:pt x="28" y="6481"/>
                  </a:lnTo>
                  <a:lnTo>
                    <a:pt x="0" y="6757"/>
                  </a:lnTo>
                  <a:lnTo>
                    <a:pt x="0" y="7005"/>
                  </a:lnTo>
                  <a:lnTo>
                    <a:pt x="28" y="7253"/>
                  </a:lnTo>
                  <a:lnTo>
                    <a:pt x="138" y="7722"/>
                  </a:lnTo>
                  <a:lnTo>
                    <a:pt x="276" y="8163"/>
                  </a:lnTo>
                  <a:lnTo>
                    <a:pt x="469" y="8577"/>
                  </a:lnTo>
                  <a:lnTo>
                    <a:pt x="690" y="8963"/>
                  </a:lnTo>
                  <a:lnTo>
                    <a:pt x="938" y="9294"/>
                  </a:lnTo>
                  <a:lnTo>
                    <a:pt x="1214" y="9597"/>
                  </a:lnTo>
                  <a:lnTo>
                    <a:pt x="1489" y="9873"/>
                  </a:lnTo>
                  <a:lnTo>
                    <a:pt x="1738" y="10094"/>
                  </a:lnTo>
                  <a:lnTo>
                    <a:pt x="2013" y="10314"/>
                  </a:lnTo>
                  <a:lnTo>
                    <a:pt x="2234" y="10480"/>
                  </a:lnTo>
                  <a:lnTo>
                    <a:pt x="2620" y="10700"/>
                  </a:lnTo>
                  <a:lnTo>
                    <a:pt x="2785" y="10783"/>
                  </a:lnTo>
                  <a:lnTo>
                    <a:pt x="3585" y="11252"/>
                  </a:lnTo>
                  <a:lnTo>
                    <a:pt x="4412" y="11693"/>
                  </a:lnTo>
                  <a:lnTo>
                    <a:pt x="5267" y="12107"/>
                  </a:lnTo>
                  <a:lnTo>
                    <a:pt x="6177" y="12465"/>
                  </a:lnTo>
                  <a:lnTo>
                    <a:pt x="6867" y="12741"/>
                  </a:lnTo>
                  <a:lnTo>
                    <a:pt x="7556" y="12989"/>
                  </a:lnTo>
                  <a:lnTo>
                    <a:pt x="8273" y="13237"/>
                  </a:lnTo>
                  <a:lnTo>
                    <a:pt x="9018" y="13458"/>
                  </a:lnTo>
                  <a:lnTo>
                    <a:pt x="10507" y="13872"/>
                  </a:lnTo>
                  <a:lnTo>
                    <a:pt x="12051" y="14203"/>
                  </a:lnTo>
                  <a:lnTo>
                    <a:pt x="13651" y="14506"/>
                  </a:lnTo>
                  <a:lnTo>
                    <a:pt x="15278" y="14782"/>
                  </a:lnTo>
                  <a:lnTo>
                    <a:pt x="16932" y="14975"/>
                  </a:lnTo>
                  <a:lnTo>
                    <a:pt x="18642" y="15140"/>
                  </a:lnTo>
                  <a:lnTo>
                    <a:pt x="20324" y="15278"/>
                  </a:lnTo>
                  <a:lnTo>
                    <a:pt x="22062" y="15361"/>
                  </a:lnTo>
                  <a:lnTo>
                    <a:pt x="23771" y="15388"/>
                  </a:lnTo>
                  <a:lnTo>
                    <a:pt x="25509" y="15388"/>
                  </a:lnTo>
                  <a:lnTo>
                    <a:pt x="27218" y="15333"/>
                  </a:lnTo>
                  <a:lnTo>
                    <a:pt x="28928" y="15278"/>
                  </a:lnTo>
                  <a:lnTo>
                    <a:pt x="30610" y="15168"/>
                  </a:lnTo>
                  <a:lnTo>
                    <a:pt x="32265" y="15030"/>
                  </a:lnTo>
                  <a:lnTo>
                    <a:pt x="33892" y="14837"/>
                  </a:lnTo>
                  <a:lnTo>
                    <a:pt x="35491" y="14644"/>
                  </a:lnTo>
                  <a:lnTo>
                    <a:pt x="37063" y="14423"/>
                  </a:lnTo>
                  <a:lnTo>
                    <a:pt x="38552" y="14147"/>
                  </a:lnTo>
                  <a:lnTo>
                    <a:pt x="40014" y="13872"/>
                  </a:lnTo>
                  <a:lnTo>
                    <a:pt x="41393" y="13568"/>
                  </a:lnTo>
                  <a:lnTo>
                    <a:pt x="42717" y="13237"/>
                  </a:lnTo>
                  <a:lnTo>
                    <a:pt x="43957" y="12879"/>
                  </a:lnTo>
                  <a:lnTo>
                    <a:pt x="45116" y="12520"/>
                  </a:lnTo>
                  <a:lnTo>
                    <a:pt x="46219" y="12134"/>
                  </a:lnTo>
                  <a:lnTo>
                    <a:pt x="47184" y="11721"/>
                  </a:lnTo>
                  <a:lnTo>
                    <a:pt x="48094" y="11307"/>
                  </a:lnTo>
                  <a:lnTo>
                    <a:pt x="48866" y="10893"/>
                  </a:lnTo>
                  <a:lnTo>
                    <a:pt x="49225" y="10673"/>
                  </a:lnTo>
                  <a:lnTo>
                    <a:pt x="49556" y="10452"/>
                  </a:lnTo>
                  <a:lnTo>
                    <a:pt x="49831" y="10232"/>
                  </a:lnTo>
                  <a:lnTo>
                    <a:pt x="50107" y="9983"/>
                  </a:lnTo>
                  <a:lnTo>
                    <a:pt x="50328" y="9763"/>
                  </a:lnTo>
                  <a:lnTo>
                    <a:pt x="50521" y="9542"/>
                  </a:lnTo>
                  <a:lnTo>
                    <a:pt x="51072" y="8825"/>
                  </a:lnTo>
                  <a:lnTo>
                    <a:pt x="51514" y="8136"/>
                  </a:lnTo>
                  <a:lnTo>
                    <a:pt x="51679" y="7805"/>
                  </a:lnTo>
                  <a:lnTo>
                    <a:pt x="51844" y="7474"/>
                  </a:lnTo>
                  <a:lnTo>
                    <a:pt x="52010" y="7171"/>
                  </a:lnTo>
                  <a:lnTo>
                    <a:pt x="52120" y="6840"/>
                  </a:lnTo>
                  <a:lnTo>
                    <a:pt x="52203" y="6536"/>
                  </a:lnTo>
                  <a:lnTo>
                    <a:pt x="52286" y="6233"/>
                  </a:lnTo>
                  <a:lnTo>
                    <a:pt x="52341" y="5957"/>
                  </a:lnTo>
                  <a:lnTo>
                    <a:pt x="52368" y="5654"/>
                  </a:lnTo>
                  <a:lnTo>
                    <a:pt x="52368" y="5378"/>
                  </a:lnTo>
                  <a:lnTo>
                    <a:pt x="52341" y="5102"/>
                  </a:lnTo>
                  <a:lnTo>
                    <a:pt x="52313" y="4827"/>
                  </a:lnTo>
                  <a:lnTo>
                    <a:pt x="52231" y="4578"/>
                  </a:lnTo>
                  <a:lnTo>
                    <a:pt x="52231" y="4385"/>
                  </a:lnTo>
                  <a:lnTo>
                    <a:pt x="52231" y="4110"/>
                  </a:lnTo>
                  <a:lnTo>
                    <a:pt x="52148" y="3779"/>
                  </a:lnTo>
                  <a:lnTo>
                    <a:pt x="52010" y="3365"/>
                  </a:lnTo>
                  <a:lnTo>
                    <a:pt x="51927" y="3172"/>
                  </a:lnTo>
                  <a:lnTo>
                    <a:pt x="51789" y="2951"/>
                  </a:lnTo>
                  <a:lnTo>
                    <a:pt x="51651" y="2703"/>
                  </a:lnTo>
                  <a:lnTo>
                    <a:pt x="51486" y="2482"/>
                  </a:lnTo>
                  <a:lnTo>
                    <a:pt x="51265" y="2262"/>
                  </a:lnTo>
                  <a:lnTo>
                    <a:pt x="51017" y="2041"/>
                  </a:lnTo>
                  <a:lnTo>
                    <a:pt x="50741" y="1821"/>
                  </a:lnTo>
                  <a:lnTo>
                    <a:pt x="50410" y="1600"/>
                  </a:lnTo>
                  <a:lnTo>
                    <a:pt x="50300" y="1545"/>
                  </a:lnTo>
                  <a:lnTo>
                    <a:pt x="50135" y="1462"/>
                  </a:lnTo>
                  <a:lnTo>
                    <a:pt x="49693" y="1352"/>
                  </a:lnTo>
                  <a:lnTo>
                    <a:pt x="49087" y="1242"/>
                  </a:lnTo>
                  <a:lnTo>
                    <a:pt x="48287" y="1104"/>
                  </a:lnTo>
                  <a:lnTo>
                    <a:pt x="47349" y="993"/>
                  </a:lnTo>
                  <a:lnTo>
                    <a:pt x="46302" y="855"/>
                  </a:lnTo>
                  <a:lnTo>
                    <a:pt x="43764" y="635"/>
                  </a:lnTo>
                  <a:lnTo>
                    <a:pt x="40786" y="414"/>
                  </a:lnTo>
                  <a:lnTo>
                    <a:pt x="37477" y="221"/>
                  </a:lnTo>
                  <a:lnTo>
                    <a:pt x="33892" y="111"/>
                  </a:lnTo>
                  <a:lnTo>
                    <a:pt x="32017" y="56"/>
                  </a:lnTo>
                  <a:lnTo>
                    <a:pt x="30114" y="28"/>
                  </a:lnTo>
                  <a:lnTo>
                    <a:pt x="28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2052376" y="3063481"/>
              <a:ext cx="727560" cy="128632"/>
            </a:xfrm>
            <a:custGeom>
              <a:rect b="b" l="l" r="r" t="t"/>
              <a:pathLst>
                <a:path extrusionOk="0" h="10507" w="59429">
                  <a:moveTo>
                    <a:pt x="54492" y="0"/>
                  </a:moveTo>
                  <a:lnTo>
                    <a:pt x="3227" y="1517"/>
                  </a:lnTo>
                  <a:lnTo>
                    <a:pt x="2483" y="1903"/>
                  </a:lnTo>
                  <a:lnTo>
                    <a:pt x="1848" y="2289"/>
                  </a:lnTo>
                  <a:lnTo>
                    <a:pt x="1324" y="2647"/>
                  </a:lnTo>
                  <a:lnTo>
                    <a:pt x="883" y="3006"/>
                  </a:lnTo>
                  <a:lnTo>
                    <a:pt x="580" y="3364"/>
                  </a:lnTo>
                  <a:lnTo>
                    <a:pt x="332" y="3695"/>
                  </a:lnTo>
                  <a:lnTo>
                    <a:pt x="166" y="3999"/>
                  </a:lnTo>
                  <a:lnTo>
                    <a:pt x="56" y="4302"/>
                  </a:lnTo>
                  <a:lnTo>
                    <a:pt x="28" y="4550"/>
                  </a:lnTo>
                  <a:lnTo>
                    <a:pt x="1" y="4798"/>
                  </a:lnTo>
                  <a:lnTo>
                    <a:pt x="28" y="4991"/>
                  </a:lnTo>
                  <a:lnTo>
                    <a:pt x="56" y="5184"/>
                  </a:lnTo>
                  <a:lnTo>
                    <a:pt x="166" y="5405"/>
                  </a:lnTo>
                  <a:lnTo>
                    <a:pt x="221" y="5515"/>
                  </a:lnTo>
                  <a:lnTo>
                    <a:pt x="525" y="5874"/>
                  </a:lnTo>
                  <a:lnTo>
                    <a:pt x="828" y="6205"/>
                  </a:lnTo>
                  <a:lnTo>
                    <a:pt x="1131" y="6481"/>
                  </a:lnTo>
                  <a:lnTo>
                    <a:pt x="1462" y="6701"/>
                  </a:lnTo>
                  <a:lnTo>
                    <a:pt x="1766" y="6894"/>
                  </a:lnTo>
                  <a:lnTo>
                    <a:pt x="2069" y="7005"/>
                  </a:lnTo>
                  <a:lnTo>
                    <a:pt x="2400" y="7087"/>
                  </a:lnTo>
                  <a:lnTo>
                    <a:pt x="2703" y="7142"/>
                  </a:lnTo>
                  <a:lnTo>
                    <a:pt x="3310" y="7142"/>
                  </a:lnTo>
                  <a:lnTo>
                    <a:pt x="3613" y="7087"/>
                  </a:lnTo>
                  <a:lnTo>
                    <a:pt x="3917" y="7005"/>
                  </a:lnTo>
                  <a:lnTo>
                    <a:pt x="4220" y="6894"/>
                  </a:lnTo>
                  <a:lnTo>
                    <a:pt x="4523" y="6784"/>
                  </a:lnTo>
                  <a:lnTo>
                    <a:pt x="5130" y="6481"/>
                  </a:lnTo>
                  <a:lnTo>
                    <a:pt x="5709" y="6094"/>
                  </a:lnTo>
                  <a:lnTo>
                    <a:pt x="6288" y="5708"/>
                  </a:lnTo>
                  <a:lnTo>
                    <a:pt x="7364" y="4964"/>
                  </a:lnTo>
                  <a:lnTo>
                    <a:pt x="7557" y="4854"/>
                  </a:lnTo>
                  <a:lnTo>
                    <a:pt x="7750" y="4771"/>
                  </a:lnTo>
                  <a:lnTo>
                    <a:pt x="7915" y="4688"/>
                  </a:lnTo>
                  <a:lnTo>
                    <a:pt x="8108" y="4633"/>
                  </a:lnTo>
                  <a:lnTo>
                    <a:pt x="8274" y="4605"/>
                  </a:lnTo>
                  <a:lnTo>
                    <a:pt x="8439" y="4578"/>
                  </a:lnTo>
                  <a:lnTo>
                    <a:pt x="8743" y="4605"/>
                  </a:lnTo>
                  <a:lnTo>
                    <a:pt x="9046" y="4688"/>
                  </a:lnTo>
                  <a:lnTo>
                    <a:pt x="9349" y="4798"/>
                  </a:lnTo>
                  <a:lnTo>
                    <a:pt x="9597" y="4936"/>
                  </a:lnTo>
                  <a:lnTo>
                    <a:pt x="9846" y="5102"/>
                  </a:lnTo>
                  <a:lnTo>
                    <a:pt x="10066" y="5295"/>
                  </a:lnTo>
                  <a:lnTo>
                    <a:pt x="10259" y="5488"/>
                  </a:lnTo>
                  <a:lnTo>
                    <a:pt x="10563" y="5874"/>
                  </a:lnTo>
                  <a:lnTo>
                    <a:pt x="10728" y="6150"/>
                  </a:lnTo>
                  <a:lnTo>
                    <a:pt x="10811" y="6260"/>
                  </a:lnTo>
                  <a:lnTo>
                    <a:pt x="10811" y="6370"/>
                  </a:lnTo>
                  <a:lnTo>
                    <a:pt x="10866" y="6618"/>
                  </a:lnTo>
                  <a:lnTo>
                    <a:pt x="10949" y="6811"/>
                  </a:lnTo>
                  <a:lnTo>
                    <a:pt x="11031" y="7032"/>
                  </a:lnTo>
                  <a:lnTo>
                    <a:pt x="11142" y="7253"/>
                  </a:lnTo>
                  <a:lnTo>
                    <a:pt x="11307" y="7528"/>
                  </a:lnTo>
                  <a:lnTo>
                    <a:pt x="11500" y="7777"/>
                  </a:lnTo>
                  <a:lnTo>
                    <a:pt x="11748" y="8080"/>
                  </a:lnTo>
                  <a:lnTo>
                    <a:pt x="12052" y="8356"/>
                  </a:lnTo>
                  <a:lnTo>
                    <a:pt x="12410" y="8632"/>
                  </a:lnTo>
                  <a:lnTo>
                    <a:pt x="12824" y="8935"/>
                  </a:lnTo>
                  <a:lnTo>
                    <a:pt x="13320" y="9211"/>
                  </a:lnTo>
                  <a:lnTo>
                    <a:pt x="13872" y="9459"/>
                  </a:lnTo>
                  <a:lnTo>
                    <a:pt x="14506" y="9707"/>
                  </a:lnTo>
                  <a:lnTo>
                    <a:pt x="14837" y="9817"/>
                  </a:lnTo>
                  <a:lnTo>
                    <a:pt x="15168" y="9900"/>
                  </a:lnTo>
                  <a:lnTo>
                    <a:pt x="15499" y="9955"/>
                  </a:lnTo>
                  <a:lnTo>
                    <a:pt x="15830" y="9983"/>
                  </a:lnTo>
                  <a:lnTo>
                    <a:pt x="16161" y="10010"/>
                  </a:lnTo>
                  <a:lnTo>
                    <a:pt x="16795" y="10010"/>
                  </a:lnTo>
                  <a:lnTo>
                    <a:pt x="17098" y="9955"/>
                  </a:lnTo>
                  <a:lnTo>
                    <a:pt x="17733" y="9845"/>
                  </a:lnTo>
                  <a:lnTo>
                    <a:pt x="18339" y="9707"/>
                  </a:lnTo>
                  <a:lnTo>
                    <a:pt x="18918" y="9486"/>
                  </a:lnTo>
                  <a:lnTo>
                    <a:pt x="19470" y="9238"/>
                  </a:lnTo>
                  <a:lnTo>
                    <a:pt x="20021" y="8990"/>
                  </a:lnTo>
                  <a:lnTo>
                    <a:pt x="20573" y="8714"/>
                  </a:lnTo>
                  <a:lnTo>
                    <a:pt x="21566" y="8135"/>
                  </a:lnTo>
                  <a:lnTo>
                    <a:pt x="22476" y="7611"/>
                  </a:lnTo>
                  <a:lnTo>
                    <a:pt x="22917" y="7391"/>
                  </a:lnTo>
                  <a:lnTo>
                    <a:pt x="23303" y="7198"/>
                  </a:lnTo>
                  <a:lnTo>
                    <a:pt x="23496" y="7115"/>
                  </a:lnTo>
                  <a:lnTo>
                    <a:pt x="23689" y="7060"/>
                  </a:lnTo>
                  <a:lnTo>
                    <a:pt x="23882" y="7032"/>
                  </a:lnTo>
                  <a:lnTo>
                    <a:pt x="24048" y="7005"/>
                  </a:lnTo>
                  <a:lnTo>
                    <a:pt x="24406" y="7032"/>
                  </a:lnTo>
                  <a:lnTo>
                    <a:pt x="24765" y="7115"/>
                  </a:lnTo>
                  <a:lnTo>
                    <a:pt x="25096" y="7253"/>
                  </a:lnTo>
                  <a:lnTo>
                    <a:pt x="25399" y="7418"/>
                  </a:lnTo>
                  <a:lnTo>
                    <a:pt x="25702" y="7611"/>
                  </a:lnTo>
                  <a:lnTo>
                    <a:pt x="25978" y="7832"/>
                  </a:lnTo>
                  <a:lnTo>
                    <a:pt x="26226" y="8052"/>
                  </a:lnTo>
                  <a:lnTo>
                    <a:pt x="26447" y="8273"/>
                  </a:lnTo>
                  <a:lnTo>
                    <a:pt x="26805" y="8714"/>
                  </a:lnTo>
                  <a:lnTo>
                    <a:pt x="27026" y="9018"/>
                  </a:lnTo>
                  <a:lnTo>
                    <a:pt x="27109" y="9128"/>
                  </a:lnTo>
                  <a:lnTo>
                    <a:pt x="27247" y="9266"/>
                  </a:lnTo>
                  <a:lnTo>
                    <a:pt x="27660" y="9542"/>
                  </a:lnTo>
                  <a:lnTo>
                    <a:pt x="27964" y="9707"/>
                  </a:lnTo>
                  <a:lnTo>
                    <a:pt x="28295" y="9900"/>
                  </a:lnTo>
                  <a:lnTo>
                    <a:pt x="28681" y="10066"/>
                  </a:lnTo>
                  <a:lnTo>
                    <a:pt x="29067" y="10203"/>
                  </a:lnTo>
                  <a:lnTo>
                    <a:pt x="29508" y="10286"/>
                  </a:lnTo>
                  <a:lnTo>
                    <a:pt x="29977" y="10314"/>
                  </a:lnTo>
                  <a:lnTo>
                    <a:pt x="30197" y="10314"/>
                  </a:lnTo>
                  <a:lnTo>
                    <a:pt x="30445" y="10286"/>
                  </a:lnTo>
                  <a:lnTo>
                    <a:pt x="30694" y="10259"/>
                  </a:lnTo>
                  <a:lnTo>
                    <a:pt x="30914" y="10176"/>
                  </a:lnTo>
                  <a:lnTo>
                    <a:pt x="31162" y="10093"/>
                  </a:lnTo>
                  <a:lnTo>
                    <a:pt x="31411" y="9983"/>
                  </a:lnTo>
                  <a:lnTo>
                    <a:pt x="31631" y="9845"/>
                  </a:lnTo>
                  <a:lnTo>
                    <a:pt x="31879" y="9679"/>
                  </a:lnTo>
                  <a:lnTo>
                    <a:pt x="32100" y="9459"/>
                  </a:lnTo>
                  <a:lnTo>
                    <a:pt x="32348" y="9238"/>
                  </a:lnTo>
                  <a:lnTo>
                    <a:pt x="32569" y="8962"/>
                  </a:lnTo>
                  <a:lnTo>
                    <a:pt x="32790" y="8659"/>
                  </a:lnTo>
                  <a:lnTo>
                    <a:pt x="33010" y="8356"/>
                  </a:lnTo>
                  <a:lnTo>
                    <a:pt x="33231" y="8080"/>
                  </a:lnTo>
                  <a:lnTo>
                    <a:pt x="33479" y="7859"/>
                  </a:lnTo>
                  <a:lnTo>
                    <a:pt x="33727" y="7639"/>
                  </a:lnTo>
                  <a:lnTo>
                    <a:pt x="33975" y="7473"/>
                  </a:lnTo>
                  <a:lnTo>
                    <a:pt x="34224" y="7335"/>
                  </a:lnTo>
                  <a:lnTo>
                    <a:pt x="34472" y="7225"/>
                  </a:lnTo>
                  <a:lnTo>
                    <a:pt x="34747" y="7115"/>
                  </a:lnTo>
                  <a:lnTo>
                    <a:pt x="34996" y="7060"/>
                  </a:lnTo>
                  <a:lnTo>
                    <a:pt x="35271" y="7032"/>
                  </a:lnTo>
                  <a:lnTo>
                    <a:pt x="35520" y="7005"/>
                  </a:lnTo>
                  <a:lnTo>
                    <a:pt x="35768" y="7005"/>
                  </a:lnTo>
                  <a:lnTo>
                    <a:pt x="36292" y="7032"/>
                  </a:lnTo>
                  <a:lnTo>
                    <a:pt x="36788" y="7142"/>
                  </a:lnTo>
                  <a:lnTo>
                    <a:pt x="37229" y="7280"/>
                  </a:lnTo>
                  <a:lnTo>
                    <a:pt x="37671" y="7446"/>
                  </a:lnTo>
                  <a:lnTo>
                    <a:pt x="38057" y="7611"/>
                  </a:lnTo>
                  <a:lnTo>
                    <a:pt x="38388" y="7777"/>
                  </a:lnTo>
                  <a:lnTo>
                    <a:pt x="38856" y="8080"/>
                  </a:lnTo>
                  <a:lnTo>
                    <a:pt x="39022" y="8190"/>
                  </a:lnTo>
                  <a:lnTo>
                    <a:pt x="41669" y="10203"/>
                  </a:lnTo>
                  <a:lnTo>
                    <a:pt x="41890" y="10259"/>
                  </a:lnTo>
                  <a:lnTo>
                    <a:pt x="42469" y="10396"/>
                  </a:lnTo>
                  <a:lnTo>
                    <a:pt x="42855" y="10452"/>
                  </a:lnTo>
                  <a:lnTo>
                    <a:pt x="43296" y="10479"/>
                  </a:lnTo>
                  <a:lnTo>
                    <a:pt x="43765" y="10507"/>
                  </a:lnTo>
                  <a:lnTo>
                    <a:pt x="44261" y="10479"/>
                  </a:lnTo>
                  <a:lnTo>
                    <a:pt x="44785" y="10396"/>
                  </a:lnTo>
                  <a:lnTo>
                    <a:pt x="45034" y="10341"/>
                  </a:lnTo>
                  <a:lnTo>
                    <a:pt x="45282" y="10286"/>
                  </a:lnTo>
                  <a:lnTo>
                    <a:pt x="45530" y="10176"/>
                  </a:lnTo>
                  <a:lnTo>
                    <a:pt x="45778" y="10066"/>
                  </a:lnTo>
                  <a:lnTo>
                    <a:pt x="45999" y="9955"/>
                  </a:lnTo>
                  <a:lnTo>
                    <a:pt x="46219" y="9790"/>
                  </a:lnTo>
                  <a:lnTo>
                    <a:pt x="46440" y="9624"/>
                  </a:lnTo>
                  <a:lnTo>
                    <a:pt x="46633" y="9431"/>
                  </a:lnTo>
                  <a:lnTo>
                    <a:pt x="46826" y="9183"/>
                  </a:lnTo>
                  <a:lnTo>
                    <a:pt x="46992" y="8935"/>
                  </a:lnTo>
                  <a:lnTo>
                    <a:pt x="47157" y="8659"/>
                  </a:lnTo>
                  <a:lnTo>
                    <a:pt x="47267" y="8356"/>
                  </a:lnTo>
                  <a:lnTo>
                    <a:pt x="47378" y="8025"/>
                  </a:lnTo>
                  <a:lnTo>
                    <a:pt x="47488" y="7639"/>
                  </a:lnTo>
                  <a:lnTo>
                    <a:pt x="47571" y="7280"/>
                  </a:lnTo>
                  <a:lnTo>
                    <a:pt x="47681" y="6949"/>
                  </a:lnTo>
                  <a:lnTo>
                    <a:pt x="47791" y="6618"/>
                  </a:lnTo>
                  <a:lnTo>
                    <a:pt x="47929" y="6343"/>
                  </a:lnTo>
                  <a:lnTo>
                    <a:pt x="48067" y="6094"/>
                  </a:lnTo>
                  <a:lnTo>
                    <a:pt x="48260" y="5846"/>
                  </a:lnTo>
                  <a:lnTo>
                    <a:pt x="48426" y="5653"/>
                  </a:lnTo>
                  <a:lnTo>
                    <a:pt x="48619" y="5460"/>
                  </a:lnTo>
                  <a:lnTo>
                    <a:pt x="48812" y="5322"/>
                  </a:lnTo>
                  <a:lnTo>
                    <a:pt x="49005" y="5157"/>
                  </a:lnTo>
                  <a:lnTo>
                    <a:pt x="49225" y="5047"/>
                  </a:lnTo>
                  <a:lnTo>
                    <a:pt x="49446" y="4936"/>
                  </a:lnTo>
                  <a:lnTo>
                    <a:pt x="49887" y="4798"/>
                  </a:lnTo>
                  <a:lnTo>
                    <a:pt x="50301" y="4688"/>
                  </a:lnTo>
                  <a:lnTo>
                    <a:pt x="50742" y="4633"/>
                  </a:lnTo>
                  <a:lnTo>
                    <a:pt x="51156" y="4633"/>
                  </a:lnTo>
                  <a:lnTo>
                    <a:pt x="51514" y="4660"/>
                  </a:lnTo>
                  <a:lnTo>
                    <a:pt x="51873" y="4688"/>
                  </a:lnTo>
                  <a:lnTo>
                    <a:pt x="52341" y="4798"/>
                  </a:lnTo>
                  <a:lnTo>
                    <a:pt x="52534" y="4826"/>
                  </a:lnTo>
                  <a:lnTo>
                    <a:pt x="52810" y="4909"/>
                  </a:lnTo>
                  <a:lnTo>
                    <a:pt x="53527" y="5074"/>
                  </a:lnTo>
                  <a:lnTo>
                    <a:pt x="54024" y="5157"/>
                  </a:lnTo>
                  <a:lnTo>
                    <a:pt x="54575" y="5240"/>
                  </a:lnTo>
                  <a:lnTo>
                    <a:pt x="55182" y="5322"/>
                  </a:lnTo>
                  <a:lnTo>
                    <a:pt x="55789" y="5377"/>
                  </a:lnTo>
                  <a:lnTo>
                    <a:pt x="57002" y="5377"/>
                  </a:lnTo>
                  <a:lnTo>
                    <a:pt x="57581" y="5295"/>
                  </a:lnTo>
                  <a:lnTo>
                    <a:pt x="57857" y="5240"/>
                  </a:lnTo>
                  <a:lnTo>
                    <a:pt x="58133" y="5157"/>
                  </a:lnTo>
                  <a:lnTo>
                    <a:pt x="58353" y="5074"/>
                  </a:lnTo>
                  <a:lnTo>
                    <a:pt x="58574" y="4964"/>
                  </a:lnTo>
                  <a:lnTo>
                    <a:pt x="58794" y="4826"/>
                  </a:lnTo>
                  <a:lnTo>
                    <a:pt x="58960" y="4688"/>
                  </a:lnTo>
                  <a:lnTo>
                    <a:pt x="59125" y="4523"/>
                  </a:lnTo>
                  <a:lnTo>
                    <a:pt x="59236" y="4330"/>
                  </a:lnTo>
                  <a:lnTo>
                    <a:pt x="59346" y="4109"/>
                  </a:lnTo>
                  <a:lnTo>
                    <a:pt x="59401" y="3861"/>
                  </a:lnTo>
                  <a:lnTo>
                    <a:pt x="59429" y="3613"/>
                  </a:lnTo>
                  <a:lnTo>
                    <a:pt x="59429" y="3364"/>
                  </a:lnTo>
                  <a:lnTo>
                    <a:pt x="59401" y="3116"/>
                  </a:lnTo>
                  <a:lnTo>
                    <a:pt x="59318" y="2896"/>
                  </a:lnTo>
                  <a:lnTo>
                    <a:pt x="59236" y="2703"/>
                  </a:lnTo>
                  <a:lnTo>
                    <a:pt x="59125" y="2482"/>
                  </a:lnTo>
                  <a:lnTo>
                    <a:pt x="58987" y="2289"/>
                  </a:lnTo>
                  <a:lnTo>
                    <a:pt x="58850" y="2096"/>
                  </a:lnTo>
                  <a:lnTo>
                    <a:pt x="58656" y="1930"/>
                  </a:lnTo>
                  <a:lnTo>
                    <a:pt x="58463" y="1737"/>
                  </a:lnTo>
                  <a:lnTo>
                    <a:pt x="58050" y="1434"/>
                  </a:lnTo>
                  <a:lnTo>
                    <a:pt x="57609" y="1158"/>
                  </a:lnTo>
                  <a:lnTo>
                    <a:pt x="57112" y="910"/>
                  </a:lnTo>
                  <a:lnTo>
                    <a:pt x="56643" y="689"/>
                  </a:lnTo>
                  <a:lnTo>
                    <a:pt x="56175" y="496"/>
                  </a:lnTo>
                  <a:lnTo>
                    <a:pt x="55320" y="221"/>
                  </a:lnTo>
                  <a:lnTo>
                    <a:pt x="54713" y="55"/>
                  </a:lnTo>
                  <a:lnTo>
                    <a:pt x="54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2052376" y="3063481"/>
              <a:ext cx="727560" cy="128632"/>
            </a:xfrm>
            <a:custGeom>
              <a:rect b="b" l="l" r="r" t="t"/>
              <a:pathLst>
                <a:path extrusionOk="0" fill="none" h="10507" w="59429">
                  <a:moveTo>
                    <a:pt x="3227" y="1517"/>
                  </a:moveTo>
                  <a:lnTo>
                    <a:pt x="3227" y="1517"/>
                  </a:lnTo>
                  <a:lnTo>
                    <a:pt x="2483" y="1903"/>
                  </a:lnTo>
                  <a:lnTo>
                    <a:pt x="1848" y="2289"/>
                  </a:lnTo>
                  <a:lnTo>
                    <a:pt x="1324" y="2647"/>
                  </a:lnTo>
                  <a:lnTo>
                    <a:pt x="883" y="3006"/>
                  </a:lnTo>
                  <a:lnTo>
                    <a:pt x="580" y="3364"/>
                  </a:lnTo>
                  <a:lnTo>
                    <a:pt x="332" y="3695"/>
                  </a:lnTo>
                  <a:lnTo>
                    <a:pt x="166" y="3999"/>
                  </a:lnTo>
                  <a:lnTo>
                    <a:pt x="56" y="4302"/>
                  </a:lnTo>
                  <a:lnTo>
                    <a:pt x="28" y="4550"/>
                  </a:lnTo>
                  <a:lnTo>
                    <a:pt x="1" y="4798"/>
                  </a:lnTo>
                  <a:lnTo>
                    <a:pt x="28" y="4991"/>
                  </a:lnTo>
                  <a:lnTo>
                    <a:pt x="56" y="5184"/>
                  </a:lnTo>
                  <a:lnTo>
                    <a:pt x="166" y="5405"/>
                  </a:lnTo>
                  <a:lnTo>
                    <a:pt x="221" y="5515"/>
                  </a:lnTo>
                  <a:lnTo>
                    <a:pt x="221" y="5515"/>
                  </a:lnTo>
                  <a:lnTo>
                    <a:pt x="525" y="5874"/>
                  </a:lnTo>
                  <a:lnTo>
                    <a:pt x="828" y="6205"/>
                  </a:lnTo>
                  <a:lnTo>
                    <a:pt x="1131" y="6481"/>
                  </a:lnTo>
                  <a:lnTo>
                    <a:pt x="1462" y="6701"/>
                  </a:lnTo>
                  <a:lnTo>
                    <a:pt x="1766" y="6894"/>
                  </a:lnTo>
                  <a:lnTo>
                    <a:pt x="2069" y="7005"/>
                  </a:lnTo>
                  <a:lnTo>
                    <a:pt x="2400" y="7087"/>
                  </a:lnTo>
                  <a:lnTo>
                    <a:pt x="2703" y="7142"/>
                  </a:lnTo>
                  <a:lnTo>
                    <a:pt x="3007" y="7142"/>
                  </a:lnTo>
                  <a:lnTo>
                    <a:pt x="3310" y="7142"/>
                  </a:lnTo>
                  <a:lnTo>
                    <a:pt x="3613" y="7087"/>
                  </a:lnTo>
                  <a:lnTo>
                    <a:pt x="3917" y="7005"/>
                  </a:lnTo>
                  <a:lnTo>
                    <a:pt x="4220" y="6894"/>
                  </a:lnTo>
                  <a:lnTo>
                    <a:pt x="4523" y="6784"/>
                  </a:lnTo>
                  <a:lnTo>
                    <a:pt x="5130" y="6481"/>
                  </a:lnTo>
                  <a:lnTo>
                    <a:pt x="5130" y="6481"/>
                  </a:lnTo>
                  <a:lnTo>
                    <a:pt x="5709" y="6094"/>
                  </a:lnTo>
                  <a:lnTo>
                    <a:pt x="6288" y="5708"/>
                  </a:lnTo>
                  <a:lnTo>
                    <a:pt x="7364" y="4964"/>
                  </a:lnTo>
                  <a:lnTo>
                    <a:pt x="7364" y="4964"/>
                  </a:lnTo>
                  <a:lnTo>
                    <a:pt x="7557" y="4854"/>
                  </a:lnTo>
                  <a:lnTo>
                    <a:pt x="7750" y="4771"/>
                  </a:lnTo>
                  <a:lnTo>
                    <a:pt x="7915" y="4688"/>
                  </a:lnTo>
                  <a:lnTo>
                    <a:pt x="8108" y="4633"/>
                  </a:lnTo>
                  <a:lnTo>
                    <a:pt x="8274" y="4605"/>
                  </a:lnTo>
                  <a:lnTo>
                    <a:pt x="8439" y="4578"/>
                  </a:lnTo>
                  <a:lnTo>
                    <a:pt x="8743" y="4605"/>
                  </a:lnTo>
                  <a:lnTo>
                    <a:pt x="9046" y="4688"/>
                  </a:lnTo>
                  <a:lnTo>
                    <a:pt x="9349" y="4798"/>
                  </a:lnTo>
                  <a:lnTo>
                    <a:pt x="9597" y="4936"/>
                  </a:lnTo>
                  <a:lnTo>
                    <a:pt x="9846" y="5102"/>
                  </a:lnTo>
                  <a:lnTo>
                    <a:pt x="10066" y="5295"/>
                  </a:lnTo>
                  <a:lnTo>
                    <a:pt x="10259" y="5488"/>
                  </a:lnTo>
                  <a:lnTo>
                    <a:pt x="10563" y="5874"/>
                  </a:lnTo>
                  <a:lnTo>
                    <a:pt x="10728" y="6150"/>
                  </a:lnTo>
                  <a:lnTo>
                    <a:pt x="10811" y="6260"/>
                  </a:lnTo>
                  <a:lnTo>
                    <a:pt x="10811" y="6260"/>
                  </a:lnTo>
                  <a:lnTo>
                    <a:pt x="10811" y="6370"/>
                  </a:lnTo>
                  <a:lnTo>
                    <a:pt x="10866" y="6618"/>
                  </a:lnTo>
                  <a:lnTo>
                    <a:pt x="10949" y="6811"/>
                  </a:lnTo>
                  <a:lnTo>
                    <a:pt x="11031" y="7032"/>
                  </a:lnTo>
                  <a:lnTo>
                    <a:pt x="11142" y="7253"/>
                  </a:lnTo>
                  <a:lnTo>
                    <a:pt x="11307" y="7528"/>
                  </a:lnTo>
                  <a:lnTo>
                    <a:pt x="11500" y="7777"/>
                  </a:lnTo>
                  <a:lnTo>
                    <a:pt x="11748" y="8080"/>
                  </a:lnTo>
                  <a:lnTo>
                    <a:pt x="12052" y="8356"/>
                  </a:lnTo>
                  <a:lnTo>
                    <a:pt x="12410" y="8632"/>
                  </a:lnTo>
                  <a:lnTo>
                    <a:pt x="12824" y="8935"/>
                  </a:lnTo>
                  <a:lnTo>
                    <a:pt x="13320" y="9211"/>
                  </a:lnTo>
                  <a:lnTo>
                    <a:pt x="13872" y="9459"/>
                  </a:lnTo>
                  <a:lnTo>
                    <a:pt x="14506" y="9707"/>
                  </a:lnTo>
                  <a:lnTo>
                    <a:pt x="14506" y="9707"/>
                  </a:lnTo>
                  <a:lnTo>
                    <a:pt x="14837" y="9817"/>
                  </a:lnTo>
                  <a:lnTo>
                    <a:pt x="15168" y="9900"/>
                  </a:lnTo>
                  <a:lnTo>
                    <a:pt x="15499" y="9955"/>
                  </a:lnTo>
                  <a:lnTo>
                    <a:pt x="15830" y="9983"/>
                  </a:lnTo>
                  <a:lnTo>
                    <a:pt x="16161" y="10010"/>
                  </a:lnTo>
                  <a:lnTo>
                    <a:pt x="16492" y="10010"/>
                  </a:lnTo>
                  <a:lnTo>
                    <a:pt x="16795" y="10010"/>
                  </a:lnTo>
                  <a:lnTo>
                    <a:pt x="17098" y="9955"/>
                  </a:lnTo>
                  <a:lnTo>
                    <a:pt x="17733" y="9845"/>
                  </a:lnTo>
                  <a:lnTo>
                    <a:pt x="18339" y="9707"/>
                  </a:lnTo>
                  <a:lnTo>
                    <a:pt x="18918" y="9486"/>
                  </a:lnTo>
                  <a:lnTo>
                    <a:pt x="19470" y="9238"/>
                  </a:lnTo>
                  <a:lnTo>
                    <a:pt x="20021" y="8990"/>
                  </a:lnTo>
                  <a:lnTo>
                    <a:pt x="20573" y="8714"/>
                  </a:lnTo>
                  <a:lnTo>
                    <a:pt x="21566" y="8135"/>
                  </a:lnTo>
                  <a:lnTo>
                    <a:pt x="22476" y="7611"/>
                  </a:lnTo>
                  <a:lnTo>
                    <a:pt x="22917" y="7391"/>
                  </a:lnTo>
                  <a:lnTo>
                    <a:pt x="23303" y="7198"/>
                  </a:lnTo>
                  <a:lnTo>
                    <a:pt x="23303" y="7198"/>
                  </a:lnTo>
                  <a:lnTo>
                    <a:pt x="23496" y="7115"/>
                  </a:lnTo>
                  <a:lnTo>
                    <a:pt x="23689" y="7060"/>
                  </a:lnTo>
                  <a:lnTo>
                    <a:pt x="23882" y="7032"/>
                  </a:lnTo>
                  <a:lnTo>
                    <a:pt x="24048" y="7005"/>
                  </a:lnTo>
                  <a:lnTo>
                    <a:pt x="24406" y="7032"/>
                  </a:lnTo>
                  <a:lnTo>
                    <a:pt x="24765" y="7115"/>
                  </a:lnTo>
                  <a:lnTo>
                    <a:pt x="25096" y="7253"/>
                  </a:lnTo>
                  <a:lnTo>
                    <a:pt x="25399" y="7418"/>
                  </a:lnTo>
                  <a:lnTo>
                    <a:pt x="25702" y="7611"/>
                  </a:lnTo>
                  <a:lnTo>
                    <a:pt x="25978" y="7832"/>
                  </a:lnTo>
                  <a:lnTo>
                    <a:pt x="26226" y="8052"/>
                  </a:lnTo>
                  <a:lnTo>
                    <a:pt x="26447" y="8273"/>
                  </a:lnTo>
                  <a:lnTo>
                    <a:pt x="26805" y="8714"/>
                  </a:lnTo>
                  <a:lnTo>
                    <a:pt x="27026" y="9018"/>
                  </a:lnTo>
                  <a:lnTo>
                    <a:pt x="27109" y="9128"/>
                  </a:lnTo>
                  <a:lnTo>
                    <a:pt x="27109" y="9128"/>
                  </a:lnTo>
                  <a:lnTo>
                    <a:pt x="27247" y="9266"/>
                  </a:lnTo>
                  <a:lnTo>
                    <a:pt x="27660" y="9542"/>
                  </a:lnTo>
                  <a:lnTo>
                    <a:pt x="27964" y="9707"/>
                  </a:lnTo>
                  <a:lnTo>
                    <a:pt x="28295" y="9900"/>
                  </a:lnTo>
                  <a:lnTo>
                    <a:pt x="28681" y="10066"/>
                  </a:lnTo>
                  <a:lnTo>
                    <a:pt x="29067" y="10203"/>
                  </a:lnTo>
                  <a:lnTo>
                    <a:pt x="29508" y="10286"/>
                  </a:lnTo>
                  <a:lnTo>
                    <a:pt x="29977" y="10314"/>
                  </a:lnTo>
                  <a:lnTo>
                    <a:pt x="30197" y="10314"/>
                  </a:lnTo>
                  <a:lnTo>
                    <a:pt x="30445" y="10286"/>
                  </a:lnTo>
                  <a:lnTo>
                    <a:pt x="30694" y="10259"/>
                  </a:lnTo>
                  <a:lnTo>
                    <a:pt x="30914" y="10176"/>
                  </a:lnTo>
                  <a:lnTo>
                    <a:pt x="31162" y="10093"/>
                  </a:lnTo>
                  <a:lnTo>
                    <a:pt x="31411" y="9983"/>
                  </a:lnTo>
                  <a:lnTo>
                    <a:pt x="31631" y="9845"/>
                  </a:lnTo>
                  <a:lnTo>
                    <a:pt x="31879" y="9679"/>
                  </a:lnTo>
                  <a:lnTo>
                    <a:pt x="32100" y="9459"/>
                  </a:lnTo>
                  <a:lnTo>
                    <a:pt x="32348" y="9238"/>
                  </a:lnTo>
                  <a:lnTo>
                    <a:pt x="32569" y="8962"/>
                  </a:lnTo>
                  <a:lnTo>
                    <a:pt x="32790" y="8659"/>
                  </a:lnTo>
                  <a:lnTo>
                    <a:pt x="32790" y="8659"/>
                  </a:lnTo>
                  <a:lnTo>
                    <a:pt x="33010" y="8356"/>
                  </a:lnTo>
                  <a:lnTo>
                    <a:pt x="33231" y="8080"/>
                  </a:lnTo>
                  <a:lnTo>
                    <a:pt x="33479" y="7859"/>
                  </a:lnTo>
                  <a:lnTo>
                    <a:pt x="33727" y="7639"/>
                  </a:lnTo>
                  <a:lnTo>
                    <a:pt x="33975" y="7473"/>
                  </a:lnTo>
                  <a:lnTo>
                    <a:pt x="34224" y="7335"/>
                  </a:lnTo>
                  <a:lnTo>
                    <a:pt x="34472" y="7225"/>
                  </a:lnTo>
                  <a:lnTo>
                    <a:pt x="34747" y="7115"/>
                  </a:lnTo>
                  <a:lnTo>
                    <a:pt x="34996" y="7060"/>
                  </a:lnTo>
                  <a:lnTo>
                    <a:pt x="35271" y="7032"/>
                  </a:lnTo>
                  <a:lnTo>
                    <a:pt x="35520" y="7005"/>
                  </a:lnTo>
                  <a:lnTo>
                    <a:pt x="35768" y="7005"/>
                  </a:lnTo>
                  <a:lnTo>
                    <a:pt x="36292" y="7032"/>
                  </a:lnTo>
                  <a:lnTo>
                    <a:pt x="36788" y="7142"/>
                  </a:lnTo>
                  <a:lnTo>
                    <a:pt x="37229" y="7280"/>
                  </a:lnTo>
                  <a:lnTo>
                    <a:pt x="37671" y="7446"/>
                  </a:lnTo>
                  <a:lnTo>
                    <a:pt x="38057" y="7611"/>
                  </a:lnTo>
                  <a:lnTo>
                    <a:pt x="38388" y="7777"/>
                  </a:lnTo>
                  <a:lnTo>
                    <a:pt x="38856" y="8080"/>
                  </a:lnTo>
                  <a:lnTo>
                    <a:pt x="39022" y="8190"/>
                  </a:lnTo>
                  <a:lnTo>
                    <a:pt x="41669" y="10203"/>
                  </a:lnTo>
                  <a:lnTo>
                    <a:pt x="41669" y="10203"/>
                  </a:lnTo>
                  <a:lnTo>
                    <a:pt x="41890" y="10259"/>
                  </a:lnTo>
                  <a:lnTo>
                    <a:pt x="42469" y="10396"/>
                  </a:lnTo>
                  <a:lnTo>
                    <a:pt x="42855" y="10452"/>
                  </a:lnTo>
                  <a:lnTo>
                    <a:pt x="43296" y="10479"/>
                  </a:lnTo>
                  <a:lnTo>
                    <a:pt x="43765" y="10507"/>
                  </a:lnTo>
                  <a:lnTo>
                    <a:pt x="44261" y="10479"/>
                  </a:lnTo>
                  <a:lnTo>
                    <a:pt x="44785" y="10396"/>
                  </a:lnTo>
                  <a:lnTo>
                    <a:pt x="45034" y="10341"/>
                  </a:lnTo>
                  <a:lnTo>
                    <a:pt x="45282" y="10286"/>
                  </a:lnTo>
                  <a:lnTo>
                    <a:pt x="45530" y="10176"/>
                  </a:lnTo>
                  <a:lnTo>
                    <a:pt x="45778" y="10066"/>
                  </a:lnTo>
                  <a:lnTo>
                    <a:pt x="45999" y="9955"/>
                  </a:lnTo>
                  <a:lnTo>
                    <a:pt x="46219" y="9790"/>
                  </a:lnTo>
                  <a:lnTo>
                    <a:pt x="46440" y="9624"/>
                  </a:lnTo>
                  <a:lnTo>
                    <a:pt x="46633" y="9431"/>
                  </a:lnTo>
                  <a:lnTo>
                    <a:pt x="46826" y="9183"/>
                  </a:lnTo>
                  <a:lnTo>
                    <a:pt x="46992" y="8935"/>
                  </a:lnTo>
                  <a:lnTo>
                    <a:pt x="47157" y="8659"/>
                  </a:lnTo>
                  <a:lnTo>
                    <a:pt x="47267" y="8356"/>
                  </a:lnTo>
                  <a:lnTo>
                    <a:pt x="47378" y="8025"/>
                  </a:lnTo>
                  <a:lnTo>
                    <a:pt x="47488" y="7639"/>
                  </a:lnTo>
                  <a:lnTo>
                    <a:pt x="47488" y="7639"/>
                  </a:lnTo>
                  <a:lnTo>
                    <a:pt x="47571" y="7280"/>
                  </a:lnTo>
                  <a:lnTo>
                    <a:pt x="47681" y="6949"/>
                  </a:lnTo>
                  <a:lnTo>
                    <a:pt x="47791" y="6618"/>
                  </a:lnTo>
                  <a:lnTo>
                    <a:pt x="47929" y="6343"/>
                  </a:lnTo>
                  <a:lnTo>
                    <a:pt x="48067" y="6094"/>
                  </a:lnTo>
                  <a:lnTo>
                    <a:pt x="48260" y="5846"/>
                  </a:lnTo>
                  <a:lnTo>
                    <a:pt x="48426" y="5653"/>
                  </a:lnTo>
                  <a:lnTo>
                    <a:pt x="48619" y="5460"/>
                  </a:lnTo>
                  <a:lnTo>
                    <a:pt x="48812" y="5322"/>
                  </a:lnTo>
                  <a:lnTo>
                    <a:pt x="49005" y="5157"/>
                  </a:lnTo>
                  <a:lnTo>
                    <a:pt x="49225" y="5047"/>
                  </a:lnTo>
                  <a:lnTo>
                    <a:pt x="49446" y="4936"/>
                  </a:lnTo>
                  <a:lnTo>
                    <a:pt x="49887" y="4798"/>
                  </a:lnTo>
                  <a:lnTo>
                    <a:pt x="50301" y="4688"/>
                  </a:lnTo>
                  <a:lnTo>
                    <a:pt x="50742" y="4633"/>
                  </a:lnTo>
                  <a:lnTo>
                    <a:pt x="51156" y="4633"/>
                  </a:lnTo>
                  <a:lnTo>
                    <a:pt x="51514" y="4660"/>
                  </a:lnTo>
                  <a:lnTo>
                    <a:pt x="51873" y="4688"/>
                  </a:lnTo>
                  <a:lnTo>
                    <a:pt x="52341" y="4798"/>
                  </a:lnTo>
                  <a:lnTo>
                    <a:pt x="52534" y="4826"/>
                  </a:lnTo>
                  <a:lnTo>
                    <a:pt x="52534" y="4826"/>
                  </a:lnTo>
                  <a:lnTo>
                    <a:pt x="52810" y="4909"/>
                  </a:lnTo>
                  <a:lnTo>
                    <a:pt x="53527" y="5074"/>
                  </a:lnTo>
                  <a:lnTo>
                    <a:pt x="54024" y="5157"/>
                  </a:lnTo>
                  <a:lnTo>
                    <a:pt x="54575" y="5240"/>
                  </a:lnTo>
                  <a:lnTo>
                    <a:pt x="55182" y="5322"/>
                  </a:lnTo>
                  <a:lnTo>
                    <a:pt x="55789" y="5377"/>
                  </a:lnTo>
                  <a:lnTo>
                    <a:pt x="56395" y="5377"/>
                  </a:lnTo>
                  <a:lnTo>
                    <a:pt x="57002" y="5377"/>
                  </a:lnTo>
                  <a:lnTo>
                    <a:pt x="57581" y="5295"/>
                  </a:lnTo>
                  <a:lnTo>
                    <a:pt x="57857" y="5240"/>
                  </a:lnTo>
                  <a:lnTo>
                    <a:pt x="58133" y="5157"/>
                  </a:lnTo>
                  <a:lnTo>
                    <a:pt x="58353" y="5074"/>
                  </a:lnTo>
                  <a:lnTo>
                    <a:pt x="58574" y="4964"/>
                  </a:lnTo>
                  <a:lnTo>
                    <a:pt x="58794" y="4826"/>
                  </a:lnTo>
                  <a:lnTo>
                    <a:pt x="58960" y="4688"/>
                  </a:lnTo>
                  <a:lnTo>
                    <a:pt x="59125" y="4523"/>
                  </a:lnTo>
                  <a:lnTo>
                    <a:pt x="59236" y="4330"/>
                  </a:lnTo>
                  <a:lnTo>
                    <a:pt x="59346" y="4109"/>
                  </a:lnTo>
                  <a:lnTo>
                    <a:pt x="59401" y="3861"/>
                  </a:lnTo>
                  <a:lnTo>
                    <a:pt x="59401" y="3861"/>
                  </a:lnTo>
                  <a:lnTo>
                    <a:pt x="59429" y="3613"/>
                  </a:lnTo>
                  <a:lnTo>
                    <a:pt x="59429" y="3364"/>
                  </a:lnTo>
                  <a:lnTo>
                    <a:pt x="59401" y="3116"/>
                  </a:lnTo>
                  <a:lnTo>
                    <a:pt x="59318" y="2896"/>
                  </a:lnTo>
                  <a:lnTo>
                    <a:pt x="59236" y="2703"/>
                  </a:lnTo>
                  <a:lnTo>
                    <a:pt x="59125" y="2482"/>
                  </a:lnTo>
                  <a:lnTo>
                    <a:pt x="58987" y="2289"/>
                  </a:lnTo>
                  <a:lnTo>
                    <a:pt x="58850" y="2096"/>
                  </a:lnTo>
                  <a:lnTo>
                    <a:pt x="58656" y="1930"/>
                  </a:lnTo>
                  <a:lnTo>
                    <a:pt x="58463" y="1737"/>
                  </a:lnTo>
                  <a:lnTo>
                    <a:pt x="58050" y="1434"/>
                  </a:lnTo>
                  <a:lnTo>
                    <a:pt x="57609" y="1158"/>
                  </a:lnTo>
                  <a:lnTo>
                    <a:pt x="57112" y="910"/>
                  </a:lnTo>
                  <a:lnTo>
                    <a:pt x="56643" y="689"/>
                  </a:lnTo>
                  <a:lnTo>
                    <a:pt x="56175" y="496"/>
                  </a:lnTo>
                  <a:lnTo>
                    <a:pt x="55320" y="221"/>
                  </a:lnTo>
                  <a:lnTo>
                    <a:pt x="54713" y="55"/>
                  </a:lnTo>
                  <a:lnTo>
                    <a:pt x="5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2048324" y="3059429"/>
              <a:ext cx="735664" cy="136736"/>
            </a:xfrm>
            <a:custGeom>
              <a:rect b="b" l="l" r="r" t="t"/>
              <a:pathLst>
                <a:path extrusionOk="0" h="11169" w="60091">
                  <a:moveTo>
                    <a:pt x="54741" y="0"/>
                  </a:moveTo>
                  <a:lnTo>
                    <a:pt x="54630" y="55"/>
                  </a:lnTo>
                  <a:lnTo>
                    <a:pt x="54548" y="138"/>
                  </a:lnTo>
                  <a:lnTo>
                    <a:pt x="54492" y="248"/>
                  </a:lnTo>
                  <a:lnTo>
                    <a:pt x="54492" y="386"/>
                  </a:lnTo>
                  <a:lnTo>
                    <a:pt x="54520" y="496"/>
                  </a:lnTo>
                  <a:lnTo>
                    <a:pt x="54630" y="607"/>
                  </a:lnTo>
                  <a:lnTo>
                    <a:pt x="54741" y="662"/>
                  </a:lnTo>
                  <a:lnTo>
                    <a:pt x="54989" y="717"/>
                  </a:lnTo>
                  <a:lnTo>
                    <a:pt x="55540" y="855"/>
                  </a:lnTo>
                  <a:lnTo>
                    <a:pt x="56340" y="1131"/>
                  </a:lnTo>
                  <a:lnTo>
                    <a:pt x="56809" y="1296"/>
                  </a:lnTo>
                  <a:lnTo>
                    <a:pt x="57250" y="1489"/>
                  </a:lnTo>
                  <a:lnTo>
                    <a:pt x="57691" y="1737"/>
                  </a:lnTo>
                  <a:lnTo>
                    <a:pt x="58133" y="1986"/>
                  </a:lnTo>
                  <a:lnTo>
                    <a:pt x="58519" y="2261"/>
                  </a:lnTo>
                  <a:lnTo>
                    <a:pt x="58850" y="2592"/>
                  </a:lnTo>
                  <a:lnTo>
                    <a:pt x="59015" y="2758"/>
                  </a:lnTo>
                  <a:lnTo>
                    <a:pt x="59125" y="2923"/>
                  </a:lnTo>
                  <a:lnTo>
                    <a:pt x="59236" y="3116"/>
                  </a:lnTo>
                  <a:lnTo>
                    <a:pt x="59318" y="3282"/>
                  </a:lnTo>
                  <a:lnTo>
                    <a:pt x="59374" y="3502"/>
                  </a:lnTo>
                  <a:lnTo>
                    <a:pt x="59429" y="3695"/>
                  </a:lnTo>
                  <a:lnTo>
                    <a:pt x="59429" y="3916"/>
                  </a:lnTo>
                  <a:lnTo>
                    <a:pt x="59401" y="4137"/>
                  </a:lnTo>
                  <a:lnTo>
                    <a:pt x="59318" y="4385"/>
                  </a:lnTo>
                  <a:lnTo>
                    <a:pt x="59208" y="4605"/>
                  </a:lnTo>
                  <a:lnTo>
                    <a:pt x="59043" y="4798"/>
                  </a:lnTo>
                  <a:lnTo>
                    <a:pt x="58822" y="4964"/>
                  </a:lnTo>
                  <a:lnTo>
                    <a:pt x="58657" y="5047"/>
                  </a:lnTo>
                  <a:lnTo>
                    <a:pt x="58491" y="5129"/>
                  </a:lnTo>
                  <a:lnTo>
                    <a:pt x="58105" y="5240"/>
                  </a:lnTo>
                  <a:lnTo>
                    <a:pt x="57691" y="5322"/>
                  </a:lnTo>
                  <a:lnTo>
                    <a:pt x="57223" y="5378"/>
                  </a:lnTo>
                  <a:lnTo>
                    <a:pt x="56257" y="5378"/>
                  </a:lnTo>
                  <a:lnTo>
                    <a:pt x="55761" y="5350"/>
                  </a:lnTo>
                  <a:lnTo>
                    <a:pt x="55292" y="5295"/>
                  </a:lnTo>
                  <a:lnTo>
                    <a:pt x="54410" y="5157"/>
                  </a:lnTo>
                  <a:lnTo>
                    <a:pt x="53665" y="5019"/>
                  </a:lnTo>
                  <a:lnTo>
                    <a:pt x="52976" y="4854"/>
                  </a:lnTo>
                  <a:lnTo>
                    <a:pt x="52562" y="4743"/>
                  </a:lnTo>
                  <a:lnTo>
                    <a:pt x="52176" y="4688"/>
                  </a:lnTo>
                  <a:lnTo>
                    <a:pt x="51680" y="4633"/>
                  </a:lnTo>
                  <a:lnTo>
                    <a:pt x="51101" y="4633"/>
                  </a:lnTo>
                  <a:lnTo>
                    <a:pt x="50797" y="4661"/>
                  </a:lnTo>
                  <a:lnTo>
                    <a:pt x="50494" y="4716"/>
                  </a:lnTo>
                  <a:lnTo>
                    <a:pt x="50163" y="4771"/>
                  </a:lnTo>
                  <a:lnTo>
                    <a:pt x="49860" y="4881"/>
                  </a:lnTo>
                  <a:lnTo>
                    <a:pt x="49529" y="5019"/>
                  </a:lnTo>
                  <a:lnTo>
                    <a:pt x="49225" y="5185"/>
                  </a:lnTo>
                  <a:lnTo>
                    <a:pt x="48894" y="5405"/>
                  </a:lnTo>
                  <a:lnTo>
                    <a:pt x="48619" y="5653"/>
                  </a:lnTo>
                  <a:lnTo>
                    <a:pt x="48343" y="5957"/>
                  </a:lnTo>
                  <a:lnTo>
                    <a:pt x="48095" y="6260"/>
                  </a:lnTo>
                  <a:lnTo>
                    <a:pt x="47902" y="6619"/>
                  </a:lnTo>
                  <a:lnTo>
                    <a:pt x="47736" y="7032"/>
                  </a:lnTo>
                  <a:lnTo>
                    <a:pt x="47598" y="7446"/>
                  </a:lnTo>
                  <a:lnTo>
                    <a:pt x="47488" y="7915"/>
                  </a:lnTo>
                  <a:lnTo>
                    <a:pt x="47405" y="8273"/>
                  </a:lnTo>
                  <a:lnTo>
                    <a:pt x="47295" y="8604"/>
                  </a:lnTo>
                  <a:lnTo>
                    <a:pt x="47157" y="8880"/>
                  </a:lnTo>
                  <a:lnTo>
                    <a:pt x="46992" y="9156"/>
                  </a:lnTo>
                  <a:lnTo>
                    <a:pt x="46799" y="9431"/>
                  </a:lnTo>
                  <a:lnTo>
                    <a:pt x="46606" y="9652"/>
                  </a:lnTo>
                  <a:lnTo>
                    <a:pt x="46385" y="9845"/>
                  </a:lnTo>
                  <a:lnTo>
                    <a:pt x="46109" y="10010"/>
                  </a:lnTo>
                  <a:lnTo>
                    <a:pt x="45833" y="10148"/>
                  </a:lnTo>
                  <a:lnTo>
                    <a:pt x="45558" y="10286"/>
                  </a:lnTo>
                  <a:lnTo>
                    <a:pt x="45254" y="10369"/>
                  </a:lnTo>
                  <a:lnTo>
                    <a:pt x="44923" y="10424"/>
                  </a:lnTo>
                  <a:lnTo>
                    <a:pt x="44620" y="10479"/>
                  </a:lnTo>
                  <a:lnTo>
                    <a:pt x="43738" y="10479"/>
                  </a:lnTo>
                  <a:lnTo>
                    <a:pt x="43186" y="10452"/>
                  </a:lnTo>
                  <a:lnTo>
                    <a:pt x="42745" y="10369"/>
                  </a:lnTo>
                  <a:lnTo>
                    <a:pt x="42166" y="10231"/>
                  </a:lnTo>
                  <a:lnTo>
                    <a:pt x="39573" y="8273"/>
                  </a:lnTo>
                  <a:lnTo>
                    <a:pt x="39187" y="7997"/>
                  </a:lnTo>
                  <a:lnTo>
                    <a:pt x="38774" y="7749"/>
                  </a:lnTo>
                  <a:lnTo>
                    <a:pt x="38222" y="7501"/>
                  </a:lnTo>
                  <a:lnTo>
                    <a:pt x="37919" y="7363"/>
                  </a:lnTo>
                  <a:lnTo>
                    <a:pt x="37616" y="7253"/>
                  </a:lnTo>
                  <a:lnTo>
                    <a:pt x="37257" y="7142"/>
                  </a:lnTo>
                  <a:lnTo>
                    <a:pt x="36926" y="7060"/>
                  </a:lnTo>
                  <a:lnTo>
                    <a:pt x="36540" y="7005"/>
                  </a:lnTo>
                  <a:lnTo>
                    <a:pt x="36182" y="6977"/>
                  </a:lnTo>
                  <a:lnTo>
                    <a:pt x="35795" y="7005"/>
                  </a:lnTo>
                  <a:lnTo>
                    <a:pt x="35409" y="7032"/>
                  </a:lnTo>
                  <a:lnTo>
                    <a:pt x="35023" y="7115"/>
                  </a:lnTo>
                  <a:lnTo>
                    <a:pt x="34665" y="7253"/>
                  </a:lnTo>
                  <a:lnTo>
                    <a:pt x="34306" y="7418"/>
                  </a:lnTo>
                  <a:lnTo>
                    <a:pt x="33975" y="7611"/>
                  </a:lnTo>
                  <a:lnTo>
                    <a:pt x="33672" y="7859"/>
                  </a:lnTo>
                  <a:lnTo>
                    <a:pt x="33369" y="8135"/>
                  </a:lnTo>
                  <a:lnTo>
                    <a:pt x="33093" y="8439"/>
                  </a:lnTo>
                  <a:lnTo>
                    <a:pt x="32845" y="8797"/>
                  </a:lnTo>
                  <a:lnTo>
                    <a:pt x="32624" y="9128"/>
                  </a:lnTo>
                  <a:lnTo>
                    <a:pt x="32376" y="9404"/>
                  </a:lnTo>
                  <a:lnTo>
                    <a:pt x="32128" y="9624"/>
                  </a:lnTo>
                  <a:lnTo>
                    <a:pt x="31852" y="9845"/>
                  </a:lnTo>
                  <a:lnTo>
                    <a:pt x="31576" y="10010"/>
                  </a:lnTo>
                  <a:lnTo>
                    <a:pt x="31300" y="10148"/>
                  </a:lnTo>
                  <a:lnTo>
                    <a:pt x="31025" y="10231"/>
                  </a:lnTo>
                  <a:lnTo>
                    <a:pt x="30721" y="10286"/>
                  </a:lnTo>
                  <a:lnTo>
                    <a:pt x="30446" y="10314"/>
                  </a:lnTo>
                  <a:lnTo>
                    <a:pt x="30170" y="10314"/>
                  </a:lnTo>
                  <a:lnTo>
                    <a:pt x="29922" y="10286"/>
                  </a:lnTo>
                  <a:lnTo>
                    <a:pt x="29673" y="10231"/>
                  </a:lnTo>
                  <a:lnTo>
                    <a:pt x="29425" y="10176"/>
                  </a:lnTo>
                  <a:lnTo>
                    <a:pt x="29177" y="10093"/>
                  </a:lnTo>
                  <a:lnTo>
                    <a:pt x="28736" y="9900"/>
                  </a:lnTo>
                  <a:lnTo>
                    <a:pt x="28377" y="9707"/>
                  </a:lnTo>
                  <a:lnTo>
                    <a:pt x="28046" y="9514"/>
                  </a:lnTo>
                  <a:lnTo>
                    <a:pt x="27688" y="9238"/>
                  </a:lnTo>
                  <a:lnTo>
                    <a:pt x="27522" y="8990"/>
                  </a:lnTo>
                  <a:lnTo>
                    <a:pt x="27219" y="8632"/>
                  </a:lnTo>
                  <a:lnTo>
                    <a:pt x="26833" y="8163"/>
                  </a:lnTo>
                  <a:lnTo>
                    <a:pt x="26585" y="7942"/>
                  </a:lnTo>
                  <a:lnTo>
                    <a:pt x="26309" y="7722"/>
                  </a:lnTo>
                  <a:lnTo>
                    <a:pt x="26033" y="7501"/>
                  </a:lnTo>
                  <a:lnTo>
                    <a:pt x="25702" y="7336"/>
                  </a:lnTo>
                  <a:lnTo>
                    <a:pt x="25371" y="7170"/>
                  </a:lnTo>
                  <a:lnTo>
                    <a:pt x="25041" y="7060"/>
                  </a:lnTo>
                  <a:lnTo>
                    <a:pt x="24682" y="7005"/>
                  </a:lnTo>
                  <a:lnTo>
                    <a:pt x="24296" y="7005"/>
                  </a:lnTo>
                  <a:lnTo>
                    <a:pt x="24103" y="7032"/>
                  </a:lnTo>
                  <a:lnTo>
                    <a:pt x="23910" y="7060"/>
                  </a:lnTo>
                  <a:lnTo>
                    <a:pt x="23689" y="7142"/>
                  </a:lnTo>
                  <a:lnTo>
                    <a:pt x="23496" y="7198"/>
                  </a:lnTo>
                  <a:lnTo>
                    <a:pt x="23110" y="7391"/>
                  </a:lnTo>
                  <a:lnTo>
                    <a:pt x="22697" y="7611"/>
                  </a:lnTo>
                  <a:lnTo>
                    <a:pt x="21842" y="8108"/>
                  </a:lnTo>
                  <a:lnTo>
                    <a:pt x="21125" y="8521"/>
                  </a:lnTo>
                  <a:lnTo>
                    <a:pt x="20325" y="8963"/>
                  </a:lnTo>
                  <a:lnTo>
                    <a:pt x="19525" y="9349"/>
                  </a:lnTo>
                  <a:lnTo>
                    <a:pt x="19084" y="9514"/>
                  </a:lnTo>
                  <a:lnTo>
                    <a:pt x="18670" y="9680"/>
                  </a:lnTo>
                  <a:lnTo>
                    <a:pt x="18229" y="9790"/>
                  </a:lnTo>
                  <a:lnTo>
                    <a:pt x="17788" y="9900"/>
                  </a:lnTo>
                  <a:lnTo>
                    <a:pt x="17319" y="9983"/>
                  </a:lnTo>
                  <a:lnTo>
                    <a:pt x="16850" y="10010"/>
                  </a:lnTo>
                  <a:lnTo>
                    <a:pt x="16381" y="10010"/>
                  </a:lnTo>
                  <a:lnTo>
                    <a:pt x="15913" y="9955"/>
                  </a:lnTo>
                  <a:lnTo>
                    <a:pt x="15444" y="9873"/>
                  </a:lnTo>
                  <a:lnTo>
                    <a:pt x="14947" y="9707"/>
                  </a:lnTo>
                  <a:lnTo>
                    <a:pt x="14368" y="9486"/>
                  </a:lnTo>
                  <a:lnTo>
                    <a:pt x="13844" y="9238"/>
                  </a:lnTo>
                  <a:lnTo>
                    <a:pt x="13403" y="8990"/>
                  </a:lnTo>
                  <a:lnTo>
                    <a:pt x="13017" y="8742"/>
                  </a:lnTo>
                  <a:lnTo>
                    <a:pt x="12659" y="8494"/>
                  </a:lnTo>
                  <a:lnTo>
                    <a:pt x="12383" y="8246"/>
                  </a:lnTo>
                  <a:lnTo>
                    <a:pt x="12162" y="7970"/>
                  </a:lnTo>
                  <a:lnTo>
                    <a:pt x="11969" y="7749"/>
                  </a:lnTo>
                  <a:lnTo>
                    <a:pt x="11804" y="7501"/>
                  </a:lnTo>
                  <a:lnTo>
                    <a:pt x="11693" y="7308"/>
                  </a:lnTo>
                  <a:lnTo>
                    <a:pt x="11556" y="6949"/>
                  </a:lnTo>
                  <a:lnTo>
                    <a:pt x="11500" y="6701"/>
                  </a:lnTo>
                  <a:lnTo>
                    <a:pt x="11473" y="6591"/>
                  </a:lnTo>
                  <a:lnTo>
                    <a:pt x="11473" y="6508"/>
                  </a:lnTo>
                  <a:lnTo>
                    <a:pt x="11445" y="6425"/>
                  </a:lnTo>
                  <a:lnTo>
                    <a:pt x="11280" y="6177"/>
                  </a:lnTo>
                  <a:lnTo>
                    <a:pt x="11087" y="5929"/>
                  </a:lnTo>
                  <a:lnTo>
                    <a:pt x="10866" y="5626"/>
                  </a:lnTo>
                  <a:lnTo>
                    <a:pt x="10563" y="5322"/>
                  </a:lnTo>
                  <a:lnTo>
                    <a:pt x="10204" y="5047"/>
                  </a:lnTo>
                  <a:lnTo>
                    <a:pt x="10011" y="4936"/>
                  </a:lnTo>
                  <a:lnTo>
                    <a:pt x="9818" y="4798"/>
                  </a:lnTo>
                  <a:lnTo>
                    <a:pt x="9598" y="4716"/>
                  </a:lnTo>
                  <a:lnTo>
                    <a:pt x="9349" y="4633"/>
                  </a:lnTo>
                  <a:lnTo>
                    <a:pt x="9129" y="4605"/>
                  </a:lnTo>
                  <a:lnTo>
                    <a:pt x="8881" y="4578"/>
                  </a:lnTo>
                  <a:lnTo>
                    <a:pt x="8660" y="4578"/>
                  </a:lnTo>
                  <a:lnTo>
                    <a:pt x="8439" y="4633"/>
                  </a:lnTo>
                  <a:lnTo>
                    <a:pt x="8191" y="4688"/>
                  </a:lnTo>
                  <a:lnTo>
                    <a:pt x="7971" y="4771"/>
                  </a:lnTo>
                  <a:lnTo>
                    <a:pt x="7750" y="4881"/>
                  </a:lnTo>
                  <a:lnTo>
                    <a:pt x="7502" y="5019"/>
                  </a:lnTo>
                  <a:lnTo>
                    <a:pt x="6785" y="5515"/>
                  </a:lnTo>
                  <a:lnTo>
                    <a:pt x="6040" y="6039"/>
                  </a:lnTo>
                  <a:lnTo>
                    <a:pt x="5682" y="6288"/>
                  </a:lnTo>
                  <a:lnTo>
                    <a:pt x="5296" y="6508"/>
                  </a:lnTo>
                  <a:lnTo>
                    <a:pt x="4772" y="6784"/>
                  </a:lnTo>
                  <a:lnTo>
                    <a:pt x="4523" y="6894"/>
                  </a:lnTo>
                  <a:lnTo>
                    <a:pt x="4248" y="6977"/>
                  </a:lnTo>
                  <a:lnTo>
                    <a:pt x="3972" y="7060"/>
                  </a:lnTo>
                  <a:lnTo>
                    <a:pt x="3696" y="7115"/>
                  </a:lnTo>
                  <a:lnTo>
                    <a:pt x="3420" y="7142"/>
                  </a:lnTo>
                  <a:lnTo>
                    <a:pt x="3145" y="7142"/>
                  </a:lnTo>
                  <a:lnTo>
                    <a:pt x="2869" y="7115"/>
                  </a:lnTo>
                  <a:lnTo>
                    <a:pt x="2566" y="7032"/>
                  </a:lnTo>
                  <a:lnTo>
                    <a:pt x="2290" y="6922"/>
                  </a:lnTo>
                  <a:lnTo>
                    <a:pt x="1986" y="6756"/>
                  </a:lnTo>
                  <a:lnTo>
                    <a:pt x="1711" y="6563"/>
                  </a:lnTo>
                  <a:lnTo>
                    <a:pt x="1407" y="6315"/>
                  </a:lnTo>
                  <a:lnTo>
                    <a:pt x="1104" y="6012"/>
                  </a:lnTo>
                  <a:lnTo>
                    <a:pt x="828" y="5626"/>
                  </a:lnTo>
                  <a:lnTo>
                    <a:pt x="773" y="5571"/>
                  </a:lnTo>
                  <a:lnTo>
                    <a:pt x="718" y="5378"/>
                  </a:lnTo>
                  <a:lnTo>
                    <a:pt x="690" y="5240"/>
                  </a:lnTo>
                  <a:lnTo>
                    <a:pt x="663" y="5102"/>
                  </a:lnTo>
                  <a:lnTo>
                    <a:pt x="690" y="4909"/>
                  </a:lnTo>
                  <a:lnTo>
                    <a:pt x="718" y="4716"/>
                  </a:lnTo>
                  <a:lnTo>
                    <a:pt x="801" y="4468"/>
                  </a:lnTo>
                  <a:lnTo>
                    <a:pt x="938" y="4219"/>
                  </a:lnTo>
                  <a:lnTo>
                    <a:pt x="1159" y="3916"/>
                  </a:lnTo>
                  <a:lnTo>
                    <a:pt x="1462" y="3585"/>
                  </a:lnTo>
                  <a:lnTo>
                    <a:pt x="1849" y="3254"/>
                  </a:lnTo>
                  <a:lnTo>
                    <a:pt x="2345" y="2896"/>
                  </a:lnTo>
                  <a:lnTo>
                    <a:pt x="2952" y="2537"/>
                  </a:lnTo>
                  <a:lnTo>
                    <a:pt x="3724" y="2151"/>
                  </a:lnTo>
                  <a:lnTo>
                    <a:pt x="3806" y="2068"/>
                  </a:lnTo>
                  <a:lnTo>
                    <a:pt x="3889" y="1958"/>
                  </a:lnTo>
                  <a:lnTo>
                    <a:pt x="3917" y="1820"/>
                  </a:lnTo>
                  <a:lnTo>
                    <a:pt x="3862" y="1710"/>
                  </a:lnTo>
                  <a:lnTo>
                    <a:pt x="3806" y="1600"/>
                  </a:lnTo>
                  <a:lnTo>
                    <a:pt x="3696" y="1517"/>
                  </a:lnTo>
                  <a:lnTo>
                    <a:pt x="3558" y="1517"/>
                  </a:lnTo>
                  <a:lnTo>
                    <a:pt x="3420" y="1544"/>
                  </a:lnTo>
                  <a:lnTo>
                    <a:pt x="2731" y="1903"/>
                  </a:lnTo>
                  <a:lnTo>
                    <a:pt x="2124" y="2261"/>
                  </a:lnTo>
                  <a:lnTo>
                    <a:pt x="1573" y="2620"/>
                  </a:lnTo>
                  <a:lnTo>
                    <a:pt x="1104" y="3006"/>
                  </a:lnTo>
                  <a:lnTo>
                    <a:pt x="718" y="3392"/>
                  </a:lnTo>
                  <a:lnTo>
                    <a:pt x="580" y="3585"/>
                  </a:lnTo>
                  <a:lnTo>
                    <a:pt x="415" y="3778"/>
                  </a:lnTo>
                  <a:lnTo>
                    <a:pt x="304" y="3971"/>
                  </a:lnTo>
                  <a:lnTo>
                    <a:pt x="194" y="4164"/>
                  </a:lnTo>
                  <a:lnTo>
                    <a:pt x="111" y="4385"/>
                  </a:lnTo>
                  <a:lnTo>
                    <a:pt x="56" y="4578"/>
                  </a:lnTo>
                  <a:lnTo>
                    <a:pt x="1" y="4881"/>
                  </a:lnTo>
                  <a:lnTo>
                    <a:pt x="1" y="5157"/>
                  </a:lnTo>
                  <a:lnTo>
                    <a:pt x="28" y="5405"/>
                  </a:lnTo>
                  <a:lnTo>
                    <a:pt x="84" y="5626"/>
                  </a:lnTo>
                  <a:lnTo>
                    <a:pt x="139" y="5791"/>
                  </a:lnTo>
                  <a:lnTo>
                    <a:pt x="221" y="5929"/>
                  </a:lnTo>
                  <a:lnTo>
                    <a:pt x="277" y="6039"/>
                  </a:lnTo>
                  <a:lnTo>
                    <a:pt x="525" y="6343"/>
                  </a:lnTo>
                  <a:lnTo>
                    <a:pt x="745" y="6591"/>
                  </a:lnTo>
                  <a:lnTo>
                    <a:pt x="994" y="6839"/>
                  </a:lnTo>
                  <a:lnTo>
                    <a:pt x="1214" y="7032"/>
                  </a:lnTo>
                  <a:lnTo>
                    <a:pt x="1462" y="7225"/>
                  </a:lnTo>
                  <a:lnTo>
                    <a:pt x="1683" y="7363"/>
                  </a:lnTo>
                  <a:lnTo>
                    <a:pt x="1931" y="7501"/>
                  </a:lnTo>
                  <a:lnTo>
                    <a:pt x="2152" y="7611"/>
                  </a:lnTo>
                  <a:lnTo>
                    <a:pt x="2400" y="7694"/>
                  </a:lnTo>
                  <a:lnTo>
                    <a:pt x="2648" y="7749"/>
                  </a:lnTo>
                  <a:lnTo>
                    <a:pt x="2869" y="7804"/>
                  </a:lnTo>
                  <a:lnTo>
                    <a:pt x="3117" y="7832"/>
                  </a:lnTo>
                  <a:lnTo>
                    <a:pt x="3338" y="7832"/>
                  </a:lnTo>
                  <a:lnTo>
                    <a:pt x="3586" y="7804"/>
                  </a:lnTo>
                  <a:lnTo>
                    <a:pt x="4027" y="7749"/>
                  </a:lnTo>
                  <a:lnTo>
                    <a:pt x="4441" y="7611"/>
                  </a:lnTo>
                  <a:lnTo>
                    <a:pt x="4854" y="7473"/>
                  </a:lnTo>
                  <a:lnTo>
                    <a:pt x="5268" y="7280"/>
                  </a:lnTo>
                  <a:lnTo>
                    <a:pt x="5627" y="7087"/>
                  </a:lnTo>
                  <a:lnTo>
                    <a:pt x="6013" y="6839"/>
                  </a:lnTo>
                  <a:lnTo>
                    <a:pt x="6426" y="6591"/>
                  </a:lnTo>
                  <a:lnTo>
                    <a:pt x="7171" y="6067"/>
                  </a:lnTo>
                  <a:lnTo>
                    <a:pt x="7888" y="5571"/>
                  </a:lnTo>
                  <a:lnTo>
                    <a:pt x="8219" y="5405"/>
                  </a:lnTo>
                  <a:lnTo>
                    <a:pt x="8384" y="5322"/>
                  </a:lnTo>
                  <a:lnTo>
                    <a:pt x="8550" y="5295"/>
                  </a:lnTo>
                  <a:lnTo>
                    <a:pt x="8715" y="5267"/>
                  </a:lnTo>
                  <a:lnTo>
                    <a:pt x="9018" y="5267"/>
                  </a:lnTo>
                  <a:lnTo>
                    <a:pt x="9184" y="5295"/>
                  </a:lnTo>
                  <a:lnTo>
                    <a:pt x="9349" y="5350"/>
                  </a:lnTo>
                  <a:lnTo>
                    <a:pt x="9487" y="5405"/>
                  </a:lnTo>
                  <a:lnTo>
                    <a:pt x="9791" y="5571"/>
                  </a:lnTo>
                  <a:lnTo>
                    <a:pt x="10039" y="5764"/>
                  </a:lnTo>
                  <a:lnTo>
                    <a:pt x="10259" y="5984"/>
                  </a:lnTo>
                  <a:lnTo>
                    <a:pt x="10452" y="6205"/>
                  </a:lnTo>
                  <a:lnTo>
                    <a:pt x="10618" y="6398"/>
                  </a:lnTo>
                  <a:lnTo>
                    <a:pt x="10811" y="6701"/>
                  </a:lnTo>
                  <a:lnTo>
                    <a:pt x="10866" y="6949"/>
                  </a:lnTo>
                  <a:lnTo>
                    <a:pt x="10976" y="7308"/>
                  </a:lnTo>
                  <a:lnTo>
                    <a:pt x="11059" y="7501"/>
                  </a:lnTo>
                  <a:lnTo>
                    <a:pt x="11169" y="7749"/>
                  </a:lnTo>
                  <a:lnTo>
                    <a:pt x="11335" y="7997"/>
                  </a:lnTo>
                  <a:lnTo>
                    <a:pt x="11500" y="8246"/>
                  </a:lnTo>
                  <a:lnTo>
                    <a:pt x="11749" y="8521"/>
                  </a:lnTo>
                  <a:lnTo>
                    <a:pt x="11997" y="8797"/>
                  </a:lnTo>
                  <a:lnTo>
                    <a:pt x="12328" y="9073"/>
                  </a:lnTo>
                  <a:lnTo>
                    <a:pt x="12686" y="9349"/>
                  </a:lnTo>
                  <a:lnTo>
                    <a:pt x="13100" y="9624"/>
                  </a:lnTo>
                  <a:lnTo>
                    <a:pt x="13569" y="9873"/>
                  </a:lnTo>
                  <a:lnTo>
                    <a:pt x="14120" y="10121"/>
                  </a:lnTo>
                  <a:lnTo>
                    <a:pt x="14727" y="10341"/>
                  </a:lnTo>
                  <a:lnTo>
                    <a:pt x="15278" y="10507"/>
                  </a:lnTo>
                  <a:lnTo>
                    <a:pt x="15802" y="10617"/>
                  </a:lnTo>
                  <a:lnTo>
                    <a:pt x="16326" y="10672"/>
                  </a:lnTo>
                  <a:lnTo>
                    <a:pt x="16850" y="10672"/>
                  </a:lnTo>
                  <a:lnTo>
                    <a:pt x="17347" y="10645"/>
                  </a:lnTo>
                  <a:lnTo>
                    <a:pt x="17871" y="10562"/>
                  </a:lnTo>
                  <a:lnTo>
                    <a:pt x="18339" y="10452"/>
                  </a:lnTo>
                  <a:lnTo>
                    <a:pt x="18836" y="10314"/>
                  </a:lnTo>
                  <a:lnTo>
                    <a:pt x="19305" y="10148"/>
                  </a:lnTo>
                  <a:lnTo>
                    <a:pt x="19746" y="9983"/>
                  </a:lnTo>
                  <a:lnTo>
                    <a:pt x="20187" y="9762"/>
                  </a:lnTo>
                  <a:lnTo>
                    <a:pt x="20628" y="9569"/>
                  </a:lnTo>
                  <a:lnTo>
                    <a:pt x="21428" y="9128"/>
                  </a:lnTo>
                  <a:lnTo>
                    <a:pt x="22200" y="8687"/>
                  </a:lnTo>
                  <a:lnTo>
                    <a:pt x="23027" y="8190"/>
                  </a:lnTo>
                  <a:lnTo>
                    <a:pt x="23414" y="7997"/>
                  </a:lnTo>
                  <a:lnTo>
                    <a:pt x="23772" y="7832"/>
                  </a:lnTo>
                  <a:lnTo>
                    <a:pt x="23937" y="7777"/>
                  </a:lnTo>
                  <a:lnTo>
                    <a:pt x="24103" y="7722"/>
                  </a:lnTo>
                  <a:lnTo>
                    <a:pt x="24406" y="7694"/>
                  </a:lnTo>
                  <a:lnTo>
                    <a:pt x="24737" y="7694"/>
                  </a:lnTo>
                  <a:lnTo>
                    <a:pt x="25041" y="7777"/>
                  </a:lnTo>
                  <a:lnTo>
                    <a:pt x="25344" y="7887"/>
                  </a:lnTo>
                  <a:lnTo>
                    <a:pt x="25620" y="8053"/>
                  </a:lnTo>
                  <a:lnTo>
                    <a:pt x="25868" y="8246"/>
                  </a:lnTo>
                  <a:lnTo>
                    <a:pt x="26116" y="8439"/>
                  </a:lnTo>
                  <a:lnTo>
                    <a:pt x="26337" y="8632"/>
                  </a:lnTo>
                  <a:lnTo>
                    <a:pt x="26530" y="8852"/>
                  </a:lnTo>
                  <a:lnTo>
                    <a:pt x="26861" y="9238"/>
                  </a:lnTo>
                  <a:lnTo>
                    <a:pt x="27081" y="9514"/>
                  </a:lnTo>
                  <a:lnTo>
                    <a:pt x="27136" y="9652"/>
                  </a:lnTo>
                  <a:lnTo>
                    <a:pt x="27219" y="9707"/>
                  </a:lnTo>
                  <a:lnTo>
                    <a:pt x="27522" y="9983"/>
                  </a:lnTo>
                  <a:lnTo>
                    <a:pt x="27881" y="10203"/>
                  </a:lnTo>
                  <a:lnTo>
                    <a:pt x="28322" y="10452"/>
                  </a:lnTo>
                  <a:lnTo>
                    <a:pt x="28846" y="10700"/>
                  </a:lnTo>
                  <a:lnTo>
                    <a:pt x="29149" y="10783"/>
                  </a:lnTo>
                  <a:lnTo>
                    <a:pt x="29453" y="10893"/>
                  </a:lnTo>
                  <a:lnTo>
                    <a:pt x="29784" y="10948"/>
                  </a:lnTo>
                  <a:lnTo>
                    <a:pt x="30115" y="10976"/>
                  </a:lnTo>
                  <a:lnTo>
                    <a:pt x="30446" y="11003"/>
                  </a:lnTo>
                  <a:lnTo>
                    <a:pt x="30804" y="10976"/>
                  </a:lnTo>
                  <a:lnTo>
                    <a:pt x="31163" y="10893"/>
                  </a:lnTo>
                  <a:lnTo>
                    <a:pt x="31521" y="10783"/>
                  </a:lnTo>
                  <a:lnTo>
                    <a:pt x="31880" y="10617"/>
                  </a:lnTo>
                  <a:lnTo>
                    <a:pt x="32210" y="10424"/>
                  </a:lnTo>
                  <a:lnTo>
                    <a:pt x="32541" y="10176"/>
                  </a:lnTo>
                  <a:lnTo>
                    <a:pt x="32845" y="9873"/>
                  </a:lnTo>
                  <a:lnTo>
                    <a:pt x="33121" y="9542"/>
                  </a:lnTo>
                  <a:lnTo>
                    <a:pt x="33396" y="9183"/>
                  </a:lnTo>
                  <a:lnTo>
                    <a:pt x="33617" y="8880"/>
                  </a:lnTo>
                  <a:lnTo>
                    <a:pt x="33838" y="8604"/>
                  </a:lnTo>
                  <a:lnTo>
                    <a:pt x="34086" y="8383"/>
                  </a:lnTo>
                  <a:lnTo>
                    <a:pt x="34334" y="8190"/>
                  </a:lnTo>
                  <a:lnTo>
                    <a:pt x="34610" y="7997"/>
                  </a:lnTo>
                  <a:lnTo>
                    <a:pt x="34913" y="7859"/>
                  </a:lnTo>
                  <a:lnTo>
                    <a:pt x="35189" y="7777"/>
                  </a:lnTo>
                  <a:lnTo>
                    <a:pt x="35492" y="7694"/>
                  </a:lnTo>
                  <a:lnTo>
                    <a:pt x="35851" y="7666"/>
                  </a:lnTo>
                  <a:lnTo>
                    <a:pt x="36182" y="7666"/>
                  </a:lnTo>
                  <a:lnTo>
                    <a:pt x="36512" y="7694"/>
                  </a:lnTo>
                  <a:lnTo>
                    <a:pt x="36843" y="7749"/>
                  </a:lnTo>
                  <a:lnTo>
                    <a:pt x="37147" y="7832"/>
                  </a:lnTo>
                  <a:lnTo>
                    <a:pt x="37450" y="7915"/>
                  </a:lnTo>
                  <a:lnTo>
                    <a:pt x="38002" y="8135"/>
                  </a:lnTo>
                  <a:lnTo>
                    <a:pt x="38470" y="8356"/>
                  </a:lnTo>
                  <a:lnTo>
                    <a:pt x="38829" y="8576"/>
                  </a:lnTo>
                  <a:lnTo>
                    <a:pt x="39160" y="8797"/>
                  </a:lnTo>
                  <a:lnTo>
                    <a:pt x="41807" y="10810"/>
                  </a:lnTo>
                  <a:lnTo>
                    <a:pt x="41917" y="10865"/>
                  </a:lnTo>
                  <a:lnTo>
                    <a:pt x="42414" y="10976"/>
                  </a:lnTo>
                  <a:lnTo>
                    <a:pt x="42910" y="11086"/>
                  </a:lnTo>
                  <a:lnTo>
                    <a:pt x="43545" y="11141"/>
                  </a:lnTo>
                  <a:lnTo>
                    <a:pt x="43875" y="11169"/>
                  </a:lnTo>
                  <a:lnTo>
                    <a:pt x="44234" y="11169"/>
                  </a:lnTo>
                  <a:lnTo>
                    <a:pt x="44592" y="11141"/>
                  </a:lnTo>
                  <a:lnTo>
                    <a:pt x="44979" y="11114"/>
                  </a:lnTo>
                  <a:lnTo>
                    <a:pt x="45365" y="11031"/>
                  </a:lnTo>
                  <a:lnTo>
                    <a:pt x="45751" y="10920"/>
                  </a:lnTo>
                  <a:lnTo>
                    <a:pt x="46109" y="10783"/>
                  </a:lnTo>
                  <a:lnTo>
                    <a:pt x="46468" y="10590"/>
                  </a:lnTo>
                  <a:lnTo>
                    <a:pt x="46771" y="10369"/>
                  </a:lnTo>
                  <a:lnTo>
                    <a:pt x="47074" y="10148"/>
                  </a:lnTo>
                  <a:lnTo>
                    <a:pt x="47323" y="9873"/>
                  </a:lnTo>
                  <a:lnTo>
                    <a:pt x="47543" y="9569"/>
                  </a:lnTo>
                  <a:lnTo>
                    <a:pt x="47736" y="9238"/>
                  </a:lnTo>
                  <a:lnTo>
                    <a:pt x="47902" y="8852"/>
                  </a:lnTo>
                  <a:lnTo>
                    <a:pt x="48040" y="8466"/>
                  </a:lnTo>
                  <a:lnTo>
                    <a:pt x="48150" y="8053"/>
                  </a:lnTo>
                  <a:lnTo>
                    <a:pt x="48233" y="7666"/>
                  </a:lnTo>
                  <a:lnTo>
                    <a:pt x="48343" y="7308"/>
                  </a:lnTo>
                  <a:lnTo>
                    <a:pt x="48481" y="6977"/>
                  </a:lnTo>
                  <a:lnTo>
                    <a:pt x="48646" y="6674"/>
                  </a:lnTo>
                  <a:lnTo>
                    <a:pt x="48839" y="6398"/>
                  </a:lnTo>
                  <a:lnTo>
                    <a:pt x="49060" y="6150"/>
                  </a:lnTo>
                  <a:lnTo>
                    <a:pt x="49308" y="5929"/>
                  </a:lnTo>
                  <a:lnTo>
                    <a:pt x="49584" y="5764"/>
                  </a:lnTo>
                  <a:lnTo>
                    <a:pt x="49832" y="5626"/>
                  </a:lnTo>
                  <a:lnTo>
                    <a:pt x="50108" y="5515"/>
                  </a:lnTo>
                  <a:lnTo>
                    <a:pt x="50384" y="5433"/>
                  </a:lnTo>
                  <a:lnTo>
                    <a:pt x="50632" y="5378"/>
                  </a:lnTo>
                  <a:lnTo>
                    <a:pt x="50908" y="5322"/>
                  </a:lnTo>
                  <a:lnTo>
                    <a:pt x="51680" y="5322"/>
                  </a:lnTo>
                  <a:lnTo>
                    <a:pt x="52121" y="5350"/>
                  </a:lnTo>
                  <a:lnTo>
                    <a:pt x="52452" y="5405"/>
                  </a:lnTo>
                  <a:lnTo>
                    <a:pt x="52783" y="5488"/>
                  </a:lnTo>
                  <a:lnTo>
                    <a:pt x="53031" y="5543"/>
                  </a:lnTo>
                  <a:lnTo>
                    <a:pt x="53582" y="5681"/>
                  </a:lnTo>
                  <a:lnTo>
                    <a:pt x="54382" y="5846"/>
                  </a:lnTo>
                  <a:lnTo>
                    <a:pt x="55347" y="5984"/>
                  </a:lnTo>
                  <a:lnTo>
                    <a:pt x="55844" y="6012"/>
                  </a:lnTo>
                  <a:lnTo>
                    <a:pt x="56368" y="6039"/>
                  </a:lnTo>
                  <a:lnTo>
                    <a:pt x="56892" y="6039"/>
                  </a:lnTo>
                  <a:lnTo>
                    <a:pt x="57416" y="6012"/>
                  </a:lnTo>
                  <a:lnTo>
                    <a:pt x="57912" y="5957"/>
                  </a:lnTo>
                  <a:lnTo>
                    <a:pt x="58381" y="5874"/>
                  </a:lnTo>
                  <a:lnTo>
                    <a:pt x="58794" y="5708"/>
                  </a:lnTo>
                  <a:lnTo>
                    <a:pt x="59015" y="5626"/>
                  </a:lnTo>
                  <a:lnTo>
                    <a:pt x="59181" y="5515"/>
                  </a:lnTo>
                  <a:lnTo>
                    <a:pt x="59346" y="5405"/>
                  </a:lnTo>
                  <a:lnTo>
                    <a:pt x="59511" y="5267"/>
                  </a:lnTo>
                  <a:lnTo>
                    <a:pt x="59649" y="5129"/>
                  </a:lnTo>
                  <a:lnTo>
                    <a:pt x="59760" y="4964"/>
                  </a:lnTo>
                  <a:lnTo>
                    <a:pt x="59870" y="4798"/>
                  </a:lnTo>
                  <a:lnTo>
                    <a:pt x="59953" y="4633"/>
                  </a:lnTo>
                  <a:lnTo>
                    <a:pt x="60008" y="4440"/>
                  </a:lnTo>
                  <a:lnTo>
                    <a:pt x="60063" y="4247"/>
                  </a:lnTo>
                  <a:lnTo>
                    <a:pt x="60091" y="3971"/>
                  </a:lnTo>
                  <a:lnTo>
                    <a:pt x="60091" y="3695"/>
                  </a:lnTo>
                  <a:lnTo>
                    <a:pt x="60063" y="3447"/>
                  </a:lnTo>
                  <a:lnTo>
                    <a:pt x="60008" y="3199"/>
                  </a:lnTo>
                  <a:lnTo>
                    <a:pt x="59925" y="2951"/>
                  </a:lnTo>
                  <a:lnTo>
                    <a:pt x="59815" y="2730"/>
                  </a:lnTo>
                  <a:lnTo>
                    <a:pt x="59677" y="2510"/>
                  </a:lnTo>
                  <a:lnTo>
                    <a:pt x="59511" y="2317"/>
                  </a:lnTo>
                  <a:lnTo>
                    <a:pt x="59346" y="2124"/>
                  </a:lnTo>
                  <a:lnTo>
                    <a:pt x="59153" y="1930"/>
                  </a:lnTo>
                  <a:lnTo>
                    <a:pt x="58712" y="1572"/>
                  </a:lnTo>
                  <a:lnTo>
                    <a:pt x="58243" y="1269"/>
                  </a:lnTo>
                  <a:lnTo>
                    <a:pt x="57774" y="993"/>
                  </a:lnTo>
                  <a:lnTo>
                    <a:pt x="57250" y="772"/>
                  </a:lnTo>
                  <a:lnTo>
                    <a:pt x="56754" y="552"/>
                  </a:lnTo>
                  <a:lnTo>
                    <a:pt x="56285" y="386"/>
                  </a:lnTo>
                  <a:lnTo>
                    <a:pt x="55871" y="248"/>
                  </a:lnTo>
                  <a:lnTo>
                    <a:pt x="55182" y="55"/>
                  </a:lnTo>
                  <a:lnTo>
                    <a:pt x="54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2091883" y="2790008"/>
              <a:ext cx="638422" cy="338297"/>
            </a:xfrm>
            <a:custGeom>
              <a:rect b="b" l="l" r="r" t="t"/>
              <a:pathLst>
                <a:path extrusionOk="0" h="27633" w="52148">
                  <a:moveTo>
                    <a:pt x="25840" y="1"/>
                  </a:moveTo>
                  <a:lnTo>
                    <a:pt x="24709" y="56"/>
                  </a:lnTo>
                  <a:lnTo>
                    <a:pt x="23551" y="139"/>
                  </a:lnTo>
                  <a:lnTo>
                    <a:pt x="22420" y="249"/>
                  </a:lnTo>
                  <a:lnTo>
                    <a:pt x="21290" y="387"/>
                  </a:lnTo>
                  <a:lnTo>
                    <a:pt x="20214" y="552"/>
                  </a:lnTo>
                  <a:lnTo>
                    <a:pt x="19166" y="745"/>
                  </a:lnTo>
                  <a:lnTo>
                    <a:pt x="18173" y="966"/>
                  </a:lnTo>
                  <a:lnTo>
                    <a:pt x="17208" y="1214"/>
                  </a:lnTo>
                  <a:lnTo>
                    <a:pt x="16271" y="1462"/>
                  </a:lnTo>
                  <a:lnTo>
                    <a:pt x="15388" y="1766"/>
                  </a:lnTo>
                  <a:lnTo>
                    <a:pt x="14506" y="2069"/>
                  </a:lnTo>
                  <a:lnTo>
                    <a:pt x="13678" y="2400"/>
                  </a:lnTo>
                  <a:lnTo>
                    <a:pt x="12879" y="2731"/>
                  </a:lnTo>
                  <a:lnTo>
                    <a:pt x="12106" y="3117"/>
                  </a:lnTo>
                  <a:lnTo>
                    <a:pt x="11362" y="3503"/>
                  </a:lnTo>
                  <a:lnTo>
                    <a:pt x="10672" y="3889"/>
                  </a:lnTo>
                  <a:lnTo>
                    <a:pt x="9983" y="4303"/>
                  </a:lnTo>
                  <a:lnTo>
                    <a:pt x="9349" y="4744"/>
                  </a:lnTo>
                  <a:lnTo>
                    <a:pt x="8715" y="5185"/>
                  </a:lnTo>
                  <a:lnTo>
                    <a:pt x="8135" y="5627"/>
                  </a:lnTo>
                  <a:lnTo>
                    <a:pt x="7556" y="6095"/>
                  </a:lnTo>
                  <a:lnTo>
                    <a:pt x="7032" y="6564"/>
                  </a:lnTo>
                  <a:lnTo>
                    <a:pt x="6508" y="7061"/>
                  </a:lnTo>
                  <a:lnTo>
                    <a:pt x="6040" y="7557"/>
                  </a:lnTo>
                  <a:lnTo>
                    <a:pt x="5571" y="8053"/>
                  </a:lnTo>
                  <a:lnTo>
                    <a:pt x="5130" y="8577"/>
                  </a:lnTo>
                  <a:lnTo>
                    <a:pt x="4716" y="9074"/>
                  </a:lnTo>
                  <a:lnTo>
                    <a:pt x="4330" y="9598"/>
                  </a:lnTo>
                  <a:lnTo>
                    <a:pt x="3944" y="10122"/>
                  </a:lnTo>
                  <a:lnTo>
                    <a:pt x="3613" y="10673"/>
                  </a:lnTo>
                  <a:lnTo>
                    <a:pt x="3282" y="11197"/>
                  </a:lnTo>
                  <a:lnTo>
                    <a:pt x="2979" y="11721"/>
                  </a:lnTo>
                  <a:lnTo>
                    <a:pt x="2675" y="12245"/>
                  </a:lnTo>
                  <a:lnTo>
                    <a:pt x="2427" y="12796"/>
                  </a:lnTo>
                  <a:lnTo>
                    <a:pt x="1931" y="13844"/>
                  </a:lnTo>
                  <a:lnTo>
                    <a:pt x="1517" y="14892"/>
                  </a:lnTo>
                  <a:lnTo>
                    <a:pt x="1158" y="15913"/>
                  </a:lnTo>
                  <a:lnTo>
                    <a:pt x="883" y="16905"/>
                  </a:lnTo>
                  <a:lnTo>
                    <a:pt x="635" y="17871"/>
                  </a:lnTo>
                  <a:lnTo>
                    <a:pt x="442" y="18781"/>
                  </a:lnTo>
                  <a:lnTo>
                    <a:pt x="304" y="19636"/>
                  </a:lnTo>
                  <a:lnTo>
                    <a:pt x="166" y="20435"/>
                  </a:lnTo>
                  <a:lnTo>
                    <a:pt x="111" y="21180"/>
                  </a:lnTo>
                  <a:lnTo>
                    <a:pt x="55" y="21842"/>
                  </a:lnTo>
                  <a:lnTo>
                    <a:pt x="0" y="22917"/>
                  </a:lnTo>
                  <a:lnTo>
                    <a:pt x="0" y="23607"/>
                  </a:lnTo>
                  <a:lnTo>
                    <a:pt x="0" y="23855"/>
                  </a:lnTo>
                  <a:lnTo>
                    <a:pt x="1324" y="24268"/>
                  </a:lnTo>
                  <a:lnTo>
                    <a:pt x="2648" y="24682"/>
                  </a:lnTo>
                  <a:lnTo>
                    <a:pt x="3944" y="25041"/>
                  </a:lnTo>
                  <a:lnTo>
                    <a:pt x="5240" y="25399"/>
                  </a:lnTo>
                  <a:lnTo>
                    <a:pt x="6508" y="25702"/>
                  </a:lnTo>
                  <a:lnTo>
                    <a:pt x="7804" y="26006"/>
                  </a:lnTo>
                  <a:lnTo>
                    <a:pt x="9073" y="26254"/>
                  </a:lnTo>
                  <a:lnTo>
                    <a:pt x="10314" y="26502"/>
                  </a:lnTo>
                  <a:lnTo>
                    <a:pt x="11582" y="26723"/>
                  </a:lnTo>
                  <a:lnTo>
                    <a:pt x="12823" y="26888"/>
                  </a:lnTo>
                  <a:lnTo>
                    <a:pt x="14037" y="27054"/>
                  </a:lnTo>
                  <a:lnTo>
                    <a:pt x="15278" y="27192"/>
                  </a:lnTo>
                  <a:lnTo>
                    <a:pt x="16464" y="27329"/>
                  </a:lnTo>
                  <a:lnTo>
                    <a:pt x="17677" y="27412"/>
                  </a:lnTo>
                  <a:lnTo>
                    <a:pt x="18863" y="27495"/>
                  </a:lnTo>
                  <a:lnTo>
                    <a:pt x="20021" y="27550"/>
                  </a:lnTo>
                  <a:lnTo>
                    <a:pt x="21179" y="27605"/>
                  </a:lnTo>
                  <a:lnTo>
                    <a:pt x="22310" y="27633"/>
                  </a:lnTo>
                  <a:lnTo>
                    <a:pt x="24571" y="27633"/>
                  </a:lnTo>
                  <a:lnTo>
                    <a:pt x="26750" y="27550"/>
                  </a:lnTo>
                  <a:lnTo>
                    <a:pt x="28873" y="27412"/>
                  </a:lnTo>
                  <a:lnTo>
                    <a:pt x="30914" y="27247"/>
                  </a:lnTo>
                  <a:lnTo>
                    <a:pt x="32899" y="27026"/>
                  </a:lnTo>
                  <a:lnTo>
                    <a:pt x="34802" y="26750"/>
                  </a:lnTo>
                  <a:lnTo>
                    <a:pt x="36622" y="26447"/>
                  </a:lnTo>
                  <a:lnTo>
                    <a:pt x="38359" y="26144"/>
                  </a:lnTo>
                  <a:lnTo>
                    <a:pt x="40042" y="25785"/>
                  </a:lnTo>
                  <a:lnTo>
                    <a:pt x="41586" y="25427"/>
                  </a:lnTo>
                  <a:lnTo>
                    <a:pt x="43075" y="25041"/>
                  </a:lnTo>
                  <a:lnTo>
                    <a:pt x="44454" y="24682"/>
                  </a:lnTo>
                  <a:lnTo>
                    <a:pt x="45722" y="24296"/>
                  </a:lnTo>
                  <a:lnTo>
                    <a:pt x="46908" y="23937"/>
                  </a:lnTo>
                  <a:lnTo>
                    <a:pt x="47956" y="23579"/>
                  </a:lnTo>
                  <a:lnTo>
                    <a:pt x="49749" y="22917"/>
                  </a:lnTo>
                  <a:lnTo>
                    <a:pt x="51072" y="22421"/>
                  </a:lnTo>
                  <a:lnTo>
                    <a:pt x="51872" y="22062"/>
                  </a:lnTo>
                  <a:lnTo>
                    <a:pt x="52148" y="21924"/>
                  </a:lnTo>
                  <a:lnTo>
                    <a:pt x="52120" y="21676"/>
                  </a:lnTo>
                  <a:lnTo>
                    <a:pt x="51955" y="20904"/>
                  </a:lnTo>
                  <a:lnTo>
                    <a:pt x="51651" y="19746"/>
                  </a:lnTo>
                  <a:lnTo>
                    <a:pt x="51458" y="19029"/>
                  </a:lnTo>
                  <a:lnTo>
                    <a:pt x="51210" y="18229"/>
                  </a:lnTo>
                  <a:lnTo>
                    <a:pt x="50907" y="17374"/>
                  </a:lnTo>
                  <a:lnTo>
                    <a:pt x="50548" y="16437"/>
                  </a:lnTo>
                  <a:lnTo>
                    <a:pt x="50162" y="15471"/>
                  </a:lnTo>
                  <a:lnTo>
                    <a:pt x="49694" y="14479"/>
                  </a:lnTo>
                  <a:lnTo>
                    <a:pt x="49170" y="13431"/>
                  </a:lnTo>
                  <a:lnTo>
                    <a:pt x="48590" y="12383"/>
                  </a:lnTo>
                  <a:lnTo>
                    <a:pt x="47956" y="11307"/>
                  </a:lnTo>
                  <a:lnTo>
                    <a:pt x="47212" y="10232"/>
                  </a:lnTo>
                  <a:lnTo>
                    <a:pt x="46826" y="9708"/>
                  </a:lnTo>
                  <a:lnTo>
                    <a:pt x="46439" y="9156"/>
                  </a:lnTo>
                  <a:lnTo>
                    <a:pt x="45998" y="8632"/>
                  </a:lnTo>
                  <a:lnTo>
                    <a:pt x="45557" y="8108"/>
                  </a:lnTo>
                  <a:lnTo>
                    <a:pt x="45088" y="7584"/>
                  </a:lnTo>
                  <a:lnTo>
                    <a:pt x="44619" y="7088"/>
                  </a:lnTo>
                  <a:lnTo>
                    <a:pt x="44123" y="6592"/>
                  </a:lnTo>
                  <a:lnTo>
                    <a:pt x="43571" y="6095"/>
                  </a:lnTo>
                  <a:lnTo>
                    <a:pt x="43048" y="5599"/>
                  </a:lnTo>
                  <a:lnTo>
                    <a:pt x="42468" y="5130"/>
                  </a:lnTo>
                  <a:lnTo>
                    <a:pt x="41862" y="4689"/>
                  </a:lnTo>
                  <a:lnTo>
                    <a:pt x="41255" y="4248"/>
                  </a:lnTo>
                  <a:lnTo>
                    <a:pt x="40621" y="3806"/>
                  </a:lnTo>
                  <a:lnTo>
                    <a:pt x="39959" y="3393"/>
                  </a:lnTo>
                  <a:lnTo>
                    <a:pt x="39270" y="3007"/>
                  </a:lnTo>
                  <a:lnTo>
                    <a:pt x="38553" y="2648"/>
                  </a:lnTo>
                  <a:lnTo>
                    <a:pt x="37836" y="2290"/>
                  </a:lnTo>
                  <a:lnTo>
                    <a:pt x="37063" y="1959"/>
                  </a:lnTo>
                  <a:lnTo>
                    <a:pt x="36291" y="1628"/>
                  </a:lnTo>
                  <a:lnTo>
                    <a:pt x="35464" y="1352"/>
                  </a:lnTo>
                  <a:lnTo>
                    <a:pt x="34637" y="1076"/>
                  </a:lnTo>
                  <a:lnTo>
                    <a:pt x="33782" y="856"/>
                  </a:lnTo>
                  <a:lnTo>
                    <a:pt x="32872" y="635"/>
                  </a:lnTo>
                  <a:lnTo>
                    <a:pt x="31962" y="442"/>
                  </a:lnTo>
                  <a:lnTo>
                    <a:pt x="31024" y="304"/>
                  </a:lnTo>
                  <a:lnTo>
                    <a:pt x="30031" y="166"/>
                  </a:lnTo>
                  <a:lnTo>
                    <a:pt x="29039" y="84"/>
                  </a:lnTo>
                  <a:lnTo>
                    <a:pt x="27991" y="28"/>
                  </a:lnTo>
                  <a:lnTo>
                    <a:pt x="26943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2087831" y="2785956"/>
              <a:ext cx="646526" cy="346071"/>
            </a:xfrm>
            <a:custGeom>
              <a:rect b="b" l="l" r="r" t="t"/>
              <a:pathLst>
                <a:path extrusionOk="0" h="28268" w="52810">
                  <a:moveTo>
                    <a:pt x="27660" y="663"/>
                  </a:moveTo>
                  <a:lnTo>
                    <a:pt x="28515" y="690"/>
                  </a:lnTo>
                  <a:lnTo>
                    <a:pt x="29397" y="746"/>
                  </a:lnTo>
                  <a:lnTo>
                    <a:pt x="30224" y="828"/>
                  </a:lnTo>
                  <a:lnTo>
                    <a:pt x="31052" y="939"/>
                  </a:lnTo>
                  <a:lnTo>
                    <a:pt x="31824" y="1049"/>
                  </a:lnTo>
                  <a:lnTo>
                    <a:pt x="32624" y="1214"/>
                  </a:lnTo>
                  <a:lnTo>
                    <a:pt x="33368" y="1380"/>
                  </a:lnTo>
                  <a:lnTo>
                    <a:pt x="34113" y="1545"/>
                  </a:lnTo>
                  <a:lnTo>
                    <a:pt x="34830" y="1766"/>
                  </a:lnTo>
                  <a:lnTo>
                    <a:pt x="35547" y="1986"/>
                  </a:lnTo>
                  <a:lnTo>
                    <a:pt x="36209" y="2207"/>
                  </a:lnTo>
                  <a:lnTo>
                    <a:pt x="36870" y="2455"/>
                  </a:lnTo>
                  <a:lnTo>
                    <a:pt x="37974" y="2952"/>
                  </a:lnTo>
                  <a:lnTo>
                    <a:pt x="39021" y="3448"/>
                  </a:lnTo>
                  <a:lnTo>
                    <a:pt x="40014" y="4027"/>
                  </a:lnTo>
                  <a:lnTo>
                    <a:pt x="40952" y="4606"/>
                  </a:lnTo>
                  <a:lnTo>
                    <a:pt x="41834" y="5241"/>
                  </a:lnTo>
                  <a:lnTo>
                    <a:pt x="42689" y="5902"/>
                  </a:lnTo>
                  <a:lnTo>
                    <a:pt x="43489" y="6564"/>
                  </a:lnTo>
                  <a:lnTo>
                    <a:pt x="44261" y="7281"/>
                  </a:lnTo>
                  <a:lnTo>
                    <a:pt x="44950" y="7998"/>
                  </a:lnTo>
                  <a:lnTo>
                    <a:pt x="45640" y="8743"/>
                  </a:lnTo>
                  <a:lnTo>
                    <a:pt x="46274" y="9515"/>
                  </a:lnTo>
                  <a:lnTo>
                    <a:pt x="46853" y="10260"/>
                  </a:lnTo>
                  <a:lnTo>
                    <a:pt x="47405" y="11032"/>
                  </a:lnTo>
                  <a:lnTo>
                    <a:pt x="47929" y="11804"/>
                  </a:lnTo>
                  <a:lnTo>
                    <a:pt x="48398" y="12576"/>
                  </a:lnTo>
                  <a:lnTo>
                    <a:pt x="48839" y="13348"/>
                  </a:lnTo>
                  <a:lnTo>
                    <a:pt x="49252" y="14093"/>
                  </a:lnTo>
                  <a:lnTo>
                    <a:pt x="49611" y="14837"/>
                  </a:lnTo>
                  <a:lnTo>
                    <a:pt x="49969" y="15554"/>
                  </a:lnTo>
                  <a:lnTo>
                    <a:pt x="50273" y="16271"/>
                  </a:lnTo>
                  <a:lnTo>
                    <a:pt x="50576" y="16961"/>
                  </a:lnTo>
                  <a:lnTo>
                    <a:pt x="50824" y="17622"/>
                  </a:lnTo>
                  <a:lnTo>
                    <a:pt x="51265" y="18863"/>
                  </a:lnTo>
                  <a:lnTo>
                    <a:pt x="51596" y="19939"/>
                  </a:lnTo>
                  <a:lnTo>
                    <a:pt x="51845" y="20877"/>
                  </a:lnTo>
                  <a:lnTo>
                    <a:pt x="52010" y="21594"/>
                  </a:lnTo>
                  <a:lnTo>
                    <a:pt x="52120" y="22062"/>
                  </a:lnTo>
                  <a:lnTo>
                    <a:pt x="51403" y="22366"/>
                  </a:lnTo>
                  <a:lnTo>
                    <a:pt x="50245" y="22834"/>
                  </a:lnTo>
                  <a:lnTo>
                    <a:pt x="48646" y="23414"/>
                  </a:lnTo>
                  <a:lnTo>
                    <a:pt x="47708" y="23717"/>
                  </a:lnTo>
                  <a:lnTo>
                    <a:pt x="46688" y="24075"/>
                  </a:lnTo>
                  <a:lnTo>
                    <a:pt x="45530" y="24406"/>
                  </a:lnTo>
                  <a:lnTo>
                    <a:pt x="44316" y="24765"/>
                  </a:lnTo>
                  <a:lnTo>
                    <a:pt x="42992" y="25096"/>
                  </a:lnTo>
                  <a:lnTo>
                    <a:pt x="41614" y="25454"/>
                  </a:lnTo>
                  <a:lnTo>
                    <a:pt x="40124" y="25785"/>
                  </a:lnTo>
                  <a:lnTo>
                    <a:pt x="38580" y="26116"/>
                  </a:lnTo>
                  <a:lnTo>
                    <a:pt x="36926" y="26419"/>
                  </a:lnTo>
                  <a:lnTo>
                    <a:pt x="35216" y="26695"/>
                  </a:lnTo>
                  <a:lnTo>
                    <a:pt x="33451" y="26943"/>
                  </a:lnTo>
                  <a:lnTo>
                    <a:pt x="31603" y="27164"/>
                  </a:lnTo>
                  <a:lnTo>
                    <a:pt x="29700" y="27357"/>
                  </a:lnTo>
                  <a:lnTo>
                    <a:pt x="27743" y="27467"/>
                  </a:lnTo>
                  <a:lnTo>
                    <a:pt x="25729" y="27578"/>
                  </a:lnTo>
                  <a:lnTo>
                    <a:pt x="23661" y="27605"/>
                  </a:lnTo>
                  <a:lnTo>
                    <a:pt x="21538" y="27578"/>
                  </a:lnTo>
                  <a:lnTo>
                    <a:pt x="19359" y="27495"/>
                  </a:lnTo>
                  <a:lnTo>
                    <a:pt x="18256" y="27412"/>
                  </a:lnTo>
                  <a:lnTo>
                    <a:pt x="17153" y="27329"/>
                  </a:lnTo>
                  <a:lnTo>
                    <a:pt x="16022" y="27219"/>
                  </a:lnTo>
                  <a:lnTo>
                    <a:pt x="14892" y="27109"/>
                  </a:lnTo>
                  <a:lnTo>
                    <a:pt x="13761" y="26971"/>
                  </a:lnTo>
                  <a:lnTo>
                    <a:pt x="12603" y="26806"/>
                  </a:lnTo>
                  <a:lnTo>
                    <a:pt x="11445" y="26612"/>
                  </a:lnTo>
                  <a:lnTo>
                    <a:pt x="10259" y="26419"/>
                  </a:lnTo>
                  <a:lnTo>
                    <a:pt x="9101" y="26171"/>
                  </a:lnTo>
                  <a:lnTo>
                    <a:pt x="7915" y="25923"/>
                  </a:lnTo>
                  <a:lnTo>
                    <a:pt x="6729" y="25675"/>
                  </a:lnTo>
                  <a:lnTo>
                    <a:pt x="5516" y="25372"/>
                  </a:lnTo>
                  <a:lnTo>
                    <a:pt x="4302" y="25041"/>
                  </a:lnTo>
                  <a:lnTo>
                    <a:pt x="3117" y="24710"/>
                  </a:lnTo>
                  <a:lnTo>
                    <a:pt x="1876" y="24324"/>
                  </a:lnTo>
                  <a:lnTo>
                    <a:pt x="662" y="23938"/>
                  </a:lnTo>
                  <a:lnTo>
                    <a:pt x="662" y="23303"/>
                  </a:lnTo>
                  <a:lnTo>
                    <a:pt x="690" y="22338"/>
                  </a:lnTo>
                  <a:lnTo>
                    <a:pt x="717" y="21731"/>
                  </a:lnTo>
                  <a:lnTo>
                    <a:pt x="773" y="21070"/>
                  </a:lnTo>
                  <a:lnTo>
                    <a:pt x="883" y="20353"/>
                  </a:lnTo>
                  <a:lnTo>
                    <a:pt x="993" y="19580"/>
                  </a:lnTo>
                  <a:lnTo>
                    <a:pt x="1131" y="18781"/>
                  </a:lnTo>
                  <a:lnTo>
                    <a:pt x="1324" y="17898"/>
                  </a:lnTo>
                  <a:lnTo>
                    <a:pt x="1572" y="17016"/>
                  </a:lnTo>
                  <a:lnTo>
                    <a:pt x="1848" y="16078"/>
                  </a:lnTo>
                  <a:lnTo>
                    <a:pt x="2179" y="15141"/>
                  </a:lnTo>
                  <a:lnTo>
                    <a:pt x="2565" y="14175"/>
                  </a:lnTo>
                  <a:lnTo>
                    <a:pt x="3006" y="13183"/>
                  </a:lnTo>
                  <a:lnTo>
                    <a:pt x="3530" y="12217"/>
                  </a:lnTo>
                  <a:lnTo>
                    <a:pt x="4109" y="11225"/>
                  </a:lnTo>
                  <a:lnTo>
                    <a:pt x="4413" y="10756"/>
                  </a:lnTo>
                  <a:lnTo>
                    <a:pt x="4771" y="10260"/>
                  </a:lnTo>
                  <a:lnTo>
                    <a:pt x="5130" y="9763"/>
                  </a:lnTo>
                  <a:lnTo>
                    <a:pt x="5488" y="9294"/>
                  </a:lnTo>
                  <a:lnTo>
                    <a:pt x="5902" y="8826"/>
                  </a:lnTo>
                  <a:lnTo>
                    <a:pt x="6315" y="8357"/>
                  </a:lnTo>
                  <a:lnTo>
                    <a:pt x="6729" y="7888"/>
                  </a:lnTo>
                  <a:lnTo>
                    <a:pt x="7198" y="7447"/>
                  </a:lnTo>
                  <a:lnTo>
                    <a:pt x="7694" y="7005"/>
                  </a:lnTo>
                  <a:lnTo>
                    <a:pt x="8191" y="6564"/>
                  </a:lnTo>
                  <a:lnTo>
                    <a:pt x="8715" y="6123"/>
                  </a:lnTo>
                  <a:lnTo>
                    <a:pt x="9266" y="5709"/>
                  </a:lnTo>
                  <a:lnTo>
                    <a:pt x="9845" y="5296"/>
                  </a:lnTo>
                  <a:lnTo>
                    <a:pt x="10452" y="4910"/>
                  </a:lnTo>
                  <a:lnTo>
                    <a:pt x="11086" y="4524"/>
                  </a:lnTo>
                  <a:lnTo>
                    <a:pt x="11720" y="4165"/>
                  </a:lnTo>
                  <a:lnTo>
                    <a:pt x="12410" y="3807"/>
                  </a:lnTo>
                  <a:lnTo>
                    <a:pt x="13127" y="3448"/>
                  </a:lnTo>
                  <a:lnTo>
                    <a:pt x="13844" y="3145"/>
                  </a:lnTo>
                  <a:lnTo>
                    <a:pt x="14616" y="2814"/>
                  </a:lnTo>
                  <a:lnTo>
                    <a:pt x="15416" y="2538"/>
                  </a:lnTo>
                  <a:lnTo>
                    <a:pt x="16243" y="2262"/>
                  </a:lnTo>
                  <a:lnTo>
                    <a:pt x="17070" y="2014"/>
                  </a:lnTo>
                  <a:lnTo>
                    <a:pt x="17953" y="1766"/>
                  </a:lnTo>
                  <a:lnTo>
                    <a:pt x="18863" y="1545"/>
                  </a:lnTo>
                  <a:lnTo>
                    <a:pt x="19828" y="1352"/>
                  </a:lnTo>
                  <a:lnTo>
                    <a:pt x="20793" y="1187"/>
                  </a:lnTo>
                  <a:lnTo>
                    <a:pt x="21814" y="1021"/>
                  </a:lnTo>
                  <a:lnTo>
                    <a:pt x="22834" y="911"/>
                  </a:lnTo>
                  <a:lnTo>
                    <a:pt x="23909" y="801"/>
                  </a:lnTo>
                  <a:lnTo>
                    <a:pt x="24875" y="718"/>
                  </a:lnTo>
                  <a:lnTo>
                    <a:pt x="25812" y="690"/>
                  </a:lnTo>
                  <a:lnTo>
                    <a:pt x="26750" y="663"/>
                  </a:lnTo>
                  <a:close/>
                  <a:moveTo>
                    <a:pt x="26253" y="1"/>
                  </a:moveTo>
                  <a:lnTo>
                    <a:pt x="25068" y="29"/>
                  </a:lnTo>
                  <a:lnTo>
                    <a:pt x="23854" y="111"/>
                  </a:lnTo>
                  <a:lnTo>
                    <a:pt x="22696" y="249"/>
                  </a:lnTo>
                  <a:lnTo>
                    <a:pt x="21593" y="387"/>
                  </a:lnTo>
                  <a:lnTo>
                    <a:pt x="20517" y="553"/>
                  </a:lnTo>
                  <a:lnTo>
                    <a:pt x="19470" y="746"/>
                  </a:lnTo>
                  <a:lnTo>
                    <a:pt x="18477" y="966"/>
                  </a:lnTo>
                  <a:lnTo>
                    <a:pt x="17484" y="1214"/>
                  </a:lnTo>
                  <a:lnTo>
                    <a:pt x="16546" y="1463"/>
                  </a:lnTo>
                  <a:lnTo>
                    <a:pt x="15664" y="1766"/>
                  </a:lnTo>
                  <a:lnTo>
                    <a:pt x="14781" y="2069"/>
                  </a:lnTo>
                  <a:lnTo>
                    <a:pt x="13954" y="2400"/>
                  </a:lnTo>
                  <a:lnTo>
                    <a:pt x="13154" y="2759"/>
                  </a:lnTo>
                  <a:lnTo>
                    <a:pt x="12382" y="3117"/>
                  </a:lnTo>
                  <a:lnTo>
                    <a:pt x="11638" y="3503"/>
                  </a:lnTo>
                  <a:lnTo>
                    <a:pt x="10921" y="3917"/>
                  </a:lnTo>
                  <a:lnTo>
                    <a:pt x="10231" y="4331"/>
                  </a:lnTo>
                  <a:lnTo>
                    <a:pt x="9569" y="4744"/>
                  </a:lnTo>
                  <a:lnTo>
                    <a:pt x="8963" y="5213"/>
                  </a:lnTo>
                  <a:lnTo>
                    <a:pt x="8356" y="5654"/>
                  </a:lnTo>
                  <a:lnTo>
                    <a:pt x="7777" y="6123"/>
                  </a:lnTo>
                  <a:lnTo>
                    <a:pt x="7253" y="6619"/>
                  </a:lnTo>
                  <a:lnTo>
                    <a:pt x="6729" y="7088"/>
                  </a:lnTo>
                  <a:lnTo>
                    <a:pt x="6233" y="7612"/>
                  </a:lnTo>
                  <a:lnTo>
                    <a:pt x="5764" y="8109"/>
                  </a:lnTo>
                  <a:lnTo>
                    <a:pt x="5323" y="8632"/>
                  </a:lnTo>
                  <a:lnTo>
                    <a:pt x="4881" y="9156"/>
                  </a:lnTo>
                  <a:lnTo>
                    <a:pt x="4495" y="9680"/>
                  </a:lnTo>
                  <a:lnTo>
                    <a:pt x="4109" y="10204"/>
                  </a:lnTo>
                  <a:lnTo>
                    <a:pt x="3778" y="10728"/>
                  </a:lnTo>
                  <a:lnTo>
                    <a:pt x="3420" y="11280"/>
                  </a:lnTo>
                  <a:lnTo>
                    <a:pt x="3117" y="11804"/>
                  </a:lnTo>
                  <a:lnTo>
                    <a:pt x="2813" y="12355"/>
                  </a:lnTo>
                  <a:lnTo>
                    <a:pt x="2537" y="12879"/>
                  </a:lnTo>
                  <a:lnTo>
                    <a:pt x="2041" y="13955"/>
                  </a:lnTo>
                  <a:lnTo>
                    <a:pt x="1627" y="15003"/>
                  </a:lnTo>
                  <a:lnTo>
                    <a:pt x="1269" y="16051"/>
                  </a:lnTo>
                  <a:lnTo>
                    <a:pt x="966" y="17043"/>
                  </a:lnTo>
                  <a:lnTo>
                    <a:pt x="690" y="18009"/>
                  </a:lnTo>
                  <a:lnTo>
                    <a:pt x="497" y="18946"/>
                  </a:lnTo>
                  <a:lnTo>
                    <a:pt x="331" y="19829"/>
                  </a:lnTo>
                  <a:lnTo>
                    <a:pt x="221" y="20656"/>
                  </a:lnTo>
                  <a:lnTo>
                    <a:pt x="111" y="21400"/>
                  </a:lnTo>
                  <a:lnTo>
                    <a:pt x="56" y="22090"/>
                  </a:lnTo>
                  <a:lnTo>
                    <a:pt x="0" y="23193"/>
                  </a:lnTo>
                  <a:lnTo>
                    <a:pt x="0" y="23910"/>
                  </a:lnTo>
                  <a:lnTo>
                    <a:pt x="0" y="24213"/>
                  </a:lnTo>
                  <a:lnTo>
                    <a:pt x="28" y="24296"/>
                  </a:lnTo>
                  <a:lnTo>
                    <a:pt x="83" y="24379"/>
                  </a:lnTo>
                  <a:lnTo>
                    <a:pt x="138" y="24434"/>
                  </a:lnTo>
                  <a:lnTo>
                    <a:pt x="221" y="24489"/>
                  </a:lnTo>
                  <a:lnTo>
                    <a:pt x="249" y="24489"/>
                  </a:lnTo>
                  <a:lnTo>
                    <a:pt x="1545" y="24930"/>
                  </a:lnTo>
                  <a:lnTo>
                    <a:pt x="2841" y="25316"/>
                  </a:lnTo>
                  <a:lnTo>
                    <a:pt x="4137" y="25702"/>
                  </a:lnTo>
                  <a:lnTo>
                    <a:pt x="5433" y="26033"/>
                  </a:lnTo>
                  <a:lnTo>
                    <a:pt x="6701" y="26337"/>
                  </a:lnTo>
                  <a:lnTo>
                    <a:pt x="7970" y="26640"/>
                  </a:lnTo>
                  <a:lnTo>
                    <a:pt x="9239" y="26888"/>
                  </a:lnTo>
                  <a:lnTo>
                    <a:pt x="10507" y="27136"/>
                  </a:lnTo>
                  <a:lnTo>
                    <a:pt x="11748" y="27329"/>
                  </a:lnTo>
                  <a:lnTo>
                    <a:pt x="12989" y="27523"/>
                  </a:lnTo>
                  <a:lnTo>
                    <a:pt x="14202" y="27688"/>
                  </a:lnTo>
                  <a:lnTo>
                    <a:pt x="15416" y="27826"/>
                  </a:lnTo>
                  <a:lnTo>
                    <a:pt x="16629" y="27964"/>
                  </a:lnTo>
                  <a:lnTo>
                    <a:pt x="17815" y="28046"/>
                  </a:lnTo>
                  <a:lnTo>
                    <a:pt x="19001" y="28129"/>
                  </a:lnTo>
                  <a:lnTo>
                    <a:pt x="20159" y="28184"/>
                  </a:lnTo>
                  <a:lnTo>
                    <a:pt x="21317" y="28240"/>
                  </a:lnTo>
                  <a:lnTo>
                    <a:pt x="22475" y="28267"/>
                  </a:lnTo>
                  <a:lnTo>
                    <a:pt x="24709" y="28267"/>
                  </a:lnTo>
                  <a:lnTo>
                    <a:pt x="26888" y="28184"/>
                  </a:lnTo>
                  <a:lnTo>
                    <a:pt x="29011" y="28074"/>
                  </a:lnTo>
                  <a:lnTo>
                    <a:pt x="31079" y="27881"/>
                  </a:lnTo>
                  <a:lnTo>
                    <a:pt x="33065" y="27660"/>
                  </a:lnTo>
                  <a:lnTo>
                    <a:pt x="34968" y="27412"/>
                  </a:lnTo>
                  <a:lnTo>
                    <a:pt x="36815" y="27109"/>
                  </a:lnTo>
                  <a:lnTo>
                    <a:pt x="38580" y="26806"/>
                  </a:lnTo>
                  <a:lnTo>
                    <a:pt x="40235" y="26447"/>
                  </a:lnTo>
                  <a:lnTo>
                    <a:pt x="41834" y="26089"/>
                  </a:lnTo>
                  <a:lnTo>
                    <a:pt x="43323" y="25730"/>
                  </a:lnTo>
                  <a:lnTo>
                    <a:pt x="44702" y="25344"/>
                  </a:lnTo>
                  <a:lnTo>
                    <a:pt x="45998" y="24958"/>
                  </a:lnTo>
                  <a:lnTo>
                    <a:pt x="47184" y="24599"/>
                  </a:lnTo>
                  <a:lnTo>
                    <a:pt x="48260" y="24241"/>
                  </a:lnTo>
                  <a:lnTo>
                    <a:pt x="49252" y="23910"/>
                  </a:lnTo>
                  <a:lnTo>
                    <a:pt x="50107" y="23607"/>
                  </a:lnTo>
                  <a:lnTo>
                    <a:pt x="51459" y="23083"/>
                  </a:lnTo>
                  <a:lnTo>
                    <a:pt x="52313" y="22724"/>
                  </a:lnTo>
                  <a:lnTo>
                    <a:pt x="52644" y="22559"/>
                  </a:lnTo>
                  <a:lnTo>
                    <a:pt x="52727" y="22504"/>
                  </a:lnTo>
                  <a:lnTo>
                    <a:pt x="52782" y="22421"/>
                  </a:lnTo>
                  <a:lnTo>
                    <a:pt x="52810" y="22338"/>
                  </a:lnTo>
                  <a:lnTo>
                    <a:pt x="52810" y="22228"/>
                  </a:lnTo>
                  <a:lnTo>
                    <a:pt x="52782" y="21924"/>
                  </a:lnTo>
                  <a:lnTo>
                    <a:pt x="52617" y="21152"/>
                  </a:lnTo>
                  <a:lnTo>
                    <a:pt x="52286" y="19939"/>
                  </a:lnTo>
                  <a:lnTo>
                    <a:pt x="52093" y="19222"/>
                  </a:lnTo>
                  <a:lnTo>
                    <a:pt x="51845" y="18422"/>
                  </a:lnTo>
                  <a:lnTo>
                    <a:pt x="51541" y="17540"/>
                  </a:lnTo>
                  <a:lnTo>
                    <a:pt x="51183" y="16602"/>
                  </a:lnTo>
                  <a:lnTo>
                    <a:pt x="50769" y="15637"/>
                  </a:lnTo>
                  <a:lnTo>
                    <a:pt x="50300" y="14617"/>
                  </a:lnTo>
                  <a:lnTo>
                    <a:pt x="49776" y="13569"/>
                  </a:lnTo>
                  <a:lnTo>
                    <a:pt x="49197" y="12521"/>
                  </a:lnTo>
                  <a:lnTo>
                    <a:pt x="48563" y="11445"/>
                  </a:lnTo>
                  <a:lnTo>
                    <a:pt x="47818" y="10370"/>
                  </a:lnTo>
                  <a:lnTo>
                    <a:pt x="47101" y="9377"/>
                  </a:lnTo>
                  <a:lnTo>
                    <a:pt x="46688" y="8881"/>
                  </a:lnTo>
                  <a:lnTo>
                    <a:pt x="46274" y="8357"/>
                  </a:lnTo>
                  <a:lnTo>
                    <a:pt x="45833" y="7860"/>
                  </a:lnTo>
                  <a:lnTo>
                    <a:pt x="45364" y="7364"/>
                  </a:lnTo>
                  <a:lnTo>
                    <a:pt x="44868" y="6868"/>
                  </a:lnTo>
                  <a:lnTo>
                    <a:pt x="44344" y="6371"/>
                  </a:lnTo>
                  <a:lnTo>
                    <a:pt x="43820" y="5902"/>
                  </a:lnTo>
                  <a:lnTo>
                    <a:pt x="43241" y="5434"/>
                  </a:lnTo>
                  <a:lnTo>
                    <a:pt x="42662" y="4965"/>
                  </a:lnTo>
                  <a:lnTo>
                    <a:pt x="42055" y="4524"/>
                  </a:lnTo>
                  <a:lnTo>
                    <a:pt x="41421" y="4082"/>
                  </a:lnTo>
                  <a:lnTo>
                    <a:pt x="40759" y="3641"/>
                  </a:lnTo>
                  <a:lnTo>
                    <a:pt x="40069" y="3227"/>
                  </a:lnTo>
                  <a:lnTo>
                    <a:pt x="39352" y="2841"/>
                  </a:lnTo>
                  <a:lnTo>
                    <a:pt x="38608" y="2483"/>
                  </a:lnTo>
                  <a:lnTo>
                    <a:pt x="37836" y="2124"/>
                  </a:lnTo>
                  <a:lnTo>
                    <a:pt x="37036" y="1793"/>
                  </a:lnTo>
                  <a:lnTo>
                    <a:pt x="36209" y="1490"/>
                  </a:lnTo>
                  <a:lnTo>
                    <a:pt x="35354" y="1187"/>
                  </a:lnTo>
                  <a:lnTo>
                    <a:pt x="34471" y="939"/>
                  </a:lnTo>
                  <a:lnTo>
                    <a:pt x="33534" y="718"/>
                  </a:lnTo>
                  <a:lnTo>
                    <a:pt x="32596" y="497"/>
                  </a:lnTo>
                  <a:lnTo>
                    <a:pt x="31603" y="332"/>
                  </a:lnTo>
                  <a:lnTo>
                    <a:pt x="30611" y="194"/>
                  </a:lnTo>
                  <a:lnTo>
                    <a:pt x="29563" y="111"/>
                  </a:lnTo>
                  <a:lnTo>
                    <a:pt x="28487" y="29"/>
                  </a:lnTo>
                  <a:lnTo>
                    <a:pt x="2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2598625" y="2869009"/>
              <a:ext cx="106032" cy="172876"/>
            </a:xfrm>
            <a:custGeom>
              <a:rect b="b" l="l" r="r" t="t"/>
              <a:pathLst>
                <a:path extrusionOk="0" h="14121" w="8661">
                  <a:moveTo>
                    <a:pt x="222" y="1"/>
                  </a:moveTo>
                  <a:lnTo>
                    <a:pt x="139" y="28"/>
                  </a:lnTo>
                  <a:lnTo>
                    <a:pt x="56" y="111"/>
                  </a:lnTo>
                  <a:lnTo>
                    <a:pt x="29" y="194"/>
                  </a:lnTo>
                  <a:lnTo>
                    <a:pt x="1" y="304"/>
                  </a:lnTo>
                  <a:lnTo>
                    <a:pt x="29" y="414"/>
                  </a:lnTo>
                  <a:lnTo>
                    <a:pt x="111" y="497"/>
                  </a:lnTo>
                  <a:lnTo>
                    <a:pt x="828" y="1159"/>
                  </a:lnTo>
                  <a:lnTo>
                    <a:pt x="1545" y="1876"/>
                  </a:lnTo>
                  <a:lnTo>
                    <a:pt x="2207" y="2593"/>
                  </a:lnTo>
                  <a:lnTo>
                    <a:pt x="2841" y="3365"/>
                  </a:lnTo>
                  <a:lnTo>
                    <a:pt x="3420" y="4137"/>
                  </a:lnTo>
                  <a:lnTo>
                    <a:pt x="4000" y="4965"/>
                  </a:lnTo>
                  <a:lnTo>
                    <a:pt x="4524" y="5792"/>
                  </a:lnTo>
                  <a:lnTo>
                    <a:pt x="5020" y="6647"/>
                  </a:lnTo>
                  <a:lnTo>
                    <a:pt x="5489" y="7529"/>
                  </a:lnTo>
                  <a:lnTo>
                    <a:pt x="5958" y="8412"/>
                  </a:lnTo>
                  <a:lnTo>
                    <a:pt x="6371" y="9322"/>
                  </a:lnTo>
                  <a:lnTo>
                    <a:pt x="6757" y="10232"/>
                  </a:lnTo>
                  <a:lnTo>
                    <a:pt x="7143" y="11142"/>
                  </a:lnTo>
                  <a:lnTo>
                    <a:pt x="7474" y="12079"/>
                  </a:lnTo>
                  <a:lnTo>
                    <a:pt x="7805" y="13017"/>
                  </a:lnTo>
                  <a:lnTo>
                    <a:pt x="8108" y="13955"/>
                  </a:lnTo>
                  <a:lnTo>
                    <a:pt x="8191" y="14037"/>
                  </a:lnTo>
                  <a:lnTo>
                    <a:pt x="8274" y="14093"/>
                  </a:lnTo>
                  <a:lnTo>
                    <a:pt x="8357" y="14120"/>
                  </a:lnTo>
                  <a:lnTo>
                    <a:pt x="8467" y="14093"/>
                  </a:lnTo>
                  <a:lnTo>
                    <a:pt x="8550" y="14037"/>
                  </a:lnTo>
                  <a:lnTo>
                    <a:pt x="8605" y="13955"/>
                  </a:lnTo>
                  <a:lnTo>
                    <a:pt x="8660" y="13844"/>
                  </a:lnTo>
                  <a:lnTo>
                    <a:pt x="8632" y="13734"/>
                  </a:lnTo>
                  <a:lnTo>
                    <a:pt x="8329" y="12769"/>
                  </a:lnTo>
                  <a:lnTo>
                    <a:pt x="7971" y="11831"/>
                  </a:lnTo>
                  <a:lnTo>
                    <a:pt x="7612" y="10894"/>
                  </a:lnTo>
                  <a:lnTo>
                    <a:pt x="7254" y="9956"/>
                  </a:lnTo>
                  <a:lnTo>
                    <a:pt x="6840" y="9018"/>
                  </a:lnTo>
                  <a:lnTo>
                    <a:pt x="6399" y="8108"/>
                  </a:lnTo>
                  <a:lnTo>
                    <a:pt x="5958" y="7198"/>
                  </a:lnTo>
                  <a:lnTo>
                    <a:pt x="5461" y="6316"/>
                  </a:lnTo>
                  <a:lnTo>
                    <a:pt x="4965" y="5433"/>
                  </a:lnTo>
                  <a:lnTo>
                    <a:pt x="4413" y="4579"/>
                  </a:lnTo>
                  <a:lnTo>
                    <a:pt x="3834" y="3751"/>
                  </a:lnTo>
                  <a:lnTo>
                    <a:pt x="3227" y="2952"/>
                  </a:lnTo>
                  <a:lnTo>
                    <a:pt x="2593" y="2179"/>
                  </a:lnTo>
                  <a:lnTo>
                    <a:pt x="1904" y="1435"/>
                  </a:lnTo>
                  <a:lnTo>
                    <a:pt x="1187" y="745"/>
                  </a:lnTo>
                  <a:lnTo>
                    <a:pt x="442" y="5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2117200" y="2870368"/>
              <a:ext cx="93190" cy="184678"/>
            </a:xfrm>
            <a:custGeom>
              <a:rect b="b" l="l" r="r" t="t"/>
              <a:pathLst>
                <a:path extrusionOk="0" h="15085" w="7612">
                  <a:moveTo>
                    <a:pt x="7281" y="0"/>
                  </a:moveTo>
                  <a:lnTo>
                    <a:pt x="7170" y="55"/>
                  </a:lnTo>
                  <a:lnTo>
                    <a:pt x="6729" y="359"/>
                  </a:lnTo>
                  <a:lnTo>
                    <a:pt x="6288" y="662"/>
                  </a:lnTo>
                  <a:lnTo>
                    <a:pt x="5902" y="993"/>
                  </a:lnTo>
                  <a:lnTo>
                    <a:pt x="5488" y="1351"/>
                  </a:lnTo>
                  <a:lnTo>
                    <a:pt x="5130" y="1710"/>
                  </a:lnTo>
                  <a:lnTo>
                    <a:pt x="4771" y="2096"/>
                  </a:lnTo>
                  <a:lnTo>
                    <a:pt x="4440" y="2510"/>
                  </a:lnTo>
                  <a:lnTo>
                    <a:pt x="4109" y="2923"/>
                  </a:lnTo>
                  <a:lnTo>
                    <a:pt x="3806" y="3337"/>
                  </a:lnTo>
                  <a:lnTo>
                    <a:pt x="3503" y="3778"/>
                  </a:lnTo>
                  <a:lnTo>
                    <a:pt x="3227" y="4219"/>
                  </a:lnTo>
                  <a:lnTo>
                    <a:pt x="2951" y="4688"/>
                  </a:lnTo>
                  <a:lnTo>
                    <a:pt x="2455" y="5626"/>
                  </a:lnTo>
                  <a:lnTo>
                    <a:pt x="2041" y="6591"/>
                  </a:lnTo>
                  <a:lnTo>
                    <a:pt x="1628" y="7584"/>
                  </a:lnTo>
                  <a:lnTo>
                    <a:pt x="1297" y="8604"/>
                  </a:lnTo>
                  <a:lnTo>
                    <a:pt x="993" y="9652"/>
                  </a:lnTo>
                  <a:lnTo>
                    <a:pt x="718" y="10700"/>
                  </a:lnTo>
                  <a:lnTo>
                    <a:pt x="497" y="11720"/>
                  </a:lnTo>
                  <a:lnTo>
                    <a:pt x="304" y="12768"/>
                  </a:lnTo>
                  <a:lnTo>
                    <a:pt x="138" y="13789"/>
                  </a:lnTo>
                  <a:lnTo>
                    <a:pt x="1" y="14809"/>
                  </a:lnTo>
                  <a:lnTo>
                    <a:pt x="1" y="14919"/>
                  </a:lnTo>
                  <a:lnTo>
                    <a:pt x="56" y="15002"/>
                  </a:lnTo>
                  <a:lnTo>
                    <a:pt x="138" y="15057"/>
                  </a:lnTo>
                  <a:lnTo>
                    <a:pt x="221" y="15085"/>
                  </a:lnTo>
                  <a:lnTo>
                    <a:pt x="331" y="15085"/>
                  </a:lnTo>
                  <a:lnTo>
                    <a:pt x="442" y="15057"/>
                  </a:lnTo>
                  <a:lnTo>
                    <a:pt x="497" y="14974"/>
                  </a:lnTo>
                  <a:lnTo>
                    <a:pt x="552" y="14864"/>
                  </a:lnTo>
                  <a:lnTo>
                    <a:pt x="690" y="13871"/>
                  </a:lnTo>
                  <a:lnTo>
                    <a:pt x="855" y="12878"/>
                  </a:lnTo>
                  <a:lnTo>
                    <a:pt x="1048" y="11886"/>
                  </a:lnTo>
                  <a:lnTo>
                    <a:pt x="1269" y="10865"/>
                  </a:lnTo>
                  <a:lnTo>
                    <a:pt x="1517" y="9845"/>
                  </a:lnTo>
                  <a:lnTo>
                    <a:pt x="1793" y="8825"/>
                  </a:lnTo>
                  <a:lnTo>
                    <a:pt x="2152" y="7832"/>
                  </a:lnTo>
                  <a:lnTo>
                    <a:pt x="2510" y="6867"/>
                  </a:lnTo>
                  <a:lnTo>
                    <a:pt x="2951" y="5929"/>
                  </a:lnTo>
                  <a:lnTo>
                    <a:pt x="3420" y="4992"/>
                  </a:lnTo>
                  <a:lnTo>
                    <a:pt x="3668" y="4550"/>
                  </a:lnTo>
                  <a:lnTo>
                    <a:pt x="3944" y="4109"/>
                  </a:lnTo>
                  <a:lnTo>
                    <a:pt x="4220" y="3695"/>
                  </a:lnTo>
                  <a:lnTo>
                    <a:pt x="4523" y="3282"/>
                  </a:lnTo>
                  <a:lnTo>
                    <a:pt x="4854" y="2868"/>
                  </a:lnTo>
                  <a:lnTo>
                    <a:pt x="5185" y="2482"/>
                  </a:lnTo>
                  <a:lnTo>
                    <a:pt x="5516" y="2124"/>
                  </a:lnTo>
                  <a:lnTo>
                    <a:pt x="5874" y="1765"/>
                  </a:lnTo>
                  <a:lnTo>
                    <a:pt x="6260" y="1434"/>
                  </a:lnTo>
                  <a:lnTo>
                    <a:pt x="6674" y="1103"/>
                  </a:lnTo>
                  <a:lnTo>
                    <a:pt x="7088" y="800"/>
                  </a:lnTo>
                  <a:lnTo>
                    <a:pt x="7501" y="497"/>
                  </a:lnTo>
                  <a:lnTo>
                    <a:pt x="7584" y="414"/>
                  </a:lnTo>
                  <a:lnTo>
                    <a:pt x="7612" y="303"/>
                  </a:lnTo>
                  <a:lnTo>
                    <a:pt x="7612" y="221"/>
                  </a:lnTo>
                  <a:lnTo>
                    <a:pt x="7557" y="138"/>
                  </a:lnTo>
                  <a:lnTo>
                    <a:pt x="7474" y="55"/>
                  </a:lnTo>
                  <a:lnTo>
                    <a:pt x="7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2406527" y="2812632"/>
              <a:ext cx="124935" cy="21620"/>
            </a:xfrm>
            <a:custGeom>
              <a:rect b="b" l="l" r="r" t="t"/>
              <a:pathLst>
                <a:path extrusionOk="0" h="1766" w="10205">
                  <a:moveTo>
                    <a:pt x="2731" y="1"/>
                  </a:moveTo>
                  <a:lnTo>
                    <a:pt x="1490" y="28"/>
                  </a:lnTo>
                  <a:lnTo>
                    <a:pt x="221" y="111"/>
                  </a:lnTo>
                  <a:lnTo>
                    <a:pt x="111" y="138"/>
                  </a:lnTo>
                  <a:lnTo>
                    <a:pt x="28" y="221"/>
                  </a:lnTo>
                  <a:lnTo>
                    <a:pt x="1" y="304"/>
                  </a:lnTo>
                  <a:lnTo>
                    <a:pt x="1" y="414"/>
                  </a:lnTo>
                  <a:lnTo>
                    <a:pt x="28" y="497"/>
                  </a:lnTo>
                  <a:lnTo>
                    <a:pt x="84" y="580"/>
                  </a:lnTo>
                  <a:lnTo>
                    <a:pt x="194" y="635"/>
                  </a:lnTo>
                  <a:lnTo>
                    <a:pt x="304" y="662"/>
                  </a:lnTo>
                  <a:lnTo>
                    <a:pt x="1517" y="580"/>
                  </a:lnTo>
                  <a:lnTo>
                    <a:pt x="2731" y="552"/>
                  </a:lnTo>
                  <a:lnTo>
                    <a:pt x="3944" y="580"/>
                  </a:lnTo>
                  <a:lnTo>
                    <a:pt x="5130" y="662"/>
                  </a:lnTo>
                  <a:lnTo>
                    <a:pt x="5737" y="718"/>
                  </a:lnTo>
                  <a:lnTo>
                    <a:pt x="6316" y="800"/>
                  </a:lnTo>
                  <a:lnTo>
                    <a:pt x="6923" y="911"/>
                  </a:lnTo>
                  <a:lnTo>
                    <a:pt x="7502" y="1021"/>
                  </a:lnTo>
                  <a:lnTo>
                    <a:pt x="8081" y="1186"/>
                  </a:lnTo>
                  <a:lnTo>
                    <a:pt x="8660" y="1352"/>
                  </a:lnTo>
                  <a:lnTo>
                    <a:pt x="9239" y="1545"/>
                  </a:lnTo>
                  <a:lnTo>
                    <a:pt x="9818" y="1765"/>
                  </a:lnTo>
                  <a:lnTo>
                    <a:pt x="9928" y="1765"/>
                  </a:lnTo>
                  <a:lnTo>
                    <a:pt x="10039" y="1738"/>
                  </a:lnTo>
                  <a:lnTo>
                    <a:pt x="10121" y="1683"/>
                  </a:lnTo>
                  <a:lnTo>
                    <a:pt x="10177" y="1600"/>
                  </a:lnTo>
                  <a:lnTo>
                    <a:pt x="10204" y="1490"/>
                  </a:lnTo>
                  <a:lnTo>
                    <a:pt x="10177" y="1379"/>
                  </a:lnTo>
                  <a:lnTo>
                    <a:pt x="10121" y="1297"/>
                  </a:lnTo>
                  <a:lnTo>
                    <a:pt x="10039" y="1241"/>
                  </a:lnTo>
                  <a:lnTo>
                    <a:pt x="9432" y="1021"/>
                  </a:lnTo>
                  <a:lnTo>
                    <a:pt x="8853" y="800"/>
                  </a:lnTo>
                  <a:lnTo>
                    <a:pt x="8246" y="635"/>
                  </a:lnTo>
                  <a:lnTo>
                    <a:pt x="7640" y="497"/>
                  </a:lnTo>
                  <a:lnTo>
                    <a:pt x="7033" y="359"/>
                  </a:lnTo>
                  <a:lnTo>
                    <a:pt x="6426" y="249"/>
                  </a:lnTo>
                  <a:lnTo>
                    <a:pt x="5819" y="166"/>
                  </a:lnTo>
                  <a:lnTo>
                    <a:pt x="5213" y="111"/>
                  </a:lnTo>
                  <a:lnTo>
                    <a:pt x="4579" y="56"/>
                  </a:lnTo>
                  <a:lnTo>
                    <a:pt x="3972" y="28"/>
                  </a:lnTo>
                  <a:lnTo>
                    <a:pt x="2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2190129" y="3125600"/>
              <a:ext cx="686" cy="1016"/>
            </a:xfrm>
            <a:custGeom>
              <a:rect b="b" l="l" r="r" t="t"/>
              <a:pathLst>
                <a:path extrusionOk="0" h="83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83"/>
                  </a:lnTo>
                  <a:lnTo>
                    <a:pt x="55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2181351" y="3119515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28" y="28"/>
                  </a:lnTo>
                  <a:lnTo>
                    <a:pt x="0" y="28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2361291" y="3055707"/>
              <a:ext cx="322431" cy="56058"/>
            </a:xfrm>
            <a:custGeom>
              <a:rect b="b" l="l" r="r" t="t"/>
              <a:pathLst>
                <a:path extrusionOk="0" h="4579" w="26337">
                  <a:moveTo>
                    <a:pt x="26088" y="1"/>
                  </a:moveTo>
                  <a:lnTo>
                    <a:pt x="25950" y="28"/>
                  </a:lnTo>
                  <a:lnTo>
                    <a:pt x="25233" y="387"/>
                  </a:lnTo>
                  <a:lnTo>
                    <a:pt x="24489" y="663"/>
                  </a:lnTo>
                  <a:lnTo>
                    <a:pt x="23716" y="911"/>
                  </a:lnTo>
                  <a:lnTo>
                    <a:pt x="22917" y="1131"/>
                  </a:lnTo>
                  <a:lnTo>
                    <a:pt x="22117" y="1324"/>
                  </a:lnTo>
                  <a:lnTo>
                    <a:pt x="21317" y="1490"/>
                  </a:lnTo>
                  <a:lnTo>
                    <a:pt x="19718" y="1821"/>
                  </a:lnTo>
                  <a:lnTo>
                    <a:pt x="18174" y="2124"/>
                  </a:lnTo>
                  <a:lnTo>
                    <a:pt x="16629" y="2400"/>
                  </a:lnTo>
                  <a:lnTo>
                    <a:pt x="15057" y="2648"/>
                  </a:lnTo>
                  <a:lnTo>
                    <a:pt x="13513" y="2896"/>
                  </a:lnTo>
                  <a:lnTo>
                    <a:pt x="11858" y="3145"/>
                  </a:lnTo>
                  <a:lnTo>
                    <a:pt x="10231" y="3338"/>
                  </a:lnTo>
                  <a:lnTo>
                    <a:pt x="8577" y="3531"/>
                  </a:lnTo>
                  <a:lnTo>
                    <a:pt x="6922" y="3668"/>
                  </a:lnTo>
                  <a:lnTo>
                    <a:pt x="5268" y="3806"/>
                  </a:lnTo>
                  <a:lnTo>
                    <a:pt x="3613" y="3889"/>
                  </a:lnTo>
                  <a:lnTo>
                    <a:pt x="1958" y="3972"/>
                  </a:lnTo>
                  <a:lnTo>
                    <a:pt x="304" y="3999"/>
                  </a:lnTo>
                  <a:lnTo>
                    <a:pt x="194" y="4027"/>
                  </a:lnTo>
                  <a:lnTo>
                    <a:pt x="83" y="4110"/>
                  </a:lnTo>
                  <a:lnTo>
                    <a:pt x="28" y="4192"/>
                  </a:lnTo>
                  <a:lnTo>
                    <a:pt x="0" y="4303"/>
                  </a:lnTo>
                  <a:lnTo>
                    <a:pt x="0" y="4385"/>
                  </a:lnTo>
                  <a:lnTo>
                    <a:pt x="56" y="4468"/>
                  </a:lnTo>
                  <a:lnTo>
                    <a:pt x="138" y="4551"/>
                  </a:lnTo>
                  <a:lnTo>
                    <a:pt x="249" y="4578"/>
                  </a:lnTo>
                  <a:lnTo>
                    <a:pt x="1931" y="4523"/>
                  </a:lnTo>
                  <a:lnTo>
                    <a:pt x="3585" y="4468"/>
                  </a:lnTo>
                  <a:lnTo>
                    <a:pt x="5268" y="4358"/>
                  </a:lnTo>
                  <a:lnTo>
                    <a:pt x="6922" y="4220"/>
                  </a:lnTo>
                  <a:lnTo>
                    <a:pt x="8604" y="4082"/>
                  </a:lnTo>
                  <a:lnTo>
                    <a:pt x="10259" y="3889"/>
                  </a:lnTo>
                  <a:lnTo>
                    <a:pt x="11914" y="3696"/>
                  </a:lnTo>
                  <a:lnTo>
                    <a:pt x="13596" y="3448"/>
                  </a:lnTo>
                  <a:lnTo>
                    <a:pt x="15250" y="3200"/>
                  </a:lnTo>
                  <a:lnTo>
                    <a:pt x="16905" y="2924"/>
                  </a:lnTo>
                  <a:lnTo>
                    <a:pt x="18560" y="2621"/>
                  </a:lnTo>
                  <a:lnTo>
                    <a:pt x="20214" y="2290"/>
                  </a:lnTo>
                  <a:lnTo>
                    <a:pt x="21731" y="1986"/>
                  </a:lnTo>
                  <a:lnTo>
                    <a:pt x="22503" y="1793"/>
                  </a:lnTo>
                  <a:lnTo>
                    <a:pt x="23275" y="1628"/>
                  </a:lnTo>
                  <a:lnTo>
                    <a:pt x="24020" y="1407"/>
                  </a:lnTo>
                  <a:lnTo>
                    <a:pt x="24764" y="1159"/>
                  </a:lnTo>
                  <a:lnTo>
                    <a:pt x="25481" y="883"/>
                  </a:lnTo>
                  <a:lnTo>
                    <a:pt x="26171" y="552"/>
                  </a:lnTo>
                  <a:lnTo>
                    <a:pt x="26281" y="470"/>
                  </a:lnTo>
                  <a:lnTo>
                    <a:pt x="26336" y="387"/>
                  </a:lnTo>
                  <a:lnTo>
                    <a:pt x="26336" y="277"/>
                  </a:lnTo>
                  <a:lnTo>
                    <a:pt x="26309" y="166"/>
                  </a:lnTo>
                  <a:lnTo>
                    <a:pt x="26254" y="83"/>
                  </a:lnTo>
                  <a:lnTo>
                    <a:pt x="26171" y="28"/>
                  </a:lnTo>
                  <a:lnTo>
                    <a:pt x="26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2168178" y="3079005"/>
              <a:ext cx="134716" cy="27362"/>
            </a:xfrm>
            <a:custGeom>
              <a:rect b="b" l="l" r="r" t="t"/>
              <a:pathLst>
                <a:path extrusionOk="0" h="2235" w="11004">
                  <a:moveTo>
                    <a:pt x="276" y="1"/>
                  </a:moveTo>
                  <a:lnTo>
                    <a:pt x="166" y="56"/>
                  </a:lnTo>
                  <a:lnTo>
                    <a:pt x="83" y="111"/>
                  </a:lnTo>
                  <a:lnTo>
                    <a:pt x="28" y="194"/>
                  </a:lnTo>
                  <a:lnTo>
                    <a:pt x="1" y="304"/>
                  </a:lnTo>
                  <a:lnTo>
                    <a:pt x="28" y="414"/>
                  </a:lnTo>
                  <a:lnTo>
                    <a:pt x="83" y="497"/>
                  </a:lnTo>
                  <a:lnTo>
                    <a:pt x="166" y="552"/>
                  </a:lnTo>
                  <a:lnTo>
                    <a:pt x="1462" y="911"/>
                  </a:lnTo>
                  <a:lnTo>
                    <a:pt x="2758" y="1214"/>
                  </a:lnTo>
                  <a:lnTo>
                    <a:pt x="4082" y="1490"/>
                  </a:lnTo>
                  <a:lnTo>
                    <a:pt x="5406" y="1683"/>
                  </a:lnTo>
                  <a:lnTo>
                    <a:pt x="6729" y="1876"/>
                  </a:lnTo>
                  <a:lnTo>
                    <a:pt x="8053" y="2014"/>
                  </a:lnTo>
                  <a:lnTo>
                    <a:pt x="9377" y="2124"/>
                  </a:lnTo>
                  <a:lnTo>
                    <a:pt x="10700" y="2234"/>
                  </a:lnTo>
                  <a:lnTo>
                    <a:pt x="10838" y="2234"/>
                  </a:lnTo>
                  <a:lnTo>
                    <a:pt x="10921" y="2179"/>
                  </a:lnTo>
                  <a:lnTo>
                    <a:pt x="10976" y="2069"/>
                  </a:lnTo>
                  <a:lnTo>
                    <a:pt x="11004" y="1986"/>
                  </a:lnTo>
                  <a:lnTo>
                    <a:pt x="11004" y="1876"/>
                  </a:lnTo>
                  <a:lnTo>
                    <a:pt x="10976" y="1793"/>
                  </a:lnTo>
                  <a:lnTo>
                    <a:pt x="10893" y="1710"/>
                  </a:lnTo>
                  <a:lnTo>
                    <a:pt x="10783" y="1683"/>
                  </a:lnTo>
                  <a:lnTo>
                    <a:pt x="9459" y="1572"/>
                  </a:lnTo>
                  <a:lnTo>
                    <a:pt x="8136" y="1462"/>
                  </a:lnTo>
                  <a:lnTo>
                    <a:pt x="6840" y="1324"/>
                  </a:lnTo>
                  <a:lnTo>
                    <a:pt x="5544" y="1159"/>
                  </a:lnTo>
                  <a:lnTo>
                    <a:pt x="4220" y="938"/>
                  </a:lnTo>
                  <a:lnTo>
                    <a:pt x="2951" y="690"/>
                  </a:lnTo>
                  <a:lnTo>
                    <a:pt x="1655" y="387"/>
                  </a:lnTo>
                  <a:lnTo>
                    <a:pt x="1021" y="221"/>
                  </a:lnTo>
                  <a:lnTo>
                    <a:pt x="387" y="2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2689452" y="314788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2691814" y="316442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2666828" y="317016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28" y="55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2664122" y="3149228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2539885" y="320460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2526724" y="3188049"/>
              <a:ext cx="686" cy="1028"/>
            </a:xfrm>
            <a:custGeom>
              <a:rect b="b" l="l" r="r" t="t"/>
              <a:pathLst>
                <a:path extrusionOk="0" h="84" w="56">
                  <a:moveTo>
                    <a:pt x="28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28" y="84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2509499" y="321438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2499705" y="3176577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29" y="55"/>
                  </a:lnTo>
                  <a:lnTo>
                    <a:pt x="56" y="2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2479456" y="319346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2454139" y="3218777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55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2431172" y="3201895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2377500" y="319346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2348461" y="3217761"/>
              <a:ext cx="355" cy="686"/>
            </a:xfrm>
            <a:custGeom>
              <a:rect b="b" l="l" r="r" t="t"/>
              <a:pathLst>
                <a:path extrusionOk="0" h="56" w="29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28" y="56"/>
                  </a:lnTo>
                  <a:lnTo>
                    <a:pt x="28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2339353" y="3181634"/>
              <a:ext cx="686" cy="1028"/>
            </a:xfrm>
            <a:custGeom>
              <a:rect b="b" l="l" r="r" t="t"/>
              <a:pathLst>
                <a:path extrusionOk="0" h="84" w="56">
                  <a:moveTo>
                    <a:pt x="28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56"/>
                  </a:lnTo>
                  <a:lnTo>
                    <a:pt x="28" y="84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2312334" y="3204931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2278912" y="3208653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2201943" y="3197500"/>
              <a:ext cx="686" cy="698"/>
            </a:xfrm>
            <a:custGeom>
              <a:rect b="b" l="l" r="r" t="t"/>
              <a:pathLst>
                <a:path extrusionOk="0" h="57" w="56">
                  <a:moveTo>
                    <a:pt x="0" y="1"/>
                  </a:moveTo>
                  <a:lnTo>
                    <a:pt x="0" y="29"/>
                  </a:lnTo>
                  <a:lnTo>
                    <a:pt x="28" y="56"/>
                  </a:lnTo>
                  <a:lnTo>
                    <a:pt x="55" y="2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2168178" y="3186029"/>
              <a:ext cx="355" cy="686"/>
            </a:xfrm>
            <a:custGeom>
              <a:rect b="b" l="l" r="r" t="t"/>
              <a:pathLst>
                <a:path extrusionOk="0" h="56" w="29">
                  <a:moveTo>
                    <a:pt x="1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28" y="56"/>
                  </a:lnTo>
                  <a:lnTo>
                    <a:pt x="2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2163795" y="3153953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2143877" y="316780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2137462" y="3145175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2637458" y="3217431"/>
              <a:ext cx="74618" cy="99605"/>
            </a:xfrm>
            <a:custGeom>
              <a:rect b="b" l="l" r="r" t="t"/>
              <a:pathLst>
                <a:path extrusionOk="0" h="8136" w="6095">
                  <a:moveTo>
                    <a:pt x="5460" y="0"/>
                  </a:moveTo>
                  <a:lnTo>
                    <a:pt x="5350" y="28"/>
                  </a:lnTo>
                  <a:lnTo>
                    <a:pt x="5267" y="83"/>
                  </a:lnTo>
                  <a:lnTo>
                    <a:pt x="5212" y="165"/>
                  </a:lnTo>
                  <a:lnTo>
                    <a:pt x="5185" y="248"/>
                  </a:lnTo>
                  <a:lnTo>
                    <a:pt x="5212" y="386"/>
                  </a:lnTo>
                  <a:lnTo>
                    <a:pt x="5350" y="662"/>
                  </a:lnTo>
                  <a:lnTo>
                    <a:pt x="5460" y="965"/>
                  </a:lnTo>
                  <a:lnTo>
                    <a:pt x="5516" y="1269"/>
                  </a:lnTo>
                  <a:lnTo>
                    <a:pt x="5543" y="1544"/>
                  </a:lnTo>
                  <a:lnTo>
                    <a:pt x="5516" y="1848"/>
                  </a:lnTo>
                  <a:lnTo>
                    <a:pt x="5488" y="2151"/>
                  </a:lnTo>
                  <a:lnTo>
                    <a:pt x="5433" y="2427"/>
                  </a:lnTo>
                  <a:lnTo>
                    <a:pt x="5350" y="2703"/>
                  </a:lnTo>
                  <a:lnTo>
                    <a:pt x="5240" y="3006"/>
                  </a:lnTo>
                  <a:lnTo>
                    <a:pt x="5130" y="3282"/>
                  </a:lnTo>
                  <a:lnTo>
                    <a:pt x="4992" y="3530"/>
                  </a:lnTo>
                  <a:lnTo>
                    <a:pt x="4826" y="3806"/>
                  </a:lnTo>
                  <a:lnTo>
                    <a:pt x="4468" y="4302"/>
                  </a:lnTo>
                  <a:lnTo>
                    <a:pt x="4109" y="4771"/>
                  </a:lnTo>
                  <a:lnTo>
                    <a:pt x="3696" y="5212"/>
                  </a:lnTo>
                  <a:lnTo>
                    <a:pt x="3254" y="5626"/>
                  </a:lnTo>
                  <a:lnTo>
                    <a:pt x="2786" y="6039"/>
                  </a:lnTo>
                  <a:lnTo>
                    <a:pt x="2289" y="6425"/>
                  </a:lnTo>
                  <a:lnTo>
                    <a:pt x="1793" y="6756"/>
                  </a:lnTo>
                  <a:lnTo>
                    <a:pt x="1241" y="7087"/>
                  </a:lnTo>
                  <a:lnTo>
                    <a:pt x="717" y="7363"/>
                  </a:lnTo>
                  <a:lnTo>
                    <a:pt x="166" y="7611"/>
                  </a:lnTo>
                  <a:lnTo>
                    <a:pt x="55" y="7666"/>
                  </a:lnTo>
                  <a:lnTo>
                    <a:pt x="0" y="7749"/>
                  </a:lnTo>
                  <a:lnTo>
                    <a:pt x="0" y="7859"/>
                  </a:lnTo>
                  <a:lnTo>
                    <a:pt x="28" y="7942"/>
                  </a:lnTo>
                  <a:lnTo>
                    <a:pt x="83" y="8052"/>
                  </a:lnTo>
                  <a:lnTo>
                    <a:pt x="166" y="8108"/>
                  </a:lnTo>
                  <a:lnTo>
                    <a:pt x="248" y="8135"/>
                  </a:lnTo>
                  <a:lnTo>
                    <a:pt x="386" y="8108"/>
                  </a:lnTo>
                  <a:lnTo>
                    <a:pt x="993" y="7859"/>
                  </a:lnTo>
                  <a:lnTo>
                    <a:pt x="1600" y="7528"/>
                  </a:lnTo>
                  <a:lnTo>
                    <a:pt x="2179" y="7170"/>
                  </a:lnTo>
                  <a:lnTo>
                    <a:pt x="2730" y="6784"/>
                  </a:lnTo>
                  <a:lnTo>
                    <a:pt x="3254" y="6370"/>
                  </a:lnTo>
                  <a:lnTo>
                    <a:pt x="3778" y="5901"/>
                  </a:lnTo>
                  <a:lnTo>
                    <a:pt x="4247" y="5433"/>
                  </a:lnTo>
                  <a:lnTo>
                    <a:pt x="4688" y="4936"/>
                  </a:lnTo>
                  <a:lnTo>
                    <a:pt x="5102" y="4412"/>
                  </a:lnTo>
                  <a:lnTo>
                    <a:pt x="5433" y="3861"/>
                  </a:lnTo>
                  <a:lnTo>
                    <a:pt x="5598" y="3585"/>
                  </a:lnTo>
                  <a:lnTo>
                    <a:pt x="5736" y="3282"/>
                  </a:lnTo>
                  <a:lnTo>
                    <a:pt x="5847" y="2978"/>
                  </a:lnTo>
                  <a:lnTo>
                    <a:pt x="5957" y="2675"/>
                  </a:lnTo>
                  <a:lnTo>
                    <a:pt x="6012" y="2372"/>
                  </a:lnTo>
                  <a:lnTo>
                    <a:pt x="6067" y="2041"/>
                  </a:lnTo>
                  <a:lnTo>
                    <a:pt x="6095" y="1737"/>
                  </a:lnTo>
                  <a:lnTo>
                    <a:pt x="6095" y="1406"/>
                  </a:lnTo>
                  <a:lnTo>
                    <a:pt x="6040" y="1103"/>
                  </a:lnTo>
                  <a:lnTo>
                    <a:pt x="5984" y="772"/>
                  </a:lnTo>
                  <a:lnTo>
                    <a:pt x="5874" y="469"/>
                  </a:lnTo>
                  <a:lnTo>
                    <a:pt x="5736" y="165"/>
                  </a:lnTo>
                  <a:lnTo>
                    <a:pt x="5653" y="55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2115180" y="3220124"/>
              <a:ext cx="65497" cy="102311"/>
            </a:xfrm>
            <a:custGeom>
              <a:rect b="b" l="l" r="r" t="t"/>
              <a:pathLst>
                <a:path extrusionOk="0" h="8357" w="5350">
                  <a:moveTo>
                    <a:pt x="800" y="1"/>
                  </a:moveTo>
                  <a:lnTo>
                    <a:pt x="717" y="56"/>
                  </a:lnTo>
                  <a:lnTo>
                    <a:pt x="634" y="166"/>
                  </a:lnTo>
                  <a:lnTo>
                    <a:pt x="359" y="828"/>
                  </a:lnTo>
                  <a:lnTo>
                    <a:pt x="276" y="1159"/>
                  </a:lnTo>
                  <a:lnTo>
                    <a:pt x="166" y="1517"/>
                  </a:lnTo>
                  <a:lnTo>
                    <a:pt x="110" y="1848"/>
                  </a:lnTo>
                  <a:lnTo>
                    <a:pt x="55" y="2207"/>
                  </a:lnTo>
                  <a:lnTo>
                    <a:pt x="0" y="2538"/>
                  </a:lnTo>
                  <a:lnTo>
                    <a:pt x="0" y="2896"/>
                  </a:lnTo>
                  <a:lnTo>
                    <a:pt x="0" y="3255"/>
                  </a:lnTo>
                  <a:lnTo>
                    <a:pt x="55" y="3586"/>
                  </a:lnTo>
                  <a:lnTo>
                    <a:pt x="110" y="3917"/>
                  </a:lnTo>
                  <a:lnTo>
                    <a:pt x="193" y="4275"/>
                  </a:lnTo>
                  <a:lnTo>
                    <a:pt x="303" y="4606"/>
                  </a:lnTo>
                  <a:lnTo>
                    <a:pt x="441" y="4937"/>
                  </a:lnTo>
                  <a:lnTo>
                    <a:pt x="607" y="5240"/>
                  </a:lnTo>
                  <a:lnTo>
                    <a:pt x="827" y="5571"/>
                  </a:lnTo>
                  <a:lnTo>
                    <a:pt x="1020" y="5819"/>
                  </a:lnTo>
                  <a:lnTo>
                    <a:pt x="1213" y="6040"/>
                  </a:lnTo>
                  <a:lnTo>
                    <a:pt x="1434" y="6288"/>
                  </a:lnTo>
                  <a:lnTo>
                    <a:pt x="1655" y="6481"/>
                  </a:lnTo>
                  <a:lnTo>
                    <a:pt x="2151" y="6867"/>
                  </a:lnTo>
                  <a:lnTo>
                    <a:pt x="2703" y="7226"/>
                  </a:lnTo>
                  <a:lnTo>
                    <a:pt x="3254" y="7529"/>
                  </a:lnTo>
                  <a:lnTo>
                    <a:pt x="3833" y="7805"/>
                  </a:lnTo>
                  <a:lnTo>
                    <a:pt x="4964" y="8329"/>
                  </a:lnTo>
                  <a:lnTo>
                    <a:pt x="5074" y="8356"/>
                  </a:lnTo>
                  <a:lnTo>
                    <a:pt x="5184" y="8329"/>
                  </a:lnTo>
                  <a:lnTo>
                    <a:pt x="5267" y="8274"/>
                  </a:lnTo>
                  <a:lnTo>
                    <a:pt x="5322" y="8191"/>
                  </a:lnTo>
                  <a:lnTo>
                    <a:pt x="5350" y="8081"/>
                  </a:lnTo>
                  <a:lnTo>
                    <a:pt x="5322" y="7970"/>
                  </a:lnTo>
                  <a:lnTo>
                    <a:pt x="5267" y="7888"/>
                  </a:lnTo>
                  <a:lnTo>
                    <a:pt x="5184" y="7805"/>
                  </a:lnTo>
                  <a:lnTo>
                    <a:pt x="4137" y="7336"/>
                  </a:lnTo>
                  <a:lnTo>
                    <a:pt x="3613" y="7088"/>
                  </a:lnTo>
                  <a:lnTo>
                    <a:pt x="3116" y="6812"/>
                  </a:lnTo>
                  <a:lnTo>
                    <a:pt x="2620" y="6509"/>
                  </a:lnTo>
                  <a:lnTo>
                    <a:pt x="2179" y="6178"/>
                  </a:lnTo>
                  <a:lnTo>
                    <a:pt x="1737" y="5792"/>
                  </a:lnTo>
                  <a:lnTo>
                    <a:pt x="1544" y="5599"/>
                  </a:lnTo>
                  <a:lnTo>
                    <a:pt x="1379" y="5350"/>
                  </a:lnTo>
                  <a:lnTo>
                    <a:pt x="1158" y="5075"/>
                  </a:lnTo>
                  <a:lnTo>
                    <a:pt x="993" y="4799"/>
                  </a:lnTo>
                  <a:lnTo>
                    <a:pt x="855" y="4496"/>
                  </a:lnTo>
                  <a:lnTo>
                    <a:pt x="745" y="4192"/>
                  </a:lnTo>
                  <a:lnTo>
                    <a:pt x="662" y="3861"/>
                  </a:lnTo>
                  <a:lnTo>
                    <a:pt x="607" y="3558"/>
                  </a:lnTo>
                  <a:lnTo>
                    <a:pt x="579" y="3227"/>
                  </a:lnTo>
                  <a:lnTo>
                    <a:pt x="552" y="2924"/>
                  </a:lnTo>
                  <a:lnTo>
                    <a:pt x="579" y="2593"/>
                  </a:lnTo>
                  <a:lnTo>
                    <a:pt x="607" y="2262"/>
                  </a:lnTo>
                  <a:lnTo>
                    <a:pt x="662" y="1931"/>
                  </a:lnTo>
                  <a:lnTo>
                    <a:pt x="717" y="1628"/>
                  </a:lnTo>
                  <a:lnTo>
                    <a:pt x="910" y="993"/>
                  </a:lnTo>
                  <a:lnTo>
                    <a:pt x="1158" y="359"/>
                  </a:lnTo>
                  <a:lnTo>
                    <a:pt x="1186" y="249"/>
                  </a:lnTo>
                  <a:lnTo>
                    <a:pt x="1158" y="138"/>
                  </a:lnTo>
                  <a:lnTo>
                    <a:pt x="1103" y="56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2251231" y="3324442"/>
              <a:ext cx="330866" cy="21963"/>
            </a:xfrm>
            <a:custGeom>
              <a:rect b="b" l="l" r="r" t="t"/>
              <a:pathLst>
                <a:path extrusionOk="0" h="1794" w="27026">
                  <a:moveTo>
                    <a:pt x="26722" y="1"/>
                  </a:moveTo>
                  <a:lnTo>
                    <a:pt x="25123" y="332"/>
                  </a:lnTo>
                  <a:lnTo>
                    <a:pt x="23496" y="580"/>
                  </a:lnTo>
                  <a:lnTo>
                    <a:pt x="21896" y="801"/>
                  </a:lnTo>
                  <a:lnTo>
                    <a:pt x="20269" y="966"/>
                  </a:lnTo>
                  <a:lnTo>
                    <a:pt x="18642" y="1104"/>
                  </a:lnTo>
                  <a:lnTo>
                    <a:pt x="17015" y="1187"/>
                  </a:lnTo>
                  <a:lnTo>
                    <a:pt x="15388" y="1242"/>
                  </a:lnTo>
                  <a:lnTo>
                    <a:pt x="13761" y="1242"/>
                  </a:lnTo>
                  <a:lnTo>
                    <a:pt x="12162" y="1214"/>
                  </a:lnTo>
                  <a:lnTo>
                    <a:pt x="10535" y="1159"/>
                  </a:lnTo>
                  <a:lnTo>
                    <a:pt x="8935" y="1104"/>
                  </a:lnTo>
                  <a:lnTo>
                    <a:pt x="7308" y="994"/>
                  </a:lnTo>
                  <a:lnTo>
                    <a:pt x="5571" y="911"/>
                  </a:lnTo>
                  <a:lnTo>
                    <a:pt x="4716" y="856"/>
                  </a:lnTo>
                  <a:lnTo>
                    <a:pt x="3834" y="773"/>
                  </a:lnTo>
                  <a:lnTo>
                    <a:pt x="2951" y="663"/>
                  </a:lnTo>
                  <a:lnTo>
                    <a:pt x="2069" y="552"/>
                  </a:lnTo>
                  <a:lnTo>
                    <a:pt x="1214" y="359"/>
                  </a:lnTo>
                  <a:lnTo>
                    <a:pt x="387" y="139"/>
                  </a:lnTo>
                  <a:lnTo>
                    <a:pt x="276" y="139"/>
                  </a:lnTo>
                  <a:lnTo>
                    <a:pt x="166" y="166"/>
                  </a:lnTo>
                  <a:lnTo>
                    <a:pt x="83" y="221"/>
                  </a:lnTo>
                  <a:lnTo>
                    <a:pt x="28" y="332"/>
                  </a:lnTo>
                  <a:lnTo>
                    <a:pt x="0" y="414"/>
                  </a:lnTo>
                  <a:lnTo>
                    <a:pt x="28" y="525"/>
                  </a:lnTo>
                  <a:lnTo>
                    <a:pt x="83" y="608"/>
                  </a:lnTo>
                  <a:lnTo>
                    <a:pt x="194" y="663"/>
                  </a:lnTo>
                  <a:lnTo>
                    <a:pt x="966" y="883"/>
                  </a:lnTo>
                  <a:lnTo>
                    <a:pt x="1738" y="1049"/>
                  </a:lnTo>
                  <a:lnTo>
                    <a:pt x="2538" y="1159"/>
                  </a:lnTo>
                  <a:lnTo>
                    <a:pt x="3337" y="1269"/>
                  </a:lnTo>
                  <a:lnTo>
                    <a:pt x="4137" y="1352"/>
                  </a:lnTo>
                  <a:lnTo>
                    <a:pt x="4937" y="1407"/>
                  </a:lnTo>
                  <a:lnTo>
                    <a:pt x="6536" y="1518"/>
                  </a:lnTo>
                  <a:lnTo>
                    <a:pt x="8329" y="1628"/>
                  </a:lnTo>
                  <a:lnTo>
                    <a:pt x="10121" y="1711"/>
                  </a:lnTo>
                  <a:lnTo>
                    <a:pt x="11914" y="1766"/>
                  </a:lnTo>
                  <a:lnTo>
                    <a:pt x="13706" y="1793"/>
                  </a:lnTo>
                  <a:lnTo>
                    <a:pt x="15361" y="1793"/>
                  </a:lnTo>
                  <a:lnTo>
                    <a:pt x="16988" y="1738"/>
                  </a:lnTo>
                  <a:lnTo>
                    <a:pt x="18642" y="1655"/>
                  </a:lnTo>
                  <a:lnTo>
                    <a:pt x="20269" y="1518"/>
                  </a:lnTo>
                  <a:lnTo>
                    <a:pt x="21924" y="1352"/>
                  </a:lnTo>
                  <a:lnTo>
                    <a:pt x="23551" y="1131"/>
                  </a:lnTo>
                  <a:lnTo>
                    <a:pt x="25178" y="883"/>
                  </a:lnTo>
                  <a:lnTo>
                    <a:pt x="26805" y="580"/>
                  </a:lnTo>
                  <a:lnTo>
                    <a:pt x="26915" y="525"/>
                  </a:lnTo>
                  <a:lnTo>
                    <a:pt x="26971" y="442"/>
                  </a:lnTo>
                  <a:lnTo>
                    <a:pt x="27026" y="332"/>
                  </a:lnTo>
                  <a:lnTo>
                    <a:pt x="27026" y="249"/>
                  </a:lnTo>
                  <a:lnTo>
                    <a:pt x="26998" y="139"/>
                  </a:lnTo>
                  <a:lnTo>
                    <a:pt x="26915" y="56"/>
                  </a:lnTo>
                  <a:lnTo>
                    <a:pt x="26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2607402" y="3293383"/>
              <a:ext cx="698" cy="686"/>
            </a:xfrm>
            <a:custGeom>
              <a:rect b="b" l="l" r="r" t="t"/>
              <a:pathLst>
                <a:path extrusionOk="0" h="56" w="57">
                  <a:moveTo>
                    <a:pt x="29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2553388" y="3266376"/>
              <a:ext cx="686" cy="686"/>
            </a:xfrm>
            <a:custGeom>
              <a:rect b="b" l="l" r="r" t="t"/>
              <a:pathLst>
                <a:path extrusionOk="0" h="56" w="56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2472025" y="331466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28" y="28"/>
                  </a:lnTo>
                  <a:lnTo>
                    <a:pt x="1" y="28"/>
                  </a:lnTo>
                  <a:lnTo>
                    <a:pt x="28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2396403" y="328022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28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2265751" y="3276501"/>
              <a:ext cx="686" cy="698"/>
            </a:xfrm>
            <a:custGeom>
              <a:rect b="b" l="l" r="r" t="t"/>
              <a:pathLst>
                <a:path extrusionOk="0" h="57" w="56">
                  <a:moveTo>
                    <a:pt x="28" y="1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2181682" y="328731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28" y="28"/>
                  </a:lnTo>
                  <a:lnTo>
                    <a:pt x="1" y="28"/>
                  </a:lnTo>
                  <a:lnTo>
                    <a:pt x="28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2149276" y="3252530"/>
              <a:ext cx="686" cy="698"/>
            </a:xfrm>
            <a:custGeom>
              <a:rect b="b" l="l" r="r" t="t"/>
              <a:pathLst>
                <a:path extrusionOk="0" h="57" w="56">
                  <a:moveTo>
                    <a:pt x="28" y="1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29"/>
          <p:cNvSpPr txBox="1"/>
          <p:nvPr>
            <p:ph type="title"/>
          </p:nvPr>
        </p:nvSpPr>
        <p:spPr>
          <a:xfrm>
            <a:off x="3876425" y="1908300"/>
            <a:ext cx="4516200" cy="13269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5100"/>
              <a:t>GRACIAS</a:t>
            </a:r>
            <a:endParaRPr sz="5100"/>
          </a:p>
        </p:txBody>
      </p:sp>
      <p:pic>
        <p:nvPicPr>
          <p:cNvPr id="2567" name="Google Shape;25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52" y="1176800"/>
            <a:ext cx="7046299" cy="353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accent1"/>
                </a:highlight>
              </a:rPr>
              <a:t>Base de datos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1202ce300c5_0_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Sentencias DML</a:t>
            </a:r>
            <a:endParaRPr/>
          </a:p>
        </p:txBody>
      </p:sp>
      <p:sp>
        <p:nvSpPr>
          <p:cNvPr id="2574" name="Google Shape;2574;g1202ce300c5_0_4"/>
          <p:cNvSpPr txBox="1"/>
          <p:nvPr/>
        </p:nvSpPr>
        <p:spPr>
          <a:xfrm>
            <a:off x="970150" y="1670700"/>
            <a:ext cx="5567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INSERT INTO role (roleid, rolename, roledescription) VALUES (3, 'Usuario', 'En este campo se almacenarán todos los usuarios.');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5" name="Google Shape;2575;g1202ce300c5_0_4"/>
          <p:cNvSpPr txBox="1"/>
          <p:nvPr/>
        </p:nvSpPr>
        <p:spPr>
          <a:xfrm>
            <a:off x="494900" y="1346688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1.	Sentencia INSERT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6" name="Google Shape;2576;g1202ce300c5_0_4"/>
          <p:cNvSpPr txBox="1"/>
          <p:nvPr/>
        </p:nvSpPr>
        <p:spPr>
          <a:xfrm>
            <a:off x="970150" y="2484825"/>
            <a:ext cx="46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DELETE FROM persona WHERE ide_persona=154898473;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7" name="Google Shape;2577;g1202ce300c5_0_4"/>
          <p:cNvSpPr txBox="1"/>
          <p:nvPr/>
        </p:nvSpPr>
        <p:spPr>
          <a:xfrm>
            <a:off x="494900" y="2160813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2.	Sentencia DELETE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8" name="Google Shape;2578;g1202ce300c5_0_4"/>
          <p:cNvSpPr txBox="1"/>
          <p:nvPr/>
        </p:nvSpPr>
        <p:spPr>
          <a:xfrm>
            <a:off x="970150" y="3222750"/>
            <a:ext cx="4676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UPDATE persona SET nombre_completo=’Juan Carlos’ WHERE nombre_completo=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’Jun Carlos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’;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9" name="Google Shape;2579;g1202ce300c5_0_4"/>
          <p:cNvSpPr txBox="1"/>
          <p:nvPr/>
        </p:nvSpPr>
        <p:spPr>
          <a:xfrm>
            <a:off x="494900" y="2898750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3.	Sentencia UPDATE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580" name="Google Shape;2580;g1202ce300c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300" y="1334100"/>
            <a:ext cx="2641082" cy="24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g1202ce300c5_0_4"/>
          <p:cNvSpPr txBox="1"/>
          <p:nvPr/>
        </p:nvSpPr>
        <p:spPr>
          <a:xfrm>
            <a:off x="970125" y="4036875"/>
            <a:ext cx="46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SELECT nombre_completo, direccion, correo, celular FROM persona;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2" name="Google Shape;2582;g1202ce300c5_0_4"/>
          <p:cNvSpPr txBox="1"/>
          <p:nvPr/>
        </p:nvSpPr>
        <p:spPr>
          <a:xfrm>
            <a:off x="494875" y="3712875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4</a:t>
            </a: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.	Sentencia SELECT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g13653ae5cf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350"/>
            <a:ext cx="8839200" cy="21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g13653ae5cfd_2_0"/>
          <p:cNvSpPr txBox="1"/>
          <p:nvPr>
            <p:ph type="title"/>
          </p:nvPr>
        </p:nvSpPr>
        <p:spPr>
          <a:xfrm>
            <a:off x="713250" y="6808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Base de datos con datos insertados DML.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365d4ae517_0_2"/>
          <p:cNvSpPr txBox="1"/>
          <p:nvPr>
            <p:ph type="title"/>
          </p:nvPr>
        </p:nvSpPr>
        <p:spPr>
          <a:xfrm>
            <a:off x="713250" y="7184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Consultas y Joins usando sentencias DML.</a:t>
            </a:r>
            <a:endParaRPr/>
          </a:p>
        </p:txBody>
      </p:sp>
      <p:pic>
        <p:nvPicPr>
          <p:cNvPr id="2594" name="Google Shape;2594;g1365d4ae51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" y="1578813"/>
            <a:ext cx="3126051" cy="27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g1365d4ae51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950" y="2019425"/>
            <a:ext cx="51933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202ce300c5_0_12"/>
          <p:cNvSpPr txBox="1"/>
          <p:nvPr>
            <p:ph type="title"/>
          </p:nvPr>
        </p:nvSpPr>
        <p:spPr>
          <a:xfrm>
            <a:off x="713250" y="1886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Ejemplos de Joins de la base de datos</a:t>
            </a:r>
            <a:endParaRPr/>
          </a:p>
        </p:txBody>
      </p:sp>
      <p:pic>
        <p:nvPicPr>
          <p:cNvPr id="2601" name="Google Shape;2601;g1202ce300c5_0_12"/>
          <p:cNvPicPr preferRelativeResize="0"/>
          <p:nvPr/>
        </p:nvPicPr>
        <p:blipFill rotWithShape="1">
          <a:blip r:embed="rId3">
            <a:alphaModFix/>
          </a:blip>
          <a:srcRect b="14090" l="17441" r="12623" t="24781"/>
          <a:stretch/>
        </p:blipFill>
        <p:spPr>
          <a:xfrm>
            <a:off x="347325" y="947550"/>
            <a:ext cx="4677150" cy="1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g1202ce300c5_0_12"/>
          <p:cNvPicPr preferRelativeResize="0"/>
          <p:nvPr/>
        </p:nvPicPr>
        <p:blipFill rotWithShape="1">
          <a:blip r:embed="rId4">
            <a:alphaModFix/>
          </a:blip>
          <a:srcRect b="19601" l="18108" r="12456" t="29394"/>
          <a:stretch/>
        </p:blipFill>
        <p:spPr>
          <a:xfrm>
            <a:off x="2967075" y="3076050"/>
            <a:ext cx="5884475" cy="18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34bff66e60_0_1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del sistema de información y control de versiones.</a:t>
            </a:r>
            <a:endParaRPr/>
          </a:p>
        </p:txBody>
      </p:sp>
      <p:sp>
        <p:nvSpPr>
          <p:cNvPr id="2608" name="Google Shape;2608;g134bff66e60_0_14"/>
          <p:cNvSpPr txBox="1"/>
          <p:nvPr/>
        </p:nvSpPr>
        <p:spPr>
          <a:xfrm>
            <a:off x="713225" y="1461825"/>
            <a:ext cx="30000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Frontend: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React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Javascript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Tailwind CSS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Backend: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Mongodb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Oracle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9" name="Google Shape;2609;g134bff66e60_0_14"/>
          <p:cNvSpPr txBox="1"/>
          <p:nvPr/>
        </p:nvSpPr>
        <p:spPr>
          <a:xfrm>
            <a:off x="3346775" y="1461825"/>
            <a:ext cx="30000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Aplicativo: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Sublime text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Drive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Notepad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Blog de notas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Excel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Figma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Youtube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Stack overflow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0" name="Google Shape;2610;g134bff66e60_0_14"/>
          <p:cNvSpPr txBox="1"/>
          <p:nvPr/>
        </p:nvSpPr>
        <p:spPr>
          <a:xfrm>
            <a:off x="6453750" y="1461825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Premise/cloud: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Discord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Google cloud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Hosting</a:t>
            </a:r>
            <a:endParaRPr/>
          </a:p>
        </p:txBody>
      </p:sp>
      <p:pic>
        <p:nvPicPr>
          <p:cNvPr id="2611" name="Google Shape;2611;g134bff66e6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75" y="2728775"/>
            <a:ext cx="2778651" cy="18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6" name="Google Shape;2616;g1202ce300c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1075" y="2900438"/>
            <a:ext cx="2911473" cy="163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g1202ce300c5_0_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del sistema de información y control de versiones.</a:t>
            </a:r>
            <a:endParaRPr/>
          </a:p>
        </p:txBody>
      </p:sp>
      <p:pic>
        <p:nvPicPr>
          <p:cNvPr id="2618" name="Google Shape;2618;g1202ce300c5_0_8"/>
          <p:cNvPicPr preferRelativeResize="0"/>
          <p:nvPr/>
        </p:nvPicPr>
        <p:blipFill rotWithShape="1">
          <a:blip r:embed="rId4">
            <a:alphaModFix/>
          </a:blip>
          <a:srcRect b="4752" l="0" r="0" t="1876"/>
          <a:stretch/>
        </p:blipFill>
        <p:spPr>
          <a:xfrm>
            <a:off x="281550" y="1928113"/>
            <a:ext cx="42767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g1202ce300c5_0_8"/>
          <p:cNvSpPr txBox="1"/>
          <p:nvPr/>
        </p:nvSpPr>
        <p:spPr>
          <a:xfrm>
            <a:off x="5384125" y="1223625"/>
            <a:ext cx="30000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5 Celulares: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Almacenamiento: 128GB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Memoria Ram : 4GB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Sistema operativo: Android</a:t>
            </a:r>
            <a:endParaRPr/>
          </a:p>
        </p:txBody>
      </p:sp>
      <p:sp>
        <p:nvSpPr>
          <p:cNvPr id="2620" name="Google Shape;2620;g1202ce300c5_0_8"/>
          <p:cNvSpPr txBox="1"/>
          <p:nvPr/>
        </p:nvSpPr>
        <p:spPr>
          <a:xfrm>
            <a:off x="281550" y="122362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Inventario de equipos: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5 equipos :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34bff66e60_0_2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Informe de costos y diagrama de </a:t>
            </a:r>
            <a:r>
              <a:rPr lang="en"/>
              <a:t>gantt</a:t>
            </a:r>
            <a:endParaRPr/>
          </a:p>
        </p:txBody>
      </p:sp>
      <p:pic>
        <p:nvPicPr>
          <p:cNvPr id="2626" name="Google Shape;2626;g134bff66e6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500" y="1031702"/>
            <a:ext cx="4136416" cy="4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g134bff66e6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5" y="1830927"/>
            <a:ext cx="4398700" cy="25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134bff66e60_0_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Prototipo no funcional usando CSS a partir de un mockup o wireframe.</a:t>
            </a:r>
            <a:endParaRPr/>
          </a:p>
        </p:txBody>
      </p:sp>
      <p:pic>
        <p:nvPicPr>
          <p:cNvPr id="2633" name="Google Shape;2633;g134bff66e6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50" y="1366150"/>
            <a:ext cx="6458901" cy="34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363a957f04_0_31"/>
          <p:cNvSpPr txBox="1"/>
          <p:nvPr>
            <p:ph type="title"/>
          </p:nvPr>
        </p:nvSpPr>
        <p:spPr>
          <a:xfrm>
            <a:off x="4708325" y="2127075"/>
            <a:ext cx="3770700" cy="9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</a:t>
            </a:r>
            <a:endParaRPr sz="6000"/>
          </a:p>
        </p:txBody>
      </p:sp>
      <p:grpSp>
        <p:nvGrpSpPr>
          <p:cNvPr id="2639" name="Google Shape;2639;g1363a957f04_0_31"/>
          <p:cNvGrpSpPr/>
          <p:nvPr/>
        </p:nvGrpSpPr>
        <p:grpSpPr>
          <a:xfrm>
            <a:off x="1392477" y="1038101"/>
            <a:ext cx="3021144" cy="3278048"/>
            <a:chOff x="4811529" y="1166923"/>
            <a:chExt cx="3021144" cy="3278048"/>
          </a:xfrm>
        </p:grpSpPr>
        <p:sp>
          <p:nvSpPr>
            <p:cNvPr id="2640" name="Google Shape;2640;g1363a957f04_0_31"/>
            <p:cNvSpPr/>
            <p:nvPr/>
          </p:nvSpPr>
          <p:spPr>
            <a:xfrm>
              <a:off x="5016375" y="3872675"/>
              <a:ext cx="2726701" cy="572296"/>
            </a:xfrm>
            <a:custGeom>
              <a:rect b="b" l="l" r="r" t="t"/>
              <a:pathLst>
                <a:path extrusionOk="0" h="44364" w="256933">
                  <a:moveTo>
                    <a:pt x="128467" y="1"/>
                  </a:moveTo>
                  <a:lnTo>
                    <a:pt x="121848" y="27"/>
                  </a:lnTo>
                  <a:lnTo>
                    <a:pt x="115334" y="106"/>
                  </a:lnTo>
                  <a:lnTo>
                    <a:pt x="108898" y="263"/>
                  </a:lnTo>
                  <a:lnTo>
                    <a:pt x="102568" y="447"/>
                  </a:lnTo>
                  <a:lnTo>
                    <a:pt x="96343" y="684"/>
                  </a:lnTo>
                  <a:lnTo>
                    <a:pt x="90250" y="999"/>
                  </a:lnTo>
                  <a:lnTo>
                    <a:pt x="84287" y="1340"/>
                  </a:lnTo>
                  <a:lnTo>
                    <a:pt x="78456" y="1734"/>
                  </a:lnTo>
                  <a:lnTo>
                    <a:pt x="72757" y="2181"/>
                  </a:lnTo>
                  <a:lnTo>
                    <a:pt x="67214" y="2680"/>
                  </a:lnTo>
                  <a:lnTo>
                    <a:pt x="61856" y="3205"/>
                  </a:lnTo>
                  <a:lnTo>
                    <a:pt x="56629" y="3783"/>
                  </a:lnTo>
                  <a:lnTo>
                    <a:pt x="51586" y="4413"/>
                  </a:lnTo>
                  <a:lnTo>
                    <a:pt x="49143" y="4729"/>
                  </a:lnTo>
                  <a:lnTo>
                    <a:pt x="46753" y="5070"/>
                  </a:lnTo>
                  <a:lnTo>
                    <a:pt x="44389" y="5412"/>
                  </a:lnTo>
                  <a:lnTo>
                    <a:pt x="42078" y="5753"/>
                  </a:lnTo>
                  <a:lnTo>
                    <a:pt x="39819" y="6121"/>
                  </a:lnTo>
                  <a:lnTo>
                    <a:pt x="37613" y="6488"/>
                  </a:lnTo>
                  <a:lnTo>
                    <a:pt x="35459" y="6882"/>
                  </a:lnTo>
                  <a:lnTo>
                    <a:pt x="33358" y="7276"/>
                  </a:lnTo>
                  <a:lnTo>
                    <a:pt x="31309" y="7670"/>
                  </a:lnTo>
                  <a:lnTo>
                    <a:pt x="29339" y="8064"/>
                  </a:lnTo>
                  <a:lnTo>
                    <a:pt x="27395" y="8485"/>
                  </a:lnTo>
                  <a:lnTo>
                    <a:pt x="25504" y="8905"/>
                  </a:lnTo>
                  <a:lnTo>
                    <a:pt x="23692" y="9325"/>
                  </a:lnTo>
                  <a:lnTo>
                    <a:pt x="21932" y="9772"/>
                  </a:lnTo>
                  <a:lnTo>
                    <a:pt x="20225" y="10218"/>
                  </a:lnTo>
                  <a:lnTo>
                    <a:pt x="18596" y="10665"/>
                  </a:lnTo>
                  <a:lnTo>
                    <a:pt x="17020" y="11138"/>
                  </a:lnTo>
                  <a:lnTo>
                    <a:pt x="15497" y="11610"/>
                  </a:lnTo>
                  <a:lnTo>
                    <a:pt x="14052" y="12083"/>
                  </a:lnTo>
                  <a:lnTo>
                    <a:pt x="12660" y="12556"/>
                  </a:lnTo>
                  <a:lnTo>
                    <a:pt x="11347" y="13055"/>
                  </a:lnTo>
                  <a:lnTo>
                    <a:pt x="10086" y="13554"/>
                  </a:lnTo>
                  <a:lnTo>
                    <a:pt x="8904" y="14053"/>
                  </a:lnTo>
                  <a:lnTo>
                    <a:pt x="7775" y="14552"/>
                  </a:lnTo>
                  <a:lnTo>
                    <a:pt x="6750" y="15051"/>
                  </a:lnTo>
                  <a:lnTo>
                    <a:pt x="5752" y="15576"/>
                  </a:lnTo>
                  <a:lnTo>
                    <a:pt x="4859" y="16102"/>
                  </a:lnTo>
                  <a:lnTo>
                    <a:pt x="4045" y="16627"/>
                  </a:lnTo>
                  <a:lnTo>
                    <a:pt x="3283" y="17179"/>
                  </a:lnTo>
                  <a:lnTo>
                    <a:pt x="2600" y="17704"/>
                  </a:lnTo>
                  <a:lnTo>
                    <a:pt x="1996" y="18256"/>
                  </a:lnTo>
                  <a:lnTo>
                    <a:pt x="1471" y="18807"/>
                  </a:lnTo>
                  <a:lnTo>
                    <a:pt x="1234" y="19070"/>
                  </a:lnTo>
                  <a:lnTo>
                    <a:pt x="1024" y="19359"/>
                  </a:lnTo>
                  <a:lnTo>
                    <a:pt x="814" y="19621"/>
                  </a:lnTo>
                  <a:lnTo>
                    <a:pt x="657" y="19910"/>
                  </a:lnTo>
                  <a:lnTo>
                    <a:pt x="499" y="20199"/>
                  </a:lnTo>
                  <a:lnTo>
                    <a:pt x="368" y="20462"/>
                  </a:lnTo>
                  <a:lnTo>
                    <a:pt x="263" y="20751"/>
                  </a:lnTo>
                  <a:lnTo>
                    <a:pt x="158" y="21040"/>
                  </a:lnTo>
                  <a:lnTo>
                    <a:pt x="79" y="21329"/>
                  </a:lnTo>
                  <a:lnTo>
                    <a:pt x="26" y="21591"/>
                  </a:lnTo>
                  <a:lnTo>
                    <a:pt x="0" y="21880"/>
                  </a:lnTo>
                  <a:lnTo>
                    <a:pt x="0" y="22169"/>
                  </a:lnTo>
                  <a:lnTo>
                    <a:pt x="0" y="22458"/>
                  </a:lnTo>
                  <a:lnTo>
                    <a:pt x="26" y="22747"/>
                  </a:lnTo>
                  <a:lnTo>
                    <a:pt x="79" y="23036"/>
                  </a:lnTo>
                  <a:lnTo>
                    <a:pt x="158" y="23325"/>
                  </a:lnTo>
                  <a:lnTo>
                    <a:pt x="263" y="23588"/>
                  </a:lnTo>
                  <a:lnTo>
                    <a:pt x="368" y="23877"/>
                  </a:lnTo>
                  <a:lnTo>
                    <a:pt x="499" y="24165"/>
                  </a:lnTo>
                  <a:lnTo>
                    <a:pt x="657" y="24454"/>
                  </a:lnTo>
                  <a:lnTo>
                    <a:pt x="814" y="24717"/>
                  </a:lnTo>
                  <a:lnTo>
                    <a:pt x="1024" y="25006"/>
                  </a:lnTo>
                  <a:lnTo>
                    <a:pt x="1234" y="25269"/>
                  </a:lnTo>
                  <a:lnTo>
                    <a:pt x="1471" y="25558"/>
                  </a:lnTo>
                  <a:lnTo>
                    <a:pt x="1996" y="26109"/>
                  </a:lnTo>
                  <a:lnTo>
                    <a:pt x="2600" y="26634"/>
                  </a:lnTo>
                  <a:lnTo>
                    <a:pt x="3283" y="27186"/>
                  </a:lnTo>
                  <a:lnTo>
                    <a:pt x="4045" y="27711"/>
                  </a:lnTo>
                  <a:lnTo>
                    <a:pt x="4859" y="28237"/>
                  </a:lnTo>
                  <a:lnTo>
                    <a:pt x="5752" y="28762"/>
                  </a:lnTo>
                  <a:lnTo>
                    <a:pt x="6750" y="29287"/>
                  </a:lnTo>
                  <a:lnTo>
                    <a:pt x="7775" y="29813"/>
                  </a:lnTo>
                  <a:lnTo>
                    <a:pt x="8904" y="30312"/>
                  </a:lnTo>
                  <a:lnTo>
                    <a:pt x="10086" y="30811"/>
                  </a:lnTo>
                  <a:lnTo>
                    <a:pt x="11347" y="31310"/>
                  </a:lnTo>
                  <a:lnTo>
                    <a:pt x="12660" y="31783"/>
                  </a:lnTo>
                  <a:lnTo>
                    <a:pt x="14052" y="32282"/>
                  </a:lnTo>
                  <a:lnTo>
                    <a:pt x="15497" y="32754"/>
                  </a:lnTo>
                  <a:lnTo>
                    <a:pt x="17020" y="33227"/>
                  </a:lnTo>
                  <a:lnTo>
                    <a:pt x="18596" y="33674"/>
                  </a:lnTo>
                  <a:lnTo>
                    <a:pt x="20225" y="34120"/>
                  </a:lnTo>
                  <a:lnTo>
                    <a:pt x="21932" y="34567"/>
                  </a:lnTo>
                  <a:lnTo>
                    <a:pt x="23692" y="35013"/>
                  </a:lnTo>
                  <a:lnTo>
                    <a:pt x="25504" y="35434"/>
                  </a:lnTo>
                  <a:lnTo>
                    <a:pt x="27395" y="35880"/>
                  </a:lnTo>
                  <a:lnTo>
                    <a:pt x="29339" y="36274"/>
                  </a:lnTo>
                  <a:lnTo>
                    <a:pt x="31309" y="36694"/>
                  </a:lnTo>
                  <a:lnTo>
                    <a:pt x="33358" y="37088"/>
                  </a:lnTo>
                  <a:lnTo>
                    <a:pt x="35459" y="37482"/>
                  </a:lnTo>
                  <a:lnTo>
                    <a:pt x="37613" y="37850"/>
                  </a:lnTo>
                  <a:lnTo>
                    <a:pt x="39819" y="38218"/>
                  </a:lnTo>
                  <a:lnTo>
                    <a:pt x="42078" y="38585"/>
                  </a:lnTo>
                  <a:lnTo>
                    <a:pt x="44389" y="38953"/>
                  </a:lnTo>
                  <a:lnTo>
                    <a:pt x="46753" y="39295"/>
                  </a:lnTo>
                  <a:lnTo>
                    <a:pt x="49143" y="39610"/>
                  </a:lnTo>
                  <a:lnTo>
                    <a:pt x="51586" y="39951"/>
                  </a:lnTo>
                  <a:lnTo>
                    <a:pt x="56629" y="40555"/>
                  </a:lnTo>
                  <a:lnTo>
                    <a:pt x="61856" y="41133"/>
                  </a:lnTo>
                  <a:lnTo>
                    <a:pt x="67214" y="41685"/>
                  </a:lnTo>
                  <a:lnTo>
                    <a:pt x="72757" y="42158"/>
                  </a:lnTo>
                  <a:lnTo>
                    <a:pt x="78456" y="42604"/>
                  </a:lnTo>
                  <a:lnTo>
                    <a:pt x="84287" y="42998"/>
                  </a:lnTo>
                  <a:lnTo>
                    <a:pt x="90250" y="43366"/>
                  </a:lnTo>
                  <a:lnTo>
                    <a:pt x="96343" y="43655"/>
                  </a:lnTo>
                  <a:lnTo>
                    <a:pt x="102568" y="43891"/>
                  </a:lnTo>
                  <a:lnTo>
                    <a:pt x="108898" y="44101"/>
                  </a:lnTo>
                  <a:lnTo>
                    <a:pt x="115334" y="44233"/>
                  </a:lnTo>
                  <a:lnTo>
                    <a:pt x="121848" y="44311"/>
                  </a:lnTo>
                  <a:lnTo>
                    <a:pt x="128467" y="44364"/>
                  </a:lnTo>
                  <a:lnTo>
                    <a:pt x="135086" y="44311"/>
                  </a:lnTo>
                  <a:lnTo>
                    <a:pt x="141599" y="44233"/>
                  </a:lnTo>
                  <a:lnTo>
                    <a:pt x="148035" y="44101"/>
                  </a:lnTo>
                  <a:lnTo>
                    <a:pt x="154365" y="43891"/>
                  </a:lnTo>
                  <a:lnTo>
                    <a:pt x="160563" y="43655"/>
                  </a:lnTo>
                  <a:lnTo>
                    <a:pt x="166657" y="43366"/>
                  </a:lnTo>
                  <a:lnTo>
                    <a:pt x="172646" y="42998"/>
                  </a:lnTo>
                  <a:lnTo>
                    <a:pt x="178477" y="42604"/>
                  </a:lnTo>
                  <a:lnTo>
                    <a:pt x="184150" y="42158"/>
                  </a:lnTo>
                  <a:lnTo>
                    <a:pt x="189692" y="41685"/>
                  </a:lnTo>
                  <a:lnTo>
                    <a:pt x="195077" y="41133"/>
                  </a:lnTo>
                  <a:lnTo>
                    <a:pt x="200304" y="40555"/>
                  </a:lnTo>
                  <a:lnTo>
                    <a:pt x="205321" y="39951"/>
                  </a:lnTo>
                  <a:lnTo>
                    <a:pt x="207790" y="39610"/>
                  </a:lnTo>
                  <a:lnTo>
                    <a:pt x="210180" y="39295"/>
                  </a:lnTo>
                  <a:lnTo>
                    <a:pt x="212544" y="38953"/>
                  </a:lnTo>
                  <a:lnTo>
                    <a:pt x="214855" y="38585"/>
                  </a:lnTo>
                  <a:lnTo>
                    <a:pt x="217088" y="38218"/>
                  </a:lnTo>
                  <a:lnTo>
                    <a:pt x="219294" y="37850"/>
                  </a:lnTo>
                  <a:lnTo>
                    <a:pt x="221448" y="37482"/>
                  </a:lnTo>
                  <a:lnTo>
                    <a:pt x="223549" y="37088"/>
                  </a:lnTo>
                  <a:lnTo>
                    <a:pt x="225598" y="36694"/>
                  </a:lnTo>
                  <a:lnTo>
                    <a:pt x="227594" y="36274"/>
                  </a:lnTo>
                  <a:lnTo>
                    <a:pt x="229538" y="35880"/>
                  </a:lnTo>
                  <a:lnTo>
                    <a:pt x="231403" y="35434"/>
                  </a:lnTo>
                  <a:lnTo>
                    <a:pt x="233241" y="35013"/>
                  </a:lnTo>
                  <a:lnTo>
                    <a:pt x="235001" y="34567"/>
                  </a:lnTo>
                  <a:lnTo>
                    <a:pt x="236682" y="34120"/>
                  </a:lnTo>
                  <a:lnTo>
                    <a:pt x="238337" y="33674"/>
                  </a:lnTo>
                  <a:lnTo>
                    <a:pt x="239913" y="33227"/>
                  </a:lnTo>
                  <a:lnTo>
                    <a:pt x="241436" y="32754"/>
                  </a:lnTo>
                  <a:lnTo>
                    <a:pt x="242881" y="32282"/>
                  </a:lnTo>
                  <a:lnTo>
                    <a:pt x="244273" y="31783"/>
                  </a:lnTo>
                  <a:lnTo>
                    <a:pt x="245586" y="31310"/>
                  </a:lnTo>
                  <a:lnTo>
                    <a:pt x="246847" y="30811"/>
                  </a:lnTo>
                  <a:lnTo>
                    <a:pt x="248029" y="30312"/>
                  </a:lnTo>
                  <a:lnTo>
                    <a:pt x="249132" y="29813"/>
                  </a:lnTo>
                  <a:lnTo>
                    <a:pt x="250183" y="29287"/>
                  </a:lnTo>
                  <a:lnTo>
                    <a:pt x="251155" y="28762"/>
                  </a:lnTo>
                  <a:lnTo>
                    <a:pt x="252048" y="28237"/>
                  </a:lnTo>
                  <a:lnTo>
                    <a:pt x="252888" y="27711"/>
                  </a:lnTo>
                  <a:lnTo>
                    <a:pt x="253650" y="27186"/>
                  </a:lnTo>
                  <a:lnTo>
                    <a:pt x="254333" y="26634"/>
                  </a:lnTo>
                  <a:lnTo>
                    <a:pt x="254937" y="26109"/>
                  </a:lnTo>
                  <a:lnTo>
                    <a:pt x="255462" y="25558"/>
                  </a:lnTo>
                  <a:lnTo>
                    <a:pt x="255699" y="25269"/>
                  </a:lnTo>
                  <a:lnTo>
                    <a:pt x="255909" y="25006"/>
                  </a:lnTo>
                  <a:lnTo>
                    <a:pt x="256093" y="24717"/>
                  </a:lnTo>
                  <a:lnTo>
                    <a:pt x="256276" y="24454"/>
                  </a:lnTo>
                  <a:lnTo>
                    <a:pt x="256434" y="24165"/>
                  </a:lnTo>
                  <a:lnTo>
                    <a:pt x="256565" y="23877"/>
                  </a:lnTo>
                  <a:lnTo>
                    <a:pt x="256670" y="23588"/>
                  </a:lnTo>
                  <a:lnTo>
                    <a:pt x="256775" y="23325"/>
                  </a:lnTo>
                  <a:lnTo>
                    <a:pt x="256828" y="23036"/>
                  </a:lnTo>
                  <a:lnTo>
                    <a:pt x="256880" y="22747"/>
                  </a:lnTo>
                  <a:lnTo>
                    <a:pt x="256933" y="22458"/>
                  </a:lnTo>
                  <a:lnTo>
                    <a:pt x="256933" y="22169"/>
                  </a:lnTo>
                  <a:lnTo>
                    <a:pt x="256933" y="21880"/>
                  </a:lnTo>
                  <a:lnTo>
                    <a:pt x="256880" y="21591"/>
                  </a:lnTo>
                  <a:lnTo>
                    <a:pt x="256828" y="21329"/>
                  </a:lnTo>
                  <a:lnTo>
                    <a:pt x="256775" y="21040"/>
                  </a:lnTo>
                  <a:lnTo>
                    <a:pt x="256670" y="20751"/>
                  </a:lnTo>
                  <a:lnTo>
                    <a:pt x="256565" y="20462"/>
                  </a:lnTo>
                  <a:lnTo>
                    <a:pt x="256434" y="20199"/>
                  </a:lnTo>
                  <a:lnTo>
                    <a:pt x="256276" y="19910"/>
                  </a:lnTo>
                  <a:lnTo>
                    <a:pt x="256093" y="19621"/>
                  </a:lnTo>
                  <a:lnTo>
                    <a:pt x="255909" y="19359"/>
                  </a:lnTo>
                  <a:lnTo>
                    <a:pt x="255699" y="19070"/>
                  </a:lnTo>
                  <a:lnTo>
                    <a:pt x="255462" y="18807"/>
                  </a:lnTo>
                  <a:lnTo>
                    <a:pt x="254937" y="18256"/>
                  </a:lnTo>
                  <a:lnTo>
                    <a:pt x="254333" y="17704"/>
                  </a:lnTo>
                  <a:lnTo>
                    <a:pt x="253650" y="17179"/>
                  </a:lnTo>
                  <a:lnTo>
                    <a:pt x="252888" y="16627"/>
                  </a:lnTo>
                  <a:lnTo>
                    <a:pt x="252048" y="16102"/>
                  </a:lnTo>
                  <a:lnTo>
                    <a:pt x="251155" y="15576"/>
                  </a:lnTo>
                  <a:lnTo>
                    <a:pt x="250183" y="15051"/>
                  </a:lnTo>
                  <a:lnTo>
                    <a:pt x="249132" y="14552"/>
                  </a:lnTo>
                  <a:lnTo>
                    <a:pt x="248029" y="14053"/>
                  </a:lnTo>
                  <a:lnTo>
                    <a:pt x="246847" y="13554"/>
                  </a:lnTo>
                  <a:lnTo>
                    <a:pt x="245586" y="13055"/>
                  </a:lnTo>
                  <a:lnTo>
                    <a:pt x="244273" y="12556"/>
                  </a:lnTo>
                  <a:lnTo>
                    <a:pt x="242881" y="12083"/>
                  </a:lnTo>
                  <a:lnTo>
                    <a:pt x="241436" y="11610"/>
                  </a:lnTo>
                  <a:lnTo>
                    <a:pt x="239913" y="11138"/>
                  </a:lnTo>
                  <a:lnTo>
                    <a:pt x="238337" y="10665"/>
                  </a:lnTo>
                  <a:lnTo>
                    <a:pt x="236682" y="10218"/>
                  </a:lnTo>
                  <a:lnTo>
                    <a:pt x="235001" y="9772"/>
                  </a:lnTo>
                  <a:lnTo>
                    <a:pt x="233241" y="9325"/>
                  </a:lnTo>
                  <a:lnTo>
                    <a:pt x="231403" y="8905"/>
                  </a:lnTo>
                  <a:lnTo>
                    <a:pt x="229538" y="8485"/>
                  </a:lnTo>
                  <a:lnTo>
                    <a:pt x="227594" y="8064"/>
                  </a:lnTo>
                  <a:lnTo>
                    <a:pt x="225598" y="7670"/>
                  </a:lnTo>
                  <a:lnTo>
                    <a:pt x="223549" y="7276"/>
                  </a:lnTo>
                  <a:lnTo>
                    <a:pt x="221448" y="6882"/>
                  </a:lnTo>
                  <a:lnTo>
                    <a:pt x="219294" y="6488"/>
                  </a:lnTo>
                  <a:lnTo>
                    <a:pt x="217088" y="6121"/>
                  </a:lnTo>
                  <a:lnTo>
                    <a:pt x="214855" y="5753"/>
                  </a:lnTo>
                  <a:lnTo>
                    <a:pt x="212544" y="5412"/>
                  </a:lnTo>
                  <a:lnTo>
                    <a:pt x="210180" y="5070"/>
                  </a:lnTo>
                  <a:lnTo>
                    <a:pt x="207790" y="4729"/>
                  </a:lnTo>
                  <a:lnTo>
                    <a:pt x="205321" y="4413"/>
                  </a:lnTo>
                  <a:lnTo>
                    <a:pt x="200304" y="3783"/>
                  </a:lnTo>
                  <a:lnTo>
                    <a:pt x="195077" y="3205"/>
                  </a:lnTo>
                  <a:lnTo>
                    <a:pt x="189692" y="2680"/>
                  </a:lnTo>
                  <a:lnTo>
                    <a:pt x="184150" y="2181"/>
                  </a:lnTo>
                  <a:lnTo>
                    <a:pt x="178477" y="1734"/>
                  </a:lnTo>
                  <a:lnTo>
                    <a:pt x="172646" y="1340"/>
                  </a:lnTo>
                  <a:lnTo>
                    <a:pt x="166657" y="999"/>
                  </a:lnTo>
                  <a:lnTo>
                    <a:pt x="160563" y="684"/>
                  </a:lnTo>
                  <a:lnTo>
                    <a:pt x="154365" y="447"/>
                  </a:lnTo>
                  <a:lnTo>
                    <a:pt x="148035" y="263"/>
                  </a:lnTo>
                  <a:lnTo>
                    <a:pt x="141599" y="106"/>
                  </a:lnTo>
                  <a:lnTo>
                    <a:pt x="135086" y="27"/>
                  </a:lnTo>
                  <a:lnTo>
                    <a:pt x="128467" y="1"/>
                  </a:lnTo>
                  <a:close/>
                </a:path>
              </a:pathLst>
            </a:custGeom>
            <a:solidFill>
              <a:srgbClr val="FAD4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1363a957f04_0_31"/>
            <p:cNvSpPr/>
            <p:nvPr/>
          </p:nvSpPr>
          <p:spPr>
            <a:xfrm>
              <a:off x="4811529" y="1166923"/>
              <a:ext cx="3021144" cy="3208285"/>
            </a:xfrm>
            <a:custGeom>
              <a:rect b="b" l="l" r="r" t="t"/>
              <a:pathLst>
                <a:path extrusionOk="0" h="195866" w="184441">
                  <a:moveTo>
                    <a:pt x="24533" y="64877"/>
                  </a:moveTo>
                  <a:lnTo>
                    <a:pt x="24638" y="65507"/>
                  </a:lnTo>
                  <a:lnTo>
                    <a:pt x="24507" y="65507"/>
                  </a:lnTo>
                  <a:lnTo>
                    <a:pt x="24376" y="65560"/>
                  </a:lnTo>
                  <a:lnTo>
                    <a:pt x="24349" y="65612"/>
                  </a:lnTo>
                  <a:lnTo>
                    <a:pt x="24323" y="65665"/>
                  </a:lnTo>
                  <a:lnTo>
                    <a:pt x="24323" y="65717"/>
                  </a:lnTo>
                  <a:lnTo>
                    <a:pt x="24323" y="65796"/>
                  </a:lnTo>
                  <a:lnTo>
                    <a:pt x="24743" y="66952"/>
                  </a:lnTo>
                  <a:lnTo>
                    <a:pt x="25216" y="68055"/>
                  </a:lnTo>
                  <a:lnTo>
                    <a:pt x="25715" y="69132"/>
                  </a:lnTo>
                  <a:lnTo>
                    <a:pt x="26241" y="70183"/>
                  </a:lnTo>
                  <a:lnTo>
                    <a:pt x="25820" y="70130"/>
                  </a:lnTo>
                  <a:lnTo>
                    <a:pt x="25400" y="70104"/>
                  </a:lnTo>
                  <a:lnTo>
                    <a:pt x="24980" y="70104"/>
                  </a:lnTo>
                  <a:lnTo>
                    <a:pt x="24533" y="70130"/>
                  </a:lnTo>
                  <a:lnTo>
                    <a:pt x="24113" y="70183"/>
                  </a:lnTo>
                  <a:lnTo>
                    <a:pt x="23693" y="70288"/>
                  </a:lnTo>
                  <a:lnTo>
                    <a:pt x="23299" y="70393"/>
                  </a:lnTo>
                  <a:lnTo>
                    <a:pt x="22879" y="70550"/>
                  </a:lnTo>
                  <a:lnTo>
                    <a:pt x="22485" y="70708"/>
                  </a:lnTo>
                  <a:lnTo>
                    <a:pt x="22117" y="70918"/>
                  </a:lnTo>
                  <a:lnTo>
                    <a:pt x="21749" y="71128"/>
                  </a:lnTo>
                  <a:lnTo>
                    <a:pt x="21408" y="71391"/>
                  </a:lnTo>
                  <a:lnTo>
                    <a:pt x="21092" y="71680"/>
                  </a:lnTo>
                  <a:lnTo>
                    <a:pt x="20804" y="71969"/>
                  </a:lnTo>
                  <a:lnTo>
                    <a:pt x="20515" y="72284"/>
                  </a:lnTo>
                  <a:lnTo>
                    <a:pt x="20278" y="72652"/>
                  </a:lnTo>
                  <a:lnTo>
                    <a:pt x="20226" y="72074"/>
                  </a:lnTo>
                  <a:lnTo>
                    <a:pt x="20199" y="71522"/>
                  </a:lnTo>
                  <a:lnTo>
                    <a:pt x="20226" y="70971"/>
                  </a:lnTo>
                  <a:lnTo>
                    <a:pt x="20304" y="70419"/>
                  </a:lnTo>
                  <a:lnTo>
                    <a:pt x="20383" y="69868"/>
                  </a:lnTo>
                  <a:lnTo>
                    <a:pt x="20541" y="69342"/>
                  </a:lnTo>
                  <a:lnTo>
                    <a:pt x="20725" y="68817"/>
                  </a:lnTo>
                  <a:lnTo>
                    <a:pt x="20961" y="68318"/>
                  </a:lnTo>
                  <a:lnTo>
                    <a:pt x="21224" y="67819"/>
                  </a:lnTo>
                  <a:lnTo>
                    <a:pt x="21565" y="67346"/>
                  </a:lnTo>
                  <a:lnTo>
                    <a:pt x="21933" y="66873"/>
                  </a:lnTo>
                  <a:lnTo>
                    <a:pt x="22353" y="66427"/>
                  </a:lnTo>
                  <a:lnTo>
                    <a:pt x="22800" y="66006"/>
                  </a:lnTo>
                  <a:lnTo>
                    <a:pt x="23325" y="65612"/>
                  </a:lnTo>
                  <a:lnTo>
                    <a:pt x="23903" y="65245"/>
                  </a:lnTo>
                  <a:lnTo>
                    <a:pt x="24533" y="64877"/>
                  </a:lnTo>
                  <a:close/>
                  <a:moveTo>
                    <a:pt x="15235" y="71969"/>
                  </a:moveTo>
                  <a:lnTo>
                    <a:pt x="15682" y="72048"/>
                  </a:lnTo>
                  <a:lnTo>
                    <a:pt x="16102" y="72153"/>
                  </a:lnTo>
                  <a:lnTo>
                    <a:pt x="16522" y="72310"/>
                  </a:lnTo>
                  <a:lnTo>
                    <a:pt x="16942" y="72494"/>
                  </a:lnTo>
                  <a:lnTo>
                    <a:pt x="17048" y="72547"/>
                  </a:lnTo>
                  <a:lnTo>
                    <a:pt x="17179" y="72547"/>
                  </a:lnTo>
                  <a:lnTo>
                    <a:pt x="17258" y="72520"/>
                  </a:lnTo>
                  <a:lnTo>
                    <a:pt x="17363" y="72468"/>
                  </a:lnTo>
                  <a:lnTo>
                    <a:pt x="17363" y="72914"/>
                  </a:lnTo>
                  <a:lnTo>
                    <a:pt x="17389" y="73361"/>
                  </a:lnTo>
                  <a:lnTo>
                    <a:pt x="17441" y="73807"/>
                  </a:lnTo>
                  <a:lnTo>
                    <a:pt x="17468" y="74727"/>
                  </a:lnTo>
                  <a:lnTo>
                    <a:pt x="17520" y="75620"/>
                  </a:lnTo>
                  <a:lnTo>
                    <a:pt x="17625" y="76513"/>
                  </a:lnTo>
                  <a:lnTo>
                    <a:pt x="17757" y="77380"/>
                  </a:lnTo>
                  <a:lnTo>
                    <a:pt x="17941" y="78246"/>
                  </a:lnTo>
                  <a:lnTo>
                    <a:pt x="18151" y="79087"/>
                  </a:lnTo>
                  <a:lnTo>
                    <a:pt x="18413" y="79927"/>
                  </a:lnTo>
                  <a:lnTo>
                    <a:pt x="18676" y="80768"/>
                  </a:lnTo>
                  <a:lnTo>
                    <a:pt x="18019" y="81083"/>
                  </a:lnTo>
                  <a:lnTo>
                    <a:pt x="17363" y="81425"/>
                  </a:lnTo>
                  <a:lnTo>
                    <a:pt x="16732" y="81766"/>
                  </a:lnTo>
                  <a:lnTo>
                    <a:pt x="16102" y="82134"/>
                  </a:lnTo>
                  <a:lnTo>
                    <a:pt x="15472" y="82528"/>
                  </a:lnTo>
                  <a:lnTo>
                    <a:pt x="14867" y="82922"/>
                  </a:lnTo>
                  <a:lnTo>
                    <a:pt x="14263" y="83342"/>
                  </a:lnTo>
                  <a:lnTo>
                    <a:pt x="13659" y="83762"/>
                  </a:lnTo>
                  <a:lnTo>
                    <a:pt x="13055" y="84209"/>
                  </a:lnTo>
                  <a:lnTo>
                    <a:pt x="12477" y="84655"/>
                  </a:lnTo>
                  <a:lnTo>
                    <a:pt x="11926" y="85102"/>
                  </a:lnTo>
                  <a:lnTo>
                    <a:pt x="11374" y="85601"/>
                  </a:lnTo>
                  <a:lnTo>
                    <a:pt x="10271" y="86573"/>
                  </a:lnTo>
                  <a:lnTo>
                    <a:pt x="9220" y="87623"/>
                  </a:lnTo>
                  <a:lnTo>
                    <a:pt x="9010" y="87545"/>
                  </a:lnTo>
                  <a:lnTo>
                    <a:pt x="8826" y="87466"/>
                  </a:lnTo>
                  <a:lnTo>
                    <a:pt x="8642" y="87361"/>
                  </a:lnTo>
                  <a:lnTo>
                    <a:pt x="8485" y="87229"/>
                  </a:lnTo>
                  <a:lnTo>
                    <a:pt x="8327" y="87098"/>
                  </a:lnTo>
                  <a:lnTo>
                    <a:pt x="8222" y="86940"/>
                  </a:lnTo>
                  <a:lnTo>
                    <a:pt x="8091" y="86783"/>
                  </a:lnTo>
                  <a:lnTo>
                    <a:pt x="8012" y="86625"/>
                  </a:lnTo>
                  <a:lnTo>
                    <a:pt x="7933" y="86441"/>
                  </a:lnTo>
                  <a:lnTo>
                    <a:pt x="7881" y="86231"/>
                  </a:lnTo>
                  <a:lnTo>
                    <a:pt x="7854" y="86047"/>
                  </a:lnTo>
                  <a:lnTo>
                    <a:pt x="7854" y="85837"/>
                  </a:lnTo>
                  <a:lnTo>
                    <a:pt x="7854" y="85627"/>
                  </a:lnTo>
                  <a:lnTo>
                    <a:pt x="7881" y="85417"/>
                  </a:lnTo>
                  <a:lnTo>
                    <a:pt x="7933" y="85207"/>
                  </a:lnTo>
                  <a:lnTo>
                    <a:pt x="7986" y="84997"/>
                  </a:lnTo>
                  <a:lnTo>
                    <a:pt x="8091" y="84734"/>
                  </a:lnTo>
                  <a:lnTo>
                    <a:pt x="8248" y="84471"/>
                  </a:lnTo>
                  <a:lnTo>
                    <a:pt x="8406" y="84209"/>
                  </a:lnTo>
                  <a:lnTo>
                    <a:pt x="8590" y="83972"/>
                  </a:lnTo>
                  <a:lnTo>
                    <a:pt x="8774" y="83762"/>
                  </a:lnTo>
                  <a:lnTo>
                    <a:pt x="8984" y="83552"/>
                  </a:lnTo>
                  <a:lnTo>
                    <a:pt x="9430" y="83132"/>
                  </a:lnTo>
                  <a:lnTo>
                    <a:pt x="9641" y="83184"/>
                  </a:lnTo>
                  <a:lnTo>
                    <a:pt x="9851" y="83237"/>
                  </a:lnTo>
                  <a:lnTo>
                    <a:pt x="9982" y="83237"/>
                  </a:lnTo>
                  <a:lnTo>
                    <a:pt x="10113" y="83184"/>
                  </a:lnTo>
                  <a:lnTo>
                    <a:pt x="10218" y="83106"/>
                  </a:lnTo>
                  <a:lnTo>
                    <a:pt x="10297" y="83001"/>
                  </a:lnTo>
                  <a:lnTo>
                    <a:pt x="10350" y="82869"/>
                  </a:lnTo>
                  <a:lnTo>
                    <a:pt x="10323" y="82764"/>
                  </a:lnTo>
                  <a:lnTo>
                    <a:pt x="10271" y="82659"/>
                  </a:lnTo>
                  <a:lnTo>
                    <a:pt x="10218" y="82607"/>
                  </a:lnTo>
                  <a:lnTo>
                    <a:pt x="10140" y="82554"/>
                  </a:lnTo>
                  <a:lnTo>
                    <a:pt x="10087" y="82528"/>
                  </a:lnTo>
                  <a:lnTo>
                    <a:pt x="10087" y="82475"/>
                  </a:lnTo>
                  <a:lnTo>
                    <a:pt x="10087" y="82423"/>
                  </a:lnTo>
                  <a:lnTo>
                    <a:pt x="10008" y="82344"/>
                  </a:lnTo>
                  <a:lnTo>
                    <a:pt x="9929" y="82291"/>
                  </a:lnTo>
                  <a:lnTo>
                    <a:pt x="9798" y="82291"/>
                  </a:lnTo>
                  <a:lnTo>
                    <a:pt x="9719" y="82344"/>
                  </a:lnTo>
                  <a:lnTo>
                    <a:pt x="9430" y="82160"/>
                  </a:lnTo>
                  <a:lnTo>
                    <a:pt x="9168" y="81976"/>
                  </a:lnTo>
                  <a:lnTo>
                    <a:pt x="8931" y="81766"/>
                  </a:lnTo>
                  <a:lnTo>
                    <a:pt x="8721" y="81530"/>
                  </a:lnTo>
                  <a:lnTo>
                    <a:pt x="8537" y="81293"/>
                  </a:lnTo>
                  <a:lnTo>
                    <a:pt x="8380" y="81031"/>
                  </a:lnTo>
                  <a:lnTo>
                    <a:pt x="8222" y="80742"/>
                  </a:lnTo>
                  <a:lnTo>
                    <a:pt x="8117" y="80479"/>
                  </a:lnTo>
                  <a:lnTo>
                    <a:pt x="8038" y="80190"/>
                  </a:lnTo>
                  <a:lnTo>
                    <a:pt x="7986" y="79875"/>
                  </a:lnTo>
                  <a:lnTo>
                    <a:pt x="7986" y="79586"/>
                  </a:lnTo>
                  <a:lnTo>
                    <a:pt x="7986" y="79271"/>
                  </a:lnTo>
                  <a:lnTo>
                    <a:pt x="8038" y="78956"/>
                  </a:lnTo>
                  <a:lnTo>
                    <a:pt x="8143" y="78614"/>
                  </a:lnTo>
                  <a:lnTo>
                    <a:pt x="8248" y="78299"/>
                  </a:lnTo>
                  <a:lnTo>
                    <a:pt x="8406" y="77984"/>
                  </a:lnTo>
                  <a:lnTo>
                    <a:pt x="8590" y="77695"/>
                  </a:lnTo>
                  <a:lnTo>
                    <a:pt x="8800" y="77432"/>
                  </a:lnTo>
                  <a:lnTo>
                    <a:pt x="9010" y="77196"/>
                  </a:lnTo>
                  <a:lnTo>
                    <a:pt x="9220" y="76986"/>
                  </a:lnTo>
                  <a:lnTo>
                    <a:pt x="9457" y="76802"/>
                  </a:lnTo>
                  <a:lnTo>
                    <a:pt x="9719" y="76644"/>
                  </a:lnTo>
                  <a:lnTo>
                    <a:pt x="9956" y="76487"/>
                  </a:lnTo>
                  <a:lnTo>
                    <a:pt x="10218" y="76381"/>
                  </a:lnTo>
                  <a:lnTo>
                    <a:pt x="10507" y="76276"/>
                  </a:lnTo>
                  <a:lnTo>
                    <a:pt x="10770" y="76198"/>
                  </a:lnTo>
                  <a:lnTo>
                    <a:pt x="11374" y="76066"/>
                  </a:lnTo>
                  <a:lnTo>
                    <a:pt x="11978" y="75987"/>
                  </a:lnTo>
                  <a:lnTo>
                    <a:pt x="12582" y="75935"/>
                  </a:lnTo>
                  <a:lnTo>
                    <a:pt x="12766" y="76066"/>
                  </a:lnTo>
                  <a:lnTo>
                    <a:pt x="12950" y="76171"/>
                  </a:lnTo>
                  <a:lnTo>
                    <a:pt x="13134" y="76224"/>
                  </a:lnTo>
                  <a:lnTo>
                    <a:pt x="13344" y="76276"/>
                  </a:lnTo>
                  <a:lnTo>
                    <a:pt x="13528" y="76276"/>
                  </a:lnTo>
                  <a:lnTo>
                    <a:pt x="13738" y="76224"/>
                  </a:lnTo>
                  <a:lnTo>
                    <a:pt x="13922" y="76145"/>
                  </a:lnTo>
                  <a:lnTo>
                    <a:pt x="14106" y="76014"/>
                  </a:lnTo>
                  <a:lnTo>
                    <a:pt x="14185" y="75909"/>
                  </a:lnTo>
                  <a:lnTo>
                    <a:pt x="14211" y="75804"/>
                  </a:lnTo>
                  <a:lnTo>
                    <a:pt x="14185" y="75699"/>
                  </a:lnTo>
                  <a:lnTo>
                    <a:pt x="14158" y="75593"/>
                  </a:lnTo>
                  <a:lnTo>
                    <a:pt x="14079" y="75515"/>
                  </a:lnTo>
                  <a:lnTo>
                    <a:pt x="14001" y="75436"/>
                  </a:lnTo>
                  <a:lnTo>
                    <a:pt x="13896" y="75410"/>
                  </a:lnTo>
                  <a:lnTo>
                    <a:pt x="13764" y="75436"/>
                  </a:lnTo>
                  <a:lnTo>
                    <a:pt x="13475" y="75436"/>
                  </a:lnTo>
                  <a:lnTo>
                    <a:pt x="13318" y="75383"/>
                  </a:lnTo>
                  <a:lnTo>
                    <a:pt x="13160" y="75305"/>
                  </a:lnTo>
                  <a:lnTo>
                    <a:pt x="13029" y="75200"/>
                  </a:lnTo>
                  <a:lnTo>
                    <a:pt x="12897" y="75094"/>
                  </a:lnTo>
                  <a:lnTo>
                    <a:pt x="12792" y="74989"/>
                  </a:lnTo>
                  <a:lnTo>
                    <a:pt x="12714" y="74858"/>
                  </a:lnTo>
                  <a:lnTo>
                    <a:pt x="12609" y="74674"/>
                  </a:lnTo>
                  <a:lnTo>
                    <a:pt x="12556" y="74464"/>
                  </a:lnTo>
                  <a:lnTo>
                    <a:pt x="12504" y="74228"/>
                  </a:lnTo>
                  <a:lnTo>
                    <a:pt x="12477" y="74018"/>
                  </a:lnTo>
                  <a:lnTo>
                    <a:pt x="12504" y="73781"/>
                  </a:lnTo>
                  <a:lnTo>
                    <a:pt x="12556" y="73518"/>
                  </a:lnTo>
                  <a:lnTo>
                    <a:pt x="12661" y="73282"/>
                  </a:lnTo>
                  <a:lnTo>
                    <a:pt x="12792" y="73072"/>
                  </a:lnTo>
                  <a:lnTo>
                    <a:pt x="12924" y="72862"/>
                  </a:lnTo>
                  <a:lnTo>
                    <a:pt x="13108" y="72678"/>
                  </a:lnTo>
                  <a:lnTo>
                    <a:pt x="13291" y="72520"/>
                  </a:lnTo>
                  <a:lnTo>
                    <a:pt x="13502" y="72363"/>
                  </a:lnTo>
                  <a:lnTo>
                    <a:pt x="13712" y="72258"/>
                  </a:lnTo>
                  <a:lnTo>
                    <a:pt x="13922" y="72153"/>
                  </a:lnTo>
                  <a:lnTo>
                    <a:pt x="14132" y="72074"/>
                  </a:lnTo>
                  <a:lnTo>
                    <a:pt x="14342" y="72021"/>
                  </a:lnTo>
                  <a:lnTo>
                    <a:pt x="14579" y="71995"/>
                  </a:lnTo>
                  <a:lnTo>
                    <a:pt x="14789" y="71969"/>
                  </a:lnTo>
                  <a:close/>
                  <a:moveTo>
                    <a:pt x="169731" y="65323"/>
                  </a:moveTo>
                  <a:lnTo>
                    <a:pt x="170099" y="65665"/>
                  </a:lnTo>
                  <a:lnTo>
                    <a:pt x="170467" y="66033"/>
                  </a:lnTo>
                  <a:lnTo>
                    <a:pt x="170808" y="66374"/>
                  </a:lnTo>
                  <a:lnTo>
                    <a:pt x="171123" y="66742"/>
                  </a:lnTo>
                  <a:lnTo>
                    <a:pt x="171438" y="67110"/>
                  </a:lnTo>
                  <a:lnTo>
                    <a:pt x="171701" y="67477"/>
                  </a:lnTo>
                  <a:lnTo>
                    <a:pt x="171964" y="67845"/>
                  </a:lnTo>
                  <a:lnTo>
                    <a:pt x="172226" y="68213"/>
                  </a:lnTo>
                  <a:lnTo>
                    <a:pt x="172437" y="68607"/>
                  </a:lnTo>
                  <a:lnTo>
                    <a:pt x="172647" y="69001"/>
                  </a:lnTo>
                  <a:lnTo>
                    <a:pt x="172831" y="69368"/>
                  </a:lnTo>
                  <a:lnTo>
                    <a:pt x="173014" y="69762"/>
                  </a:lnTo>
                  <a:lnTo>
                    <a:pt x="173146" y="70156"/>
                  </a:lnTo>
                  <a:lnTo>
                    <a:pt x="173277" y="70550"/>
                  </a:lnTo>
                  <a:lnTo>
                    <a:pt x="173408" y="70944"/>
                  </a:lnTo>
                  <a:lnTo>
                    <a:pt x="173513" y="71338"/>
                  </a:lnTo>
                  <a:lnTo>
                    <a:pt x="173592" y="71732"/>
                  </a:lnTo>
                  <a:lnTo>
                    <a:pt x="173671" y="72126"/>
                  </a:lnTo>
                  <a:lnTo>
                    <a:pt x="173697" y="72520"/>
                  </a:lnTo>
                  <a:lnTo>
                    <a:pt x="173750" y="72941"/>
                  </a:lnTo>
                  <a:lnTo>
                    <a:pt x="173776" y="73729"/>
                  </a:lnTo>
                  <a:lnTo>
                    <a:pt x="173750" y="74543"/>
                  </a:lnTo>
                  <a:lnTo>
                    <a:pt x="173645" y="75331"/>
                  </a:lnTo>
                  <a:lnTo>
                    <a:pt x="173513" y="76145"/>
                  </a:lnTo>
                  <a:lnTo>
                    <a:pt x="173303" y="76933"/>
                  </a:lnTo>
                  <a:lnTo>
                    <a:pt x="173041" y="77721"/>
                  </a:lnTo>
                  <a:lnTo>
                    <a:pt x="172752" y="78509"/>
                  </a:lnTo>
                  <a:lnTo>
                    <a:pt x="172410" y="79271"/>
                  </a:lnTo>
                  <a:lnTo>
                    <a:pt x="172016" y="80032"/>
                  </a:lnTo>
                  <a:lnTo>
                    <a:pt x="171596" y="80768"/>
                  </a:lnTo>
                  <a:lnTo>
                    <a:pt x="171123" y="81503"/>
                  </a:lnTo>
                  <a:lnTo>
                    <a:pt x="170624" y="82213"/>
                  </a:lnTo>
                  <a:lnTo>
                    <a:pt x="170073" y="82922"/>
                  </a:lnTo>
                  <a:lnTo>
                    <a:pt x="169495" y="83578"/>
                  </a:lnTo>
                  <a:lnTo>
                    <a:pt x="168891" y="84235"/>
                  </a:lnTo>
                  <a:lnTo>
                    <a:pt x="168260" y="84865"/>
                  </a:lnTo>
                  <a:lnTo>
                    <a:pt x="167577" y="85470"/>
                  </a:lnTo>
                  <a:lnTo>
                    <a:pt x="166894" y="86047"/>
                  </a:lnTo>
                  <a:lnTo>
                    <a:pt x="166185" y="86599"/>
                  </a:lnTo>
                  <a:lnTo>
                    <a:pt x="165476" y="87098"/>
                  </a:lnTo>
                  <a:lnTo>
                    <a:pt x="164714" y="87597"/>
                  </a:lnTo>
                  <a:lnTo>
                    <a:pt x="163953" y="88044"/>
                  </a:lnTo>
                  <a:lnTo>
                    <a:pt x="163165" y="88438"/>
                  </a:lnTo>
                  <a:lnTo>
                    <a:pt x="162350" y="88805"/>
                  </a:lnTo>
                  <a:lnTo>
                    <a:pt x="161510" y="89147"/>
                  </a:lnTo>
                  <a:lnTo>
                    <a:pt x="160643" y="89409"/>
                  </a:lnTo>
                  <a:lnTo>
                    <a:pt x="159750" y="89672"/>
                  </a:lnTo>
                  <a:lnTo>
                    <a:pt x="158857" y="89882"/>
                  </a:lnTo>
                  <a:lnTo>
                    <a:pt x="157964" y="90040"/>
                  </a:lnTo>
                  <a:lnTo>
                    <a:pt x="157045" y="90197"/>
                  </a:lnTo>
                  <a:lnTo>
                    <a:pt x="156125" y="90329"/>
                  </a:lnTo>
                  <a:lnTo>
                    <a:pt x="155206" y="90408"/>
                  </a:lnTo>
                  <a:lnTo>
                    <a:pt x="154287" y="90513"/>
                  </a:lnTo>
                  <a:lnTo>
                    <a:pt x="153368" y="90565"/>
                  </a:lnTo>
                  <a:lnTo>
                    <a:pt x="151529" y="90670"/>
                  </a:lnTo>
                  <a:lnTo>
                    <a:pt x="149743" y="90723"/>
                  </a:lnTo>
                  <a:lnTo>
                    <a:pt x="148876" y="90749"/>
                  </a:lnTo>
                  <a:lnTo>
                    <a:pt x="147142" y="90749"/>
                  </a:lnTo>
                  <a:lnTo>
                    <a:pt x="146302" y="90723"/>
                  </a:lnTo>
                  <a:lnTo>
                    <a:pt x="145435" y="90670"/>
                  </a:lnTo>
                  <a:lnTo>
                    <a:pt x="144595" y="90618"/>
                  </a:lnTo>
                  <a:lnTo>
                    <a:pt x="143754" y="90539"/>
                  </a:lnTo>
                  <a:lnTo>
                    <a:pt x="142887" y="90434"/>
                  </a:lnTo>
                  <a:lnTo>
                    <a:pt x="142047" y="90302"/>
                  </a:lnTo>
                  <a:lnTo>
                    <a:pt x="141206" y="90171"/>
                  </a:lnTo>
                  <a:lnTo>
                    <a:pt x="140366" y="90014"/>
                  </a:lnTo>
                  <a:lnTo>
                    <a:pt x="139525" y="89856"/>
                  </a:lnTo>
                  <a:lnTo>
                    <a:pt x="138711" y="89672"/>
                  </a:lnTo>
                  <a:lnTo>
                    <a:pt x="137871" y="89462"/>
                  </a:lnTo>
                  <a:lnTo>
                    <a:pt x="137030" y="89226"/>
                  </a:lnTo>
                  <a:lnTo>
                    <a:pt x="136216" y="88963"/>
                  </a:lnTo>
                  <a:lnTo>
                    <a:pt x="138160" y="88543"/>
                  </a:lnTo>
                  <a:lnTo>
                    <a:pt x="140103" y="88070"/>
                  </a:lnTo>
                  <a:lnTo>
                    <a:pt x="142047" y="87571"/>
                  </a:lnTo>
                  <a:lnTo>
                    <a:pt x="143938" y="86993"/>
                  </a:lnTo>
                  <a:lnTo>
                    <a:pt x="145829" y="86389"/>
                  </a:lnTo>
                  <a:lnTo>
                    <a:pt x="146775" y="86047"/>
                  </a:lnTo>
                  <a:lnTo>
                    <a:pt x="147694" y="85706"/>
                  </a:lnTo>
                  <a:lnTo>
                    <a:pt x="148640" y="85338"/>
                  </a:lnTo>
                  <a:lnTo>
                    <a:pt x="149559" y="84970"/>
                  </a:lnTo>
                  <a:lnTo>
                    <a:pt x="150452" y="84550"/>
                  </a:lnTo>
                  <a:lnTo>
                    <a:pt x="151371" y="84156"/>
                  </a:lnTo>
                  <a:lnTo>
                    <a:pt x="152133" y="83788"/>
                  </a:lnTo>
                  <a:lnTo>
                    <a:pt x="152895" y="83394"/>
                  </a:lnTo>
                  <a:lnTo>
                    <a:pt x="153630" y="83001"/>
                  </a:lnTo>
                  <a:lnTo>
                    <a:pt x="154366" y="82580"/>
                  </a:lnTo>
                  <a:lnTo>
                    <a:pt x="155101" y="82160"/>
                  </a:lnTo>
                  <a:lnTo>
                    <a:pt x="155837" y="81713"/>
                  </a:lnTo>
                  <a:lnTo>
                    <a:pt x="156546" y="81241"/>
                  </a:lnTo>
                  <a:lnTo>
                    <a:pt x="157255" y="80768"/>
                  </a:lnTo>
                  <a:lnTo>
                    <a:pt x="157964" y="80295"/>
                  </a:lnTo>
                  <a:lnTo>
                    <a:pt x="158647" y="79796"/>
                  </a:lnTo>
                  <a:lnTo>
                    <a:pt x="159304" y="79271"/>
                  </a:lnTo>
                  <a:lnTo>
                    <a:pt x="159960" y="78745"/>
                  </a:lnTo>
                  <a:lnTo>
                    <a:pt x="160617" y="78194"/>
                  </a:lnTo>
                  <a:lnTo>
                    <a:pt x="161247" y="77642"/>
                  </a:lnTo>
                  <a:lnTo>
                    <a:pt x="161851" y="77064"/>
                  </a:lnTo>
                  <a:lnTo>
                    <a:pt x="162456" y="76487"/>
                  </a:lnTo>
                  <a:lnTo>
                    <a:pt x="163060" y="75882"/>
                  </a:lnTo>
                  <a:lnTo>
                    <a:pt x="163637" y="75252"/>
                  </a:lnTo>
                  <a:lnTo>
                    <a:pt x="164189" y="74648"/>
                  </a:lnTo>
                  <a:lnTo>
                    <a:pt x="164741" y="73991"/>
                  </a:lnTo>
                  <a:lnTo>
                    <a:pt x="165240" y="73335"/>
                  </a:lnTo>
                  <a:lnTo>
                    <a:pt x="165765" y="72678"/>
                  </a:lnTo>
                  <a:lnTo>
                    <a:pt x="166238" y="71995"/>
                  </a:lnTo>
                  <a:lnTo>
                    <a:pt x="166711" y="71312"/>
                  </a:lnTo>
                  <a:lnTo>
                    <a:pt x="167157" y="70603"/>
                  </a:lnTo>
                  <a:lnTo>
                    <a:pt x="167604" y="69894"/>
                  </a:lnTo>
                  <a:lnTo>
                    <a:pt x="167998" y="69158"/>
                  </a:lnTo>
                  <a:lnTo>
                    <a:pt x="168392" y="68423"/>
                  </a:lnTo>
                  <a:lnTo>
                    <a:pt x="168759" y="67661"/>
                  </a:lnTo>
                  <a:lnTo>
                    <a:pt x="169101" y="66899"/>
                  </a:lnTo>
                  <a:lnTo>
                    <a:pt x="169442" y="66111"/>
                  </a:lnTo>
                  <a:lnTo>
                    <a:pt x="169731" y="65323"/>
                  </a:lnTo>
                  <a:close/>
                  <a:moveTo>
                    <a:pt x="21014" y="85338"/>
                  </a:moveTo>
                  <a:lnTo>
                    <a:pt x="21381" y="85916"/>
                  </a:lnTo>
                  <a:lnTo>
                    <a:pt x="21775" y="86441"/>
                  </a:lnTo>
                  <a:lnTo>
                    <a:pt x="22616" y="87518"/>
                  </a:lnTo>
                  <a:lnTo>
                    <a:pt x="22196" y="87518"/>
                  </a:lnTo>
                  <a:lnTo>
                    <a:pt x="21749" y="87545"/>
                  </a:lnTo>
                  <a:lnTo>
                    <a:pt x="21224" y="87623"/>
                  </a:lnTo>
                  <a:lnTo>
                    <a:pt x="20698" y="87702"/>
                  </a:lnTo>
                  <a:lnTo>
                    <a:pt x="20147" y="87833"/>
                  </a:lnTo>
                  <a:lnTo>
                    <a:pt x="19622" y="87991"/>
                  </a:lnTo>
                  <a:lnTo>
                    <a:pt x="19070" y="88175"/>
                  </a:lnTo>
                  <a:lnTo>
                    <a:pt x="18571" y="88385"/>
                  </a:lnTo>
                  <a:lnTo>
                    <a:pt x="18072" y="88621"/>
                  </a:lnTo>
                  <a:lnTo>
                    <a:pt x="17652" y="88910"/>
                  </a:lnTo>
                  <a:lnTo>
                    <a:pt x="17468" y="89042"/>
                  </a:lnTo>
                  <a:lnTo>
                    <a:pt x="17284" y="89199"/>
                  </a:lnTo>
                  <a:lnTo>
                    <a:pt x="17126" y="89357"/>
                  </a:lnTo>
                  <a:lnTo>
                    <a:pt x="16995" y="89541"/>
                  </a:lnTo>
                  <a:lnTo>
                    <a:pt x="16890" y="89725"/>
                  </a:lnTo>
                  <a:lnTo>
                    <a:pt x="16785" y="89882"/>
                  </a:lnTo>
                  <a:lnTo>
                    <a:pt x="16732" y="90092"/>
                  </a:lnTo>
                  <a:lnTo>
                    <a:pt x="16706" y="90276"/>
                  </a:lnTo>
                  <a:lnTo>
                    <a:pt x="16680" y="90486"/>
                  </a:lnTo>
                  <a:lnTo>
                    <a:pt x="16706" y="90696"/>
                  </a:lnTo>
                  <a:lnTo>
                    <a:pt x="16759" y="90907"/>
                  </a:lnTo>
                  <a:lnTo>
                    <a:pt x="16837" y="91117"/>
                  </a:lnTo>
                  <a:lnTo>
                    <a:pt x="16522" y="90880"/>
                  </a:lnTo>
                  <a:lnTo>
                    <a:pt x="16391" y="90749"/>
                  </a:lnTo>
                  <a:lnTo>
                    <a:pt x="16233" y="90591"/>
                  </a:lnTo>
                  <a:lnTo>
                    <a:pt x="16023" y="90329"/>
                  </a:lnTo>
                  <a:lnTo>
                    <a:pt x="15866" y="90040"/>
                  </a:lnTo>
                  <a:lnTo>
                    <a:pt x="15734" y="89751"/>
                  </a:lnTo>
                  <a:lnTo>
                    <a:pt x="15682" y="89462"/>
                  </a:lnTo>
                  <a:lnTo>
                    <a:pt x="15655" y="89147"/>
                  </a:lnTo>
                  <a:lnTo>
                    <a:pt x="15655" y="88858"/>
                  </a:lnTo>
                  <a:lnTo>
                    <a:pt x="15708" y="88569"/>
                  </a:lnTo>
                  <a:lnTo>
                    <a:pt x="15813" y="88280"/>
                  </a:lnTo>
                  <a:lnTo>
                    <a:pt x="15918" y="87991"/>
                  </a:lnTo>
                  <a:lnTo>
                    <a:pt x="16076" y="87728"/>
                  </a:lnTo>
                  <a:lnTo>
                    <a:pt x="16260" y="87466"/>
                  </a:lnTo>
                  <a:lnTo>
                    <a:pt x="16470" y="87229"/>
                  </a:lnTo>
                  <a:lnTo>
                    <a:pt x="16680" y="86993"/>
                  </a:lnTo>
                  <a:lnTo>
                    <a:pt x="16916" y="86783"/>
                  </a:lnTo>
                  <a:lnTo>
                    <a:pt x="17179" y="86573"/>
                  </a:lnTo>
                  <a:lnTo>
                    <a:pt x="17468" y="86415"/>
                  </a:lnTo>
                  <a:lnTo>
                    <a:pt x="17888" y="86205"/>
                  </a:lnTo>
                  <a:lnTo>
                    <a:pt x="18308" y="86021"/>
                  </a:lnTo>
                  <a:lnTo>
                    <a:pt x="18755" y="85863"/>
                  </a:lnTo>
                  <a:lnTo>
                    <a:pt x="19201" y="85758"/>
                  </a:lnTo>
                  <a:lnTo>
                    <a:pt x="20094" y="85548"/>
                  </a:lnTo>
                  <a:lnTo>
                    <a:pt x="21014" y="85338"/>
                  </a:lnTo>
                  <a:close/>
                  <a:moveTo>
                    <a:pt x="178688" y="82501"/>
                  </a:moveTo>
                  <a:lnTo>
                    <a:pt x="179239" y="82554"/>
                  </a:lnTo>
                  <a:lnTo>
                    <a:pt x="179844" y="82633"/>
                  </a:lnTo>
                  <a:lnTo>
                    <a:pt x="180421" y="82764"/>
                  </a:lnTo>
                  <a:lnTo>
                    <a:pt x="180710" y="82843"/>
                  </a:lnTo>
                  <a:lnTo>
                    <a:pt x="180973" y="82922"/>
                  </a:lnTo>
                  <a:lnTo>
                    <a:pt x="181236" y="83053"/>
                  </a:lnTo>
                  <a:lnTo>
                    <a:pt x="181472" y="83184"/>
                  </a:lnTo>
                  <a:lnTo>
                    <a:pt x="181682" y="83342"/>
                  </a:lnTo>
                  <a:lnTo>
                    <a:pt x="181866" y="83526"/>
                  </a:lnTo>
                  <a:lnTo>
                    <a:pt x="182024" y="83736"/>
                  </a:lnTo>
                  <a:lnTo>
                    <a:pt x="182155" y="83999"/>
                  </a:lnTo>
                  <a:lnTo>
                    <a:pt x="182234" y="84261"/>
                  </a:lnTo>
                  <a:lnTo>
                    <a:pt x="182260" y="84576"/>
                  </a:lnTo>
                  <a:lnTo>
                    <a:pt x="182260" y="84813"/>
                  </a:lnTo>
                  <a:lnTo>
                    <a:pt x="182234" y="85049"/>
                  </a:lnTo>
                  <a:lnTo>
                    <a:pt x="182155" y="85259"/>
                  </a:lnTo>
                  <a:lnTo>
                    <a:pt x="182050" y="85443"/>
                  </a:lnTo>
                  <a:lnTo>
                    <a:pt x="181945" y="85601"/>
                  </a:lnTo>
                  <a:lnTo>
                    <a:pt x="181787" y="85758"/>
                  </a:lnTo>
                  <a:lnTo>
                    <a:pt x="181630" y="85916"/>
                  </a:lnTo>
                  <a:lnTo>
                    <a:pt x="181446" y="86047"/>
                  </a:lnTo>
                  <a:lnTo>
                    <a:pt x="181052" y="86257"/>
                  </a:lnTo>
                  <a:lnTo>
                    <a:pt x="180632" y="86441"/>
                  </a:lnTo>
                  <a:lnTo>
                    <a:pt x="179765" y="86757"/>
                  </a:lnTo>
                  <a:lnTo>
                    <a:pt x="179555" y="86730"/>
                  </a:lnTo>
                  <a:lnTo>
                    <a:pt x="179476" y="86757"/>
                  </a:lnTo>
                  <a:lnTo>
                    <a:pt x="179397" y="86783"/>
                  </a:lnTo>
                  <a:lnTo>
                    <a:pt x="179371" y="86862"/>
                  </a:lnTo>
                  <a:lnTo>
                    <a:pt x="179371" y="86940"/>
                  </a:lnTo>
                  <a:lnTo>
                    <a:pt x="179292" y="87019"/>
                  </a:lnTo>
                  <a:lnTo>
                    <a:pt x="179239" y="87124"/>
                  </a:lnTo>
                  <a:lnTo>
                    <a:pt x="179239" y="87177"/>
                  </a:lnTo>
                  <a:lnTo>
                    <a:pt x="179266" y="87256"/>
                  </a:lnTo>
                  <a:lnTo>
                    <a:pt x="179292" y="87334"/>
                  </a:lnTo>
                  <a:lnTo>
                    <a:pt x="179318" y="87387"/>
                  </a:lnTo>
                  <a:lnTo>
                    <a:pt x="179397" y="87439"/>
                  </a:lnTo>
                  <a:lnTo>
                    <a:pt x="179450" y="87492"/>
                  </a:lnTo>
                  <a:lnTo>
                    <a:pt x="179555" y="87518"/>
                  </a:lnTo>
                  <a:lnTo>
                    <a:pt x="179660" y="87492"/>
                  </a:lnTo>
                  <a:lnTo>
                    <a:pt x="179870" y="87466"/>
                  </a:lnTo>
                  <a:lnTo>
                    <a:pt x="180106" y="87413"/>
                  </a:lnTo>
                  <a:lnTo>
                    <a:pt x="180369" y="87571"/>
                  </a:lnTo>
                  <a:lnTo>
                    <a:pt x="180579" y="87781"/>
                  </a:lnTo>
                  <a:lnTo>
                    <a:pt x="180789" y="87991"/>
                  </a:lnTo>
                  <a:lnTo>
                    <a:pt x="180947" y="88201"/>
                  </a:lnTo>
                  <a:lnTo>
                    <a:pt x="181104" y="88438"/>
                  </a:lnTo>
                  <a:lnTo>
                    <a:pt x="181209" y="88700"/>
                  </a:lnTo>
                  <a:lnTo>
                    <a:pt x="181288" y="88937"/>
                  </a:lnTo>
                  <a:lnTo>
                    <a:pt x="181341" y="89199"/>
                  </a:lnTo>
                  <a:lnTo>
                    <a:pt x="181367" y="89462"/>
                  </a:lnTo>
                  <a:lnTo>
                    <a:pt x="181341" y="89751"/>
                  </a:lnTo>
                  <a:lnTo>
                    <a:pt x="181262" y="90014"/>
                  </a:lnTo>
                  <a:lnTo>
                    <a:pt x="181157" y="90250"/>
                  </a:lnTo>
                  <a:lnTo>
                    <a:pt x="181026" y="90513"/>
                  </a:lnTo>
                  <a:lnTo>
                    <a:pt x="180842" y="90749"/>
                  </a:lnTo>
                  <a:lnTo>
                    <a:pt x="180605" y="90959"/>
                  </a:lnTo>
                  <a:lnTo>
                    <a:pt x="180316" y="91169"/>
                  </a:lnTo>
                  <a:lnTo>
                    <a:pt x="180290" y="91222"/>
                  </a:lnTo>
                  <a:lnTo>
                    <a:pt x="179161" y="90565"/>
                  </a:lnTo>
                  <a:lnTo>
                    <a:pt x="178005" y="89935"/>
                  </a:lnTo>
                  <a:lnTo>
                    <a:pt x="176823" y="89357"/>
                  </a:lnTo>
                  <a:lnTo>
                    <a:pt x="175641" y="88805"/>
                  </a:lnTo>
                  <a:lnTo>
                    <a:pt x="176009" y="88254"/>
                  </a:lnTo>
                  <a:lnTo>
                    <a:pt x="176403" y="87702"/>
                  </a:lnTo>
                  <a:lnTo>
                    <a:pt x="176744" y="87124"/>
                  </a:lnTo>
                  <a:lnTo>
                    <a:pt x="177086" y="86546"/>
                  </a:lnTo>
                  <a:lnTo>
                    <a:pt x="177322" y="86074"/>
                  </a:lnTo>
                  <a:lnTo>
                    <a:pt x="177585" y="85575"/>
                  </a:lnTo>
                  <a:lnTo>
                    <a:pt x="177795" y="85076"/>
                  </a:lnTo>
                  <a:lnTo>
                    <a:pt x="178005" y="84550"/>
                  </a:lnTo>
                  <a:lnTo>
                    <a:pt x="178215" y="84051"/>
                  </a:lnTo>
                  <a:lnTo>
                    <a:pt x="178399" y="83526"/>
                  </a:lnTo>
                  <a:lnTo>
                    <a:pt x="178557" y="83027"/>
                  </a:lnTo>
                  <a:lnTo>
                    <a:pt x="178688" y="82501"/>
                  </a:lnTo>
                  <a:close/>
                  <a:moveTo>
                    <a:pt x="103173" y="1051"/>
                  </a:moveTo>
                  <a:lnTo>
                    <a:pt x="104592" y="1077"/>
                  </a:lnTo>
                  <a:lnTo>
                    <a:pt x="106010" y="1103"/>
                  </a:lnTo>
                  <a:lnTo>
                    <a:pt x="107428" y="1129"/>
                  </a:lnTo>
                  <a:lnTo>
                    <a:pt x="108847" y="1208"/>
                  </a:lnTo>
                  <a:lnTo>
                    <a:pt x="110265" y="1287"/>
                  </a:lnTo>
                  <a:lnTo>
                    <a:pt x="111684" y="1392"/>
                  </a:lnTo>
                  <a:lnTo>
                    <a:pt x="113076" y="1523"/>
                  </a:lnTo>
                  <a:lnTo>
                    <a:pt x="114468" y="1655"/>
                  </a:lnTo>
                  <a:lnTo>
                    <a:pt x="115886" y="1812"/>
                  </a:lnTo>
                  <a:lnTo>
                    <a:pt x="117252" y="1996"/>
                  </a:lnTo>
                  <a:lnTo>
                    <a:pt x="118644" y="2180"/>
                  </a:lnTo>
                  <a:lnTo>
                    <a:pt x="120036" y="2416"/>
                  </a:lnTo>
                  <a:lnTo>
                    <a:pt x="121402" y="2627"/>
                  </a:lnTo>
                  <a:lnTo>
                    <a:pt x="122768" y="2889"/>
                  </a:lnTo>
                  <a:lnTo>
                    <a:pt x="124107" y="3178"/>
                  </a:lnTo>
                  <a:lnTo>
                    <a:pt x="125473" y="3467"/>
                  </a:lnTo>
                  <a:lnTo>
                    <a:pt x="126786" y="3782"/>
                  </a:lnTo>
                  <a:lnTo>
                    <a:pt x="128126" y="4097"/>
                  </a:lnTo>
                  <a:lnTo>
                    <a:pt x="129439" y="4439"/>
                  </a:lnTo>
                  <a:lnTo>
                    <a:pt x="130753" y="4833"/>
                  </a:lnTo>
                  <a:lnTo>
                    <a:pt x="132066" y="5201"/>
                  </a:lnTo>
                  <a:lnTo>
                    <a:pt x="133353" y="5621"/>
                  </a:lnTo>
                  <a:lnTo>
                    <a:pt x="134614" y="6041"/>
                  </a:lnTo>
                  <a:lnTo>
                    <a:pt x="135874" y="6488"/>
                  </a:lnTo>
                  <a:lnTo>
                    <a:pt x="137135" y="6960"/>
                  </a:lnTo>
                  <a:lnTo>
                    <a:pt x="138370" y="7433"/>
                  </a:lnTo>
                  <a:lnTo>
                    <a:pt x="139604" y="7932"/>
                  </a:lnTo>
                  <a:lnTo>
                    <a:pt x="140812" y="8458"/>
                  </a:lnTo>
                  <a:lnTo>
                    <a:pt x="142021" y="9009"/>
                  </a:lnTo>
                  <a:lnTo>
                    <a:pt x="143203" y="9561"/>
                  </a:lnTo>
                  <a:lnTo>
                    <a:pt x="144358" y="10165"/>
                  </a:lnTo>
                  <a:lnTo>
                    <a:pt x="145514" y="10743"/>
                  </a:lnTo>
                  <a:lnTo>
                    <a:pt x="146670" y="11373"/>
                  </a:lnTo>
                  <a:lnTo>
                    <a:pt x="147773" y="12004"/>
                  </a:lnTo>
                  <a:lnTo>
                    <a:pt x="148876" y="12660"/>
                  </a:lnTo>
                  <a:lnTo>
                    <a:pt x="149979" y="13343"/>
                  </a:lnTo>
                  <a:lnTo>
                    <a:pt x="151030" y="14052"/>
                  </a:lnTo>
                  <a:lnTo>
                    <a:pt x="152080" y="14761"/>
                  </a:lnTo>
                  <a:lnTo>
                    <a:pt x="153105" y="15497"/>
                  </a:lnTo>
                  <a:lnTo>
                    <a:pt x="154129" y="16259"/>
                  </a:lnTo>
                  <a:lnTo>
                    <a:pt x="155127" y="17047"/>
                  </a:lnTo>
                  <a:lnTo>
                    <a:pt x="156099" y="17835"/>
                  </a:lnTo>
                  <a:lnTo>
                    <a:pt x="157045" y="18649"/>
                  </a:lnTo>
                  <a:lnTo>
                    <a:pt x="158122" y="19621"/>
                  </a:lnTo>
                  <a:lnTo>
                    <a:pt x="159172" y="20645"/>
                  </a:lnTo>
                  <a:lnTo>
                    <a:pt x="160170" y="21696"/>
                  </a:lnTo>
                  <a:lnTo>
                    <a:pt x="161168" y="22746"/>
                  </a:lnTo>
                  <a:lnTo>
                    <a:pt x="162114" y="23850"/>
                  </a:lnTo>
                  <a:lnTo>
                    <a:pt x="163033" y="24979"/>
                  </a:lnTo>
                  <a:lnTo>
                    <a:pt x="163900" y="26135"/>
                  </a:lnTo>
                  <a:lnTo>
                    <a:pt x="164741" y="27317"/>
                  </a:lnTo>
                  <a:lnTo>
                    <a:pt x="165529" y="28499"/>
                  </a:lnTo>
                  <a:lnTo>
                    <a:pt x="166290" y="29733"/>
                  </a:lnTo>
                  <a:lnTo>
                    <a:pt x="167000" y="30968"/>
                  </a:lnTo>
                  <a:lnTo>
                    <a:pt x="167682" y="32228"/>
                  </a:lnTo>
                  <a:lnTo>
                    <a:pt x="168313" y="33515"/>
                  </a:lnTo>
                  <a:lnTo>
                    <a:pt x="168891" y="34829"/>
                  </a:lnTo>
                  <a:lnTo>
                    <a:pt x="169442" y="36142"/>
                  </a:lnTo>
                  <a:lnTo>
                    <a:pt x="169941" y="37482"/>
                  </a:lnTo>
                  <a:lnTo>
                    <a:pt x="170388" y="38821"/>
                  </a:lnTo>
                  <a:lnTo>
                    <a:pt x="170782" y="40187"/>
                  </a:lnTo>
                  <a:lnTo>
                    <a:pt x="171123" y="41553"/>
                  </a:lnTo>
                  <a:lnTo>
                    <a:pt x="171438" y="42945"/>
                  </a:lnTo>
                  <a:lnTo>
                    <a:pt x="171675" y="44337"/>
                  </a:lnTo>
                  <a:lnTo>
                    <a:pt x="171859" y="45729"/>
                  </a:lnTo>
                  <a:lnTo>
                    <a:pt x="172016" y="47147"/>
                  </a:lnTo>
                  <a:lnTo>
                    <a:pt x="172095" y="48566"/>
                  </a:lnTo>
                  <a:lnTo>
                    <a:pt x="172121" y="50010"/>
                  </a:lnTo>
                  <a:lnTo>
                    <a:pt x="172095" y="51429"/>
                  </a:lnTo>
                  <a:lnTo>
                    <a:pt x="172016" y="52873"/>
                  </a:lnTo>
                  <a:lnTo>
                    <a:pt x="171885" y="54318"/>
                  </a:lnTo>
                  <a:lnTo>
                    <a:pt x="171675" y="55736"/>
                  </a:lnTo>
                  <a:lnTo>
                    <a:pt x="171412" y="57181"/>
                  </a:lnTo>
                  <a:lnTo>
                    <a:pt x="171097" y="58626"/>
                  </a:lnTo>
                  <a:lnTo>
                    <a:pt x="170703" y="60070"/>
                  </a:lnTo>
                  <a:lnTo>
                    <a:pt x="170519" y="60044"/>
                  </a:lnTo>
                  <a:lnTo>
                    <a:pt x="170440" y="60044"/>
                  </a:lnTo>
                  <a:lnTo>
                    <a:pt x="170388" y="60070"/>
                  </a:lnTo>
                  <a:lnTo>
                    <a:pt x="170309" y="60123"/>
                  </a:lnTo>
                  <a:lnTo>
                    <a:pt x="170256" y="60175"/>
                  </a:lnTo>
                  <a:lnTo>
                    <a:pt x="170204" y="60254"/>
                  </a:lnTo>
                  <a:lnTo>
                    <a:pt x="170178" y="60359"/>
                  </a:lnTo>
                  <a:lnTo>
                    <a:pt x="169994" y="61357"/>
                  </a:lnTo>
                  <a:lnTo>
                    <a:pt x="169757" y="62355"/>
                  </a:lnTo>
                  <a:lnTo>
                    <a:pt x="169153" y="63695"/>
                  </a:lnTo>
                  <a:lnTo>
                    <a:pt x="169153" y="63800"/>
                  </a:lnTo>
                  <a:lnTo>
                    <a:pt x="169153" y="63879"/>
                  </a:lnTo>
                  <a:lnTo>
                    <a:pt x="169232" y="63931"/>
                  </a:lnTo>
                  <a:lnTo>
                    <a:pt x="169311" y="63958"/>
                  </a:lnTo>
                  <a:lnTo>
                    <a:pt x="168917" y="65061"/>
                  </a:lnTo>
                  <a:lnTo>
                    <a:pt x="168523" y="66111"/>
                  </a:lnTo>
                  <a:lnTo>
                    <a:pt x="168076" y="67136"/>
                  </a:lnTo>
                  <a:lnTo>
                    <a:pt x="167577" y="68134"/>
                  </a:lnTo>
                  <a:lnTo>
                    <a:pt x="167052" y="69106"/>
                  </a:lnTo>
                  <a:lnTo>
                    <a:pt x="166474" y="70078"/>
                  </a:lnTo>
                  <a:lnTo>
                    <a:pt x="165870" y="70997"/>
                  </a:lnTo>
                  <a:lnTo>
                    <a:pt x="165213" y="71890"/>
                  </a:lnTo>
                  <a:lnTo>
                    <a:pt x="164557" y="72757"/>
                  </a:lnTo>
                  <a:lnTo>
                    <a:pt x="163848" y="73624"/>
                  </a:lnTo>
                  <a:lnTo>
                    <a:pt x="163112" y="74438"/>
                  </a:lnTo>
                  <a:lnTo>
                    <a:pt x="162350" y="75252"/>
                  </a:lnTo>
                  <a:lnTo>
                    <a:pt x="161562" y="76014"/>
                  </a:lnTo>
                  <a:lnTo>
                    <a:pt x="160748" y="76775"/>
                  </a:lnTo>
                  <a:lnTo>
                    <a:pt x="159881" y="77485"/>
                  </a:lnTo>
                  <a:lnTo>
                    <a:pt x="159015" y="78194"/>
                  </a:lnTo>
                  <a:lnTo>
                    <a:pt x="158122" y="78877"/>
                  </a:lnTo>
                  <a:lnTo>
                    <a:pt x="157229" y="79533"/>
                  </a:lnTo>
                  <a:lnTo>
                    <a:pt x="156283" y="80164"/>
                  </a:lnTo>
                  <a:lnTo>
                    <a:pt x="155337" y="80768"/>
                  </a:lnTo>
                  <a:lnTo>
                    <a:pt x="154366" y="81346"/>
                  </a:lnTo>
                  <a:lnTo>
                    <a:pt x="153368" y="81897"/>
                  </a:lnTo>
                  <a:lnTo>
                    <a:pt x="152369" y="82449"/>
                  </a:lnTo>
                  <a:lnTo>
                    <a:pt x="151371" y="82948"/>
                  </a:lnTo>
                  <a:lnTo>
                    <a:pt x="150347" y="83447"/>
                  </a:lnTo>
                  <a:lnTo>
                    <a:pt x="149296" y="83894"/>
                  </a:lnTo>
                  <a:lnTo>
                    <a:pt x="148246" y="84340"/>
                  </a:lnTo>
                  <a:lnTo>
                    <a:pt x="147195" y="84760"/>
                  </a:lnTo>
                  <a:lnTo>
                    <a:pt x="146118" y="85154"/>
                  </a:lnTo>
                  <a:lnTo>
                    <a:pt x="145067" y="85548"/>
                  </a:lnTo>
                  <a:lnTo>
                    <a:pt x="143991" y="85890"/>
                  </a:lnTo>
                  <a:lnTo>
                    <a:pt x="142914" y="86231"/>
                  </a:lnTo>
                  <a:lnTo>
                    <a:pt x="141653" y="86599"/>
                  </a:lnTo>
                  <a:lnTo>
                    <a:pt x="140366" y="86940"/>
                  </a:lnTo>
                  <a:lnTo>
                    <a:pt x="139079" y="87256"/>
                  </a:lnTo>
                  <a:lnTo>
                    <a:pt x="137792" y="87571"/>
                  </a:lnTo>
                  <a:lnTo>
                    <a:pt x="136505" y="87886"/>
                  </a:lnTo>
                  <a:lnTo>
                    <a:pt x="135192" y="88175"/>
                  </a:lnTo>
                  <a:lnTo>
                    <a:pt x="132591" y="88700"/>
                  </a:lnTo>
                  <a:lnTo>
                    <a:pt x="129965" y="89173"/>
                  </a:lnTo>
                  <a:lnTo>
                    <a:pt x="127312" y="89567"/>
                  </a:lnTo>
                  <a:lnTo>
                    <a:pt x="124659" y="89935"/>
                  </a:lnTo>
                  <a:lnTo>
                    <a:pt x="121980" y="90250"/>
                  </a:lnTo>
                  <a:lnTo>
                    <a:pt x="119327" y="90539"/>
                  </a:lnTo>
                  <a:lnTo>
                    <a:pt x="116648" y="90775"/>
                  </a:lnTo>
                  <a:lnTo>
                    <a:pt x="113969" y="90959"/>
                  </a:lnTo>
                  <a:lnTo>
                    <a:pt x="111290" y="91143"/>
                  </a:lnTo>
                  <a:lnTo>
                    <a:pt x="108637" y="91274"/>
                  </a:lnTo>
                  <a:lnTo>
                    <a:pt x="105958" y="91379"/>
                  </a:lnTo>
                  <a:lnTo>
                    <a:pt x="103331" y="91458"/>
                  </a:lnTo>
                  <a:lnTo>
                    <a:pt x="100678" y="91511"/>
                  </a:lnTo>
                  <a:lnTo>
                    <a:pt x="97973" y="91537"/>
                  </a:lnTo>
                  <a:lnTo>
                    <a:pt x="95294" y="91563"/>
                  </a:lnTo>
                  <a:lnTo>
                    <a:pt x="92562" y="91537"/>
                  </a:lnTo>
                  <a:lnTo>
                    <a:pt x="89857" y="91484"/>
                  </a:lnTo>
                  <a:lnTo>
                    <a:pt x="87151" y="91406"/>
                  </a:lnTo>
                  <a:lnTo>
                    <a:pt x="84446" y="91301"/>
                  </a:lnTo>
                  <a:lnTo>
                    <a:pt x="81714" y="91143"/>
                  </a:lnTo>
                  <a:lnTo>
                    <a:pt x="79009" y="90959"/>
                  </a:lnTo>
                  <a:lnTo>
                    <a:pt x="76303" y="90723"/>
                  </a:lnTo>
                  <a:lnTo>
                    <a:pt x="73598" y="90486"/>
                  </a:lnTo>
                  <a:lnTo>
                    <a:pt x="70919" y="90171"/>
                  </a:lnTo>
                  <a:lnTo>
                    <a:pt x="68213" y="89856"/>
                  </a:lnTo>
                  <a:lnTo>
                    <a:pt x="65534" y="89462"/>
                  </a:lnTo>
                  <a:lnTo>
                    <a:pt x="62855" y="89042"/>
                  </a:lnTo>
                  <a:lnTo>
                    <a:pt x="60202" y="88595"/>
                  </a:lnTo>
                  <a:lnTo>
                    <a:pt x="57550" y="88096"/>
                  </a:lnTo>
                  <a:lnTo>
                    <a:pt x="56289" y="87833"/>
                  </a:lnTo>
                  <a:lnTo>
                    <a:pt x="55054" y="87545"/>
                  </a:lnTo>
                  <a:lnTo>
                    <a:pt x="53820" y="87256"/>
                  </a:lnTo>
                  <a:lnTo>
                    <a:pt x="52585" y="86940"/>
                  </a:lnTo>
                  <a:lnTo>
                    <a:pt x="51351" y="86599"/>
                  </a:lnTo>
                  <a:lnTo>
                    <a:pt x="50143" y="86231"/>
                  </a:lnTo>
                  <a:lnTo>
                    <a:pt x="48934" y="85837"/>
                  </a:lnTo>
                  <a:lnTo>
                    <a:pt x="47726" y="85443"/>
                  </a:lnTo>
                  <a:lnTo>
                    <a:pt x="46544" y="84997"/>
                  </a:lnTo>
                  <a:lnTo>
                    <a:pt x="45388" y="84524"/>
                  </a:lnTo>
                  <a:lnTo>
                    <a:pt x="44206" y="84051"/>
                  </a:lnTo>
                  <a:lnTo>
                    <a:pt x="43077" y="83526"/>
                  </a:lnTo>
                  <a:lnTo>
                    <a:pt x="41948" y="83001"/>
                  </a:lnTo>
                  <a:lnTo>
                    <a:pt x="40844" y="82423"/>
                  </a:lnTo>
                  <a:lnTo>
                    <a:pt x="39741" y="81819"/>
                  </a:lnTo>
                  <a:lnTo>
                    <a:pt x="38664" y="81188"/>
                  </a:lnTo>
                  <a:lnTo>
                    <a:pt x="37614" y="80532"/>
                  </a:lnTo>
                  <a:lnTo>
                    <a:pt x="36589" y="79849"/>
                  </a:lnTo>
                  <a:lnTo>
                    <a:pt x="35591" y="79139"/>
                  </a:lnTo>
                  <a:lnTo>
                    <a:pt x="34619" y="78378"/>
                  </a:lnTo>
                  <a:lnTo>
                    <a:pt x="33674" y="77616"/>
                  </a:lnTo>
                  <a:lnTo>
                    <a:pt x="32755" y="76802"/>
                  </a:lnTo>
                  <a:lnTo>
                    <a:pt x="31861" y="75935"/>
                  </a:lnTo>
                  <a:lnTo>
                    <a:pt x="30995" y="75068"/>
                  </a:lnTo>
                  <a:lnTo>
                    <a:pt x="30154" y="74149"/>
                  </a:lnTo>
                  <a:lnTo>
                    <a:pt x="29366" y="73203"/>
                  </a:lnTo>
                  <a:lnTo>
                    <a:pt x="28605" y="72205"/>
                  </a:lnTo>
                  <a:lnTo>
                    <a:pt x="27869" y="71181"/>
                  </a:lnTo>
                  <a:lnTo>
                    <a:pt x="27160" y="70104"/>
                  </a:lnTo>
                  <a:lnTo>
                    <a:pt x="26503" y="69027"/>
                  </a:lnTo>
                  <a:lnTo>
                    <a:pt x="25899" y="67871"/>
                  </a:lnTo>
                  <a:lnTo>
                    <a:pt x="25321" y="66689"/>
                  </a:lnTo>
                  <a:lnTo>
                    <a:pt x="25348" y="66637"/>
                  </a:lnTo>
                  <a:lnTo>
                    <a:pt x="25374" y="66532"/>
                  </a:lnTo>
                  <a:lnTo>
                    <a:pt x="25242" y="65035"/>
                  </a:lnTo>
                  <a:lnTo>
                    <a:pt x="25137" y="63564"/>
                  </a:lnTo>
                  <a:lnTo>
                    <a:pt x="25085" y="62093"/>
                  </a:lnTo>
                  <a:lnTo>
                    <a:pt x="25059" y="60622"/>
                  </a:lnTo>
                  <a:lnTo>
                    <a:pt x="25085" y="59177"/>
                  </a:lnTo>
                  <a:lnTo>
                    <a:pt x="25137" y="57759"/>
                  </a:lnTo>
                  <a:lnTo>
                    <a:pt x="25216" y="56367"/>
                  </a:lnTo>
                  <a:lnTo>
                    <a:pt x="25348" y="54975"/>
                  </a:lnTo>
                  <a:lnTo>
                    <a:pt x="25505" y="53609"/>
                  </a:lnTo>
                  <a:lnTo>
                    <a:pt x="25689" y="52269"/>
                  </a:lnTo>
                  <a:lnTo>
                    <a:pt x="25925" y="50930"/>
                  </a:lnTo>
                  <a:lnTo>
                    <a:pt x="26188" y="49616"/>
                  </a:lnTo>
                  <a:lnTo>
                    <a:pt x="26477" y="48303"/>
                  </a:lnTo>
                  <a:lnTo>
                    <a:pt x="26792" y="47016"/>
                  </a:lnTo>
                  <a:lnTo>
                    <a:pt x="27160" y="45755"/>
                  </a:lnTo>
                  <a:lnTo>
                    <a:pt x="27528" y="44495"/>
                  </a:lnTo>
                  <a:lnTo>
                    <a:pt x="27948" y="43286"/>
                  </a:lnTo>
                  <a:lnTo>
                    <a:pt x="28394" y="42052"/>
                  </a:lnTo>
                  <a:lnTo>
                    <a:pt x="28867" y="40870"/>
                  </a:lnTo>
                  <a:lnTo>
                    <a:pt x="29392" y="39688"/>
                  </a:lnTo>
                  <a:lnTo>
                    <a:pt x="29918" y="38532"/>
                  </a:lnTo>
                  <a:lnTo>
                    <a:pt x="30496" y="37376"/>
                  </a:lnTo>
                  <a:lnTo>
                    <a:pt x="31073" y="36247"/>
                  </a:lnTo>
                  <a:lnTo>
                    <a:pt x="31704" y="35144"/>
                  </a:lnTo>
                  <a:lnTo>
                    <a:pt x="32334" y="34041"/>
                  </a:lnTo>
                  <a:lnTo>
                    <a:pt x="33017" y="32964"/>
                  </a:lnTo>
                  <a:lnTo>
                    <a:pt x="33726" y="31913"/>
                  </a:lnTo>
                  <a:lnTo>
                    <a:pt x="34436" y="30863"/>
                  </a:lnTo>
                  <a:lnTo>
                    <a:pt x="35197" y="29838"/>
                  </a:lnTo>
                  <a:lnTo>
                    <a:pt x="35959" y="28840"/>
                  </a:lnTo>
                  <a:lnTo>
                    <a:pt x="36773" y="27842"/>
                  </a:lnTo>
                  <a:lnTo>
                    <a:pt x="37587" y="26870"/>
                  </a:lnTo>
                  <a:lnTo>
                    <a:pt x="38428" y="25925"/>
                  </a:lnTo>
                  <a:lnTo>
                    <a:pt x="39321" y="24979"/>
                  </a:lnTo>
                  <a:lnTo>
                    <a:pt x="40214" y="24060"/>
                  </a:lnTo>
                  <a:lnTo>
                    <a:pt x="41107" y="23167"/>
                  </a:lnTo>
                  <a:lnTo>
                    <a:pt x="42053" y="22274"/>
                  </a:lnTo>
                  <a:lnTo>
                    <a:pt x="42998" y="21407"/>
                  </a:lnTo>
                  <a:lnTo>
                    <a:pt x="43996" y="20566"/>
                  </a:lnTo>
                  <a:lnTo>
                    <a:pt x="44994" y="19726"/>
                  </a:lnTo>
                  <a:lnTo>
                    <a:pt x="45993" y="18912"/>
                  </a:lnTo>
                  <a:lnTo>
                    <a:pt x="47043" y="18124"/>
                  </a:lnTo>
                  <a:lnTo>
                    <a:pt x="48094" y="17362"/>
                  </a:lnTo>
                  <a:lnTo>
                    <a:pt x="49171" y="16600"/>
                  </a:lnTo>
                  <a:lnTo>
                    <a:pt x="50248" y="15838"/>
                  </a:lnTo>
                  <a:lnTo>
                    <a:pt x="51377" y="15129"/>
                  </a:lnTo>
                  <a:lnTo>
                    <a:pt x="52480" y="14420"/>
                  </a:lnTo>
                  <a:lnTo>
                    <a:pt x="53636" y="13737"/>
                  </a:lnTo>
                  <a:lnTo>
                    <a:pt x="54792" y="13054"/>
                  </a:lnTo>
                  <a:lnTo>
                    <a:pt x="55974" y="12398"/>
                  </a:lnTo>
                  <a:lnTo>
                    <a:pt x="57156" y="11767"/>
                  </a:lnTo>
                  <a:lnTo>
                    <a:pt x="58364" y="11163"/>
                  </a:lnTo>
                  <a:lnTo>
                    <a:pt x="59572" y="10559"/>
                  </a:lnTo>
                  <a:lnTo>
                    <a:pt x="60806" y="9981"/>
                  </a:lnTo>
                  <a:lnTo>
                    <a:pt x="62041" y="9429"/>
                  </a:lnTo>
                  <a:lnTo>
                    <a:pt x="63302" y="8878"/>
                  </a:lnTo>
                  <a:lnTo>
                    <a:pt x="64563" y="8353"/>
                  </a:lnTo>
                  <a:lnTo>
                    <a:pt x="65850" y="7827"/>
                  </a:lnTo>
                  <a:lnTo>
                    <a:pt x="67137" y="7354"/>
                  </a:lnTo>
                  <a:lnTo>
                    <a:pt x="68450" y="6882"/>
                  </a:lnTo>
                  <a:lnTo>
                    <a:pt x="69763" y="6435"/>
                  </a:lnTo>
                  <a:lnTo>
                    <a:pt x="71076" y="5989"/>
                  </a:lnTo>
                  <a:lnTo>
                    <a:pt x="72416" y="5568"/>
                  </a:lnTo>
                  <a:lnTo>
                    <a:pt x="73756" y="5174"/>
                  </a:lnTo>
                  <a:lnTo>
                    <a:pt x="75121" y="4780"/>
                  </a:lnTo>
                  <a:lnTo>
                    <a:pt x="76461" y="4439"/>
                  </a:lnTo>
                  <a:lnTo>
                    <a:pt x="77827" y="4097"/>
                  </a:lnTo>
                  <a:lnTo>
                    <a:pt x="79193" y="3756"/>
                  </a:lnTo>
                  <a:lnTo>
                    <a:pt x="80585" y="3467"/>
                  </a:lnTo>
                  <a:lnTo>
                    <a:pt x="81977" y="3178"/>
                  </a:lnTo>
                  <a:lnTo>
                    <a:pt x="83369" y="2889"/>
                  </a:lnTo>
                  <a:lnTo>
                    <a:pt x="84761" y="2653"/>
                  </a:lnTo>
                  <a:lnTo>
                    <a:pt x="86153" y="2416"/>
                  </a:lnTo>
                  <a:lnTo>
                    <a:pt x="87571" y="2206"/>
                  </a:lnTo>
                  <a:lnTo>
                    <a:pt x="88964" y="1996"/>
                  </a:lnTo>
                  <a:lnTo>
                    <a:pt x="90382" y="1812"/>
                  </a:lnTo>
                  <a:lnTo>
                    <a:pt x="91800" y="1655"/>
                  </a:lnTo>
                  <a:lnTo>
                    <a:pt x="93219" y="1523"/>
                  </a:lnTo>
                  <a:lnTo>
                    <a:pt x="94637" y="1392"/>
                  </a:lnTo>
                  <a:lnTo>
                    <a:pt x="96055" y="1287"/>
                  </a:lnTo>
                  <a:lnTo>
                    <a:pt x="97474" y="1208"/>
                  </a:lnTo>
                  <a:lnTo>
                    <a:pt x="98918" y="1156"/>
                  </a:lnTo>
                  <a:lnTo>
                    <a:pt x="100337" y="1103"/>
                  </a:lnTo>
                  <a:lnTo>
                    <a:pt x="101755" y="1077"/>
                  </a:lnTo>
                  <a:lnTo>
                    <a:pt x="103173" y="1051"/>
                  </a:lnTo>
                  <a:close/>
                  <a:moveTo>
                    <a:pt x="23141" y="88122"/>
                  </a:moveTo>
                  <a:lnTo>
                    <a:pt x="23430" y="88490"/>
                  </a:lnTo>
                  <a:lnTo>
                    <a:pt x="23745" y="88832"/>
                  </a:lnTo>
                  <a:lnTo>
                    <a:pt x="23614" y="88805"/>
                  </a:lnTo>
                  <a:lnTo>
                    <a:pt x="23509" y="88832"/>
                  </a:lnTo>
                  <a:lnTo>
                    <a:pt x="23404" y="88884"/>
                  </a:lnTo>
                  <a:lnTo>
                    <a:pt x="23299" y="88963"/>
                  </a:lnTo>
                  <a:lnTo>
                    <a:pt x="23062" y="89304"/>
                  </a:lnTo>
                  <a:lnTo>
                    <a:pt x="22800" y="89620"/>
                  </a:lnTo>
                  <a:lnTo>
                    <a:pt x="22511" y="89908"/>
                  </a:lnTo>
                  <a:lnTo>
                    <a:pt x="22196" y="90197"/>
                  </a:lnTo>
                  <a:lnTo>
                    <a:pt x="21828" y="90486"/>
                  </a:lnTo>
                  <a:lnTo>
                    <a:pt x="21486" y="90749"/>
                  </a:lnTo>
                  <a:lnTo>
                    <a:pt x="21092" y="90985"/>
                  </a:lnTo>
                  <a:lnTo>
                    <a:pt x="20698" y="91195"/>
                  </a:lnTo>
                  <a:lnTo>
                    <a:pt x="20304" y="91353"/>
                  </a:lnTo>
                  <a:lnTo>
                    <a:pt x="19884" y="91511"/>
                  </a:lnTo>
                  <a:lnTo>
                    <a:pt x="19464" y="91616"/>
                  </a:lnTo>
                  <a:lnTo>
                    <a:pt x="19044" y="91668"/>
                  </a:lnTo>
                  <a:lnTo>
                    <a:pt x="18650" y="91695"/>
                  </a:lnTo>
                  <a:lnTo>
                    <a:pt x="18229" y="91668"/>
                  </a:lnTo>
                  <a:lnTo>
                    <a:pt x="17809" y="91589"/>
                  </a:lnTo>
                  <a:lnTo>
                    <a:pt x="17415" y="91458"/>
                  </a:lnTo>
                  <a:lnTo>
                    <a:pt x="17336" y="91222"/>
                  </a:lnTo>
                  <a:lnTo>
                    <a:pt x="17284" y="90985"/>
                  </a:lnTo>
                  <a:lnTo>
                    <a:pt x="17258" y="90749"/>
                  </a:lnTo>
                  <a:lnTo>
                    <a:pt x="17258" y="90565"/>
                  </a:lnTo>
                  <a:lnTo>
                    <a:pt x="17310" y="90355"/>
                  </a:lnTo>
                  <a:lnTo>
                    <a:pt x="17363" y="90171"/>
                  </a:lnTo>
                  <a:lnTo>
                    <a:pt x="17468" y="90014"/>
                  </a:lnTo>
                  <a:lnTo>
                    <a:pt x="17599" y="89856"/>
                  </a:lnTo>
                  <a:lnTo>
                    <a:pt x="17730" y="89698"/>
                  </a:lnTo>
                  <a:lnTo>
                    <a:pt x="17888" y="89541"/>
                  </a:lnTo>
                  <a:lnTo>
                    <a:pt x="18072" y="89409"/>
                  </a:lnTo>
                  <a:lnTo>
                    <a:pt x="18282" y="89304"/>
                  </a:lnTo>
                  <a:lnTo>
                    <a:pt x="18729" y="89068"/>
                  </a:lnTo>
                  <a:lnTo>
                    <a:pt x="19201" y="88884"/>
                  </a:lnTo>
                  <a:lnTo>
                    <a:pt x="19727" y="88726"/>
                  </a:lnTo>
                  <a:lnTo>
                    <a:pt x="20252" y="88621"/>
                  </a:lnTo>
                  <a:lnTo>
                    <a:pt x="20804" y="88516"/>
                  </a:lnTo>
                  <a:lnTo>
                    <a:pt x="21303" y="88411"/>
                  </a:lnTo>
                  <a:lnTo>
                    <a:pt x="22222" y="88306"/>
                  </a:lnTo>
                  <a:lnTo>
                    <a:pt x="22905" y="88254"/>
                  </a:lnTo>
                  <a:lnTo>
                    <a:pt x="23036" y="88201"/>
                  </a:lnTo>
                  <a:lnTo>
                    <a:pt x="23141" y="88122"/>
                  </a:lnTo>
                  <a:close/>
                  <a:moveTo>
                    <a:pt x="25164" y="70866"/>
                  </a:moveTo>
                  <a:lnTo>
                    <a:pt x="25610" y="70892"/>
                  </a:lnTo>
                  <a:lnTo>
                    <a:pt x="26057" y="70918"/>
                  </a:lnTo>
                  <a:lnTo>
                    <a:pt x="26503" y="70997"/>
                  </a:lnTo>
                  <a:lnTo>
                    <a:pt x="26608" y="71023"/>
                  </a:lnTo>
                  <a:lnTo>
                    <a:pt x="26713" y="70997"/>
                  </a:lnTo>
                  <a:lnTo>
                    <a:pt x="27055" y="71575"/>
                  </a:lnTo>
                  <a:lnTo>
                    <a:pt x="27423" y="72153"/>
                  </a:lnTo>
                  <a:lnTo>
                    <a:pt x="27790" y="72704"/>
                  </a:lnTo>
                  <a:lnTo>
                    <a:pt x="28184" y="73256"/>
                  </a:lnTo>
                  <a:lnTo>
                    <a:pt x="28972" y="74306"/>
                  </a:lnTo>
                  <a:lnTo>
                    <a:pt x="29813" y="75331"/>
                  </a:lnTo>
                  <a:lnTo>
                    <a:pt x="30706" y="76329"/>
                  </a:lnTo>
                  <a:lnTo>
                    <a:pt x="31651" y="77248"/>
                  </a:lnTo>
                  <a:lnTo>
                    <a:pt x="32597" y="78141"/>
                  </a:lnTo>
                  <a:lnTo>
                    <a:pt x="33621" y="79008"/>
                  </a:lnTo>
                  <a:lnTo>
                    <a:pt x="34646" y="79822"/>
                  </a:lnTo>
                  <a:lnTo>
                    <a:pt x="35723" y="80610"/>
                  </a:lnTo>
                  <a:lnTo>
                    <a:pt x="36826" y="81346"/>
                  </a:lnTo>
                  <a:lnTo>
                    <a:pt x="37955" y="82055"/>
                  </a:lnTo>
                  <a:lnTo>
                    <a:pt x="39111" y="82738"/>
                  </a:lnTo>
                  <a:lnTo>
                    <a:pt x="40319" y="83368"/>
                  </a:lnTo>
                  <a:lnTo>
                    <a:pt x="41527" y="83972"/>
                  </a:lnTo>
                  <a:lnTo>
                    <a:pt x="42762" y="84550"/>
                  </a:lnTo>
                  <a:lnTo>
                    <a:pt x="44023" y="85076"/>
                  </a:lnTo>
                  <a:lnTo>
                    <a:pt x="45310" y="85601"/>
                  </a:lnTo>
                  <a:lnTo>
                    <a:pt x="46597" y="86100"/>
                  </a:lnTo>
                  <a:lnTo>
                    <a:pt x="47910" y="86546"/>
                  </a:lnTo>
                  <a:lnTo>
                    <a:pt x="49249" y="86967"/>
                  </a:lnTo>
                  <a:lnTo>
                    <a:pt x="50589" y="87387"/>
                  </a:lnTo>
                  <a:lnTo>
                    <a:pt x="51929" y="87755"/>
                  </a:lnTo>
                  <a:lnTo>
                    <a:pt x="53294" y="88122"/>
                  </a:lnTo>
                  <a:lnTo>
                    <a:pt x="54687" y="88464"/>
                  </a:lnTo>
                  <a:lnTo>
                    <a:pt x="56052" y="88779"/>
                  </a:lnTo>
                  <a:lnTo>
                    <a:pt x="57444" y="89068"/>
                  </a:lnTo>
                  <a:lnTo>
                    <a:pt x="58837" y="89331"/>
                  </a:lnTo>
                  <a:lnTo>
                    <a:pt x="60202" y="89593"/>
                  </a:lnTo>
                  <a:lnTo>
                    <a:pt x="61594" y="89830"/>
                  </a:lnTo>
                  <a:lnTo>
                    <a:pt x="64379" y="90250"/>
                  </a:lnTo>
                  <a:lnTo>
                    <a:pt x="63459" y="90539"/>
                  </a:lnTo>
                  <a:lnTo>
                    <a:pt x="62566" y="90802"/>
                  </a:lnTo>
                  <a:lnTo>
                    <a:pt x="61673" y="91012"/>
                  </a:lnTo>
                  <a:lnTo>
                    <a:pt x="60780" y="91222"/>
                  </a:lnTo>
                  <a:lnTo>
                    <a:pt x="59861" y="91379"/>
                  </a:lnTo>
                  <a:lnTo>
                    <a:pt x="58968" y="91511"/>
                  </a:lnTo>
                  <a:lnTo>
                    <a:pt x="58075" y="91616"/>
                  </a:lnTo>
                  <a:lnTo>
                    <a:pt x="57156" y="91721"/>
                  </a:lnTo>
                  <a:lnTo>
                    <a:pt x="56262" y="91773"/>
                  </a:lnTo>
                  <a:lnTo>
                    <a:pt x="55369" y="91800"/>
                  </a:lnTo>
                  <a:lnTo>
                    <a:pt x="53557" y="91800"/>
                  </a:lnTo>
                  <a:lnTo>
                    <a:pt x="52664" y="91747"/>
                  </a:lnTo>
                  <a:lnTo>
                    <a:pt x="51771" y="91668"/>
                  </a:lnTo>
                  <a:lnTo>
                    <a:pt x="50852" y="91589"/>
                  </a:lnTo>
                  <a:lnTo>
                    <a:pt x="49959" y="91484"/>
                  </a:lnTo>
                  <a:lnTo>
                    <a:pt x="49066" y="91353"/>
                  </a:lnTo>
                  <a:lnTo>
                    <a:pt x="48173" y="91195"/>
                  </a:lnTo>
                  <a:lnTo>
                    <a:pt x="47280" y="91038"/>
                  </a:lnTo>
                  <a:lnTo>
                    <a:pt x="46413" y="90828"/>
                  </a:lnTo>
                  <a:lnTo>
                    <a:pt x="45520" y="90618"/>
                  </a:lnTo>
                  <a:lnTo>
                    <a:pt x="44627" y="90408"/>
                  </a:lnTo>
                  <a:lnTo>
                    <a:pt x="43760" y="90145"/>
                  </a:lnTo>
                  <a:lnTo>
                    <a:pt x="42893" y="89882"/>
                  </a:lnTo>
                  <a:lnTo>
                    <a:pt x="42000" y="89620"/>
                  </a:lnTo>
                  <a:lnTo>
                    <a:pt x="41133" y="89304"/>
                  </a:lnTo>
                  <a:lnTo>
                    <a:pt x="39426" y="88674"/>
                  </a:lnTo>
                  <a:lnTo>
                    <a:pt x="37719" y="87991"/>
                  </a:lnTo>
                  <a:lnTo>
                    <a:pt x="36038" y="87229"/>
                  </a:lnTo>
                  <a:lnTo>
                    <a:pt x="34619" y="86573"/>
                  </a:lnTo>
                  <a:lnTo>
                    <a:pt x="33227" y="85916"/>
                  </a:lnTo>
                  <a:lnTo>
                    <a:pt x="31809" y="85207"/>
                  </a:lnTo>
                  <a:lnTo>
                    <a:pt x="30443" y="84471"/>
                  </a:lnTo>
                  <a:lnTo>
                    <a:pt x="29077" y="83683"/>
                  </a:lnTo>
                  <a:lnTo>
                    <a:pt x="28421" y="83263"/>
                  </a:lnTo>
                  <a:lnTo>
                    <a:pt x="27738" y="82843"/>
                  </a:lnTo>
                  <a:lnTo>
                    <a:pt x="27107" y="82423"/>
                  </a:lnTo>
                  <a:lnTo>
                    <a:pt x="26477" y="81976"/>
                  </a:lnTo>
                  <a:lnTo>
                    <a:pt x="25847" y="81503"/>
                  </a:lnTo>
                  <a:lnTo>
                    <a:pt x="25242" y="81031"/>
                  </a:lnTo>
                  <a:lnTo>
                    <a:pt x="24796" y="80663"/>
                  </a:lnTo>
                  <a:lnTo>
                    <a:pt x="24376" y="80269"/>
                  </a:lnTo>
                  <a:lnTo>
                    <a:pt x="23955" y="79849"/>
                  </a:lnTo>
                  <a:lnTo>
                    <a:pt x="23561" y="79428"/>
                  </a:lnTo>
                  <a:lnTo>
                    <a:pt x="23167" y="78982"/>
                  </a:lnTo>
                  <a:lnTo>
                    <a:pt x="22800" y="78535"/>
                  </a:lnTo>
                  <a:lnTo>
                    <a:pt x="22458" y="78063"/>
                  </a:lnTo>
                  <a:lnTo>
                    <a:pt x="22143" y="77563"/>
                  </a:lnTo>
                  <a:lnTo>
                    <a:pt x="21854" y="77091"/>
                  </a:lnTo>
                  <a:lnTo>
                    <a:pt x="21565" y="76592"/>
                  </a:lnTo>
                  <a:lnTo>
                    <a:pt x="21303" y="76066"/>
                  </a:lnTo>
                  <a:lnTo>
                    <a:pt x="21066" y="75567"/>
                  </a:lnTo>
                  <a:lnTo>
                    <a:pt x="20882" y="75042"/>
                  </a:lnTo>
                  <a:lnTo>
                    <a:pt x="20698" y="74517"/>
                  </a:lnTo>
                  <a:lnTo>
                    <a:pt x="20541" y="73991"/>
                  </a:lnTo>
                  <a:lnTo>
                    <a:pt x="20410" y="73466"/>
                  </a:lnTo>
                  <a:lnTo>
                    <a:pt x="20698" y="73098"/>
                  </a:lnTo>
                  <a:lnTo>
                    <a:pt x="21014" y="72783"/>
                  </a:lnTo>
                  <a:lnTo>
                    <a:pt x="21329" y="72468"/>
                  </a:lnTo>
                  <a:lnTo>
                    <a:pt x="21670" y="72179"/>
                  </a:lnTo>
                  <a:lnTo>
                    <a:pt x="22012" y="71916"/>
                  </a:lnTo>
                  <a:lnTo>
                    <a:pt x="22353" y="71706"/>
                  </a:lnTo>
                  <a:lnTo>
                    <a:pt x="22721" y="71496"/>
                  </a:lnTo>
                  <a:lnTo>
                    <a:pt x="23115" y="71312"/>
                  </a:lnTo>
                  <a:lnTo>
                    <a:pt x="23483" y="71155"/>
                  </a:lnTo>
                  <a:lnTo>
                    <a:pt x="23903" y="71049"/>
                  </a:lnTo>
                  <a:lnTo>
                    <a:pt x="24297" y="70971"/>
                  </a:lnTo>
                  <a:lnTo>
                    <a:pt x="24717" y="70892"/>
                  </a:lnTo>
                  <a:lnTo>
                    <a:pt x="25164" y="70866"/>
                  </a:lnTo>
                  <a:close/>
                  <a:moveTo>
                    <a:pt x="24297" y="63143"/>
                  </a:moveTo>
                  <a:lnTo>
                    <a:pt x="24454" y="64430"/>
                  </a:lnTo>
                  <a:lnTo>
                    <a:pt x="24139" y="64536"/>
                  </a:lnTo>
                  <a:lnTo>
                    <a:pt x="23798" y="64641"/>
                  </a:lnTo>
                  <a:lnTo>
                    <a:pt x="23509" y="64772"/>
                  </a:lnTo>
                  <a:lnTo>
                    <a:pt x="23194" y="64930"/>
                  </a:lnTo>
                  <a:lnTo>
                    <a:pt x="22905" y="65087"/>
                  </a:lnTo>
                  <a:lnTo>
                    <a:pt x="22642" y="65245"/>
                  </a:lnTo>
                  <a:lnTo>
                    <a:pt x="22353" y="65429"/>
                  </a:lnTo>
                  <a:lnTo>
                    <a:pt x="22117" y="65639"/>
                  </a:lnTo>
                  <a:lnTo>
                    <a:pt x="21618" y="66059"/>
                  </a:lnTo>
                  <a:lnTo>
                    <a:pt x="21171" y="66532"/>
                  </a:lnTo>
                  <a:lnTo>
                    <a:pt x="20777" y="67031"/>
                  </a:lnTo>
                  <a:lnTo>
                    <a:pt x="20436" y="67582"/>
                  </a:lnTo>
                  <a:lnTo>
                    <a:pt x="20121" y="68160"/>
                  </a:lnTo>
                  <a:lnTo>
                    <a:pt x="19884" y="68764"/>
                  </a:lnTo>
                  <a:lnTo>
                    <a:pt x="19674" y="69395"/>
                  </a:lnTo>
                  <a:lnTo>
                    <a:pt x="19490" y="70025"/>
                  </a:lnTo>
                  <a:lnTo>
                    <a:pt x="19385" y="70682"/>
                  </a:lnTo>
                  <a:lnTo>
                    <a:pt x="19333" y="71338"/>
                  </a:lnTo>
                  <a:lnTo>
                    <a:pt x="19306" y="72021"/>
                  </a:lnTo>
                  <a:lnTo>
                    <a:pt x="19333" y="72704"/>
                  </a:lnTo>
                  <a:lnTo>
                    <a:pt x="19411" y="73203"/>
                  </a:lnTo>
                  <a:lnTo>
                    <a:pt x="19490" y="73676"/>
                  </a:lnTo>
                  <a:lnTo>
                    <a:pt x="19595" y="74149"/>
                  </a:lnTo>
                  <a:lnTo>
                    <a:pt x="19727" y="74622"/>
                  </a:lnTo>
                  <a:lnTo>
                    <a:pt x="19858" y="75068"/>
                  </a:lnTo>
                  <a:lnTo>
                    <a:pt x="20016" y="75515"/>
                  </a:lnTo>
                  <a:lnTo>
                    <a:pt x="20199" y="75961"/>
                  </a:lnTo>
                  <a:lnTo>
                    <a:pt x="20410" y="76381"/>
                  </a:lnTo>
                  <a:lnTo>
                    <a:pt x="20620" y="76802"/>
                  </a:lnTo>
                  <a:lnTo>
                    <a:pt x="20856" y="77222"/>
                  </a:lnTo>
                  <a:lnTo>
                    <a:pt x="21119" y="77616"/>
                  </a:lnTo>
                  <a:lnTo>
                    <a:pt x="21381" y="78010"/>
                  </a:lnTo>
                  <a:lnTo>
                    <a:pt x="21644" y="78404"/>
                  </a:lnTo>
                  <a:lnTo>
                    <a:pt x="21959" y="78772"/>
                  </a:lnTo>
                  <a:lnTo>
                    <a:pt x="22563" y="79507"/>
                  </a:lnTo>
                  <a:lnTo>
                    <a:pt x="23246" y="80190"/>
                  </a:lnTo>
                  <a:lnTo>
                    <a:pt x="23955" y="80873"/>
                  </a:lnTo>
                  <a:lnTo>
                    <a:pt x="24691" y="81503"/>
                  </a:lnTo>
                  <a:lnTo>
                    <a:pt x="25453" y="82081"/>
                  </a:lnTo>
                  <a:lnTo>
                    <a:pt x="26241" y="82659"/>
                  </a:lnTo>
                  <a:lnTo>
                    <a:pt x="27029" y="83211"/>
                  </a:lnTo>
                  <a:lnTo>
                    <a:pt x="27817" y="83710"/>
                  </a:lnTo>
                  <a:lnTo>
                    <a:pt x="28631" y="84209"/>
                  </a:lnTo>
                  <a:lnTo>
                    <a:pt x="29655" y="84787"/>
                  </a:lnTo>
                  <a:lnTo>
                    <a:pt x="30680" y="85364"/>
                  </a:lnTo>
                  <a:lnTo>
                    <a:pt x="31730" y="85942"/>
                  </a:lnTo>
                  <a:lnTo>
                    <a:pt x="32781" y="86468"/>
                  </a:lnTo>
                  <a:lnTo>
                    <a:pt x="33858" y="87019"/>
                  </a:lnTo>
                  <a:lnTo>
                    <a:pt x="34935" y="87545"/>
                  </a:lnTo>
                  <a:lnTo>
                    <a:pt x="36011" y="88044"/>
                  </a:lnTo>
                  <a:lnTo>
                    <a:pt x="37115" y="88516"/>
                  </a:lnTo>
                  <a:lnTo>
                    <a:pt x="38192" y="88963"/>
                  </a:lnTo>
                  <a:lnTo>
                    <a:pt x="39321" y="89409"/>
                  </a:lnTo>
                  <a:lnTo>
                    <a:pt x="40424" y="89830"/>
                  </a:lnTo>
                  <a:lnTo>
                    <a:pt x="41554" y="90224"/>
                  </a:lnTo>
                  <a:lnTo>
                    <a:pt x="42683" y="90591"/>
                  </a:lnTo>
                  <a:lnTo>
                    <a:pt x="43812" y="90933"/>
                  </a:lnTo>
                  <a:lnTo>
                    <a:pt x="44968" y="91222"/>
                  </a:lnTo>
                  <a:lnTo>
                    <a:pt x="46098" y="91511"/>
                  </a:lnTo>
                  <a:lnTo>
                    <a:pt x="47253" y="91773"/>
                  </a:lnTo>
                  <a:lnTo>
                    <a:pt x="48409" y="91983"/>
                  </a:lnTo>
                  <a:lnTo>
                    <a:pt x="49565" y="92167"/>
                  </a:lnTo>
                  <a:lnTo>
                    <a:pt x="50720" y="92325"/>
                  </a:lnTo>
                  <a:lnTo>
                    <a:pt x="51902" y="92430"/>
                  </a:lnTo>
                  <a:lnTo>
                    <a:pt x="53058" y="92509"/>
                  </a:lnTo>
                  <a:lnTo>
                    <a:pt x="54240" y="92535"/>
                  </a:lnTo>
                  <a:lnTo>
                    <a:pt x="55396" y="92535"/>
                  </a:lnTo>
                  <a:lnTo>
                    <a:pt x="56578" y="92509"/>
                  </a:lnTo>
                  <a:lnTo>
                    <a:pt x="57733" y="92430"/>
                  </a:lnTo>
                  <a:lnTo>
                    <a:pt x="58915" y="92299"/>
                  </a:lnTo>
                  <a:lnTo>
                    <a:pt x="60097" y="92115"/>
                  </a:lnTo>
                  <a:lnTo>
                    <a:pt x="61253" y="91905"/>
                  </a:lnTo>
                  <a:lnTo>
                    <a:pt x="62435" y="91642"/>
                  </a:lnTo>
                  <a:lnTo>
                    <a:pt x="63591" y="91327"/>
                  </a:lnTo>
                  <a:lnTo>
                    <a:pt x="64773" y="90959"/>
                  </a:lnTo>
                  <a:lnTo>
                    <a:pt x="64851" y="90907"/>
                  </a:lnTo>
                  <a:lnTo>
                    <a:pt x="64930" y="90854"/>
                  </a:lnTo>
                  <a:lnTo>
                    <a:pt x="64983" y="90775"/>
                  </a:lnTo>
                  <a:lnTo>
                    <a:pt x="65035" y="90696"/>
                  </a:lnTo>
                  <a:lnTo>
                    <a:pt x="65035" y="90591"/>
                  </a:lnTo>
                  <a:lnTo>
                    <a:pt x="65035" y="90513"/>
                  </a:lnTo>
                  <a:lnTo>
                    <a:pt x="65009" y="90434"/>
                  </a:lnTo>
                  <a:lnTo>
                    <a:pt x="64957" y="90329"/>
                  </a:lnTo>
                  <a:lnTo>
                    <a:pt x="64957" y="90329"/>
                  </a:lnTo>
                  <a:lnTo>
                    <a:pt x="67504" y="90670"/>
                  </a:lnTo>
                  <a:lnTo>
                    <a:pt x="67058" y="91012"/>
                  </a:lnTo>
                  <a:lnTo>
                    <a:pt x="66638" y="91327"/>
                  </a:lnTo>
                  <a:lnTo>
                    <a:pt x="66165" y="91616"/>
                  </a:lnTo>
                  <a:lnTo>
                    <a:pt x="65718" y="91878"/>
                  </a:lnTo>
                  <a:lnTo>
                    <a:pt x="65245" y="92141"/>
                  </a:lnTo>
                  <a:lnTo>
                    <a:pt x="64773" y="92377"/>
                  </a:lnTo>
                  <a:lnTo>
                    <a:pt x="64274" y="92561"/>
                  </a:lnTo>
                  <a:lnTo>
                    <a:pt x="63801" y="92771"/>
                  </a:lnTo>
                  <a:lnTo>
                    <a:pt x="63275" y="92929"/>
                  </a:lnTo>
                  <a:lnTo>
                    <a:pt x="62776" y="93087"/>
                  </a:lnTo>
                  <a:lnTo>
                    <a:pt x="62277" y="93244"/>
                  </a:lnTo>
                  <a:lnTo>
                    <a:pt x="61752" y="93349"/>
                  </a:lnTo>
                  <a:lnTo>
                    <a:pt x="60701" y="93559"/>
                  </a:lnTo>
                  <a:lnTo>
                    <a:pt x="59625" y="93717"/>
                  </a:lnTo>
                  <a:lnTo>
                    <a:pt x="58548" y="93822"/>
                  </a:lnTo>
                  <a:lnTo>
                    <a:pt x="57471" y="93875"/>
                  </a:lnTo>
                  <a:lnTo>
                    <a:pt x="56394" y="93901"/>
                  </a:lnTo>
                  <a:lnTo>
                    <a:pt x="55291" y="93875"/>
                  </a:lnTo>
                  <a:lnTo>
                    <a:pt x="54214" y="93822"/>
                  </a:lnTo>
                  <a:lnTo>
                    <a:pt x="53137" y="93770"/>
                  </a:lnTo>
                  <a:lnTo>
                    <a:pt x="51009" y="93586"/>
                  </a:lnTo>
                  <a:lnTo>
                    <a:pt x="49932" y="93481"/>
                  </a:lnTo>
                  <a:lnTo>
                    <a:pt x="48882" y="93349"/>
                  </a:lnTo>
                  <a:lnTo>
                    <a:pt x="47805" y="93192"/>
                  </a:lnTo>
                  <a:lnTo>
                    <a:pt x="46754" y="93008"/>
                  </a:lnTo>
                  <a:lnTo>
                    <a:pt x="45677" y="92824"/>
                  </a:lnTo>
                  <a:lnTo>
                    <a:pt x="44627" y="92614"/>
                  </a:lnTo>
                  <a:lnTo>
                    <a:pt x="43576" y="92377"/>
                  </a:lnTo>
                  <a:lnTo>
                    <a:pt x="42525" y="92115"/>
                  </a:lnTo>
                  <a:lnTo>
                    <a:pt x="41475" y="91826"/>
                  </a:lnTo>
                  <a:lnTo>
                    <a:pt x="40450" y="91537"/>
                  </a:lnTo>
                  <a:lnTo>
                    <a:pt x="39426" y="91222"/>
                  </a:lnTo>
                  <a:lnTo>
                    <a:pt x="38402" y="90880"/>
                  </a:lnTo>
                  <a:lnTo>
                    <a:pt x="37377" y="90539"/>
                  </a:lnTo>
                  <a:lnTo>
                    <a:pt x="36353" y="90171"/>
                  </a:lnTo>
                  <a:lnTo>
                    <a:pt x="35355" y="89777"/>
                  </a:lnTo>
                  <a:lnTo>
                    <a:pt x="34357" y="89357"/>
                  </a:lnTo>
                  <a:lnTo>
                    <a:pt x="32597" y="88595"/>
                  </a:lnTo>
                  <a:lnTo>
                    <a:pt x="31730" y="88201"/>
                  </a:lnTo>
                  <a:lnTo>
                    <a:pt x="30837" y="87755"/>
                  </a:lnTo>
                  <a:lnTo>
                    <a:pt x="29970" y="87334"/>
                  </a:lnTo>
                  <a:lnTo>
                    <a:pt x="29130" y="86862"/>
                  </a:lnTo>
                  <a:lnTo>
                    <a:pt x="28289" y="86389"/>
                  </a:lnTo>
                  <a:lnTo>
                    <a:pt x="27449" y="85890"/>
                  </a:lnTo>
                  <a:lnTo>
                    <a:pt x="26635" y="85364"/>
                  </a:lnTo>
                  <a:lnTo>
                    <a:pt x="25820" y="84813"/>
                  </a:lnTo>
                  <a:lnTo>
                    <a:pt x="25059" y="84235"/>
                  </a:lnTo>
                  <a:lnTo>
                    <a:pt x="24297" y="83631"/>
                  </a:lnTo>
                  <a:lnTo>
                    <a:pt x="23561" y="83001"/>
                  </a:lnTo>
                  <a:lnTo>
                    <a:pt x="22879" y="82344"/>
                  </a:lnTo>
                  <a:lnTo>
                    <a:pt x="22196" y="81635"/>
                  </a:lnTo>
                  <a:lnTo>
                    <a:pt x="21565" y="80925"/>
                  </a:lnTo>
                  <a:lnTo>
                    <a:pt x="21145" y="80374"/>
                  </a:lnTo>
                  <a:lnTo>
                    <a:pt x="20751" y="79796"/>
                  </a:lnTo>
                  <a:lnTo>
                    <a:pt x="20383" y="79244"/>
                  </a:lnTo>
                  <a:lnTo>
                    <a:pt x="20042" y="78640"/>
                  </a:lnTo>
                  <a:lnTo>
                    <a:pt x="19727" y="78036"/>
                  </a:lnTo>
                  <a:lnTo>
                    <a:pt x="19438" y="77432"/>
                  </a:lnTo>
                  <a:lnTo>
                    <a:pt x="19175" y="76802"/>
                  </a:lnTo>
                  <a:lnTo>
                    <a:pt x="18965" y="76171"/>
                  </a:lnTo>
                  <a:lnTo>
                    <a:pt x="18781" y="75541"/>
                  </a:lnTo>
                  <a:lnTo>
                    <a:pt x="18623" y="74911"/>
                  </a:lnTo>
                  <a:lnTo>
                    <a:pt x="18492" y="74280"/>
                  </a:lnTo>
                  <a:lnTo>
                    <a:pt x="18413" y="73624"/>
                  </a:lnTo>
                  <a:lnTo>
                    <a:pt x="18361" y="72993"/>
                  </a:lnTo>
                  <a:lnTo>
                    <a:pt x="18335" y="72363"/>
                  </a:lnTo>
                  <a:lnTo>
                    <a:pt x="18335" y="71732"/>
                  </a:lnTo>
                  <a:lnTo>
                    <a:pt x="18387" y="71102"/>
                  </a:lnTo>
                  <a:lnTo>
                    <a:pt x="18466" y="70472"/>
                  </a:lnTo>
                  <a:lnTo>
                    <a:pt x="18597" y="69868"/>
                  </a:lnTo>
                  <a:lnTo>
                    <a:pt x="18755" y="69263"/>
                  </a:lnTo>
                  <a:lnTo>
                    <a:pt x="18939" y="68686"/>
                  </a:lnTo>
                  <a:lnTo>
                    <a:pt x="19175" y="68108"/>
                  </a:lnTo>
                  <a:lnTo>
                    <a:pt x="19438" y="67556"/>
                  </a:lnTo>
                  <a:lnTo>
                    <a:pt x="19753" y="67005"/>
                  </a:lnTo>
                  <a:lnTo>
                    <a:pt x="20094" y="66479"/>
                  </a:lnTo>
                  <a:lnTo>
                    <a:pt x="20462" y="65980"/>
                  </a:lnTo>
                  <a:lnTo>
                    <a:pt x="20909" y="65507"/>
                  </a:lnTo>
                  <a:lnTo>
                    <a:pt x="21355" y="65035"/>
                  </a:lnTo>
                  <a:lnTo>
                    <a:pt x="21854" y="64614"/>
                  </a:lnTo>
                  <a:lnTo>
                    <a:pt x="22406" y="64194"/>
                  </a:lnTo>
                  <a:lnTo>
                    <a:pt x="22984" y="63826"/>
                  </a:lnTo>
                  <a:lnTo>
                    <a:pt x="23614" y="63485"/>
                  </a:lnTo>
                  <a:lnTo>
                    <a:pt x="24297" y="63143"/>
                  </a:lnTo>
                  <a:close/>
                  <a:moveTo>
                    <a:pt x="176534" y="72284"/>
                  </a:moveTo>
                  <a:lnTo>
                    <a:pt x="176770" y="72757"/>
                  </a:lnTo>
                  <a:lnTo>
                    <a:pt x="176981" y="73203"/>
                  </a:lnTo>
                  <a:lnTo>
                    <a:pt x="177164" y="73676"/>
                  </a:lnTo>
                  <a:lnTo>
                    <a:pt x="177348" y="74123"/>
                  </a:lnTo>
                  <a:lnTo>
                    <a:pt x="177506" y="74595"/>
                  </a:lnTo>
                  <a:lnTo>
                    <a:pt x="177663" y="75042"/>
                  </a:lnTo>
                  <a:lnTo>
                    <a:pt x="177795" y="75515"/>
                  </a:lnTo>
                  <a:lnTo>
                    <a:pt x="177900" y="75961"/>
                  </a:lnTo>
                  <a:lnTo>
                    <a:pt x="177979" y="76434"/>
                  </a:lnTo>
                  <a:lnTo>
                    <a:pt x="178057" y="76881"/>
                  </a:lnTo>
                  <a:lnTo>
                    <a:pt x="178110" y="77327"/>
                  </a:lnTo>
                  <a:lnTo>
                    <a:pt x="178163" y="77800"/>
                  </a:lnTo>
                  <a:lnTo>
                    <a:pt x="178189" y="78246"/>
                  </a:lnTo>
                  <a:lnTo>
                    <a:pt x="178189" y="78693"/>
                  </a:lnTo>
                  <a:lnTo>
                    <a:pt x="178163" y="79586"/>
                  </a:lnTo>
                  <a:lnTo>
                    <a:pt x="178084" y="80479"/>
                  </a:lnTo>
                  <a:lnTo>
                    <a:pt x="177926" y="81372"/>
                  </a:lnTo>
                  <a:lnTo>
                    <a:pt x="177716" y="82239"/>
                  </a:lnTo>
                  <a:lnTo>
                    <a:pt x="177453" y="83079"/>
                  </a:lnTo>
                  <a:lnTo>
                    <a:pt x="177138" y="83946"/>
                  </a:lnTo>
                  <a:lnTo>
                    <a:pt x="176797" y="84760"/>
                  </a:lnTo>
                  <a:lnTo>
                    <a:pt x="176376" y="85575"/>
                  </a:lnTo>
                  <a:lnTo>
                    <a:pt x="175930" y="86363"/>
                  </a:lnTo>
                  <a:lnTo>
                    <a:pt x="175431" y="87151"/>
                  </a:lnTo>
                  <a:lnTo>
                    <a:pt x="174879" y="87912"/>
                  </a:lnTo>
                  <a:lnTo>
                    <a:pt x="174301" y="88648"/>
                  </a:lnTo>
                  <a:lnTo>
                    <a:pt x="173697" y="89357"/>
                  </a:lnTo>
                  <a:lnTo>
                    <a:pt x="173041" y="90066"/>
                  </a:lnTo>
                  <a:lnTo>
                    <a:pt x="172358" y="90723"/>
                  </a:lnTo>
                  <a:lnTo>
                    <a:pt x="171622" y="91353"/>
                  </a:lnTo>
                  <a:lnTo>
                    <a:pt x="170887" y="91983"/>
                  </a:lnTo>
                  <a:lnTo>
                    <a:pt x="170099" y="92561"/>
                  </a:lnTo>
                  <a:lnTo>
                    <a:pt x="169311" y="93139"/>
                  </a:lnTo>
                  <a:lnTo>
                    <a:pt x="168497" y="93664"/>
                  </a:lnTo>
                  <a:lnTo>
                    <a:pt x="167656" y="94137"/>
                  </a:lnTo>
                  <a:lnTo>
                    <a:pt x="166789" y="94610"/>
                  </a:lnTo>
                  <a:lnTo>
                    <a:pt x="165923" y="95030"/>
                  </a:lnTo>
                  <a:lnTo>
                    <a:pt x="165030" y="95424"/>
                  </a:lnTo>
                  <a:lnTo>
                    <a:pt x="164137" y="95792"/>
                  </a:lnTo>
                  <a:lnTo>
                    <a:pt x="163217" y="96107"/>
                  </a:lnTo>
                  <a:lnTo>
                    <a:pt x="162298" y="96422"/>
                  </a:lnTo>
                  <a:lnTo>
                    <a:pt x="161379" y="96685"/>
                  </a:lnTo>
                  <a:lnTo>
                    <a:pt x="160433" y="96948"/>
                  </a:lnTo>
                  <a:lnTo>
                    <a:pt x="159514" y="97184"/>
                  </a:lnTo>
                  <a:lnTo>
                    <a:pt x="158594" y="97368"/>
                  </a:lnTo>
                  <a:lnTo>
                    <a:pt x="157675" y="97552"/>
                  </a:lnTo>
                  <a:lnTo>
                    <a:pt x="156756" y="97709"/>
                  </a:lnTo>
                  <a:lnTo>
                    <a:pt x="155837" y="97867"/>
                  </a:lnTo>
                  <a:lnTo>
                    <a:pt x="154917" y="97972"/>
                  </a:lnTo>
                  <a:lnTo>
                    <a:pt x="153998" y="98077"/>
                  </a:lnTo>
                  <a:lnTo>
                    <a:pt x="153052" y="98156"/>
                  </a:lnTo>
                  <a:lnTo>
                    <a:pt x="152133" y="98209"/>
                  </a:lnTo>
                  <a:lnTo>
                    <a:pt x="151214" y="98235"/>
                  </a:lnTo>
                  <a:lnTo>
                    <a:pt x="150294" y="98261"/>
                  </a:lnTo>
                  <a:lnTo>
                    <a:pt x="149375" y="98261"/>
                  </a:lnTo>
                  <a:lnTo>
                    <a:pt x="147510" y="98235"/>
                  </a:lnTo>
                  <a:lnTo>
                    <a:pt x="145672" y="98130"/>
                  </a:lnTo>
                  <a:lnTo>
                    <a:pt x="143807" y="97972"/>
                  </a:lnTo>
                  <a:lnTo>
                    <a:pt x="141942" y="97788"/>
                  </a:lnTo>
                  <a:lnTo>
                    <a:pt x="140077" y="97552"/>
                  </a:lnTo>
                  <a:lnTo>
                    <a:pt x="138212" y="97289"/>
                  </a:lnTo>
                  <a:lnTo>
                    <a:pt x="136347" y="96974"/>
                  </a:lnTo>
                  <a:lnTo>
                    <a:pt x="134456" y="96659"/>
                  </a:lnTo>
                  <a:lnTo>
                    <a:pt x="134640" y="96002"/>
                  </a:lnTo>
                  <a:lnTo>
                    <a:pt x="134798" y="95319"/>
                  </a:lnTo>
                  <a:lnTo>
                    <a:pt x="134929" y="94610"/>
                  </a:lnTo>
                  <a:lnTo>
                    <a:pt x="135034" y="93901"/>
                  </a:lnTo>
                  <a:lnTo>
                    <a:pt x="135086" y="93165"/>
                  </a:lnTo>
                  <a:lnTo>
                    <a:pt x="135086" y="92430"/>
                  </a:lnTo>
                  <a:lnTo>
                    <a:pt x="135060" y="91642"/>
                  </a:lnTo>
                  <a:lnTo>
                    <a:pt x="135008" y="90854"/>
                  </a:lnTo>
                  <a:lnTo>
                    <a:pt x="136163" y="91195"/>
                  </a:lnTo>
                  <a:lnTo>
                    <a:pt x="137319" y="91511"/>
                  </a:lnTo>
                  <a:lnTo>
                    <a:pt x="138475" y="91800"/>
                  </a:lnTo>
                  <a:lnTo>
                    <a:pt x="139630" y="92036"/>
                  </a:lnTo>
                  <a:lnTo>
                    <a:pt x="140786" y="92272"/>
                  </a:lnTo>
                  <a:lnTo>
                    <a:pt x="141968" y="92456"/>
                  </a:lnTo>
                  <a:lnTo>
                    <a:pt x="143150" y="92614"/>
                  </a:lnTo>
                  <a:lnTo>
                    <a:pt x="144332" y="92745"/>
                  </a:lnTo>
                  <a:lnTo>
                    <a:pt x="145514" y="92850"/>
                  </a:lnTo>
                  <a:lnTo>
                    <a:pt x="146696" y="92929"/>
                  </a:lnTo>
                  <a:lnTo>
                    <a:pt x="147878" y="92982"/>
                  </a:lnTo>
                  <a:lnTo>
                    <a:pt x="150268" y="92982"/>
                  </a:lnTo>
                  <a:lnTo>
                    <a:pt x="151476" y="92929"/>
                  </a:lnTo>
                  <a:lnTo>
                    <a:pt x="152658" y="92850"/>
                  </a:lnTo>
                  <a:lnTo>
                    <a:pt x="153867" y="92719"/>
                  </a:lnTo>
                  <a:lnTo>
                    <a:pt x="155915" y="92483"/>
                  </a:lnTo>
                  <a:lnTo>
                    <a:pt x="156966" y="92325"/>
                  </a:lnTo>
                  <a:lnTo>
                    <a:pt x="158017" y="92167"/>
                  </a:lnTo>
                  <a:lnTo>
                    <a:pt x="159093" y="91957"/>
                  </a:lnTo>
                  <a:lnTo>
                    <a:pt x="160170" y="91747"/>
                  </a:lnTo>
                  <a:lnTo>
                    <a:pt x="161221" y="91511"/>
                  </a:lnTo>
                  <a:lnTo>
                    <a:pt x="162272" y="91222"/>
                  </a:lnTo>
                  <a:lnTo>
                    <a:pt x="163322" y="90933"/>
                  </a:lnTo>
                  <a:lnTo>
                    <a:pt x="164373" y="90591"/>
                  </a:lnTo>
                  <a:lnTo>
                    <a:pt x="165371" y="90224"/>
                  </a:lnTo>
                  <a:lnTo>
                    <a:pt x="166369" y="89803"/>
                  </a:lnTo>
                  <a:lnTo>
                    <a:pt x="167341" y="89357"/>
                  </a:lnTo>
                  <a:lnTo>
                    <a:pt x="168260" y="88858"/>
                  </a:lnTo>
                  <a:lnTo>
                    <a:pt x="169180" y="88332"/>
                  </a:lnTo>
                  <a:lnTo>
                    <a:pt x="170020" y="87728"/>
                  </a:lnTo>
                  <a:lnTo>
                    <a:pt x="170467" y="87413"/>
                  </a:lnTo>
                  <a:lnTo>
                    <a:pt x="170861" y="87072"/>
                  </a:lnTo>
                  <a:lnTo>
                    <a:pt x="171281" y="86730"/>
                  </a:lnTo>
                  <a:lnTo>
                    <a:pt x="171675" y="86363"/>
                  </a:lnTo>
                  <a:lnTo>
                    <a:pt x="172043" y="85969"/>
                  </a:lnTo>
                  <a:lnTo>
                    <a:pt x="172384" y="85575"/>
                  </a:lnTo>
                  <a:lnTo>
                    <a:pt x="172752" y="85154"/>
                  </a:lnTo>
                  <a:lnTo>
                    <a:pt x="173067" y="84734"/>
                  </a:lnTo>
                  <a:lnTo>
                    <a:pt x="173382" y="84288"/>
                  </a:lnTo>
                  <a:lnTo>
                    <a:pt x="173697" y="83841"/>
                  </a:lnTo>
                  <a:lnTo>
                    <a:pt x="173986" y="83368"/>
                  </a:lnTo>
                  <a:lnTo>
                    <a:pt x="174249" y="82922"/>
                  </a:lnTo>
                  <a:lnTo>
                    <a:pt x="174512" y="82423"/>
                  </a:lnTo>
                  <a:lnTo>
                    <a:pt x="174774" y="81950"/>
                  </a:lnTo>
                  <a:lnTo>
                    <a:pt x="174984" y="81451"/>
                  </a:lnTo>
                  <a:lnTo>
                    <a:pt x="175221" y="80925"/>
                  </a:lnTo>
                  <a:lnTo>
                    <a:pt x="175405" y="80426"/>
                  </a:lnTo>
                  <a:lnTo>
                    <a:pt x="175588" y="79901"/>
                  </a:lnTo>
                  <a:lnTo>
                    <a:pt x="175772" y="79376"/>
                  </a:lnTo>
                  <a:lnTo>
                    <a:pt x="175930" y="78850"/>
                  </a:lnTo>
                  <a:lnTo>
                    <a:pt x="176061" y="78299"/>
                  </a:lnTo>
                  <a:lnTo>
                    <a:pt x="176193" y="77774"/>
                  </a:lnTo>
                  <a:lnTo>
                    <a:pt x="176298" y="77222"/>
                  </a:lnTo>
                  <a:lnTo>
                    <a:pt x="176376" y="76670"/>
                  </a:lnTo>
                  <a:lnTo>
                    <a:pt x="176455" y="76119"/>
                  </a:lnTo>
                  <a:lnTo>
                    <a:pt x="176508" y="75593"/>
                  </a:lnTo>
                  <a:lnTo>
                    <a:pt x="176560" y="75042"/>
                  </a:lnTo>
                  <a:lnTo>
                    <a:pt x="176587" y="74490"/>
                  </a:lnTo>
                  <a:lnTo>
                    <a:pt x="176587" y="73939"/>
                  </a:lnTo>
                  <a:lnTo>
                    <a:pt x="176587" y="73387"/>
                  </a:lnTo>
                  <a:lnTo>
                    <a:pt x="176560" y="72836"/>
                  </a:lnTo>
                  <a:lnTo>
                    <a:pt x="176534" y="72284"/>
                  </a:lnTo>
                  <a:close/>
                  <a:moveTo>
                    <a:pt x="18965" y="78535"/>
                  </a:moveTo>
                  <a:lnTo>
                    <a:pt x="19359" y="79244"/>
                  </a:lnTo>
                  <a:lnTo>
                    <a:pt x="19805" y="79927"/>
                  </a:lnTo>
                  <a:lnTo>
                    <a:pt x="20278" y="80584"/>
                  </a:lnTo>
                  <a:lnTo>
                    <a:pt x="20751" y="81241"/>
                  </a:lnTo>
                  <a:lnTo>
                    <a:pt x="21276" y="81871"/>
                  </a:lnTo>
                  <a:lnTo>
                    <a:pt x="21828" y="82475"/>
                  </a:lnTo>
                  <a:lnTo>
                    <a:pt x="22406" y="83053"/>
                  </a:lnTo>
                  <a:lnTo>
                    <a:pt x="23010" y="83605"/>
                  </a:lnTo>
                  <a:lnTo>
                    <a:pt x="23640" y="84156"/>
                  </a:lnTo>
                  <a:lnTo>
                    <a:pt x="24271" y="84682"/>
                  </a:lnTo>
                  <a:lnTo>
                    <a:pt x="24927" y="85181"/>
                  </a:lnTo>
                  <a:lnTo>
                    <a:pt x="25584" y="85680"/>
                  </a:lnTo>
                  <a:lnTo>
                    <a:pt x="26267" y="86152"/>
                  </a:lnTo>
                  <a:lnTo>
                    <a:pt x="26950" y="86599"/>
                  </a:lnTo>
                  <a:lnTo>
                    <a:pt x="27659" y="87019"/>
                  </a:lnTo>
                  <a:lnTo>
                    <a:pt x="28342" y="87413"/>
                  </a:lnTo>
                  <a:lnTo>
                    <a:pt x="29576" y="88096"/>
                  </a:lnTo>
                  <a:lnTo>
                    <a:pt x="30837" y="88753"/>
                  </a:lnTo>
                  <a:lnTo>
                    <a:pt x="32098" y="89357"/>
                  </a:lnTo>
                  <a:lnTo>
                    <a:pt x="33359" y="89935"/>
                  </a:lnTo>
                  <a:lnTo>
                    <a:pt x="34672" y="90460"/>
                  </a:lnTo>
                  <a:lnTo>
                    <a:pt x="35959" y="90985"/>
                  </a:lnTo>
                  <a:lnTo>
                    <a:pt x="37299" y="91458"/>
                  </a:lnTo>
                  <a:lnTo>
                    <a:pt x="38612" y="91905"/>
                  </a:lnTo>
                  <a:lnTo>
                    <a:pt x="39978" y="92299"/>
                  </a:lnTo>
                  <a:lnTo>
                    <a:pt x="41317" y="92693"/>
                  </a:lnTo>
                  <a:lnTo>
                    <a:pt x="42683" y="93034"/>
                  </a:lnTo>
                  <a:lnTo>
                    <a:pt x="44049" y="93349"/>
                  </a:lnTo>
                  <a:lnTo>
                    <a:pt x="45415" y="93612"/>
                  </a:lnTo>
                  <a:lnTo>
                    <a:pt x="46807" y="93875"/>
                  </a:lnTo>
                  <a:lnTo>
                    <a:pt x="48199" y="94085"/>
                  </a:lnTo>
                  <a:lnTo>
                    <a:pt x="49591" y="94269"/>
                  </a:lnTo>
                  <a:lnTo>
                    <a:pt x="51797" y="94505"/>
                  </a:lnTo>
                  <a:lnTo>
                    <a:pt x="52927" y="94584"/>
                  </a:lnTo>
                  <a:lnTo>
                    <a:pt x="54082" y="94663"/>
                  </a:lnTo>
                  <a:lnTo>
                    <a:pt x="55238" y="94715"/>
                  </a:lnTo>
                  <a:lnTo>
                    <a:pt x="56394" y="94741"/>
                  </a:lnTo>
                  <a:lnTo>
                    <a:pt x="57576" y="94715"/>
                  </a:lnTo>
                  <a:lnTo>
                    <a:pt x="58731" y="94663"/>
                  </a:lnTo>
                  <a:lnTo>
                    <a:pt x="59887" y="94531"/>
                  </a:lnTo>
                  <a:lnTo>
                    <a:pt x="61017" y="94374"/>
                  </a:lnTo>
                  <a:lnTo>
                    <a:pt x="61568" y="94269"/>
                  </a:lnTo>
                  <a:lnTo>
                    <a:pt x="62120" y="94137"/>
                  </a:lnTo>
                  <a:lnTo>
                    <a:pt x="62671" y="94006"/>
                  </a:lnTo>
                  <a:lnTo>
                    <a:pt x="63223" y="93848"/>
                  </a:lnTo>
                  <a:lnTo>
                    <a:pt x="63748" y="93664"/>
                  </a:lnTo>
                  <a:lnTo>
                    <a:pt x="64274" y="93481"/>
                  </a:lnTo>
                  <a:lnTo>
                    <a:pt x="64799" y="93271"/>
                  </a:lnTo>
                  <a:lnTo>
                    <a:pt x="65324" y="93034"/>
                  </a:lnTo>
                  <a:lnTo>
                    <a:pt x="65823" y="92771"/>
                  </a:lnTo>
                  <a:lnTo>
                    <a:pt x="66322" y="92509"/>
                  </a:lnTo>
                  <a:lnTo>
                    <a:pt x="66795" y="92194"/>
                  </a:lnTo>
                  <a:lnTo>
                    <a:pt x="67268" y="91878"/>
                  </a:lnTo>
                  <a:lnTo>
                    <a:pt x="66532" y="92614"/>
                  </a:lnTo>
                  <a:lnTo>
                    <a:pt x="65744" y="93271"/>
                  </a:lnTo>
                  <a:lnTo>
                    <a:pt x="64957" y="93901"/>
                  </a:lnTo>
                  <a:lnTo>
                    <a:pt x="64142" y="94479"/>
                  </a:lnTo>
                  <a:lnTo>
                    <a:pt x="63302" y="95004"/>
                  </a:lnTo>
                  <a:lnTo>
                    <a:pt x="62435" y="95503"/>
                  </a:lnTo>
                  <a:lnTo>
                    <a:pt x="61542" y="95950"/>
                  </a:lnTo>
                  <a:lnTo>
                    <a:pt x="60623" y="96370"/>
                  </a:lnTo>
                  <a:lnTo>
                    <a:pt x="59703" y="96738"/>
                  </a:lnTo>
                  <a:lnTo>
                    <a:pt x="58758" y="97053"/>
                  </a:lnTo>
                  <a:lnTo>
                    <a:pt x="57786" y="97342"/>
                  </a:lnTo>
                  <a:lnTo>
                    <a:pt x="56814" y="97604"/>
                  </a:lnTo>
                  <a:lnTo>
                    <a:pt x="55842" y="97815"/>
                  </a:lnTo>
                  <a:lnTo>
                    <a:pt x="54844" y="97998"/>
                  </a:lnTo>
                  <a:lnTo>
                    <a:pt x="53846" y="98130"/>
                  </a:lnTo>
                  <a:lnTo>
                    <a:pt x="52822" y="98235"/>
                  </a:lnTo>
                  <a:lnTo>
                    <a:pt x="51797" y="98314"/>
                  </a:lnTo>
                  <a:lnTo>
                    <a:pt x="50773" y="98366"/>
                  </a:lnTo>
                  <a:lnTo>
                    <a:pt x="48724" y="98366"/>
                  </a:lnTo>
                  <a:lnTo>
                    <a:pt x="47700" y="98314"/>
                  </a:lnTo>
                  <a:lnTo>
                    <a:pt x="46675" y="98235"/>
                  </a:lnTo>
                  <a:lnTo>
                    <a:pt x="45651" y="98130"/>
                  </a:lnTo>
                  <a:lnTo>
                    <a:pt x="44627" y="97998"/>
                  </a:lnTo>
                  <a:lnTo>
                    <a:pt x="43602" y="97841"/>
                  </a:lnTo>
                  <a:lnTo>
                    <a:pt x="42604" y="97657"/>
                  </a:lnTo>
                  <a:lnTo>
                    <a:pt x="41606" y="97447"/>
                  </a:lnTo>
                  <a:lnTo>
                    <a:pt x="40608" y="97210"/>
                  </a:lnTo>
                  <a:lnTo>
                    <a:pt x="39636" y="96948"/>
                  </a:lnTo>
                  <a:lnTo>
                    <a:pt x="38664" y="96685"/>
                  </a:lnTo>
                  <a:lnTo>
                    <a:pt x="37693" y="96396"/>
                  </a:lnTo>
                  <a:lnTo>
                    <a:pt x="36773" y="96081"/>
                  </a:lnTo>
                  <a:lnTo>
                    <a:pt x="35959" y="95766"/>
                  </a:lnTo>
                  <a:lnTo>
                    <a:pt x="35171" y="95477"/>
                  </a:lnTo>
                  <a:lnTo>
                    <a:pt x="34383" y="95135"/>
                  </a:lnTo>
                  <a:lnTo>
                    <a:pt x="33621" y="94794"/>
                  </a:lnTo>
                  <a:lnTo>
                    <a:pt x="32860" y="94426"/>
                  </a:lnTo>
                  <a:lnTo>
                    <a:pt x="32124" y="94032"/>
                  </a:lnTo>
                  <a:lnTo>
                    <a:pt x="31389" y="93638"/>
                  </a:lnTo>
                  <a:lnTo>
                    <a:pt x="30680" y="93218"/>
                  </a:lnTo>
                  <a:lnTo>
                    <a:pt x="29997" y="92798"/>
                  </a:lnTo>
                  <a:lnTo>
                    <a:pt x="29314" y="92325"/>
                  </a:lnTo>
                  <a:lnTo>
                    <a:pt x="28631" y="91878"/>
                  </a:lnTo>
                  <a:lnTo>
                    <a:pt x="27974" y="91379"/>
                  </a:lnTo>
                  <a:lnTo>
                    <a:pt x="27344" y="90880"/>
                  </a:lnTo>
                  <a:lnTo>
                    <a:pt x="26740" y="90355"/>
                  </a:lnTo>
                  <a:lnTo>
                    <a:pt x="26136" y="89830"/>
                  </a:lnTo>
                  <a:lnTo>
                    <a:pt x="25531" y="89278"/>
                  </a:lnTo>
                  <a:lnTo>
                    <a:pt x="24980" y="88726"/>
                  </a:lnTo>
                  <a:lnTo>
                    <a:pt x="24428" y="88149"/>
                  </a:lnTo>
                  <a:lnTo>
                    <a:pt x="23903" y="87545"/>
                  </a:lnTo>
                  <a:lnTo>
                    <a:pt x="23404" y="86940"/>
                  </a:lnTo>
                  <a:lnTo>
                    <a:pt x="22905" y="86310"/>
                  </a:lnTo>
                  <a:lnTo>
                    <a:pt x="22432" y="85680"/>
                  </a:lnTo>
                  <a:lnTo>
                    <a:pt x="21985" y="85023"/>
                  </a:lnTo>
                  <a:lnTo>
                    <a:pt x="21565" y="84366"/>
                  </a:lnTo>
                  <a:lnTo>
                    <a:pt x="21171" y="83683"/>
                  </a:lnTo>
                  <a:lnTo>
                    <a:pt x="20777" y="82974"/>
                  </a:lnTo>
                  <a:lnTo>
                    <a:pt x="20410" y="82265"/>
                  </a:lnTo>
                  <a:lnTo>
                    <a:pt x="20094" y="81556"/>
                  </a:lnTo>
                  <a:lnTo>
                    <a:pt x="19779" y="80820"/>
                  </a:lnTo>
                  <a:lnTo>
                    <a:pt x="19490" y="80059"/>
                  </a:lnTo>
                  <a:lnTo>
                    <a:pt x="19201" y="79297"/>
                  </a:lnTo>
                  <a:lnTo>
                    <a:pt x="18965" y="78535"/>
                  </a:lnTo>
                  <a:close/>
                  <a:moveTo>
                    <a:pt x="144936" y="99390"/>
                  </a:moveTo>
                  <a:lnTo>
                    <a:pt x="146144" y="99469"/>
                  </a:lnTo>
                  <a:lnTo>
                    <a:pt x="147326" y="99522"/>
                  </a:lnTo>
                  <a:lnTo>
                    <a:pt x="147195" y="99732"/>
                  </a:lnTo>
                  <a:lnTo>
                    <a:pt x="147064" y="99942"/>
                  </a:lnTo>
                  <a:lnTo>
                    <a:pt x="146959" y="100178"/>
                  </a:lnTo>
                  <a:lnTo>
                    <a:pt x="146880" y="100415"/>
                  </a:lnTo>
                  <a:lnTo>
                    <a:pt x="146801" y="100651"/>
                  </a:lnTo>
                  <a:lnTo>
                    <a:pt x="146749" y="100888"/>
                  </a:lnTo>
                  <a:lnTo>
                    <a:pt x="146722" y="101124"/>
                  </a:lnTo>
                  <a:lnTo>
                    <a:pt x="146722" y="101360"/>
                  </a:lnTo>
                  <a:lnTo>
                    <a:pt x="146381" y="101229"/>
                  </a:lnTo>
                  <a:lnTo>
                    <a:pt x="146039" y="101045"/>
                  </a:lnTo>
                  <a:lnTo>
                    <a:pt x="145724" y="100835"/>
                  </a:lnTo>
                  <a:lnTo>
                    <a:pt x="145435" y="100572"/>
                  </a:lnTo>
                  <a:lnTo>
                    <a:pt x="145199" y="100310"/>
                  </a:lnTo>
                  <a:lnTo>
                    <a:pt x="145120" y="100178"/>
                  </a:lnTo>
                  <a:lnTo>
                    <a:pt x="145041" y="100021"/>
                  </a:lnTo>
                  <a:lnTo>
                    <a:pt x="144989" y="99863"/>
                  </a:lnTo>
                  <a:lnTo>
                    <a:pt x="144936" y="99706"/>
                  </a:lnTo>
                  <a:lnTo>
                    <a:pt x="144936" y="99548"/>
                  </a:lnTo>
                  <a:lnTo>
                    <a:pt x="144936" y="99390"/>
                  </a:lnTo>
                  <a:close/>
                  <a:moveTo>
                    <a:pt x="150583" y="99522"/>
                  </a:moveTo>
                  <a:lnTo>
                    <a:pt x="150347" y="99942"/>
                  </a:lnTo>
                  <a:lnTo>
                    <a:pt x="150084" y="100336"/>
                  </a:lnTo>
                  <a:lnTo>
                    <a:pt x="149795" y="100678"/>
                  </a:lnTo>
                  <a:lnTo>
                    <a:pt x="149638" y="100835"/>
                  </a:lnTo>
                  <a:lnTo>
                    <a:pt x="149454" y="100993"/>
                  </a:lnTo>
                  <a:lnTo>
                    <a:pt x="149270" y="101124"/>
                  </a:lnTo>
                  <a:lnTo>
                    <a:pt x="149086" y="101229"/>
                  </a:lnTo>
                  <a:lnTo>
                    <a:pt x="148876" y="101334"/>
                  </a:lnTo>
                  <a:lnTo>
                    <a:pt x="148640" y="101413"/>
                  </a:lnTo>
                  <a:lnTo>
                    <a:pt x="148430" y="101492"/>
                  </a:lnTo>
                  <a:lnTo>
                    <a:pt x="148193" y="101544"/>
                  </a:lnTo>
                  <a:lnTo>
                    <a:pt x="147930" y="101571"/>
                  </a:lnTo>
                  <a:lnTo>
                    <a:pt x="147668" y="101571"/>
                  </a:lnTo>
                  <a:lnTo>
                    <a:pt x="147405" y="101544"/>
                  </a:lnTo>
                  <a:lnTo>
                    <a:pt x="147116" y="101492"/>
                  </a:lnTo>
                  <a:lnTo>
                    <a:pt x="147169" y="101098"/>
                  </a:lnTo>
                  <a:lnTo>
                    <a:pt x="147274" y="100730"/>
                  </a:lnTo>
                  <a:lnTo>
                    <a:pt x="147353" y="100546"/>
                  </a:lnTo>
                  <a:lnTo>
                    <a:pt x="147431" y="100389"/>
                  </a:lnTo>
                  <a:lnTo>
                    <a:pt x="147536" y="100205"/>
                  </a:lnTo>
                  <a:lnTo>
                    <a:pt x="147642" y="100047"/>
                  </a:lnTo>
                  <a:lnTo>
                    <a:pt x="147799" y="99890"/>
                  </a:lnTo>
                  <a:lnTo>
                    <a:pt x="147957" y="99758"/>
                  </a:lnTo>
                  <a:lnTo>
                    <a:pt x="148114" y="99653"/>
                  </a:lnTo>
                  <a:lnTo>
                    <a:pt x="148298" y="99548"/>
                  </a:lnTo>
                  <a:lnTo>
                    <a:pt x="149428" y="99548"/>
                  </a:lnTo>
                  <a:lnTo>
                    <a:pt x="150583" y="99522"/>
                  </a:lnTo>
                  <a:close/>
                  <a:moveTo>
                    <a:pt x="18834" y="81162"/>
                  </a:moveTo>
                  <a:lnTo>
                    <a:pt x="19228" y="82134"/>
                  </a:lnTo>
                  <a:lnTo>
                    <a:pt x="19674" y="83079"/>
                  </a:lnTo>
                  <a:lnTo>
                    <a:pt x="20173" y="83999"/>
                  </a:lnTo>
                  <a:lnTo>
                    <a:pt x="20698" y="84892"/>
                  </a:lnTo>
                  <a:lnTo>
                    <a:pt x="20042" y="84918"/>
                  </a:lnTo>
                  <a:lnTo>
                    <a:pt x="19359" y="84997"/>
                  </a:lnTo>
                  <a:lnTo>
                    <a:pt x="18676" y="85128"/>
                  </a:lnTo>
                  <a:lnTo>
                    <a:pt x="18335" y="85207"/>
                  </a:lnTo>
                  <a:lnTo>
                    <a:pt x="18019" y="85312"/>
                  </a:lnTo>
                  <a:lnTo>
                    <a:pt x="17704" y="85417"/>
                  </a:lnTo>
                  <a:lnTo>
                    <a:pt x="17389" y="85548"/>
                  </a:lnTo>
                  <a:lnTo>
                    <a:pt x="17074" y="85706"/>
                  </a:lnTo>
                  <a:lnTo>
                    <a:pt x="16785" y="85890"/>
                  </a:lnTo>
                  <a:lnTo>
                    <a:pt x="16522" y="86074"/>
                  </a:lnTo>
                  <a:lnTo>
                    <a:pt x="16233" y="86284"/>
                  </a:lnTo>
                  <a:lnTo>
                    <a:pt x="15997" y="86494"/>
                  </a:lnTo>
                  <a:lnTo>
                    <a:pt x="15760" y="86730"/>
                  </a:lnTo>
                  <a:lnTo>
                    <a:pt x="15603" y="86967"/>
                  </a:lnTo>
                  <a:lnTo>
                    <a:pt x="15419" y="87203"/>
                  </a:lnTo>
                  <a:lnTo>
                    <a:pt x="15288" y="87439"/>
                  </a:lnTo>
                  <a:lnTo>
                    <a:pt x="15156" y="87702"/>
                  </a:lnTo>
                  <a:lnTo>
                    <a:pt x="15025" y="87965"/>
                  </a:lnTo>
                  <a:lnTo>
                    <a:pt x="14946" y="88254"/>
                  </a:lnTo>
                  <a:lnTo>
                    <a:pt x="14867" y="88543"/>
                  </a:lnTo>
                  <a:lnTo>
                    <a:pt x="14815" y="88805"/>
                  </a:lnTo>
                  <a:lnTo>
                    <a:pt x="14789" y="89094"/>
                  </a:lnTo>
                  <a:lnTo>
                    <a:pt x="14789" y="89383"/>
                  </a:lnTo>
                  <a:lnTo>
                    <a:pt x="14815" y="89672"/>
                  </a:lnTo>
                  <a:lnTo>
                    <a:pt x="14867" y="89961"/>
                  </a:lnTo>
                  <a:lnTo>
                    <a:pt x="14946" y="90224"/>
                  </a:lnTo>
                  <a:lnTo>
                    <a:pt x="15051" y="90486"/>
                  </a:lnTo>
                  <a:lnTo>
                    <a:pt x="15183" y="90749"/>
                  </a:lnTo>
                  <a:lnTo>
                    <a:pt x="15366" y="90985"/>
                  </a:lnTo>
                  <a:lnTo>
                    <a:pt x="15577" y="91248"/>
                  </a:lnTo>
                  <a:lnTo>
                    <a:pt x="15813" y="91484"/>
                  </a:lnTo>
                  <a:lnTo>
                    <a:pt x="16076" y="91668"/>
                  </a:lnTo>
                  <a:lnTo>
                    <a:pt x="16338" y="91852"/>
                  </a:lnTo>
                  <a:lnTo>
                    <a:pt x="16601" y="92010"/>
                  </a:lnTo>
                  <a:lnTo>
                    <a:pt x="16890" y="92141"/>
                  </a:lnTo>
                  <a:lnTo>
                    <a:pt x="17179" y="92272"/>
                  </a:lnTo>
                  <a:lnTo>
                    <a:pt x="17494" y="92351"/>
                  </a:lnTo>
                  <a:lnTo>
                    <a:pt x="17783" y="92404"/>
                  </a:lnTo>
                  <a:lnTo>
                    <a:pt x="18098" y="92456"/>
                  </a:lnTo>
                  <a:lnTo>
                    <a:pt x="18440" y="92483"/>
                  </a:lnTo>
                  <a:lnTo>
                    <a:pt x="19070" y="92483"/>
                  </a:lnTo>
                  <a:lnTo>
                    <a:pt x="19411" y="92456"/>
                  </a:lnTo>
                  <a:lnTo>
                    <a:pt x="19727" y="92404"/>
                  </a:lnTo>
                  <a:lnTo>
                    <a:pt x="20042" y="92325"/>
                  </a:lnTo>
                  <a:lnTo>
                    <a:pt x="20383" y="92246"/>
                  </a:lnTo>
                  <a:lnTo>
                    <a:pt x="20698" y="92141"/>
                  </a:lnTo>
                  <a:lnTo>
                    <a:pt x="21014" y="92010"/>
                  </a:lnTo>
                  <a:lnTo>
                    <a:pt x="21303" y="91878"/>
                  </a:lnTo>
                  <a:lnTo>
                    <a:pt x="21618" y="91747"/>
                  </a:lnTo>
                  <a:lnTo>
                    <a:pt x="21880" y="91563"/>
                  </a:lnTo>
                  <a:lnTo>
                    <a:pt x="22169" y="91406"/>
                  </a:lnTo>
                  <a:lnTo>
                    <a:pt x="22432" y="91195"/>
                  </a:lnTo>
                  <a:lnTo>
                    <a:pt x="22695" y="91012"/>
                  </a:lnTo>
                  <a:lnTo>
                    <a:pt x="22931" y="90775"/>
                  </a:lnTo>
                  <a:lnTo>
                    <a:pt x="23141" y="90565"/>
                  </a:lnTo>
                  <a:lnTo>
                    <a:pt x="23351" y="90329"/>
                  </a:lnTo>
                  <a:lnTo>
                    <a:pt x="23535" y="90066"/>
                  </a:lnTo>
                  <a:lnTo>
                    <a:pt x="23693" y="89803"/>
                  </a:lnTo>
                  <a:lnTo>
                    <a:pt x="23850" y="89541"/>
                  </a:lnTo>
                  <a:lnTo>
                    <a:pt x="23982" y="89252"/>
                  </a:lnTo>
                  <a:lnTo>
                    <a:pt x="24008" y="89173"/>
                  </a:lnTo>
                  <a:lnTo>
                    <a:pt x="24008" y="89094"/>
                  </a:lnTo>
                  <a:lnTo>
                    <a:pt x="24560" y="89672"/>
                  </a:lnTo>
                  <a:lnTo>
                    <a:pt x="25164" y="90250"/>
                  </a:lnTo>
                  <a:lnTo>
                    <a:pt x="25768" y="90802"/>
                  </a:lnTo>
                  <a:lnTo>
                    <a:pt x="26372" y="91327"/>
                  </a:lnTo>
                  <a:lnTo>
                    <a:pt x="27002" y="91852"/>
                  </a:lnTo>
                  <a:lnTo>
                    <a:pt x="27659" y="92351"/>
                  </a:lnTo>
                  <a:lnTo>
                    <a:pt x="28316" y="92824"/>
                  </a:lnTo>
                  <a:lnTo>
                    <a:pt x="28998" y="93297"/>
                  </a:lnTo>
                  <a:lnTo>
                    <a:pt x="29681" y="93717"/>
                  </a:lnTo>
                  <a:lnTo>
                    <a:pt x="30364" y="94164"/>
                  </a:lnTo>
                  <a:lnTo>
                    <a:pt x="31073" y="94558"/>
                  </a:lnTo>
                  <a:lnTo>
                    <a:pt x="31783" y="94952"/>
                  </a:lnTo>
                  <a:lnTo>
                    <a:pt x="32492" y="95319"/>
                  </a:lnTo>
                  <a:lnTo>
                    <a:pt x="33227" y="95661"/>
                  </a:lnTo>
                  <a:lnTo>
                    <a:pt x="33963" y="96002"/>
                  </a:lnTo>
                  <a:lnTo>
                    <a:pt x="34698" y="96317"/>
                  </a:lnTo>
                  <a:lnTo>
                    <a:pt x="35854" y="96738"/>
                  </a:lnTo>
                  <a:lnTo>
                    <a:pt x="37010" y="97132"/>
                  </a:lnTo>
                  <a:lnTo>
                    <a:pt x="38218" y="97526"/>
                  </a:lnTo>
                  <a:lnTo>
                    <a:pt x="39426" y="97867"/>
                  </a:lnTo>
                  <a:lnTo>
                    <a:pt x="40661" y="98182"/>
                  </a:lnTo>
                  <a:lnTo>
                    <a:pt x="41921" y="98445"/>
                  </a:lnTo>
                  <a:lnTo>
                    <a:pt x="43182" y="98708"/>
                  </a:lnTo>
                  <a:lnTo>
                    <a:pt x="44469" y="98891"/>
                  </a:lnTo>
                  <a:lnTo>
                    <a:pt x="45756" y="99049"/>
                  </a:lnTo>
                  <a:lnTo>
                    <a:pt x="47043" y="99180"/>
                  </a:lnTo>
                  <a:lnTo>
                    <a:pt x="48330" y="99259"/>
                  </a:lnTo>
                  <a:lnTo>
                    <a:pt x="49643" y="99285"/>
                  </a:lnTo>
                  <a:lnTo>
                    <a:pt x="50931" y="99285"/>
                  </a:lnTo>
                  <a:lnTo>
                    <a:pt x="52218" y="99233"/>
                  </a:lnTo>
                  <a:lnTo>
                    <a:pt x="53505" y="99102"/>
                  </a:lnTo>
                  <a:lnTo>
                    <a:pt x="54765" y="98944"/>
                  </a:lnTo>
                  <a:lnTo>
                    <a:pt x="54161" y="99259"/>
                  </a:lnTo>
                  <a:lnTo>
                    <a:pt x="53872" y="99443"/>
                  </a:lnTo>
                  <a:lnTo>
                    <a:pt x="53583" y="99627"/>
                  </a:lnTo>
                  <a:lnTo>
                    <a:pt x="53321" y="99837"/>
                  </a:lnTo>
                  <a:lnTo>
                    <a:pt x="53058" y="100047"/>
                  </a:lnTo>
                  <a:lnTo>
                    <a:pt x="52822" y="100284"/>
                  </a:lnTo>
                  <a:lnTo>
                    <a:pt x="52585" y="100520"/>
                  </a:lnTo>
                  <a:lnTo>
                    <a:pt x="52349" y="100783"/>
                  </a:lnTo>
                  <a:lnTo>
                    <a:pt x="52139" y="101045"/>
                  </a:lnTo>
                  <a:lnTo>
                    <a:pt x="51929" y="101334"/>
                  </a:lnTo>
                  <a:lnTo>
                    <a:pt x="51745" y="101649"/>
                  </a:lnTo>
                  <a:lnTo>
                    <a:pt x="51587" y="101965"/>
                  </a:lnTo>
                  <a:lnTo>
                    <a:pt x="51430" y="102306"/>
                  </a:lnTo>
                  <a:lnTo>
                    <a:pt x="51298" y="102647"/>
                  </a:lnTo>
                  <a:lnTo>
                    <a:pt x="51167" y="103015"/>
                  </a:lnTo>
                  <a:lnTo>
                    <a:pt x="48199" y="102359"/>
                  </a:lnTo>
                  <a:lnTo>
                    <a:pt x="45152" y="101728"/>
                  </a:lnTo>
                  <a:lnTo>
                    <a:pt x="42053" y="101150"/>
                  </a:lnTo>
                  <a:lnTo>
                    <a:pt x="38927" y="100599"/>
                  </a:lnTo>
                  <a:lnTo>
                    <a:pt x="37325" y="100362"/>
                  </a:lnTo>
                  <a:lnTo>
                    <a:pt x="35749" y="100126"/>
                  </a:lnTo>
                  <a:lnTo>
                    <a:pt x="34147" y="99916"/>
                  </a:lnTo>
                  <a:lnTo>
                    <a:pt x="32544" y="99706"/>
                  </a:lnTo>
                  <a:lnTo>
                    <a:pt x="30942" y="99548"/>
                  </a:lnTo>
                  <a:lnTo>
                    <a:pt x="29314" y="99390"/>
                  </a:lnTo>
                  <a:lnTo>
                    <a:pt x="27711" y="99259"/>
                  </a:lnTo>
                  <a:lnTo>
                    <a:pt x="26083" y="99154"/>
                  </a:lnTo>
                  <a:lnTo>
                    <a:pt x="24481" y="99075"/>
                  </a:lnTo>
                  <a:lnTo>
                    <a:pt x="22852" y="99023"/>
                  </a:lnTo>
                  <a:lnTo>
                    <a:pt x="21250" y="98996"/>
                  </a:lnTo>
                  <a:lnTo>
                    <a:pt x="19648" y="99023"/>
                  </a:lnTo>
                  <a:lnTo>
                    <a:pt x="18046" y="99049"/>
                  </a:lnTo>
                  <a:lnTo>
                    <a:pt x="16443" y="99128"/>
                  </a:lnTo>
                  <a:lnTo>
                    <a:pt x="14867" y="99233"/>
                  </a:lnTo>
                  <a:lnTo>
                    <a:pt x="13291" y="99364"/>
                  </a:lnTo>
                  <a:lnTo>
                    <a:pt x="11716" y="99548"/>
                  </a:lnTo>
                  <a:lnTo>
                    <a:pt x="10166" y="99784"/>
                  </a:lnTo>
                  <a:lnTo>
                    <a:pt x="8616" y="100021"/>
                  </a:lnTo>
                  <a:lnTo>
                    <a:pt x="7066" y="100336"/>
                  </a:lnTo>
                  <a:lnTo>
                    <a:pt x="5569" y="100678"/>
                  </a:lnTo>
                  <a:lnTo>
                    <a:pt x="4046" y="101045"/>
                  </a:lnTo>
                  <a:lnTo>
                    <a:pt x="2575" y="101492"/>
                  </a:lnTo>
                  <a:lnTo>
                    <a:pt x="1104" y="101965"/>
                  </a:lnTo>
                  <a:lnTo>
                    <a:pt x="1446" y="101124"/>
                  </a:lnTo>
                  <a:lnTo>
                    <a:pt x="1813" y="100310"/>
                  </a:lnTo>
                  <a:lnTo>
                    <a:pt x="2181" y="99496"/>
                  </a:lnTo>
                  <a:lnTo>
                    <a:pt x="2575" y="98708"/>
                  </a:lnTo>
                  <a:lnTo>
                    <a:pt x="2969" y="97920"/>
                  </a:lnTo>
                  <a:lnTo>
                    <a:pt x="3389" y="97158"/>
                  </a:lnTo>
                  <a:lnTo>
                    <a:pt x="3809" y="96422"/>
                  </a:lnTo>
                  <a:lnTo>
                    <a:pt x="4282" y="95687"/>
                  </a:lnTo>
                  <a:lnTo>
                    <a:pt x="4729" y="94952"/>
                  </a:lnTo>
                  <a:lnTo>
                    <a:pt x="5202" y="94242"/>
                  </a:lnTo>
                  <a:lnTo>
                    <a:pt x="5701" y="93533"/>
                  </a:lnTo>
                  <a:lnTo>
                    <a:pt x="6200" y="92850"/>
                  </a:lnTo>
                  <a:lnTo>
                    <a:pt x="6725" y="92167"/>
                  </a:lnTo>
                  <a:lnTo>
                    <a:pt x="7250" y="91511"/>
                  </a:lnTo>
                  <a:lnTo>
                    <a:pt x="7802" y="90854"/>
                  </a:lnTo>
                  <a:lnTo>
                    <a:pt x="8353" y="90224"/>
                  </a:lnTo>
                  <a:lnTo>
                    <a:pt x="8905" y="89593"/>
                  </a:lnTo>
                  <a:lnTo>
                    <a:pt x="9483" y="88963"/>
                  </a:lnTo>
                  <a:lnTo>
                    <a:pt x="10691" y="87755"/>
                  </a:lnTo>
                  <a:lnTo>
                    <a:pt x="11952" y="86573"/>
                  </a:lnTo>
                  <a:lnTo>
                    <a:pt x="13239" y="85417"/>
                  </a:lnTo>
                  <a:lnTo>
                    <a:pt x="14579" y="84314"/>
                  </a:lnTo>
                  <a:lnTo>
                    <a:pt x="15944" y="83237"/>
                  </a:lnTo>
                  <a:lnTo>
                    <a:pt x="17363" y="82186"/>
                  </a:lnTo>
                  <a:lnTo>
                    <a:pt x="18834" y="81162"/>
                  </a:lnTo>
                  <a:close/>
                  <a:moveTo>
                    <a:pt x="131042" y="89882"/>
                  </a:moveTo>
                  <a:lnTo>
                    <a:pt x="130805" y="90434"/>
                  </a:lnTo>
                  <a:lnTo>
                    <a:pt x="130542" y="90985"/>
                  </a:lnTo>
                  <a:lnTo>
                    <a:pt x="130280" y="91511"/>
                  </a:lnTo>
                  <a:lnTo>
                    <a:pt x="129991" y="92010"/>
                  </a:lnTo>
                  <a:lnTo>
                    <a:pt x="129702" y="92509"/>
                  </a:lnTo>
                  <a:lnTo>
                    <a:pt x="129387" y="92982"/>
                  </a:lnTo>
                  <a:lnTo>
                    <a:pt x="129072" y="93454"/>
                  </a:lnTo>
                  <a:lnTo>
                    <a:pt x="128730" y="93901"/>
                  </a:lnTo>
                  <a:lnTo>
                    <a:pt x="128362" y="94347"/>
                  </a:lnTo>
                  <a:lnTo>
                    <a:pt x="127995" y="94794"/>
                  </a:lnTo>
                  <a:lnTo>
                    <a:pt x="127627" y="95188"/>
                  </a:lnTo>
                  <a:lnTo>
                    <a:pt x="127233" y="95608"/>
                  </a:lnTo>
                  <a:lnTo>
                    <a:pt x="126839" y="96002"/>
                  </a:lnTo>
                  <a:lnTo>
                    <a:pt x="126419" y="96370"/>
                  </a:lnTo>
                  <a:lnTo>
                    <a:pt x="125998" y="96738"/>
                  </a:lnTo>
                  <a:lnTo>
                    <a:pt x="125578" y="97105"/>
                  </a:lnTo>
                  <a:lnTo>
                    <a:pt x="124659" y="97762"/>
                  </a:lnTo>
                  <a:lnTo>
                    <a:pt x="123740" y="98392"/>
                  </a:lnTo>
                  <a:lnTo>
                    <a:pt x="122768" y="98996"/>
                  </a:lnTo>
                  <a:lnTo>
                    <a:pt x="121770" y="99522"/>
                  </a:lnTo>
                  <a:lnTo>
                    <a:pt x="120719" y="100021"/>
                  </a:lnTo>
                  <a:lnTo>
                    <a:pt x="119668" y="100494"/>
                  </a:lnTo>
                  <a:lnTo>
                    <a:pt x="118591" y="100914"/>
                  </a:lnTo>
                  <a:lnTo>
                    <a:pt x="117488" y="101282"/>
                  </a:lnTo>
                  <a:lnTo>
                    <a:pt x="116359" y="101649"/>
                  </a:lnTo>
                  <a:lnTo>
                    <a:pt x="115203" y="101938"/>
                  </a:lnTo>
                  <a:lnTo>
                    <a:pt x="114047" y="102227"/>
                  </a:lnTo>
                  <a:lnTo>
                    <a:pt x="112892" y="102464"/>
                  </a:lnTo>
                  <a:lnTo>
                    <a:pt x="111710" y="102700"/>
                  </a:lnTo>
                  <a:lnTo>
                    <a:pt x="110528" y="102884"/>
                  </a:lnTo>
                  <a:lnTo>
                    <a:pt x="109372" y="103041"/>
                  </a:lnTo>
                  <a:lnTo>
                    <a:pt x="108190" y="103173"/>
                  </a:lnTo>
                  <a:lnTo>
                    <a:pt x="107008" y="103278"/>
                  </a:lnTo>
                  <a:lnTo>
                    <a:pt x="105826" y="103357"/>
                  </a:lnTo>
                  <a:lnTo>
                    <a:pt x="104671" y="103409"/>
                  </a:lnTo>
                  <a:lnTo>
                    <a:pt x="103515" y="103435"/>
                  </a:lnTo>
                  <a:lnTo>
                    <a:pt x="102385" y="103462"/>
                  </a:lnTo>
                  <a:lnTo>
                    <a:pt x="101256" y="103462"/>
                  </a:lnTo>
                  <a:lnTo>
                    <a:pt x="100153" y="103435"/>
                  </a:lnTo>
                  <a:lnTo>
                    <a:pt x="99076" y="103409"/>
                  </a:lnTo>
                  <a:lnTo>
                    <a:pt x="97158" y="103304"/>
                  </a:lnTo>
                  <a:lnTo>
                    <a:pt x="95189" y="103147"/>
                  </a:lnTo>
                  <a:lnTo>
                    <a:pt x="94217" y="103041"/>
                  </a:lnTo>
                  <a:lnTo>
                    <a:pt x="93219" y="102910"/>
                  </a:lnTo>
                  <a:lnTo>
                    <a:pt x="92247" y="102779"/>
                  </a:lnTo>
                  <a:lnTo>
                    <a:pt x="91249" y="102621"/>
                  </a:lnTo>
                  <a:lnTo>
                    <a:pt x="90277" y="102437"/>
                  </a:lnTo>
                  <a:lnTo>
                    <a:pt x="89305" y="102253"/>
                  </a:lnTo>
                  <a:lnTo>
                    <a:pt x="88333" y="102017"/>
                  </a:lnTo>
                  <a:lnTo>
                    <a:pt x="87361" y="101781"/>
                  </a:lnTo>
                  <a:lnTo>
                    <a:pt x="86389" y="101518"/>
                  </a:lnTo>
                  <a:lnTo>
                    <a:pt x="85444" y="101229"/>
                  </a:lnTo>
                  <a:lnTo>
                    <a:pt x="84498" y="100940"/>
                  </a:lnTo>
                  <a:lnTo>
                    <a:pt x="83579" y="100599"/>
                  </a:lnTo>
                  <a:lnTo>
                    <a:pt x="82660" y="100231"/>
                  </a:lnTo>
                  <a:lnTo>
                    <a:pt x="81767" y="99837"/>
                  </a:lnTo>
                  <a:lnTo>
                    <a:pt x="80874" y="99443"/>
                  </a:lnTo>
                  <a:lnTo>
                    <a:pt x="80007" y="98996"/>
                  </a:lnTo>
                  <a:lnTo>
                    <a:pt x="79166" y="98524"/>
                  </a:lnTo>
                  <a:lnTo>
                    <a:pt x="78352" y="97998"/>
                  </a:lnTo>
                  <a:lnTo>
                    <a:pt x="77538" y="97473"/>
                  </a:lnTo>
                  <a:lnTo>
                    <a:pt x="76750" y="96921"/>
                  </a:lnTo>
                  <a:lnTo>
                    <a:pt x="75988" y="96317"/>
                  </a:lnTo>
                  <a:lnTo>
                    <a:pt x="75279" y="95687"/>
                  </a:lnTo>
                  <a:lnTo>
                    <a:pt x="74570" y="95004"/>
                  </a:lnTo>
                  <a:lnTo>
                    <a:pt x="73887" y="94321"/>
                  </a:lnTo>
                  <a:lnTo>
                    <a:pt x="73257" y="93586"/>
                  </a:lnTo>
                  <a:lnTo>
                    <a:pt x="72652" y="92798"/>
                  </a:lnTo>
                  <a:lnTo>
                    <a:pt x="72075" y="91983"/>
                  </a:lnTo>
                  <a:lnTo>
                    <a:pt x="71523" y="91143"/>
                  </a:lnTo>
                  <a:lnTo>
                    <a:pt x="74754" y="91458"/>
                  </a:lnTo>
                  <a:lnTo>
                    <a:pt x="77853" y="91721"/>
                  </a:lnTo>
                  <a:lnTo>
                    <a:pt x="80375" y="91931"/>
                  </a:lnTo>
                  <a:lnTo>
                    <a:pt x="82870" y="92089"/>
                  </a:lnTo>
                  <a:lnTo>
                    <a:pt x="85391" y="92246"/>
                  </a:lnTo>
                  <a:lnTo>
                    <a:pt x="87887" y="92351"/>
                  </a:lnTo>
                  <a:lnTo>
                    <a:pt x="90408" y="92430"/>
                  </a:lnTo>
                  <a:lnTo>
                    <a:pt x="92903" y="92483"/>
                  </a:lnTo>
                  <a:lnTo>
                    <a:pt x="95425" y="92509"/>
                  </a:lnTo>
                  <a:lnTo>
                    <a:pt x="97920" y="92509"/>
                  </a:lnTo>
                  <a:lnTo>
                    <a:pt x="100442" y="92483"/>
                  </a:lnTo>
                  <a:lnTo>
                    <a:pt x="102963" y="92430"/>
                  </a:lnTo>
                  <a:lnTo>
                    <a:pt x="105459" y="92351"/>
                  </a:lnTo>
                  <a:lnTo>
                    <a:pt x="107980" y="92220"/>
                  </a:lnTo>
                  <a:lnTo>
                    <a:pt x="110475" y="92089"/>
                  </a:lnTo>
                  <a:lnTo>
                    <a:pt x="112971" y="91905"/>
                  </a:lnTo>
                  <a:lnTo>
                    <a:pt x="115492" y="91695"/>
                  </a:lnTo>
                  <a:lnTo>
                    <a:pt x="117987" y="91484"/>
                  </a:lnTo>
                  <a:lnTo>
                    <a:pt x="121218" y="91143"/>
                  </a:lnTo>
                  <a:lnTo>
                    <a:pt x="124501" y="90775"/>
                  </a:lnTo>
                  <a:lnTo>
                    <a:pt x="127758" y="90381"/>
                  </a:lnTo>
                  <a:lnTo>
                    <a:pt x="129413" y="90145"/>
                  </a:lnTo>
                  <a:lnTo>
                    <a:pt x="131042" y="89882"/>
                  </a:lnTo>
                  <a:close/>
                  <a:moveTo>
                    <a:pt x="133458" y="89514"/>
                  </a:moveTo>
                  <a:lnTo>
                    <a:pt x="133432" y="90092"/>
                  </a:lnTo>
                  <a:lnTo>
                    <a:pt x="133353" y="90670"/>
                  </a:lnTo>
                  <a:lnTo>
                    <a:pt x="133222" y="91248"/>
                  </a:lnTo>
                  <a:lnTo>
                    <a:pt x="133038" y="91826"/>
                  </a:lnTo>
                  <a:lnTo>
                    <a:pt x="132828" y="92377"/>
                  </a:lnTo>
                  <a:lnTo>
                    <a:pt x="132565" y="92929"/>
                  </a:lnTo>
                  <a:lnTo>
                    <a:pt x="132276" y="93454"/>
                  </a:lnTo>
                  <a:lnTo>
                    <a:pt x="131961" y="93980"/>
                  </a:lnTo>
                  <a:lnTo>
                    <a:pt x="131619" y="94479"/>
                  </a:lnTo>
                  <a:lnTo>
                    <a:pt x="131252" y="94978"/>
                  </a:lnTo>
                  <a:lnTo>
                    <a:pt x="130831" y="95477"/>
                  </a:lnTo>
                  <a:lnTo>
                    <a:pt x="130411" y="95950"/>
                  </a:lnTo>
                  <a:lnTo>
                    <a:pt x="129938" y="96396"/>
                  </a:lnTo>
                  <a:lnTo>
                    <a:pt x="129466" y="96843"/>
                  </a:lnTo>
                  <a:lnTo>
                    <a:pt x="128966" y="97289"/>
                  </a:lnTo>
                  <a:lnTo>
                    <a:pt x="128467" y="97709"/>
                  </a:lnTo>
                  <a:lnTo>
                    <a:pt x="127942" y="98130"/>
                  </a:lnTo>
                  <a:lnTo>
                    <a:pt x="127391" y="98524"/>
                  </a:lnTo>
                  <a:lnTo>
                    <a:pt x="126839" y="98891"/>
                  </a:lnTo>
                  <a:lnTo>
                    <a:pt x="126287" y="99259"/>
                  </a:lnTo>
                  <a:lnTo>
                    <a:pt x="125132" y="99942"/>
                  </a:lnTo>
                  <a:lnTo>
                    <a:pt x="124002" y="100572"/>
                  </a:lnTo>
                  <a:lnTo>
                    <a:pt x="122847" y="101124"/>
                  </a:lnTo>
                  <a:lnTo>
                    <a:pt x="121717" y="101623"/>
                  </a:lnTo>
                  <a:lnTo>
                    <a:pt x="120640" y="102043"/>
                  </a:lnTo>
                  <a:lnTo>
                    <a:pt x="119616" y="102411"/>
                  </a:lnTo>
                  <a:lnTo>
                    <a:pt x="118513" y="102753"/>
                  </a:lnTo>
                  <a:lnTo>
                    <a:pt x="117410" y="103068"/>
                  </a:lnTo>
                  <a:lnTo>
                    <a:pt x="116280" y="103357"/>
                  </a:lnTo>
                  <a:lnTo>
                    <a:pt x="115151" y="103646"/>
                  </a:lnTo>
                  <a:lnTo>
                    <a:pt x="113995" y="103882"/>
                  </a:lnTo>
                  <a:lnTo>
                    <a:pt x="112866" y="104118"/>
                  </a:lnTo>
                  <a:lnTo>
                    <a:pt x="111710" y="104302"/>
                  </a:lnTo>
                  <a:lnTo>
                    <a:pt x="110554" y="104486"/>
                  </a:lnTo>
                  <a:lnTo>
                    <a:pt x="109398" y="104644"/>
                  </a:lnTo>
                  <a:lnTo>
                    <a:pt x="108243" y="104775"/>
                  </a:lnTo>
                  <a:lnTo>
                    <a:pt x="107087" y="104880"/>
                  </a:lnTo>
                  <a:lnTo>
                    <a:pt x="105931" y="104985"/>
                  </a:lnTo>
                  <a:lnTo>
                    <a:pt x="104749" y="105038"/>
                  </a:lnTo>
                  <a:lnTo>
                    <a:pt x="103594" y="105090"/>
                  </a:lnTo>
                  <a:lnTo>
                    <a:pt x="102438" y="105116"/>
                  </a:lnTo>
                  <a:lnTo>
                    <a:pt x="101282" y="105116"/>
                  </a:lnTo>
                  <a:lnTo>
                    <a:pt x="100153" y="105090"/>
                  </a:lnTo>
                  <a:lnTo>
                    <a:pt x="99023" y="105038"/>
                  </a:lnTo>
                  <a:lnTo>
                    <a:pt x="97920" y="104985"/>
                  </a:lnTo>
                  <a:lnTo>
                    <a:pt x="96791" y="104906"/>
                  </a:lnTo>
                  <a:lnTo>
                    <a:pt x="95688" y="104801"/>
                  </a:lnTo>
                  <a:lnTo>
                    <a:pt x="94558" y="104670"/>
                  </a:lnTo>
                  <a:lnTo>
                    <a:pt x="93455" y="104512"/>
                  </a:lnTo>
                  <a:lnTo>
                    <a:pt x="92352" y="104328"/>
                  </a:lnTo>
                  <a:lnTo>
                    <a:pt x="91249" y="104145"/>
                  </a:lnTo>
                  <a:lnTo>
                    <a:pt x="90146" y="103934"/>
                  </a:lnTo>
                  <a:lnTo>
                    <a:pt x="89042" y="103672"/>
                  </a:lnTo>
                  <a:lnTo>
                    <a:pt x="87965" y="103409"/>
                  </a:lnTo>
                  <a:lnTo>
                    <a:pt x="86889" y="103120"/>
                  </a:lnTo>
                  <a:lnTo>
                    <a:pt x="85812" y="102805"/>
                  </a:lnTo>
                  <a:lnTo>
                    <a:pt x="84735" y="102490"/>
                  </a:lnTo>
                  <a:lnTo>
                    <a:pt x="83658" y="102122"/>
                  </a:lnTo>
                  <a:lnTo>
                    <a:pt x="82607" y="101728"/>
                  </a:lnTo>
                  <a:lnTo>
                    <a:pt x="81530" y="101334"/>
                  </a:lnTo>
                  <a:lnTo>
                    <a:pt x="80427" y="100888"/>
                  </a:lnTo>
                  <a:lnTo>
                    <a:pt x="79324" y="100415"/>
                  </a:lnTo>
                  <a:lnTo>
                    <a:pt x="78247" y="99916"/>
                  </a:lnTo>
                  <a:lnTo>
                    <a:pt x="77196" y="99364"/>
                  </a:lnTo>
                  <a:lnTo>
                    <a:pt x="76146" y="98760"/>
                  </a:lnTo>
                  <a:lnTo>
                    <a:pt x="75647" y="98445"/>
                  </a:lnTo>
                  <a:lnTo>
                    <a:pt x="75148" y="98130"/>
                  </a:lnTo>
                  <a:lnTo>
                    <a:pt x="74649" y="97788"/>
                  </a:lnTo>
                  <a:lnTo>
                    <a:pt x="74202" y="97447"/>
                  </a:lnTo>
                  <a:lnTo>
                    <a:pt x="73729" y="97079"/>
                  </a:lnTo>
                  <a:lnTo>
                    <a:pt x="73283" y="96685"/>
                  </a:lnTo>
                  <a:lnTo>
                    <a:pt x="72863" y="96291"/>
                  </a:lnTo>
                  <a:lnTo>
                    <a:pt x="72442" y="95897"/>
                  </a:lnTo>
                  <a:lnTo>
                    <a:pt x="72075" y="95477"/>
                  </a:lnTo>
                  <a:lnTo>
                    <a:pt x="71681" y="95030"/>
                  </a:lnTo>
                  <a:lnTo>
                    <a:pt x="71339" y="94584"/>
                  </a:lnTo>
                  <a:lnTo>
                    <a:pt x="70998" y="94111"/>
                  </a:lnTo>
                  <a:lnTo>
                    <a:pt x="70709" y="93612"/>
                  </a:lnTo>
                  <a:lnTo>
                    <a:pt x="70420" y="93113"/>
                  </a:lnTo>
                  <a:lnTo>
                    <a:pt x="70157" y="92588"/>
                  </a:lnTo>
                  <a:lnTo>
                    <a:pt x="69947" y="92062"/>
                  </a:lnTo>
                  <a:lnTo>
                    <a:pt x="69737" y="91511"/>
                  </a:lnTo>
                  <a:lnTo>
                    <a:pt x="69553" y="90933"/>
                  </a:lnTo>
                  <a:lnTo>
                    <a:pt x="71050" y="91090"/>
                  </a:lnTo>
                  <a:lnTo>
                    <a:pt x="71287" y="91563"/>
                  </a:lnTo>
                  <a:lnTo>
                    <a:pt x="71523" y="92010"/>
                  </a:lnTo>
                  <a:lnTo>
                    <a:pt x="71759" y="92456"/>
                  </a:lnTo>
                  <a:lnTo>
                    <a:pt x="72022" y="92903"/>
                  </a:lnTo>
                  <a:lnTo>
                    <a:pt x="72311" y="93323"/>
                  </a:lnTo>
                  <a:lnTo>
                    <a:pt x="72600" y="93743"/>
                  </a:lnTo>
                  <a:lnTo>
                    <a:pt x="72889" y="94164"/>
                  </a:lnTo>
                  <a:lnTo>
                    <a:pt x="73204" y="94558"/>
                  </a:lnTo>
                  <a:lnTo>
                    <a:pt x="73861" y="95319"/>
                  </a:lnTo>
                  <a:lnTo>
                    <a:pt x="74570" y="96028"/>
                  </a:lnTo>
                  <a:lnTo>
                    <a:pt x="75305" y="96711"/>
                  </a:lnTo>
                  <a:lnTo>
                    <a:pt x="76093" y="97368"/>
                  </a:lnTo>
                  <a:lnTo>
                    <a:pt x="76907" y="97972"/>
                  </a:lnTo>
                  <a:lnTo>
                    <a:pt x="77774" y="98550"/>
                  </a:lnTo>
                  <a:lnTo>
                    <a:pt x="78641" y="99075"/>
                  </a:lnTo>
                  <a:lnTo>
                    <a:pt x="79560" y="99601"/>
                  </a:lnTo>
                  <a:lnTo>
                    <a:pt x="80506" y="100073"/>
                  </a:lnTo>
                  <a:lnTo>
                    <a:pt x="81451" y="100520"/>
                  </a:lnTo>
                  <a:lnTo>
                    <a:pt x="82450" y="100914"/>
                  </a:lnTo>
                  <a:lnTo>
                    <a:pt x="83448" y="101308"/>
                  </a:lnTo>
                  <a:lnTo>
                    <a:pt x="84472" y="101649"/>
                  </a:lnTo>
                  <a:lnTo>
                    <a:pt x="85496" y="101991"/>
                  </a:lnTo>
                  <a:lnTo>
                    <a:pt x="86521" y="102280"/>
                  </a:lnTo>
                  <a:lnTo>
                    <a:pt x="87571" y="102542"/>
                  </a:lnTo>
                  <a:lnTo>
                    <a:pt x="88622" y="102805"/>
                  </a:lnTo>
                  <a:lnTo>
                    <a:pt x="89673" y="103015"/>
                  </a:lnTo>
                  <a:lnTo>
                    <a:pt x="90750" y="103225"/>
                  </a:lnTo>
                  <a:lnTo>
                    <a:pt x="91800" y="103409"/>
                  </a:lnTo>
                  <a:lnTo>
                    <a:pt x="92851" y="103567"/>
                  </a:lnTo>
                  <a:lnTo>
                    <a:pt x="93875" y="103698"/>
                  </a:lnTo>
                  <a:lnTo>
                    <a:pt x="94900" y="103803"/>
                  </a:lnTo>
                  <a:lnTo>
                    <a:pt x="95924" y="103908"/>
                  </a:lnTo>
                  <a:lnTo>
                    <a:pt x="97920" y="104066"/>
                  </a:lnTo>
                  <a:lnTo>
                    <a:pt x="99811" y="104145"/>
                  </a:lnTo>
                  <a:lnTo>
                    <a:pt x="100888" y="104171"/>
                  </a:lnTo>
                  <a:lnTo>
                    <a:pt x="101991" y="104197"/>
                  </a:lnTo>
                  <a:lnTo>
                    <a:pt x="103121" y="104171"/>
                  </a:lnTo>
                  <a:lnTo>
                    <a:pt x="104277" y="104145"/>
                  </a:lnTo>
                  <a:lnTo>
                    <a:pt x="105432" y="104118"/>
                  </a:lnTo>
                  <a:lnTo>
                    <a:pt x="106614" y="104040"/>
                  </a:lnTo>
                  <a:lnTo>
                    <a:pt x="107796" y="103934"/>
                  </a:lnTo>
                  <a:lnTo>
                    <a:pt x="109004" y="103829"/>
                  </a:lnTo>
                  <a:lnTo>
                    <a:pt x="110186" y="103672"/>
                  </a:lnTo>
                  <a:lnTo>
                    <a:pt x="111395" y="103514"/>
                  </a:lnTo>
                  <a:lnTo>
                    <a:pt x="112603" y="103304"/>
                  </a:lnTo>
                  <a:lnTo>
                    <a:pt x="113785" y="103068"/>
                  </a:lnTo>
                  <a:lnTo>
                    <a:pt x="114967" y="102805"/>
                  </a:lnTo>
                  <a:lnTo>
                    <a:pt x="116149" y="102516"/>
                  </a:lnTo>
                  <a:lnTo>
                    <a:pt x="117304" y="102175"/>
                  </a:lnTo>
                  <a:lnTo>
                    <a:pt x="118434" y="101807"/>
                  </a:lnTo>
                  <a:lnTo>
                    <a:pt x="119563" y="101413"/>
                  </a:lnTo>
                  <a:lnTo>
                    <a:pt x="120640" y="100966"/>
                  </a:lnTo>
                  <a:lnTo>
                    <a:pt x="121717" y="100467"/>
                  </a:lnTo>
                  <a:lnTo>
                    <a:pt x="122768" y="99968"/>
                  </a:lnTo>
                  <a:lnTo>
                    <a:pt x="123766" y="99390"/>
                  </a:lnTo>
                  <a:lnTo>
                    <a:pt x="124738" y="98786"/>
                  </a:lnTo>
                  <a:lnTo>
                    <a:pt x="125683" y="98130"/>
                  </a:lnTo>
                  <a:lnTo>
                    <a:pt x="126130" y="97788"/>
                  </a:lnTo>
                  <a:lnTo>
                    <a:pt x="126576" y="97421"/>
                  </a:lnTo>
                  <a:lnTo>
                    <a:pt x="127023" y="97053"/>
                  </a:lnTo>
                  <a:lnTo>
                    <a:pt x="127443" y="96685"/>
                  </a:lnTo>
                  <a:lnTo>
                    <a:pt x="127837" y="96291"/>
                  </a:lnTo>
                  <a:lnTo>
                    <a:pt x="128231" y="95871"/>
                  </a:lnTo>
                  <a:lnTo>
                    <a:pt x="128625" y="95451"/>
                  </a:lnTo>
                  <a:lnTo>
                    <a:pt x="128993" y="95030"/>
                  </a:lnTo>
                  <a:lnTo>
                    <a:pt x="129334" y="94584"/>
                  </a:lnTo>
                  <a:lnTo>
                    <a:pt x="129702" y="94111"/>
                  </a:lnTo>
                  <a:lnTo>
                    <a:pt x="130017" y="93638"/>
                  </a:lnTo>
                  <a:lnTo>
                    <a:pt x="130332" y="93165"/>
                  </a:lnTo>
                  <a:lnTo>
                    <a:pt x="130621" y="92666"/>
                  </a:lnTo>
                  <a:lnTo>
                    <a:pt x="130910" y="92167"/>
                  </a:lnTo>
                  <a:lnTo>
                    <a:pt x="131199" y="91642"/>
                  </a:lnTo>
                  <a:lnTo>
                    <a:pt x="131435" y="91090"/>
                  </a:lnTo>
                  <a:lnTo>
                    <a:pt x="131672" y="90539"/>
                  </a:lnTo>
                  <a:lnTo>
                    <a:pt x="131908" y="89961"/>
                  </a:lnTo>
                  <a:lnTo>
                    <a:pt x="131935" y="89856"/>
                  </a:lnTo>
                  <a:lnTo>
                    <a:pt x="131908" y="89751"/>
                  </a:lnTo>
                  <a:lnTo>
                    <a:pt x="133458" y="89514"/>
                  </a:lnTo>
                  <a:close/>
                  <a:moveTo>
                    <a:pt x="59231" y="98970"/>
                  </a:moveTo>
                  <a:lnTo>
                    <a:pt x="59703" y="98996"/>
                  </a:lnTo>
                  <a:lnTo>
                    <a:pt x="60176" y="99049"/>
                  </a:lnTo>
                  <a:lnTo>
                    <a:pt x="60649" y="99128"/>
                  </a:lnTo>
                  <a:lnTo>
                    <a:pt x="61122" y="99259"/>
                  </a:lnTo>
                  <a:lnTo>
                    <a:pt x="61594" y="99417"/>
                  </a:lnTo>
                  <a:lnTo>
                    <a:pt x="62067" y="99574"/>
                  </a:lnTo>
                  <a:lnTo>
                    <a:pt x="62514" y="99784"/>
                  </a:lnTo>
                  <a:lnTo>
                    <a:pt x="62960" y="100021"/>
                  </a:lnTo>
                  <a:lnTo>
                    <a:pt x="62172" y="100021"/>
                  </a:lnTo>
                  <a:lnTo>
                    <a:pt x="61384" y="100047"/>
                  </a:lnTo>
                  <a:lnTo>
                    <a:pt x="60596" y="100152"/>
                  </a:lnTo>
                  <a:lnTo>
                    <a:pt x="59808" y="100284"/>
                  </a:lnTo>
                  <a:lnTo>
                    <a:pt x="59047" y="100494"/>
                  </a:lnTo>
                  <a:lnTo>
                    <a:pt x="58285" y="100730"/>
                  </a:lnTo>
                  <a:lnTo>
                    <a:pt x="57576" y="101019"/>
                  </a:lnTo>
                  <a:lnTo>
                    <a:pt x="57234" y="101177"/>
                  </a:lnTo>
                  <a:lnTo>
                    <a:pt x="56893" y="101360"/>
                  </a:lnTo>
                  <a:lnTo>
                    <a:pt x="56578" y="101571"/>
                  </a:lnTo>
                  <a:lnTo>
                    <a:pt x="56262" y="101781"/>
                  </a:lnTo>
                  <a:lnTo>
                    <a:pt x="55947" y="101991"/>
                  </a:lnTo>
                  <a:lnTo>
                    <a:pt x="55658" y="102227"/>
                  </a:lnTo>
                  <a:lnTo>
                    <a:pt x="55396" y="102490"/>
                  </a:lnTo>
                  <a:lnTo>
                    <a:pt x="55133" y="102753"/>
                  </a:lnTo>
                  <a:lnTo>
                    <a:pt x="54897" y="103041"/>
                  </a:lnTo>
                  <a:lnTo>
                    <a:pt x="54660" y="103330"/>
                  </a:lnTo>
                  <a:lnTo>
                    <a:pt x="54450" y="103646"/>
                  </a:lnTo>
                  <a:lnTo>
                    <a:pt x="54266" y="103961"/>
                  </a:lnTo>
                  <a:lnTo>
                    <a:pt x="54082" y="104302"/>
                  </a:lnTo>
                  <a:lnTo>
                    <a:pt x="53925" y="104670"/>
                  </a:lnTo>
                  <a:lnTo>
                    <a:pt x="53793" y="105038"/>
                  </a:lnTo>
                  <a:lnTo>
                    <a:pt x="53688" y="105432"/>
                  </a:lnTo>
                  <a:lnTo>
                    <a:pt x="53610" y="105826"/>
                  </a:lnTo>
                  <a:lnTo>
                    <a:pt x="53531" y="106246"/>
                  </a:lnTo>
                  <a:lnTo>
                    <a:pt x="53189" y="105668"/>
                  </a:lnTo>
                  <a:lnTo>
                    <a:pt x="52874" y="105038"/>
                  </a:lnTo>
                  <a:lnTo>
                    <a:pt x="52664" y="104539"/>
                  </a:lnTo>
                  <a:lnTo>
                    <a:pt x="52454" y="104040"/>
                  </a:lnTo>
                  <a:lnTo>
                    <a:pt x="52270" y="103514"/>
                  </a:lnTo>
                  <a:lnTo>
                    <a:pt x="52034" y="103041"/>
                  </a:lnTo>
                  <a:lnTo>
                    <a:pt x="51981" y="102963"/>
                  </a:lnTo>
                  <a:lnTo>
                    <a:pt x="51902" y="102936"/>
                  </a:lnTo>
                  <a:lnTo>
                    <a:pt x="52191" y="102411"/>
                  </a:lnTo>
                  <a:lnTo>
                    <a:pt x="52480" y="101938"/>
                  </a:lnTo>
                  <a:lnTo>
                    <a:pt x="52822" y="101518"/>
                  </a:lnTo>
                  <a:lnTo>
                    <a:pt x="53189" y="101124"/>
                  </a:lnTo>
                  <a:lnTo>
                    <a:pt x="53583" y="100756"/>
                  </a:lnTo>
                  <a:lnTo>
                    <a:pt x="54004" y="100415"/>
                  </a:lnTo>
                  <a:lnTo>
                    <a:pt x="54450" y="100126"/>
                  </a:lnTo>
                  <a:lnTo>
                    <a:pt x="54923" y="99863"/>
                  </a:lnTo>
                  <a:lnTo>
                    <a:pt x="55396" y="99627"/>
                  </a:lnTo>
                  <a:lnTo>
                    <a:pt x="55921" y="99443"/>
                  </a:lnTo>
                  <a:lnTo>
                    <a:pt x="56420" y="99285"/>
                  </a:lnTo>
                  <a:lnTo>
                    <a:pt x="56972" y="99154"/>
                  </a:lnTo>
                  <a:lnTo>
                    <a:pt x="57523" y="99049"/>
                  </a:lnTo>
                  <a:lnTo>
                    <a:pt x="58075" y="98996"/>
                  </a:lnTo>
                  <a:lnTo>
                    <a:pt x="58653" y="98970"/>
                  </a:lnTo>
                  <a:close/>
                  <a:moveTo>
                    <a:pt x="21434" y="100205"/>
                  </a:moveTo>
                  <a:lnTo>
                    <a:pt x="23036" y="100231"/>
                  </a:lnTo>
                  <a:lnTo>
                    <a:pt x="24612" y="100257"/>
                  </a:lnTo>
                  <a:lnTo>
                    <a:pt x="26214" y="100336"/>
                  </a:lnTo>
                  <a:lnTo>
                    <a:pt x="27817" y="100441"/>
                  </a:lnTo>
                  <a:lnTo>
                    <a:pt x="29419" y="100546"/>
                  </a:lnTo>
                  <a:lnTo>
                    <a:pt x="30995" y="100704"/>
                  </a:lnTo>
                  <a:lnTo>
                    <a:pt x="32597" y="100861"/>
                  </a:lnTo>
                  <a:lnTo>
                    <a:pt x="34173" y="101019"/>
                  </a:lnTo>
                  <a:lnTo>
                    <a:pt x="35749" y="101229"/>
                  </a:lnTo>
                  <a:lnTo>
                    <a:pt x="37351" y="101439"/>
                  </a:lnTo>
                  <a:lnTo>
                    <a:pt x="38901" y="101676"/>
                  </a:lnTo>
                  <a:lnTo>
                    <a:pt x="40477" y="101912"/>
                  </a:lnTo>
                  <a:lnTo>
                    <a:pt x="42053" y="102175"/>
                  </a:lnTo>
                  <a:lnTo>
                    <a:pt x="45152" y="102753"/>
                  </a:lnTo>
                  <a:lnTo>
                    <a:pt x="48225" y="103383"/>
                  </a:lnTo>
                  <a:lnTo>
                    <a:pt x="51246" y="104040"/>
                  </a:lnTo>
                  <a:lnTo>
                    <a:pt x="51482" y="104040"/>
                  </a:lnTo>
                  <a:lnTo>
                    <a:pt x="51561" y="104013"/>
                  </a:lnTo>
                  <a:lnTo>
                    <a:pt x="51640" y="103961"/>
                  </a:lnTo>
                  <a:lnTo>
                    <a:pt x="51745" y="104250"/>
                  </a:lnTo>
                  <a:lnTo>
                    <a:pt x="51850" y="104565"/>
                  </a:lnTo>
                  <a:lnTo>
                    <a:pt x="51981" y="104854"/>
                  </a:lnTo>
                  <a:lnTo>
                    <a:pt x="52112" y="105143"/>
                  </a:lnTo>
                  <a:lnTo>
                    <a:pt x="52428" y="105721"/>
                  </a:lnTo>
                  <a:lnTo>
                    <a:pt x="52822" y="106272"/>
                  </a:lnTo>
                  <a:lnTo>
                    <a:pt x="51351" y="105747"/>
                  </a:lnTo>
                  <a:lnTo>
                    <a:pt x="49854" y="105248"/>
                  </a:lnTo>
                  <a:lnTo>
                    <a:pt x="48356" y="104775"/>
                  </a:lnTo>
                  <a:lnTo>
                    <a:pt x="46859" y="104328"/>
                  </a:lnTo>
                  <a:lnTo>
                    <a:pt x="45336" y="103934"/>
                  </a:lnTo>
                  <a:lnTo>
                    <a:pt x="43786" y="103541"/>
                  </a:lnTo>
                  <a:lnTo>
                    <a:pt x="42237" y="103173"/>
                  </a:lnTo>
                  <a:lnTo>
                    <a:pt x="40687" y="102858"/>
                  </a:lnTo>
                  <a:lnTo>
                    <a:pt x="39111" y="102542"/>
                  </a:lnTo>
                  <a:lnTo>
                    <a:pt x="37535" y="102280"/>
                  </a:lnTo>
                  <a:lnTo>
                    <a:pt x="35959" y="102017"/>
                  </a:lnTo>
                  <a:lnTo>
                    <a:pt x="34357" y="101807"/>
                  </a:lnTo>
                  <a:lnTo>
                    <a:pt x="32755" y="101623"/>
                  </a:lnTo>
                  <a:lnTo>
                    <a:pt x="31152" y="101465"/>
                  </a:lnTo>
                  <a:lnTo>
                    <a:pt x="29550" y="101360"/>
                  </a:lnTo>
                  <a:lnTo>
                    <a:pt x="27948" y="101255"/>
                  </a:lnTo>
                  <a:lnTo>
                    <a:pt x="26346" y="101203"/>
                  </a:lnTo>
                  <a:lnTo>
                    <a:pt x="24743" y="101177"/>
                  </a:lnTo>
                  <a:lnTo>
                    <a:pt x="23141" y="101203"/>
                  </a:lnTo>
                  <a:lnTo>
                    <a:pt x="21539" y="101229"/>
                  </a:lnTo>
                  <a:lnTo>
                    <a:pt x="19937" y="101308"/>
                  </a:lnTo>
                  <a:lnTo>
                    <a:pt x="18361" y="101439"/>
                  </a:lnTo>
                  <a:lnTo>
                    <a:pt x="16759" y="101571"/>
                  </a:lnTo>
                  <a:lnTo>
                    <a:pt x="15183" y="101754"/>
                  </a:lnTo>
                  <a:lnTo>
                    <a:pt x="13607" y="101965"/>
                  </a:lnTo>
                  <a:lnTo>
                    <a:pt x="12031" y="102227"/>
                  </a:lnTo>
                  <a:lnTo>
                    <a:pt x="10481" y="102516"/>
                  </a:lnTo>
                  <a:lnTo>
                    <a:pt x="8931" y="102858"/>
                  </a:lnTo>
                  <a:lnTo>
                    <a:pt x="7408" y="103225"/>
                  </a:lnTo>
                  <a:lnTo>
                    <a:pt x="5885" y="103619"/>
                  </a:lnTo>
                  <a:lnTo>
                    <a:pt x="4387" y="104066"/>
                  </a:lnTo>
                  <a:lnTo>
                    <a:pt x="2890" y="104539"/>
                  </a:lnTo>
                  <a:lnTo>
                    <a:pt x="2522" y="104013"/>
                  </a:lnTo>
                  <a:lnTo>
                    <a:pt x="2102" y="103514"/>
                  </a:lnTo>
                  <a:lnTo>
                    <a:pt x="1629" y="103041"/>
                  </a:lnTo>
                  <a:lnTo>
                    <a:pt x="1393" y="102805"/>
                  </a:lnTo>
                  <a:lnTo>
                    <a:pt x="1130" y="102621"/>
                  </a:lnTo>
                  <a:lnTo>
                    <a:pt x="2654" y="102227"/>
                  </a:lnTo>
                  <a:lnTo>
                    <a:pt x="4177" y="101886"/>
                  </a:lnTo>
                  <a:lnTo>
                    <a:pt x="5727" y="101571"/>
                  </a:lnTo>
                  <a:lnTo>
                    <a:pt x="7250" y="101282"/>
                  </a:lnTo>
                  <a:lnTo>
                    <a:pt x="8826" y="101045"/>
                  </a:lnTo>
                  <a:lnTo>
                    <a:pt x="10376" y="100835"/>
                  </a:lnTo>
                  <a:lnTo>
                    <a:pt x="11952" y="100651"/>
                  </a:lnTo>
                  <a:lnTo>
                    <a:pt x="13502" y="100494"/>
                  </a:lnTo>
                  <a:lnTo>
                    <a:pt x="15078" y="100389"/>
                  </a:lnTo>
                  <a:lnTo>
                    <a:pt x="16680" y="100284"/>
                  </a:lnTo>
                  <a:lnTo>
                    <a:pt x="18256" y="100231"/>
                  </a:lnTo>
                  <a:lnTo>
                    <a:pt x="19858" y="100205"/>
                  </a:lnTo>
                  <a:close/>
                  <a:moveTo>
                    <a:pt x="132223" y="100809"/>
                  </a:moveTo>
                  <a:lnTo>
                    <a:pt x="133169" y="100993"/>
                  </a:lnTo>
                  <a:lnTo>
                    <a:pt x="134062" y="101203"/>
                  </a:lnTo>
                  <a:lnTo>
                    <a:pt x="134955" y="101413"/>
                  </a:lnTo>
                  <a:lnTo>
                    <a:pt x="135796" y="101649"/>
                  </a:lnTo>
                  <a:lnTo>
                    <a:pt x="136636" y="101912"/>
                  </a:lnTo>
                  <a:lnTo>
                    <a:pt x="137450" y="102201"/>
                  </a:lnTo>
                  <a:lnTo>
                    <a:pt x="138238" y="102542"/>
                  </a:lnTo>
                  <a:lnTo>
                    <a:pt x="139000" y="102884"/>
                  </a:lnTo>
                  <a:lnTo>
                    <a:pt x="139762" y="103278"/>
                  </a:lnTo>
                  <a:lnTo>
                    <a:pt x="140523" y="103698"/>
                  </a:lnTo>
                  <a:lnTo>
                    <a:pt x="141233" y="104171"/>
                  </a:lnTo>
                  <a:lnTo>
                    <a:pt x="141942" y="104670"/>
                  </a:lnTo>
                  <a:lnTo>
                    <a:pt x="142651" y="105222"/>
                  </a:lnTo>
                  <a:lnTo>
                    <a:pt x="143360" y="105826"/>
                  </a:lnTo>
                  <a:lnTo>
                    <a:pt x="144043" y="106456"/>
                  </a:lnTo>
                  <a:lnTo>
                    <a:pt x="144726" y="107165"/>
                  </a:lnTo>
                  <a:lnTo>
                    <a:pt x="144884" y="107848"/>
                  </a:lnTo>
                  <a:lnTo>
                    <a:pt x="144989" y="108242"/>
                  </a:lnTo>
                  <a:lnTo>
                    <a:pt x="145067" y="108636"/>
                  </a:lnTo>
                  <a:lnTo>
                    <a:pt x="145120" y="109004"/>
                  </a:lnTo>
                  <a:lnTo>
                    <a:pt x="145120" y="109293"/>
                  </a:lnTo>
                  <a:lnTo>
                    <a:pt x="145094" y="109398"/>
                  </a:lnTo>
                  <a:lnTo>
                    <a:pt x="145067" y="109503"/>
                  </a:lnTo>
                  <a:lnTo>
                    <a:pt x="145015" y="109555"/>
                  </a:lnTo>
                  <a:lnTo>
                    <a:pt x="144936" y="109582"/>
                  </a:lnTo>
                  <a:lnTo>
                    <a:pt x="144884" y="109555"/>
                  </a:lnTo>
                  <a:lnTo>
                    <a:pt x="144805" y="109503"/>
                  </a:lnTo>
                  <a:lnTo>
                    <a:pt x="144542" y="109293"/>
                  </a:lnTo>
                  <a:lnTo>
                    <a:pt x="143833" y="108662"/>
                  </a:lnTo>
                  <a:lnTo>
                    <a:pt x="142730" y="107664"/>
                  </a:lnTo>
                  <a:lnTo>
                    <a:pt x="141837" y="106981"/>
                  </a:lnTo>
                  <a:lnTo>
                    <a:pt x="140891" y="106377"/>
                  </a:lnTo>
                  <a:lnTo>
                    <a:pt x="139946" y="105773"/>
                  </a:lnTo>
                  <a:lnTo>
                    <a:pt x="138948" y="105248"/>
                  </a:lnTo>
                  <a:lnTo>
                    <a:pt x="137949" y="104749"/>
                  </a:lnTo>
                  <a:lnTo>
                    <a:pt x="136951" y="104302"/>
                  </a:lnTo>
                  <a:lnTo>
                    <a:pt x="135927" y="103908"/>
                  </a:lnTo>
                  <a:lnTo>
                    <a:pt x="134876" y="103541"/>
                  </a:lnTo>
                  <a:lnTo>
                    <a:pt x="133826" y="103252"/>
                  </a:lnTo>
                  <a:lnTo>
                    <a:pt x="132749" y="102989"/>
                  </a:lnTo>
                  <a:lnTo>
                    <a:pt x="131672" y="102779"/>
                  </a:lnTo>
                  <a:lnTo>
                    <a:pt x="130595" y="102621"/>
                  </a:lnTo>
                  <a:lnTo>
                    <a:pt x="131015" y="102175"/>
                  </a:lnTo>
                  <a:lnTo>
                    <a:pt x="131435" y="101728"/>
                  </a:lnTo>
                  <a:lnTo>
                    <a:pt x="131856" y="101282"/>
                  </a:lnTo>
                  <a:lnTo>
                    <a:pt x="132223" y="100809"/>
                  </a:lnTo>
                  <a:close/>
                  <a:moveTo>
                    <a:pt x="175168" y="89409"/>
                  </a:moveTo>
                  <a:lnTo>
                    <a:pt x="177059" y="90486"/>
                  </a:lnTo>
                  <a:lnTo>
                    <a:pt x="178924" y="91589"/>
                  </a:lnTo>
                  <a:lnTo>
                    <a:pt x="180763" y="92719"/>
                  </a:lnTo>
                  <a:lnTo>
                    <a:pt x="181682" y="93297"/>
                  </a:lnTo>
                  <a:lnTo>
                    <a:pt x="182601" y="93901"/>
                  </a:lnTo>
                  <a:lnTo>
                    <a:pt x="177900" y="95188"/>
                  </a:lnTo>
                  <a:lnTo>
                    <a:pt x="175562" y="95871"/>
                  </a:lnTo>
                  <a:lnTo>
                    <a:pt x="173225" y="96554"/>
                  </a:lnTo>
                  <a:lnTo>
                    <a:pt x="170887" y="97237"/>
                  </a:lnTo>
                  <a:lnTo>
                    <a:pt x="168575" y="97946"/>
                  </a:lnTo>
                  <a:lnTo>
                    <a:pt x="166238" y="98681"/>
                  </a:lnTo>
                  <a:lnTo>
                    <a:pt x="163926" y="99443"/>
                  </a:lnTo>
                  <a:lnTo>
                    <a:pt x="161615" y="100205"/>
                  </a:lnTo>
                  <a:lnTo>
                    <a:pt x="159330" y="100993"/>
                  </a:lnTo>
                  <a:lnTo>
                    <a:pt x="157071" y="101807"/>
                  </a:lnTo>
                  <a:lnTo>
                    <a:pt x="154786" y="102647"/>
                  </a:lnTo>
                  <a:lnTo>
                    <a:pt x="152527" y="103514"/>
                  </a:lnTo>
                  <a:lnTo>
                    <a:pt x="150268" y="104381"/>
                  </a:lnTo>
                  <a:lnTo>
                    <a:pt x="148036" y="105274"/>
                  </a:lnTo>
                  <a:lnTo>
                    <a:pt x="145829" y="106220"/>
                  </a:lnTo>
                  <a:lnTo>
                    <a:pt x="145750" y="106246"/>
                  </a:lnTo>
                  <a:lnTo>
                    <a:pt x="145698" y="106298"/>
                  </a:lnTo>
                  <a:lnTo>
                    <a:pt x="145672" y="106351"/>
                  </a:lnTo>
                  <a:lnTo>
                    <a:pt x="145645" y="106430"/>
                  </a:lnTo>
                  <a:lnTo>
                    <a:pt x="145645" y="106561"/>
                  </a:lnTo>
                  <a:lnTo>
                    <a:pt x="145698" y="106692"/>
                  </a:lnTo>
                  <a:lnTo>
                    <a:pt x="145777" y="106771"/>
                  </a:lnTo>
                  <a:lnTo>
                    <a:pt x="145855" y="106824"/>
                  </a:lnTo>
                  <a:lnTo>
                    <a:pt x="145961" y="106850"/>
                  </a:lnTo>
                  <a:lnTo>
                    <a:pt x="146066" y="106850"/>
                  </a:lnTo>
                  <a:lnTo>
                    <a:pt x="150715" y="105195"/>
                  </a:lnTo>
                  <a:lnTo>
                    <a:pt x="155337" y="103593"/>
                  </a:lnTo>
                  <a:lnTo>
                    <a:pt x="159960" y="102017"/>
                  </a:lnTo>
                  <a:lnTo>
                    <a:pt x="164609" y="100467"/>
                  </a:lnTo>
                  <a:lnTo>
                    <a:pt x="169258" y="98944"/>
                  </a:lnTo>
                  <a:lnTo>
                    <a:pt x="173934" y="97499"/>
                  </a:lnTo>
                  <a:lnTo>
                    <a:pt x="176298" y="96816"/>
                  </a:lnTo>
                  <a:lnTo>
                    <a:pt x="178635" y="96107"/>
                  </a:lnTo>
                  <a:lnTo>
                    <a:pt x="180999" y="95451"/>
                  </a:lnTo>
                  <a:lnTo>
                    <a:pt x="183363" y="94794"/>
                  </a:lnTo>
                  <a:lnTo>
                    <a:pt x="183468" y="95267"/>
                  </a:lnTo>
                  <a:lnTo>
                    <a:pt x="183573" y="95766"/>
                  </a:lnTo>
                  <a:lnTo>
                    <a:pt x="183652" y="96239"/>
                  </a:lnTo>
                  <a:lnTo>
                    <a:pt x="183731" y="96738"/>
                  </a:lnTo>
                  <a:lnTo>
                    <a:pt x="183731" y="97237"/>
                  </a:lnTo>
                  <a:lnTo>
                    <a:pt x="183757" y="97736"/>
                  </a:lnTo>
                  <a:lnTo>
                    <a:pt x="183678" y="97736"/>
                  </a:lnTo>
                  <a:lnTo>
                    <a:pt x="181262" y="98235"/>
                  </a:lnTo>
                  <a:lnTo>
                    <a:pt x="178819" y="98786"/>
                  </a:lnTo>
                  <a:lnTo>
                    <a:pt x="176403" y="99338"/>
                  </a:lnTo>
                  <a:lnTo>
                    <a:pt x="173960" y="99916"/>
                  </a:lnTo>
                  <a:lnTo>
                    <a:pt x="171517" y="100546"/>
                  </a:lnTo>
                  <a:lnTo>
                    <a:pt x="169101" y="101177"/>
                  </a:lnTo>
                  <a:lnTo>
                    <a:pt x="166684" y="101859"/>
                  </a:lnTo>
                  <a:lnTo>
                    <a:pt x="164268" y="102595"/>
                  </a:lnTo>
                  <a:lnTo>
                    <a:pt x="161878" y="103357"/>
                  </a:lnTo>
                  <a:lnTo>
                    <a:pt x="159487" y="104145"/>
                  </a:lnTo>
                  <a:lnTo>
                    <a:pt x="157124" y="104985"/>
                  </a:lnTo>
                  <a:lnTo>
                    <a:pt x="154786" y="105878"/>
                  </a:lnTo>
                  <a:lnTo>
                    <a:pt x="152448" y="106797"/>
                  </a:lnTo>
                  <a:lnTo>
                    <a:pt x="150163" y="107796"/>
                  </a:lnTo>
                  <a:lnTo>
                    <a:pt x="147904" y="108820"/>
                  </a:lnTo>
                  <a:lnTo>
                    <a:pt x="146801" y="109372"/>
                  </a:lnTo>
                  <a:lnTo>
                    <a:pt x="145672" y="109923"/>
                  </a:lnTo>
                  <a:lnTo>
                    <a:pt x="145645" y="109240"/>
                  </a:lnTo>
                  <a:lnTo>
                    <a:pt x="145593" y="108610"/>
                  </a:lnTo>
                  <a:lnTo>
                    <a:pt x="145488" y="107953"/>
                  </a:lnTo>
                  <a:lnTo>
                    <a:pt x="145356" y="107297"/>
                  </a:lnTo>
                  <a:lnTo>
                    <a:pt x="145461" y="107191"/>
                  </a:lnTo>
                  <a:lnTo>
                    <a:pt x="145567" y="107060"/>
                  </a:lnTo>
                  <a:lnTo>
                    <a:pt x="145593" y="106929"/>
                  </a:lnTo>
                  <a:lnTo>
                    <a:pt x="145593" y="106850"/>
                  </a:lnTo>
                  <a:lnTo>
                    <a:pt x="145567" y="106771"/>
                  </a:lnTo>
                  <a:lnTo>
                    <a:pt x="145514" y="106692"/>
                  </a:lnTo>
                  <a:lnTo>
                    <a:pt x="144962" y="105983"/>
                  </a:lnTo>
                  <a:lnTo>
                    <a:pt x="144332" y="105300"/>
                  </a:lnTo>
                  <a:lnTo>
                    <a:pt x="143675" y="104670"/>
                  </a:lnTo>
                  <a:lnTo>
                    <a:pt x="142966" y="104040"/>
                  </a:lnTo>
                  <a:lnTo>
                    <a:pt x="142231" y="103462"/>
                  </a:lnTo>
                  <a:lnTo>
                    <a:pt x="141443" y="102936"/>
                  </a:lnTo>
                  <a:lnTo>
                    <a:pt x="140629" y="102437"/>
                  </a:lnTo>
                  <a:lnTo>
                    <a:pt x="139788" y="101965"/>
                  </a:lnTo>
                  <a:lnTo>
                    <a:pt x="138948" y="101571"/>
                  </a:lnTo>
                  <a:lnTo>
                    <a:pt x="138054" y="101203"/>
                  </a:lnTo>
                  <a:lnTo>
                    <a:pt x="137161" y="100914"/>
                  </a:lnTo>
                  <a:lnTo>
                    <a:pt x="136242" y="100651"/>
                  </a:lnTo>
                  <a:lnTo>
                    <a:pt x="135796" y="100572"/>
                  </a:lnTo>
                  <a:lnTo>
                    <a:pt x="135323" y="100494"/>
                  </a:lnTo>
                  <a:lnTo>
                    <a:pt x="134876" y="100415"/>
                  </a:lnTo>
                  <a:lnTo>
                    <a:pt x="134404" y="100362"/>
                  </a:lnTo>
                  <a:lnTo>
                    <a:pt x="133957" y="100336"/>
                  </a:lnTo>
                  <a:lnTo>
                    <a:pt x="133484" y="100310"/>
                  </a:lnTo>
                  <a:lnTo>
                    <a:pt x="133038" y="100310"/>
                  </a:lnTo>
                  <a:lnTo>
                    <a:pt x="132565" y="100336"/>
                  </a:lnTo>
                  <a:lnTo>
                    <a:pt x="132565" y="100336"/>
                  </a:lnTo>
                  <a:lnTo>
                    <a:pt x="133090" y="99548"/>
                  </a:lnTo>
                  <a:lnTo>
                    <a:pt x="133353" y="99154"/>
                  </a:lnTo>
                  <a:lnTo>
                    <a:pt x="133563" y="98734"/>
                  </a:lnTo>
                  <a:lnTo>
                    <a:pt x="133773" y="98314"/>
                  </a:lnTo>
                  <a:lnTo>
                    <a:pt x="133983" y="97893"/>
                  </a:lnTo>
                  <a:lnTo>
                    <a:pt x="134167" y="97447"/>
                  </a:lnTo>
                  <a:lnTo>
                    <a:pt x="134325" y="97000"/>
                  </a:lnTo>
                  <a:lnTo>
                    <a:pt x="135507" y="97447"/>
                  </a:lnTo>
                  <a:lnTo>
                    <a:pt x="136715" y="97841"/>
                  </a:lnTo>
                  <a:lnTo>
                    <a:pt x="137949" y="98182"/>
                  </a:lnTo>
                  <a:lnTo>
                    <a:pt x="139210" y="98497"/>
                  </a:lnTo>
                  <a:lnTo>
                    <a:pt x="140471" y="98760"/>
                  </a:lnTo>
                  <a:lnTo>
                    <a:pt x="141784" y="98996"/>
                  </a:lnTo>
                  <a:lnTo>
                    <a:pt x="143098" y="99180"/>
                  </a:lnTo>
                  <a:lnTo>
                    <a:pt x="144437" y="99338"/>
                  </a:lnTo>
                  <a:lnTo>
                    <a:pt x="144437" y="99548"/>
                  </a:lnTo>
                  <a:lnTo>
                    <a:pt x="144437" y="99732"/>
                  </a:lnTo>
                  <a:lnTo>
                    <a:pt x="144490" y="99942"/>
                  </a:lnTo>
                  <a:lnTo>
                    <a:pt x="144568" y="100152"/>
                  </a:lnTo>
                  <a:lnTo>
                    <a:pt x="144647" y="100336"/>
                  </a:lnTo>
                  <a:lnTo>
                    <a:pt x="144752" y="100546"/>
                  </a:lnTo>
                  <a:lnTo>
                    <a:pt x="144884" y="100730"/>
                  </a:lnTo>
                  <a:lnTo>
                    <a:pt x="145015" y="100914"/>
                  </a:lnTo>
                  <a:lnTo>
                    <a:pt x="145330" y="101255"/>
                  </a:lnTo>
                  <a:lnTo>
                    <a:pt x="145672" y="101571"/>
                  </a:lnTo>
                  <a:lnTo>
                    <a:pt x="146039" y="101807"/>
                  </a:lnTo>
                  <a:lnTo>
                    <a:pt x="146223" y="101912"/>
                  </a:lnTo>
                  <a:lnTo>
                    <a:pt x="146407" y="101965"/>
                  </a:lnTo>
                  <a:lnTo>
                    <a:pt x="146775" y="102096"/>
                  </a:lnTo>
                  <a:lnTo>
                    <a:pt x="147169" y="102175"/>
                  </a:lnTo>
                  <a:lnTo>
                    <a:pt x="147536" y="102201"/>
                  </a:lnTo>
                  <a:lnTo>
                    <a:pt x="147930" y="102201"/>
                  </a:lnTo>
                  <a:lnTo>
                    <a:pt x="148324" y="102148"/>
                  </a:lnTo>
                  <a:lnTo>
                    <a:pt x="148692" y="102070"/>
                  </a:lnTo>
                  <a:lnTo>
                    <a:pt x="149060" y="101938"/>
                  </a:lnTo>
                  <a:lnTo>
                    <a:pt x="149401" y="101807"/>
                  </a:lnTo>
                  <a:lnTo>
                    <a:pt x="149743" y="101597"/>
                  </a:lnTo>
                  <a:lnTo>
                    <a:pt x="150058" y="101387"/>
                  </a:lnTo>
                  <a:lnTo>
                    <a:pt x="150347" y="101150"/>
                  </a:lnTo>
                  <a:lnTo>
                    <a:pt x="150610" y="100861"/>
                  </a:lnTo>
                  <a:lnTo>
                    <a:pt x="150846" y="100546"/>
                  </a:lnTo>
                  <a:lnTo>
                    <a:pt x="151030" y="100231"/>
                  </a:lnTo>
                  <a:lnTo>
                    <a:pt x="151187" y="99863"/>
                  </a:lnTo>
                  <a:lnTo>
                    <a:pt x="151319" y="99469"/>
                  </a:lnTo>
                  <a:lnTo>
                    <a:pt x="152842" y="99364"/>
                  </a:lnTo>
                  <a:lnTo>
                    <a:pt x="154366" y="99207"/>
                  </a:lnTo>
                  <a:lnTo>
                    <a:pt x="155889" y="99023"/>
                  </a:lnTo>
                  <a:lnTo>
                    <a:pt x="157386" y="98760"/>
                  </a:lnTo>
                  <a:lnTo>
                    <a:pt x="158857" y="98445"/>
                  </a:lnTo>
                  <a:lnTo>
                    <a:pt x="160328" y="98103"/>
                  </a:lnTo>
                  <a:lnTo>
                    <a:pt x="161773" y="97683"/>
                  </a:lnTo>
                  <a:lnTo>
                    <a:pt x="163191" y="97237"/>
                  </a:lnTo>
                  <a:lnTo>
                    <a:pt x="164005" y="96948"/>
                  </a:lnTo>
                  <a:lnTo>
                    <a:pt x="164846" y="96633"/>
                  </a:lnTo>
                  <a:lnTo>
                    <a:pt x="165634" y="96291"/>
                  </a:lnTo>
                  <a:lnTo>
                    <a:pt x="166422" y="95923"/>
                  </a:lnTo>
                  <a:lnTo>
                    <a:pt x="167210" y="95556"/>
                  </a:lnTo>
                  <a:lnTo>
                    <a:pt x="167971" y="95188"/>
                  </a:lnTo>
                  <a:lnTo>
                    <a:pt x="168707" y="94768"/>
                  </a:lnTo>
                  <a:lnTo>
                    <a:pt x="169442" y="94347"/>
                  </a:lnTo>
                  <a:lnTo>
                    <a:pt x="170256" y="93848"/>
                  </a:lnTo>
                  <a:lnTo>
                    <a:pt x="171044" y="93297"/>
                  </a:lnTo>
                  <a:lnTo>
                    <a:pt x="171806" y="92719"/>
                  </a:lnTo>
                  <a:lnTo>
                    <a:pt x="172542" y="92115"/>
                  </a:lnTo>
                  <a:lnTo>
                    <a:pt x="173251" y="91484"/>
                  </a:lnTo>
                  <a:lnTo>
                    <a:pt x="173934" y="90802"/>
                  </a:lnTo>
                  <a:lnTo>
                    <a:pt x="174564" y="90119"/>
                  </a:lnTo>
                  <a:lnTo>
                    <a:pt x="175168" y="89409"/>
                  </a:lnTo>
                  <a:close/>
                  <a:moveTo>
                    <a:pt x="69212" y="91589"/>
                  </a:moveTo>
                  <a:lnTo>
                    <a:pt x="69343" y="92062"/>
                  </a:lnTo>
                  <a:lnTo>
                    <a:pt x="69474" y="92509"/>
                  </a:lnTo>
                  <a:lnTo>
                    <a:pt x="69658" y="92955"/>
                  </a:lnTo>
                  <a:lnTo>
                    <a:pt x="69842" y="93402"/>
                  </a:lnTo>
                  <a:lnTo>
                    <a:pt x="70052" y="93822"/>
                  </a:lnTo>
                  <a:lnTo>
                    <a:pt x="70288" y="94242"/>
                  </a:lnTo>
                  <a:lnTo>
                    <a:pt x="70525" y="94636"/>
                  </a:lnTo>
                  <a:lnTo>
                    <a:pt x="70788" y="95030"/>
                  </a:lnTo>
                  <a:lnTo>
                    <a:pt x="71076" y="95424"/>
                  </a:lnTo>
                  <a:lnTo>
                    <a:pt x="71365" y="95792"/>
                  </a:lnTo>
                  <a:lnTo>
                    <a:pt x="71654" y="96133"/>
                  </a:lnTo>
                  <a:lnTo>
                    <a:pt x="71996" y="96475"/>
                  </a:lnTo>
                  <a:lnTo>
                    <a:pt x="72652" y="97158"/>
                  </a:lnTo>
                  <a:lnTo>
                    <a:pt x="73388" y="97788"/>
                  </a:lnTo>
                  <a:lnTo>
                    <a:pt x="74150" y="98366"/>
                  </a:lnTo>
                  <a:lnTo>
                    <a:pt x="74938" y="98918"/>
                  </a:lnTo>
                  <a:lnTo>
                    <a:pt x="75778" y="99443"/>
                  </a:lnTo>
                  <a:lnTo>
                    <a:pt x="76619" y="99942"/>
                  </a:lnTo>
                  <a:lnTo>
                    <a:pt x="77485" y="100415"/>
                  </a:lnTo>
                  <a:lnTo>
                    <a:pt x="78352" y="100835"/>
                  </a:lnTo>
                  <a:lnTo>
                    <a:pt x="79245" y="101255"/>
                  </a:lnTo>
                  <a:lnTo>
                    <a:pt x="80112" y="101649"/>
                  </a:lnTo>
                  <a:lnTo>
                    <a:pt x="81399" y="102201"/>
                  </a:lnTo>
                  <a:lnTo>
                    <a:pt x="82712" y="102700"/>
                  </a:lnTo>
                  <a:lnTo>
                    <a:pt x="84026" y="103173"/>
                  </a:lnTo>
                  <a:lnTo>
                    <a:pt x="85365" y="103593"/>
                  </a:lnTo>
                  <a:lnTo>
                    <a:pt x="86731" y="103987"/>
                  </a:lnTo>
                  <a:lnTo>
                    <a:pt x="88070" y="104355"/>
                  </a:lnTo>
                  <a:lnTo>
                    <a:pt x="89436" y="104670"/>
                  </a:lnTo>
                  <a:lnTo>
                    <a:pt x="90802" y="104959"/>
                  </a:lnTo>
                  <a:lnTo>
                    <a:pt x="92194" y="105195"/>
                  </a:lnTo>
                  <a:lnTo>
                    <a:pt x="93586" y="105432"/>
                  </a:lnTo>
                  <a:lnTo>
                    <a:pt x="94978" y="105589"/>
                  </a:lnTo>
                  <a:lnTo>
                    <a:pt x="96371" y="105747"/>
                  </a:lnTo>
                  <a:lnTo>
                    <a:pt x="97763" y="105852"/>
                  </a:lnTo>
                  <a:lnTo>
                    <a:pt x="99155" y="105931"/>
                  </a:lnTo>
                  <a:lnTo>
                    <a:pt x="100573" y="105983"/>
                  </a:lnTo>
                  <a:lnTo>
                    <a:pt x="101965" y="106010"/>
                  </a:lnTo>
                  <a:lnTo>
                    <a:pt x="103278" y="105983"/>
                  </a:lnTo>
                  <a:lnTo>
                    <a:pt x="104618" y="105957"/>
                  </a:lnTo>
                  <a:lnTo>
                    <a:pt x="105958" y="105878"/>
                  </a:lnTo>
                  <a:lnTo>
                    <a:pt x="107297" y="105799"/>
                  </a:lnTo>
                  <a:lnTo>
                    <a:pt x="108663" y="105668"/>
                  </a:lnTo>
                  <a:lnTo>
                    <a:pt x="110029" y="105537"/>
                  </a:lnTo>
                  <a:lnTo>
                    <a:pt x="111368" y="105353"/>
                  </a:lnTo>
                  <a:lnTo>
                    <a:pt x="112734" y="105143"/>
                  </a:lnTo>
                  <a:lnTo>
                    <a:pt x="114074" y="104906"/>
                  </a:lnTo>
                  <a:lnTo>
                    <a:pt x="115413" y="104617"/>
                  </a:lnTo>
                  <a:lnTo>
                    <a:pt x="116727" y="104328"/>
                  </a:lnTo>
                  <a:lnTo>
                    <a:pt x="118040" y="103961"/>
                  </a:lnTo>
                  <a:lnTo>
                    <a:pt x="119327" y="103567"/>
                  </a:lnTo>
                  <a:lnTo>
                    <a:pt x="120614" y="103147"/>
                  </a:lnTo>
                  <a:lnTo>
                    <a:pt x="121848" y="102674"/>
                  </a:lnTo>
                  <a:lnTo>
                    <a:pt x="123057" y="102175"/>
                  </a:lnTo>
                  <a:lnTo>
                    <a:pt x="123845" y="101807"/>
                  </a:lnTo>
                  <a:lnTo>
                    <a:pt x="124633" y="101413"/>
                  </a:lnTo>
                  <a:lnTo>
                    <a:pt x="125447" y="100966"/>
                  </a:lnTo>
                  <a:lnTo>
                    <a:pt x="126261" y="100467"/>
                  </a:lnTo>
                  <a:lnTo>
                    <a:pt x="127075" y="99942"/>
                  </a:lnTo>
                  <a:lnTo>
                    <a:pt x="127890" y="99390"/>
                  </a:lnTo>
                  <a:lnTo>
                    <a:pt x="128704" y="98786"/>
                  </a:lnTo>
                  <a:lnTo>
                    <a:pt x="129466" y="98156"/>
                  </a:lnTo>
                  <a:lnTo>
                    <a:pt x="130227" y="97499"/>
                  </a:lnTo>
                  <a:lnTo>
                    <a:pt x="130936" y="96816"/>
                  </a:lnTo>
                  <a:lnTo>
                    <a:pt x="131593" y="96081"/>
                  </a:lnTo>
                  <a:lnTo>
                    <a:pt x="132223" y="95319"/>
                  </a:lnTo>
                  <a:lnTo>
                    <a:pt x="132512" y="94952"/>
                  </a:lnTo>
                  <a:lnTo>
                    <a:pt x="132775" y="94558"/>
                  </a:lnTo>
                  <a:lnTo>
                    <a:pt x="133038" y="94137"/>
                  </a:lnTo>
                  <a:lnTo>
                    <a:pt x="133248" y="93743"/>
                  </a:lnTo>
                  <a:lnTo>
                    <a:pt x="133484" y="93323"/>
                  </a:lnTo>
                  <a:lnTo>
                    <a:pt x="133668" y="92903"/>
                  </a:lnTo>
                  <a:lnTo>
                    <a:pt x="133852" y="92483"/>
                  </a:lnTo>
                  <a:lnTo>
                    <a:pt x="134010" y="92062"/>
                  </a:lnTo>
                  <a:lnTo>
                    <a:pt x="134010" y="92745"/>
                  </a:lnTo>
                  <a:lnTo>
                    <a:pt x="133983" y="93402"/>
                  </a:lnTo>
                  <a:lnTo>
                    <a:pt x="133931" y="94058"/>
                  </a:lnTo>
                  <a:lnTo>
                    <a:pt x="133826" y="94689"/>
                  </a:lnTo>
                  <a:lnTo>
                    <a:pt x="133721" y="95293"/>
                  </a:lnTo>
                  <a:lnTo>
                    <a:pt x="133563" y="95897"/>
                  </a:lnTo>
                  <a:lnTo>
                    <a:pt x="133379" y="96501"/>
                  </a:lnTo>
                  <a:lnTo>
                    <a:pt x="133169" y="97079"/>
                  </a:lnTo>
                  <a:lnTo>
                    <a:pt x="132933" y="97631"/>
                  </a:lnTo>
                  <a:lnTo>
                    <a:pt x="132670" y="98182"/>
                  </a:lnTo>
                  <a:lnTo>
                    <a:pt x="132381" y="98708"/>
                  </a:lnTo>
                  <a:lnTo>
                    <a:pt x="132066" y="99233"/>
                  </a:lnTo>
                  <a:lnTo>
                    <a:pt x="131751" y="99732"/>
                  </a:lnTo>
                  <a:lnTo>
                    <a:pt x="131383" y="100231"/>
                  </a:lnTo>
                  <a:lnTo>
                    <a:pt x="130989" y="100730"/>
                  </a:lnTo>
                  <a:lnTo>
                    <a:pt x="130569" y="101177"/>
                  </a:lnTo>
                  <a:lnTo>
                    <a:pt x="130148" y="101649"/>
                  </a:lnTo>
                  <a:lnTo>
                    <a:pt x="129702" y="102096"/>
                  </a:lnTo>
                  <a:lnTo>
                    <a:pt x="129229" y="102516"/>
                  </a:lnTo>
                  <a:lnTo>
                    <a:pt x="128730" y="102936"/>
                  </a:lnTo>
                  <a:lnTo>
                    <a:pt x="128231" y="103330"/>
                  </a:lnTo>
                  <a:lnTo>
                    <a:pt x="127706" y="103724"/>
                  </a:lnTo>
                  <a:lnTo>
                    <a:pt x="127154" y="104118"/>
                  </a:lnTo>
                  <a:lnTo>
                    <a:pt x="126603" y="104486"/>
                  </a:lnTo>
                  <a:lnTo>
                    <a:pt x="126025" y="104828"/>
                  </a:lnTo>
                  <a:lnTo>
                    <a:pt x="125447" y="105169"/>
                  </a:lnTo>
                  <a:lnTo>
                    <a:pt x="124843" y="105510"/>
                  </a:lnTo>
                  <a:lnTo>
                    <a:pt x="124239" y="105826"/>
                  </a:lnTo>
                  <a:lnTo>
                    <a:pt x="122978" y="106456"/>
                  </a:lnTo>
                  <a:lnTo>
                    <a:pt x="121691" y="107008"/>
                  </a:lnTo>
                  <a:lnTo>
                    <a:pt x="120351" y="107533"/>
                  </a:lnTo>
                  <a:lnTo>
                    <a:pt x="118985" y="108032"/>
                  </a:lnTo>
                  <a:lnTo>
                    <a:pt x="117620" y="108479"/>
                  </a:lnTo>
                  <a:lnTo>
                    <a:pt x="116228" y="108872"/>
                  </a:lnTo>
                  <a:lnTo>
                    <a:pt x="114809" y="109240"/>
                  </a:lnTo>
                  <a:lnTo>
                    <a:pt x="113417" y="109582"/>
                  </a:lnTo>
                  <a:lnTo>
                    <a:pt x="112025" y="109871"/>
                  </a:lnTo>
                  <a:lnTo>
                    <a:pt x="110633" y="110133"/>
                  </a:lnTo>
                  <a:lnTo>
                    <a:pt x="109267" y="110370"/>
                  </a:lnTo>
                  <a:lnTo>
                    <a:pt x="107928" y="110554"/>
                  </a:lnTo>
                  <a:lnTo>
                    <a:pt x="106614" y="110737"/>
                  </a:lnTo>
                  <a:lnTo>
                    <a:pt x="105327" y="110869"/>
                  </a:lnTo>
                  <a:lnTo>
                    <a:pt x="104119" y="110974"/>
                  </a:lnTo>
                  <a:lnTo>
                    <a:pt x="102937" y="111053"/>
                  </a:lnTo>
                  <a:lnTo>
                    <a:pt x="101808" y="111131"/>
                  </a:lnTo>
                  <a:lnTo>
                    <a:pt x="100757" y="111158"/>
                  </a:lnTo>
                  <a:lnTo>
                    <a:pt x="98314" y="111158"/>
                  </a:lnTo>
                  <a:lnTo>
                    <a:pt x="97053" y="111105"/>
                  </a:lnTo>
                  <a:lnTo>
                    <a:pt x="95766" y="111053"/>
                  </a:lnTo>
                  <a:lnTo>
                    <a:pt x="94453" y="110948"/>
                  </a:lnTo>
                  <a:lnTo>
                    <a:pt x="93140" y="110816"/>
                  </a:lnTo>
                  <a:lnTo>
                    <a:pt x="91800" y="110659"/>
                  </a:lnTo>
                  <a:lnTo>
                    <a:pt x="90461" y="110448"/>
                  </a:lnTo>
                  <a:lnTo>
                    <a:pt x="89147" y="110212"/>
                  </a:lnTo>
                  <a:lnTo>
                    <a:pt x="87808" y="109949"/>
                  </a:lnTo>
                  <a:lnTo>
                    <a:pt x="86495" y="109634"/>
                  </a:lnTo>
                  <a:lnTo>
                    <a:pt x="85181" y="109293"/>
                  </a:lnTo>
                  <a:lnTo>
                    <a:pt x="83894" y="108899"/>
                  </a:lnTo>
                  <a:lnTo>
                    <a:pt x="82633" y="108452"/>
                  </a:lnTo>
                  <a:lnTo>
                    <a:pt x="81399" y="107979"/>
                  </a:lnTo>
                  <a:lnTo>
                    <a:pt x="80191" y="107454"/>
                  </a:lnTo>
                  <a:lnTo>
                    <a:pt x="79035" y="106876"/>
                  </a:lnTo>
                  <a:lnTo>
                    <a:pt x="78483" y="106561"/>
                  </a:lnTo>
                  <a:lnTo>
                    <a:pt x="77906" y="106246"/>
                  </a:lnTo>
                  <a:lnTo>
                    <a:pt x="77380" y="105904"/>
                  </a:lnTo>
                  <a:lnTo>
                    <a:pt x="76829" y="105563"/>
                  </a:lnTo>
                  <a:lnTo>
                    <a:pt x="76330" y="105222"/>
                  </a:lnTo>
                  <a:lnTo>
                    <a:pt x="75804" y="104854"/>
                  </a:lnTo>
                  <a:lnTo>
                    <a:pt x="75332" y="104460"/>
                  </a:lnTo>
                  <a:lnTo>
                    <a:pt x="74859" y="104066"/>
                  </a:lnTo>
                  <a:lnTo>
                    <a:pt x="74386" y="103672"/>
                  </a:lnTo>
                  <a:lnTo>
                    <a:pt x="73939" y="103225"/>
                  </a:lnTo>
                  <a:lnTo>
                    <a:pt x="73519" y="102805"/>
                  </a:lnTo>
                  <a:lnTo>
                    <a:pt x="73099" y="102359"/>
                  </a:lnTo>
                  <a:lnTo>
                    <a:pt x="72705" y="101886"/>
                  </a:lnTo>
                  <a:lnTo>
                    <a:pt x="72311" y="101387"/>
                  </a:lnTo>
                  <a:lnTo>
                    <a:pt x="71970" y="100914"/>
                  </a:lnTo>
                  <a:lnTo>
                    <a:pt x="71628" y="100389"/>
                  </a:lnTo>
                  <a:lnTo>
                    <a:pt x="71313" y="99863"/>
                  </a:lnTo>
                  <a:lnTo>
                    <a:pt x="70998" y="99338"/>
                  </a:lnTo>
                  <a:lnTo>
                    <a:pt x="70709" y="98760"/>
                  </a:lnTo>
                  <a:lnTo>
                    <a:pt x="70472" y="98209"/>
                  </a:lnTo>
                  <a:lnTo>
                    <a:pt x="70236" y="97604"/>
                  </a:lnTo>
                  <a:lnTo>
                    <a:pt x="70026" y="97000"/>
                  </a:lnTo>
                  <a:lnTo>
                    <a:pt x="69816" y="96396"/>
                  </a:lnTo>
                  <a:lnTo>
                    <a:pt x="69658" y="95740"/>
                  </a:lnTo>
                  <a:lnTo>
                    <a:pt x="69527" y="95109"/>
                  </a:lnTo>
                  <a:lnTo>
                    <a:pt x="69395" y="94426"/>
                  </a:lnTo>
                  <a:lnTo>
                    <a:pt x="69317" y="93743"/>
                  </a:lnTo>
                  <a:lnTo>
                    <a:pt x="69238" y="93034"/>
                  </a:lnTo>
                  <a:lnTo>
                    <a:pt x="69212" y="92325"/>
                  </a:lnTo>
                  <a:lnTo>
                    <a:pt x="69212" y="91589"/>
                  </a:lnTo>
                  <a:close/>
                  <a:moveTo>
                    <a:pt x="26740" y="102516"/>
                  </a:moveTo>
                  <a:lnTo>
                    <a:pt x="29077" y="102595"/>
                  </a:lnTo>
                  <a:lnTo>
                    <a:pt x="30233" y="102647"/>
                  </a:lnTo>
                  <a:lnTo>
                    <a:pt x="31415" y="102700"/>
                  </a:lnTo>
                  <a:lnTo>
                    <a:pt x="31284" y="102858"/>
                  </a:lnTo>
                  <a:lnTo>
                    <a:pt x="31205" y="103015"/>
                  </a:lnTo>
                  <a:lnTo>
                    <a:pt x="31100" y="103199"/>
                  </a:lnTo>
                  <a:lnTo>
                    <a:pt x="31047" y="103383"/>
                  </a:lnTo>
                  <a:lnTo>
                    <a:pt x="30995" y="103567"/>
                  </a:lnTo>
                  <a:lnTo>
                    <a:pt x="30968" y="103751"/>
                  </a:lnTo>
                  <a:lnTo>
                    <a:pt x="30942" y="104145"/>
                  </a:lnTo>
                  <a:lnTo>
                    <a:pt x="30968" y="104539"/>
                  </a:lnTo>
                  <a:lnTo>
                    <a:pt x="31073" y="104933"/>
                  </a:lnTo>
                  <a:lnTo>
                    <a:pt x="31205" y="105300"/>
                  </a:lnTo>
                  <a:lnTo>
                    <a:pt x="31310" y="105484"/>
                  </a:lnTo>
                  <a:lnTo>
                    <a:pt x="31415" y="105642"/>
                  </a:lnTo>
                  <a:lnTo>
                    <a:pt x="31546" y="105799"/>
                  </a:lnTo>
                  <a:lnTo>
                    <a:pt x="31678" y="105957"/>
                  </a:lnTo>
                  <a:lnTo>
                    <a:pt x="31835" y="106088"/>
                  </a:lnTo>
                  <a:lnTo>
                    <a:pt x="31993" y="106193"/>
                  </a:lnTo>
                  <a:lnTo>
                    <a:pt x="32361" y="106403"/>
                  </a:lnTo>
                  <a:lnTo>
                    <a:pt x="32728" y="106561"/>
                  </a:lnTo>
                  <a:lnTo>
                    <a:pt x="33122" y="106640"/>
                  </a:lnTo>
                  <a:lnTo>
                    <a:pt x="33516" y="106692"/>
                  </a:lnTo>
                  <a:lnTo>
                    <a:pt x="33936" y="106692"/>
                  </a:lnTo>
                  <a:lnTo>
                    <a:pt x="34357" y="106640"/>
                  </a:lnTo>
                  <a:lnTo>
                    <a:pt x="34147" y="107060"/>
                  </a:lnTo>
                  <a:lnTo>
                    <a:pt x="33989" y="107480"/>
                  </a:lnTo>
                  <a:lnTo>
                    <a:pt x="33831" y="107901"/>
                  </a:lnTo>
                  <a:lnTo>
                    <a:pt x="33700" y="108321"/>
                  </a:lnTo>
                  <a:lnTo>
                    <a:pt x="33595" y="108767"/>
                  </a:lnTo>
                  <a:lnTo>
                    <a:pt x="33516" y="109188"/>
                  </a:lnTo>
                  <a:lnTo>
                    <a:pt x="33464" y="109634"/>
                  </a:lnTo>
                  <a:lnTo>
                    <a:pt x="33437" y="110054"/>
                  </a:lnTo>
                  <a:lnTo>
                    <a:pt x="33437" y="110501"/>
                  </a:lnTo>
                  <a:lnTo>
                    <a:pt x="33464" y="110921"/>
                  </a:lnTo>
                  <a:lnTo>
                    <a:pt x="33516" y="111341"/>
                  </a:lnTo>
                  <a:lnTo>
                    <a:pt x="33595" y="111762"/>
                  </a:lnTo>
                  <a:lnTo>
                    <a:pt x="33726" y="112156"/>
                  </a:lnTo>
                  <a:lnTo>
                    <a:pt x="33884" y="112550"/>
                  </a:lnTo>
                  <a:lnTo>
                    <a:pt x="34068" y="112917"/>
                  </a:lnTo>
                  <a:lnTo>
                    <a:pt x="34304" y="113285"/>
                  </a:lnTo>
                  <a:lnTo>
                    <a:pt x="33700" y="112734"/>
                  </a:lnTo>
                  <a:lnTo>
                    <a:pt x="33122" y="112182"/>
                  </a:lnTo>
                  <a:lnTo>
                    <a:pt x="32544" y="111630"/>
                  </a:lnTo>
                  <a:lnTo>
                    <a:pt x="31993" y="111026"/>
                  </a:lnTo>
                  <a:lnTo>
                    <a:pt x="31441" y="110422"/>
                  </a:lnTo>
                  <a:lnTo>
                    <a:pt x="30916" y="109792"/>
                  </a:lnTo>
                  <a:lnTo>
                    <a:pt x="30417" y="109161"/>
                  </a:lnTo>
                  <a:lnTo>
                    <a:pt x="29944" y="108505"/>
                  </a:lnTo>
                  <a:lnTo>
                    <a:pt x="29471" y="107822"/>
                  </a:lnTo>
                  <a:lnTo>
                    <a:pt x="29025" y="107139"/>
                  </a:lnTo>
                  <a:lnTo>
                    <a:pt x="28578" y="106430"/>
                  </a:lnTo>
                  <a:lnTo>
                    <a:pt x="28184" y="105694"/>
                  </a:lnTo>
                  <a:lnTo>
                    <a:pt x="27790" y="104933"/>
                  </a:lnTo>
                  <a:lnTo>
                    <a:pt x="27423" y="104145"/>
                  </a:lnTo>
                  <a:lnTo>
                    <a:pt x="27055" y="103357"/>
                  </a:lnTo>
                  <a:lnTo>
                    <a:pt x="26740" y="102516"/>
                  </a:lnTo>
                  <a:close/>
                  <a:moveTo>
                    <a:pt x="107717" y="111578"/>
                  </a:moveTo>
                  <a:lnTo>
                    <a:pt x="107166" y="111841"/>
                  </a:lnTo>
                  <a:lnTo>
                    <a:pt x="106903" y="111972"/>
                  </a:lnTo>
                  <a:lnTo>
                    <a:pt x="106640" y="112129"/>
                  </a:lnTo>
                  <a:lnTo>
                    <a:pt x="106404" y="112313"/>
                  </a:lnTo>
                  <a:lnTo>
                    <a:pt x="106168" y="112471"/>
                  </a:lnTo>
                  <a:lnTo>
                    <a:pt x="105984" y="112681"/>
                  </a:lnTo>
                  <a:lnTo>
                    <a:pt x="105800" y="112865"/>
                  </a:lnTo>
                  <a:lnTo>
                    <a:pt x="105616" y="113101"/>
                  </a:lnTo>
                  <a:lnTo>
                    <a:pt x="105485" y="113338"/>
                  </a:lnTo>
                  <a:lnTo>
                    <a:pt x="105353" y="113574"/>
                  </a:lnTo>
                  <a:lnTo>
                    <a:pt x="105275" y="113837"/>
                  </a:lnTo>
                  <a:lnTo>
                    <a:pt x="105196" y="114099"/>
                  </a:lnTo>
                  <a:lnTo>
                    <a:pt x="105143" y="114388"/>
                  </a:lnTo>
                  <a:lnTo>
                    <a:pt x="105143" y="114704"/>
                  </a:lnTo>
                  <a:lnTo>
                    <a:pt x="105143" y="115019"/>
                  </a:lnTo>
                  <a:lnTo>
                    <a:pt x="104776" y="114756"/>
                  </a:lnTo>
                  <a:lnTo>
                    <a:pt x="104408" y="114441"/>
                  </a:lnTo>
                  <a:lnTo>
                    <a:pt x="104093" y="114099"/>
                  </a:lnTo>
                  <a:lnTo>
                    <a:pt x="103830" y="113758"/>
                  </a:lnTo>
                  <a:lnTo>
                    <a:pt x="103594" y="113364"/>
                  </a:lnTo>
                  <a:lnTo>
                    <a:pt x="103515" y="113154"/>
                  </a:lnTo>
                  <a:lnTo>
                    <a:pt x="103436" y="112944"/>
                  </a:lnTo>
                  <a:lnTo>
                    <a:pt x="103384" y="112707"/>
                  </a:lnTo>
                  <a:lnTo>
                    <a:pt x="103331" y="112497"/>
                  </a:lnTo>
                  <a:lnTo>
                    <a:pt x="103305" y="112261"/>
                  </a:lnTo>
                  <a:lnTo>
                    <a:pt x="103305" y="112024"/>
                  </a:lnTo>
                  <a:lnTo>
                    <a:pt x="104355" y="111946"/>
                  </a:lnTo>
                  <a:lnTo>
                    <a:pt x="105432" y="111841"/>
                  </a:lnTo>
                  <a:lnTo>
                    <a:pt x="106562" y="111735"/>
                  </a:lnTo>
                  <a:lnTo>
                    <a:pt x="107717" y="111578"/>
                  </a:lnTo>
                  <a:close/>
                  <a:moveTo>
                    <a:pt x="111526" y="111657"/>
                  </a:moveTo>
                  <a:lnTo>
                    <a:pt x="111605" y="112024"/>
                  </a:lnTo>
                  <a:lnTo>
                    <a:pt x="111631" y="112392"/>
                  </a:lnTo>
                  <a:lnTo>
                    <a:pt x="111605" y="112786"/>
                  </a:lnTo>
                  <a:lnTo>
                    <a:pt x="111552" y="113128"/>
                  </a:lnTo>
                  <a:lnTo>
                    <a:pt x="111447" y="113495"/>
                  </a:lnTo>
                  <a:lnTo>
                    <a:pt x="111290" y="113837"/>
                  </a:lnTo>
                  <a:lnTo>
                    <a:pt x="111132" y="114178"/>
                  </a:lnTo>
                  <a:lnTo>
                    <a:pt x="110922" y="114467"/>
                  </a:lnTo>
                  <a:lnTo>
                    <a:pt x="110659" y="114756"/>
                  </a:lnTo>
                  <a:lnTo>
                    <a:pt x="110397" y="115019"/>
                  </a:lnTo>
                  <a:lnTo>
                    <a:pt x="110108" y="115255"/>
                  </a:lnTo>
                  <a:lnTo>
                    <a:pt x="109766" y="115465"/>
                  </a:lnTo>
                  <a:lnTo>
                    <a:pt x="109425" y="115623"/>
                  </a:lnTo>
                  <a:lnTo>
                    <a:pt x="109057" y="115754"/>
                  </a:lnTo>
                  <a:lnTo>
                    <a:pt x="108689" y="115859"/>
                  </a:lnTo>
                  <a:lnTo>
                    <a:pt x="108295" y="115886"/>
                  </a:lnTo>
                  <a:lnTo>
                    <a:pt x="107612" y="115886"/>
                  </a:lnTo>
                  <a:lnTo>
                    <a:pt x="107271" y="115833"/>
                  </a:lnTo>
                  <a:lnTo>
                    <a:pt x="106903" y="115754"/>
                  </a:lnTo>
                  <a:lnTo>
                    <a:pt x="106562" y="115675"/>
                  </a:lnTo>
                  <a:lnTo>
                    <a:pt x="106220" y="115544"/>
                  </a:lnTo>
                  <a:lnTo>
                    <a:pt x="105879" y="115413"/>
                  </a:lnTo>
                  <a:lnTo>
                    <a:pt x="105564" y="115255"/>
                  </a:lnTo>
                  <a:lnTo>
                    <a:pt x="105590" y="114992"/>
                  </a:lnTo>
                  <a:lnTo>
                    <a:pt x="105642" y="114730"/>
                  </a:lnTo>
                  <a:lnTo>
                    <a:pt x="105695" y="114467"/>
                  </a:lnTo>
                  <a:lnTo>
                    <a:pt x="105800" y="114231"/>
                  </a:lnTo>
                  <a:lnTo>
                    <a:pt x="105879" y="114021"/>
                  </a:lnTo>
                  <a:lnTo>
                    <a:pt x="105984" y="113811"/>
                  </a:lnTo>
                  <a:lnTo>
                    <a:pt x="106115" y="113627"/>
                  </a:lnTo>
                  <a:lnTo>
                    <a:pt x="106246" y="113443"/>
                  </a:lnTo>
                  <a:lnTo>
                    <a:pt x="106404" y="113259"/>
                  </a:lnTo>
                  <a:lnTo>
                    <a:pt x="106562" y="113101"/>
                  </a:lnTo>
                  <a:lnTo>
                    <a:pt x="106903" y="112812"/>
                  </a:lnTo>
                  <a:lnTo>
                    <a:pt x="107297" y="112576"/>
                  </a:lnTo>
                  <a:lnTo>
                    <a:pt x="107717" y="112366"/>
                  </a:lnTo>
                  <a:lnTo>
                    <a:pt x="108164" y="112208"/>
                  </a:lnTo>
                  <a:lnTo>
                    <a:pt x="108610" y="112077"/>
                  </a:lnTo>
                  <a:lnTo>
                    <a:pt x="109083" y="111946"/>
                  </a:lnTo>
                  <a:lnTo>
                    <a:pt x="109582" y="111867"/>
                  </a:lnTo>
                  <a:lnTo>
                    <a:pt x="110081" y="111788"/>
                  </a:lnTo>
                  <a:lnTo>
                    <a:pt x="110554" y="111735"/>
                  </a:lnTo>
                  <a:lnTo>
                    <a:pt x="111526" y="111657"/>
                  </a:lnTo>
                  <a:close/>
                  <a:moveTo>
                    <a:pt x="88123" y="113732"/>
                  </a:moveTo>
                  <a:lnTo>
                    <a:pt x="88570" y="113758"/>
                  </a:lnTo>
                  <a:lnTo>
                    <a:pt x="89016" y="113837"/>
                  </a:lnTo>
                  <a:lnTo>
                    <a:pt x="89489" y="113942"/>
                  </a:lnTo>
                  <a:lnTo>
                    <a:pt x="89778" y="114021"/>
                  </a:lnTo>
                  <a:lnTo>
                    <a:pt x="90067" y="114126"/>
                  </a:lnTo>
                  <a:lnTo>
                    <a:pt x="90382" y="114257"/>
                  </a:lnTo>
                  <a:lnTo>
                    <a:pt x="90671" y="114388"/>
                  </a:lnTo>
                  <a:lnTo>
                    <a:pt x="90986" y="114572"/>
                  </a:lnTo>
                  <a:lnTo>
                    <a:pt x="91275" y="114756"/>
                  </a:lnTo>
                  <a:lnTo>
                    <a:pt x="91564" y="114966"/>
                  </a:lnTo>
                  <a:lnTo>
                    <a:pt x="91853" y="115176"/>
                  </a:lnTo>
                  <a:lnTo>
                    <a:pt x="91853" y="115176"/>
                  </a:lnTo>
                  <a:lnTo>
                    <a:pt x="91459" y="115098"/>
                  </a:lnTo>
                  <a:lnTo>
                    <a:pt x="91065" y="115019"/>
                  </a:lnTo>
                  <a:lnTo>
                    <a:pt x="90697" y="114992"/>
                  </a:lnTo>
                  <a:lnTo>
                    <a:pt x="90303" y="114940"/>
                  </a:lnTo>
                  <a:lnTo>
                    <a:pt x="89515" y="114940"/>
                  </a:lnTo>
                  <a:lnTo>
                    <a:pt x="89121" y="114966"/>
                  </a:lnTo>
                  <a:lnTo>
                    <a:pt x="88727" y="114992"/>
                  </a:lnTo>
                  <a:lnTo>
                    <a:pt x="88333" y="115045"/>
                  </a:lnTo>
                  <a:lnTo>
                    <a:pt x="87965" y="115098"/>
                  </a:lnTo>
                  <a:lnTo>
                    <a:pt x="87571" y="115203"/>
                  </a:lnTo>
                  <a:lnTo>
                    <a:pt x="87204" y="115281"/>
                  </a:lnTo>
                  <a:lnTo>
                    <a:pt x="86836" y="115413"/>
                  </a:lnTo>
                  <a:lnTo>
                    <a:pt x="86442" y="115544"/>
                  </a:lnTo>
                  <a:lnTo>
                    <a:pt x="86074" y="115702"/>
                  </a:lnTo>
                  <a:lnTo>
                    <a:pt x="85733" y="115859"/>
                  </a:lnTo>
                  <a:lnTo>
                    <a:pt x="85208" y="116148"/>
                  </a:lnTo>
                  <a:lnTo>
                    <a:pt x="84866" y="116332"/>
                  </a:lnTo>
                  <a:lnTo>
                    <a:pt x="84525" y="116568"/>
                  </a:lnTo>
                  <a:lnTo>
                    <a:pt x="84183" y="116805"/>
                  </a:lnTo>
                  <a:lnTo>
                    <a:pt x="83842" y="117094"/>
                  </a:lnTo>
                  <a:lnTo>
                    <a:pt x="83553" y="117356"/>
                  </a:lnTo>
                  <a:lnTo>
                    <a:pt x="83316" y="117672"/>
                  </a:lnTo>
                  <a:lnTo>
                    <a:pt x="83159" y="116884"/>
                  </a:lnTo>
                  <a:lnTo>
                    <a:pt x="82949" y="116096"/>
                  </a:lnTo>
                  <a:lnTo>
                    <a:pt x="82975" y="116096"/>
                  </a:lnTo>
                  <a:lnTo>
                    <a:pt x="83290" y="115754"/>
                  </a:lnTo>
                  <a:lnTo>
                    <a:pt x="83632" y="115439"/>
                  </a:lnTo>
                  <a:lnTo>
                    <a:pt x="83973" y="115150"/>
                  </a:lnTo>
                  <a:lnTo>
                    <a:pt x="84341" y="114861"/>
                  </a:lnTo>
                  <a:lnTo>
                    <a:pt x="84708" y="114625"/>
                  </a:lnTo>
                  <a:lnTo>
                    <a:pt x="85102" y="114415"/>
                  </a:lnTo>
                  <a:lnTo>
                    <a:pt x="85496" y="114231"/>
                  </a:lnTo>
                  <a:lnTo>
                    <a:pt x="85917" y="114047"/>
                  </a:lnTo>
                  <a:lnTo>
                    <a:pt x="86337" y="113916"/>
                  </a:lnTo>
                  <a:lnTo>
                    <a:pt x="86783" y="113837"/>
                  </a:lnTo>
                  <a:lnTo>
                    <a:pt x="87204" y="113758"/>
                  </a:lnTo>
                  <a:lnTo>
                    <a:pt x="87650" y="113732"/>
                  </a:lnTo>
                  <a:close/>
                  <a:moveTo>
                    <a:pt x="63958" y="100704"/>
                  </a:moveTo>
                  <a:lnTo>
                    <a:pt x="64221" y="100940"/>
                  </a:lnTo>
                  <a:lnTo>
                    <a:pt x="64457" y="101203"/>
                  </a:lnTo>
                  <a:lnTo>
                    <a:pt x="64668" y="101439"/>
                  </a:lnTo>
                  <a:lnTo>
                    <a:pt x="64878" y="101702"/>
                  </a:lnTo>
                  <a:lnTo>
                    <a:pt x="65035" y="101991"/>
                  </a:lnTo>
                  <a:lnTo>
                    <a:pt x="65193" y="102280"/>
                  </a:lnTo>
                  <a:lnTo>
                    <a:pt x="65298" y="102595"/>
                  </a:lnTo>
                  <a:lnTo>
                    <a:pt x="65377" y="102910"/>
                  </a:lnTo>
                  <a:lnTo>
                    <a:pt x="65429" y="103225"/>
                  </a:lnTo>
                  <a:lnTo>
                    <a:pt x="65456" y="103567"/>
                  </a:lnTo>
                  <a:lnTo>
                    <a:pt x="65429" y="103908"/>
                  </a:lnTo>
                  <a:lnTo>
                    <a:pt x="65377" y="104250"/>
                  </a:lnTo>
                  <a:lnTo>
                    <a:pt x="65298" y="104617"/>
                  </a:lnTo>
                  <a:lnTo>
                    <a:pt x="65167" y="104985"/>
                  </a:lnTo>
                  <a:lnTo>
                    <a:pt x="64983" y="105379"/>
                  </a:lnTo>
                  <a:lnTo>
                    <a:pt x="64773" y="105773"/>
                  </a:lnTo>
                  <a:lnTo>
                    <a:pt x="64720" y="105904"/>
                  </a:lnTo>
                  <a:lnTo>
                    <a:pt x="64694" y="106010"/>
                  </a:lnTo>
                  <a:lnTo>
                    <a:pt x="64694" y="106115"/>
                  </a:lnTo>
                  <a:lnTo>
                    <a:pt x="64746" y="106220"/>
                  </a:lnTo>
                  <a:lnTo>
                    <a:pt x="64799" y="107297"/>
                  </a:lnTo>
                  <a:lnTo>
                    <a:pt x="64851" y="108373"/>
                  </a:lnTo>
                  <a:lnTo>
                    <a:pt x="65009" y="110527"/>
                  </a:lnTo>
                  <a:lnTo>
                    <a:pt x="65035" y="110659"/>
                  </a:lnTo>
                  <a:lnTo>
                    <a:pt x="65088" y="110790"/>
                  </a:lnTo>
                  <a:lnTo>
                    <a:pt x="65193" y="110869"/>
                  </a:lnTo>
                  <a:lnTo>
                    <a:pt x="65298" y="110921"/>
                  </a:lnTo>
                  <a:lnTo>
                    <a:pt x="65902" y="111053"/>
                  </a:lnTo>
                  <a:lnTo>
                    <a:pt x="66506" y="111210"/>
                  </a:lnTo>
                  <a:lnTo>
                    <a:pt x="66165" y="111473"/>
                  </a:lnTo>
                  <a:lnTo>
                    <a:pt x="65823" y="111735"/>
                  </a:lnTo>
                  <a:lnTo>
                    <a:pt x="65482" y="111946"/>
                  </a:lnTo>
                  <a:lnTo>
                    <a:pt x="65114" y="112129"/>
                  </a:lnTo>
                  <a:lnTo>
                    <a:pt x="64746" y="112261"/>
                  </a:lnTo>
                  <a:lnTo>
                    <a:pt x="64352" y="112366"/>
                  </a:lnTo>
                  <a:lnTo>
                    <a:pt x="63985" y="112445"/>
                  </a:lnTo>
                  <a:lnTo>
                    <a:pt x="63591" y="112497"/>
                  </a:lnTo>
                  <a:lnTo>
                    <a:pt x="63223" y="112497"/>
                  </a:lnTo>
                  <a:lnTo>
                    <a:pt x="62829" y="112471"/>
                  </a:lnTo>
                  <a:lnTo>
                    <a:pt x="62435" y="112418"/>
                  </a:lnTo>
                  <a:lnTo>
                    <a:pt x="62041" y="112340"/>
                  </a:lnTo>
                  <a:lnTo>
                    <a:pt x="61673" y="112235"/>
                  </a:lnTo>
                  <a:lnTo>
                    <a:pt x="61279" y="112103"/>
                  </a:lnTo>
                  <a:lnTo>
                    <a:pt x="60912" y="111919"/>
                  </a:lnTo>
                  <a:lnTo>
                    <a:pt x="60544" y="111735"/>
                  </a:lnTo>
                  <a:lnTo>
                    <a:pt x="60518" y="111473"/>
                  </a:lnTo>
                  <a:lnTo>
                    <a:pt x="60491" y="111341"/>
                  </a:lnTo>
                  <a:lnTo>
                    <a:pt x="60413" y="111236"/>
                  </a:lnTo>
                  <a:lnTo>
                    <a:pt x="60307" y="111158"/>
                  </a:lnTo>
                  <a:lnTo>
                    <a:pt x="60176" y="111131"/>
                  </a:lnTo>
                  <a:lnTo>
                    <a:pt x="60071" y="111131"/>
                  </a:lnTo>
                  <a:lnTo>
                    <a:pt x="59966" y="111158"/>
                  </a:lnTo>
                  <a:lnTo>
                    <a:pt x="59861" y="111236"/>
                  </a:lnTo>
                  <a:lnTo>
                    <a:pt x="59808" y="111341"/>
                  </a:lnTo>
                  <a:lnTo>
                    <a:pt x="59730" y="111394"/>
                  </a:lnTo>
                  <a:lnTo>
                    <a:pt x="59677" y="111499"/>
                  </a:lnTo>
                  <a:lnTo>
                    <a:pt x="59677" y="111604"/>
                  </a:lnTo>
                  <a:lnTo>
                    <a:pt x="59703" y="111709"/>
                  </a:lnTo>
                  <a:lnTo>
                    <a:pt x="59756" y="111762"/>
                  </a:lnTo>
                  <a:lnTo>
                    <a:pt x="59703" y="112261"/>
                  </a:lnTo>
                  <a:lnTo>
                    <a:pt x="59651" y="112786"/>
                  </a:lnTo>
                  <a:lnTo>
                    <a:pt x="59546" y="113285"/>
                  </a:lnTo>
                  <a:lnTo>
                    <a:pt x="59414" y="113784"/>
                  </a:lnTo>
                  <a:lnTo>
                    <a:pt x="59257" y="114257"/>
                  </a:lnTo>
                  <a:lnTo>
                    <a:pt x="59073" y="114704"/>
                  </a:lnTo>
                  <a:lnTo>
                    <a:pt x="58863" y="115150"/>
                  </a:lnTo>
                  <a:lnTo>
                    <a:pt x="58626" y="115570"/>
                  </a:lnTo>
                  <a:lnTo>
                    <a:pt x="58337" y="115964"/>
                  </a:lnTo>
                  <a:lnTo>
                    <a:pt x="58022" y="116332"/>
                  </a:lnTo>
                  <a:lnTo>
                    <a:pt x="57681" y="116700"/>
                  </a:lnTo>
                  <a:lnTo>
                    <a:pt x="57287" y="117015"/>
                  </a:lnTo>
                  <a:lnTo>
                    <a:pt x="56893" y="117304"/>
                  </a:lnTo>
                  <a:lnTo>
                    <a:pt x="56446" y="117540"/>
                  </a:lnTo>
                  <a:lnTo>
                    <a:pt x="55947" y="117750"/>
                  </a:lnTo>
                  <a:lnTo>
                    <a:pt x="55422" y="117934"/>
                  </a:lnTo>
                  <a:lnTo>
                    <a:pt x="54897" y="118066"/>
                  </a:lnTo>
                  <a:lnTo>
                    <a:pt x="54371" y="118144"/>
                  </a:lnTo>
                  <a:lnTo>
                    <a:pt x="53793" y="118171"/>
                  </a:lnTo>
                  <a:lnTo>
                    <a:pt x="53216" y="118171"/>
                  </a:lnTo>
                  <a:lnTo>
                    <a:pt x="52664" y="118092"/>
                  </a:lnTo>
                  <a:lnTo>
                    <a:pt x="52086" y="117987"/>
                  </a:lnTo>
                  <a:lnTo>
                    <a:pt x="51535" y="117829"/>
                  </a:lnTo>
                  <a:lnTo>
                    <a:pt x="51009" y="117619"/>
                  </a:lnTo>
                  <a:lnTo>
                    <a:pt x="50773" y="117488"/>
                  </a:lnTo>
                  <a:lnTo>
                    <a:pt x="50537" y="117356"/>
                  </a:lnTo>
                  <a:lnTo>
                    <a:pt x="50300" y="117199"/>
                  </a:lnTo>
                  <a:lnTo>
                    <a:pt x="50090" y="117041"/>
                  </a:lnTo>
                  <a:lnTo>
                    <a:pt x="49880" y="116857"/>
                  </a:lnTo>
                  <a:lnTo>
                    <a:pt x="49696" y="116673"/>
                  </a:lnTo>
                  <a:lnTo>
                    <a:pt x="49538" y="116490"/>
                  </a:lnTo>
                  <a:lnTo>
                    <a:pt x="49381" y="116253"/>
                  </a:lnTo>
                  <a:lnTo>
                    <a:pt x="49223" y="116043"/>
                  </a:lnTo>
                  <a:lnTo>
                    <a:pt x="49118" y="115807"/>
                  </a:lnTo>
                  <a:lnTo>
                    <a:pt x="49013" y="115544"/>
                  </a:lnTo>
                  <a:lnTo>
                    <a:pt x="48908" y="115281"/>
                  </a:lnTo>
                  <a:lnTo>
                    <a:pt x="48856" y="114992"/>
                  </a:lnTo>
                  <a:lnTo>
                    <a:pt x="48829" y="114704"/>
                  </a:lnTo>
                  <a:lnTo>
                    <a:pt x="48803" y="114388"/>
                  </a:lnTo>
                  <a:lnTo>
                    <a:pt x="48803" y="114073"/>
                  </a:lnTo>
                  <a:lnTo>
                    <a:pt x="48803" y="113994"/>
                  </a:lnTo>
                  <a:lnTo>
                    <a:pt x="48777" y="113942"/>
                  </a:lnTo>
                  <a:lnTo>
                    <a:pt x="48724" y="113916"/>
                  </a:lnTo>
                  <a:lnTo>
                    <a:pt x="48540" y="113916"/>
                  </a:lnTo>
                  <a:lnTo>
                    <a:pt x="48488" y="113968"/>
                  </a:lnTo>
                  <a:lnTo>
                    <a:pt x="48462" y="114021"/>
                  </a:lnTo>
                  <a:lnTo>
                    <a:pt x="48383" y="114310"/>
                  </a:lnTo>
                  <a:lnTo>
                    <a:pt x="48330" y="114572"/>
                  </a:lnTo>
                  <a:lnTo>
                    <a:pt x="48278" y="114598"/>
                  </a:lnTo>
                  <a:lnTo>
                    <a:pt x="47989" y="114730"/>
                  </a:lnTo>
                  <a:lnTo>
                    <a:pt x="47726" y="114861"/>
                  </a:lnTo>
                  <a:lnTo>
                    <a:pt x="47463" y="114940"/>
                  </a:lnTo>
                  <a:lnTo>
                    <a:pt x="47201" y="114992"/>
                  </a:lnTo>
                  <a:lnTo>
                    <a:pt x="46938" y="115019"/>
                  </a:lnTo>
                  <a:lnTo>
                    <a:pt x="46702" y="114992"/>
                  </a:lnTo>
                  <a:lnTo>
                    <a:pt x="46439" y="114966"/>
                  </a:lnTo>
                  <a:lnTo>
                    <a:pt x="46203" y="114914"/>
                  </a:lnTo>
                  <a:lnTo>
                    <a:pt x="45993" y="114809"/>
                  </a:lnTo>
                  <a:lnTo>
                    <a:pt x="45782" y="114704"/>
                  </a:lnTo>
                  <a:lnTo>
                    <a:pt x="45572" y="114572"/>
                  </a:lnTo>
                  <a:lnTo>
                    <a:pt x="45388" y="114388"/>
                  </a:lnTo>
                  <a:lnTo>
                    <a:pt x="45231" y="114204"/>
                  </a:lnTo>
                  <a:lnTo>
                    <a:pt x="45073" y="113994"/>
                  </a:lnTo>
                  <a:lnTo>
                    <a:pt x="44942" y="113784"/>
                  </a:lnTo>
                  <a:lnTo>
                    <a:pt x="44837" y="113522"/>
                  </a:lnTo>
                  <a:lnTo>
                    <a:pt x="44968" y="113285"/>
                  </a:lnTo>
                  <a:lnTo>
                    <a:pt x="45021" y="113154"/>
                  </a:lnTo>
                  <a:lnTo>
                    <a:pt x="45021" y="113023"/>
                  </a:lnTo>
                  <a:lnTo>
                    <a:pt x="44968" y="112891"/>
                  </a:lnTo>
                  <a:lnTo>
                    <a:pt x="44889" y="112786"/>
                  </a:lnTo>
                  <a:lnTo>
                    <a:pt x="44784" y="112707"/>
                  </a:lnTo>
                  <a:lnTo>
                    <a:pt x="44653" y="112655"/>
                  </a:lnTo>
                  <a:lnTo>
                    <a:pt x="44522" y="112681"/>
                  </a:lnTo>
                  <a:lnTo>
                    <a:pt x="44417" y="112734"/>
                  </a:lnTo>
                  <a:lnTo>
                    <a:pt x="44364" y="112734"/>
                  </a:lnTo>
                  <a:lnTo>
                    <a:pt x="44312" y="112786"/>
                  </a:lnTo>
                  <a:lnTo>
                    <a:pt x="44259" y="112891"/>
                  </a:lnTo>
                  <a:lnTo>
                    <a:pt x="43839" y="113311"/>
                  </a:lnTo>
                  <a:lnTo>
                    <a:pt x="43418" y="113705"/>
                  </a:lnTo>
                  <a:lnTo>
                    <a:pt x="42946" y="114021"/>
                  </a:lnTo>
                  <a:lnTo>
                    <a:pt x="42473" y="114310"/>
                  </a:lnTo>
                  <a:lnTo>
                    <a:pt x="41948" y="114546"/>
                  </a:lnTo>
                  <a:lnTo>
                    <a:pt x="41422" y="114704"/>
                  </a:lnTo>
                  <a:lnTo>
                    <a:pt x="40871" y="114835"/>
                  </a:lnTo>
                  <a:lnTo>
                    <a:pt x="40319" y="114914"/>
                  </a:lnTo>
                  <a:lnTo>
                    <a:pt x="39768" y="114940"/>
                  </a:lnTo>
                  <a:lnTo>
                    <a:pt x="39216" y="114887"/>
                  </a:lnTo>
                  <a:lnTo>
                    <a:pt x="38638" y="114809"/>
                  </a:lnTo>
                  <a:lnTo>
                    <a:pt x="38086" y="114677"/>
                  </a:lnTo>
                  <a:lnTo>
                    <a:pt x="37561" y="114493"/>
                  </a:lnTo>
                  <a:lnTo>
                    <a:pt x="37010" y="114257"/>
                  </a:lnTo>
                  <a:lnTo>
                    <a:pt x="36511" y="113968"/>
                  </a:lnTo>
                  <a:lnTo>
                    <a:pt x="36011" y="113600"/>
                  </a:lnTo>
                  <a:lnTo>
                    <a:pt x="35801" y="113417"/>
                  </a:lnTo>
                  <a:lnTo>
                    <a:pt x="35591" y="113233"/>
                  </a:lnTo>
                  <a:lnTo>
                    <a:pt x="35407" y="113049"/>
                  </a:lnTo>
                  <a:lnTo>
                    <a:pt x="35250" y="112865"/>
                  </a:lnTo>
                  <a:lnTo>
                    <a:pt x="34961" y="112445"/>
                  </a:lnTo>
                  <a:lnTo>
                    <a:pt x="34751" y="112024"/>
                  </a:lnTo>
                  <a:lnTo>
                    <a:pt x="34567" y="111604"/>
                  </a:lnTo>
                  <a:lnTo>
                    <a:pt x="34462" y="111131"/>
                  </a:lnTo>
                  <a:lnTo>
                    <a:pt x="34383" y="110685"/>
                  </a:lnTo>
                  <a:lnTo>
                    <a:pt x="34383" y="110212"/>
                  </a:lnTo>
                  <a:lnTo>
                    <a:pt x="34383" y="109739"/>
                  </a:lnTo>
                  <a:lnTo>
                    <a:pt x="34436" y="109266"/>
                  </a:lnTo>
                  <a:lnTo>
                    <a:pt x="34514" y="108767"/>
                  </a:lnTo>
                  <a:lnTo>
                    <a:pt x="34619" y="108295"/>
                  </a:lnTo>
                  <a:lnTo>
                    <a:pt x="34751" y="107796"/>
                  </a:lnTo>
                  <a:lnTo>
                    <a:pt x="34908" y="107323"/>
                  </a:lnTo>
                  <a:lnTo>
                    <a:pt x="35224" y="106377"/>
                  </a:lnTo>
                  <a:lnTo>
                    <a:pt x="35512" y="106220"/>
                  </a:lnTo>
                  <a:lnTo>
                    <a:pt x="35775" y="106036"/>
                  </a:lnTo>
                  <a:lnTo>
                    <a:pt x="35854" y="105957"/>
                  </a:lnTo>
                  <a:lnTo>
                    <a:pt x="35880" y="105852"/>
                  </a:lnTo>
                  <a:lnTo>
                    <a:pt x="35880" y="105773"/>
                  </a:lnTo>
                  <a:lnTo>
                    <a:pt x="35854" y="105694"/>
                  </a:lnTo>
                  <a:lnTo>
                    <a:pt x="35775" y="105616"/>
                  </a:lnTo>
                  <a:lnTo>
                    <a:pt x="35696" y="105563"/>
                  </a:lnTo>
                  <a:lnTo>
                    <a:pt x="35617" y="105510"/>
                  </a:lnTo>
                  <a:lnTo>
                    <a:pt x="35512" y="105510"/>
                  </a:lnTo>
                  <a:lnTo>
                    <a:pt x="35486" y="105432"/>
                  </a:lnTo>
                  <a:lnTo>
                    <a:pt x="35434" y="105379"/>
                  </a:lnTo>
                  <a:lnTo>
                    <a:pt x="35381" y="105353"/>
                  </a:lnTo>
                  <a:lnTo>
                    <a:pt x="35302" y="105327"/>
                  </a:lnTo>
                  <a:lnTo>
                    <a:pt x="35171" y="105327"/>
                  </a:lnTo>
                  <a:lnTo>
                    <a:pt x="35092" y="105379"/>
                  </a:lnTo>
                  <a:lnTo>
                    <a:pt x="35040" y="105432"/>
                  </a:lnTo>
                  <a:lnTo>
                    <a:pt x="34830" y="105747"/>
                  </a:lnTo>
                  <a:lnTo>
                    <a:pt x="34462" y="105852"/>
                  </a:lnTo>
                  <a:lnTo>
                    <a:pt x="34094" y="105904"/>
                  </a:lnTo>
                  <a:lnTo>
                    <a:pt x="33700" y="105931"/>
                  </a:lnTo>
                  <a:lnTo>
                    <a:pt x="33332" y="105931"/>
                  </a:lnTo>
                  <a:lnTo>
                    <a:pt x="32965" y="105852"/>
                  </a:lnTo>
                  <a:lnTo>
                    <a:pt x="32807" y="105799"/>
                  </a:lnTo>
                  <a:lnTo>
                    <a:pt x="32623" y="105721"/>
                  </a:lnTo>
                  <a:lnTo>
                    <a:pt x="32466" y="105616"/>
                  </a:lnTo>
                  <a:lnTo>
                    <a:pt x="32308" y="105510"/>
                  </a:lnTo>
                  <a:lnTo>
                    <a:pt x="32177" y="105379"/>
                  </a:lnTo>
                  <a:lnTo>
                    <a:pt x="32019" y="105222"/>
                  </a:lnTo>
                  <a:lnTo>
                    <a:pt x="31914" y="105090"/>
                  </a:lnTo>
                  <a:lnTo>
                    <a:pt x="31835" y="104933"/>
                  </a:lnTo>
                  <a:lnTo>
                    <a:pt x="31704" y="104644"/>
                  </a:lnTo>
                  <a:lnTo>
                    <a:pt x="31625" y="104328"/>
                  </a:lnTo>
                  <a:lnTo>
                    <a:pt x="31599" y="103987"/>
                  </a:lnTo>
                  <a:lnTo>
                    <a:pt x="31651" y="103672"/>
                  </a:lnTo>
                  <a:lnTo>
                    <a:pt x="31730" y="103357"/>
                  </a:lnTo>
                  <a:lnTo>
                    <a:pt x="31861" y="103041"/>
                  </a:lnTo>
                  <a:lnTo>
                    <a:pt x="32019" y="102753"/>
                  </a:lnTo>
                  <a:lnTo>
                    <a:pt x="33359" y="102858"/>
                  </a:lnTo>
                  <a:lnTo>
                    <a:pt x="34698" y="103015"/>
                  </a:lnTo>
                  <a:lnTo>
                    <a:pt x="36011" y="103173"/>
                  </a:lnTo>
                  <a:lnTo>
                    <a:pt x="37351" y="103330"/>
                  </a:lnTo>
                  <a:lnTo>
                    <a:pt x="38664" y="103541"/>
                  </a:lnTo>
                  <a:lnTo>
                    <a:pt x="40004" y="103777"/>
                  </a:lnTo>
                  <a:lnTo>
                    <a:pt x="41343" y="104013"/>
                  </a:lnTo>
                  <a:lnTo>
                    <a:pt x="42657" y="104276"/>
                  </a:lnTo>
                  <a:lnTo>
                    <a:pt x="43996" y="104565"/>
                  </a:lnTo>
                  <a:lnTo>
                    <a:pt x="45336" y="104906"/>
                  </a:lnTo>
                  <a:lnTo>
                    <a:pt x="46649" y="105248"/>
                  </a:lnTo>
                  <a:lnTo>
                    <a:pt x="47989" y="105616"/>
                  </a:lnTo>
                  <a:lnTo>
                    <a:pt x="49328" y="105983"/>
                  </a:lnTo>
                  <a:lnTo>
                    <a:pt x="50668" y="106403"/>
                  </a:lnTo>
                  <a:lnTo>
                    <a:pt x="52007" y="106850"/>
                  </a:lnTo>
                  <a:lnTo>
                    <a:pt x="53347" y="107323"/>
                  </a:lnTo>
                  <a:lnTo>
                    <a:pt x="53478" y="107349"/>
                  </a:lnTo>
                  <a:lnTo>
                    <a:pt x="53583" y="107349"/>
                  </a:lnTo>
                  <a:lnTo>
                    <a:pt x="53662" y="107297"/>
                  </a:lnTo>
                  <a:lnTo>
                    <a:pt x="53741" y="107218"/>
                  </a:lnTo>
                  <a:lnTo>
                    <a:pt x="53846" y="107218"/>
                  </a:lnTo>
                  <a:lnTo>
                    <a:pt x="53925" y="107165"/>
                  </a:lnTo>
                  <a:lnTo>
                    <a:pt x="53977" y="107113"/>
                  </a:lnTo>
                  <a:lnTo>
                    <a:pt x="53977" y="107060"/>
                  </a:lnTo>
                  <a:lnTo>
                    <a:pt x="53977" y="107008"/>
                  </a:lnTo>
                  <a:lnTo>
                    <a:pt x="53951" y="106955"/>
                  </a:lnTo>
                  <a:lnTo>
                    <a:pt x="53925" y="106903"/>
                  </a:lnTo>
                  <a:lnTo>
                    <a:pt x="54004" y="106824"/>
                  </a:lnTo>
                  <a:lnTo>
                    <a:pt x="54030" y="106771"/>
                  </a:lnTo>
                  <a:lnTo>
                    <a:pt x="54056" y="106719"/>
                  </a:lnTo>
                  <a:lnTo>
                    <a:pt x="54135" y="106272"/>
                  </a:lnTo>
                  <a:lnTo>
                    <a:pt x="54266" y="105878"/>
                  </a:lnTo>
                  <a:lnTo>
                    <a:pt x="54398" y="105484"/>
                  </a:lnTo>
                  <a:lnTo>
                    <a:pt x="54529" y="105116"/>
                  </a:lnTo>
                  <a:lnTo>
                    <a:pt x="54713" y="104749"/>
                  </a:lnTo>
                  <a:lnTo>
                    <a:pt x="54897" y="104407"/>
                  </a:lnTo>
                  <a:lnTo>
                    <a:pt x="55107" y="104092"/>
                  </a:lnTo>
                  <a:lnTo>
                    <a:pt x="55317" y="103803"/>
                  </a:lnTo>
                  <a:lnTo>
                    <a:pt x="55553" y="103514"/>
                  </a:lnTo>
                  <a:lnTo>
                    <a:pt x="55790" y="103225"/>
                  </a:lnTo>
                  <a:lnTo>
                    <a:pt x="56052" y="102989"/>
                  </a:lnTo>
                  <a:lnTo>
                    <a:pt x="56341" y="102753"/>
                  </a:lnTo>
                  <a:lnTo>
                    <a:pt x="56630" y="102516"/>
                  </a:lnTo>
                  <a:lnTo>
                    <a:pt x="56945" y="102306"/>
                  </a:lnTo>
                  <a:lnTo>
                    <a:pt x="57261" y="102122"/>
                  </a:lnTo>
                  <a:lnTo>
                    <a:pt x="57576" y="101938"/>
                  </a:lnTo>
                  <a:lnTo>
                    <a:pt x="57917" y="101781"/>
                  </a:lnTo>
                  <a:lnTo>
                    <a:pt x="58259" y="101623"/>
                  </a:lnTo>
                  <a:lnTo>
                    <a:pt x="58968" y="101387"/>
                  </a:lnTo>
                  <a:lnTo>
                    <a:pt x="59703" y="101177"/>
                  </a:lnTo>
                  <a:lnTo>
                    <a:pt x="60465" y="101019"/>
                  </a:lnTo>
                  <a:lnTo>
                    <a:pt x="61253" y="100940"/>
                  </a:lnTo>
                  <a:lnTo>
                    <a:pt x="62041" y="100888"/>
                  </a:lnTo>
                  <a:lnTo>
                    <a:pt x="62829" y="100861"/>
                  </a:lnTo>
                  <a:lnTo>
                    <a:pt x="63617" y="100914"/>
                  </a:lnTo>
                  <a:lnTo>
                    <a:pt x="63722" y="100888"/>
                  </a:lnTo>
                  <a:lnTo>
                    <a:pt x="63827" y="100861"/>
                  </a:lnTo>
                  <a:lnTo>
                    <a:pt x="63906" y="100783"/>
                  </a:lnTo>
                  <a:lnTo>
                    <a:pt x="63958" y="100704"/>
                  </a:lnTo>
                  <a:close/>
                  <a:moveTo>
                    <a:pt x="65377" y="106482"/>
                  </a:moveTo>
                  <a:lnTo>
                    <a:pt x="65902" y="106797"/>
                  </a:lnTo>
                  <a:lnTo>
                    <a:pt x="66427" y="107086"/>
                  </a:lnTo>
                  <a:lnTo>
                    <a:pt x="67478" y="107664"/>
                  </a:lnTo>
                  <a:lnTo>
                    <a:pt x="68581" y="108216"/>
                  </a:lnTo>
                  <a:lnTo>
                    <a:pt x="69684" y="108741"/>
                  </a:lnTo>
                  <a:lnTo>
                    <a:pt x="71917" y="109766"/>
                  </a:lnTo>
                  <a:lnTo>
                    <a:pt x="72994" y="110291"/>
                  </a:lnTo>
                  <a:lnTo>
                    <a:pt x="74071" y="110869"/>
                  </a:lnTo>
                  <a:lnTo>
                    <a:pt x="75121" y="111447"/>
                  </a:lnTo>
                  <a:lnTo>
                    <a:pt x="76120" y="112051"/>
                  </a:lnTo>
                  <a:lnTo>
                    <a:pt x="77118" y="112655"/>
                  </a:lnTo>
                  <a:lnTo>
                    <a:pt x="78116" y="113285"/>
                  </a:lnTo>
                  <a:lnTo>
                    <a:pt x="80086" y="114572"/>
                  </a:lnTo>
                  <a:lnTo>
                    <a:pt x="82029" y="115886"/>
                  </a:lnTo>
                  <a:lnTo>
                    <a:pt x="82161" y="116568"/>
                  </a:lnTo>
                  <a:lnTo>
                    <a:pt x="82318" y="117251"/>
                  </a:lnTo>
                  <a:lnTo>
                    <a:pt x="82528" y="117934"/>
                  </a:lnTo>
                  <a:lnTo>
                    <a:pt x="82765" y="118591"/>
                  </a:lnTo>
                  <a:lnTo>
                    <a:pt x="81688" y="117672"/>
                  </a:lnTo>
                  <a:lnTo>
                    <a:pt x="80611" y="116779"/>
                  </a:lnTo>
                  <a:lnTo>
                    <a:pt x="79482" y="115964"/>
                  </a:lnTo>
                  <a:lnTo>
                    <a:pt x="78326" y="115176"/>
                  </a:lnTo>
                  <a:lnTo>
                    <a:pt x="77144" y="114415"/>
                  </a:lnTo>
                  <a:lnTo>
                    <a:pt x="75936" y="113732"/>
                  </a:lnTo>
                  <a:lnTo>
                    <a:pt x="74701" y="113075"/>
                  </a:lnTo>
                  <a:lnTo>
                    <a:pt x="74071" y="112760"/>
                  </a:lnTo>
                  <a:lnTo>
                    <a:pt x="73414" y="112471"/>
                  </a:lnTo>
                  <a:lnTo>
                    <a:pt x="72731" y="112208"/>
                  </a:lnTo>
                  <a:lnTo>
                    <a:pt x="72048" y="111946"/>
                  </a:lnTo>
                  <a:lnTo>
                    <a:pt x="71339" y="111709"/>
                  </a:lnTo>
                  <a:lnTo>
                    <a:pt x="70630" y="111473"/>
                  </a:lnTo>
                  <a:lnTo>
                    <a:pt x="69238" y="111053"/>
                  </a:lnTo>
                  <a:lnTo>
                    <a:pt x="68529" y="110842"/>
                  </a:lnTo>
                  <a:lnTo>
                    <a:pt x="67819" y="110606"/>
                  </a:lnTo>
                  <a:lnTo>
                    <a:pt x="67425" y="110448"/>
                  </a:lnTo>
                  <a:lnTo>
                    <a:pt x="67058" y="110265"/>
                  </a:lnTo>
                  <a:lnTo>
                    <a:pt x="66769" y="110107"/>
                  </a:lnTo>
                  <a:lnTo>
                    <a:pt x="66506" y="109897"/>
                  </a:lnTo>
                  <a:lnTo>
                    <a:pt x="66270" y="109713"/>
                  </a:lnTo>
                  <a:lnTo>
                    <a:pt x="66086" y="109503"/>
                  </a:lnTo>
                  <a:lnTo>
                    <a:pt x="65928" y="109266"/>
                  </a:lnTo>
                  <a:lnTo>
                    <a:pt x="65797" y="109030"/>
                  </a:lnTo>
                  <a:lnTo>
                    <a:pt x="65692" y="108767"/>
                  </a:lnTo>
                  <a:lnTo>
                    <a:pt x="65613" y="108505"/>
                  </a:lnTo>
                  <a:lnTo>
                    <a:pt x="65561" y="108216"/>
                  </a:lnTo>
                  <a:lnTo>
                    <a:pt x="65482" y="107901"/>
                  </a:lnTo>
                  <a:lnTo>
                    <a:pt x="65403" y="107244"/>
                  </a:lnTo>
                  <a:lnTo>
                    <a:pt x="65298" y="106482"/>
                  </a:lnTo>
                  <a:close/>
                  <a:moveTo>
                    <a:pt x="170440" y="118643"/>
                  </a:moveTo>
                  <a:lnTo>
                    <a:pt x="170966" y="119037"/>
                  </a:lnTo>
                  <a:lnTo>
                    <a:pt x="171491" y="119458"/>
                  </a:lnTo>
                  <a:lnTo>
                    <a:pt x="171990" y="119957"/>
                  </a:lnTo>
                  <a:lnTo>
                    <a:pt x="172463" y="120456"/>
                  </a:lnTo>
                  <a:lnTo>
                    <a:pt x="172174" y="120456"/>
                  </a:lnTo>
                  <a:lnTo>
                    <a:pt x="171885" y="120482"/>
                  </a:lnTo>
                  <a:lnTo>
                    <a:pt x="171622" y="120535"/>
                  </a:lnTo>
                  <a:lnTo>
                    <a:pt x="171333" y="120587"/>
                  </a:lnTo>
                  <a:lnTo>
                    <a:pt x="170729" y="120745"/>
                  </a:lnTo>
                  <a:lnTo>
                    <a:pt x="170178" y="120929"/>
                  </a:lnTo>
                  <a:lnTo>
                    <a:pt x="169626" y="121165"/>
                  </a:lnTo>
                  <a:lnTo>
                    <a:pt x="169101" y="121428"/>
                  </a:lnTo>
                  <a:lnTo>
                    <a:pt x="168628" y="121690"/>
                  </a:lnTo>
                  <a:lnTo>
                    <a:pt x="168208" y="121953"/>
                  </a:lnTo>
                  <a:lnTo>
                    <a:pt x="167971" y="122137"/>
                  </a:lnTo>
                  <a:lnTo>
                    <a:pt x="167735" y="122321"/>
                  </a:lnTo>
                  <a:lnTo>
                    <a:pt x="167499" y="122531"/>
                  </a:lnTo>
                  <a:lnTo>
                    <a:pt x="167288" y="122741"/>
                  </a:lnTo>
                  <a:lnTo>
                    <a:pt x="167078" y="122977"/>
                  </a:lnTo>
                  <a:lnTo>
                    <a:pt x="166894" y="123214"/>
                  </a:lnTo>
                  <a:lnTo>
                    <a:pt x="166737" y="123476"/>
                  </a:lnTo>
                  <a:lnTo>
                    <a:pt x="166579" y="123739"/>
                  </a:lnTo>
                  <a:lnTo>
                    <a:pt x="166474" y="124002"/>
                  </a:lnTo>
                  <a:lnTo>
                    <a:pt x="166369" y="124291"/>
                  </a:lnTo>
                  <a:lnTo>
                    <a:pt x="166290" y="124580"/>
                  </a:lnTo>
                  <a:lnTo>
                    <a:pt x="166238" y="124868"/>
                  </a:lnTo>
                  <a:lnTo>
                    <a:pt x="166212" y="125157"/>
                  </a:lnTo>
                  <a:lnTo>
                    <a:pt x="166238" y="125446"/>
                  </a:lnTo>
                  <a:lnTo>
                    <a:pt x="166290" y="125762"/>
                  </a:lnTo>
                  <a:lnTo>
                    <a:pt x="166369" y="126050"/>
                  </a:lnTo>
                  <a:lnTo>
                    <a:pt x="165739" y="125762"/>
                  </a:lnTo>
                  <a:lnTo>
                    <a:pt x="165135" y="125473"/>
                  </a:lnTo>
                  <a:lnTo>
                    <a:pt x="164557" y="125157"/>
                  </a:lnTo>
                  <a:lnTo>
                    <a:pt x="164005" y="124842"/>
                  </a:lnTo>
                  <a:lnTo>
                    <a:pt x="164898" y="124133"/>
                  </a:lnTo>
                  <a:lnTo>
                    <a:pt x="165739" y="123424"/>
                  </a:lnTo>
                  <a:lnTo>
                    <a:pt x="166606" y="122662"/>
                  </a:lnTo>
                  <a:lnTo>
                    <a:pt x="167420" y="121900"/>
                  </a:lnTo>
                  <a:lnTo>
                    <a:pt x="168234" y="121112"/>
                  </a:lnTo>
                  <a:lnTo>
                    <a:pt x="168996" y="120298"/>
                  </a:lnTo>
                  <a:lnTo>
                    <a:pt x="169731" y="119484"/>
                  </a:lnTo>
                  <a:lnTo>
                    <a:pt x="170440" y="118643"/>
                  </a:lnTo>
                  <a:close/>
                  <a:moveTo>
                    <a:pt x="172542" y="121244"/>
                  </a:moveTo>
                  <a:lnTo>
                    <a:pt x="172804" y="121270"/>
                  </a:lnTo>
                  <a:lnTo>
                    <a:pt x="173041" y="121323"/>
                  </a:lnTo>
                  <a:lnTo>
                    <a:pt x="173198" y="121585"/>
                  </a:lnTo>
                  <a:lnTo>
                    <a:pt x="173330" y="121848"/>
                  </a:lnTo>
                  <a:lnTo>
                    <a:pt x="173435" y="122137"/>
                  </a:lnTo>
                  <a:lnTo>
                    <a:pt x="173540" y="122399"/>
                  </a:lnTo>
                  <a:lnTo>
                    <a:pt x="173619" y="122688"/>
                  </a:lnTo>
                  <a:lnTo>
                    <a:pt x="173645" y="122977"/>
                  </a:lnTo>
                  <a:lnTo>
                    <a:pt x="173671" y="123266"/>
                  </a:lnTo>
                  <a:lnTo>
                    <a:pt x="173671" y="123529"/>
                  </a:lnTo>
                  <a:lnTo>
                    <a:pt x="173645" y="123818"/>
                  </a:lnTo>
                  <a:lnTo>
                    <a:pt x="173566" y="124107"/>
                  </a:lnTo>
                  <a:lnTo>
                    <a:pt x="173461" y="124396"/>
                  </a:lnTo>
                  <a:lnTo>
                    <a:pt x="173330" y="124658"/>
                  </a:lnTo>
                  <a:lnTo>
                    <a:pt x="173172" y="124947"/>
                  </a:lnTo>
                  <a:lnTo>
                    <a:pt x="172962" y="125210"/>
                  </a:lnTo>
                  <a:lnTo>
                    <a:pt x="172725" y="125473"/>
                  </a:lnTo>
                  <a:lnTo>
                    <a:pt x="172463" y="125762"/>
                  </a:lnTo>
                  <a:lnTo>
                    <a:pt x="172148" y="125998"/>
                  </a:lnTo>
                  <a:lnTo>
                    <a:pt x="171832" y="126208"/>
                  </a:lnTo>
                  <a:lnTo>
                    <a:pt x="171517" y="126366"/>
                  </a:lnTo>
                  <a:lnTo>
                    <a:pt x="171176" y="126523"/>
                  </a:lnTo>
                  <a:lnTo>
                    <a:pt x="170808" y="126628"/>
                  </a:lnTo>
                  <a:lnTo>
                    <a:pt x="170467" y="126707"/>
                  </a:lnTo>
                  <a:lnTo>
                    <a:pt x="170099" y="126760"/>
                  </a:lnTo>
                  <a:lnTo>
                    <a:pt x="169731" y="126786"/>
                  </a:lnTo>
                  <a:lnTo>
                    <a:pt x="169363" y="126760"/>
                  </a:lnTo>
                  <a:lnTo>
                    <a:pt x="168996" y="126760"/>
                  </a:lnTo>
                  <a:lnTo>
                    <a:pt x="168602" y="126707"/>
                  </a:lnTo>
                  <a:lnTo>
                    <a:pt x="168234" y="126628"/>
                  </a:lnTo>
                  <a:lnTo>
                    <a:pt x="167866" y="126550"/>
                  </a:lnTo>
                  <a:lnTo>
                    <a:pt x="167499" y="126444"/>
                  </a:lnTo>
                  <a:lnTo>
                    <a:pt x="166737" y="126208"/>
                  </a:lnTo>
                  <a:lnTo>
                    <a:pt x="166763" y="126156"/>
                  </a:lnTo>
                  <a:lnTo>
                    <a:pt x="166789" y="126103"/>
                  </a:lnTo>
                  <a:lnTo>
                    <a:pt x="166816" y="125499"/>
                  </a:lnTo>
                  <a:lnTo>
                    <a:pt x="166868" y="125184"/>
                  </a:lnTo>
                  <a:lnTo>
                    <a:pt x="166921" y="124921"/>
                  </a:lnTo>
                  <a:lnTo>
                    <a:pt x="167000" y="124632"/>
                  </a:lnTo>
                  <a:lnTo>
                    <a:pt x="167078" y="124369"/>
                  </a:lnTo>
                  <a:lnTo>
                    <a:pt x="167183" y="124133"/>
                  </a:lnTo>
                  <a:lnTo>
                    <a:pt x="167315" y="123897"/>
                  </a:lnTo>
                  <a:lnTo>
                    <a:pt x="167446" y="123660"/>
                  </a:lnTo>
                  <a:lnTo>
                    <a:pt x="167604" y="123450"/>
                  </a:lnTo>
                  <a:lnTo>
                    <a:pt x="167787" y="123240"/>
                  </a:lnTo>
                  <a:lnTo>
                    <a:pt x="167971" y="123030"/>
                  </a:lnTo>
                  <a:lnTo>
                    <a:pt x="168208" y="122846"/>
                  </a:lnTo>
                  <a:lnTo>
                    <a:pt x="168444" y="122662"/>
                  </a:lnTo>
                  <a:lnTo>
                    <a:pt x="168681" y="122478"/>
                  </a:lnTo>
                  <a:lnTo>
                    <a:pt x="168969" y="122321"/>
                  </a:lnTo>
                  <a:lnTo>
                    <a:pt x="169390" y="122084"/>
                  </a:lnTo>
                  <a:lnTo>
                    <a:pt x="169862" y="121848"/>
                  </a:lnTo>
                  <a:lnTo>
                    <a:pt x="170388" y="121638"/>
                  </a:lnTo>
                  <a:lnTo>
                    <a:pt x="170913" y="121480"/>
                  </a:lnTo>
                  <a:lnTo>
                    <a:pt x="171465" y="121323"/>
                  </a:lnTo>
                  <a:lnTo>
                    <a:pt x="171754" y="121296"/>
                  </a:lnTo>
                  <a:lnTo>
                    <a:pt x="172016" y="121244"/>
                  </a:lnTo>
                  <a:close/>
                  <a:moveTo>
                    <a:pt x="169784" y="102227"/>
                  </a:moveTo>
                  <a:lnTo>
                    <a:pt x="169968" y="102542"/>
                  </a:lnTo>
                  <a:lnTo>
                    <a:pt x="170073" y="102858"/>
                  </a:lnTo>
                  <a:lnTo>
                    <a:pt x="170151" y="103173"/>
                  </a:lnTo>
                  <a:lnTo>
                    <a:pt x="170151" y="103462"/>
                  </a:lnTo>
                  <a:lnTo>
                    <a:pt x="170125" y="103777"/>
                  </a:lnTo>
                  <a:lnTo>
                    <a:pt x="170020" y="104066"/>
                  </a:lnTo>
                  <a:lnTo>
                    <a:pt x="169941" y="104223"/>
                  </a:lnTo>
                  <a:lnTo>
                    <a:pt x="169862" y="104381"/>
                  </a:lnTo>
                  <a:lnTo>
                    <a:pt x="169626" y="104644"/>
                  </a:lnTo>
                  <a:lnTo>
                    <a:pt x="169390" y="104854"/>
                  </a:lnTo>
                  <a:lnTo>
                    <a:pt x="169127" y="105011"/>
                  </a:lnTo>
                  <a:lnTo>
                    <a:pt x="168864" y="105143"/>
                  </a:lnTo>
                  <a:lnTo>
                    <a:pt x="168602" y="105248"/>
                  </a:lnTo>
                  <a:lnTo>
                    <a:pt x="168313" y="105327"/>
                  </a:lnTo>
                  <a:lnTo>
                    <a:pt x="168024" y="105379"/>
                  </a:lnTo>
                  <a:lnTo>
                    <a:pt x="167446" y="105458"/>
                  </a:lnTo>
                  <a:lnTo>
                    <a:pt x="167288" y="105300"/>
                  </a:lnTo>
                  <a:lnTo>
                    <a:pt x="167157" y="105195"/>
                  </a:lnTo>
                  <a:lnTo>
                    <a:pt x="167026" y="105169"/>
                  </a:lnTo>
                  <a:lnTo>
                    <a:pt x="166894" y="105169"/>
                  </a:lnTo>
                  <a:lnTo>
                    <a:pt x="166763" y="105222"/>
                  </a:lnTo>
                  <a:lnTo>
                    <a:pt x="166658" y="105300"/>
                  </a:lnTo>
                  <a:lnTo>
                    <a:pt x="166579" y="105432"/>
                  </a:lnTo>
                  <a:lnTo>
                    <a:pt x="166527" y="105563"/>
                  </a:lnTo>
                  <a:lnTo>
                    <a:pt x="166553" y="105694"/>
                  </a:lnTo>
                  <a:lnTo>
                    <a:pt x="166500" y="105799"/>
                  </a:lnTo>
                  <a:lnTo>
                    <a:pt x="166527" y="105904"/>
                  </a:lnTo>
                  <a:lnTo>
                    <a:pt x="166579" y="106010"/>
                  </a:lnTo>
                  <a:lnTo>
                    <a:pt x="166632" y="106036"/>
                  </a:lnTo>
                  <a:lnTo>
                    <a:pt x="166684" y="106062"/>
                  </a:lnTo>
                  <a:lnTo>
                    <a:pt x="166711" y="106088"/>
                  </a:lnTo>
                  <a:lnTo>
                    <a:pt x="166842" y="106403"/>
                  </a:lnTo>
                  <a:lnTo>
                    <a:pt x="166921" y="106745"/>
                  </a:lnTo>
                  <a:lnTo>
                    <a:pt x="166921" y="107060"/>
                  </a:lnTo>
                  <a:lnTo>
                    <a:pt x="166868" y="107375"/>
                  </a:lnTo>
                  <a:lnTo>
                    <a:pt x="166789" y="107691"/>
                  </a:lnTo>
                  <a:lnTo>
                    <a:pt x="166658" y="107979"/>
                  </a:lnTo>
                  <a:lnTo>
                    <a:pt x="166474" y="108268"/>
                  </a:lnTo>
                  <a:lnTo>
                    <a:pt x="166290" y="108531"/>
                  </a:lnTo>
                  <a:lnTo>
                    <a:pt x="166054" y="108794"/>
                  </a:lnTo>
                  <a:lnTo>
                    <a:pt x="165791" y="109030"/>
                  </a:lnTo>
                  <a:lnTo>
                    <a:pt x="165502" y="109240"/>
                  </a:lnTo>
                  <a:lnTo>
                    <a:pt x="165213" y="109450"/>
                  </a:lnTo>
                  <a:lnTo>
                    <a:pt x="164925" y="109634"/>
                  </a:lnTo>
                  <a:lnTo>
                    <a:pt x="164609" y="109792"/>
                  </a:lnTo>
                  <a:lnTo>
                    <a:pt x="164320" y="109923"/>
                  </a:lnTo>
                  <a:lnTo>
                    <a:pt x="164005" y="110028"/>
                  </a:lnTo>
                  <a:lnTo>
                    <a:pt x="163716" y="110107"/>
                  </a:lnTo>
                  <a:lnTo>
                    <a:pt x="163427" y="110186"/>
                  </a:lnTo>
                  <a:lnTo>
                    <a:pt x="163165" y="110238"/>
                  </a:lnTo>
                  <a:lnTo>
                    <a:pt x="162876" y="110265"/>
                  </a:lnTo>
                  <a:lnTo>
                    <a:pt x="162350" y="110291"/>
                  </a:lnTo>
                  <a:lnTo>
                    <a:pt x="161799" y="110238"/>
                  </a:lnTo>
                  <a:lnTo>
                    <a:pt x="161274" y="110186"/>
                  </a:lnTo>
                  <a:lnTo>
                    <a:pt x="160722" y="110081"/>
                  </a:lnTo>
                  <a:lnTo>
                    <a:pt x="159619" y="109818"/>
                  </a:lnTo>
                  <a:lnTo>
                    <a:pt x="159566" y="109818"/>
                  </a:lnTo>
                  <a:lnTo>
                    <a:pt x="159487" y="109713"/>
                  </a:lnTo>
                  <a:lnTo>
                    <a:pt x="159461" y="109634"/>
                  </a:lnTo>
                  <a:lnTo>
                    <a:pt x="159409" y="109582"/>
                  </a:lnTo>
                  <a:lnTo>
                    <a:pt x="159330" y="109529"/>
                  </a:lnTo>
                  <a:lnTo>
                    <a:pt x="159251" y="109503"/>
                  </a:lnTo>
                  <a:lnTo>
                    <a:pt x="159120" y="109477"/>
                  </a:lnTo>
                  <a:lnTo>
                    <a:pt x="158962" y="109529"/>
                  </a:lnTo>
                  <a:lnTo>
                    <a:pt x="158831" y="109608"/>
                  </a:lnTo>
                  <a:lnTo>
                    <a:pt x="158726" y="109739"/>
                  </a:lnTo>
                  <a:lnTo>
                    <a:pt x="158699" y="109871"/>
                  </a:lnTo>
                  <a:lnTo>
                    <a:pt x="158673" y="109976"/>
                  </a:lnTo>
                  <a:lnTo>
                    <a:pt x="158699" y="110054"/>
                  </a:lnTo>
                  <a:lnTo>
                    <a:pt x="158752" y="110317"/>
                  </a:lnTo>
                  <a:lnTo>
                    <a:pt x="158805" y="110580"/>
                  </a:lnTo>
                  <a:lnTo>
                    <a:pt x="158831" y="110842"/>
                  </a:lnTo>
                  <a:lnTo>
                    <a:pt x="158831" y="111079"/>
                  </a:lnTo>
                  <a:lnTo>
                    <a:pt x="158805" y="111315"/>
                  </a:lnTo>
                  <a:lnTo>
                    <a:pt x="158778" y="111552"/>
                  </a:lnTo>
                  <a:lnTo>
                    <a:pt x="158752" y="111788"/>
                  </a:lnTo>
                  <a:lnTo>
                    <a:pt x="158673" y="112024"/>
                  </a:lnTo>
                  <a:lnTo>
                    <a:pt x="158516" y="112445"/>
                  </a:lnTo>
                  <a:lnTo>
                    <a:pt x="158306" y="112839"/>
                  </a:lnTo>
                  <a:lnTo>
                    <a:pt x="158043" y="113206"/>
                  </a:lnTo>
                  <a:lnTo>
                    <a:pt x="157754" y="113548"/>
                  </a:lnTo>
                  <a:lnTo>
                    <a:pt x="157412" y="113863"/>
                  </a:lnTo>
                  <a:lnTo>
                    <a:pt x="157018" y="114152"/>
                  </a:lnTo>
                  <a:lnTo>
                    <a:pt x="156624" y="114388"/>
                  </a:lnTo>
                  <a:lnTo>
                    <a:pt x="156178" y="114625"/>
                  </a:lnTo>
                  <a:lnTo>
                    <a:pt x="155731" y="114782"/>
                  </a:lnTo>
                  <a:lnTo>
                    <a:pt x="155259" y="114940"/>
                  </a:lnTo>
                  <a:lnTo>
                    <a:pt x="154786" y="115045"/>
                  </a:lnTo>
                  <a:lnTo>
                    <a:pt x="154313" y="115124"/>
                  </a:lnTo>
                  <a:lnTo>
                    <a:pt x="153972" y="115150"/>
                  </a:lnTo>
                  <a:lnTo>
                    <a:pt x="153630" y="115176"/>
                  </a:lnTo>
                  <a:lnTo>
                    <a:pt x="153315" y="115176"/>
                  </a:lnTo>
                  <a:lnTo>
                    <a:pt x="153000" y="115150"/>
                  </a:lnTo>
                  <a:lnTo>
                    <a:pt x="152711" y="115098"/>
                  </a:lnTo>
                  <a:lnTo>
                    <a:pt x="152396" y="115045"/>
                  </a:lnTo>
                  <a:lnTo>
                    <a:pt x="151844" y="114887"/>
                  </a:lnTo>
                  <a:lnTo>
                    <a:pt x="151293" y="114677"/>
                  </a:lnTo>
                  <a:lnTo>
                    <a:pt x="150741" y="114415"/>
                  </a:lnTo>
                  <a:lnTo>
                    <a:pt x="150216" y="114126"/>
                  </a:lnTo>
                  <a:lnTo>
                    <a:pt x="149690" y="113784"/>
                  </a:lnTo>
                  <a:lnTo>
                    <a:pt x="149848" y="113548"/>
                  </a:lnTo>
                  <a:lnTo>
                    <a:pt x="149900" y="113443"/>
                  </a:lnTo>
                  <a:lnTo>
                    <a:pt x="149927" y="113338"/>
                  </a:lnTo>
                  <a:lnTo>
                    <a:pt x="149927" y="113233"/>
                  </a:lnTo>
                  <a:lnTo>
                    <a:pt x="149900" y="113154"/>
                  </a:lnTo>
                  <a:lnTo>
                    <a:pt x="149874" y="113075"/>
                  </a:lnTo>
                  <a:lnTo>
                    <a:pt x="149822" y="112996"/>
                  </a:lnTo>
                  <a:lnTo>
                    <a:pt x="149690" y="112891"/>
                  </a:lnTo>
                  <a:lnTo>
                    <a:pt x="149506" y="112839"/>
                  </a:lnTo>
                  <a:lnTo>
                    <a:pt x="149428" y="112812"/>
                  </a:lnTo>
                  <a:lnTo>
                    <a:pt x="149323" y="112812"/>
                  </a:lnTo>
                  <a:lnTo>
                    <a:pt x="149244" y="112839"/>
                  </a:lnTo>
                  <a:lnTo>
                    <a:pt x="149165" y="112891"/>
                  </a:lnTo>
                  <a:lnTo>
                    <a:pt x="149086" y="112944"/>
                  </a:lnTo>
                  <a:lnTo>
                    <a:pt x="149007" y="113049"/>
                  </a:lnTo>
                  <a:lnTo>
                    <a:pt x="148718" y="113417"/>
                  </a:lnTo>
                  <a:lnTo>
                    <a:pt x="148403" y="113784"/>
                  </a:lnTo>
                  <a:lnTo>
                    <a:pt x="148088" y="114126"/>
                  </a:lnTo>
                  <a:lnTo>
                    <a:pt x="147747" y="114441"/>
                  </a:lnTo>
                  <a:lnTo>
                    <a:pt x="147379" y="114730"/>
                  </a:lnTo>
                  <a:lnTo>
                    <a:pt x="147011" y="114966"/>
                  </a:lnTo>
                  <a:lnTo>
                    <a:pt x="146617" y="115203"/>
                  </a:lnTo>
                  <a:lnTo>
                    <a:pt x="146197" y="115413"/>
                  </a:lnTo>
                  <a:lnTo>
                    <a:pt x="145777" y="115570"/>
                  </a:lnTo>
                  <a:lnTo>
                    <a:pt x="145356" y="115702"/>
                  </a:lnTo>
                  <a:lnTo>
                    <a:pt x="144910" y="115807"/>
                  </a:lnTo>
                  <a:lnTo>
                    <a:pt x="144437" y="115859"/>
                  </a:lnTo>
                  <a:lnTo>
                    <a:pt x="143991" y="115859"/>
                  </a:lnTo>
                  <a:lnTo>
                    <a:pt x="143518" y="115833"/>
                  </a:lnTo>
                  <a:lnTo>
                    <a:pt x="143045" y="115780"/>
                  </a:lnTo>
                  <a:lnTo>
                    <a:pt x="142572" y="115649"/>
                  </a:lnTo>
                  <a:lnTo>
                    <a:pt x="142126" y="115492"/>
                  </a:lnTo>
                  <a:lnTo>
                    <a:pt x="141705" y="115308"/>
                  </a:lnTo>
                  <a:lnTo>
                    <a:pt x="141311" y="115098"/>
                  </a:lnTo>
                  <a:lnTo>
                    <a:pt x="140944" y="114861"/>
                  </a:lnTo>
                  <a:lnTo>
                    <a:pt x="140629" y="114572"/>
                  </a:lnTo>
                  <a:lnTo>
                    <a:pt x="140313" y="114283"/>
                  </a:lnTo>
                  <a:lnTo>
                    <a:pt x="140024" y="113968"/>
                  </a:lnTo>
                  <a:lnTo>
                    <a:pt x="139762" y="113627"/>
                  </a:lnTo>
                  <a:lnTo>
                    <a:pt x="139525" y="113285"/>
                  </a:lnTo>
                  <a:lnTo>
                    <a:pt x="139289" y="112917"/>
                  </a:lnTo>
                  <a:lnTo>
                    <a:pt x="139105" y="112523"/>
                  </a:lnTo>
                  <a:lnTo>
                    <a:pt x="138921" y="112129"/>
                  </a:lnTo>
                  <a:lnTo>
                    <a:pt x="138764" y="111709"/>
                  </a:lnTo>
                  <a:lnTo>
                    <a:pt x="138632" y="111289"/>
                  </a:lnTo>
                  <a:lnTo>
                    <a:pt x="138527" y="110842"/>
                  </a:lnTo>
                  <a:lnTo>
                    <a:pt x="138422" y="110422"/>
                  </a:lnTo>
                  <a:lnTo>
                    <a:pt x="138370" y="110317"/>
                  </a:lnTo>
                  <a:lnTo>
                    <a:pt x="138317" y="110265"/>
                  </a:lnTo>
                  <a:lnTo>
                    <a:pt x="138238" y="110238"/>
                  </a:lnTo>
                  <a:lnTo>
                    <a:pt x="138160" y="110238"/>
                  </a:lnTo>
                  <a:lnTo>
                    <a:pt x="138081" y="110265"/>
                  </a:lnTo>
                  <a:lnTo>
                    <a:pt x="138002" y="110317"/>
                  </a:lnTo>
                  <a:lnTo>
                    <a:pt x="137949" y="110396"/>
                  </a:lnTo>
                  <a:lnTo>
                    <a:pt x="137923" y="110475"/>
                  </a:lnTo>
                  <a:lnTo>
                    <a:pt x="137897" y="110764"/>
                  </a:lnTo>
                  <a:lnTo>
                    <a:pt x="137923" y="111079"/>
                  </a:lnTo>
                  <a:lnTo>
                    <a:pt x="137844" y="110737"/>
                  </a:lnTo>
                  <a:lnTo>
                    <a:pt x="137792" y="110659"/>
                  </a:lnTo>
                  <a:lnTo>
                    <a:pt x="137739" y="110606"/>
                  </a:lnTo>
                  <a:lnTo>
                    <a:pt x="137634" y="110501"/>
                  </a:lnTo>
                  <a:lnTo>
                    <a:pt x="137477" y="110448"/>
                  </a:lnTo>
                  <a:lnTo>
                    <a:pt x="137319" y="110422"/>
                  </a:lnTo>
                  <a:lnTo>
                    <a:pt x="137188" y="110475"/>
                  </a:lnTo>
                  <a:lnTo>
                    <a:pt x="137056" y="110554"/>
                  </a:lnTo>
                  <a:lnTo>
                    <a:pt x="137004" y="110606"/>
                  </a:lnTo>
                  <a:lnTo>
                    <a:pt x="136978" y="110685"/>
                  </a:lnTo>
                  <a:lnTo>
                    <a:pt x="136951" y="110764"/>
                  </a:lnTo>
                  <a:lnTo>
                    <a:pt x="136951" y="110869"/>
                  </a:lnTo>
                  <a:lnTo>
                    <a:pt x="136978" y="111525"/>
                  </a:lnTo>
                  <a:lnTo>
                    <a:pt x="136951" y="111841"/>
                  </a:lnTo>
                  <a:lnTo>
                    <a:pt x="136925" y="112156"/>
                  </a:lnTo>
                  <a:lnTo>
                    <a:pt x="136846" y="112445"/>
                  </a:lnTo>
                  <a:lnTo>
                    <a:pt x="136715" y="112760"/>
                  </a:lnTo>
                  <a:lnTo>
                    <a:pt x="136557" y="113023"/>
                  </a:lnTo>
                  <a:lnTo>
                    <a:pt x="136321" y="113311"/>
                  </a:lnTo>
                  <a:lnTo>
                    <a:pt x="136058" y="113548"/>
                  </a:lnTo>
                  <a:lnTo>
                    <a:pt x="135769" y="113758"/>
                  </a:lnTo>
                  <a:lnTo>
                    <a:pt x="135454" y="113889"/>
                  </a:lnTo>
                  <a:lnTo>
                    <a:pt x="135139" y="113994"/>
                  </a:lnTo>
                  <a:lnTo>
                    <a:pt x="134798" y="114073"/>
                  </a:lnTo>
                  <a:lnTo>
                    <a:pt x="134430" y="114099"/>
                  </a:lnTo>
                  <a:lnTo>
                    <a:pt x="134088" y="114099"/>
                  </a:lnTo>
                  <a:lnTo>
                    <a:pt x="133721" y="114047"/>
                  </a:lnTo>
                  <a:lnTo>
                    <a:pt x="133642" y="114047"/>
                  </a:lnTo>
                  <a:lnTo>
                    <a:pt x="133589" y="114073"/>
                  </a:lnTo>
                  <a:lnTo>
                    <a:pt x="133537" y="114099"/>
                  </a:lnTo>
                  <a:lnTo>
                    <a:pt x="133484" y="114152"/>
                  </a:lnTo>
                  <a:lnTo>
                    <a:pt x="133274" y="114099"/>
                  </a:lnTo>
                  <a:lnTo>
                    <a:pt x="133117" y="114099"/>
                  </a:lnTo>
                  <a:lnTo>
                    <a:pt x="133011" y="114126"/>
                  </a:lnTo>
                  <a:lnTo>
                    <a:pt x="132906" y="114231"/>
                  </a:lnTo>
                  <a:lnTo>
                    <a:pt x="132828" y="114310"/>
                  </a:lnTo>
                  <a:lnTo>
                    <a:pt x="132801" y="114441"/>
                  </a:lnTo>
                  <a:lnTo>
                    <a:pt x="132801" y="114572"/>
                  </a:lnTo>
                  <a:lnTo>
                    <a:pt x="132880" y="114677"/>
                  </a:lnTo>
                  <a:lnTo>
                    <a:pt x="132985" y="114782"/>
                  </a:lnTo>
                  <a:lnTo>
                    <a:pt x="133169" y="114914"/>
                  </a:lnTo>
                  <a:lnTo>
                    <a:pt x="133353" y="115045"/>
                  </a:lnTo>
                  <a:lnTo>
                    <a:pt x="133537" y="115203"/>
                  </a:lnTo>
                  <a:lnTo>
                    <a:pt x="133694" y="115360"/>
                  </a:lnTo>
                  <a:lnTo>
                    <a:pt x="133826" y="115544"/>
                  </a:lnTo>
                  <a:lnTo>
                    <a:pt x="133957" y="115728"/>
                  </a:lnTo>
                  <a:lnTo>
                    <a:pt x="134062" y="115912"/>
                  </a:lnTo>
                  <a:lnTo>
                    <a:pt x="134141" y="116122"/>
                  </a:lnTo>
                  <a:lnTo>
                    <a:pt x="134193" y="116332"/>
                  </a:lnTo>
                  <a:lnTo>
                    <a:pt x="134246" y="116542"/>
                  </a:lnTo>
                  <a:lnTo>
                    <a:pt x="134272" y="116752"/>
                  </a:lnTo>
                  <a:lnTo>
                    <a:pt x="134272" y="116962"/>
                  </a:lnTo>
                  <a:lnTo>
                    <a:pt x="134220" y="117199"/>
                  </a:lnTo>
                  <a:lnTo>
                    <a:pt x="134167" y="117409"/>
                  </a:lnTo>
                  <a:lnTo>
                    <a:pt x="134088" y="117645"/>
                  </a:lnTo>
                  <a:lnTo>
                    <a:pt x="133957" y="117855"/>
                  </a:lnTo>
                  <a:lnTo>
                    <a:pt x="133799" y="118118"/>
                  </a:lnTo>
                  <a:lnTo>
                    <a:pt x="133616" y="118328"/>
                  </a:lnTo>
                  <a:lnTo>
                    <a:pt x="133405" y="118486"/>
                  </a:lnTo>
                  <a:lnTo>
                    <a:pt x="133195" y="118643"/>
                  </a:lnTo>
                  <a:lnTo>
                    <a:pt x="132959" y="118749"/>
                  </a:lnTo>
                  <a:lnTo>
                    <a:pt x="132723" y="118854"/>
                  </a:lnTo>
                  <a:lnTo>
                    <a:pt x="132486" y="118932"/>
                  </a:lnTo>
                  <a:lnTo>
                    <a:pt x="132223" y="118959"/>
                  </a:lnTo>
                  <a:lnTo>
                    <a:pt x="131961" y="118985"/>
                  </a:lnTo>
                  <a:lnTo>
                    <a:pt x="131698" y="119011"/>
                  </a:lnTo>
                  <a:lnTo>
                    <a:pt x="131147" y="118959"/>
                  </a:lnTo>
                  <a:lnTo>
                    <a:pt x="130621" y="118880"/>
                  </a:lnTo>
                  <a:lnTo>
                    <a:pt x="130122" y="118775"/>
                  </a:lnTo>
                  <a:lnTo>
                    <a:pt x="129991" y="118670"/>
                  </a:lnTo>
                  <a:lnTo>
                    <a:pt x="129860" y="118617"/>
                  </a:lnTo>
                  <a:lnTo>
                    <a:pt x="129702" y="118591"/>
                  </a:lnTo>
                  <a:lnTo>
                    <a:pt x="129544" y="118643"/>
                  </a:lnTo>
                  <a:lnTo>
                    <a:pt x="129413" y="118696"/>
                  </a:lnTo>
                  <a:lnTo>
                    <a:pt x="129334" y="118827"/>
                  </a:lnTo>
                  <a:lnTo>
                    <a:pt x="129308" y="118880"/>
                  </a:lnTo>
                  <a:lnTo>
                    <a:pt x="129282" y="118959"/>
                  </a:lnTo>
                  <a:lnTo>
                    <a:pt x="129308" y="119064"/>
                  </a:lnTo>
                  <a:lnTo>
                    <a:pt x="129308" y="119142"/>
                  </a:lnTo>
                  <a:lnTo>
                    <a:pt x="129466" y="119720"/>
                  </a:lnTo>
                  <a:lnTo>
                    <a:pt x="129544" y="120298"/>
                  </a:lnTo>
                  <a:lnTo>
                    <a:pt x="129571" y="120876"/>
                  </a:lnTo>
                  <a:lnTo>
                    <a:pt x="129544" y="121428"/>
                  </a:lnTo>
                  <a:lnTo>
                    <a:pt x="129466" y="121979"/>
                  </a:lnTo>
                  <a:lnTo>
                    <a:pt x="129334" y="122531"/>
                  </a:lnTo>
                  <a:lnTo>
                    <a:pt x="129150" y="123030"/>
                  </a:lnTo>
                  <a:lnTo>
                    <a:pt x="128940" y="123529"/>
                  </a:lnTo>
                  <a:lnTo>
                    <a:pt x="128651" y="124002"/>
                  </a:lnTo>
                  <a:lnTo>
                    <a:pt x="128336" y="124474"/>
                  </a:lnTo>
                  <a:lnTo>
                    <a:pt x="127968" y="124895"/>
                  </a:lnTo>
                  <a:lnTo>
                    <a:pt x="127574" y="125289"/>
                  </a:lnTo>
                  <a:lnTo>
                    <a:pt x="127128" y="125630"/>
                  </a:lnTo>
                  <a:lnTo>
                    <a:pt x="126655" y="125945"/>
                  </a:lnTo>
                  <a:lnTo>
                    <a:pt x="126130" y="126234"/>
                  </a:lnTo>
                  <a:lnTo>
                    <a:pt x="125578" y="126471"/>
                  </a:lnTo>
                  <a:lnTo>
                    <a:pt x="125105" y="126602"/>
                  </a:lnTo>
                  <a:lnTo>
                    <a:pt x="124554" y="126707"/>
                  </a:lnTo>
                  <a:lnTo>
                    <a:pt x="123950" y="126786"/>
                  </a:lnTo>
                  <a:lnTo>
                    <a:pt x="123267" y="126838"/>
                  </a:lnTo>
                  <a:lnTo>
                    <a:pt x="122558" y="126865"/>
                  </a:lnTo>
                  <a:lnTo>
                    <a:pt x="121796" y="126838"/>
                  </a:lnTo>
                  <a:lnTo>
                    <a:pt x="121060" y="126760"/>
                  </a:lnTo>
                  <a:lnTo>
                    <a:pt x="120299" y="126628"/>
                  </a:lnTo>
                  <a:lnTo>
                    <a:pt x="119590" y="126471"/>
                  </a:lnTo>
                  <a:lnTo>
                    <a:pt x="119222" y="126366"/>
                  </a:lnTo>
                  <a:lnTo>
                    <a:pt x="118880" y="126261"/>
                  </a:lnTo>
                  <a:lnTo>
                    <a:pt x="118565" y="126129"/>
                  </a:lnTo>
                  <a:lnTo>
                    <a:pt x="118250" y="125972"/>
                  </a:lnTo>
                  <a:lnTo>
                    <a:pt x="117961" y="125814"/>
                  </a:lnTo>
                  <a:lnTo>
                    <a:pt x="117698" y="125630"/>
                  </a:lnTo>
                  <a:lnTo>
                    <a:pt x="117436" y="125446"/>
                  </a:lnTo>
                  <a:lnTo>
                    <a:pt x="117199" y="125236"/>
                  </a:lnTo>
                  <a:lnTo>
                    <a:pt x="116989" y="125026"/>
                  </a:lnTo>
                  <a:lnTo>
                    <a:pt x="116832" y="124790"/>
                  </a:lnTo>
                  <a:lnTo>
                    <a:pt x="116674" y="124527"/>
                  </a:lnTo>
                  <a:lnTo>
                    <a:pt x="116543" y="124264"/>
                  </a:lnTo>
                  <a:lnTo>
                    <a:pt x="116464" y="123975"/>
                  </a:lnTo>
                  <a:lnTo>
                    <a:pt x="116411" y="123660"/>
                  </a:lnTo>
                  <a:lnTo>
                    <a:pt x="116385" y="123608"/>
                  </a:lnTo>
                  <a:lnTo>
                    <a:pt x="116359" y="123555"/>
                  </a:lnTo>
                  <a:lnTo>
                    <a:pt x="116280" y="123529"/>
                  </a:lnTo>
                  <a:lnTo>
                    <a:pt x="116175" y="123529"/>
                  </a:lnTo>
                  <a:lnTo>
                    <a:pt x="116149" y="123555"/>
                  </a:lnTo>
                  <a:lnTo>
                    <a:pt x="116149" y="123608"/>
                  </a:lnTo>
                  <a:lnTo>
                    <a:pt x="116149" y="123739"/>
                  </a:lnTo>
                  <a:lnTo>
                    <a:pt x="115991" y="123713"/>
                  </a:lnTo>
                  <a:lnTo>
                    <a:pt x="115912" y="123739"/>
                  </a:lnTo>
                  <a:lnTo>
                    <a:pt x="115834" y="123765"/>
                  </a:lnTo>
                  <a:lnTo>
                    <a:pt x="115755" y="123844"/>
                  </a:lnTo>
                  <a:lnTo>
                    <a:pt x="115702" y="123949"/>
                  </a:lnTo>
                  <a:lnTo>
                    <a:pt x="115518" y="124396"/>
                  </a:lnTo>
                  <a:lnTo>
                    <a:pt x="115282" y="124816"/>
                  </a:lnTo>
                  <a:lnTo>
                    <a:pt x="115046" y="125184"/>
                  </a:lnTo>
                  <a:lnTo>
                    <a:pt x="114757" y="125525"/>
                  </a:lnTo>
                  <a:lnTo>
                    <a:pt x="114415" y="125840"/>
                  </a:lnTo>
                  <a:lnTo>
                    <a:pt x="114047" y="126103"/>
                  </a:lnTo>
                  <a:lnTo>
                    <a:pt x="113837" y="126208"/>
                  </a:lnTo>
                  <a:lnTo>
                    <a:pt x="113627" y="126313"/>
                  </a:lnTo>
                  <a:lnTo>
                    <a:pt x="113417" y="126392"/>
                  </a:lnTo>
                  <a:lnTo>
                    <a:pt x="113181" y="126471"/>
                  </a:lnTo>
                  <a:lnTo>
                    <a:pt x="112813" y="126550"/>
                  </a:lnTo>
                  <a:lnTo>
                    <a:pt x="112445" y="126576"/>
                  </a:lnTo>
                  <a:lnTo>
                    <a:pt x="112078" y="126576"/>
                  </a:lnTo>
                  <a:lnTo>
                    <a:pt x="111736" y="126523"/>
                  </a:lnTo>
                  <a:lnTo>
                    <a:pt x="111395" y="126444"/>
                  </a:lnTo>
                  <a:lnTo>
                    <a:pt x="111079" y="126287"/>
                  </a:lnTo>
                  <a:lnTo>
                    <a:pt x="110790" y="126103"/>
                  </a:lnTo>
                  <a:lnTo>
                    <a:pt x="110528" y="125867"/>
                  </a:lnTo>
                  <a:lnTo>
                    <a:pt x="111631" y="125000"/>
                  </a:lnTo>
                  <a:lnTo>
                    <a:pt x="112760" y="124186"/>
                  </a:lnTo>
                  <a:lnTo>
                    <a:pt x="113890" y="123371"/>
                  </a:lnTo>
                  <a:lnTo>
                    <a:pt x="115046" y="122583"/>
                  </a:lnTo>
                  <a:lnTo>
                    <a:pt x="116674" y="121506"/>
                  </a:lnTo>
                  <a:lnTo>
                    <a:pt x="118355" y="120482"/>
                  </a:lnTo>
                  <a:lnTo>
                    <a:pt x="119196" y="120009"/>
                  </a:lnTo>
                  <a:lnTo>
                    <a:pt x="120062" y="119510"/>
                  </a:lnTo>
                  <a:lnTo>
                    <a:pt x="120929" y="119064"/>
                  </a:lnTo>
                  <a:lnTo>
                    <a:pt x="121822" y="118591"/>
                  </a:lnTo>
                  <a:lnTo>
                    <a:pt x="122715" y="118171"/>
                  </a:lnTo>
                  <a:lnTo>
                    <a:pt x="123608" y="117724"/>
                  </a:lnTo>
                  <a:lnTo>
                    <a:pt x="124528" y="117330"/>
                  </a:lnTo>
                  <a:lnTo>
                    <a:pt x="125473" y="116936"/>
                  </a:lnTo>
                  <a:lnTo>
                    <a:pt x="126419" y="116542"/>
                  </a:lnTo>
                  <a:lnTo>
                    <a:pt x="127364" y="116174"/>
                  </a:lnTo>
                  <a:lnTo>
                    <a:pt x="128336" y="115807"/>
                  </a:lnTo>
                  <a:lnTo>
                    <a:pt x="129334" y="115465"/>
                  </a:lnTo>
                  <a:lnTo>
                    <a:pt x="129387" y="115492"/>
                  </a:lnTo>
                  <a:lnTo>
                    <a:pt x="129439" y="115465"/>
                  </a:lnTo>
                  <a:lnTo>
                    <a:pt x="129492" y="115439"/>
                  </a:lnTo>
                  <a:lnTo>
                    <a:pt x="129518" y="115386"/>
                  </a:lnTo>
                  <a:lnTo>
                    <a:pt x="129544" y="115334"/>
                  </a:lnTo>
                  <a:lnTo>
                    <a:pt x="129597" y="115203"/>
                  </a:lnTo>
                  <a:lnTo>
                    <a:pt x="129623" y="115098"/>
                  </a:lnTo>
                  <a:lnTo>
                    <a:pt x="129623" y="114966"/>
                  </a:lnTo>
                  <a:lnTo>
                    <a:pt x="129597" y="114861"/>
                  </a:lnTo>
                  <a:lnTo>
                    <a:pt x="129623" y="114520"/>
                  </a:lnTo>
                  <a:lnTo>
                    <a:pt x="129597" y="114152"/>
                  </a:lnTo>
                  <a:lnTo>
                    <a:pt x="129544" y="113811"/>
                  </a:lnTo>
                  <a:lnTo>
                    <a:pt x="129466" y="113469"/>
                  </a:lnTo>
                  <a:lnTo>
                    <a:pt x="129387" y="113128"/>
                  </a:lnTo>
                  <a:lnTo>
                    <a:pt x="129255" y="112812"/>
                  </a:lnTo>
                  <a:lnTo>
                    <a:pt x="129098" y="112497"/>
                  </a:lnTo>
                  <a:lnTo>
                    <a:pt x="128940" y="112208"/>
                  </a:lnTo>
                  <a:lnTo>
                    <a:pt x="128940" y="112156"/>
                  </a:lnTo>
                  <a:lnTo>
                    <a:pt x="128966" y="112051"/>
                  </a:lnTo>
                  <a:lnTo>
                    <a:pt x="128966" y="111946"/>
                  </a:lnTo>
                  <a:lnTo>
                    <a:pt x="128940" y="111841"/>
                  </a:lnTo>
                  <a:lnTo>
                    <a:pt x="128861" y="111762"/>
                  </a:lnTo>
                  <a:lnTo>
                    <a:pt x="128441" y="111473"/>
                  </a:lnTo>
                  <a:lnTo>
                    <a:pt x="128073" y="111158"/>
                  </a:lnTo>
                  <a:lnTo>
                    <a:pt x="127758" y="110816"/>
                  </a:lnTo>
                  <a:lnTo>
                    <a:pt x="127469" y="110475"/>
                  </a:lnTo>
                  <a:lnTo>
                    <a:pt x="127233" y="110107"/>
                  </a:lnTo>
                  <a:lnTo>
                    <a:pt x="127023" y="109739"/>
                  </a:lnTo>
                  <a:lnTo>
                    <a:pt x="126865" y="109372"/>
                  </a:lnTo>
                  <a:lnTo>
                    <a:pt x="126760" y="108978"/>
                  </a:lnTo>
                  <a:lnTo>
                    <a:pt x="126681" y="108557"/>
                  </a:lnTo>
                  <a:lnTo>
                    <a:pt x="126655" y="108137"/>
                  </a:lnTo>
                  <a:lnTo>
                    <a:pt x="126655" y="107717"/>
                  </a:lnTo>
                  <a:lnTo>
                    <a:pt x="126708" y="107297"/>
                  </a:lnTo>
                  <a:lnTo>
                    <a:pt x="126813" y="106850"/>
                  </a:lnTo>
                  <a:lnTo>
                    <a:pt x="126944" y="106403"/>
                  </a:lnTo>
                  <a:lnTo>
                    <a:pt x="127128" y="105957"/>
                  </a:lnTo>
                  <a:lnTo>
                    <a:pt x="127338" y="105510"/>
                  </a:lnTo>
                  <a:lnTo>
                    <a:pt x="127391" y="105432"/>
                  </a:lnTo>
                  <a:lnTo>
                    <a:pt x="127391" y="105353"/>
                  </a:lnTo>
                  <a:lnTo>
                    <a:pt x="127391" y="105274"/>
                  </a:lnTo>
                  <a:lnTo>
                    <a:pt x="127338" y="105195"/>
                  </a:lnTo>
                  <a:lnTo>
                    <a:pt x="128126" y="104670"/>
                  </a:lnTo>
                  <a:lnTo>
                    <a:pt x="128861" y="104145"/>
                  </a:lnTo>
                  <a:lnTo>
                    <a:pt x="129544" y="103567"/>
                  </a:lnTo>
                  <a:lnTo>
                    <a:pt x="130227" y="102963"/>
                  </a:lnTo>
                  <a:lnTo>
                    <a:pt x="131304" y="103225"/>
                  </a:lnTo>
                  <a:lnTo>
                    <a:pt x="132355" y="103514"/>
                  </a:lnTo>
                  <a:lnTo>
                    <a:pt x="133379" y="103829"/>
                  </a:lnTo>
                  <a:lnTo>
                    <a:pt x="134377" y="104171"/>
                  </a:lnTo>
                  <a:lnTo>
                    <a:pt x="135375" y="104539"/>
                  </a:lnTo>
                  <a:lnTo>
                    <a:pt x="136321" y="104959"/>
                  </a:lnTo>
                  <a:lnTo>
                    <a:pt x="137267" y="105379"/>
                  </a:lnTo>
                  <a:lnTo>
                    <a:pt x="138212" y="105852"/>
                  </a:lnTo>
                  <a:lnTo>
                    <a:pt x="139105" y="106325"/>
                  </a:lnTo>
                  <a:lnTo>
                    <a:pt x="139998" y="106850"/>
                  </a:lnTo>
                  <a:lnTo>
                    <a:pt x="140891" y="107428"/>
                  </a:lnTo>
                  <a:lnTo>
                    <a:pt x="141758" y="108006"/>
                  </a:lnTo>
                  <a:lnTo>
                    <a:pt x="142625" y="108636"/>
                  </a:lnTo>
                  <a:lnTo>
                    <a:pt x="143492" y="109293"/>
                  </a:lnTo>
                  <a:lnTo>
                    <a:pt x="144332" y="110002"/>
                  </a:lnTo>
                  <a:lnTo>
                    <a:pt x="145173" y="110711"/>
                  </a:lnTo>
                  <a:lnTo>
                    <a:pt x="145251" y="110764"/>
                  </a:lnTo>
                  <a:lnTo>
                    <a:pt x="145330" y="110790"/>
                  </a:lnTo>
                  <a:lnTo>
                    <a:pt x="145409" y="110790"/>
                  </a:lnTo>
                  <a:lnTo>
                    <a:pt x="145488" y="110764"/>
                  </a:lnTo>
                  <a:lnTo>
                    <a:pt x="145567" y="110737"/>
                  </a:lnTo>
                  <a:lnTo>
                    <a:pt x="145619" y="110685"/>
                  </a:lnTo>
                  <a:lnTo>
                    <a:pt x="145645" y="110606"/>
                  </a:lnTo>
                  <a:lnTo>
                    <a:pt x="145672" y="110501"/>
                  </a:lnTo>
                  <a:lnTo>
                    <a:pt x="145672" y="110370"/>
                  </a:lnTo>
                  <a:lnTo>
                    <a:pt x="151713" y="108242"/>
                  </a:lnTo>
                  <a:lnTo>
                    <a:pt x="154707" y="107165"/>
                  </a:lnTo>
                  <a:lnTo>
                    <a:pt x="157728" y="106141"/>
                  </a:lnTo>
                  <a:lnTo>
                    <a:pt x="160722" y="105116"/>
                  </a:lnTo>
                  <a:lnTo>
                    <a:pt x="163743" y="104118"/>
                  </a:lnTo>
                  <a:lnTo>
                    <a:pt x="166763" y="103173"/>
                  </a:lnTo>
                  <a:lnTo>
                    <a:pt x="169784" y="102227"/>
                  </a:lnTo>
                  <a:close/>
                  <a:moveTo>
                    <a:pt x="24586" y="121979"/>
                  </a:moveTo>
                  <a:lnTo>
                    <a:pt x="24875" y="122005"/>
                  </a:lnTo>
                  <a:lnTo>
                    <a:pt x="25479" y="122662"/>
                  </a:lnTo>
                  <a:lnTo>
                    <a:pt x="26109" y="123345"/>
                  </a:lnTo>
                  <a:lnTo>
                    <a:pt x="25558" y="123319"/>
                  </a:lnTo>
                  <a:lnTo>
                    <a:pt x="25006" y="123345"/>
                  </a:lnTo>
                  <a:lnTo>
                    <a:pt x="24454" y="123398"/>
                  </a:lnTo>
                  <a:lnTo>
                    <a:pt x="23903" y="123503"/>
                  </a:lnTo>
                  <a:lnTo>
                    <a:pt x="23325" y="123608"/>
                  </a:lnTo>
                  <a:lnTo>
                    <a:pt x="22773" y="123765"/>
                  </a:lnTo>
                  <a:lnTo>
                    <a:pt x="22248" y="123949"/>
                  </a:lnTo>
                  <a:lnTo>
                    <a:pt x="21749" y="124186"/>
                  </a:lnTo>
                  <a:lnTo>
                    <a:pt x="21276" y="124448"/>
                  </a:lnTo>
                  <a:lnTo>
                    <a:pt x="20830" y="124737"/>
                  </a:lnTo>
                  <a:lnTo>
                    <a:pt x="20620" y="124921"/>
                  </a:lnTo>
                  <a:lnTo>
                    <a:pt x="20436" y="125105"/>
                  </a:lnTo>
                  <a:lnTo>
                    <a:pt x="20252" y="125289"/>
                  </a:lnTo>
                  <a:lnTo>
                    <a:pt x="20094" y="125473"/>
                  </a:lnTo>
                  <a:lnTo>
                    <a:pt x="19937" y="125709"/>
                  </a:lnTo>
                  <a:lnTo>
                    <a:pt x="19805" y="125919"/>
                  </a:lnTo>
                  <a:lnTo>
                    <a:pt x="19674" y="126156"/>
                  </a:lnTo>
                  <a:lnTo>
                    <a:pt x="19569" y="126418"/>
                  </a:lnTo>
                  <a:lnTo>
                    <a:pt x="19490" y="126681"/>
                  </a:lnTo>
                  <a:lnTo>
                    <a:pt x="19411" y="126943"/>
                  </a:lnTo>
                  <a:lnTo>
                    <a:pt x="19385" y="127232"/>
                  </a:lnTo>
                  <a:lnTo>
                    <a:pt x="19333" y="127521"/>
                  </a:lnTo>
                  <a:lnTo>
                    <a:pt x="19149" y="127311"/>
                  </a:lnTo>
                  <a:lnTo>
                    <a:pt x="19017" y="127075"/>
                  </a:lnTo>
                  <a:lnTo>
                    <a:pt x="18912" y="126812"/>
                  </a:lnTo>
                  <a:lnTo>
                    <a:pt x="18834" y="126550"/>
                  </a:lnTo>
                  <a:lnTo>
                    <a:pt x="18807" y="126287"/>
                  </a:lnTo>
                  <a:lnTo>
                    <a:pt x="18807" y="126024"/>
                  </a:lnTo>
                  <a:lnTo>
                    <a:pt x="18834" y="125735"/>
                  </a:lnTo>
                  <a:lnTo>
                    <a:pt x="18912" y="125446"/>
                  </a:lnTo>
                  <a:lnTo>
                    <a:pt x="19017" y="125184"/>
                  </a:lnTo>
                  <a:lnTo>
                    <a:pt x="19123" y="124895"/>
                  </a:lnTo>
                  <a:lnTo>
                    <a:pt x="19280" y="124632"/>
                  </a:lnTo>
                  <a:lnTo>
                    <a:pt x="19464" y="124369"/>
                  </a:lnTo>
                  <a:lnTo>
                    <a:pt x="19674" y="124133"/>
                  </a:lnTo>
                  <a:lnTo>
                    <a:pt x="19884" y="123897"/>
                  </a:lnTo>
                  <a:lnTo>
                    <a:pt x="20121" y="123687"/>
                  </a:lnTo>
                  <a:lnTo>
                    <a:pt x="20383" y="123503"/>
                  </a:lnTo>
                  <a:lnTo>
                    <a:pt x="20882" y="123187"/>
                  </a:lnTo>
                  <a:lnTo>
                    <a:pt x="21408" y="122899"/>
                  </a:lnTo>
                  <a:lnTo>
                    <a:pt x="21959" y="122636"/>
                  </a:lnTo>
                  <a:lnTo>
                    <a:pt x="22537" y="122399"/>
                  </a:lnTo>
                  <a:lnTo>
                    <a:pt x="23115" y="122216"/>
                  </a:lnTo>
                  <a:lnTo>
                    <a:pt x="23719" y="122058"/>
                  </a:lnTo>
                  <a:lnTo>
                    <a:pt x="24008" y="122032"/>
                  </a:lnTo>
                  <a:lnTo>
                    <a:pt x="24297" y="122005"/>
                  </a:lnTo>
                  <a:lnTo>
                    <a:pt x="24586" y="121979"/>
                  </a:lnTo>
                  <a:close/>
                  <a:moveTo>
                    <a:pt x="67294" y="111394"/>
                  </a:moveTo>
                  <a:lnTo>
                    <a:pt x="68371" y="111683"/>
                  </a:lnTo>
                  <a:lnTo>
                    <a:pt x="69422" y="111998"/>
                  </a:lnTo>
                  <a:lnTo>
                    <a:pt x="70472" y="112340"/>
                  </a:lnTo>
                  <a:lnTo>
                    <a:pt x="71523" y="112707"/>
                  </a:lnTo>
                  <a:lnTo>
                    <a:pt x="72521" y="113101"/>
                  </a:lnTo>
                  <a:lnTo>
                    <a:pt x="73545" y="113548"/>
                  </a:lnTo>
                  <a:lnTo>
                    <a:pt x="74517" y="113994"/>
                  </a:lnTo>
                  <a:lnTo>
                    <a:pt x="75489" y="114493"/>
                  </a:lnTo>
                  <a:lnTo>
                    <a:pt x="76461" y="115019"/>
                  </a:lnTo>
                  <a:lnTo>
                    <a:pt x="77407" y="115570"/>
                  </a:lnTo>
                  <a:lnTo>
                    <a:pt x="78326" y="116148"/>
                  </a:lnTo>
                  <a:lnTo>
                    <a:pt x="79219" y="116779"/>
                  </a:lnTo>
                  <a:lnTo>
                    <a:pt x="80138" y="117435"/>
                  </a:lnTo>
                  <a:lnTo>
                    <a:pt x="81005" y="118118"/>
                  </a:lnTo>
                  <a:lnTo>
                    <a:pt x="81872" y="118827"/>
                  </a:lnTo>
                  <a:lnTo>
                    <a:pt x="82712" y="119563"/>
                  </a:lnTo>
                  <a:lnTo>
                    <a:pt x="82791" y="119642"/>
                  </a:lnTo>
                  <a:lnTo>
                    <a:pt x="82870" y="119668"/>
                  </a:lnTo>
                  <a:lnTo>
                    <a:pt x="83054" y="119668"/>
                  </a:lnTo>
                  <a:lnTo>
                    <a:pt x="83133" y="119642"/>
                  </a:lnTo>
                  <a:lnTo>
                    <a:pt x="83185" y="119589"/>
                  </a:lnTo>
                  <a:lnTo>
                    <a:pt x="83316" y="119484"/>
                  </a:lnTo>
                  <a:lnTo>
                    <a:pt x="83421" y="119431"/>
                  </a:lnTo>
                  <a:lnTo>
                    <a:pt x="83500" y="119379"/>
                  </a:lnTo>
                  <a:lnTo>
                    <a:pt x="83526" y="119274"/>
                  </a:lnTo>
                  <a:lnTo>
                    <a:pt x="83553" y="119142"/>
                  </a:lnTo>
                  <a:lnTo>
                    <a:pt x="83526" y="118985"/>
                  </a:lnTo>
                  <a:lnTo>
                    <a:pt x="83579" y="118932"/>
                  </a:lnTo>
                  <a:lnTo>
                    <a:pt x="83632" y="118880"/>
                  </a:lnTo>
                  <a:lnTo>
                    <a:pt x="83632" y="118827"/>
                  </a:lnTo>
                  <a:lnTo>
                    <a:pt x="83632" y="118775"/>
                  </a:lnTo>
                  <a:lnTo>
                    <a:pt x="83605" y="118643"/>
                  </a:lnTo>
                  <a:lnTo>
                    <a:pt x="83605" y="118538"/>
                  </a:lnTo>
                  <a:lnTo>
                    <a:pt x="83632" y="118407"/>
                  </a:lnTo>
                  <a:lnTo>
                    <a:pt x="83658" y="118302"/>
                  </a:lnTo>
                  <a:lnTo>
                    <a:pt x="83789" y="118066"/>
                  </a:lnTo>
                  <a:lnTo>
                    <a:pt x="83973" y="117855"/>
                  </a:lnTo>
                  <a:lnTo>
                    <a:pt x="84209" y="117645"/>
                  </a:lnTo>
                  <a:lnTo>
                    <a:pt x="84498" y="117435"/>
                  </a:lnTo>
                  <a:lnTo>
                    <a:pt x="84814" y="117225"/>
                  </a:lnTo>
                  <a:lnTo>
                    <a:pt x="85155" y="117041"/>
                  </a:lnTo>
                  <a:lnTo>
                    <a:pt x="85838" y="116700"/>
                  </a:lnTo>
                  <a:lnTo>
                    <a:pt x="86521" y="116411"/>
                  </a:lnTo>
                  <a:lnTo>
                    <a:pt x="87099" y="116201"/>
                  </a:lnTo>
                  <a:lnTo>
                    <a:pt x="87493" y="116069"/>
                  </a:lnTo>
                  <a:lnTo>
                    <a:pt x="88070" y="115938"/>
                  </a:lnTo>
                  <a:lnTo>
                    <a:pt x="88648" y="115859"/>
                  </a:lnTo>
                  <a:lnTo>
                    <a:pt x="89226" y="115807"/>
                  </a:lnTo>
                  <a:lnTo>
                    <a:pt x="89804" y="115807"/>
                  </a:lnTo>
                  <a:lnTo>
                    <a:pt x="90382" y="115833"/>
                  </a:lnTo>
                  <a:lnTo>
                    <a:pt x="90960" y="115886"/>
                  </a:lnTo>
                  <a:lnTo>
                    <a:pt x="91538" y="115991"/>
                  </a:lnTo>
                  <a:lnTo>
                    <a:pt x="92115" y="116148"/>
                  </a:lnTo>
                  <a:lnTo>
                    <a:pt x="92247" y="116148"/>
                  </a:lnTo>
                  <a:lnTo>
                    <a:pt x="92378" y="116122"/>
                  </a:lnTo>
                  <a:lnTo>
                    <a:pt x="92483" y="116069"/>
                  </a:lnTo>
                  <a:lnTo>
                    <a:pt x="92562" y="115991"/>
                  </a:lnTo>
                  <a:lnTo>
                    <a:pt x="92667" y="116201"/>
                  </a:lnTo>
                  <a:lnTo>
                    <a:pt x="92772" y="116411"/>
                  </a:lnTo>
                  <a:lnTo>
                    <a:pt x="92851" y="116621"/>
                  </a:lnTo>
                  <a:lnTo>
                    <a:pt x="92903" y="116857"/>
                  </a:lnTo>
                  <a:lnTo>
                    <a:pt x="92930" y="117094"/>
                  </a:lnTo>
                  <a:lnTo>
                    <a:pt x="92930" y="117330"/>
                  </a:lnTo>
                  <a:lnTo>
                    <a:pt x="92903" y="117567"/>
                  </a:lnTo>
                  <a:lnTo>
                    <a:pt x="92851" y="117829"/>
                  </a:lnTo>
                  <a:lnTo>
                    <a:pt x="92772" y="118039"/>
                  </a:lnTo>
                  <a:lnTo>
                    <a:pt x="92693" y="118249"/>
                  </a:lnTo>
                  <a:lnTo>
                    <a:pt x="92562" y="118460"/>
                  </a:lnTo>
                  <a:lnTo>
                    <a:pt x="92431" y="118643"/>
                  </a:lnTo>
                  <a:lnTo>
                    <a:pt x="92299" y="118827"/>
                  </a:lnTo>
                  <a:lnTo>
                    <a:pt x="92115" y="118985"/>
                  </a:lnTo>
                  <a:lnTo>
                    <a:pt x="91774" y="119300"/>
                  </a:lnTo>
                  <a:lnTo>
                    <a:pt x="91380" y="119589"/>
                  </a:lnTo>
                  <a:lnTo>
                    <a:pt x="90986" y="119825"/>
                  </a:lnTo>
                  <a:lnTo>
                    <a:pt x="90198" y="120298"/>
                  </a:lnTo>
                  <a:lnTo>
                    <a:pt x="90067" y="120272"/>
                  </a:lnTo>
                  <a:lnTo>
                    <a:pt x="89988" y="120272"/>
                  </a:lnTo>
                  <a:lnTo>
                    <a:pt x="89883" y="120324"/>
                  </a:lnTo>
                  <a:lnTo>
                    <a:pt x="89804" y="120377"/>
                  </a:lnTo>
                  <a:lnTo>
                    <a:pt x="89752" y="120482"/>
                  </a:lnTo>
                  <a:lnTo>
                    <a:pt x="89752" y="120561"/>
                  </a:lnTo>
                  <a:lnTo>
                    <a:pt x="89752" y="120666"/>
                  </a:lnTo>
                  <a:lnTo>
                    <a:pt x="89830" y="120771"/>
                  </a:lnTo>
                  <a:lnTo>
                    <a:pt x="89962" y="120902"/>
                  </a:lnTo>
                  <a:lnTo>
                    <a:pt x="90014" y="120981"/>
                  </a:lnTo>
                  <a:lnTo>
                    <a:pt x="90067" y="121060"/>
                  </a:lnTo>
                  <a:lnTo>
                    <a:pt x="89988" y="121270"/>
                  </a:lnTo>
                  <a:lnTo>
                    <a:pt x="89935" y="121454"/>
                  </a:lnTo>
                  <a:lnTo>
                    <a:pt x="89909" y="121664"/>
                  </a:lnTo>
                  <a:lnTo>
                    <a:pt x="89909" y="121874"/>
                  </a:lnTo>
                  <a:lnTo>
                    <a:pt x="89962" y="122321"/>
                  </a:lnTo>
                  <a:lnTo>
                    <a:pt x="89988" y="122741"/>
                  </a:lnTo>
                  <a:lnTo>
                    <a:pt x="90040" y="123398"/>
                  </a:lnTo>
                  <a:lnTo>
                    <a:pt x="90119" y="124081"/>
                  </a:lnTo>
                  <a:lnTo>
                    <a:pt x="89594" y="124238"/>
                  </a:lnTo>
                  <a:lnTo>
                    <a:pt x="89331" y="124291"/>
                  </a:lnTo>
                  <a:lnTo>
                    <a:pt x="89069" y="124343"/>
                  </a:lnTo>
                  <a:lnTo>
                    <a:pt x="88780" y="124369"/>
                  </a:lnTo>
                  <a:lnTo>
                    <a:pt x="88517" y="124396"/>
                  </a:lnTo>
                  <a:lnTo>
                    <a:pt x="88254" y="124369"/>
                  </a:lnTo>
                  <a:lnTo>
                    <a:pt x="87965" y="124317"/>
                  </a:lnTo>
                  <a:lnTo>
                    <a:pt x="87677" y="124238"/>
                  </a:lnTo>
                  <a:lnTo>
                    <a:pt x="87414" y="124133"/>
                  </a:lnTo>
                  <a:lnTo>
                    <a:pt x="87151" y="124028"/>
                  </a:lnTo>
                  <a:lnTo>
                    <a:pt x="86915" y="123897"/>
                  </a:lnTo>
                  <a:lnTo>
                    <a:pt x="86678" y="123739"/>
                  </a:lnTo>
                  <a:lnTo>
                    <a:pt x="86468" y="123555"/>
                  </a:lnTo>
                  <a:lnTo>
                    <a:pt x="86074" y="123161"/>
                  </a:lnTo>
                  <a:lnTo>
                    <a:pt x="85995" y="123030"/>
                  </a:lnTo>
                  <a:lnTo>
                    <a:pt x="85890" y="122951"/>
                  </a:lnTo>
                  <a:lnTo>
                    <a:pt x="85785" y="122899"/>
                  </a:lnTo>
                  <a:lnTo>
                    <a:pt x="85654" y="122872"/>
                  </a:lnTo>
                  <a:lnTo>
                    <a:pt x="85523" y="122899"/>
                  </a:lnTo>
                  <a:lnTo>
                    <a:pt x="85418" y="122951"/>
                  </a:lnTo>
                  <a:lnTo>
                    <a:pt x="85339" y="123030"/>
                  </a:lnTo>
                  <a:lnTo>
                    <a:pt x="85286" y="123161"/>
                  </a:lnTo>
                  <a:lnTo>
                    <a:pt x="85181" y="123713"/>
                  </a:lnTo>
                  <a:lnTo>
                    <a:pt x="85024" y="124238"/>
                  </a:lnTo>
                  <a:lnTo>
                    <a:pt x="84840" y="124711"/>
                  </a:lnTo>
                  <a:lnTo>
                    <a:pt x="84603" y="125184"/>
                  </a:lnTo>
                  <a:lnTo>
                    <a:pt x="84341" y="125578"/>
                  </a:lnTo>
                  <a:lnTo>
                    <a:pt x="84026" y="125972"/>
                  </a:lnTo>
                  <a:lnTo>
                    <a:pt x="83710" y="126313"/>
                  </a:lnTo>
                  <a:lnTo>
                    <a:pt x="83343" y="126628"/>
                  </a:lnTo>
                  <a:lnTo>
                    <a:pt x="82922" y="126891"/>
                  </a:lnTo>
                  <a:lnTo>
                    <a:pt x="82502" y="127127"/>
                  </a:lnTo>
                  <a:lnTo>
                    <a:pt x="82056" y="127337"/>
                  </a:lnTo>
                  <a:lnTo>
                    <a:pt x="81583" y="127495"/>
                  </a:lnTo>
                  <a:lnTo>
                    <a:pt x="81084" y="127626"/>
                  </a:lnTo>
                  <a:lnTo>
                    <a:pt x="80585" y="127705"/>
                  </a:lnTo>
                  <a:lnTo>
                    <a:pt x="80033" y="127731"/>
                  </a:lnTo>
                  <a:lnTo>
                    <a:pt x="79482" y="127758"/>
                  </a:lnTo>
                  <a:lnTo>
                    <a:pt x="79061" y="127731"/>
                  </a:lnTo>
                  <a:lnTo>
                    <a:pt x="78641" y="127679"/>
                  </a:lnTo>
                  <a:lnTo>
                    <a:pt x="78221" y="127600"/>
                  </a:lnTo>
                  <a:lnTo>
                    <a:pt x="77801" y="127521"/>
                  </a:lnTo>
                  <a:lnTo>
                    <a:pt x="77354" y="127416"/>
                  </a:lnTo>
                  <a:lnTo>
                    <a:pt x="76934" y="127285"/>
                  </a:lnTo>
                  <a:lnTo>
                    <a:pt x="76540" y="127154"/>
                  </a:lnTo>
                  <a:lnTo>
                    <a:pt x="76120" y="127022"/>
                  </a:lnTo>
                  <a:lnTo>
                    <a:pt x="75752" y="126838"/>
                  </a:lnTo>
                  <a:lnTo>
                    <a:pt x="75410" y="126655"/>
                  </a:lnTo>
                  <a:lnTo>
                    <a:pt x="75121" y="126444"/>
                  </a:lnTo>
                  <a:lnTo>
                    <a:pt x="74832" y="126208"/>
                  </a:lnTo>
                  <a:lnTo>
                    <a:pt x="74596" y="125972"/>
                  </a:lnTo>
                  <a:lnTo>
                    <a:pt x="74360" y="125683"/>
                  </a:lnTo>
                  <a:lnTo>
                    <a:pt x="74176" y="125394"/>
                  </a:lnTo>
                  <a:lnTo>
                    <a:pt x="73992" y="125105"/>
                  </a:lnTo>
                  <a:lnTo>
                    <a:pt x="73861" y="124790"/>
                  </a:lnTo>
                  <a:lnTo>
                    <a:pt x="73729" y="124448"/>
                  </a:lnTo>
                  <a:lnTo>
                    <a:pt x="73624" y="124107"/>
                  </a:lnTo>
                  <a:lnTo>
                    <a:pt x="73545" y="123765"/>
                  </a:lnTo>
                  <a:lnTo>
                    <a:pt x="73493" y="123398"/>
                  </a:lnTo>
                  <a:lnTo>
                    <a:pt x="73440" y="123030"/>
                  </a:lnTo>
                  <a:lnTo>
                    <a:pt x="73362" y="122294"/>
                  </a:lnTo>
                  <a:lnTo>
                    <a:pt x="73467" y="122032"/>
                  </a:lnTo>
                  <a:lnTo>
                    <a:pt x="73519" y="121769"/>
                  </a:lnTo>
                  <a:lnTo>
                    <a:pt x="73519" y="121638"/>
                  </a:lnTo>
                  <a:lnTo>
                    <a:pt x="73493" y="121533"/>
                  </a:lnTo>
                  <a:lnTo>
                    <a:pt x="73414" y="121428"/>
                  </a:lnTo>
                  <a:lnTo>
                    <a:pt x="73335" y="121375"/>
                  </a:lnTo>
                  <a:lnTo>
                    <a:pt x="73204" y="121349"/>
                  </a:lnTo>
                  <a:lnTo>
                    <a:pt x="73099" y="121375"/>
                  </a:lnTo>
                  <a:lnTo>
                    <a:pt x="72994" y="121428"/>
                  </a:lnTo>
                  <a:lnTo>
                    <a:pt x="72915" y="121506"/>
                  </a:lnTo>
                  <a:lnTo>
                    <a:pt x="72626" y="121927"/>
                  </a:lnTo>
                  <a:lnTo>
                    <a:pt x="72337" y="122321"/>
                  </a:lnTo>
                  <a:lnTo>
                    <a:pt x="72022" y="122688"/>
                  </a:lnTo>
                  <a:lnTo>
                    <a:pt x="71707" y="123004"/>
                  </a:lnTo>
                  <a:lnTo>
                    <a:pt x="71365" y="123293"/>
                  </a:lnTo>
                  <a:lnTo>
                    <a:pt x="71182" y="123424"/>
                  </a:lnTo>
                  <a:lnTo>
                    <a:pt x="70971" y="123529"/>
                  </a:lnTo>
                  <a:lnTo>
                    <a:pt x="70761" y="123634"/>
                  </a:lnTo>
                  <a:lnTo>
                    <a:pt x="70525" y="123713"/>
                  </a:lnTo>
                  <a:lnTo>
                    <a:pt x="70262" y="123792"/>
                  </a:lnTo>
                  <a:lnTo>
                    <a:pt x="70026" y="123844"/>
                  </a:lnTo>
                  <a:lnTo>
                    <a:pt x="69553" y="123897"/>
                  </a:lnTo>
                  <a:lnTo>
                    <a:pt x="69133" y="123897"/>
                  </a:lnTo>
                  <a:lnTo>
                    <a:pt x="68713" y="123818"/>
                  </a:lnTo>
                  <a:lnTo>
                    <a:pt x="68292" y="123713"/>
                  </a:lnTo>
                  <a:lnTo>
                    <a:pt x="67925" y="123555"/>
                  </a:lnTo>
                  <a:lnTo>
                    <a:pt x="67531" y="123371"/>
                  </a:lnTo>
                  <a:lnTo>
                    <a:pt x="67189" y="123135"/>
                  </a:lnTo>
                  <a:lnTo>
                    <a:pt x="66848" y="122872"/>
                  </a:lnTo>
                  <a:lnTo>
                    <a:pt x="66874" y="122662"/>
                  </a:lnTo>
                  <a:lnTo>
                    <a:pt x="66900" y="122478"/>
                  </a:lnTo>
                  <a:lnTo>
                    <a:pt x="66900" y="122373"/>
                  </a:lnTo>
                  <a:lnTo>
                    <a:pt x="66874" y="122321"/>
                  </a:lnTo>
                  <a:lnTo>
                    <a:pt x="66848" y="122242"/>
                  </a:lnTo>
                  <a:lnTo>
                    <a:pt x="66795" y="122189"/>
                  </a:lnTo>
                  <a:lnTo>
                    <a:pt x="66690" y="122111"/>
                  </a:lnTo>
                  <a:lnTo>
                    <a:pt x="66532" y="122058"/>
                  </a:lnTo>
                  <a:lnTo>
                    <a:pt x="66375" y="122058"/>
                  </a:lnTo>
                  <a:lnTo>
                    <a:pt x="66244" y="122111"/>
                  </a:lnTo>
                  <a:lnTo>
                    <a:pt x="66191" y="122137"/>
                  </a:lnTo>
                  <a:lnTo>
                    <a:pt x="66138" y="122216"/>
                  </a:lnTo>
                  <a:lnTo>
                    <a:pt x="66112" y="122268"/>
                  </a:lnTo>
                  <a:lnTo>
                    <a:pt x="66086" y="122347"/>
                  </a:lnTo>
                  <a:lnTo>
                    <a:pt x="66007" y="122820"/>
                  </a:lnTo>
                  <a:lnTo>
                    <a:pt x="65902" y="123266"/>
                  </a:lnTo>
                  <a:lnTo>
                    <a:pt x="65744" y="123713"/>
                  </a:lnTo>
                  <a:lnTo>
                    <a:pt x="65587" y="124133"/>
                  </a:lnTo>
                  <a:lnTo>
                    <a:pt x="65403" y="124553"/>
                  </a:lnTo>
                  <a:lnTo>
                    <a:pt x="65193" y="124921"/>
                  </a:lnTo>
                  <a:lnTo>
                    <a:pt x="64930" y="125289"/>
                  </a:lnTo>
                  <a:lnTo>
                    <a:pt x="64668" y="125656"/>
                  </a:lnTo>
                  <a:lnTo>
                    <a:pt x="64379" y="125972"/>
                  </a:lnTo>
                  <a:lnTo>
                    <a:pt x="64037" y="126261"/>
                  </a:lnTo>
                  <a:lnTo>
                    <a:pt x="63696" y="126523"/>
                  </a:lnTo>
                  <a:lnTo>
                    <a:pt x="63328" y="126786"/>
                  </a:lnTo>
                  <a:lnTo>
                    <a:pt x="62908" y="126996"/>
                  </a:lnTo>
                  <a:lnTo>
                    <a:pt x="62488" y="127154"/>
                  </a:lnTo>
                  <a:lnTo>
                    <a:pt x="62041" y="127311"/>
                  </a:lnTo>
                  <a:lnTo>
                    <a:pt x="61568" y="127416"/>
                  </a:lnTo>
                  <a:lnTo>
                    <a:pt x="61253" y="127443"/>
                  </a:lnTo>
                  <a:lnTo>
                    <a:pt x="60938" y="127495"/>
                  </a:lnTo>
                  <a:lnTo>
                    <a:pt x="60334" y="127495"/>
                  </a:lnTo>
                  <a:lnTo>
                    <a:pt x="60045" y="127469"/>
                  </a:lnTo>
                  <a:lnTo>
                    <a:pt x="59756" y="127443"/>
                  </a:lnTo>
                  <a:lnTo>
                    <a:pt x="59467" y="127390"/>
                  </a:lnTo>
                  <a:lnTo>
                    <a:pt x="59178" y="127311"/>
                  </a:lnTo>
                  <a:lnTo>
                    <a:pt x="58889" y="127232"/>
                  </a:lnTo>
                  <a:lnTo>
                    <a:pt x="58626" y="127154"/>
                  </a:lnTo>
                  <a:lnTo>
                    <a:pt x="58364" y="127049"/>
                  </a:lnTo>
                  <a:lnTo>
                    <a:pt x="58101" y="126917"/>
                  </a:lnTo>
                  <a:lnTo>
                    <a:pt x="57865" y="126786"/>
                  </a:lnTo>
                  <a:lnTo>
                    <a:pt x="57628" y="126628"/>
                  </a:lnTo>
                  <a:lnTo>
                    <a:pt x="57418" y="126471"/>
                  </a:lnTo>
                  <a:lnTo>
                    <a:pt x="57208" y="126287"/>
                  </a:lnTo>
                  <a:lnTo>
                    <a:pt x="56998" y="126103"/>
                  </a:lnTo>
                  <a:lnTo>
                    <a:pt x="56814" y="125919"/>
                  </a:lnTo>
                  <a:lnTo>
                    <a:pt x="56630" y="125709"/>
                  </a:lnTo>
                  <a:lnTo>
                    <a:pt x="56473" y="125473"/>
                  </a:lnTo>
                  <a:lnTo>
                    <a:pt x="56341" y="125262"/>
                  </a:lnTo>
                  <a:lnTo>
                    <a:pt x="56210" y="125000"/>
                  </a:lnTo>
                  <a:lnTo>
                    <a:pt x="56079" y="124763"/>
                  </a:lnTo>
                  <a:lnTo>
                    <a:pt x="55974" y="124501"/>
                  </a:lnTo>
                  <a:lnTo>
                    <a:pt x="55895" y="124238"/>
                  </a:lnTo>
                  <a:lnTo>
                    <a:pt x="55842" y="123949"/>
                  </a:lnTo>
                  <a:lnTo>
                    <a:pt x="55790" y="123660"/>
                  </a:lnTo>
                  <a:lnTo>
                    <a:pt x="55763" y="123371"/>
                  </a:lnTo>
                  <a:lnTo>
                    <a:pt x="55763" y="123056"/>
                  </a:lnTo>
                  <a:lnTo>
                    <a:pt x="55763" y="122741"/>
                  </a:lnTo>
                  <a:lnTo>
                    <a:pt x="55816" y="122426"/>
                  </a:lnTo>
                  <a:lnTo>
                    <a:pt x="55869" y="122084"/>
                  </a:lnTo>
                  <a:lnTo>
                    <a:pt x="55974" y="121927"/>
                  </a:lnTo>
                  <a:lnTo>
                    <a:pt x="56000" y="121822"/>
                  </a:lnTo>
                  <a:lnTo>
                    <a:pt x="56000" y="121717"/>
                  </a:lnTo>
                  <a:lnTo>
                    <a:pt x="55947" y="121612"/>
                  </a:lnTo>
                  <a:lnTo>
                    <a:pt x="55895" y="121533"/>
                  </a:lnTo>
                  <a:lnTo>
                    <a:pt x="55816" y="121506"/>
                  </a:lnTo>
                  <a:lnTo>
                    <a:pt x="55711" y="121480"/>
                  </a:lnTo>
                  <a:lnTo>
                    <a:pt x="55606" y="121506"/>
                  </a:lnTo>
                  <a:lnTo>
                    <a:pt x="55527" y="121559"/>
                  </a:lnTo>
                  <a:lnTo>
                    <a:pt x="55159" y="121874"/>
                  </a:lnTo>
                  <a:lnTo>
                    <a:pt x="54765" y="122137"/>
                  </a:lnTo>
                  <a:lnTo>
                    <a:pt x="54555" y="122268"/>
                  </a:lnTo>
                  <a:lnTo>
                    <a:pt x="54345" y="122347"/>
                  </a:lnTo>
                  <a:lnTo>
                    <a:pt x="54109" y="122452"/>
                  </a:lnTo>
                  <a:lnTo>
                    <a:pt x="53899" y="122505"/>
                  </a:lnTo>
                  <a:lnTo>
                    <a:pt x="53662" y="122531"/>
                  </a:lnTo>
                  <a:lnTo>
                    <a:pt x="53426" y="122557"/>
                  </a:lnTo>
                  <a:lnTo>
                    <a:pt x="53216" y="122557"/>
                  </a:lnTo>
                  <a:lnTo>
                    <a:pt x="52979" y="122505"/>
                  </a:lnTo>
                  <a:lnTo>
                    <a:pt x="52769" y="122452"/>
                  </a:lnTo>
                  <a:lnTo>
                    <a:pt x="52533" y="122347"/>
                  </a:lnTo>
                  <a:lnTo>
                    <a:pt x="52323" y="122216"/>
                  </a:lnTo>
                  <a:lnTo>
                    <a:pt x="52112" y="122058"/>
                  </a:lnTo>
                  <a:lnTo>
                    <a:pt x="51955" y="121874"/>
                  </a:lnTo>
                  <a:lnTo>
                    <a:pt x="51797" y="121690"/>
                  </a:lnTo>
                  <a:lnTo>
                    <a:pt x="51666" y="121506"/>
                  </a:lnTo>
                  <a:lnTo>
                    <a:pt x="51587" y="121296"/>
                  </a:lnTo>
                  <a:lnTo>
                    <a:pt x="51508" y="121086"/>
                  </a:lnTo>
                  <a:lnTo>
                    <a:pt x="51456" y="120876"/>
                  </a:lnTo>
                  <a:lnTo>
                    <a:pt x="51403" y="120666"/>
                  </a:lnTo>
                  <a:lnTo>
                    <a:pt x="51403" y="120430"/>
                  </a:lnTo>
                  <a:lnTo>
                    <a:pt x="51403" y="120219"/>
                  </a:lnTo>
                  <a:lnTo>
                    <a:pt x="51430" y="120009"/>
                  </a:lnTo>
                  <a:lnTo>
                    <a:pt x="51482" y="119773"/>
                  </a:lnTo>
                  <a:lnTo>
                    <a:pt x="51561" y="119563"/>
                  </a:lnTo>
                  <a:lnTo>
                    <a:pt x="51640" y="119353"/>
                  </a:lnTo>
                  <a:lnTo>
                    <a:pt x="51718" y="119142"/>
                  </a:lnTo>
                  <a:lnTo>
                    <a:pt x="51850" y="118932"/>
                  </a:lnTo>
                  <a:lnTo>
                    <a:pt x="51955" y="118749"/>
                  </a:lnTo>
                  <a:lnTo>
                    <a:pt x="52638" y="118906"/>
                  </a:lnTo>
                  <a:lnTo>
                    <a:pt x="53294" y="118985"/>
                  </a:lnTo>
                  <a:lnTo>
                    <a:pt x="53925" y="119037"/>
                  </a:lnTo>
                  <a:lnTo>
                    <a:pt x="54240" y="119011"/>
                  </a:lnTo>
                  <a:lnTo>
                    <a:pt x="54529" y="118985"/>
                  </a:lnTo>
                  <a:lnTo>
                    <a:pt x="55159" y="118880"/>
                  </a:lnTo>
                  <a:lnTo>
                    <a:pt x="55737" y="118722"/>
                  </a:lnTo>
                  <a:lnTo>
                    <a:pt x="56315" y="118512"/>
                  </a:lnTo>
                  <a:lnTo>
                    <a:pt x="56867" y="118276"/>
                  </a:lnTo>
                  <a:lnTo>
                    <a:pt x="57392" y="117961"/>
                  </a:lnTo>
                  <a:lnTo>
                    <a:pt x="57865" y="117619"/>
                  </a:lnTo>
                  <a:lnTo>
                    <a:pt x="58337" y="117225"/>
                  </a:lnTo>
                  <a:lnTo>
                    <a:pt x="58758" y="116805"/>
                  </a:lnTo>
                  <a:lnTo>
                    <a:pt x="59125" y="116358"/>
                  </a:lnTo>
                  <a:lnTo>
                    <a:pt x="59467" y="115859"/>
                  </a:lnTo>
                  <a:lnTo>
                    <a:pt x="59782" y="115360"/>
                  </a:lnTo>
                  <a:lnTo>
                    <a:pt x="60045" y="114809"/>
                  </a:lnTo>
                  <a:lnTo>
                    <a:pt x="60255" y="114257"/>
                  </a:lnTo>
                  <a:lnTo>
                    <a:pt x="60413" y="113679"/>
                  </a:lnTo>
                  <a:lnTo>
                    <a:pt x="60518" y="113075"/>
                  </a:lnTo>
                  <a:lnTo>
                    <a:pt x="60544" y="112471"/>
                  </a:lnTo>
                  <a:lnTo>
                    <a:pt x="60938" y="112707"/>
                  </a:lnTo>
                  <a:lnTo>
                    <a:pt x="61332" y="112891"/>
                  </a:lnTo>
                  <a:lnTo>
                    <a:pt x="61752" y="113049"/>
                  </a:lnTo>
                  <a:lnTo>
                    <a:pt x="62199" y="113154"/>
                  </a:lnTo>
                  <a:lnTo>
                    <a:pt x="62645" y="113233"/>
                  </a:lnTo>
                  <a:lnTo>
                    <a:pt x="63092" y="113259"/>
                  </a:lnTo>
                  <a:lnTo>
                    <a:pt x="63564" y="113259"/>
                  </a:lnTo>
                  <a:lnTo>
                    <a:pt x="64011" y="113206"/>
                  </a:lnTo>
                  <a:lnTo>
                    <a:pt x="64457" y="113128"/>
                  </a:lnTo>
                  <a:lnTo>
                    <a:pt x="64904" y="113023"/>
                  </a:lnTo>
                  <a:lnTo>
                    <a:pt x="65324" y="112865"/>
                  </a:lnTo>
                  <a:lnTo>
                    <a:pt x="65744" y="112681"/>
                  </a:lnTo>
                  <a:lnTo>
                    <a:pt x="66138" y="112471"/>
                  </a:lnTo>
                  <a:lnTo>
                    <a:pt x="66532" y="112235"/>
                  </a:lnTo>
                  <a:lnTo>
                    <a:pt x="66874" y="111946"/>
                  </a:lnTo>
                  <a:lnTo>
                    <a:pt x="67189" y="111657"/>
                  </a:lnTo>
                  <a:lnTo>
                    <a:pt x="67242" y="111578"/>
                  </a:lnTo>
                  <a:lnTo>
                    <a:pt x="67268" y="111525"/>
                  </a:lnTo>
                  <a:lnTo>
                    <a:pt x="67294" y="111394"/>
                  </a:lnTo>
                  <a:close/>
                  <a:moveTo>
                    <a:pt x="26188" y="124133"/>
                  </a:moveTo>
                  <a:lnTo>
                    <a:pt x="26083" y="124632"/>
                  </a:lnTo>
                  <a:lnTo>
                    <a:pt x="25925" y="125105"/>
                  </a:lnTo>
                  <a:lnTo>
                    <a:pt x="25742" y="125551"/>
                  </a:lnTo>
                  <a:lnTo>
                    <a:pt x="25505" y="125998"/>
                  </a:lnTo>
                  <a:lnTo>
                    <a:pt x="25216" y="126418"/>
                  </a:lnTo>
                  <a:lnTo>
                    <a:pt x="24901" y="126812"/>
                  </a:lnTo>
                  <a:lnTo>
                    <a:pt x="24533" y="127180"/>
                  </a:lnTo>
                  <a:lnTo>
                    <a:pt x="24166" y="127495"/>
                  </a:lnTo>
                  <a:lnTo>
                    <a:pt x="23745" y="127784"/>
                  </a:lnTo>
                  <a:lnTo>
                    <a:pt x="23299" y="127994"/>
                  </a:lnTo>
                  <a:lnTo>
                    <a:pt x="22852" y="128178"/>
                  </a:lnTo>
                  <a:lnTo>
                    <a:pt x="22379" y="128309"/>
                  </a:lnTo>
                  <a:lnTo>
                    <a:pt x="22117" y="128336"/>
                  </a:lnTo>
                  <a:lnTo>
                    <a:pt x="21880" y="128362"/>
                  </a:lnTo>
                  <a:lnTo>
                    <a:pt x="21618" y="128388"/>
                  </a:lnTo>
                  <a:lnTo>
                    <a:pt x="21381" y="128362"/>
                  </a:lnTo>
                  <a:lnTo>
                    <a:pt x="21119" y="128336"/>
                  </a:lnTo>
                  <a:lnTo>
                    <a:pt x="20856" y="128283"/>
                  </a:lnTo>
                  <a:lnTo>
                    <a:pt x="20593" y="128231"/>
                  </a:lnTo>
                  <a:lnTo>
                    <a:pt x="20357" y="128152"/>
                  </a:lnTo>
                  <a:lnTo>
                    <a:pt x="20016" y="127994"/>
                  </a:lnTo>
                  <a:lnTo>
                    <a:pt x="19700" y="127810"/>
                  </a:lnTo>
                  <a:lnTo>
                    <a:pt x="19779" y="127548"/>
                  </a:lnTo>
                  <a:lnTo>
                    <a:pt x="19884" y="127259"/>
                  </a:lnTo>
                  <a:lnTo>
                    <a:pt x="19989" y="126996"/>
                  </a:lnTo>
                  <a:lnTo>
                    <a:pt x="20094" y="126760"/>
                  </a:lnTo>
                  <a:lnTo>
                    <a:pt x="20357" y="126313"/>
                  </a:lnTo>
                  <a:lnTo>
                    <a:pt x="20672" y="125919"/>
                  </a:lnTo>
                  <a:lnTo>
                    <a:pt x="21014" y="125578"/>
                  </a:lnTo>
                  <a:lnTo>
                    <a:pt x="21381" y="125289"/>
                  </a:lnTo>
                  <a:lnTo>
                    <a:pt x="21775" y="125026"/>
                  </a:lnTo>
                  <a:lnTo>
                    <a:pt x="22196" y="124816"/>
                  </a:lnTo>
                  <a:lnTo>
                    <a:pt x="22668" y="124632"/>
                  </a:lnTo>
                  <a:lnTo>
                    <a:pt x="23115" y="124474"/>
                  </a:lnTo>
                  <a:lnTo>
                    <a:pt x="23614" y="124369"/>
                  </a:lnTo>
                  <a:lnTo>
                    <a:pt x="24113" y="124264"/>
                  </a:lnTo>
                  <a:lnTo>
                    <a:pt x="24638" y="124212"/>
                  </a:lnTo>
                  <a:lnTo>
                    <a:pt x="25137" y="124159"/>
                  </a:lnTo>
                  <a:lnTo>
                    <a:pt x="25663" y="124133"/>
                  </a:lnTo>
                  <a:close/>
                  <a:moveTo>
                    <a:pt x="68660" y="91537"/>
                  </a:moveTo>
                  <a:lnTo>
                    <a:pt x="68607" y="92115"/>
                  </a:lnTo>
                  <a:lnTo>
                    <a:pt x="68581" y="92666"/>
                  </a:lnTo>
                  <a:lnTo>
                    <a:pt x="68555" y="93192"/>
                  </a:lnTo>
                  <a:lnTo>
                    <a:pt x="68555" y="93743"/>
                  </a:lnTo>
                  <a:lnTo>
                    <a:pt x="68581" y="94269"/>
                  </a:lnTo>
                  <a:lnTo>
                    <a:pt x="68634" y="94768"/>
                  </a:lnTo>
                  <a:lnTo>
                    <a:pt x="68686" y="95293"/>
                  </a:lnTo>
                  <a:lnTo>
                    <a:pt x="68765" y="95792"/>
                  </a:lnTo>
                  <a:lnTo>
                    <a:pt x="68844" y="96265"/>
                  </a:lnTo>
                  <a:lnTo>
                    <a:pt x="68949" y="96764"/>
                  </a:lnTo>
                  <a:lnTo>
                    <a:pt x="69054" y="97210"/>
                  </a:lnTo>
                  <a:lnTo>
                    <a:pt x="69212" y="97683"/>
                  </a:lnTo>
                  <a:lnTo>
                    <a:pt x="69343" y="98130"/>
                  </a:lnTo>
                  <a:lnTo>
                    <a:pt x="69527" y="98576"/>
                  </a:lnTo>
                  <a:lnTo>
                    <a:pt x="69684" y="99023"/>
                  </a:lnTo>
                  <a:lnTo>
                    <a:pt x="69894" y="99443"/>
                  </a:lnTo>
                  <a:lnTo>
                    <a:pt x="70105" y="99863"/>
                  </a:lnTo>
                  <a:lnTo>
                    <a:pt x="70315" y="100284"/>
                  </a:lnTo>
                  <a:lnTo>
                    <a:pt x="70788" y="101072"/>
                  </a:lnTo>
                  <a:lnTo>
                    <a:pt x="71339" y="101833"/>
                  </a:lnTo>
                  <a:lnTo>
                    <a:pt x="71917" y="102569"/>
                  </a:lnTo>
                  <a:lnTo>
                    <a:pt x="72521" y="103252"/>
                  </a:lnTo>
                  <a:lnTo>
                    <a:pt x="73204" y="103934"/>
                  </a:lnTo>
                  <a:lnTo>
                    <a:pt x="73913" y="104565"/>
                  </a:lnTo>
                  <a:lnTo>
                    <a:pt x="74649" y="105169"/>
                  </a:lnTo>
                  <a:lnTo>
                    <a:pt x="75437" y="105747"/>
                  </a:lnTo>
                  <a:lnTo>
                    <a:pt x="76251" y="106298"/>
                  </a:lnTo>
                  <a:lnTo>
                    <a:pt x="77091" y="106824"/>
                  </a:lnTo>
                  <a:lnTo>
                    <a:pt x="77958" y="107323"/>
                  </a:lnTo>
                  <a:lnTo>
                    <a:pt x="78877" y="107769"/>
                  </a:lnTo>
                  <a:lnTo>
                    <a:pt x="79797" y="108216"/>
                  </a:lnTo>
                  <a:lnTo>
                    <a:pt x="80742" y="108636"/>
                  </a:lnTo>
                  <a:lnTo>
                    <a:pt x="81714" y="109004"/>
                  </a:lnTo>
                  <a:lnTo>
                    <a:pt x="82686" y="109372"/>
                  </a:lnTo>
                  <a:lnTo>
                    <a:pt x="83684" y="109713"/>
                  </a:lnTo>
                  <a:lnTo>
                    <a:pt x="84708" y="110028"/>
                  </a:lnTo>
                  <a:lnTo>
                    <a:pt x="85733" y="110317"/>
                  </a:lnTo>
                  <a:lnTo>
                    <a:pt x="86757" y="110580"/>
                  </a:lnTo>
                  <a:lnTo>
                    <a:pt x="87782" y="110816"/>
                  </a:lnTo>
                  <a:lnTo>
                    <a:pt x="88832" y="111026"/>
                  </a:lnTo>
                  <a:lnTo>
                    <a:pt x="89883" y="111236"/>
                  </a:lnTo>
                  <a:lnTo>
                    <a:pt x="91433" y="111499"/>
                  </a:lnTo>
                  <a:lnTo>
                    <a:pt x="92956" y="111709"/>
                  </a:lnTo>
                  <a:lnTo>
                    <a:pt x="94479" y="111867"/>
                  </a:lnTo>
                  <a:lnTo>
                    <a:pt x="95977" y="111998"/>
                  </a:lnTo>
                  <a:lnTo>
                    <a:pt x="97421" y="112077"/>
                  </a:lnTo>
                  <a:lnTo>
                    <a:pt x="98840" y="112129"/>
                  </a:lnTo>
                  <a:lnTo>
                    <a:pt x="100179" y="112129"/>
                  </a:lnTo>
                  <a:lnTo>
                    <a:pt x="101492" y="112103"/>
                  </a:lnTo>
                  <a:lnTo>
                    <a:pt x="102753" y="112051"/>
                  </a:lnTo>
                  <a:lnTo>
                    <a:pt x="102701" y="112313"/>
                  </a:lnTo>
                  <a:lnTo>
                    <a:pt x="102648" y="112576"/>
                  </a:lnTo>
                  <a:lnTo>
                    <a:pt x="102648" y="112812"/>
                  </a:lnTo>
                  <a:lnTo>
                    <a:pt x="102674" y="113049"/>
                  </a:lnTo>
                  <a:lnTo>
                    <a:pt x="102727" y="113285"/>
                  </a:lnTo>
                  <a:lnTo>
                    <a:pt x="102806" y="113522"/>
                  </a:lnTo>
                  <a:lnTo>
                    <a:pt x="102911" y="113732"/>
                  </a:lnTo>
                  <a:lnTo>
                    <a:pt x="103016" y="113968"/>
                  </a:lnTo>
                  <a:lnTo>
                    <a:pt x="103173" y="114178"/>
                  </a:lnTo>
                  <a:lnTo>
                    <a:pt x="103331" y="114388"/>
                  </a:lnTo>
                  <a:lnTo>
                    <a:pt x="103515" y="114572"/>
                  </a:lnTo>
                  <a:lnTo>
                    <a:pt x="103699" y="114782"/>
                  </a:lnTo>
                  <a:lnTo>
                    <a:pt x="104145" y="115124"/>
                  </a:lnTo>
                  <a:lnTo>
                    <a:pt x="104618" y="115465"/>
                  </a:lnTo>
                  <a:lnTo>
                    <a:pt x="105143" y="115754"/>
                  </a:lnTo>
                  <a:lnTo>
                    <a:pt x="105669" y="115991"/>
                  </a:lnTo>
                  <a:lnTo>
                    <a:pt x="106220" y="116201"/>
                  </a:lnTo>
                  <a:lnTo>
                    <a:pt x="106772" y="116385"/>
                  </a:lnTo>
                  <a:lnTo>
                    <a:pt x="107323" y="116490"/>
                  </a:lnTo>
                  <a:lnTo>
                    <a:pt x="107849" y="116568"/>
                  </a:lnTo>
                  <a:lnTo>
                    <a:pt x="108322" y="116595"/>
                  </a:lnTo>
                  <a:lnTo>
                    <a:pt x="108768" y="116568"/>
                  </a:lnTo>
                  <a:lnTo>
                    <a:pt x="109241" y="116463"/>
                  </a:lnTo>
                  <a:lnTo>
                    <a:pt x="109714" y="116306"/>
                  </a:lnTo>
                  <a:lnTo>
                    <a:pt x="110134" y="116096"/>
                  </a:lnTo>
                  <a:lnTo>
                    <a:pt x="110554" y="115859"/>
                  </a:lnTo>
                  <a:lnTo>
                    <a:pt x="110922" y="115570"/>
                  </a:lnTo>
                  <a:lnTo>
                    <a:pt x="111263" y="115229"/>
                  </a:lnTo>
                  <a:lnTo>
                    <a:pt x="111552" y="114887"/>
                  </a:lnTo>
                  <a:lnTo>
                    <a:pt x="111815" y="114493"/>
                  </a:lnTo>
                  <a:lnTo>
                    <a:pt x="112051" y="114073"/>
                  </a:lnTo>
                  <a:lnTo>
                    <a:pt x="112209" y="113653"/>
                  </a:lnTo>
                  <a:lnTo>
                    <a:pt x="112340" y="113206"/>
                  </a:lnTo>
                  <a:lnTo>
                    <a:pt x="112393" y="112734"/>
                  </a:lnTo>
                  <a:lnTo>
                    <a:pt x="112419" y="112287"/>
                  </a:lnTo>
                  <a:lnTo>
                    <a:pt x="112366" y="111814"/>
                  </a:lnTo>
                  <a:lnTo>
                    <a:pt x="112314" y="111578"/>
                  </a:lnTo>
                  <a:lnTo>
                    <a:pt x="112261" y="111341"/>
                  </a:lnTo>
                  <a:lnTo>
                    <a:pt x="112183" y="111105"/>
                  </a:lnTo>
                  <a:lnTo>
                    <a:pt x="112078" y="110869"/>
                  </a:lnTo>
                  <a:lnTo>
                    <a:pt x="113942" y="110475"/>
                  </a:lnTo>
                  <a:lnTo>
                    <a:pt x="115781" y="110028"/>
                  </a:lnTo>
                  <a:lnTo>
                    <a:pt x="116727" y="109792"/>
                  </a:lnTo>
                  <a:lnTo>
                    <a:pt x="117646" y="109503"/>
                  </a:lnTo>
                  <a:lnTo>
                    <a:pt x="118565" y="109240"/>
                  </a:lnTo>
                  <a:lnTo>
                    <a:pt x="119458" y="108925"/>
                  </a:lnTo>
                  <a:lnTo>
                    <a:pt x="120378" y="108610"/>
                  </a:lnTo>
                  <a:lnTo>
                    <a:pt x="121271" y="108268"/>
                  </a:lnTo>
                  <a:lnTo>
                    <a:pt x="122137" y="107901"/>
                  </a:lnTo>
                  <a:lnTo>
                    <a:pt x="123004" y="107533"/>
                  </a:lnTo>
                  <a:lnTo>
                    <a:pt x="123871" y="107139"/>
                  </a:lnTo>
                  <a:lnTo>
                    <a:pt x="124685" y="106745"/>
                  </a:lnTo>
                  <a:lnTo>
                    <a:pt x="125499" y="106298"/>
                  </a:lnTo>
                  <a:lnTo>
                    <a:pt x="126314" y="105852"/>
                  </a:lnTo>
                  <a:lnTo>
                    <a:pt x="126130" y="106220"/>
                  </a:lnTo>
                  <a:lnTo>
                    <a:pt x="125998" y="106614"/>
                  </a:lnTo>
                  <a:lnTo>
                    <a:pt x="125893" y="107034"/>
                  </a:lnTo>
                  <a:lnTo>
                    <a:pt x="125815" y="107428"/>
                  </a:lnTo>
                  <a:lnTo>
                    <a:pt x="125788" y="107848"/>
                  </a:lnTo>
                  <a:lnTo>
                    <a:pt x="125815" y="108268"/>
                  </a:lnTo>
                  <a:lnTo>
                    <a:pt x="125867" y="108662"/>
                  </a:lnTo>
                  <a:lnTo>
                    <a:pt x="125946" y="109056"/>
                  </a:lnTo>
                  <a:lnTo>
                    <a:pt x="126051" y="109450"/>
                  </a:lnTo>
                  <a:lnTo>
                    <a:pt x="126209" y="109844"/>
                  </a:lnTo>
                  <a:lnTo>
                    <a:pt x="126392" y="110212"/>
                  </a:lnTo>
                  <a:lnTo>
                    <a:pt x="126603" y="110580"/>
                  </a:lnTo>
                  <a:lnTo>
                    <a:pt x="126839" y="110895"/>
                  </a:lnTo>
                  <a:lnTo>
                    <a:pt x="127102" y="111210"/>
                  </a:lnTo>
                  <a:lnTo>
                    <a:pt x="127417" y="111499"/>
                  </a:lnTo>
                  <a:lnTo>
                    <a:pt x="127732" y="111762"/>
                  </a:lnTo>
                  <a:lnTo>
                    <a:pt x="126340" y="112156"/>
                  </a:lnTo>
                  <a:lnTo>
                    <a:pt x="124948" y="112602"/>
                  </a:lnTo>
                  <a:lnTo>
                    <a:pt x="123582" y="113101"/>
                  </a:lnTo>
                  <a:lnTo>
                    <a:pt x="122242" y="113653"/>
                  </a:lnTo>
                  <a:lnTo>
                    <a:pt x="120929" y="114257"/>
                  </a:lnTo>
                  <a:lnTo>
                    <a:pt x="119642" y="114887"/>
                  </a:lnTo>
                  <a:lnTo>
                    <a:pt x="118381" y="115570"/>
                  </a:lnTo>
                  <a:lnTo>
                    <a:pt x="117121" y="116280"/>
                  </a:lnTo>
                  <a:lnTo>
                    <a:pt x="115886" y="117041"/>
                  </a:lnTo>
                  <a:lnTo>
                    <a:pt x="114678" y="117829"/>
                  </a:lnTo>
                  <a:lnTo>
                    <a:pt x="113496" y="118670"/>
                  </a:lnTo>
                  <a:lnTo>
                    <a:pt x="112314" y="119510"/>
                  </a:lnTo>
                  <a:lnTo>
                    <a:pt x="111184" y="120403"/>
                  </a:lnTo>
                  <a:lnTo>
                    <a:pt x="110029" y="121323"/>
                  </a:lnTo>
                  <a:lnTo>
                    <a:pt x="108926" y="122242"/>
                  </a:lnTo>
                  <a:lnTo>
                    <a:pt x="107822" y="123214"/>
                  </a:lnTo>
                  <a:lnTo>
                    <a:pt x="106588" y="124343"/>
                  </a:lnTo>
                  <a:lnTo>
                    <a:pt x="105380" y="125473"/>
                  </a:lnTo>
                  <a:lnTo>
                    <a:pt x="104198" y="126628"/>
                  </a:lnTo>
                  <a:lnTo>
                    <a:pt x="103042" y="127810"/>
                  </a:lnTo>
                  <a:lnTo>
                    <a:pt x="102543" y="128336"/>
                  </a:lnTo>
                  <a:lnTo>
                    <a:pt x="102070" y="128887"/>
                  </a:lnTo>
                  <a:lnTo>
                    <a:pt x="101624" y="129412"/>
                  </a:lnTo>
                  <a:lnTo>
                    <a:pt x="101387" y="129649"/>
                  </a:lnTo>
                  <a:lnTo>
                    <a:pt x="101151" y="129859"/>
                  </a:lnTo>
                  <a:lnTo>
                    <a:pt x="100915" y="130043"/>
                  </a:lnTo>
                  <a:lnTo>
                    <a:pt x="100678" y="130200"/>
                  </a:lnTo>
                  <a:lnTo>
                    <a:pt x="100442" y="130306"/>
                  </a:lnTo>
                  <a:lnTo>
                    <a:pt x="100179" y="130384"/>
                  </a:lnTo>
                  <a:lnTo>
                    <a:pt x="99916" y="130384"/>
                  </a:lnTo>
                  <a:lnTo>
                    <a:pt x="99627" y="130332"/>
                  </a:lnTo>
                  <a:lnTo>
                    <a:pt x="99312" y="130227"/>
                  </a:lnTo>
                  <a:lnTo>
                    <a:pt x="99023" y="130043"/>
                  </a:lnTo>
                  <a:lnTo>
                    <a:pt x="98787" y="129859"/>
                  </a:lnTo>
                  <a:lnTo>
                    <a:pt x="98551" y="129649"/>
                  </a:lnTo>
                  <a:lnTo>
                    <a:pt x="98314" y="129412"/>
                  </a:lnTo>
                  <a:lnTo>
                    <a:pt x="98078" y="129176"/>
                  </a:lnTo>
                  <a:lnTo>
                    <a:pt x="97631" y="128598"/>
                  </a:lnTo>
                  <a:lnTo>
                    <a:pt x="97185" y="127968"/>
                  </a:lnTo>
                  <a:lnTo>
                    <a:pt x="96344" y="126707"/>
                  </a:lnTo>
                  <a:lnTo>
                    <a:pt x="95950" y="126129"/>
                  </a:lnTo>
                  <a:lnTo>
                    <a:pt x="95556" y="125656"/>
                  </a:lnTo>
                  <a:lnTo>
                    <a:pt x="94453" y="124422"/>
                  </a:lnTo>
                  <a:lnTo>
                    <a:pt x="93324" y="123214"/>
                  </a:lnTo>
                  <a:lnTo>
                    <a:pt x="92142" y="122058"/>
                  </a:lnTo>
                  <a:lnTo>
                    <a:pt x="90933" y="120929"/>
                  </a:lnTo>
                  <a:lnTo>
                    <a:pt x="91433" y="120613"/>
                  </a:lnTo>
                  <a:lnTo>
                    <a:pt x="91905" y="120246"/>
                  </a:lnTo>
                  <a:lnTo>
                    <a:pt x="92326" y="119878"/>
                  </a:lnTo>
                  <a:lnTo>
                    <a:pt x="92693" y="119484"/>
                  </a:lnTo>
                  <a:lnTo>
                    <a:pt x="93035" y="119064"/>
                  </a:lnTo>
                  <a:lnTo>
                    <a:pt x="93297" y="118617"/>
                  </a:lnTo>
                  <a:lnTo>
                    <a:pt x="93508" y="118171"/>
                  </a:lnTo>
                  <a:lnTo>
                    <a:pt x="93586" y="117961"/>
                  </a:lnTo>
                  <a:lnTo>
                    <a:pt x="93665" y="117724"/>
                  </a:lnTo>
                  <a:lnTo>
                    <a:pt x="93718" y="117488"/>
                  </a:lnTo>
                  <a:lnTo>
                    <a:pt x="93744" y="117251"/>
                  </a:lnTo>
                  <a:lnTo>
                    <a:pt x="93744" y="117041"/>
                  </a:lnTo>
                  <a:lnTo>
                    <a:pt x="93744" y="116805"/>
                  </a:lnTo>
                  <a:lnTo>
                    <a:pt x="93691" y="116568"/>
                  </a:lnTo>
                  <a:lnTo>
                    <a:pt x="93639" y="116332"/>
                  </a:lnTo>
                  <a:lnTo>
                    <a:pt x="93586" y="116096"/>
                  </a:lnTo>
                  <a:lnTo>
                    <a:pt x="93481" y="115859"/>
                  </a:lnTo>
                  <a:lnTo>
                    <a:pt x="93376" y="115623"/>
                  </a:lnTo>
                  <a:lnTo>
                    <a:pt x="93219" y="115386"/>
                  </a:lnTo>
                  <a:lnTo>
                    <a:pt x="93061" y="115176"/>
                  </a:lnTo>
                  <a:lnTo>
                    <a:pt x="92877" y="114940"/>
                  </a:lnTo>
                  <a:lnTo>
                    <a:pt x="92667" y="114704"/>
                  </a:lnTo>
                  <a:lnTo>
                    <a:pt x="92431" y="114493"/>
                  </a:lnTo>
                  <a:lnTo>
                    <a:pt x="92142" y="114283"/>
                  </a:lnTo>
                  <a:lnTo>
                    <a:pt x="91853" y="114047"/>
                  </a:lnTo>
                  <a:lnTo>
                    <a:pt x="91301" y="113705"/>
                  </a:lnTo>
                  <a:lnTo>
                    <a:pt x="90723" y="113417"/>
                  </a:lnTo>
                  <a:lnTo>
                    <a:pt x="90119" y="113180"/>
                  </a:lnTo>
                  <a:lnTo>
                    <a:pt x="89541" y="113023"/>
                  </a:lnTo>
                  <a:lnTo>
                    <a:pt x="89069" y="112917"/>
                  </a:lnTo>
                  <a:lnTo>
                    <a:pt x="88622" y="112865"/>
                  </a:lnTo>
                  <a:lnTo>
                    <a:pt x="87703" y="112865"/>
                  </a:lnTo>
                  <a:lnTo>
                    <a:pt x="87256" y="112917"/>
                  </a:lnTo>
                  <a:lnTo>
                    <a:pt x="86783" y="112970"/>
                  </a:lnTo>
                  <a:lnTo>
                    <a:pt x="86337" y="113075"/>
                  </a:lnTo>
                  <a:lnTo>
                    <a:pt x="85917" y="113233"/>
                  </a:lnTo>
                  <a:lnTo>
                    <a:pt x="85470" y="113390"/>
                  </a:lnTo>
                  <a:lnTo>
                    <a:pt x="85050" y="113574"/>
                  </a:lnTo>
                  <a:lnTo>
                    <a:pt x="84656" y="113811"/>
                  </a:lnTo>
                  <a:lnTo>
                    <a:pt x="84236" y="114047"/>
                  </a:lnTo>
                  <a:lnTo>
                    <a:pt x="83868" y="114336"/>
                  </a:lnTo>
                  <a:lnTo>
                    <a:pt x="83500" y="114625"/>
                  </a:lnTo>
                  <a:lnTo>
                    <a:pt x="83159" y="114966"/>
                  </a:lnTo>
                  <a:lnTo>
                    <a:pt x="82817" y="115334"/>
                  </a:lnTo>
                  <a:lnTo>
                    <a:pt x="82633" y="115176"/>
                  </a:lnTo>
                  <a:lnTo>
                    <a:pt x="82555" y="114992"/>
                  </a:lnTo>
                  <a:lnTo>
                    <a:pt x="82476" y="114887"/>
                  </a:lnTo>
                  <a:lnTo>
                    <a:pt x="82371" y="114835"/>
                  </a:lnTo>
                  <a:lnTo>
                    <a:pt x="82266" y="114809"/>
                  </a:lnTo>
                  <a:lnTo>
                    <a:pt x="82161" y="114835"/>
                  </a:lnTo>
                  <a:lnTo>
                    <a:pt x="80322" y="113495"/>
                  </a:lnTo>
                  <a:lnTo>
                    <a:pt x="79376" y="112812"/>
                  </a:lnTo>
                  <a:lnTo>
                    <a:pt x="78405" y="112156"/>
                  </a:lnTo>
                  <a:lnTo>
                    <a:pt x="77407" y="111499"/>
                  </a:lnTo>
                  <a:lnTo>
                    <a:pt x="76382" y="110842"/>
                  </a:lnTo>
                  <a:lnTo>
                    <a:pt x="75358" y="110212"/>
                  </a:lnTo>
                  <a:lnTo>
                    <a:pt x="74333" y="109608"/>
                  </a:lnTo>
                  <a:lnTo>
                    <a:pt x="73257" y="109030"/>
                  </a:lnTo>
                  <a:lnTo>
                    <a:pt x="72206" y="108505"/>
                  </a:lnTo>
                  <a:lnTo>
                    <a:pt x="71129" y="107979"/>
                  </a:lnTo>
                  <a:lnTo>
                    <a:pt x="70052" y="107533"/>
                  </a:lnTo>
                  <a:lnTo>
                    <a:pt x="68949" y="107113"/>
                  </a:lnTo>
                  <a:lnTo>
                    <a:pt x="67872" y="106745"/>
                  </a:lnTo>
                  <a:lnTo>
                    <a:pt x="66769" y="106430"/>
                  </a:lnTo>
                  <a:lnTo>
                    <a:pt x="65692" y="106167"/>
                  </a:lnTo>
                  <a:lnTo>
                    <a:pt x="65928" y="105721"/>
                  </a:lnTo>
                  <a:lnTo>
                    <a:pt x="66138" y="105274"/>
                  </a:lnTo>
                  <a:lnTo>
                    <a:pt x="66296" y="104854"/>
                  </a:lnTo>
                  <a:lnTo>
                    <a:pt x="66401" y="104434"/>
                  </a:lnTo>
                  <a:lnTo>
                    <a:pt x="66480" y="104040"/>
                  </a:lnTo>
                  <a:lnTo>
                    <a:pt x="66506" y="103619"/>
                  </a:lnTo>
                  <a:lnTo>
                    <a:pt x="66506" y="103252"/>
                  </a:lnTo>
                  <a:lnTo>
                    <a:pt x="66454" y="102858"/>
                  </a:lnTo>
                  <a:lnTo>
                    <a:pt x="66375" y="102490"/>
                  </a:lnTo>
                  <a:lnTo>
                    <a:pt x="66270" y="102148"/>
                  </a:lnTo>
                  <a:lnTo>
                    <a:pt x="66138" y="101807"/>
                  </a:lnTo>
                  <a:lnTo>
                    <a:pt x="65955" y="101492"/>
                  </a:lnTo>
                  <a:lnTo>
                    <a:pt x="65771" y="101177"/>
                  </a:lnTo>
                  <a:lnTo>
                    <a:pt x="65534" y="100861"/>
                  </a:lnTo>
                  <a:lnTo>
                    <a:pt x="65272" y="100572"/>
                  </a:lnTo>
                  <a:lnTo>
                    <a:pt x="65009" y="100310"/>
                  </a:lnTo>
                  <a:lnTo>
                    <a:pt x="64694" y="100047"/>
                  </a:lnTo>
                  <a:lnTo>
                    <a:pt x="64379" y="99811"/>
                  </a:lnTo>
                  <a:lnTo>
                    <a:pt x="64037" y="99574"/>
                  </a:lnTo>
                  <a:lnTo>
                    <a:pt x="63669" y="99364"/>
                  </a:lnTo>
                  <a:lnTo>
                    <a:pt x="63302" y="99154"/>
                  </a:lnTo>
                  <a:lnTo>
                    <a:pt x="62908" y="98970"/>
                  </a:lnTo>
                  <a:lnTo>
                    <a:pt x="62488" y="98813"/>
                  </a:lnTo>
                  <a:lnTo>
                    <a:pt x="62067" y="98655"/>
                  </a:lnTo>
                  <a:lnTo>
                    <a:pt x="61647" y="98524"/>
                  </a:lnTo>
                  <a:lnTo>
                    <a:pt x="61200" y="98419"/>
                  </a:lnTo>
                  <a:lnTo>
                    <a:pt x="60754" y="98314"/>
                  </a:lnTo>
                  <a:lnTo>
                    <a:pt x="60307" y="98235"/>
                  </a:lnTo>
                  <a:lnTo>
                    <a:pt x="59835" y="98182"/>
                  </a:lnTo>
                  <a:lnTo>
                    <a:pt x="59388" y="98156"/>
                  </a:lnTo>
                  <a:lnTo>
                    <a:pt x="58915" y="98130"/>
                  </a:lnTo>
                  <a:lnTo>
                    <a:pt x="58443" y="98130"/>
                  </a:lnTo>
                  <a:lnTo>
                    <a:pt x="59178" y="97893"/>
                  </a:lnTo>
                  <a:lnTo>
                    <a:pt x="59887" y="97657"/>
                  </a:lnTo>
                  <a:lnTo>
                    <a:pt x="60596" y="97368"/>
                  </a:lnTo>
                  <a:lnTo>
                    <a:pt x="61306" y="97079"/>
                  </a:lnTo>
                  <a:lnTo>
                    <a:pt x="61988" y="96764"/>
                  </a:lnTo>
                  <a:lnTo>
                    <a:pt x="62671" y="96422"/>
                  </a:lnTo>
                  <a:lnTo>
                    <a:pt x="63354" y="96055"/>
                  </a:lnTo>
                  <a:lnTo>
                    <a:pt x="63985" y="95661"/>
                  </a:lnTo>
                  <a:lnTo>
                    <a:pt x="64641" y="95240"/>
                  </a:lnTo>
                  <a:lnTo>
                    <a:pt x="65245" y="94794"/>
                  </a:lnTo>
                  <a:lnTo>
                    <a:pt x="65876" y="94321"/>
                  </a:lnTo>
                  <a:lnTo>
                    <a:pt x="66454" y="93822"/>
                  </a:lnTo>
                  <a:lnTo>
                    <a:pt x="67032" y="93297"/>
                  </a:lnTo>
                  <a:lnTo>
                    <a:pt x="67583" y="92745"/>
                  </a:lnTo>
                  <a:lnTo>
                    <a:pt x="68135" y="92141"/>
                  </a:lnTo>
                  <a:lnTo>
                    <a:pt x="68660" y="91537"/>
                  </a:lnTo>
                  <a:close/>
                  <a:moveTo>
                    <a:pt x="90487" y="121506"/>
                  </a:moveTo>
                  <a:lnTo>
                    <a:pt x="91669" y="122767"/>
                  </a:lnTo>
                  <a:lnTo>
                    <a:pt x="92825" y="124054"/>
                  </a:lnTo>
                  <a:lnTo>
                    <a:pt x="93954" y="125341"/>
                  </a:lnTo>
                  <a:lnTo>
                    <a:pt x="95057" y="126655"/>
                  </a:lnTo>
                  <a:lnTo>
                    <a:pt x="96160" y="127994"/>
                  </a:lnTo>
                  <a:lnTo>
                    <a:pt x="97211" y="129360"/>
                  </a:lnTo>
                  <a:lnTo>
                    <a:pt x="98235" y="130726"/>
                  </a:lnTo>
                  <a:lnTo>
                    <a:pt x="99234" y="132144"/>
                  </a:lnTo>
                  <a:lnTo>
                    <a:pt x="99181" y="132197"/>
                  </a:lnTo>
                  <a:lnTo>
                    <a:pt x="99102" y="132249"/>
                  </a:lnTo>
                  <a:lnTo>
                    <a:pt x="99076" y="132328"/>
                  </a:lnTo>
                  <a:lnTo>
                    <a:pt x="99050" y="132407"/>
                  </a:lnTo>
                  <a:lnTo>
                    <a:pt x="98892" y="135296"/>
                  </a:lnTo>
                  <a:lnTo>
                    <a:pt x="96922" y="132669"/>
                  </a:lnTo>
                  <a:lnTo>
                    <a:pt x="95898" y="131330"/>
                  </a:lnTo>
                  <a:lnTo>
                    <a:pt x="94900" y="130017"/>
                  </a:lnTo>
                  <a:lnTo>
                    <a:pt x="93849" y="128730"/>
                  </a:lnTo>
                  <a:lnTo>
                    <a:pt x="92798" y="127443"/>
                  </a:lnTo>
                  <a:lnTo>
                    <a:pt x="91721" y="126182"/>
                  </a:lnTo>
                  <a:lnTo>
                    <a:pt x="90645" y="124974"/>
                  </a:lnTo>
                  <a:lnTo>
                    <a:pt x="90697" y="124921"/>
                  </a:lnTo>
                  <a:lnTo>
                    <a:pt x="90776" y="124868"/>
                  </a:lnTo>
                  <a:lnTo>
                    <a:pt x="90828" y="124790"/>
                  </a:lnTo>
                  <a:lnTo>
                    <a:pt x="90855" y="124711"/>
                  </a:lnTo>
                  <a:lnTo>
                    <a:pt x="90855" y="124422"/>
                  </a:lnTo>
                  <a:lnTo>
                    <a:pt x="90855" y="124133"/>
                  </a:lnTo>
                  <a:lnTo>
                    <a:pt x="90828" y="123581"/>
                  </a:lnTo>
                  <a:lnTo>
                    <a:pt x="90671" y="122452"/>
                  </a:lnTo>
                  <a:lnTo>
                    <a:pt x="90592" y="121979"/>
                  </a:lnTo>
                  <a:lnTo>
                    <a:pt x="90566" y="121743"/>
                  </a:lnTo>
                  <a:lnTo>
                    <a:pt x="90487" y="121506"/>
                  </a:lnTo>
                  <a:close/>
                  <a:moveTo>
                    <a:pt x="128415" y="112707"/>
                  </a:moveTo>
                  <a:lnTo>
                    <a:pt x="128678" y="113338"/>
                  </a:lnTo>
                  <a:lnTo>
                    <a:pt x="128809" y="113627"/>
                  </a:lnTo>
                  <a:lnTo>
                    <a:pt x="128914" y="113968"/>
                  </a:lnTo>
                  <a:lnTo>
                    <a:pt x="129072" y="114598"/>
                  </a:lnTo>
                  <a:lnTo>
                    <a:pt x="128021" y="114966"/>
                  </a:lnTo>
                  <a:lnTo>
                    <a:pt x="126944" y="115334"/>
                  </a:lnTo>
                  <a:lnTo>
                    <a:pt x="125893" y="115754"/>
                  </a:lnTo>
                  <a:lnTo>
                    <a:pt x="124843" y="116174"/>
                  </a:lnTo>
                  <a:lnTo>
                    <a:pt x="123792" y="116621"/>
                  </a:lnTo>
                  <a:lnTo>
                    <a:pt x="122741" y="117094"/>
                  </a:lnTo>
                  <a:lnTo>
                    <a:pt x="121691" y="117567"/>
                  </a:lnTo>
                  <a:lnTo>
                    <a:pt x="120666" y="118066"/>
                  </a:lnTo>
                  <a:lnTo>
                    <a:pt x="119642" y="118591"/>
                  </a:lnTo>
                  <a:lnTo>
                    <a:pt x="118618" y="119116"/>
                  </a:lnTo>
                  <a:lnTo>
                    <a:pt x="117593" y="119668"/>
                  </a:lnTo>
                  <a:lnTo>
                    <a:pt x="116595" y="120246"/>
                  </a:lnTo>
                  <a:lnTo>
                    <a:pt x="115597" y="120850"/>
                  </a:lnTo>
                  <a:lnTo>
                    <a:pt x="114599" y="121454"/>
                  </a:lnTo>
                  <a:lnTo>
                    <a:pt x="113627" y="122084"/>
                  </a:lnTo>
                  <a:lnTo>
                    <a:pt x="112655" y="122741"/>
                  </a:lnTo>
                  <a:lnTo>
                    <a:pt x="111710" y="123398"/>
                  </a:lnTo>
                  <a:lnTo>
                    <a:pt x="110764" y="124081"/>
                  </a:lnTo>
                  <a:lnTo>
                    <a:pt x="109845" y="124790"/>
                  </a:lnTo>
                  <a:lnTo>
                    <a:pt x="108952" y="125525"/>
                  </a:lnTo>
                  <a:lnTo>
                    <a:pt x="108059" y="126261"/>
                  </a:lnTo>
                  <a:lnTo>
                    <a:pt x="107192" y="126996"/>
                  </a:lnTo>
                  <a:lnTo>
                    <a:pt x="106325" y="127784"/>
                  </a:lnTo>
                  <a:lnTo>
                    <a:pt x="105485" y="128572"/>
                  </a:lnTo>
                  <a:lnTo>
                    <a:pt x="104671" y="129360"/>
                  </a:lnTo>
                  <a:lnTo>
                    <a:pt x="103883" y="130200"/>
                  </a:lnTo>
                  <a:lnTo>
                    <a:pt x="103095" y="131041"/>
                  </a:lnTo>
                  <a:lnTo>
                    <a:pt x="102333" y="131882"/>
                  </a:lnTo>
                  <a:lnTo>
                    <a:pt x="101597" y="132775"/>
                  </a:lnTo>
                  <a:lnTo>
                    <a:pt x="100888" y="133641"/>
                  </a:lnTo>
                  <a:lnTo>
                    <a:pt x="100205" y="134561"/>
                  </a:lnTo>
                  <a:lnTo>
                    <a:pt x="99549" y="135480"/>
                  </a:lnTo>
                  <a:lnTo>
                    <a:pt x="99680" y="132486"/>
                  </a:lnTo>
                  <a:lnTo>
                    <a:pt x="99811" y="132486"/>
                  </a:lnTo>
                  <a:lnTo>
                    <a:pt x="99916" y="132459"/>
                  </a:lnTo>
                  <a:lnTo>
                    <a:pt x="100021" y="132433"/>
                  </a:lnTo>
                  <a:lnTo>
                    <a:pt x="100100" y="132354"/>
                  </a:lnTo>
                  <a:lnTo>
                    <a:pt x="101597" y="130752"/>
                  </a:lnTo>
                  <a:lnTo>
                    <a:pt x="103147" y="129176"/>
                  </a:lnTo>
                  <a:lnTo>
                    <a:pt x="104697" y="127626"/>
                  </a:lnTo>
                  <a:lnTo>
                    <a:pt x="106273" y="126103"/>
                  </a:lnTo>
                  <a:lnTo>
                    <a:pt x="107875" y="124632"/>
                  </a:lnTo>
                  <a:lnTo>
                    <a:pt x="109530" y="123187"/>
                  </a:lnTo>
                  <a:lnTo>
                    <a:pt x="110344" y="122478"/>
                  </a:lnTo>
                  <a:lnTo>
                    <a:pt x="111184" y="121795"/>
                  </a:lnTo>
                  <a:lnTo>
                    <a:pt x="112051" y="121112"/>
                  </a:lnTo>
                  <a:lnTo>
                    <a:pt x="112918" y="120456"/>
                  </a:lnTo>
                  <a:lnTo>
                    <a:pt x="113785" y="119799"/>
                  </a:lnTo>
                  <a:lnTo>
                    <a:pt x="114678" y="119169"/>
                  </a:lnTo>
                  <a:lnTo>
                    <a:pt x="115571" y="118565"/>
                  </a:lnTo>
                  <a:lnTo>
                    <a:pt x="116464" y="117987"/>
                  </a:lnTo>
                  <a:lnTo>
                    <a:pt x="117383" y="117409"/>
                  </a:lnTo>
                  <a:lnTo>
                    <a:pt x="118329" y="116857"/>
                  </a:lnTo>
                  <a:lnTo>
                    <a:pt x="119274" y="116332"/>
                  </a:lnTo>
                  <a:lnTo>
                    <a:pt x="120220" y="115833"/>
                  </a:lnTo>
                  <a:lnTo>
                    <a:pt x="121192" y="115360"/>
                  </a:lnTo>
                  <a:lnTo>
                    <a:pt x="122190" y="114887"/>
                  </a:lnTo>
                  <a:lnTo>
                    <a:pt x="123188" y="114467"/>
                  </a:lnTo>
                  <a:lnTo>
                    <a:pt x="124212" y="114047"/>
                  </a:lnTo>
                  <a:lnTo>
                    <a:pt x="125237" y="113679"/>
                  </a:lnTo>
                  <a:lnTo>
                    <a:pt x="126287" y="113311"/>
                  </a:lnTo>
                  <a:lnTo>
                    <a:pt x="127338" y="112996"/>
                  </a:lnTo>
                  <a:lnTo>
                    <a:pt x="128415" y="112707"/>
                  </a:lnTo>
                  <a:close/>
                  <a:moveTo>
                    <a:pt x="20383" y="134351"/>
                  </a:moveTo>
                  <a:lnTo>
                    <a:pt x="20830" y="134377"/>
                  </a:lnTo>
                  <a:lnTo>
                    <a:pt x="21250" y="134429"/>
                  </a:lnTo>
                  <a:lnTo>
                    <a:pt x="21697" y="134508"/>
                  </a:lnTo>
                  <a:lnTo>
                    <a:pt x="22117" y="134613"/>
                  </a:lnTo>
                  <a:lnTo>
                    <a:pt x="22511" y="134718"/>
                  </a:lnTo>
                  <a:lnTo>
                    <a:pt x="22905" y="134876"/>
                  </a:lnTo>
                  <a:lnTo>
                    <a:pt x="23299" y="135033"/>
                  </a:lnTo>
                  <a:lnTo>
                    <a:pt x="23667" y="135217"/>
                  </a:lnTo>
                  <a:lnTo>
                    <a:pt x="24008" y="135427"/>
                  </a:lnTo>
                  <a:lnTo>
                    <a:pt x="24323" y="135664"/>
                  </a:lnTo>
                  <a:lnTo>
                    <a:pt x="24612" y="135900"/>
                  </a:lnTo>
                  <a:lnTo>
                    <a:pt x="24875" y="136163"/>
                  </a:lnTo>
                  <a:lnTo>
                    <a:pt x="24192" y="136110"/>
                  </a:lnTo>
                  <a:lnTo>
                    <a:pt x="23509" y="136110"/>
                  </a:lnTo>
                  <a:lnTo>
                    <a:pt x="22800" y="136163"/>
                  </a:lnTo>
                  <a:lnTo>
                    <a:pt x="22091" y="136268"/>
                  </a:lnTo>
                  <a:lnTo>
                    <a:pt x="21408" y="136399"/>
                  </a:lnTo>
                  <a:lnTo>
                    <a:pt x="20751" y="136609"/>
                  </a:lnTo>
                  <a:lnTo>
                    <a:pt x="20094" y="136846"/>
                  </a:lnTo>
                  <a:lnTo>
                    <a:pt x="19464" y="137135"/>
                  </a:lnTo>
                  <a:lnTo>
                    <a:pt x="18886" y="137476"/>
                  </a:lnTo>
                  <a:lnTo>
                    <a:pt x="18597" y="137660"/>
                  </a:lnTo>
                  <a:lnTo>
                    <a:pt x="18335" y="137870"/>
                  </a:lnTo>
                  <a:lnTo>
                    <a:pt x="18072" y="138080"/>
                  </a:lnTo>
                  <a:lnTo>
                    <a:pt x="17835" y="138317"/>
                  </a:lnTo>
                  <a:lnTo>
                    <a:pt x="17599" y="138553"/>
                  </a:lnTo>
                  <a:lnTo>
                    <a:pt x="17389" y="138816"/>
                  </a:lnTo>
                  <a:lnTo>
                    <a:pt x="17179" y="139078"/>
                  </a:lnTo>
                  <a:lnTo>
                    <a:pt x="16995" y="139341"/>
                  </a:lnTo>
                  <a:lnTo>
                    <a:pt x="16837" y="139630"/>
                  </a:lnTo>
                  <a:lnTo>
                    <a:pt x="16680" y="139945"/>
                  </a:lnTo>
                  <a:lnTo>
                    <a:pt x="16548" y="140260"/>
                  </a:lnTo>
                  <a:lnTo>
                    <a:pt x="16443" y="140576"/>
                  </a:lnTo>
                  <a:lnTo>
                    <a:pt x="16365" y="140917"/>
                  </a:lnTo>
                  <a:lnTo>
                    <a:pt x="16286" y="141285"/>
                  </a:lnTo>
                  <a:lnTo>
                    <a:pt x="16154" y="141022"/>
                  </a:lnTo>
                  <a:lnTo>
                    <a:pt x="15997" y="140786"/>
                  </a:lnTo>
                  <a:lnTo>
                    <a:pt x="15839" y="140549"/>
                  </a:lnTo>
                  <a:lnTo>
                    <a:pt x="15682" y="140313"/>
                  </a:lnTo>
                  <a:lnTo>
                    <a:pt x="15498" y="140103"/>
                  </a:lnTo>
                  <a:lnTo>
                    <a:pt x="15288" y="139893"/>
                  </a:lnTo>
                  <a:lnTo>
                    <a:pt x="14841" y="139525"/>
                  </a:lnTo>
                  <a:lnTo>
                    <a:pt x="14894" y="139472"/>
                  </a:lnTo>
                  <a:lnTo>
                    <a:pt x="14946" y="139420"/>
                  </a:lnTo>
                  <a:lnTo>
                    <a:pt x="14973" y="139367"/>
                  </a:lnTo>
                  <a:lnTo>
                    <a:pt x="14973" y="139289"/>
                  </a:lnTo>
                  <a:lnTo>
                    <a:pt x="14946" y="138763"/>
                  </a:lnTo>
                  <a:lnTo>
                    <a:pt x="14946" y="138290"/>
                  </a:lnTo>
                  <a:lnTo>
                    <a:pt x="14999" y="137818"/>
                  </a:lnTo>
                  <a:lnTo>
                    <a:pt x="15104" y="137397"/>
                  </a:lnTo>
                  <a:lnTo>
                    <a:pt x="15261" y="137003"/>
                  </a:lnTo>
                  <a:lnTo>
                    <a:pt x="15419" y="136636"/>
                  </a:lnTo>
                  <a:lnTo>
                    <a:pt x="15629" y="136294"/>
                  </a:lnTo>
                  <a:lnTo>
                    <a:pt x="15866" y="135979"/>
                  </a:lnTo>
                  <a:lnTo>
                    <a:pt x="16154" y="135716"/>
                  </a:lnTo>
                  <a:lnTo>
                    <a:pt x="16443" y="135454"/>
                  </a:lnTo>
                  <a:lnTo>
                    <a:pt x="16785" y="135217"/>
                  </a:lnTo>
                  <a:lnTo>
                    <a:pt x="17126" y="135033"/>
                  </a:lnTo>
                  <a:lnTo>
                    <a:pt x="17494" y="134850"/>
                  </a:lnTo>
                  <a:lnTo>
                    <a:pt x="17862" y="134692"/>
                  </a:lnTo>
                  <a:lnTo>
                    <a:pt x="18256" y="134587"/>
                  </a:lnTo>
                  <a:lnTo>
                    <a:pt x="18676" y="134482"/>
                  </a:lnTo>
                  <a:lnTo>
                    <a:pt x="19096" y="134429"/>
                  </a:lnTo>
                  <a:lnTo>
                    <a:pt x="19517" y="134377"/>
                  </a:lnTo>
                  <a:lnTo>
                    <a:pt x="19963" y="134351"/>
                  </a:lnTo>
                  <a:close/>
                  <a:moveTo>
                    <a:pt x="7828" y="138947"/>
                  </a:moveTo>
                  <a:lnTo>
                    <a:pt x="8879" y="139000"/>
                  </a:lnTo>
                  <a:lnTo>
                    <a:pt x="9929" y="139052"/>
                  </a:lnTo>
                  <a:lnTo>
                    <a:pt x="12057" y="139236"/>
                  </a:lnTo>
                  <a:lnTo>
                    <a:pt x="14211" y="139446"/>
                  </a:lnTo>
                  <a:lnTo>
                    <a:pt x="14316" y="139446"/>
                  </a:lnTo>
                  <a:lnTo>
                    <a:pt x="14237" y="139551"/>
                  </a:lnTo>
                  <a:lnTo>
                    <a:pt x="14211" y="139709"/>
                  </a:lnTo>
                  <a:lnTo>
                    <a:pt x="14211" y="139788"/>
                  </a:lnTo>
                  <a:lnTo>
                    <a:pt x="14237" y="139840"/>
                  </a:lnTo>
                  <a:lnTo>
                    <a:pt x="14290" y="139919"/>
                  </a:lnTo>
                  <a:lnTo>
                    <a:pt x="14342" y="139971"/>
                  </a:lnTo>
                  <a:lnTo>
                    <a:pt x="14605" y="140155"/>
                  </a:lnTo>
                  <a:lnTo>
                    <a:pt x="14841" y="140365"/>
                  </a:lnTo>
                  <a:lnTo>
                    <a:pt x="15051" y="140576"/>
                  </a:lnTo>
                  <a:lnTo>
                    <a:pt x="15235" y="140786"/>
                  </a:lnTo>
                  <a:lnTo>
                    <a:pt x="15393" y="141022"/>
                  </a:lnTo>
                  <a:lnTo>
                    <a:pt x="15550" y="141258"/>
                  </a:lnTo>
                  <a:lnTo>
                    <a:pt x="15682" y="141521"/>
                  </a:lnTo>
                  <a:lnTo>
                    <a:pt x="15813" y="141784"/>
                  </a:lnTo>
                  <a:lnTo>
                    <a:pt x="15813" y="141784"/>
                  </a:lnTo>
                  <a:lnTo>
                    <a:pt x="14710" y="141652"/>
                  </a:lnTo>
                  <a:lnTo>
                    <a:pt x="13607" y="141547"/>
                  </a:lnTo>
                  <a:lnTo>
                    <a:pt x="12504" y="141469"/>
                  </a:lnTo>
                  <a:lnTo>
                    <a:pt x="11400" y="141390"/>
                  </a:lnTo>
                  <a:lnTo>
                    <a:pt x="10271" y="141364"/>
                  </a:lnTo>
                  <a:lnTo>
                    <a:pt x="9168" y="141311"/>
                  </a:lnTo>
                  <a:lnTo>
                    <a:pt x="6935" y="141311"/>
                  </a:lnTo>
                  <a:lnTo>
                    <a:pt x="6988" y="141206"/>
                  </a:lnTo>
                  <a:lnTo>
                    <a:pt x="6988" y="141075"/>
                  </a:lnTo>
                  <a:lnTo>
                    <a:pt x="6909" y="140786"/>
                  </a:lnTo>
                  <a:lnTo>
                    <a:pt x="6804" y="140497"/>
                  </a:lnTo>
                  <a:lnTo>
                    <a:pt x="6672" y="140208"/>
                  </a:lnTo>
                  <a:lnTo>
                    <a:pt x="6515" y="139919"/>
                  </a:lnTo>
                  <a:lnTo>
                    <a:pt x="6331" y="139656"/>
                  </a:lnTo>
                  <a:lnTo>
                    <a:pt x="6147" y="139394"/>
                  </a:lnTo>
                  <a:lnTo>
                    <a:pt x="5911" y="139157"/>
                  </a:lnTo>
                  <a:lnTo>
                    <a:pt x="5674" y="138947"/>
                  </a:lnTo>
                  <a:close/>
                  <a:moveTo>
                    <a:pt x="127180" y="140050"/>
                  </a:moveTo>
                  <a:lnTo>
                    <a:pt x="127154" y="140313"/>
                  </a:lnTo>
                  <a:lnTo>
                    <a:pt x="127075" y="140576"/>
                  </a:lnTo>
                  <a:lnTo>
                    <a:pt x="126997" y="140812"/>
                  </a:lnTo>
                  <a:lnTo>
                    <a:pt x="126918" y="141022"/>
                  </a:lnTo>
                  <a:lnTo>
                    <a:pt x="126786" y="141206"/>
                  </a:lnTo>
                  <a:lnTo>
                    <a:pt x="126655" y="141390"/>
                  </a:lnTo>
                  <a:lnTo>
                    <a:pt x="126524" y="141547"/>
                  </a:lnTo>
                  <a:lnTo>
                    <a:pt x="126340" y="141705"/>
                  </a:lnTo>
                  <a:lnTo>
                    <a:pt x="126182" y="141836"/>
                  </a:lnTo>
                  <a:lnTo>
                    <a:pt x="125972" y="141968"/>
                  </a:lnTo>
                  <a:lnTo>
                    <a:pt x="125788" y="142046"/>
                  </a:lnTo>
                  <a:lnTo>
                    <a:pt x="125578" y="142151"/>
                  </a:lnTo>
                  <a:lnTo>
                    <a:pt x="125342" y="142230"/>
                  </a:lnTo>
                  <a:lnTo>
                    <a:pt x="125132" y="142283"/>
                  </a:lnTo>
                  <a:lnTo>
                    <a:pt x="124633" y="142335"/>
                  </a:lnTo>
                  <a:lnTo>
                    <a:pt x="124580" y="142046"/>
                  </a:lnTo>
                  <a:lnTo>
                    <a:pt x="124554" y="141758"/>
                  </a:lnTo>
                  <a:lnTo>
                    <a:pt x="124606" y="141495"/>
                  </a:lnTo>
                  <a:lnTo>
                    <a:pt x="124711" y="141232"/>
                  </a:lnTo>
                  <a:lnTo>
                    <a:pt x="124843" y="140996"/>
                  </a:lnTo>
                  <a:lnTo>
                    <a:pt x="125027" y="140812"/>
                  </a:lnTo>
                  <a:lnTo>
                    <a:pt x="125263" y="140628"/>
                  </a:lnTo>
                  <a:lnTo>
                    <a:pt x="125526" y="140470"/>
                  </a:lnTo>
                  <a:lnTo>
                    <a:pt x="125578" y="140444"/>
                  </a:lnTo>
                  <a:lnTo>
                    <a:pt x="125631" y="140392"/>
                  </a:lnTo>
                  <a:lnTo>
                    <a:pt x="125683" y="140287"/>
                  </a:lnTo>
                  <a:lnTo>
                    <a:pt x="127180" y="140050"/>
                  </a:lnTo>
                  <a:close/>
                  <a:moveTo>
                    <a:pt x="124422" y="140497"/>
                  </a:moveTo>
                  <a:lnTo>
                    <a:pt x="124291" y="140707"/>
                  </a:lnTo>
                  <a:lnTo>
                    <a:pt x="124212" y="140917"/>
                  </a:lnTo>
                  <a:lnTo>
                    <a:pt x="124134" y="141153"/>
                  </a:lnTo>
                  <a:lnTo>
                    <a:pt x="124107" y="141416"/>
                  </a:lnTo>
                  <a:lnTo>
                    <a:pt x="124107" y="141652"/>
                  </a:lnTo>
                  <a:lnTo>
                    <a:pt x="124134" y="141889"/>
                  </a:lnTo>
                  <a:lnTo>
                    <a:pt x="124212" y="142125"/>
                  </a:lnTo>
                  <a:lnTo>
                    <a:pt x="124291" y="142362"/>
                  </a:lnTo>
                  <a:lnTo>
                    <a:pt x="123818" y="142335"/>
                  </a:lnTo>
                  <a:lnTo>
                    <a:pt x="123319" y="142283"/>
                  </a:lnTo>
                  <a:lnTo>
                    <a:pt x="122847" y="142178"/>
                  </a:lnTo>
                  <a:lnTo>
                    <a:pt x="122374" y="142020"/>
                  </a:lnTo>
                  <a:lnTo>
                    <a:pt x="121901" y="141836"/>
                  </a:lnTo>
                  <a:lnTo>
                    <a:pt x="121481" y="141600"/>
                  </a:lnTo>
                  <a:lnTo>
                    <a:pt x="121113" y="141311"/>
                  </a:lnTo>
                  <a:lnTo>
                    <a:pt x="120772" y="141022"/>
                  </a:lnTo>
                  <a:lnTo>
                    <a:pt x="122610" y="140759"/>
                  </a:lnTo>
                  <a:lnTo>
                    <a:pt x="124422" y="140497"/>
                  </a:lnTo>
                  <a:close/>
                  <a:moveTo>
                    <a:pt x="171150" y="101859"/>
                  </a:moveTo>
                  <a:lnTo>
                    <a:pt x="171649" y="102569"/>
                  </a:lnTo>
                  <a:lnTo>
                    <a:pt x="172069" y="103278"/>
                  </a:lnTo>
                  <a:lnTo>
                    <a:pt x="172463" y="103987"/>
                  </a:lnTo>
                  <a:lnTo>
                    <a:pt x="172804" y="104696"/>
                  </a:lnTo>
                  <a:lnTo>
                    <a:pt x="173067" y="105405"/>
                  </a:lnTo>
                  <a:lnTo>
                    <a:pt x="173303" y="106088"/>
                  </a:lnTo>
                  <a:lnTo>
                    <a:pt x="173461" y="106797"/>
                  </a:lnTo>
                  <a:lnTo>
                    <a:pt x="173592" y="107507"/>
                  </a:lnTo>
                  <a:lnTo>
                    <a:pt x="173671" y="108190"/>
                  </a:lnTo>
                  <a:lnTo>
                    <a:pt x="173724" y="108872"/>
                  </a:lnTo>
                  <a:lnTo>
                    <a:pt x="173697" y="109555"/>
                  </a:lnTo>
                  <a:lnTo>
                    <a:pt x="173645" y="110238"/>
                  </a:lnTo>
                  <a:lnTo>
                    <a:pt x="173566" y="110921"/>
                  </a:lnTo>
                  <a:lnTo>
                    <a:pt x="173408" y="111604"/>
                  </a:lnTo>
                  <a:lnTo>
                    <a:pt x="173251" y="112287"/>
                  </a:lnTo>
                  <a:lnTo>
                    <a:pt x="173041" y="112944"/>
                  </a:lnTo>
                  <a:lnTo>
                    <a:pt x="172778" y="113600"/>
                  </a:lnTo>
                  <a:lnTo>
                    <a:pt x="172489" y="114257"/>
                  </a:lnTo>
                  <a:lnTo>
                    <a:pt x="172174" y="114914"/>
                  </a:lnTo>
                  <a:lnTo>
                    <a:pt x="171832" y="115570"/>
                  </a:lnTo>
                  <a:lnTo>
                    <a:pt x="171438" y="116201"/>
                  </a:lnTo>
                  <a:lnTo>
                    <a:pt x="171044" y="116831"/>
                  </a:lnTo>
                  <a:lnTo>
                    <a:pt x="170598" y="117461"/>
                  </a:lnTo>
                  <a:lnTo>
                    <a:pt x="170125" y="118092"/>
                  </a:lnTo>
                  <a:lnTo>
                    <a:pt x="169626" y="118696"/>
                  </a:lnTo>
                  <a:lnTo>
                    <a:pt x="169101" y="119300"/>
                  </a:lnTo>
                  <a:lnTo>
                    <a:pt x="168549" y="119904"/>
                  </a:lnTo>
                  <a:lnTo>
                    <a:pt x="167998" y="120508"/>
                  </a:lnTo>
                  <a:lnTo>
                    <a:pt x="167394" y="121086"/>
                  </a:lnTo>
                  <a:lnTo>
                    <a:pt x="166789" y="121690"/>
                  </a:lnTo>
                  <a:lnTo>
                    <a:pt x="166159" y="122242"/>
                  </a:lnTo>
                  <a:lnTo>
                    <a:pt x="165529" y="122820"/>
                  </a:lnTo>
                  <a:lnTo>
                    <a:pt x="164872" y="123371"/>
                  </a:lnTo>
                  <a:lnTo>
                    <a:pt x="164189" y="123923"/>
                  </a:lnTo>
                  <a:lnTo>
                    <a:pt x="162797" y="125000"/>
                  </a:lnTo>
                  <a:lnTo>
                    <a:pt x="161352" y="126024"/>
                  </a:lnTo>
                  <a:lnTo>
                    <a:pt x="159881" y="127022"/>
                  </a:lnTo>
                  <a:lnTo>
                    <a:pt x="158384" y="127994"/>
                  </a:lnTo>
                  <a:lnTo>
                    <a:pt x="156887" y="128887"/>
                  </a:lnTo>
                  <a:lnTo>
                    <a:pt x="155390" y="129780"/>
                  </a:lnTo>
                  <a:lnTo>
                    <a:pt x="153867" y="130594"/>
                  </a:lnTo>
                  <a:lnTo>
                    <a:pt x="152396" y="131382"/>
                  </a:lnTo>
                  <a:lnTo>
                    <a:pt x="150951" y="132118"/>
                  </a:lnTo>
                  <a:lnTo>
                    <a:pt x="149533" y="132801"/>
                  </a:lnTo>
                  <a:lnTo>
                    <a:pt x="148167" y="133431"/>
                  </a:lnTo>
                  <a:lnTo>
                    <a:pt x="146854" y="134009"/>
                  </a:lnTo>
                  <a:lnTo>
                    <a:pt x="145593" y="134534"/>
                  </a:lnTo>
                  <a:lnTo>
                    <a:pt x="144437" y="134981"/>
                  </a:lnTo>
                  <a:lnTo>
                    <a:pt x="143360" y="135401"/>
                  </a:lnTo>
                  <a:lnTo>
                    <a:pt x="142021" y="135874"/>
                  </a:lnTo>
                  <a:lnTo>
                    <a:pt x="140655" y="136320"/>
                  </a:lnTo>
                  <a:lnTo>
                    <a:pt x="139263" y="136714"/>
                  </a:lnTo>
                  <a:lnTo>
                    <a:pt x="137897" y="137082"/>
                  </a:lnTo>
                  <a:lnTo>
                    <a:pt x="136505" y="137424"/>
                  </a:lnTo>
                  <a:lnTo>
                    <a:pt x="135086" y="137765"/>
                  </a:lnTo>
                  <a:lnTo>
                    <a:pt x="133694" y="138054"/>
                  </a:lnTo>
                  <a:lnTo>
                    <a:pt x="132276" y="138317"/>
                  </a:lnTo>
                  <a:lnTo>
                    <a:pt x="130858" y="138579"/>
                  </a:lnTo>
                  <a:lnTo>
                    <a:pt x="129439" y="138816"/>
                  </a:lnTo>
                  <a:lnTo>
                    <a:pt x="126603" y="139236"/>
                  </a:lnTo>
                  <a:lnTo>
                    <a:pt x="123766" y="139656"/>
                  </a:lnTo>
                  <a:lnTo>
                    <a:pt x="120903" y="140050"/>
                  </a:lnTo>
                  <a:lnTo>
                    <a:pt x="117620" y="140470"/>
                  </a:lnTo>
                  <a:lnTo>
                    <a:pt x="114336" y="140891"/>
                  </a:lnTo>
                  <a:lnTo>
                    <a:pt x="111027" y="141285"/>
                  </a:lnTo>
                  <a:lnTo>
                    <a:pt x="107717" y="141626"/>
                  </a:lnTo>
                  <a:lnTo>
                    <a:pt x="104408" y="141915"/>
                  </a:lnTo>
                  <a:lnTo>
                    <a:pt x="101098" y="142178"/>
                  </a:lnTo>
                  <a:lnTo>
                    <a:pt x="97789" y="142414"/>
                  </a:lnTo>
                  <a:lnTo>
                    <a:pt x="94453" y="142572"/>
                  </a:lnTo>
                  <a:lnTo>
                    <a:pt x="91590" y="142651"/>
                  </a:lnTo>
                  <a:lnTo>
                    <a:pt x="88701" y="142677"/>
                  </a:lnTo>
                  <a:lnTo>
                    <a:pt x="85812" y="142651"/>
                  </a:lnTo>
                  <a:lnTo>
                    <a:pt x="82949" y="142598"/>
                  </a:lnTo>
                  <a:lnTo>
                    <a:pt x="80059" y="142467"/>
                  </a:lnTo>
                  <a:lnTo>
                    <a:pt x="78615" y="142362"/>
                  </a:lnTo>
                  <a:lnTo>
                    <a:pt x="77196" y="142257"/>
                  </a:lnTo>
                  <a:lnTo>
                    <a:pt x="75752" y="142151"/>
                  </a:lnTo>
                  <a:lnTo>
                    <a:pt x="74307" y="141994"/>
                  </a:lnTo>
                  <a:lnTo>
                    <a:pt x="72889" y="141863"/>
                  </a:lnTo>
                  <a:lnTo>
                    <a:pt x="71444" y="141679"/>
                  </a:lnTo>
                  <a:lnTo>
                    <a:pt x="70026" y="141495"/>
                  </a:lnTo>
                  <a:lnTo>
                    <a:pt x="68607" y="141285"/>
                  </a:lnTo>
                  <a:lnTo>
                    <a:pt x="67189" y="141048"/>
                  </a:lnTo>
                  <a:lnTo>
                    <a:pt x="65771" y="140812"/>
                  </a:lnTo>
                  <a:lnTo>
                    <a:pt x="64352" y="140549"/>
                  </a:lnTo>
                  <a:lnTo>
                    <a:pt x="62934" y="140260"/>
                  </a:lnTo>
                  <a:lnTo>
                    <a:pt x="61542" y="139971"/>
                  </a:lnTo>
                  <a:lnTo>
                    <a:pt x="60124" y="139656"/>
                  </a:lnTo>
                  <a:lnTo>
                    <a:pt x="58731" y="139315"/>
                  </a:lnTo>
                  <a:lnTo>
                    <a:pt x="57339" y="138947"/>
                  </a:lnTo>
                  <a:lnTo>
                    <a:pt x="55947" y="138553"/>
                  </a:lnTo>
                  <a:lnTo>
                    <a:pt x="54581" y="138159"/>
                  </a:lnTo>
                  <a:lnTo>
                    <a:pt x="53189" y="137713"/>
                  </a:lnTo>
                  <a:lnTo>
                    <a:pt x="51824" y="137266"/>
                  </a:lnTo>
                  <a:lnTo>
                    <a:pt x="50458" y="136793"/>
                  </a:lnTo>
                  <a:lnTo>
                    <a:pt x="49118" y="136294"/>
                  </a:lnTo>
                  <a:lnTo>
                    <a:pt x="47779" y="135795"/>
                  </a:lnTo>
                  <a:lnTo>
                    <a:pt x="46439" y="135244"/>
                  </a:lnTo>
                  <a:lnTo>
                    <a:pt x="45073" y="134666"/>
                  </a:lnTo>
                  <a:lnTo>
                    <a:pt x="43707" y="134062"/>
                  </a:lnTo>
                  <a:lnTo>
                    <a:pt x="42315" y="133431"/>
                  </a:lnTo>
                  <a:lnTo>
                    <a:pt x="40949" y="132748"/>
                  </a:lnTo>
                  <a:lnTo>
                    <a:pt x="39557" y="132039"/>
                  </a:lnTo>
                  <a:lnTo>
                    <a:pt x="38165" y="131304"/>
                  </a:lnTo>
                  <a:lnTo>
                    <a:pt x="36799" y="130542"/>
                  </a:lnTo>
                  <a:lnTo>
                    <a:pt x="35460" y="129728"/>
                  </a:lnTo>
                  <a:lnTo>
                    <a:pt x="34147" y="128887"/>
                  </a:lnTo>
                  <a:lnTo>
                    <a:pt x="32833" y="127994"/>
                  </a:lnTo>
                  <a:lnTo>
                    <a:pt x="31573" y="127075"/>
                  </a:lnTo>
                  <a:lnTo>
                    <a:pt x="30338" y="126129"/>
                  </a:lnTo>
                  <a:lnTo>
                    <a:pt x="29156" y="125157"/>
                  </a:lnTo>
                  <a:lnTo>
                    <a:pt x="28000" y="124133"/>
                  </a:lnTo>
                  <a:lnTo>
                    <a:pt x="27449" y="123608"/>
                  </a:lnTo>
                  <a:lnTo>
                    <a:pt x="26923" y="123056"/>
                  </a:lnTo>
                  <a:lnTo>
                    <a:pt x="26398" y="122531"/>
                  </a:lnTo>
                  <a:lnTo>
                    <a:pt x="25873" y="121979"/>
                  </a:lnTo>
                  <a:lnTo>
                    <a:pt x="25400" y="121401"/>
                  </a:lnTo>
                  <a:lnTo>
                    <a:pt x="24901" y="120850"/>
                  </a:lnTo>
                  <a:lnTo>
                    <a:pt x="24454" y="120272"/>
                  </a:lnTo>
                  <a:lnTo>
                    <a:pt x="24008" y="119668"/>
                  </a:lnTo>
                  <a:lnTo>
                    <a:pt x="23588" y="119064"/>
                  </a:lnTo>
                  <a:lnTo>
                    <a:pt x="23167" y="118460"/>
                  </a:lnTo>
                  <a:lnTo>
                    <a:pt x="22773" y="117855"/>
                  </a:lnTo>
                  <a:lnTo>
                    <a:pt x="22406" y="117225"/>
                  </a:lnTo>
                  <a:lnTo>
                    <a:pt x="22064" y="116595"/>
                  </a:lnTo>
                  <a:lnTo>
                    <a:pt x="21749" y="115938"/>
                  </a:lnTo>
                  <a:lnTo>
                    <a:pt x="21434" y="115281"/>
                  </a:lnTo>
                  <a:lnTo>
                    <a:pt x="21145" y="114625"/>
                  </a:lnTo>
                  <a:lnTo>
                    <a:pt x="20882" y="113942"/>
                  </a:lnTo>
                  <a:lnTo>
                    <a:pt x="20646" y="113259"/>
                  </a:lnTo>
                  <a:lnTo>
                    <a:pt x="20436" y="112576"/>
                  </a:lnTo>
                  <a:lnTo>
                    <a:pt x="20252" y="111867"/>
                  </a:lnTo>
                  <a:lnTo>
                    <a:pt x="20094" y="111158"/>
                  </a:lnTo>
                  <a:lnTo>
                    <a:pt x="19937" y="110448"/>
                  </a:lnTo>
                  <a:lnTo>
                    <a:pt x="19832" y="109713"/>
                  </a:lnTo>
                  <a:lnTo>
                    <a:pt x="19753" y="108978"/>
                  </a:lnTo>
                  <a:lnTo>
                    <a:pt x="19700" y="108216"/>
                  </a:lnTo>
                  <a:lnTo>
                    <a:pt x="19674" y="107454"/>
                  </a:lnTo>
                  <a:lnTo>
                    <a:pt x="19674" y="106692"/>
                  </a:lnTo>
                  <a:lnTo>
                    <a:pt x="19700" y="105904"/>
                  </a:lnTo>
                  <a:lnTo>
                    <a:pt x="19779" y="105116"/>
                  </a:lnTo>
                  <a:lnTo>
                    <a:pt x="19858" y="104302"/>
                  </a:lnTo>
                  <a:lnTo>
                    <a:pt x="19989" y="103514"/>
                  </a:lnTo>
                  <a:lnTo>
                    <a:pt x="20147" y="102674"/>
                  </a:lnTo>
                  <a:lnTo>
                    <a:pt x="21697" y="102595"/>
                  </a:lnTo>
                  <a:lnTo>
                    <a:pt x="23273" y="102542"/>
                  </a:lnTo>
                  <a:lnTo>
                    <a:pt x="24822" y="102516"/>
                  </a:lnTo>
                  <a:lnTo>
                    <a:pt x="26398" y="102516"/>
                  </a:lnTo>
                  <a:lnTo>
                    <a:pt x="26661" y="103541"/>
                  </a:lnTo>
                  <a:lnTo>
                    <a:pt x="26950" y="104512"/>
                  </a:lnTo>
                  <a:lnTo>
                    <a:pt x="27317" y="105458"/>
                  </a:lnTo>
                  <a:lnTo>
                    <a:pt x="27738" y="106377"/>
                  </a:lnTo>
                  <a:lnTo>
                    <a:pt x="28184" y="107270"/>
                  </a:lnTo>
                  <a:lnTo>
                    <a:pt x="28657" y="108111"/>
                  </a:lnTo>
                  <a:lnTo>
                    <a:pt x="29209" y="108951"/>
                  </a:lnTo>
                  <a:lnTo>
                    <a:pt x="29760" y="109766"/>
                  </a:lnTo>
                  <a:lnTo>
                    <a:pt x="30364" y="110527"/>
                  </a:lnTo>
                  <a:lnTo>
                    <a:pt x="31021" y="111289"/>
                  </a:lnTo>
                  <a:lnTo>
                    <a:pt x="31678" y="112024"/>
                  </a:lnTo>
                  <a:lnTo>
                    <a:pt x="32387" y="112707"/>
                  </a:lnTo>
                  <a:lnTo>
                    <a:pt x="33122" y="113390"/>
                  </a:lnTo>
                  <a:lnTo>
                    <a:pt x="33884" y="114047"/>
                  </a:lnTo>
                  <a:lnTo>
                    <a:pt x="34646" y="114704"/>
                  </a:lnTo>
                  <a:lnTo>
                    <a:pt x="35460" y="115308"/>
                  </a:lnTo>
                  <a:lnTo>
                    <a:pt x="36274" y="115912"/>
                  </a:lnTo>
                  <a:lnTo>
                    <a:pt x="37115" y="116490"/>
                  </a:lnTo>
                  <a:lnTo>
                    <a:pt x="37981" y="117041"/>
                  </a:lnTo>
                  <a:lnTo>
                    <a:pt x="38848" y="117593"/>
                  </a:lnTo>
                  <a:lnTo>
                    <a:pt x="39715" y="118118"/>
                  </a:lnTo>
                  <a:lnTo>
                    <a:pt x="40608" y="118617"/>
                  </a:lnTo>
                  <a:lnTo>
                    <a:pt x="42420" y="119589"/>
                  </a:lnTo>
                  <a:lnTo>
                    <a:pt x="44233" y="120508"/>
                  </a:lnTo>
                  <a:lnTo>
                    <a:pt x="46045" y="121401"/>
                  </a:lnTo>
                  <a:lnTo>
                    <a:pt x="47857" y="122216"/>
                  </a:lnTo>
                  <a:lnTo>
                    <a:pt x="49617" y="123030"/>
                  </a:lnTo>
                  <a:lnTo>
                    <a:pt x="49749" y="123056"/>
                  </a:lnTo>
                  <a:lnTo>
                    <a:pt x="49854" y="123030"/>
                  </a:lnTo>
                  <a:lnTo>
                    <a:pt x="49959" y="122977"/>
                  </a:lnTo>
                  <a:lnTo>
                    <a:pt x="50037" y="122899"/>
                  </a:lnTo>
                  <a:lnTo>
                    <a:pt x="50064" y="122793"/>
                  </a:lnTo>
                  <a:lnTo>
                    <a:pt x="50064" y="122688"/>
                  </a:lnTo>
                  <a:lnTo>
                    <a:pt x="50011" y="122583"/>
                  </a:lnTo>
                  <a:lnTo>
                    <a:pt x="49932" y="122505"/>
                  </a:lnTo>
                  <a:lnTo>
                    <a:pt x="48146" y="121690"/>
                  </a:lnTo>
                  <a:lnTo>
                    <a:pt x="46360" y="120850"/>
                  </a:lnTo>
                  <a:lnTo>
                    <a:pt x="44627" y="119983"/>
                  </a:lnTo>
                  <a:lnTo>
                    <a:pt x="42919" y="119090"/>
                  </a:lnTo>
                  <a:lnTo>
                    <a:pt x="41238" y="118171"/>
                  </a:lnTo>
                  <a:lnTo>
                    <a:pt x="40424" y="117672"/>
                  </a:lnTo>
                  <a:lnTo>
                    <a:pt x="39610" y="117173"/>
                  </a:lnTo>
                  <a:lnTo>
                    <a:pt x="38796" y="116673"/>
                  </a:lnTo>
                  <a:lnTo>
                    <a:pt x="38008" y="116148"/>
                  </a:lnTo>
                  <a:lnTo>
                    <a:pt x="37246" y="115623"/>
                  </a:lnTo>
                  <a:lnTo>
                    <a:pt x="36484" y="115045"/>
                  </a:lnTo>
                  <a:lnTo>
                    <a:pt x="36983" y="115281"/>
                  </a:lnTo>
                  <a:lnTo>
                    <a:pt x="37482" y="115465"/>
                  </a:lnTo>
                  <a:lnTo>
                    <a:pt x="38008" y="115623"/>
                  </a:lnTo>
                  <a:lnTo>
                    <a:pt x="38533" y="115754"/>
                  </a:lnTo>
                  <a:lnTo>
                    <a:pt x="39085" y="115833"/>
                  </a:lnTo>
                  <a:lnTo>
                    <a:pt x="39610" y="115886"/>
                  </a:lnTo>
                  <a:lnTo>
                    <a:pt x="40161" y="115886"/>
                  </a:lnTo>
                  <a:lnTo>
                    <a:pt x="40687" y="115859"/>
                  </a:lnTo>
                  <a:lnTo>
                    <a:pt x="41212" y="115807"/>
                  </a:lnTo>
                  <a:lnTo>
                    <a:pt x="41737" y="115702"/>
                  </a:lnTo>
                  <a:lnTo>
                    <a:pt x="42237" y="115544"/>
                  </a:lnTo>
                  <a:lnTo>
                    <a:pt x="42736" y="115360"/>
                  </a:lnTo>
                  <a:lnTo>
                    <a:pt x="43182" y="115098"/>
                  </a:lnTo>
                  <a:lnTo>
                    <a:pt x="43629" y="114809"/>
                  </a:lnTo>
                  <a:lnTo>
                    <a:pt x="44023" y="114467"/>
                  </a:lnTo>
                  <a:lnTo>
                    <a:pt x="44390" y="114099"/>
                  </a:lnTo>
                  <a:lnTo>
                    <a:pt x="44522" y="114336"/>
                  </a:lnTo>
                  <a:lnTo>
                    <a:pt x="44679" y="114572"/>
                  </a:lnTo>
                  <a:lnTo>
                    <a:pt x="44863" y="114782"/>
                  </a:lnTo>
                  <a:lnTo>
                    <a:pt x="45073" y="114992"/>
                  </a:lnTo>
                  <a:lnTo>
                    <a:pt x="45283" y="115150"/>
                  </a:lnTo>
                  <a:lnTo>
                    <a:pt x="45546" y="115308"/>
                  </a:lnTo>
                  <a:lnTo>
                    <a:pt x="45782" y="115439"/>
                  </a:lnTo>
                  <a:lnTo>
                    <a:pt x="46045" y="115518"/>
                  </a:lnTo>
                  <a:lnTo>
                    <a:pt x="46334" y="115597"/>
                  </a:lnTo>
                  <a:lnTo>
                    <a:pt x="46623" y="115649"/>
                  </a:lnTo>
                  <a:lnTo>
                    <a:pt x="46886" y="115675"/>
                  </a:lnTo>
                  <a:lnTo>
                    <a:pt x="47174" y="115649"/>
                  </a:lnTo>
                  <a:lnTo>
                    <a:pt x="47463" y="115597"/>
                  </a:lnTo>
                  <a:lnTo>
                    <a:pt x="47752" y="115544"/>
                  </a:lnTo>
                  <a:lnTo>
                    <a:pt x="48015" y="115439"/>
                  </a:lnTo>
                  <a:lnTo>
                    <a:pt x="48278" y="115281"/>
                  </a:lnTo>
                  <a:lnTo>
                    <a:pt x="48304" y="115597"/>
                  </a:lnTo>
                  <a:lnTo>
                    <a:pt x="48383" y="115886"/>
                  </a:lnTo>
                  <a:lnTo>
                    <a:pt x="48462" y="116148"/>
                  </a:lnTo>
                  <a:lnTo>
                    <a:pt x="48593" y="116411"/>
                  </a:lnTo>
                  <a:lnTo>
                    <a:pt x="48724" y="116673"/>
                  </a:lnTo>
                  <a:lnTo>
                    <a:pt x="48908" y="116910"/>
                  </a:lnTo>
                  <a:lnTo>
                    <a:pt x="49092" y="117146"/>
                  </a:lnTo>
                  <a:lnTo>
                    <a:pt x="49302" y="117356"/>
                  </a:lnTo>
                  <a:lnTo>
                    <a:pt x="49538" y="117540"/>
                  </a:lnTo>
                  <a:lnTo>
                    <a:pt x="49775" y="117750"/>
                  </a:lnTo>
                  <a:lnTo>
                    <a:pt x="50037" y="117908"/>
                  </a:lnTo>
                  <a:lnTo>
                    <a:pt x="50300" y="118092"/>
                  </a:lnTo>
                  <a:lnTo>
                    <a:pt x="50589" y="118249"/>
                  </a:lnTo>
                  <a:lnTo>
                    <a:pt x="50878" y="118381"/>
                  </a:lnTo>
                  <a:lnTo>
                    <a:pt x="51508" y="118617"/>
                  </a:lnTo>
                  <a:lnTo>
                    <a:pt x="51351" y="118775"/>
                  </a:lnTo>
                  <a:lnTo>
                    <a:pt x="51246" y="118959"/>
                  </a:lnTo>
                  <a:lnTo>
                    <a:pt x="51114" y="119142"/>
                  </a:lnTo>
                  <a:lnTo>
                    <a:pt x="51036" y="119326"/>
                  </a:lnTo>
                  <a:lnTo>
                    <a:pt x="50957" y="119536"/>
                  </a:lnTo>
                  <a:lnTo>
                    <a:pt x="50904" y="119747"/>
                  </a:lnTo>
                  <a:lnTo>
                    <a:pt x="50852" y="119957"/>
                  </a:lnTo>
                  <a:lnTo>
                    <a:pt x="50825" y="120167"/>
                  </a:lnTo>
                  <a:lnTo>
                    <a:pt x="50799" y="120587"/>
                  </a:lnTo>
                  <a:lnTo>
                    <a:pt x="50852" y="121034"/>
                  </a:lnTo>
                  <a:lnTo>
                    <a:pt x="50904" y="121244"/>
                  </a:lnTo>
                  <a:lnTo>
                    <a:pt x="50957" y="121454"/>
                  </a:lnTo>
                  <a:lnTo>
                    <a:pt x="51036" y="121638"/>
                  </a:lnTo>
                  <a:lnTo>
                    <a:pt x="51141" y="121848"/>
                  </a:lnTo>
                  <a:lnTo>
                    <a:pt x="51246" y="122032"/>
                  </a:lnTo>
                  <a:lnTo>
                    <a:pt x="51377" y="122189"/>
                  </a:lnTo>
                  <a:lnTo>
                    <a:pt x="51508" y="122373"/>
                  </a:lnTo>
                  <a:lnTo>
                    <a:pt x="51640" y="122505"/>
                  </a:lnTo>
                  <a:lnTo>
                    <a:pt x="51824" y="122662"/>
                  </a:lnTo>
                  <a:lnTo>
                    <a:pt x="52007" y="122793"/>
                  </a:lnTo>
                  <a:lnTo>
                    <a:pt x="52218" y="122899"/>
                  </a:lnTo>
                  <a:lnTo>
                    <a:pt x="52454" y="123004"/>
                  </a:lnTo>
                  <a:lnTo>
                    <a:pt x="52664" y="123082"/>
                  </a:lnTo>
                  <a:lnTo>
                    <a:pt x="52900" y="123135"/>
                  </a:lnTo>
                  <a:lnTo>
                    <a:pt x="53137" y="123187"/>
                  </a:lnTo>
                  <a:lnTo>
                    <a:pt x="53400" y="123214"/>
                  </a:lnTo>
                  <a:lnTo>
                    <a:pt x="53899" y="123214"/>
                  </a:lnTo>
                  <a:lnTo>
                    <a:pt x="54135" y="123187"/>
                  </a:lnTo>
                  <a:lnTo>
                    <a:pt x="54371" y="123135"/>
                  </a:lnTo>
                  <a:lnTo>
                    <a:pt x="54608" y="123056"/>
                  </a:lnTo>
                  <a:lnTo>
                    <a:pt x="54844" y="122977"/>
                  </a:lnTo>
                  <a:lnTo>
                    <a:pt x="55054" y="122872"/>
                  </a:lnTo>
                  <a:lnTo>
                    <a:pt x="55264" y="122741"/>
                  </a:lnTo>
                  <a:lnTo>
                    <a:pt x="55212" y="123030"/>
                  </a:lnTo>
                  <a:lnTo>
                    <a:pt x="55159" y="123293"/>
                  </a:lnTo>
                  <a:lnTo>
                    <a:pt x="55159" y="123555"/>
                  </a:lnTo>
                  <a:lnTo>
                    <a:pt x="55159" y="123792"/>
                  </a:lnTo>
                  <a:lnTo>
                    <a:pt x="55159" y="124054"/>
                  </a:lnTo>
                  <a:lnTo>
                    <a:pt x="55212" y="124317"/>
                  </a:lnTo>
                  <a:lnTo>
                    <a:pt x="55317" y="124790"/>
                  </a:lnTo>
                  <a:lnTo>
                    <a:pt x="55475" y="125262"/>
                  </a:lnTo>
                  <a:lnTo>
                    <a:pt x="55685" y="125709"/>
                  </a:lnTo>
                  <a:lnTo>
                    <a:pt x="55947" y="126103"/>
                  </a:lnTo>
                  <a:lnTo>
                    <a:pt x="56262" y="126497"/>
                  </a:lnTo>
                  <a:lnTo>
                    <a:pt x="56630" y="126865"/>
                  </a:lnTo>
                  <a:lnTo>
                    <a:pt x="57024" y="127180"/>
                  </a:lnTo>
                  <a:lnTo>
                    <a:pt x="57444" y="127469"/>
                  </a:lnTo>
                  <a:lnTo>
                    <a:pt x="57917" y="127731"/>
                  </a:lnTo>
                  <a:lnTo>
                    <a:pt x="58416" y="127942"/>
                  </a:lnTo>
                  <a:lnTo>
                    <a:pt x="58915" y="128099"/>
                  </a:lnTo>
                  <a:lnTo>
                    <a:pt x="59441" y="128231"/>
                  </a:lnTo>
                  <a:lnTo>
                    <a:pt x="59992" y="128309"/>
                  </a:lnTo>
                  <a:lnTo>
                    <a:pt x="60596" y="128336"/>
                  </a:lnTo>
                  <a:lnTo>
                    <a:pt x="61174" y="128309"/>
                  </a:lnTo>
                  <a:lnTo>
                    <a:pt x="61752" y="128231"/>
                  </a:lnTo>
                  <a:lnTo>
                    <a:pt x="62304" y="128099"/>
                  </a:lnTo>
                  <a:lnTo>
                    <a:pt x="62803" y="127942"/>
                  </a:lnTo>
                  <a:lnTo>
                    <a:pt x="63328" y="127705"/>
                  </a:lnTo>
                  <a:lnTo>
                    <a:pt x="63801" y="127469"/>
                  </a:lnTo>
                  <a:lnTo>
                    <a:pt x="64247" y="127154"/>
                  </a:lnTo>
                  <a:lnTo>
                    <a:pt x="64668" y="126812"/>
                  </a:lnTo>
                  <a:lnTo>
                    <a:pt x="65062" y="126444"/>
                  </a:lnTo>
                  <a:lnTo>
                    <a:pt x="65429" y="126024"/>
                  </a:lnTo>
                  <a:lnTo>
                    <a:pt x="65744" y="125578"/>
                  </a:lnTo>
                  <a:lnTo>
                    <a:pt x="66060" y="125105"/>
                  </a:lnTo>
                  <a:lnTo>
                    <a:pt x="66296" y="124632"/>
                  </a:lnTo>
                  <a:lnTo>
                    <a:pt x="66506" y="124107"/>
                  </a:lnTo>
                  <a:lnTo>
                    <a:pt x="66690" y="123555"/>
                  </a:lnTo>
                  <a:lnTo>
                    <a:pt x="67032" y="123818"/>
                  </a:lnTo>
                  <a:lnTo>
                    <a:pt x="67399" y="124028"/>
                  </a:lnTo>
                  <a:lnTo>
                    <a:pt x="67767" y="124212"/>
                  </a:lnTo>
                  <a:lnTo>
                    <a:pt x="68187" y="124369"/>
                  </a:lnTo>
                  <a:lnTo>
                    <a:pt x="68607" y="124474"/>
                  </a:lnTo>
                  <a:lnTo>
                    <a:pt x="69028" y="124553"/>
                  </a:lnTo>
                  <a:lnTo>
                    <a:pt x="69448" y="124606"/>
                  </a:lnTo>
                  <a:lnTo>
                    <a:pt x="69894" y="124606"/>
                  </a:lnTo>
                  <a:lnTo>
                    <a:pt x="70315" y="124580"/>
                  </a:lnTo>
                  <a:lnTo>
                    <a:pt x="70735" y="124501"/>
                  </a:lnTo>
                  <a:lnTo>
                    <a:pt x="71129" y="124396"/>
                  </a:lnTo>
                  <a:lnTo>
                    <a:pt x="71523" y="124238"/>
                  </a:lnTo>
                  <a:lnTo>
                    <a:pt x="71891" y="124054"/>
                  </a:lnTo>
                  <a:lnTo>
                    <a:pt x="72232" y="123818"/>
                  </a:lnTo>
                  <a:lnTo>
                    <a:pt x="72547" y="123555"/>
                  </a:lnTo>
                  <a:lnTo>
                    <a:pt x="72836" y="123266"/>
                  </a:lnTo>
                  <a:lnTo>
                    <a:pt x="72863" y="123844"/>
                  </a:lnTo>
                  <a:lnTo>
                    <a:pt x="72941" y="124369"/>
                  </a:lnTo>
                  <a:lnTo>
                    <a:pt x="73073" y="124895"/>
                  </a:lnTo>
                  <a:lnTo>
                    <a:pt x="73230" y="125368"/>
                  </a:lnTo>
                  <a:lnTo>
                    <a:pt x="73467" y="125814"/>
                  </a:lnTo>
                  <a:lnTo>
                    <a:pt x="73729" y="126208"/>
                  </a:lnTo>
                  <a:lnTo>
                    <a:pt x="74045" y="126602"/>
                  </a:lnTo>
                  <a:lnTo>
                    <a:pt x="74412" y="126943"/>
                  </a:lnTo>
                  <a:lnTo>
                    <a:pt x="74806" y="127232"/>
                  </a:lnTo>
                  <a:lnTo>
                    <a:pt x="75253" y="127521"/>
                  </a:lnTo>
                  <a:lnTo>
                    <a:pt x="75726" y="127758"/>
                  </a:lnTo>
                  <a:lnTo>
                    <a:pt x="76251" y="127994"/>
                  </a:lnTo>
                  <a:lnTo>
                    <a:pt x="76802" y="128178"/>
                  </a:lnTo>
                  <a:lnTo>
                    <a:pt x="77354" y="128336"/>
                  </a:lnTo>
                  <a:lnTo>
                    <a:pt x="77958" y="128467"/>
                  </a:lnTo>
                  <a:lnTo>
                    <a:pt x="78589" y="128546"/>
                  </a:lnTo>
                  <a:lnTo>
                    <a:pt x="79088" y="128598"/>
                  </a:lnTo>
                  <a:lnTo>
                    <a:pt x="79587" y="128625"/>
                  </a:lnTo>
                  <a:lnTo>
                    <a:pt x="80059" y="128598"/>
                  </a:lnTo>
                  <a:lnTo>
                    <a:pt x="80558" y="128572"/>
                  </a:lnTo>
                  <a:lnTo>
                    <a:pt x="81058" y="128493"/>
                  </a:lnTo>
                  <a:lnTo>
                    <a:pt x="81530" y="128388"/>
                  </a:lnTo>
                  <a:lnTo>
                    <a:pt x="82003" y="128257"/>
                  </a:lnTo>
                  <a:lnTo>
                    <a:pt x="82476" y="128099"/>
                  </a:lnTo>
                  <a:lnTo>
                    <a:pt x="82817" y="127968"/>
                  </a:lnTo>
                  <a:lnTo>
                    <a:pt x="83133" y="127810"/>
                  </a:lnTo>
                  <a:lnTo>
                    <a:pt x="83448" y="127653"/>
                  </a:lnTo>
                  <a:lnTo>
                    <a:pt x="83763" y="127469"/>
                  </a:lnTo>
                  <a:lnTo>
                    <a:pt x="84052" y="127259"/>
                  </a:lnTo>
                  <a:lnTo>
                    <a:pt x="84341" y="127049"/>
                  </a:lnTo>
                  <a:lnTo>
                    <a:pt x="84603" y="126812"/>
                  </a:lnTo>
                  <a:lnTo>
                    <a:pt x="84840" y="126550"/>
                  </a:lnTo>
                  <a:lnTo>
                    <a:pt x="85076" y="126287"/>
                  </a:lnTo>
                  <a:lnTo>
                    <a:pt x="85286" y="125998"/>
                  </a:lnTo>
                  <a:lnTo>
                    <a:pt x="85470" y="125709"/>
                  </a:lnTo>
                  <a:lnTo>
                    <a:pt x="85628" y="125394"/>
                  </a:lnTo>
                  <a:lnTo>
                    <a:pt x="85759" y="125052"/>
                  </a:lnTo>
                  <a:lnTo>
                    <a:pt x="85890" y="124711"/>
                  </a:lnTo>
                  <a:lnTo>
                    <a:pt x="85969" y="124343"/>
                  </a:lnTo>
                  <a:lnTo>
                    <a:pt x="86048" y="123975"/>
                  </a:lnTo>
                  <a:lnTo>
                    <a:pt x="86232" y="124159"/>
                  </a:lnTo>
                  <a:lnTo>
                    <a:pt x="86442" y="124343"/>
                  </a:lnTo>
                  <a:lnTo>
                    <a:pt x="86652" y="124501"/>
                  </a:lnTo>
                  <a:lnTo>
                    <a:pt x="86889" y="124632"/>
                  </a:lnTo>
                  <a:lnTo>
                    <a:pt x="87151" y="124763"/>
                  </a:lnTo>
                  <a:lnTo>
                    <a:pt x="87388" y="124868"/>
                  </a:lnTo>
                  <a:lnTo>
                    <a:pt x="87650" y="124974"/>
                  </a:lnTo>
                  <a:lnTo>
                    <a:pt x="87939" y="125052"/>
                  </a:lnTo>
                  <a:lnTo>
                    <a:pt x="88202" y="125105"/>
                  </a:lnTo>
                  <a:lnTo>
                    <a:pt x="88464" y="125157"/>
                  </a:lnTo>
                  <a:lnTo>
                    <a:pt x="89016" y="125157"/>
                  </a:lnTo>
                  <a:lnTo>
                    <a:pt x="89279" y="125131"/>
                  </a:lnTo>
                  <a:lnTo>
                    <a:pt x="89541" y="125105"/>
                  </a:lnTo>
                  <a:lnTo>
                    <a:pt x="89804" y="125026"/>
                  </a:lnTo>
                  <a:lnTo>
                    <a:pt x="90067" y="124947"/>
                  </a:lnTo>
                  <a:lnTo>
                    <a:pt x="90067" y="124974"/>
                  </a:lnTo>
                  <a:lnTo>
                    <a:pt x="90750" y="125945"/>
                  </a:lnTo>
                  <a:lnTo>
                    <a:pt x="91433" y="126917"/>
                  </a:lnTo>
                  <a:lnTo>
                    <a:pt x="92142" y="127889"/>
                  </a:lnTo>
                  <a:lnTo>
                    <a:pt x="92877" y="128861"/>
                  </a:lnTo>
                  <a:lnTo>
                    <a:pt x="92798" y="128861"/>
                  </a:lnTo>
                  <a:lnTo>
                    <a:pt x="91538" y="128887"/>
                  </a:lnTo>
                  <a:lnTo>
                    <a:pt x="90277" y="128861"/>
                  </a:lnTo>
                  <a:lnTo>
                    <a:pt x="88990" y="128861"/>
                  </a:lnTo>
                  <a:lnTo>
                    <a:pt x="87729" y="128808"/>
                  </a:lnTo>
                  <a:lnTo>
                    <a:pt x="85181" y="128703"/>
                  </a:lnTo>
                  <a:lnTo>
                    <a:pt x="82660" y="128572"/>
                  </a:lnTo>
                  <a:lnTo>
                    <a:pt x="82607" y="128598"/>
                  </a:lnTo>
                  <a:lnTo>
                    <a:pt x="82581" y="128625"/>
                  </a:lnTo>
                  <a:lnTo>
                    <a:pt x="82581" y="128677"/>
                  </a:lnTo>
                  <a:lnTo>
                    <a:pt x="82633" y="128730"/>
                  </a:lnTo>
                  <a:lnTo>
                    <a:pt x="83894" y="128966"/>
                  </a:lnTo>
                  <a:lnTo>
                    <a:pt x="85155" y="129176"/>
                  </a:lnTo>
                  <a:lnTo>
                    <a:pt x="86416" y="129307"/>
                  </a:lnTo>
                  <a:lnTo>
                    <a:pt x="87703" y="129439"/>
                  </a:lnTo>
                  <a:lnTo>
                    <a:pt x="88964" y="129491"/>
                  </a:lnTo>
                  <a:lnTo>
                    <a:pt x="90251" y="129544"/>
                  </a:lnTo>
                  <a:lnTo>
                    <a:pt x="91538" y="129544"/>
                  </a:lnTo>
                  <a:lnTo>
                    <a:pt x="92798" y="129518"/>
                  </a:lnTo>
                  <a:lnTo>
                    <a:pt x="92956" y="129491"/>
                  </a:lnTo>
                  <a:lnTo>
                    <a:pt x="93035" y="129439"/>
                  </a:lnTo>
                  <a:lnTo>
                    <a:pt x="93114" y="129334"/>
                  </a:lnTo>
                  <a:lnTo>
                    <a:pt x="93140" y="129229"/>
                  </a:lnTo>
                  <a:lnTo>
                    <a:pt x="94558" y="131067"/>
                  </a:lnTo>
                  <a:lnTo>
                    <a:pt x="96029" y="132880"/>
                  </a:lnTo>
                  <a:lnTo>
                    <a:pt x="98945" y="136478"/>
                  </a:lnTo>
                  <a:lnTo>
                    <a:pt x="99023" y="136531"/>
                  </a:lnTo>
                  <a:lnTo>
                    <a:pt x="99076" y="136557"/>
                  </a:lnTo>
                  <a:lnTo>
                    <a:pt x="99234" y="136557"/>
                  </a:lnTo>
                  <a:lnTo>
                    <a:pt x="99312" y="136531"/>
                  </a:lnTo>
                  <a:lnTo>
                    <a:pt x="99365" y="136478"/>
                  </a:lnTo>
                  <a:lnTo>
                    <a:pt x="99417" y="136426"/>
                  </a:lnTo>
                  <a:lnTo>
                    <a:pt x="99470" y="136347"/>
                  </a:lnTo>
                  <a:lnTo>
                    <a:pt x="99575" y="136320"/>
                  </a:lnTo>
                  <a:lnTo>
                    <a:pt x="99654" y="136268"/>
                  </a:lnTo>
                  <a:lnTo>
                    <a:pt x="100915" y="134902"/>
                  </a:lnTo>
                  <a:lnTo>
                    <a:pt x="102175" y="133563"/>
                  </a:lnTo>
                  <a:lnTo>
                    <a:pt x="103462" y="132249"/>
                  </a:lnTo>
                  <a:lnTo>
                    <a:pt x="104749" y="130988"/>
                  </a:lnTo>
                  <a:lnTo>
                    <a:pt x="106063" y="129728"/>
                  </a:lnTo>
                  <a:lnTo>
                    <a:pt x="107376" y="128519"/>
                  </a:lnTo>
                  <a:lnTo>
                    <a:pt x="108742" y="127364"/>
                  </a:lnTo>
                  <a:lnTo>
                    <a:pt x="110108" y="126208"/>
                  </a:lnTo>
                  <a:lnTo>
                    <a:pt x="110213" y="126366"/>
                  </a:lnTo>
                  <a:lnTo>
                    <a:pt x="110344" y="126497"/>
                  </a:lnTo>
                  <a:lnTo>
                    <a:pt x="110502" y="126628"/>
                  </a:lnTo>
                  <a:lnTo>
                    <a:pt x="110659" y="126760"/>
                  </a:lnTo>
                  <a:lnTo>
                    <a:pt x="111001" y="126943"/>
                  </a:lnTo>
                  <a:lnTo>
                    <a:pt x="111368" y="127075"/>
                  </a:lnTo>
                  <a:lnTo>
                    <a:pt x="111762" y="127180"/>
                  </a:lnTo>
                  <a:lnTo>
                    <a:pt x="112156" y="127232"/>
                  </a:lnTo>
                  <a:lnTo>
                    <a:pt x="112550" y="127259"/>
                  </a:lnTo>
                  <a:lnTo>
                    <a:pt x="112944" y="127232"/>
                  </a:lnTo>
                  <a:lnTo>
                    <a:pt x="113207" y="127180"/>
                  </a:lnTo>
                  <a:lnTo>
                    <a:pt x="113470" y="127101"/>
                  </a:lnTo>
                  <a:lnTo>
                    <a:pt x="113732" y="127022"/>
                  </a:lnTo>
                  <a:lnTo>
                    <a:pt x="113969" y="126917"/>
                  </a:lnTo>
                  <a:lnTo>
                    <a:pt x="114231" y="126812"/>
                  </a:lnTo>
                  <a:lnTo>
                    <a:pt x="114468" y="126681"/>
                  </a:lnTo>
                  <a:lnTo>
                    <a:pt x="114678" y="126550"/>
                  </a:lnTo>
                  <a:lnTo>
                    <a:pt x="114914" y="126392"/>
                  </a:lnTo>
                  <a:lnTo>
                    <a:pt x="115124" y="126208"/>
                  </a:lnTo>
                  <a:lnTo>
                    <a:pt x="115308" y="126024"/>
                  </a:lnTo>
                  <a:lnTo>
                    <a:pt x="115492" y="125840"/>
                  </a:lnTo>
                  <a:lnTo>
                    <a:pt x="115676" y="125630"/>
                  </a:lnTo>
                  <a:lnTo>
                    <a:pt x="115834" y="125420"/>
                  </a:lnTo>
                  <a:lnTo>
                    <a:pt x="115965" y="125184"/>
                  </a:lnTo>
                  <a:lnTo>
                    <a:pt x="116096" y="124947"/>
                  </a:lnTo>
                  <a:lnTo>
                    <a:pt x="116201" y="124711"/>
                  </a:lnTo>
                  <a:lnTo>
                    <a:pt x="116306" y="124947"/>
                  </a:lnTo>
                  <a:lnTo>
                    <a:pt x="116411" y="125210"/>
                  </a:lnTo>
                  <a:lnTo>
                    <a:pt x="116569" y="125420"/>
                  </a:lnTo>
                  <a:lnTo>
                    <a:pt x="116727" y="125630"/>
                  </a:lnTo>
                  <a:lnTo>
                    <a:pt x="116937" y="125840"/>
                  </a:lnTo>
                  <a:lnTo>
                    <a:pt x="117147" y="126024"/>
                  </a:lnTo>
                  <a:lnTo>
                    <a:pt x="117383" y="126208"/>
                  </a:lnTo>
                  <a:lnTo>
                    <a:pt x="117620" y="126366"/>
                  </a:lnTo>
                  <a:lnTo>
                    <a:pt x="117882" y="126523"/>
                  </a:lnTo>
                  <a:lnTo>
                    <a:pt x="118171" y="126681"/>
                  </a:lnTo>
                  <a:lnTo>
                    <a:pt x="118775" y="126943"/>
                  </a:lnTo>
                  <a:lnTo>
                    <a:pt x="119432" y="127154"/>
                  </a:lnTo>
                  <a:lnTo>
                    <a:pt x="120115" y="127337"/>
                  </a:lnTo>
                  <a:lnTo>
                    <a:pt x="120798" y="127469"/>
                  </a:lnTo>
                  <a:lnTo>
                    <a:pt x="121481" y="127574"/>
                  </a:lnTo>
                  <a:lnTo>
                    <a:pt x="122190" y="127626"/>
                  </a:lnTo>
                  <a:lnTo>
                    <a:pt x="122847" y="127679"/>
                  </a:lnTo>
                  <a:lnTo>
                    <a:pt x="123477" y="127679"/>
                  </a:lnTo>
                  <a:lnTo>
                    <a:pt x="124055" y="127653"/>
                  </a:lnTo>
                  <a:lnTo>
                    <a:pt x="124580" y="127574"/>
                  </a:lnTo>
                  <a:lnTo>
                    <a:pt x="125027" y="127495"/>
                  </a:lnTo>
                  <a:lnTo>
                    <a:pt x="125342" y="127416"/>
                  </a:lnTo>
                  <a:lnTo>
                    <a:pt x="125683" y="127311"/>
                  </a:lnTo>
                  <a:lnTo>
                    <a:pt x="125998" y="127206"/>
                  </a:lnTo>
                  <a:lnTo>
                    <a:pt x="126314" y="127075"/>
                  </a:lnTo>
                  <a:lnTo>
                    <a:pt x="126629" y="126917"/>
                  </a:lnTo>
                  <a:lnTo>
                    <a:pt x="126918" y="126760"/>
                  </a:lnTo>
                  <a:lnTo>
                    <a:pt x="127496" y="126392"/>
                  </a:lnTo>
                  <a:lnTo>
                    <a:pt x="128047" y="125998"/>
                  </a:lnTo>
                  <a:lnTo>
                    <a:pt x="128546" y="125525"/>
                  </a:lnTo>
                  <a:lnTo>
                    <a:pt x="128993" y="125026"/>
                  </a:lnTo>
                  <a:lnTo>
                    <a:pt x="129387" y="124501"/>
                  </a:lnTo>
                  <a:lnTo>
                    <a:pt x="129571" y="124238"/>
                  </a:lnTo>
                  <a:lnTo>
                    <a:pt x="129754" y="123949"/>
                  </a:lnTo>
                  <a:lnTo>
                    <a:pt x="129912" y="123634"/>
                  </a:lnTo>
                  <a:lnTo>
                    <a:pt x="130043" y="123345"/>
                  </a:lnTo>
                  <a:lnTo>
                    <a:pt x="130148" y="123030"/>
                  </a:lnTo>
                  <a:lnTo>
                    <a:pt x="130280" y="122715"/>
                  </a:lnTo>
                  <a:lnTo>
                    <a:pt x="130359" y="122399"/>
                  </a:lnTo>
                  <a:lnTo>
                    <a:pt x="130437" y="122084"/>
                  </a:lnTo>
                  <a:lnTo>
                    <a:pt x="130490" y="121769"/>
                  </a:lnTo>
                  <a:lnTo>
                    <a:pt x="130516" y="121428"/>
                  </a:lnTo>
                  <a:lnTo>
                    <a:pt x="130542" y="121086"/>
                  </a:lnTo>
                  <a:lnTo>
                    <a:pt x="130542" y="120771"/>
                  </a:lnTo>
                  <a:lnTo>
                    <a:pt x="130516" y="120430"/>
                  </a:lnTo>
                  <a:lnTo>
                    <a:pt x="130490" y="120088"/>
                  </a:lnTo>
                  <a:lnTo>
                    <a:pt x="130411" y="119747"/>
                  </a:lnTo>
                  <a:lnTo>
                    <a:pt x="130332" y="119405"/>
                  </a:lnTo>
                  <a:lnTo>
                    <a:pt x="130332" y="119405"/>
                  </a:lnTo>
                  <a:lnTo>
                    <a:pt x="130621" y="119510"/>
                  </a:lnTo>
                  <a:lnTo>
                    <a:pt x="130936" y="119615"/>
                  </a:lnTo>
                  <a:lnTo>
                    <a:pt x="131225" y="119668"/>
                  </a:lnTo>
                  <a:lnTo>
                    <a:pt x="131541" y="119694"/>
                  </a:lnTo>
                  <a:lnTo>
                    <a:pt x="131856" y="119694"/>
                  </a:lnTo>
                  <a:lnTo>
                    <a:pt x="132171" y="119668"/>
                  </a:lnTo>
                  <a:lnTo>
                    <a:pt x="132486" y="119615"/>
                  </a:lnTo>
                  <a:lnTo>
                    <a:pt x="132801" y="119536"/>
                  </a:lnTo>
                  <a:lnTo>
                    <a:pt x="133117" y="119458"/>
                  </a:lnTo>
                  <a:lnTo>
                    <a:pt x="133405" y="119326"/>
                  </a:lnTo>
                  <a:lnTo>
                    <a:pt x="133668" y="119169"/>
                  </a:lnTo>
                  <a:lnTo>
                    <a:pt x="133931" y="119011"/>
                  </a:lnTo>
                  <a:lnTo>
                    <a:pt x="134167" y="118801"/>
                  </a:lnTo>
                  <a:lnTo>
                    <a:pt x="134377" y="118591"/>
                  </a:lnTo>
                  <a:lnTo>
                    <a:pt x="134561" y="118355"/>
                  </a:lnTo>
                  <a:lnTo>
                    <a:pt x="134745" y="118092"/>
                  </a:lnTo>
                  <a:lnTo>
                    <a:pt x="134824" y="117908"/>
                  </a:lnTo>
                  <a:lnTo>
                    <a:pt x="134903" y="117698"/>
                  </a:lnTo>
                  <a:lnTo>
                    <a:pt x="134955" y="117488"/>
                  </a:lnTo>
                  <a:lnTo>
                    <a:pt x="135008" y="117278"/>
                  </a:lnTo>
                  <a:lnTo>
                    <a:pt x="135034" y="116831"/>
                  </a:lnTo>
                  <a:lnTo>
                    <a:pt x="135034" y="116358"/>
                  </a:lnTo>
                  <a:lnTo>
                    <a:pt x="134955" y="115912"/>
                  </a:lnTo>
                  <a:lnTo>
                    <a:pt x="134876" y="115675"/>
                  </a:lnTo>
                  <a:lnTo>
                    <a:pt x="134824" y="115465"/>
                  </a:lnTo>
                  <a:lnTo>
                    <a:pt x="134719" y="115255"/>
                  </a:lnTo>
                  <a:lnTo>
                    <a:pt x="134614" y="115071"/>
                  </a:lnTo>
                  <a:lnTo>
                    <a:pt x="134482" y="114887"/>
                  </a:lnTo>
                  <a:lnTo>
                    <a:pt x="134351" y="114704"/>
                  </a:lnTo>
                  <a:lnTo>
                    <a:pt x="134692" y="114730"/>
                  </a:lnTo>
                  <a:lnTo>
                    <a:pt x="135008" y="114704"/>
                  </a:lnTo>
                  <a:lnTo>
                    <a:pt x="135323" y="114651"/>
                  </a:lnTo>
                  <a:lnTo>
                    <a:pt x="135638" y="114572"/>
                  </a:lnTo>
                  <a:lnTo>
                    <a:pt x="135953" y="114441"/>
                  </a:lnTo>
                  <a:lnTo>
                    <a:pt x="136242" y="114283"/>
                  </a:lnTo>
                  <a:lnTo>
                    <a:pt x="136531" y="114126"/>
                  </a:lnTo>
                  <a:lnTo>
                    <a:pt x="136794" y="113916"/>
                  </a:lnTo>
                  <a:lnTo>
                    <a:pt x="137030" y="113705"/>
                  </a:lnTo>
                  <a:lnTo>
                    <a:pt x="137240" y="113469"/>
                  </a:lnTo>
                  <a:lnTo>
                    <a:pt x="137450" y="113206"/>
                  </a:lnTo>
                  <a:lnTo>
                    <a:pt x="137608" y="112917"/>
                  </a:lnTo>
                  <a:lnTo>
                    <a:pt x="137766" y="112629"/>
                  </a:lnTo>
                  <a:lnTo>
                    <a:pt x="137871" y="112313"/>
                  </a:lnTo>
                  <a:lnTo>
                    <a:pt x="137923" y="111998"/>
                  </a:lnTo>
                  <a:lnTo>
                    <a:pt x="137949" y="111657"/>
                  </a:lnTo>
                  <a:lnTo>
                    <a:pt x="138054" y="112156"/>
                  </a:lnTo>
                  <a:lnTo>
                    <a:pt x="138160" y="112629"/>
                  </a:lnTo>
                  <a:lnTo>
                    <a:pt x="138317" y="113049"/>
                  </a:lnTo>
                  <a:lnTo>
                    <a:pt x="138501" y="113469"/>
                  </a:lnTo>
                  <a:lnTo>
                    <a:pt x="138737" y="113863"/>
                  </a:lnTo>
                  <a:lnTo>
                    <a:pt x="139000" y="114231"/>
                  </a:lnTo>
                  <a:lnTo>
                    <a:pt x="139263" y="114598"/>
                  </a:lnTo>
                  <a:lnTo>
                    <a:pt x="139578" y="114914"/>
                  </a:lnTo>
                  <a:lnTo>
                    <a:pt x="139893" y="115203"/>
                  </a:lnTo>
                  <a:lnTo>
                    <a:pt x="140261" y="115465"/>
                  </a:lnTo>
                  <a:lnTo>
                    <a:pt x="140629" y="115702"/>
                  </a:lnTo>
                  <a:lnTo>
                    <a:pt x="141023" y="115938"/>
                  </a:lnTo>
                  <a:lnTo>
                    <a:pt x="141417" y="116122"/>
                  </a:lnTo>
                  <a:lnTo>
                    <a:pt x="141837" y="116280"/>
                  </a:lnTo>
                  <a:lnTo>
                    <a:pt x="142257" y="116411"/>
                  </a:lnTo>
                  <a:lnTo>
                    <a:pt x="142704" y="116516"/>
                  </a:lnTo>
                  <a:lnTo>
                    <a:pt x="143150" y="116595"/>
                  </a:lnTo>
                  <a:lnTo>
                    <a:pt x="143597" y="116647"/>
                  </a:lnTo>
                  <a:lnTo>
                    <a:pt x="144069" y="116673"/>
                  </a:lnTo>
                  <a:lnTo>
                    <a:pt x="144516" y="116673"/>
                  </a:lnTo>
                  <a:lnTo>
                    <a:pt x="144962" y="116647"/>
                  </a:lnTo>
                  <a:lnTo>
                    <a:pt x="145435" y="116568"/>
                  </a:lnTo>
                  <a:lnTo>
                    <a:pt x="145882" y="116490"/>
                  </a:lnTo>
                  <a:lnTo>
                    <a:pt x="146328" y="116358"/>
                  </a:lnTo>
                  <a:lnTo>
                    <a:pt x="146749" y="116201"/>
                  </a:lnTo>
                  <a:lnTo>
                    <a:pt x="147169" y="116017"/>
                  </a:lnTo>
                  <a:lnTo>
                    <a:pt x="147589" y="115807"/>
                  </a:lnTo>
                  <a:lnTo>
                    <a:pt x="147983" y="115544"/>
                  </a:lnTo>
                  <a:lnTo>
                    <a:pt x="148351" y="115281"/>
                  </a:lnTo>
                  <a:lnTo>
                    <a:pt x="148718" y="114966"/>
                  </a:lnTo>
                  <a:lnTo>
                    <a:pt x="149060" y="114625"/>
                  </a:lnTo>
                  <a:lnTo>
                    <a:pt x="149349" y="114257"/>
                  </a:lnTo>
                  <a:lnTo>
                    <a:pt x="149664" y="114572"/>
                  </a:lnTo>
                  <a:lnTo>
                    <a:pt x="149979" y="114887"/>
                  </a:lnTo>
                  <a:lnTo>
                    <a:pt x="150347" y="115150"/>
                  </a:lnTo>
                  <a:lnTo>
                    <a:pt x="150715" y="115386"/>
                  </a:lnTo>
                  <a:lnTo>
                    <a:pt x="151109" y="115570"/>
                  </a:lnTo>
                  <a:lnTo>
                    <a:pt x="151555" y="115728"/>
                  </a:lnTo>
                  <a:lnTo>
                    <a:pt x="151975" y="115859"/>
                  </a:lnTo>
                  <a:lnTo>
                    <a:pt x="152448" y="115938"/>
                  </a:lnTo>
                  <a:lnTo>
                    <a:pt x="152895" y="115991"/>
                  </a:lnTo>
                  <a:lnTo>
                    <a:pt x="153368" y="116017"/>
                  </a:lnTo>
                  <a:lnTo>
                    <a:pt x="153867" y="116017"/>
                  </a:lnTo>
                  <a:lnTo>
                    <a:pt x="154339" y="115991"/>
                  </a:lnTo>
                  <a:lnTo>
                    <a:pt x="154812" y="115912"/>
                  </a:lnTo>
                  <a:lnTo>
                    <a:pt x="155285" y="115833"/>
                  </a:lnTo>
                  <a:lnTo>
                    <a:pt x="155758" y="115702"/>
                  </a:lnTo>
                  <a:lnTo>
                    <a:pt x="156230" y="115570"/>
                  </a:lnTo>
                  <a:lnTo>
                    <a:pt x="156677" y="115413"/>
                  </a:lnTo>
                  <a:lnTo>
                    <a:pt x="157097" y="115203"/>
                  </a:lnTo>
                  <a:lnTo>
                    <a:pt x="157518" y="114992"/>
                  </a:lnTo>
                  <a:lnTo>
                    <a:pt x="157912" y="114756"/>
                  </a:lnTo>
                  <a:lnTo>
                    <a:pt x="158279" y="114493"/>
                  </a:lnTo>
                  <a:lnTo>
                    <a:pt x="158621" y="114204"/>
                  </a:lnTo>
                  <a:lnTo>
                    <a:pt x="158910" y="113916"/>
                  </a:lnTo>
                  <a:lnTo>
                    <a:pt x="159199" y="113574"/>
                  </a:lnTo>
                  <a:lnTo>
                    <a:pt x="159435" y="113233"/>
                  </a:lnTo>
                  <a:lnTo>
                    <a:pt x="159619" y="112891"/>
                  </a:lnTo>
                  <a:lnTo>
                    <a:pt x="159776" y="112497"/>
                  </a:lnTo>
                  <a:lnTo>
                    <a:pt x="159881" y="112129"/>
                  </a:lnTo>
                  <a:lnTo>
                    <a:pt x="159934" y="111709"/>
                  </a:lnTo>
                  <a:lnTo>
                    <a:pt x="159934" y="111289"/>
                  </a:lnTo>
                  <a:lnTo>
                    <a:pt x="159881" y="110869"/>
                  </a:lnTo>
                  <a:lnTo>
                    <a:pt x="159776" y="110422"/>
                  </a:lnTo>
                  <a:lnTo>
                    <a:pt x="160118" y="110606"/>
                  </a:lnTo>
                  <a:lnTo>
                    <a:pt x="160459" y="110764"/>
                  </a:lnTo>
                  <a:lnTo>
                    <a:pt x="160801" y="110895"/>
                  </a:lnTo>
                  <a:lnTo>
                    <a:pt x="161168" y="111000"/>
                  </a:lnTo>
                  <a:lnTo>
                    <a:pt x="161562" y="111079"/>
                  </a:lnTo>
                  <a:lnTo>
                    <a:pt x="161956" y="111105"/>
                  </a:lnTo>
                  <a:lnTo>
                    <a:pt x="162324" y="111131"/>
                  </a:lnTo>
                  <a:lnTo>
                    <a:pt x="162718" y="111105"/>
                  </a:lnTo>
                  <a:lnTo>
                    <a:pt x="163138" y="111079"/>
                  </a:lnTo>
                  <a:lnTo>
                    <a:pt x="163506" y="111026"/>
                  </a:lnTo>
                  <a:lnTo>
                    <a:pt x="163900" y="110948"/>
                  </a:lnTo>
                  <a:lnTo>
                    <a:pt x="164268" y="110842"/>
                  </a:lnTo>
                  <a:lnTo>
                    <a:pt x="164636" y="110711"/>
                  </a:lnTo>
                  <a:lnTo>
                    <a:pt x="165003" y="110580"/>
                  </a:lnTo>
                  <a:lnTo>
                    <a:pt x="165345" y="110422"/>
                  </a:lnTo>
                  <a:lnTo>
                    <a:pt x="165660" y="110238"/>
                  </a:lnTo>
                  <a:lnTo>
                    <a:pt x="165896" y="110081"/>
                  </a:lnTo>
                  <a:lnTo>
                    <a:pt x="166159" y="109923"/>
                  </a:lnTo>
                  <a:lnTo>
                    <a:pt x="166395" y="109713"/>
                  </a:lnTo>
                  <a:lnTo>
                    <a:pt x="166632" y="109503"/>
                  </a:lnTo>
                  <a:lnTo>
                    <a:pt x="166842" y="109266"/>
                  </a:lnTo>
                  <a:lnTo>
                    <a:pt x="167052" y="109030"/>
                  </a:lnTo>
                  <a:lnTo>
                    <a:pt x="167236" y="108767"/>
                  </a:lnTo>
                  <a:lnTo>
                    <a:pt x="167420" y="108479"/>
                  </a:lnTo>
                  <a:lnTo>
                    <a:pt x="167577" y="108216"/>
                  </a:lnTo>
                  <a:lnTo>
                    <a:pt x="167709" y="107927"/>
                  </a:lnTo>
                  <a:lnTo>
                    <a:pt x="167814" y="107638"/>
                  </a:lnTo>
                  <a:lnTo>
                    <a:pt x="167893" y="107349"/>
                  </a:lnTo>
                  <a:lnTo>
                    <a:pt x="167919" y="107034"/>
                  </a:lnTo>
                  <a:lnTo>
                    <a:pt x="167919" y="106745"/>
                  </a:lnTo>
                  <a:lnTo>
                    <a:pt x="167893" y="106456"/>
                  </a:lnTo>
                  <a:lnTo>
                    <a:pt x="167840" y="106167"/>
                  </a:lnTo>
                  <a:lnTo>
                    <a:pt x="168234" y="106141"/>
                  </a:lnTo>
                  <a:lnTo>
                    <a:pt x="168602" y="106062"/>
                  </a:lnTo>
                  <a:lnTo>
                    <a:pt x="168996" y="105931"/>
                  </a:lnTo>
                  <a:lnTo>
                    <a:pt x="169363" y="105799"/>
                  </a:lnTo>
                  <a:lnTo>
                    <a:pt x="169705" y="105616"/>
                  </a:lnTo>
                  <a:lnTo>
                    <a:pt x="170020" y="105405"/>
                  </a:lnTo>
                  <a:lnTo>
                    <a:pt x="170309" y="105143"/>
                  </a:lnTo>
                  <a:lnTo>
                    <a:pt x="170572" y="104880"/>
                  </a:lnTo>
                  <a:lnTo>
                    <a:pt x="170782" y="104565"/>
                  </a:lnTo>
                  <a:lnTo>
                    <a:pt x="170939" y="104197"/>
                  </a:lnTo>
                  <a:lnTo>
                    <a:pt x="171044" y="103829"/>
                  </a:lnTo>
                  <a:lnTo>
                    <a:pt x="171123" y="103435"/>
                  </a:lnTo>
                  <a:lnTo>
                    <a:pt x="171123" y="103041"/>
                  </a:lnTo>
                  <a:lnTo>
                    <a:pt x="171097" y="102831"/>
                  </a:lnTo>
                  <a:lnTo>
                    <a:pt x="171071" y="102647"/>
                  </a:lnTo>
                  <a:lnTo>
                    <a:pt x="171018" y="102464"/>
                  </a:lnTo>
                  <a:lnTo>
                    <a:pt x="170939" y="102306"/>
                  </a:lnTo>
                  <a:lnTo>
                    <a:pt x="170861" y="102122"/>
                  </a:lnTo>
                  <a:lnTo>
                    <a:pt x="170756" y="101965"/>
                  </a:lnTo>
                  <a:lnTo>
                    <a:pt x="171150" y="101859"/>
                  </a:lnTo>
                  <a:close/>
                  <a:moveTo>
                    <a:pt x="26083" y="141101"/>
                  </a:moveTo>
                  <a:lnTo>
                    <a:pt x="27475" y="141311"/>
                  </a:lnTo>
                  <a:lnTo>
                    <a:pt x="28841" y="141574"/>
                  </a:lnTo>
                  <a:lnTo>
                    <a:pt x="30207" y="141836"/>
                  </a:lnTo>
                  <a:lnTo>
                    <a:pt x="31573" y="142125"/>
                  </a:lnTo>
                  <a:lnTo>
                    <a:pt x="32938" y="142440"/>
                  </a:lnTo>
                  <a:lnTo>
                    <a:pt x="34304" y="142808"/>
                  </a:lnTo>
                  <a:lnTo>
                    <a:pt x="35644" y="143176"/>
                  </a:lnTo>
                  <a:lnTo>
                    <a:pt x="36983" y="143596"/>
                  </a:lnTo>
                  <a:lnTo>
                    <a:pt x="37325" y="144121"/>
                  </a:lnTo>
                  <a:lnTo>
                    <a:pt x="37666" y="144673"/>
                  </a:lnTo>
                  <a:lnTo>
                    <a:pt x="37955" y="145251"/>
                  </a:lnTo>
                  <a:lnTo>
                    <a:pt x="38218" y="145855"/>
                  </a:lnTo>
                  <a:lnTo>
                    <a:pt x="37404" y="145566"/>
                  </a:lnTo>
                  <a:lnTo>
                    <a:pt x="36616" y="145277"/>
                  </a:lnTo>
                  <a:lnTo>
                    <a:pt x="35801" y="145041"/>
                  </a:lnTo>
                  <a:lnTo>
                    <a:pt x="34961" y="144804"/>
                  </a:lnTo>
                  <a:lnTo>
                    <a:pt x="34147" y="144594"/>
                  </a:lnTo>
                  <a:lnTo>
                    <a:pt x="33306" y="144437"/>
                  </a:lnTo>
                  <a:lnTo>
                    <a:pt x="32466" y="144279"/>
                  </a:lnTo>
                  <a:lnTo>
                    <a:pt x="31625" y="144148"/>
                  </a:lnTo>
                  <a:lnTo>
                    <a:pt x="31231" y="144095"/>
                  </a:lnTo>
                  <a:lnTo>
                    <a:pt x="30811" y="144069"/>
                  </a:lnTo>
                  <a:lnTo>
                    <a:pt x="29970" y="144016"/>
                  </a:lnTo>
                  <a:lnTo>
                    <a:pt x="29130" y="143964"/>
                  </a:lnTo>
                  <a:lnTo>
                    <a:pt x="28710" y="143911"/>
                  </a:lnTo>
                  <a:lnTo>
                    <a:pt x="28316" y="143859"/>
                  </a:lnTo>
                  <a:lnTo>
                    <a:pt x="28053" y="143780"/>
                  </a:lnTo>
                  <a:lnTo>
                    <a:pt x="27817" y="143701"/>
                  </a:lnTo>
                  <a:lnTo>
                    <a:pt x="27606" y="143596"/>
                  </a:lnTo>
                  <a:lnTo>
                    <a:pt x="27396" y="143465"/>
                  </a:lnTo>
                  <a:lnTo>
                    <a:pt x="27239" y="143333"/>
                  </a:lnTo>
                  <a:lnTo>
                    <a:pt x="27081" y="143176"/>
                  </a:lnTo>
                  <a:lnTo>
                    <a:pt x="26950" y="143018"/>
                  </a:lnTo>
                  <a:lnTo>
                    <a:pt x="26818" y="142834"/>
                  </a:lnTo>
                  <a:lnTo>
                    <a:pt x="26608" y="142440"/>
                  </a:lnTo>
                  <a:lnTo>
                    <a:pt x="26424" y="142020"/>
                  </a:lnTo>
                  <a:lnTo>
                    <a:pt x="26083" y="141101"/>
                  </a:lnTo>
                  <a:close/>
                  <a:moveTo>
                    <a:pt x="43208" y="139656"/>
                  </a:moveTo>
                  <a:lnTo>
                    <a:pt x="43629" y="139709"/>
                  </a:lnTo>
                  <a:lnTo>
                    <a:pt x="44075" y="139761"/>
                  </a:lnTo>
                  <a:lnTo>
                    <a:pt x="44495" y="139866"/>
                  </a:lnTo>
                  <a:lnTo>
                    <a:pt x="44916" y="139971"/>
                  </a:lnTo>
                  <a:lnTo>
                    <a:pt x="45336" y="140103"/>
                  </a:lnTo>
                  <a:lnTo>
                    <a:pt x="45730" y="140260"/>
                  </a:lnTo>
                  <a:lnTo>
                    <a:pt x="46124" y="140418"/>
                  </a:lnTo>
                  <a:lnTo>
                    <a:pt x="46492" y="140628"/>
                  </a:lnTo>
                  <a:lnTo>
                    <a:pt x="46859" y="140838"/>
                  </a:lnTo>
                  <a:lnTo>
                    <a:pt x="47201" y="141075"/>
                  </a:lnTo>
                  <a:lnTo>
                    <a:pt x="47542" y="141337"/>
                  </a:lnTo>
                  <a:lnTo>
                    <a:pt x="47831" y="141600"/>
                  </a:lnTo>
                  <a:lnTo>
                    <a:pt x="48120" y="141915"/>
                  </a:lnTo>
                  <a:lnTo>
                    <a:pt x="48356" y="142230"/>
                  </a:lnTo>
                  <a:lnTo>
                    <a:pt x="48593" y="142545"/>
                  </a:lnTo>
                  <a:lnTo>
                    <a:pt x="48593" y="142545"/>
                  </a:lnTo>
                  <a:lnTo>
                    <a:pt x="48251" y="142335"/>
                  </a:lnTo>
                  <a:lnTo>
                    <a:pt x="47910" y="142151"/>
                  </a:lnTo>
                  <a:lnTo>
                    <a:pt x="47568" y="141994"/>
                  </a:lnTo>
                  <a:lnTo>
                    <a:pt x="47227" y="141836"/>
                  </a:lnTo>
                  <a:lnTo>
                    <a:pt x="46859" y="141731"/>
                  </a:lnTo>
                  <a:lnTo>
                    <a:pt x="46518" y="141626"/>
                  </a:lnTo>
                  <a:lnTo>
                    <a:pt x="46150" y="141547"/>
                  </a:lnTo>
                  <a:lnTo>
                    <a:pt x="45782" y="141495"/>
                  </a:lnTo>
                  <a:lnTo>
                    <a:pt x="45415" y="141442"/>
                  </a:lnTo>
                  <a:lnTo>
                    <a:pt x="44679" y="141442"/>
                  </a:lnTo>
                  <a:lnTo>
                    <a:pt x="44312" y="141469"/>
                  </a:lnTo>
                  <a:lnTo>
                    <a:pt x="43944" y="141521"/>
                  </a:lnTo>
                  <a:lnTo>
                    <a:pt x="43602" y="141574"/>
                  </a:lnTo>
                  <a:lnTo>
                    <a:pt x="43235" y="141652"/>
                  </a:lnTo>
                  <a:lnTo>
                    <a:pt x="42893" y="141758"/>
                  </a:lnTo>
                  <a:lnTo>
                    <a:pt x="42552" y="141889"/>
                  </a:lnTo>
                  <a:lnTo>
                    <a:pt x="42210" y="142046"/>
                  </a:lnTo>
                  <a:lnTo>
                    <a:pt x="41895" y="142204"/>
                  </a:lnTo>
                  <a:lnTo>
                    <a:pt x="41580" y="142388"/>
                  </a:lnTo>
                  <a:lnTo>
                    <a:pt x="41265" y="142572"/>
                  </a:lnTo>
                  <a:lnTo>
                    <a:pt x="40976" y="142808"/>
                  </a:lnTo>
                  <a:lnTo>
                    <a:pt x="40687" y="143018"/>
                  </a:lnTo>
                  <a:lnTo>
                    <a:pt x="40424" y="143281"/>
                  </a:lnTo>
                  <a:lnTo>
                    <a:pt x="40161" y="143544"/>
                  </a:lnTo>
                  <a:lnTo>
                    <a:pt x="39925" y="143833"/>
                  </a:lnTo>
                  <a:lnTo>
                    <a:pt x="39715" y="144148"/>
                  </a:lnTo>
                  <a:lnTo>
                    <a:pt x="39505" y="144463"/>
                  </a:lnTo>
                  <a:lnTo>
                    <a:pt x="39295" y="144804"/>
                  </a:lnTo>
                  <a:lnTo>
                    <a:pt x="39137" y="145172"/>
                  </a:lnTo>
                  <a:lnTo>
                    <a:pt x="38980" y="145540"/>
                  </a:lnTo>
                  <a:lnTo>
                    <a:pt x="38848" y="145934"/>
                  </a:lnTo>
                  <a:lnTo>
                    <a:pt x="38848" y="146013"/>
                  </a:lnTo>
                  <a:lnTo>
                    <a:pt x="38848" y="146091"/>
                  </a:lnTo>
                  <a:lnTo>
                    <a:pt x="38796" y="146065"/>
                  </a:lnTo>
                  <a:lnTo>
                    <a:pt x="38743" y="145697"/>
                  </a:lnTo>
                  <a:lnTo>
                    <a:pt x="38638" y="145330"/>
                  </a:lnTo>
                  <a:lnTo>
                    <a:pt x="38507" y="144962"/>
                  </a:lnTo>
                  <a:lnTo>
                    <a:pt x="38349" y="144594"/>
                  </a:lnTo>
                  <a:lnTo>
                    <a:pt x="38165" y="144227"/>
                  </a:lnTo>
                  <a:lnTo>
                    <a:pt x="37981" y="143885"/>
                  </a:lnTo>
                  <a:lnTo>
                    <a:pt x="37771" y="143544"/>
                  </a:lnTo>
                  <a:lnTo>
                    <a:pt x="37561" y="143228"/>
                  </a:lnTo>
                  <a:lnTo>
                    <a:pt x="37535" y="143097"/>
                  </a:lnTo>
                  <a:lnTo>
                    <a:pt x="37482" y="142966"/>
                  </a:lnTo>
                  <a:lnTo>
                    <a:pt x="37404" y="142887"/>
                  </a:lnTo>
                  <a:lnTo>
                    <a:pt x="37272" y="142808"/>
                  </a:lnTo>
                  <a:lnTo>
                    <a:pt x="37246" y="142808"/>
                  </a:lnTo>
                  <a:lnTo>
                    <a:pt x="37430" y="142388"/>
                  </a:lnTo>
                  <a:lnTo>
                    <a:pt x="37640" y="142020"/>
                  </a:lnTo>
                  <a:lnTo>
                    <a:pt x="37903" y="141679"/>
                  </a:lnTo>
                  <a:lnTo>
                    <a:pt x="38165" y="141364"/>
                  </a:lnTo>
                  <a:lnTo>
                    <a:pt x="38480" y="141075"/>
                  </a:lnTo>
                  <a:lnTo>
                    <a:pt x="38796" y="140812"/>
                  </a:lnTo>
                  <a:lnTo>
                    <a:pt x="39137" y="140576"/>
                  </a:lnTo>
                  <a:lnTo>
                    <a:pt x="39479" y="140392"/>
                  </a:lnTo>
                  <a:lnTo>
                    <a:pt x="39846" y="140208"/>
                  </a:lnTo>
                  <a:lnTo>
                    <a:pt x="40240" y="140050"/>
                  </a:lnTo>
                  <a:lnTo>
                    <a:pt x="40634" y="139919"/>
                  </a:lnTo>
                  <a:lnTo>
                    <a:pt x="41055" y="139814"/>
                  </a:lnTo>
                  <a:lnTo>
                    <a:pt x="41475" y="139735"/>
                  </a:lnTo>
                  <a:lnTo>
                    <a:pt x="41895" y="139682"/>
                  </a:lnTo>
                  <a:lnTo>
                    <a:pt x="42342" y="139656"/>
                  </a:lnTo>
                  <a:close/>
                  <a:moveTo>
                    <a:pt x="82056" y="143491"/>
                  </a:moveTo>
                  <a:lnTo>
                    <a:pt x="83868" y="143570"/>
                  </a:lnTo>
                  <a:lnTo>
                    <a:pt x="85654" y="143596"/>
                  </a:lnTo>
                  <a:lnTo>
                    <a:pt x="85812" y="143859"/>
                  </a:lnTo>
                  <a:lnTo>
                    <a:pt x="85943" y="144121"/>
                  </a:lnTo>
                  <a:lnTo>
                    <a:pt x="86074" y="144410"/>
                  </a:lnTo>
                  <a:lnTo>
                    <a:pt x="86179" y="144673"/>
                  </a:lnTo>
                  <a:lnTo>
                    <a:pt x="86337" y="145251"/>
                  </a:lnTo>
                  <a:lnTo>
                    <a:pt x="86416" y="145802"/>
                  </a:lnTo>
                  <a:lnTo>
                    <a:pt x="86074" y="145645"/>
                  </a:lnTo>
                  <a:lnTo>
                    <a:pt x="85733" y="145514"/>
                  </a:lnTo>
                  <a:lnTo>
                    <a:pt x="85391" y="145382"/>
                  </a:lnTo>
                  <a:lnTo>
                    <a:pt x="85024" y="145277"/>
                  </a:lnTo>
                  <a:lnTo>
                    <a:pt x="84656" y="145198"/>
                  </a:lnTo>
                  <a:lnTo>
                    <a:pt x="84288" y="145120"/>
                  </a:lnTo>
                  <a:lnTo>
                    <a:pt x="83920" y="145093"/>
                  </a:lnTo>
                  <a:lnTo>
                    <a:pt x="83553" y="145067"/>
                  </a:lnTo>
                  <a:lnTo>
                    <a:pt x="83185" y="145041"/>
                  </a:lnTo>
                  <a:lnTo>
                    <a:pt x="82791" y="145067"/>
                  </a:lnTo>
                  <a:lnTo>
                    <a:pt x="82423" y="145093"/>
                  </a:lnTo>
                  <a:lnTo>
                    <a:pt x="82056" y="145146"/>
                  </a:lnTo>
                  <a:lnTo>
                    <a:pt x="81688" y="145225"/>
                  </a:lnTo>
                  <a:lnTo>
                    <a:pt x="81320" y="145330"/>
                  </a:lnTo>
                  <a:lnTo>
                    <a:pt x="80952" y="145435"/>
                  </a:lnTo>
                  <a:lnTo>
                    <a:pt x="80611" y="145566"/>
                  </a:lnTo>
                  <a:lnTo>
                    <a:pt x="80296" y="145724"/>
                  </a:lnTo>
                  <a:lnTo>
                    <a:pt x="79981" y="145881"/>
                  </a:lnTo>
                  <a:lnTo>
                    <a:pt x="79665" y="146065"/>
                  </a:lnTo>
                  <a:lnTo>
                    <a:pt x="79376" y="146249"/>
                  </a:lnTo>
                  <a:lnTo>
                    <a:pt x="79061" y="146459"/>
                  </a:lnTo>
                  <a:lnTo>
                    <a:pt x="78799" y="146696"/>
                  </a:lnTo>
                  <a:lnTo>
                    <a:pt x="78536" y="146932"/>
                  </a:lnTo>
                  <a:lnTo>
                    <a:pt x="78300" y="147195"/>
                  </a:lnTo>
                  <a:lnTo>
                    <a:pt x="78063" y="147483"/>
                  </a:lnTo>
                  <a:lnTo>
                    <a:pt x="77879" y="147746"/>
                  </a:lnTo>
                  <a:lnTo>
                    <a:pt x="77722" y="148061"/>
                  </a:lnTo>
                  <a:lnTo>
                    <a:pt x="77564" y="148377"/>
                  </a:lnTo>
                  <a:lnTo>
                    <a:pt x="77459" y="148692"/>
                  </a:lnTo>
                  <a:lnTo>
                    <a:pt x="77407" y="149033"/>
                  </a:lnTo>
                  <a:lnTo>
                    <a:pt x="77380" y="149375"/>
                  </a:lnTo>
                  <a:lnTo>
                    <a:pt x="77407" y="149742"/>
                  </a:lnTo>
                  <a:lnTo>
                    <a:pt x="77407" y="149742"/>
                  </a:lnTo>
                  <a:lnTo>
                    <a:pt x="77223" y="149427"/>
                  </a:lnTo>
                  <a:lnTo>
                    <a:pt x="77118" y="149112"/>
                  </a:lnTo>
                  <a:lnTo>
                    <a:pt x="77039" y="148744"/>
                  </a:lnTo>
                  <a:lnTo>
                    <a:pt x="76986" y="148403"/>
                  </a:lnTo>
                  <a:lnTo>
                    <a:pt x="77013" y="148009"/>
                  </a:lnTo>
                  <a:lnTo>
                    <a:pt x="77065" y="147615"/>
                  </a:lnTo>
                  <a:lnTo>
                    <a:pt x="77196" y="147221"/>
                  </a:lnTo>
                  <a:lnTo>
                    <a:pt x="77380" y="146774"/>
                  </a:lnTo>
                  <a:lnTo>
                    <a:pt x="77564" y="146459"/>
                  </a:lnTo>
                  <a:lnTo>
                    <a:pt x="77774" y="146144"/>
                  </a:lnTo>
                  <a:lnTo>
                    <a:pt x="77984" y="145855"/>
                  </a:lnTo>
                  <a:lnTo>
                    <a:pt x="78221" y="145592"/>
                  </a:lnTo>
                  <a:lnTo>
                    <a:pt x="78457" y="145330"/>
                  </a:lnTo>
                  <a:lnTo>
                    <a:pt x="78720" y="145093"/>
                  </a:lnTo>
                  <a:lnTo>
                    <a:pt x="78982" y="144883"/>
                  </a:lnTo>
                  <a:lnTo>
                    <a:pt x="79271" y="144673"/>
                  </a:lnTo>
                  <a:lnTo>
                    <a:pt x="79587" y="144489"/>
                  </a:lnTo>
                  <a:lnTo>
                    <a:pt x="79876" y="144305"/>
                  </a:lnTo>
                  <a:lnTo>
                    <a:pt x="80217" y="144174"/>
                  </a:lnTo>
                  <a:lnTo>
                    <a:pt x="80532" y="144016"/>
                  </a:lnTo>
                  <a:lnTo>
                    <a:pt x="81215" y="143780"/>
                  </a:lnTo>
                  <a:lnTo>
                    <a:pt x="81924" y="143596"/>
                  </a:lnTo>
                  <a:lnTo>
                    <a:pt x="82003" y="143544"/>
                  </a:lnTo>
                  <a:lnTo>
                    <a:pt x="82056" y="143491"/>
                  </a:lnTo>
                  <a:close/>
                  <a:moveTo>
                    <a:pt x="83080" y="145908"/>
                  </a:moveTo>
                  <a:lnTo>
                    <a:pt x="83789" y="145934"/>
                  </a:lnTo>
                  <a:lnTo>
                    <a:pt x="84498" y="145986"/>
                  </a:lnTo>
                  <a:lnTo>
                    <a:pt x="85181" y="146118"/>
                  </a:lnTo>
                  <a:lnTo>
                    <a:pt x="85785" y="146302"/>
                  </a:lnTo>
                  <a:lnTo>
                    <a:pt x="86074" y="146407"/>
                  </a:lnTo>
                  <a:lnTo>
                    <a:pt x="86363" y="146512"/>
                  </a:lnTo>
                  <a:lnTo>
                    <a:pt x="86468" y="146538"/>
                  </a:lnTo>
                  <a:lnTo>
                    <a:pt x="86442" y="147037"/>
                  </a:lnTo>
                  <a:lnTo>
                    <a:pt x="86389" y="147510"/>
                  </a:lnTo>
                  <a:lnTo>
                    <a:pt x="86258" y="147983"/>
                  </a:lnTo>
                  <a:lnTo>
                    <a:pt x="86127" y="148455"/>
                  </a:lnTo>
                  <a:lnTo>
                    <a:pt x="85943" y="148876"/>
                  </a:lnTo>
                  <a:lnTo>
                    <a:pt x="85707" y="149296"/>
                  </a:lnTo>
                  <a:lnTo>
                    <a:pt x="85444" y="149690"/>
                  </a:lnTo>
                  <a:lnTo>
                    <a:pt x="85129" y="150058"/>
                  </a:lnTo>
                  <a:lnTo>
                    <a:pt x="84814" y="150399"/>
                  </a:lnTo>
                  <a:lnTo>
                    <a:pt x="84420" y="150714"/>
                  </a:lnTo>
                  <a:lnTo>
                    <a:pt x="84026" y="150977"/>
                  </a:lnTo>
                  <a:lnTo>
                    <a:pt x="83579" y="151213"/>
                  </a:lnTo>
                  <a:lnTo>
                    <a:pt x="83133" y="151397"/>
                  </a:lnTo>
                  <a:lnTo>
                    <a:pt x="82633" y="151555"/>
                  </a:lnTo>
                  <a:lnTo>
                    <a:pt x="82108" y="151634"/>
                  </a:lnTo>
                  <a:lnTo>
                    <a:pt x="81530" y="151686"/>
                  </a:lnTo>
                  <a:lnTo>
                    <a:pt x="81031" y="151686"/>
                  </a:lnTo>
                  <a:lnTo>
                    <a:pt x="80532" y="151607"/>
                  </a:lnTo>
                  <a:lnTo>
                    <a:pt x="80007" y="151502"/>
                  </a:lnTo>
                  <a:lnTo>
                    <a:pt x="79508" y="151345"/>
                  </a:lnTo>
                  <a:lnTo>
                    <a:pt x="79035" y="151134"/>
                  </a:lnTo>
                  <a:lnTo>
                    <a:pt x="78589" y="150898"/>
                  </a:lnTo>
                  <a:lnTo>
                    <a:pt x="78195" y="150609"/>
                  </a:lnTo>
                  <a:lnTo>
                    <a:pt x="78011" y="150452"/>
                  </a:lnTo>
                  <a:lnTo>
                    <a:pt x="77827" y="150268"/>
                  </a:lnTo>
                  <a:lnTo>
                    <a:pt x="77853" y="150215"/>
                  </a:lnTo>
                  <a:lnTo>
                    <a:pt x="77879" y="150136"/>
                  </a:lnTo>
                  <a:lnTo>
                    <a:pt x="77853" y="149742"/>
                  </a:lnTo>
                  <a:lnTo>
                    <a:pt x="77879" y="149375"/>
                  </a:lnTo>
                  <a:lnTo>
                    <a:pt x="77932" y="149033"/>
                  </a:lnTo>
                  <a:lnTo>
                    <a:pt x="78011" y="148692"/>
                  </a:lnTo>
                  <a:lnTo>
                    <a:pt x="78142" y="148377"/>
                  </a:lnTo>
                  <a:lnTo>
                    <a:pt x="78273" y="148088"/>
                  </a:lnTo>
                  <a:lnTo>
                    <a:pt x="78457" y="147825"/>
                  </a:lnTo>
                  <a:lnTo>
                    <a:pt x="78641" y="147562"/>
                  </a:lnTo>
                  <a:lnTo>
                    <a:pt x="78877" y="147352"/>
                  </a:lnTo>
                  <a:lnTo>
                    <a:pt x="79114" y="147116"/>
                  </a:lnTo>
                  <a:lnTo>
                    <a:pt x="79376" y="146932"/>
                  </a:lnTo>
                  <a:lnTo>
                    <a:pt x="79665" y="146748"/>
                  </a:lnTo>
                  <a:lnTo>
                    <a:pt x="79954" y="146590"/>
                  </a:lnTo>
                  <a:lnTo>
                    <a:pt x="80270" y="146459"/>
                  </a:lnTo>
                  <a:lnTo>
                    <a:pt x="80585" y="146328"/>
                  </a:lnTo>
                  <a:lnTo>
                    <a:pt x="80926" y="146223"/>
                  </a:lnTo>
                  <a:lnTo>
                    <a:pt x="81268" y="146144"/>
                  </a:lnTo>
                  <a:lnTo>
                    <a:pt x="81635" y="146065"/>
                  </a:lnTo>
                  <a:lnTo>
                    <a:pt x="81977" y="145986"/>
                  </a:lnTo>
                  <a:lnTo>
                    <a:pt x="82345" y="145960"/>
                  </a:lnTo>
                  <a:lnTo>
                    <a:pt x="83080" y="145908"/>
                  </a:lnTo>
                  <a:close/>
                  <a:moveTo>
                    <a:pt x="109503" y="146643"/>
                  </a:moveTo>
                  <a:lnTo>
                    <a:pt x="110239" y="146722"/>
                  </a:lnTo>
                  <a:lnTo>
                    <a:pt x="110948" y="146801"/>
                  </a:lnTo>
                  <a:lnTo>
                    <a:pt x="111631" y="146958"/>
                  </a:lnTo>
                  <a:lnTo>
                    <a:pt x="112314" y="147142"/>
                  </a:lnTo>
                  <a:lnTo>
                    <a:pt x="112971" y="147378"/>
                  </a:lnTo>
                  <a:lnTo>
                    <a:pt x="113627" y="147641"/>
                  </a:lnTo>
                  <a:lnTo>
                    <a:pt x="114231" y="147956"/>
                  </a:lnTo>
                  <a:lnTo>
                    <a:pt x="114835" y="148324"/>
                  </a:lnTo>
                  <a:lnTo>
                    <a:pt x="115413" y="148744"/>
                  </a:lnTo>
                  <a:lnTo>
                    <a:pt x="115965" y="149191"/>
                  </a:lnTo>
                  <a:lnTo>
                    <a:pt x="116464" y="149690"/>
                  </a:lnTo>
                  <a:lnTo>
                    <a:pt x="116963" y="150215"/>
                  </a:lnTo>
                  <a:lnTo>
                    <a:pt x="117436" y="150793"/>
                  </a:lnTo>
                  <a:lnTo>
                    <a:pt x="117856" y="151423"/>
                  </a:lnTo>
                  <a:lnTo>
                    <a:pt x="117830" y="151502"/>
                  </a:lnTo>
                  <a:lnTo>
                    <a:pt x="117830" y="151607"/>
                  </a:lnTo>
                  <a:lnTo>
                    <a:pt x="117935" y="152001"/>
                  </a:lnTo>
                  <a:lnTo>
                    <a:pt x="118040" y="152395"/>
                  </a:lnTo>
                  <a:lnTo>
                    <a:pt x="118197" y="152789"/>
                  </a:lnTo>
                  <a:lnTo>
                    <a:pt x="118381" y="153183"/>
                  </a:lnTo>
                  <a:lnTo>
                    <a:pt x="118381" y="153183"/>
                  </a:lnTo>
                  <a:lnTo>
                    <a:pt x="117961" y="152789"/>
                  </a:lnTo>
                  <a:lnTo>
                    <a:pt x="117515" y="152395"/>
                  </a:lnTo>
                  <a:lnTo>
                    <a:pt x="117042" y="152028"/>
                  </a:lnTo>
                  <a:lnTo>
                    <a:pt x="116569" y="151686"/>
                  </a:lnTo>
                  <a:lnTo>
                    <a:pt x="116070" y="151345"/>
                  </a:lnTo>
                  <a:lnTo>
                    <a:pt x="115545" y="151029"/>
                  </a:lnTo>
                  <a:lnTo>
                    <a:pt x="115019" y="150740"/>
                  </a:lnTo>
                  <a:lnTo>
                    <a:pt x="114468" y="150452"/>
                  </a:lnTo>
                  <a:lnTo>
                    <a:pt x="113890" y="150189"/>
                  </a:lnTo>
                  <a:lnTo>
                    <a:pt x="113338" y="149952"/>
                  </a:lnTo>
                  <a:lnTo>
                    <a:pt x="112760" y="149742"/>
                  </a:lnTo>
                  <a:lnTo>
                    <a:pt x="112156" y="149532"/>
                  </a:lnTo>
                  <a:lnTo>
                    <a:pt x="111578" y="149348"/>
                  </a:lnTo>
                  <a:lnTo>
                    <a:pt x="110974" y="149217"/>
                  </a:lnTo>
                  <a:lnTo>
                    <a:pt x="110370" y="149086"/>
                  </a:lnTo>
                  <a:lnTo>
                    <a:pt x="109766" y="148981"/>
                  </a:lnTo>
                  <a:lnTo>
                    <a:pt x="109188" y="148902"/>
                  </a:lnTo>
                  <a:lnTo>
                    <a:pt x="108584" y="148876"/>
                  </a:lnTo>
                  <a:lnTo>
                    <a:pt x="107980" y="148849"/>
                  </a:lnTo>
                  <a:lnTo>
                    <a:pt x="107376" y="148849"/>
                  </a:lnTo>
                  <a:lnTo>
                    <a:pt x="106798" y="148902"/>
                  </a:lnTo>
                  <a:lnTo>
                    <a:pt x="106220" y="148981"/>
                  </a:lnTo>
                  <a:lnTo>
                    <a:pt x="105642" y="149086"/>
                  </a:lnTo>
                  <a:lnTo>
                    <a:pt x="105091" y="149243"/>
                  </a:lnTo>
                  <a:lnTo>
                    <a:pt x="104539" y="149401"/>
                  </a:lnTo>
                  <a:lnTo>
                    <a:pt x="103988" y="149611"/>
                  </a:lnTo>
                  <a:lnTo>
                    <a:pt x="103462" y="149874"/>
                  </a:lnTo>
                  <a:lnTo>
                    <a:pt x="102963" y="150163"/>
                  </a:lnTo>
                  <a:lnTo>
                    <a:pt x="102464" y="150478"/>
                  </a:lnTo>
                  <a:lnTo>
                    <a:pt x="101991" y="150846"/>
                  </a:lnTo>
                  <a:lnTo>
                    <a:pt x="101545" y="151240"/>
                  </a:lnTo>
                  <a:lnTo>
                    <a:pt x="101125" y="151686"/>
                  </a:lnTo>
                  <a:lnTo>
                    <a:pt x="101125" y="151318"/>
                  </a:lnTo>
                  <a:lnTo>
                    <a:pt x="101177" y="150951"/>
                  </a:lnTo>
                  <a:lnTo>
                    <a:pt x="101282" y="150583"/>
                  </a:lnTo>
                  <a:lnTo>
                    <a:pt x="101414" y="150215"/>
                  </a:lnTo>
                  <a:lnTo>
                    <a:pt x="101571" y="149847"/>
                  </a:lnTo>
                  <a:lnTo>
                    <a:pt x="101808" y="149480"/>
                  </a:lnTo>
                  <a:lnTo>
                    <a:pt x="102070" y="149138"/>
                  </a:lnTo>
                  <a:lnTo>
                    <a:pt x="102385" y="148771"/>
                  </a:lnTo>
                  <a:lnTo>
                    <a:pt x="102648" y="148508"/>
                  </a:lnTo>
                  <a:lnTo>
                    <a:pt x="102937" y="148271"/>
                  </a:lnTo>
                  <a:lnTo>
                    <a:pt x="103252" y="148061"/>
                  </a:lnTo>
                  <a:lnTo>
                    <a:pt x="103594" y="147877"/>
                  </a:lnTo>
                  <a:lnTo>
                    <a:pt x="103935" y="147694"/>
                  </a:lnTo>
                  <a:lnTo>
                    <a:pt x="104277" y="147536"/>
                  </a:lnTo>
                  <a:lnTo>
                    <a:pt x="104644" y="147378"/>
                  </a:lnTo>
                  <a:lnTo>
                    <a:pt x="105038" y="147247"/>
                  </a:lnTo>
                  <a:lnTo>
                    <a:pt x="105800" y="147011"/>
                  </a:lnTo>
                  <a:lnTo>
                    <a:pt x="106562" y="146853"/>
                  </a:lnTo>
                  <a:lnTo>
                    <a:pt x="107297" y="146748"/>
                  </a:lnTo>
                  <a:lnTo>
                    <a:pt x="108006" y="146669"/>
                  </a:lnTo>
                  <a:lnTo>
                    <a:pt x="108768" y="146643"/>
                  </a:lnTo>
                  <a:close/>
                  <a:moveTo>
                    <a:pt x="45126" y="142283"/>
                  </a:moveTo>
                  <a:lnTo>
                    <a:pt x="45441" y="142309"/>
                  </a:lnTo>
                  <a:lnTo>
                    <a:pt x="45782" y="142362"/>
                  </a:lnTo>
                  <a:lnTo>
                    <a:pt x="46124" y="142414"/>
                  </a:lnTo>
                  <a:lnTo>
                    <a:pt x="46465" y="142519"/>
                  </a:lnTo>
                  <a:lnTo>
                    <a:pt x="46807" y="142624"/>
                  </a:lnTo>
                  <a:lnTo>
                    <a:pt x="47148" y="142756"/>
                  </a:lnTo>
                  <a:lnTo>
                    <a:pt x="47490" y="142887"/>
                  </a:lnTo>
                  <a:lnTo>
                    <a:pt x="47831" y="143071"/>
                  </a:lnTo>
                  <a:lnTo>
                    <a:pt x="48173" y="143255"/>
                  </a:lnTo>
                  <a:lnTo>
                    <a:pt x="48488" y="143491"/>
                  </a:lnTo>
                  <a:lnTo>
                    <a:pt x="48803" y="143727"/>
                  </a:lnTo>
                  <a:lnTo>
                    <a:pt x="48882" y="143780"/>
                  </a:lnTo>
                  <a:lnTo>
                    <a:pt x="48961" y="143806"/>
                  </a:lnTo>
                  <a:lnTo>
                    <a:pt x="49118" y="143806"/>
                  </a:lnTo>
                  <a:lnTo>
                    <a:pt x="49197" y="144200"/>
                  </a:lnTo>
                  <a:lnTo>
                    <a:pt x="49249" y="144621"/>
                  </a:lnTo>
                  <a:lnTo>
                    <a:pt x="49249" y="145041"/>
                  </a:lnTo>
                  <a:lnTo>
                    <a:pt x="49223" y="145487"/>
                  </a:lnTo>
                  <a:lnTo>
                    <a:pt x="49171" y="145566"/>
                  </a:lnTo>
                  <a:lnTo>
                    <a:pt x="49118" y="145697"/>
                  </a:lnTo>
                  <a:lnTo>
                    <a:pt x="49144" y="145802"/>
                  </a:lnTo>
                  <a:lnTo>
                    <a:pt x="49171" y="145908"/>
                  </a:lnTo>
                  <a:lnTo>
                    <a:pt x="49197" y="146039"/>
                  </a:lnTo>
                  <a:lnTo>
                    <a:pt x="49223" y="146144"/>
                  </a:lnTo>
                  <a:lnTo>
                    <a:pt x="49276" y="146223"/>
                  </a:lnTo>
                  <a:lnTo>
                    <a:pt x="49355" y="146302"/>
                  </a:lnTo>
                  <a:lnTo>
                    <a:pt x="49407" y="146590"/>
                  </a:lnTo>
                  <a:lnTo>
                    <a:pt x="49512" y="146879"/>
                  </a:lnTo>
                  <a:lnTo>
                    <a:pt x="49749" y="147431"/>
                  </a:lnTo>
                  <a:lnTo>
                    <a:pt x="50116" y="148245"/>
                  </a:lnTo>
                  <a:lnTo>
                    <a:pt x="50484" y="149033"/>
                  </a:lnTo>
                  <a:lnTo>
                    <a:pt x="50537" y="149112"/>
                  </a:lnTo>
                  <a:lnTo>
                    <a:pt x="50589" y="149165"/>
                  </a:lnTo>
                  <a:lnTo>
                    <a:pt x="50668" y="149191"/>
                  </a:lnTo>
                  <a:lnTo>
                    <a:pt x="50747" y="149191"/>
                  </a:lnTo>
                  <a:lnTo>
                    <a:pt x="50747" y="149270"/>
                  </a:lnTo>
                  <a:lnTo>
                    <a:pt x="50773" y="149322"/>
                  </a:lnTo>
                  <a:lnTo>
                    <a:pt x="50825" y="149375"/>
                  </a:lnTo>
                  <a:lnTo>
                    <a:pt x="50878" y="149427"/>
                  </a:lnTo>
                  <a:lnTo>
                    <a:pt x="55448" y="151634"/>
                  </a:lnTo>
                  <a:lnTo>
                    <a:pt x="59966" y="153866"/>
                  </a:lnTo>
                  <a:lnTo>
                    <a:pt x="62225" y="155022"/>
                  </a:lnTo>
                  <a:lnTo>
                    <a:pt x="64457" y="156151"/>
                  </a:lnTo>
                  <a:lnTo>
                    <a:pt x="66690" y="157333"/>
                  </a:lnTo>
                  <a:lnTo>
                    <a:pt x="68896" y="158515"/>
                  </a:lnTo>
                  <a:lnTo>
                    <a:pt x="67557" y="158752"/>
                  </a:lnTo>
                  <a:lnTo>
                    <a:pt x="66217" y="158962"/>
                  </a:lnTo>
                  <a:lnTo>
                    <a:pt x="64878" y="159146"/>
                  </a:lnTo>
                  <a:lnTo>
                    <a:pt x="63538" y="159277"/>
                  </a:lnTo>
                  <a:lnTo>
                    <a:pt x="62172" y="159408"/>
                  </a:lnTo>
                  <a:lnTo>
                    <a:pt x="60833" y="159487"/>
                  </a:lnTo>
                  <a:lnTo>
                    <a:pt x="59493" y="159540"/>
                  </a:lnTo>
                  <a:lnTo>
                    <a:pt x="58154" y="159540"/>
                  </a:lnTo>
                  <a:lnTo>
                    <a:pt x="56814" y="159513"/>
                  </a:lnTo>
                  <a:lnTo>
                    <a:pt x="55501" y="159461"/>
                  </a:lnTo>
                  <a:lnTo>
                    <a:pt x="54161" y="159356"/>
                  </a:lnTo>
                  <a:lnTo>
                    <a:pt x="52822" y="159198"/>
                  </a:lnTo>
                  <a:lnTo>
                    <a:pt x="51482" y="159014"/>
                  </a:lnTo>
                  <a:lnTo>
                    <a:pt x="50116" y="158778"/>
                  </a:lnTo>
                  <a:lnTo>
                    <a:pt x="48777" y="158515"/>
                  </a:lnTo>
                  <a:lnTo>
                    <a:pt x="47437" y="158200"/>
                  </a:lnTo>
                  <a:lnTo>
                    <a:pt x="46150" y="157859"/>
                  </a:lnTo>
                  <a:lnTo>
                    <a:pt x="44758" y="157465"/>
                  </a:lnTo>
                  <a:lnTo>
                    <a:pt x="43340" y="156992"/>
                  </a:lnTo>
                  <a:lnTo>
                    <a:pt x="41895" y="156493"/>
                  </a:lnTo>
                  <a:lnTo>
                    <a:pt x="40424" y="155941"/>
                  </a:lnTo>
                  <a:lnTo>
                    <a:pt x="39689" y="155626"/>
                  </a:lnTo>
                  <a:lnTo>
                    <a:pt x="38953" y="155311"/>
                  </a:lnTo>
                  <a:lnTo>
                    <a:pt x="38244" y="154969"/>
                  </a:lnTo>
                  <a:lnTo>
                    <a:pt x="37535" y="154602"/>
                  </a:lnTo>
                  <a:lnTo>
                    <a:pt x="36826" y="154234"/>
                  </a:lnTo>
                  <a:lnTo>
                    <a:pt x="36143" y="153840"/>
                  </a:lnTo>
                  <a:lnTo>
                    <a:pt x="35486" y="153420"/>
                  </a:lnTo>
                  <a:lnTo>
                    <a:pt x="34830" y="152999"/>
                  </a:lnTo>
                  <a:lnTo>
                    <a:pt x="34225" y="152553"/>
                  </a:lnTo>
                  <a:lnTo>
                    <a:pt x="33621" y="152080"/>
                  </a:lnTo>
                  <a:lnTo>
                    <a:pt x="33043" y="151581"/>
                  </a:lnTo>
                  <a:lnTo>
                    <a:pt x="32492" y="151082"/>
                  </a:lnTo>
                  <a:lnTo>
                    <a:pt x="31993" y="150557"/>
                  </a:lnTo>
                  <a:lnTo>
                    <a:pt x="31520" y="150005"/>
                  </a:lnTo>
                  <a:lnTo>
                    <a:pt x="31073" y="149427"/>
                  </a:lnTo>
                  <a:lnTo>
                    <a:pt x="30680" y="148823"/>
                  </a:lnTo>
                  <a:lnTo>
                    <a:pt x="30312" y="148193"/>
                  </a:lnTo>
                  <a:lnTo>
                    <a:pt x="29997" y="147562"/>
                  </a:lnTo>
                  <a:lnTo>
                    <a:pt x="29734" y="146906"/>
                  </a:lnTo>
                  <a:lnTo>
                    <a:pt x="29498" y="146223"/>
                  </a:lnTo>
                  <a:lnTo>
                    <a:pt x="29340" y="145487"/>
                  </a:lnTo>
                  <a:lnTo>
                    <a:pt x="29209" y="144752"/>
                  </a:lnTo>
                  <a:lnTo>
                    <a:pt x="29235" y="144726"/>
                  </a:lnTo>
                  <a:lnTo>
                    <a:pt x="29235" y="144673"/>
                  </a:lnTo>
                  <a:lnTo>
                    <a:pt x="29235" y="144647"/>
                  </a:lnTo>
                  <a:lnTo>
                    <a:pt x="30443" y="144752"/>
                  </a:lnTo>
                  <a:lnTo>
                    <a:pt x="31651" y="144909"/>
                  </a:lnTo>
                  <a:lnTo>
                    <a:pt x="32833" y="145120"/>
                  </a:lnTo>
                  <a:lnTo>
                    <a:pt x="34015" y="145356"/>
                  </a:lnTo>
                  <a:lnTo>
                    <a:pt x="35197" y="145645"/>
                  </a:lnTo>
                  <a:lnTo>
                    <a:pt x="36379" y="145960"/>
                  </a:lnTo>
                  <a:lnTo>
                    <a:pt x="37535" y="146328"/>
                  </a:lnTo>
                  <a:lnTo>
                    <a:pt x="38717" y="146722"/>
                  </a:lnTo>
                  <a:lnTo>
                    <a:pt x="38822" y="146748"/>
                  </a:lnTo>
                  <a:lnTo>
                    <a:pt x="38901" y="146748"/>
                  </a:lnTo>
                  <a:lnTo>
                    <a:pt x="38980" y="146696"/>
                  </a:lnTo>
                  <a:lnTo>
                    <a:pt x="39032" y="146643"/>
                  </a:lnTo>
                  <a:lnTo>
                    <a:pt x="39085" y="146564"/>
                  </a:lnTo>
                  <a:lnTo>
                    <a:pt x="39085" y="146459"/>
                  </a:lnTo>
                  <a:lnTo>
                    <a:pt x="39085" y="146380"/>
                  </a:lnTo>
                  <a:lnTo>
                    <a:pt x="39085" y="146302"/>
                  </a:lnTo>
                  <a:lnTo>
                    <a:pt x="39268" y="146302"/>
                  </a:lnTo>
                  <a:lnTo>
                    <a:pt x="39347" y="146249"/>
                  </a:lnTo>
                  <a:lnTo>
                    <a:pt x="39400" y="146170"/>
                  </a:lnTo>
                  <a:lnTo>
                    <a:pt x="39557" y="145802"/>
                  </a:lnTo>
                  <a:lnTo>
                    <a:pt x="39741" y="145461"/>
                  </a:lnTo>
                  <a:lnTo>
                    <a:pt x="39951" y="145146"/>
                  </a:lnTo>
                  <a:lnTo>
                    <a:pt x="40161" y="144831"/>
                  </a:lnTo>
                  <a:lnTo>
                    <a:pt x="40372" y="144542"/>
                  </a:lnTo>
                  <a:lnTo>
                    <a:pt x="40608" y="144253"/>
                  </a:lnTo>
                  <a:lnTo>
                    <a:pt x="40844" y="144016"/>
                  </a:lnTo>
                  <a:lnTo>
                    <a:pt x="41107" y="143754"/>
                  </a:lnTo>
                  <a:lnTo>
                    <a:pt x="41370" y="143544"/>
                  </a:lnTo>
                  <a:lnTo>
                    <a:pt x="41659" y="143333"/>
                  </a:lnTo>
                  <a:lnTo>
                    <a:pt x="41921" y="143150"/>
                  </a:lnTo>
                  <a:lnTo>
                    <a:pt x="42237" y="142966"/>
                  </a:lnTo>
                  <a:lnTo>
                    <a:pt x="42525" y="142834"/>
                  </a:lnTo>
                  <a:lnTo>
                    <a:pt x="42841" y="142677"/>
                  </a:lnTo>
                  <a:lnTo>
                    <a:pt x="43130" y="142572"/>
                  </a:lnTo>
                  <a:lnTo>
                    <a:pt x="43471" y="142467"/>
                  </a:lnTo>
                  <a:lnTo>
                    <a:pt x="43786" y="142414"/>
                  </a:lnTo>
                  <a:lnTo>
                    <a:pt x="44101" y="142335"/>
                  </a:lnTo>
                  <a:lnTo>
                    <a:pt x="44443" y="142309"/>
                  </a:lnTo>
                  <a:lnTo>
                    <a:pt x="44784" y="142283"/>
                  </a:lnTo>
                  <a:close/>
                  <a:moveTo>
                    <a:pt x="181078" y="128940"/>
                  </a:moveTo>
                  <a:lnTo>
                    <a:pt x="181131" y="128966"/>
                  </a:lnTo>
                  <a:lnTo>
                    <a:pt x="181157" y="128992"/>
                  </a:lnTo>
                  <a:lnTo>
                    <a:pt x="181078" y="129097"/>
                  </a:lnTo>
                  <a:lnTo>
                    <a:pt x="180999" y="129202"/>
                  </a:lnTo>
                  <a:lnTo>
                    <a:pt x="180973" y="129334"/>
                  </a:lnTo>
                  <a:lnTo>
                    <a:pt x="180973" y="129491"/>
                  </a:lnTo>
                  <a:lnTo>
                    <a:pt x="181157" y="130594"/>
                  </a:lnTo>
                  <a:lnTo>
                    <a:pt x="181314" y="131671"/>
                  </a:lnTo>
                  <a:lnTo>
                    <a:pt x="181603" y="133878"/>
                  </a:lnTo>
                  <a:lnTo>
                    <a:pt x="181577" y="133878"/>
                  </a:lnTo>
                  <a:lnTo>
                    <a:pt x="179450" y="134167"/>
                  </a:lnTo>
                  <a:lnTo>
                    <a:pt x="177296" y="134482"/>
                  </a:lnTo>
                  <a:lnTo>
                    <a:pt x="175168" y="134823"/>
                  </a:lnTo>
                  <a:lnTo>
                    <a:pt x="173041" y="135191"/>
                  </a:lnTo>
                  <a:lnTo>
                    <a:pt x="170913" y="135559"/>
                  </a:lnTo>
                  <a:lnTo>
                    <a:pt x="168812" y="135979"/>
                  </a:lnTo>
                  <a:lnTo>
                    <a:pt x="166684" y="136426"/>
                  </a:lnTo>
                  <a:lnTo>
                    <a:pt x="164583" y="136872"/>
                  </a:lnTo>
                  <a:lnTo>
                    <a:pt x="162456" y="137345"/>
                  </a:lnTo>
                  <a:lnTo>
                    <a:pt x="160354" y="137844"/>
                  </a:lnTo>
                  <a:lnTo>
                    <a:pt x="158279" y="138369"/>
                  </a:lnTo>
                  <a:lnTo>
                    <a:pt x="156178" y="138921"/>
                  </a:lnTo>
                  <a:lnTo>
                    <a:pt x="154103" y="139499"/>
                  </a:lnTo>
                  <a:lnTo>
                    <a:pt x="152028" y="140076"/>
                  </a:lnTo>
                  <a:lnTo>
                    <a:pt x="149953" y="140681"/>
                  </a:lnTo>
                  <a:lnTo>
                    <a:pt x="147878" y="141311"/>
                  </a:lnTo>
                  <a:lnTo>
                    <a:pt x="144280" y="142414"/>
                  </a:lnTo>
                  <a:lnTo>
                    <a:pt x="142415" y="142966"/>
                  </a:lnTo>
                  <a:lnTo>
                    <a:pt x="140523" y="143570"/>
                  </a:lnTo>
                  <a:lnTo>
                    <a:pt x="138632" y="144200"/>
                  </a:lnTo>
                  <a:lnTo>
                    <a:pt x="136741" y="144857"/>
                  </a:lnTo>
                  <a:lnTo>
                    <a:pt x="134850" y="145566"/>
                  </a:lnTo>
                  <a:lnTo>
                    <a:pt x="132985" y="146302"/>
                  </a:lnTo>
                  <a:lnTo>
                    <a:pt x="131120" y="147090"/>
                  </a:lnTo>
                  <a:lnTo>
                    <a:pt x="130227" y="147510"/>
                  </a:lnTo>
                  <a:lnTo>
                    <a:pt x="129308" y="147956"/>
                  </a:lnTo>
                  <a:lnTo>
                    <a:pt x="128415" y="148403"/>
                  </a:lnTo>
                  <a:lnTo>
                    <a:pt x="127548" y="148849"/>
                  </a:lnTo>
                  <a:lnTo>
                    <a:pt x="126681" y="149348"/>
                  </a:lnTo>
                  <a:lnTo>
                    <a:pt x="125841" y="149847"/>
                  </a:lnTo>
                  <a:lnTo>
                    <a:pt x="125000" y="150346"/>
                  </a:lnTo>
                  <a:lnTo>
                    <a:pt x="124212" y="150898"/>
                  </a:lnTo>
                  <a:lnTo>
                    <a:pt x="123398" y="151450"/>
                  </a:lnTo>
                  <a:lnTo>
                    <a:pt x="122636" y="152028"/>
                  </a:lnTo>
                  <a:lnTo>
                    <a:pt x="121875" y="152605"/>
                  </a:lnTo>
                  <a:lnTo>
                    <a:pt x="121166" y="153236"/>
                  </a:lnTo>
                  <a:lnTo>
                    <a:pt x="120456" y="153866"/>
                  </a:lnTo>
                  <a:lnTo>
                    <a:pt x="119773" y="154523"/>
                  </a:lnTo>
                  <a:lnTo>
                    <a:pt x="119747" y="154575"/>
                  </a:lnTo>
                  <a:lnTo>
                    <a:pt x="119747" y="154602"/>
                  </a:lnTo>
                  <a:lnTo>
                    <a:pt x="119747" y="154654"/>
                  </a:lnTo>
                  <a:lnTo>
                    <a:pt x="119800" y="154680"/>
                  </a:lnTo>
                  <a:lnTo>
                    <a:pt x="119852" y="154707"/>
                  </a:lnTo>
                  <a:lnTo>
                    <a:pt x="119878" y="154680"/>
                  </a:lnTo>
                  <a:lnTo>
                    <a:pt x="121691" y="153603"/>
                  </a:lnTo>
                  <a:lnTo>
                    <a:pt x="123477" y="152553"/>
                  </a:lnTo>
                  <a:lnTo>
                    <a:pt x="125316" y="151555"/>
                  </a:lnTo>
                  <a:lnTo>
                    <a:pt x="127154" y="150583"/>
                  </a:lnTo>
                  <a:lnTo>
                    <a:pt x="129019" y="149637"/>
                  </a:lnTo>
                  <a:lnTo>
                    <a:pt x="130884" y="148744"/>
                  </a:lnTo>
                  <a:lnTo>
                    <a:pt x="132775" y="147877"/>
                  </a:lnTo>
                  <a:lnTo>
                    <a:pt x="134666" y="147063"/>
                  </a:lnTo>
                  <a:lnTo>
                    <a:pt x="136584" y="146249"/>
                  </a:lnTo>
                  <a:lnTo>
                    <a:pt x="138527" y="145487"/>
                  </a:lnTo>
                  <a:lnTo>
                    <a:pt x="140471" y="144752"/>
                  </a:lnTo>
                  <a:lnTo>
                    <a:pt x="142441" y="144043"/>
                  </a:lnTo>
                  <a:lnTo>
                    <a:pt x="144411" y="143386"/>
                  </a:lnTo>
                  <a:lnTo>
                    <a:pt x="146381" y="142729"/>
                  </a:lnTo>
                  <a:lnTo>
                    <a:pt x="148377" y="142099"/>
                  </a:lnTo>
                  <a:lnTo>
                    <a:pt x="150373" y="141521"/>
                  </a:lnTo>
                  <a:lnTo>
                    <a:pt x="152212" y="140996"/>
                  </a:lnTo>
                  <a:lnTo>
                    <a:pt x="154077" y="140470"/>
                  </a:lnTo>
                  <a:lnTo>
                    <a:pt x="155942" y="139998"/>
                  </a:lnTo>
                  <a:lnTo>
                    <a:pt x="157806" y="139525"/>
                  </a:lnTo>
                  <a:lnTo>
                    <a:pt x="157912" y="140234"/>
                  </a:lnTo>
                  <a:lnTo>
                    <a:pt x="157964" y="140943"/>
                  </a:lnTo>
                  <a:lnTo>
                    <a:pt x="157990" y="141626"/>
                  </a:lnTo>
                  <a:lnTo>
                    <a:pt x="157990" y="142283"/>
                  </a:lnTo>
                  <a:lnTo>
                    <a:pt x="157964" y="142939"/>
                  </a:lnTo>
                  <a:lnTo>
                    <a:pt x="157912" y="143570"/>
                  </a:lnTo>
                  <a:lnTo>
                    <a:pt x="157806" y="144200"/>
                  </a:lnTo>
                  <a:lnTo>
                    <a:pt x="157701" y="144831"/>
                  </a:lnTo>
                  <a:lnTo>
                    <a:pt x="157491" y="145671"/>
                  </a:lnTo>
                  <a:lnTo>
                    <a:pt x="157255" y="146459"/>
                  </a:lnTo>
                  <a:lnTo>
                    <a:pt x="156940" y="147247"/>
                  </a:lnTo>
                  <a:lnTo>
                    <a:pt x="156624" y="148009"/>
                  </a:lnTo>
                  <a:lnTo>
                    <a:pt x="156230" y="148744"/>
                  </a:lnTo>
                  <a:lnTo>
                    <a:pt x="155810" y="149453"/>
                  </a:lnTo>
                  <a:lnTo>
                    <a:pt x="155337" y="150136"/>
                  </a:lnTo>
                  <a:lnTo>
                    <a:pt x="154838" y="150793"/>
                  </a:lnTo>
                  <a:lnTo>
                    <a:pt x="154313" y="151423"/>
                  </a:lnTo>
                  <a:lnTo>
                    <a:pt x="153735" y="152054"/>
                  </a:lnTo>
                  <a:lnTo>
                    <a:pt x="153157" y="152632"/>
                  </a:lnTo>
                  <a:lnTo>
                    <a:pt x="152527" y="153209"/>
                  </a:lnTo>
                  <a:lnTo>
                    <a:pt x="151870" y="153761"/>
                  </a:lnTo>
                  <a:lnTo>
                    <a:pt x="151187" y="154260"/>
                  </a:lnTo>
                  <a:lnTo>
                    <a:pt x="150478" y="154759"/>
                  </a:lnTo>
                  <a:lnTo>
                    <a:pt x="149743" y="155258"/>
                  </a:lnTo>
                  <a:lnTo>
                    <a:pt x="148981" y="155705"/>
                  </a:lnTo>
                  <a:lnTo>
                    <a:pt x="148219" y="156125"/>
                  </a:lnTo>
                  <a:lnTo>
                    <a:pt x="147431" y="156545"/>
                  </a:lnTo>
                  <a:lnTo>
                    <a:pt x="146643" y="156939"/>
                  </a:lnTo>
                  <a:lnTo>
                    <a:pt x="145829" y="157307"/>
                  </a:lnTo>
                  <a:lnTo>
                    <a:pt x="145015" y="157648"/>
                  </a:lnTo>
                  <a:lnTo>
                    <a:pt x="144174" y="157964"/>
                  </a:lnTo>
                  <a:lnTo>
                    <a:pt x="143334" y="158279"/>
                  </a:lnTo>
                  <a:lnTo>
                    <a:pt x="142493" y="158541"/>
                  </a:lnTo>
                  <a:lnTo>
                    <a:pt x="141653" y="158804"/>
                  </a:lnTo>
                  <a:lnTo>
                    <a:pt x="140812" y="159041"/>
                  </a:lnTo>
                  <a:lnTo>
                    <a:pt x="139946" y="159277"/>
                  </a:lnTo>
                  <a:lnTo>
                    <a:pt x="139105" y="159461"/>
                  </a:lnTo>
                  <a:lnTo>
                    <a:pt x="138265" y="159645"/>
                  </a:lnTo>
                  <a:lnTo>
                    <a:pt x="137424" y="159802"/>
                  </a:lnTo>
                  <a:lnTo>
                    <a:pt x="136584" y="159934"/>
                  </a:lnTo>
                  <a:lnTo>
                    <a:pt x="135008" y="160170"/>
                  </a:lnTo>
                  <a:lnTo>
                    <a:pt x="133327" y="160380"/>
                  </a:lnTo>
                  <a:lnTo>
                    <a:pt x="131619" y="160538"/>
                  </a:lnTo>
                  <a:lnTo>
                    <a:pt x="129833" y="160669"/>
                  </a:lnTo>
                  <a:lnTo>
                    <a:pt x="128047" y="160748"/>
                  </a:lnTo>
                  <a:lnTo>
                    <a:pt x="127128" y="160774"/>
                  </a:lnTo>
                  <a:lnTo>
                    <a:pt x="126209" y="160774"/>
                  </a:lnTo>
                  <a:lnTo>
                    <a:pt x="125316" y="160748"/>
                  </a:lnTo>
                  <a:lnTo>
                    <a:pt x="124396" y="160722"/>
                  </a:lnTo>
                  <a:lnTo>
                    <a:pt x="123477" y="160669"/>
                  </a:lnTo>
                  <a:lnTo>
                    <a:pt x="122584" y="160590"/>
                  </a:lnTo>
                  <a:lnTo>
                    <a:pt x="121665" y="160485"/>
                  </a:lnTo>
                  <a:lnTo>
                    <a:pt x="120772" y="160380"/>
                  </a:lnTo>
                  <a:lnTo>
                    <a:pt x="119878" y="160222"/>
                  </a:lnTo>
                  <a:lnTo>
                    <a:pt x="119012" y="160065"/>
                  </a:lnTo>
                  <a:lnTo>
                    <a:pt x="118145" y="159881"/>
                  </a:lnTo>
                  <a:lnTo>
                    <a:pt x="117304" y="159645"/>
                  </a:lnTo>
                  <a:lnTo>
                    <a:pt x="116464" y="159408"/>
                  </a:lnTo>
                  <a:lnTo>
                    <a:pt x="115650" y="159146"/>
                  </a:lnTo>
                  <a:lnTo>
                    <a:pt x="114835" y="158830"/>
                  </a:lnTo>
                  <a:lnTo>
                    <a:pt x="114047" y="158489"/>
                  </a:lnTo>
                  <a:lnTo>
                    <a:pt x="113312" y="158121"/>
                  </a:lnTo>
                  <a:lnTo>
                    <a:pt x="112550" y="157727"/>
                  </a:lnTo>
                  <a:lnTo>
                    <a:pt x="111841" y="157281"/>
                  </a:lnTo>
                  <a:lnTo>
                    <a:pt x="111158" y="156808"/>
                  </a:lnTo>
                  <a:lnTo>
                    <a:pt x="110502" y="156309"/>
                  </a:lnTo>
                  <a:lnTo>
                    <a:pt x="109871" y="155757"/>
                  </a:lnTo>
                  <a:lnTo>
                    <a:pt x="109293" y="155179"/>
                  </a:lnTo>
                  <a:lnTo>
                    <a:pt x="108715" y="154549"/>
                  </a:lnTo>
                  <a:lnTo>
                    <a:pt x="108190" y="153892"/>
                  </a:lnTo>
                  <a:lnTo>
                    <a:pt x="107691" y="153183"/>
                  </a:lnTo>
                  <a:lnTo>
                    <a:pt x="107245" y="152448"/>
                  </a:lnTo>
                  <a:lnTo>
                    <a:pt x="106824" y="151660"/>
                  </a:lnTo>
                  <a:lnTo>
                    <a:pt x="106457" y="150819"/>
                  </a:lnTo>
                  <a:lnTo>
                    <a:pt x="106115" y="149926"/>
                  </a:lnTo>
                  <a:lnTo>
                    <a:pt x="106614" y="149847"/>
                  </a:lnTo>
                  <a:lnTo>
                    <a:pt x="107140" y="149795"/>
                  </a:lnTo>
                  <a:lnTo>
                    <a:pt x="107639" y="149769"/>
                  </a:lnTo>
                  <a:lnTo>
                    <a:pt x="108637" y="149769"/>
                  </a:lnTo>
                  <a:lnTo>
                    <a:pt x="109162" y="149821"/>
                  </a:lnTo>
                  <a:lnTo>
                    <a:pt x="109661" y="149874"/>
                  </a:lnTo>
                  <a:lnTo>
                    <a:pt x="110160" y="149952"/>
                  </a:lnTo>
                  <a:lnTo>
                    <a:pt x="110659" y="150031"/>
                  </a:lnTo>
                  <a:lnTo>
                    <a:pt x="111158" y="150163"/>
                  </a:lnTo>
                  <a:lnTo>
                    <a:pt x="111657" y="150294"/>
                  </a:lnTo>
                  <a:lnTo>
                    <a:pt x="112156" y="150425"/>
                  </a:lnTo>
                  <a:lnTo>
                    <a:pt x="112655" y="150609"/>
                  </a:lnTo>
                  <a:lnTo>
                    <a:pt x="113128" y="150793"/>
                  </a:lnTo>
                  <a:lnTo>
                    <a:pt x="113601" y="150977"/>
                  </a:lnTo>
                  <a:lnTo>
                    <a:pt x="114074" y="151213"/>
                  </a:lnTo>
                  <a:lnTo>
                    <a:pt x="114783" y="151555"/>
                  </a:lnTo>
                  <a:lnTo>
                    <a:pt x="115466" y="151975"/>
                  </a:lnTo>
                  <a:lnTo>
                    <a:pt x="116122" y="152395"/>
                  </a:lnTo>
                  <a:lnTo>
                    <a:pt x="116753" y="152868"/>
                  </a:lnTo>
                  <a:lnTo>
                    <a:pt x="117357" y="153367"/>
                  </a:lnTo>
                  <a:lnTo>
                    <a:pt x="117935" y="153892"/>
                  </a:lnTo>
                  <a:lnTo>
                    <a:pt x="118486" y="154444"/>
                  </a:lnTo>
                  <a:lnTo>
                    <a:pt x="118985" y="154996"/>
                  </a:lnTo>
                  <a:lnTo>
                    <a:pt x="119091" y="155101"/>
                  </a:lnTo>
                  <a:lnTo>
                    <a:pt x="119222" y="155127"/>
                  </a:lnTo>
                  <a:lnTo>
                    <a:pt x="119353" y="155101"/>
                  </a:lnTo>
                  <a:lnTo>
                    <a:pt x="119458" y="155048"/>
                  </a:lnTo>
                  <a:lnTo>
                    <a:pt x="119563" y="154969"/>
                  </a:lnTo>
                  <a:lnTo>
                    <a:pt x="119642" y="154864"/>
                  </a:lnTo>
                  <a:lnTo>
                    <a:pt x="119668" y="154759"/>
                  </a:lnTo>
                  <a:lnTo>
                    <a:pt x="119668" y="154628"/>
                  </a:lnTo>
                  <a:lnTo>
                    <a:pt x="119616" y="154523"/>
                  </a:lnTo>
                  <a:lnTo>
                    <a:pt x="119563" y="154470"/>
                  </a:lnTo>
                  <a:lnTo>
                    <a:pt x="119616" y="154365"/>
                  </a:lnTo>
                  <a:lnTo>
                    <a:pt x="119616" y="154313"/>
                  </a:lnTo>
                  <a:lnTo>
                    <a:pt x="119590" y="154260"/>
                  </a:lnTo>
                  <a:lnTo>
                    <a:pt x="119301" y="153603"/>
                  </a:lnTo>
                  <a:lnTo>
                    <a:pt x="119038" y="152921"/>
                  </a:lnTo>
                  <a:lnTo>
                    <a:pt x="118565" y="151581"/>
                  </a:lnTo>
                  <a:lnTo>
                    <a:pt x="118670" y="151450"/>
                  </a:lnTo>
                  <a:lnTo>
                    <a:pt x="118749" y="151318"/>
                  </a:lnTo>
                  <a:lnTo>
                    <a:pt x="118749" y="151240"/>
                  </a:lnTo>
                  <a:lnTo>
                    <a:pt x="118749" y="151161"/>
                  </a:lnTo>
                  <a:lnTo>
                    <a:pt x="118749" y="151056"/>
                  </a:lnTo>
                  <a:lnTo>
                    <a:pt x="118697" y="150977"/>
                  </a:lnTo>
                  <a:lnTo>
                    <a:pt x="120588" y="150189"/>
                  </a:lnTo>
                  <a:lnTo>
                    <a:pt x="122453" y="149401"/>
                  </a:lnTo>
                  <a:lnTo>
                    <a:pt x="126182" y="147799"/>
                  </a:lnTo>
                  <a:lnTo>
                    <a:pt x="133642" y="144542"/>
                  </a:lnTo>
                  <a:lnTo>
                    <a:pt x="137372" y="142939"/>
                  </a:lnTo>
                  <a:lnTo>
                    <a:pt x="139236" y="142151"/>
                  </a:lnTo>
                  <a:lnTo>
                    <a:pt x="141128" y="141364"/>
                  </a:lnTo>
                  <a:lnTo>
                    <a:pt x="143019" y="140602"/>
                  </a:lnTo>
                  <a:lnTo>
                    <a:pt x="144910" y="139866"/>
                  </a:lnTo>
                  <a:lnTo>
                    <a:pt x="146827" y="139157"/>
                  </a:lnTo>
                  <a:lnTo>
                    <a:pt x="148745" y="138448"/>
                  </a:lnTo>
                  <a:lnTo>
                    <a:pt x="150715" y="137765"/>
                  </a:lnTo>
                  <a:lnTo>
                    <a:pt x="152685" y="137108"/>
                  </a:lnTo>
                  <a:lnTo>
                    <a:pt x="154655" y="136452"/>
                  </a:lnTo>
                  <a:lnTo>
                    <a:pt x="156651" y="135795"/>
                  </a:lnTo>
                  <a:lnTo>
                    <a:pt x="158621" y="135191"/>
                  </a:lnTo>
                  <a:lnTo>
                    <a:pt x="160617" y="134587"/>
                  </a:lnTo>
                  <a:lnTo>
                    <a:pt x="164609" y="133405"/>
                  </a:lnTo>
                  <a:lnTo>
                    <a:pt x="168628" y="132302"/>
                  </a:lnTo>
                  <a:lnTo>
                    <a:pt x="172647" y="131225"/>
                  </a:lnTo>
                  <a:lnTo>
                    <a:pt x="176692" y="130227"/>
                  </a:lnTo>
                  <a:lnTo>
                    <a:pt x="180737" y="129229"/>
                  </a:lnTo>
                  <a:lnTo>
                    <a:pt x="180868" y="129202"/>
                  </a:lnTo>
                  <a:lnTo>
                    <a:pt x="180973" y="129124"/>
                  </a:lnTo>
                  <a:lnTo>
                    <a:pt x="181026" y="129045"/>
                  </a:lnTo>
                  <a:lnTo>
                    <a:pt x="181078" y="128940"/>
                  </a:lnTo>
                  <a:close/>
                  <a:moveTo>
                    <a:pt x="28841" y="145671"/>
                  </a:moveTo>
                  <a:lnTo>
                    <a:pt x="28946" y="146275"/>
                  </a:lnTo>
                  <a:lnTo>
                    <a:pt x="29077" y="146879"/>
                  </a:lnTo>
                  <a:lnTo>
                    <a:pt x="29235" y="147457"/>
                  </a:lnTo>
                  <a:lnTo>
                    <a:pt x="29445" y="148009"/>
                  </a:lnTo>
                  <a:lnTo>
                    <a:pt x="29708" y="148560"/>
                  </a:lnTo>
                  <a:lnTo>
                    <a:pt x="29997" y="149086"/>
                  </a:lnTo>
                  <a:lnTo>
                    <a:pt x="30312" y="149611"/>
                  </a:lnTo>
                  <a:lnTo>
                    <a:pt x="30653" y="150110"/>
                  </a:lnTo>
                  <a:lnTo>
                    <a:pt x="31021" y="150583"/>
                  </a:lnTo>
                  <a:lnTo>
                    <a:pt x="31415" y="151029"/>
                  </a:lnTo>
                  <a:lnTo>
                    <a:pt x="31861" y="151502"/>
                  </a:lnTo>
                  <a:lnTo>
                    <a:pt x="32308" y="151922"/>
                  </a:lnTo>
                  <a:lnTo>
                    <a:pt x="32781" y="152343"/>
                  </a:lnTo>
                  <a:lnTo>
                    <a:pt x="33280" y="152737"/>
                  </a:lnTo>
                  <a:lnTo>
                    <a:pt x="33779" y="153131"/>
                  </a:lnTo>
                  <a:lnTo>
                    <a:pt x="34304" y="153498"/>
                  </a:lnTo>
                  <a:lnTo>
                    <a:pt x="34856" y="153866"/>
                  </a:lnTo>
                  <a:lnTo>
                    <a:pt x="35407" y="154208"/>
                  </a:lnTo>
                  <a:lnTo>
                    <a:pt x="36537" y="154864"/>
                  </a:lnTo>
                  <a:lnTo>
                    <a:pt x="37693" y="155468"/>
                  </a:lnTo>
                  <a:lnTo>
                    <a:pt x="38848" y="156046"/>
                  </a:lnTo>
                  <a:lnTo>
                    <a:pt x="40030" y="156545"/>
                  </a:lnTo>
                  <a:lnTo>
                    <a:pt x="41186" y="157018"/>
                  </a:lnTo>
                  <a:lnTo>
                    <a:pt x="42289" y="157465"/>
                  </a:lnTo>
                  <a:lnTo>
                    <a:pt x="43366" y="157832"/>
                  </a:lnTo>
                  <a:lnTo>
                    <a:pt x="44968" y="158384"/>
                  </a:lnTo>
                  <a:lnTo>
                    <a:pt x="46570" y="158857"/>
                  </a:lnTo>
                  <a:lnTo>
                    <a:pt x="48225" y="159277"/>
                  </a:lnTo>
                  <a:lnTo>
                    <a:pt x="49880" y="159645"/>
                  </a:lnTo>
                  <a:lnTo>
                    <a:pt x="51535" y="159960"/>
                  </a:lnTo>
                  <a:lnTo>
                    <a:pt x="53216" y="160196"/>
                  </a:lnTo>
                  <a:lnTo>
                    <a:pt x="54923" y="160380"/>
                  </a:lnTo>
                  <a:lnTo>
                    <a:pt x="56604" y="160511"/>
                  </a:lnTo>
                  <a:lnTo>
                    <a:pt x="58311" y="160564"/>
                  </a:lnTo>
                  <a:lnTo>
                    <a:pt x="59992" y="160564"/>
                  </a:lnTo>
                  <a:lnTo>
                    <a:pt x="60859" y="160538"/>
                  </a:lnTo>
                  <a:lnTo>
                    <a:pt x="61700" y="160485"/>
                  </a:lnTo>
                  <a:lnTo>
                    <a:pt x="62540" y="160433"/>
                  </a:lnTo>
                  <a:lnTo>
                    <a:pt x="63381" y="160354"/>
                  </a:lnTo>
                  <a:lnTo>
                    <a:pt x="64221" y="160275"/>
                  </a:lnTo>
                  <a:lnTo>
                    <a:pt x="65062" y="160170"/>
                  </a:lnTo>
                  <a:lnTo>
                    <a:pt x="65902" y="160039"/>
                  </a:lnTo>
                  <a:lnTo>
                    <a:pt x="66743" y="159907"/>
                  </a:lnTo>
                  <a:lnTo>
                    <a:pt x="67557" y="159750"/>
                  </a:lnTo>
                  <a:lnTo>
                    <a:pt x="68397" y="159566"/>
                  </a:lnTo>
                  <a:lnTo>
                    <a:pt x="69212" y="159382"/>
                  </a:lnTo>
                  <a:lnTo>
                    <a:pt x="70026" y="159172"/>
                  </a:lnTo>
                  <a:lnTo>
                    <a:pt x="70078" y="159146"/>
                  </a:lnTo>
                  <a:lnTo>
                    <a:pt x="72048" y="160222"/>
                  </a:lnTo>
                  <a:lnTo>
                    <a:pt x="73992" y="161299"/>
                  </a:lnTo>
                  <a:lnTo>
                    <a:pt x="73204" y="161615"/>
                  </a:lnTo>
                  <a:lnTo>
                    <a:pt x="72390" y="161904"/>
                  </a:lnTo>
                  <a:lnTo>
                    <a:pt x="71576" y="162166"/>
                  </a:lnTo>
                  <a:lnTo>
                    <a:pt x="70735" y="162403"/>
                  </a:lnTo>
                  <a:lnTo>
                    <a:pt x="69921" y="162613"/>
                  </a:lnTo>
                  <a:lnTo>
                    <a:pt x="69107" y="162823"/>
                  </a:lnTo>
                  <a:lnTo>
                    <a:pt x="68266" y="162980"/>
                  </a:lnTo>
                  <a:lnTo>
                    <a:pt x="67452" y="163138"/>
                  </a:lnTo>
                  <a:lnTo>
                    <a:pt x="66611" y="163269"/>
                  </a:lnTo>
                  <a:lnTo>
                    <a:pt x="65771" y="163401"/>
                  </a:lnTo>
                  <a:lnTo>
                    <a:pt x="64957" y="163479"/>
                  </a:lnTo>
                  <a:lnTo>
                    <a:pt x="64116" y="163558"/>
                  </a:lnTo>
                  <a:lnTo>
                    <a:pt x="63275" y="163611"/>
                  </a:lnTo>
                  <a:lnTo>
                    <a:pt x="62435" y="163663"/>
                  </a:lnTo>
                  <a:lnTo>
                    <a:pt x="61594" y="163690"/>
                  </a:lnTo>
                  <a:lnTo>
                    <a:pt x="60754" y="163690"/>
                  </a:lnTo>
                  <a:lnTo>
                    <a:pt x="59073" y="163663"/>
                  </a:lnTo>
                  <a:lnTo>
                    <a:pt x="57392" y="163558"/>
                  </a:lnTo>
                  <a:lnTo>
                    <a:pt x="55685" y="163427"/>
                  </a:lnTo>
                  <a:lnTo>
                    <a:pt x="54004" y="163217"/>
                  </a:lnTo>
                  <a:lnTo>
                    <a:pt x="52323" y="162980"/>
                  </a:lnTo>
                  <a:lnTo>
                    <a:pt x="50642" y="162691"/>
                  </a:lnTo>
                  <a:lnTo>
                    <a:pt x="48961" y="162376"/>
                  </a:lnTo>
                  <a:lnTo>
                    <a:pt x="47280" y="162009"/>
                  </a:lnTo>
                  <a:lnTo>
                    <a:pt x="45756" y="161667"/>
                  </a:lnTo>
                  <a:lnTo>
                    <a:pt x="44101" y="161247"/>
                  </a:lnTo>
                  <a:lnTo>
                    <a:pt x="42368" y="160774"/>
                  </a:lnTo>
                  <a:lnTo>
                    <a:pt x="41475" y="160511"/>
                  </a:lnTo>
                  <a:lnTo>
                    <a:pt x="40582" y="160249"/>
                  </a:lnTo>
                  <a:lnTo>
                    <a:pt x="39689" y="159934"/>
                  </a:lnTo>
                  <a:lnTo>
                    <a:pt x="38796" y="159618"/>
                  </a:lnTo>
                  <a:lnTo>
                    <a:pt x="37903" y="159277"/>
                  </a:lnTo>
                  <a:lnTo>
                    <a:pt x="37010" y="158909"/>
                  </a:lnTo>
                  <a:lnTo>
                    <a:pt x="36143" y="158515"/>
                  </a:lnTo>
                  <a:lnTo>
                    <a:pt x="35302" y="158095"/>
                  </a:lnTo>
                  <a:lnTo>
                    <a:pt x="34488" y="157675"/>
                  </a:lnTo>
                  <a:lnTo>
                    <a:pt x="33700" y="157202"/>
                  </a:lnTo>
                  <a:lnTo>
                    <a:pt x="32938" y="156729"/>
                  </a:lnTo>
                  <a:lnTo>
                    <a:pt x="32229" y="156204"/>
                  </a:lnTo>
                  <a:lnTo>
                    <a:pt x="31546" y="155652"/>
                  </a:lnTo>
                  <a:lnTo>
                    <a:pt x="30916" y="155101"/>
                  </a:lnTo>
                  <a:lnTo>
                    <a:pt x="30338" y="154497"/>
                  </a:lnTo>
                  <a:lnTo>
                    <a:pt x="30075" y="154181"/>
                  </a:lnTo>
                  <a:lnTo>
                    <a:pt x="29839" y="153866"/>
                  </a:lnTo>
                  <a:lnTo>
                    <a:pt x="29603" y="153525"/>
                  </a:lnTo>
                  <a:lnTo>
                    <a:pt x="29366" y="153183"/>
                  </a:lnTo>
                  <a:lnTo>
                    <a:pt x="29182" y="152842"/>
                  </a:lnTo>
                  <a:lnTo>
                    <a:pt x="28998" y="152500"/>
                  </a:lnTo>
                  <a:lnTo>
                    <a:pt x="28815" y="152133"/>
                  </a:lnTo>
                  <a:lnTo>
                    <a:pt x="28683" y="151765"/>
                  </a:lnTo>
                  <a:lnTo>
                    <a:pt x="28552" y="151397"/>
                  </a:lnTo>
                  <a:lnTo>
                    <a:pt x="28447" y="151003"/>
                  </a:lnTo>
                  <a:lnTo>
                    <a:pt x="28342" y="150609"/>
                  </a:lnTo>
                  <a:lnTo>
                    <a:pt x="28263" y="150215"/>
                  </a:lnTo>
                  <a:lnTo>
                    <a:pt x="28237" y="149795"/>
                  </a:lnTo>
                  <a:lnTo>
                    <a:pt x="28211" y="149375"/>
                  </a:lnTo>
                  <a:lnTo>
                    <a:pt x="28211" y="148954"/>
                  </a:lnTo>
                  <a:lnTo>
                    <a:pt x="28211" y="148508"/>
                  </a:lnTo>
                  <a:lnTo>
                    <a:pt x="28263" y="148061"/>
                  </a:lnTo>
                  <a:lnTo>
                    <a:pt x="28316" y="147589"/>
                  </a:lnTo>
                  <a:lnTo>
                    <a:pt x="28421" y="147116"/>
                  </a:lnTo>
                  <a:lnTo>
                    <a:pt x="28526" y="146643"/>
                  </a:lnTo>
                  <a:lnTo>
                    <a:pt x="28683" y="146170"/>
                  </a:lnTo>
                  <a:lnTo>
                    <a:pt x="28841" y="145671"/>
                  </a:lnTo>
                  <a:close/>
                  <a:moveTo>
                    <a:pt x="159251" y="139183"/>
                  </a:moveTo>
                  <a:lnTo>
                    <a:pt x="159304" y="139341"/>
                  </a:lnTo>
                  <a:lnTo>
                    <a:pt x="159698" y="139971"/>
                  </a:lnTo>
                  <a:lnTo>
                    <a:pt x="160065" y="140576"/>
                  </a:lnTo>
                  <a:lnTo>
                    <a:pt x="160407" y="141206"/>
                  </a:lnTo>
                  <a:lnTo>
                    <a:pt x="160696" y="141810"/>
                  </a:lnTo>
                  <a:lnTo>
                    <a:pt x="160932" y="142414"/>
                  </a:lnTo>
                  <a:lnTo>
                    <a:pt x="161168" y="143018"/>
                  </a:lnTo>
                  <a:lnTo>
                    <a:pt x="161352" y="143596"/>
                  </a:lnTo>
                  <a:lnTo>
                    <a:pt x="161510" y="144174"/>
                  </a:lnTo>
                  <a:lnTo>
                    <a:pt x="161615" y="144752"/>
                  </a:lnTo>
                  <a:lnTo>
                    <a:pt x="161694" y="145330"/>
                  </a:lnTo>
                  <a:lnTo>
                    <a:pt x="161746" y="145908"/>
                  </a:lnTo>
                  <a:lnTo>
                    <a:pt x="161773" y="146459"/>
                  </a:lnTo>
                  <a:lnTo>
                    <a:pt x="161773" y="147011"/>
                  </a:lnTo>
                  <a:lnTo>
                    <a:pt x="161746" y="147562"/>
                  </a:lnTo>
                  <a:lnTo>
                    <a:pt x="161668" y="148114"/>
                  </a:lnTo>
                  <a:lnTo>
                    <a:pt x="161589" y="148665"/>
                  </a:lnTo>
                  <a:lnTo>
                    <a:pt x="161457" y="149191"/>
                  </a:lnTo>
                  <a:lnTo>
                    <a:pt x="161326" y="149716"/>
                  </a:lnTo>
                  <a:lnTo>
                    <a:pt x="161142" y="150215"/>
                  </a:lnTo>
                  <a:lnTo>
                    <a:pt x="160958" y="150740"/>
                  </a:lnTo>
                  <a:lnTo>
                    <a:pt x="160748" y="151240"/>
                  </a:lnTo>
                  <a:lnTo>
                    <a:pt x="160512" y="151739"/>
                  </a:lnTo>
                  <a:lnTo>
                    <a:pt x="160249" y="152211"/>
                  </a:lnTo>
                  <a:lnTo>
                    <a:pt x="159960" y="152684"/>
                  </a:lnTo>
                  <a:lnTo>
                    <a:pt x="159645" y="153157"/>
                  </a:lnTo>
                  <a:lnTo>
                    <a:pt x="159330" y="153630"/>
                  </a:lnTo>
                  <a:lnTo>
                    <a:pt x="158988" y="154076"/>
                  </a:lnTo>
                  <a:lnTo>
                    <a:pt x="158621" y="154523"/>
                  </a:lnTo>
                  <a:lnTo>
                    <a:pt x="158253" y="154969"/>
                  </a:lnTo>
                  <a:lnTo>
                    <a:pt x="157859" y="155416"/>
                  </a:lnTo>
                  <a:lnTo>
                    <a:pt x="157439" y="155836"/>
                  </a:lnTo>
                  <a:lnTo>
                    <a:pt x="157018" y="156256"/>
                  </a:lnTo>
                  <a:lnTo>
                    <a:pt x="156099" y="157044"/>
                  </a:lnTo>
                  <a:lnTo>
                    <a:pt x="155154" y="157832"/>
                  </a:lnTo>
                  <a:lnTo>
                    <a:pt x="154155" y="158568"/>
                  </a:lnTo>
                  <a:lnTo>
                    <a:pt x="153131" y="159277"/>
                  </a:lnTo>
                  <a:lnTo>
                    <a:pt x="152054" y="159934"/>
                  </a:lnTo>
                  <a:lnTo>
                    <a:pt x="150951" y="160564"/>
                  </a:lnTo>
                  <a:lnTo>
                    <a:pt x="149848" y="161142"/>
                  </a:lnTo>
                  <a:lnTo>
                    <a:pt x="148718" y="161693"/>
                  </a:lnTo>
                  <a:lnTo>
                    <a:pt x="147563" y="162192"/>
                  </a:lnTo>
                  <a:lnTo>
                    <a:pt x="146407" y="162665"/>
                  </a:lnTo>
                  <a:lnTo>
                    <a:pt x="145278" y="163085"/>
                  </a:lnTo>
                  <a:lnTo>
                    <a:pt x="144148" y="163453"/>
                  </a:lnTo>
                  <a:lnTo>
                    <a:pt x="143019" y="163795"/>
                  </a:lnTo>
                  <a:lnTo>
                    <a:pt x="141916" y="164084"/>
                  </a:lnTo>
                  <a:lnTo>
                    <a:pt x="140865" y="164320"/>
                  </a:lnTo>
                  <a:lnTo>
                    <a:pt x="139814" y="164530"/>
                  </a:lnTo>
                  <a:lnTo>
                    <a:pt x="138632" y="164714"/>
                  </a:lnTo>
                  <a:lnTo>
                    <a:pt x="137424" y="164898"/>
                  </a:lnTo>
                  <a:lnTo>
                    <a:pt x="136190" y="165055"/>
                  </a:lnTo>
                  <a:lnTo>
                    <a:pt x="134929" y="165187"/>
                  </a:lnTo>
                  <a:lnTo>
                    <a:pt x="133694" y="165318"/>
                  </a:lnTo>
                  <a:lnTo>
                    <a:pt x="132434" y="165397"/>
                  </a:lnTo>
                  <a:lnTo>
                    <a:pt x="131173" y="165476"/>
                  </a:lnTo>
                  <a:lnTo>
                    <a:pt x="129886" y="165528"/>
                  </a:lnTo>
                  <a:lnTo>
                    <a:pt x="128625" y="165528"/>
                  </a:lnTo>
                  <a:lnTo>
                    <a:pt x="127364" y="165502"/>
                  </a:lnTo>
                  <a:lnTo>
                    <a:pt x="126104" y="165476"/>
                  </a:lnTo>
                  <a:lnTo>
                    <a:pt x="124843" y="165397"/>
                  </a:lnTo>
                  <a:lnTo>
                    <a:pt x="123608" y="165266"/>
                  </a:lnTo>
                  <a:lnTo>
                    <a:pt x="122374" y="165134"/>
                  </a:lnTo>
                  <a:lnTo>
                    <a:pt x="121166" y="164950"/>
                  </a:lnTo>
                  <a:lnTo>
                    <a:pt x="119984" y="164714"/>
                  </a:lnTo>
                  <a:lnTo>
                    <a:pt x="118723" y="164425"/>
                  </a:lnTo>
                  <a:lnTo>
                    <a:pt x="118066" y="164241"/>
                  </a:lnTo>
                  <a:lnTo>
                    <a:pt x="117410" y="164057"/>
                  </a:lnTo>
                  <a:lnTo>
                    <a:pt x="116753" y="163847"/>
                  </a:lnTo>
                  <a:lnTo>
                    <a:pt x="116070" y="163611"/>
                  </a:lnTo>
                  <a:lnTo>
                    <a:pt x="115387" y="163348"/>
                  </a:lnTo>
                  <a:lnTo>
                    <a:pt x="114730" y="163085"/>
                  </a:lnTo>
                  <a:lnTo>
                    <a:pt x="114047" y="162797"/>
                  </a:lnTo>
                  <a:lnTo>
                    <a:pt x="113391" y="162481"/>
                  </a:lnTo>
                  <a:lnTo>
                    <a:pt x="112734" y="162140"/>
                  </a:lnTo>
                  <a:lnTo>
                    <a:pt x="112104" y="161798"/>
                  </a:lnTo>
                  <a:lnTo>
                    <a:pt x="111473" y="161431"/>
                  </a:lnTo>
                  <a:lnTo>
                    <a:pt x="110843" y="161037"/>
                  </a:lnTo>
                  <a:lnTo>
                    <a:pt x="110265" y="160616"/>
                  </a:lnTo>
                  <a:lnTo>
                    <a:pt x="109687" y="160196"/>
                  </a:lnTo>
                  <a:lnTo>
                    <a:pt x="109136" y="159750"/>
                  </a:lnTo>
                  <a:lnTo>
                    <a:pt x="108637" y="159277"/>
                  </a:lnTo>
                  <a:lnTo>
                    <a:pt x="108138" y="158804"/>
                  </a:lnTo>
                  <a:lnTo>
                    <a:pt x="107691" y="158279"/>
                  </a:lnTo>
                  <a:lnTo>
                    <a:pt x="107271" y="157753"/>
                  </a:lnTo>
                  <a:lnTo>
                    <a:pt x="106877" y="157202"/>
                  </a:lnTo>
                  <a:lnTo>
                    <a:pt x="106535" y="156650"/>
                  </a:lnTo>
                  <a:lnTo>
                    <a:pt x="106246" y="156046"/>
                  </a:lnTo>
                  <a:lnTo>
                    <a:pt x="105984" y="155442"/>
                  </a:lnTo>
                  <a:lnTo>
                    <a:pt x="105774" y="154812"/>
                  </a:lnTo>
                  <a:lnTo>
                    <a:pt x="105642" y="154181"/>
                  </a:lnTo>
                  <a:lnTo>
                    <a:pt x="105537" y="153498"/>
                  </a:lnTo>
                  <a:lnTo>
                    <a:pt x="105485" y="152815"/>
                  </a:lnTo>
                  <a:lnTo>
                    <a:pt x="105511" y="152106"/>
                  </a:lnTo>
                  <a:lnTo>
                    <a:pt x="105590" y="151371"/>
                  </a:lnTo>
                  <a:lnTo>
                    <a:pt x="105721" y="150635"/>
                  </a:lnTo>
                  <a:lnTo>
                    <a:pt x="105879" y="151187"/>
                  </a:lnTo>
                  <a:lnTo>
                    <a:pt x="106063" y="151765"/>
                  </a:lnTo>
                  <a:lnTo>
                    <a:pt x="106273" y="152290"/>
                  </a:lnTo>
                  <a:lnTo>
                    <a:pt x="106509" y="152815"/>
                  </a:lnTo>
                  <a:lnTo>
                    <a:pt x="106746" y="153315"/>
                  </a:lnTo>
                  <a:lnTo>
                    <a:pt x="107008" y="153787"/>
                  </a:lnTo>
                  <a:lnTo>
                    <a:pt x="107297" y="154234"/>
                  </a:lnTo>
                  <a:lnTo>
                    <a:pt x="107586" y="154680"/>
                  </a:lnTo>
                  <a:lnTo>
                    <a:pt x="107901" y="155127"/>
                  </a:lnTo>
                  <a:lnTo>
                    <a:pt x="108243" y="155521"/>
                  </a:lnTo>
                  <a:lnTo>
                    <a:pt x="108584" y="155941"/>
                  </a:lnTo>
                  <a:lnTo>
                    <a:pt x="108952" y="156309"/>
                  </a:lnTo>
                  <a:lnTo>
                    <a:pt x="109320" y="156677"/>
                  </a:lnTo>
                  <a:lnTo>
                    <a:pt x="109740" y="157018"/>
                  </a:lnTo>
                  <a:lnTo>
                    <a:pt x="110134" y="157360"/>
                  </a:lnTo>
                  <a:lnTo>
                    <a:pt x="110554" y="157675"/>
                  </a:lnTo>
                  <a:lnTo>
                    <a:pt x="111001" y="157964"/>
                  </a:lnTo>
                  <a:lnTo>
                    <a:pt x="111447" y="158253"/>
                  </a:lnTo>
                  <a:lnTo>
                    <a:pt x="111920" y="158541"/>
                  </a:lnTo>
                  <a:lnTo>
                    <a:pt x="112393" y="158804"/>
                  </a:lnTo>
                  <a:lnTo>
                    <a:pt x="112866" y="159041"/>
                  </a:lnTo>
                  <a:lnTo>
                    <a:pt x="113365" y="159277"/>
                  </a:lnTo>
                  <a:lnTo>
                    <a:pt x="114389" y="159723"/>
                  </a:lnTo>
                  <a:lnTo>
                    <a:pt x="115466" y="160091"/>
                  </a:lnTo>
                  <a:lnTo>
                    <a:pt x="116543" y="160433"/>
                  </a:lnTo>
                  <a:lnTo>
                    <a:pt x="117672" y="160722"/>
                  </a:lnTo>
                  <a:lnTo>
                    <a:pt x="118802" y="160958"/>
                  </a:lnTo>
                  <a:lnTo>
                    <a:pt x="119957" y="161168"/>
                  </a:lnTo>
                  <a:lnTo>
                    <a:pt x="121139" y="161326"/>
                  </a:lnTo>
                  <a:lnTo>
                    <a:pt x="122321" y="161457"/>
                  </a:lnTo>
                  <a:lnTo>
                    <a:pt x="123529" y="161536"/>
                  </a:lnTo>
                  <a:lnTo>
                    <a:pt x="124738" y="161615"/>
                  </a:lnTo>
                  <a:lnTo>
                    <a:pt x="125920" y="161641"/>
                  </a:lnTo>
                  <a:lnTo>
                    <a:pt x="128284" y="161641"/>
                  </a:lnTo>
                  <a:lnTo>
                    <a:pt x="129466" y="161588"/>
                  </a:lnTo>
                  <a:lnTo>
                    <a:pt x="130595" y="161536"/>
                  </a:lnTo>
                  <a:lnTo>
                    <a:pt x="131724" y="161457"/>
                  </a:lnTo>
                  <a:lnTo>
                    <a:pt x="132828" y="161352"/>
                  </a:lnTo>
                  <a:lnTo>
                    <a:pt x="133878" y="161247"/>
                  </a:lnTo>
                  <a:lnTo>
                    <a:pt x="134903" y="161116"/>
                  </a:lnTo>
                  <a:lnTo>
                    <a:pt x="136846" y="160853"/>
                  </a:lnTo>
                  <a:lnTo>
                    <a:pt x="137871" y="160669"/>
                  </a:lnTo>
                  <a:lnTo>
                    <a:pt x="138895" y="160485"/>
                  </a:lnTo>
                  <a:lnTo>
                    <a:pt x="139946" y="160249"/>
                  </a:lnTo>
                  <a:lnTo>
                    <a:pt x="140996" y="159986"/>
                  </a:lnTo>
                  <a:lnTo>
                    <a:pt x="142047" y="159697"/>
                  </a:lnTo>
                  <a:lnTo>
                    <a:pt x="143098" y="159356"/>
                  </a:lnTo>
                  <a:lnTo>
                    <a:pt x="144122" y="159014"/>
                  </a:lnTo>
                  <a:lnTo>
                    <a:pt x="145146" y="158620"/>
                  </a:lnTo>
                  <a:lnTo>
                    <a:pt x="146171" y="158200"/>
                  </a:lnTo>
                  <a:lnTo>
                    <a:pt x="147169" y="157753"/>
                  </a:lnTo>
                  <a:lnTo>
                    <a:pt x="148167" y="157254"/>
                  </a:lnTo>
                  <a:lnTo>
                    <a:pt x="149139" y="156729"/>
                  </a:lnTo>
                  <a:lnTo>
                    <a:pt x="150058" y="156204"/>
                  </a:lnTo>
                  <a:lnTo>
                    <a:pt x="150977" y="155600"/>
                  </a:lnTo>
                  <a:lnTo>
                    <a:pt x="151844" y="154996"/>
                  </a:lnTo>
                  <a:lnTo>
                    <a:pt x="152685" y="154339"/>
                  </a:lnTo>
                  <a:lnTo>
                    <a:pt x="153499" y="153656"/>
                  </a:lnTo>
                  <a:lnTo>
                    <a:pt x="154261" y="152947"/>
                  </a:lnTo>
                  <a:lnTo>
                    <a:pt x="154970" y="152211"/>
                  </a:lnTo>
                  <a:lnTo>
                    <a:pt x="155626" y="151423"/>
                  </a:lnTo>
                  <a:lnTo>
                    <a:pt x="155942" y="151003"/>
                  </a:lnTo>
                  <a:lnTo>
                    <a:pt x="156257" y="150609"/>
                  </a:lnTo>
                  <a:lnTo>
                    <a:pt x="156546" y="150189"/>
                  </a:lnTo>
                  <a:lnTo>
                    <a:pt x="156808" y="149742"/>
                  </a:lnTo>
                  <a:lnTo>
                    <a:pt x="157071" y="149322"/>
                  </a:lnTo>
                  <a:lnTo>
                    <a:pt x="157307" y="148876"/>
                  </a:lnTo>
                  <a:lnTo>
                    <a:pt x="157544" y="148403"/>
                  </a:lnTo>
                  <a:lnTo>
                    <a:pt x="157754" y="147956"/>
                  </a:lnTo>
                  <a:lnTo>
                    <a:pt x="157964" y="147483"/>
                  </a:lnTo>
                  <a:lnTo>
                    <a:pt x="158148" y="146984"/>
                  </a:lnTo>
                  <a:lnTo>
                    <a:pt x="158306" y="146485"/>
                  </a:lnTo>
                  <a:lnTo>
                    <a:pt x="158437" y="145986"/>
                  </a:lnTo>
                  <a:lnTo>
                    <a:pt x="158568" y="145487"/>
                  </a:lnTo>
                  <a:lnTo>
                    <a:pt x="158699" y="144962"/>
                  </a:lnTo>
                  <a:lnTo>
                    <a:pt x="158778" y="144437"/>
                  </a:lnTo>
                  <a:lnTo>
                    <a:pt x="158857" y="143911"/>
                  </a:lnTo>
                  <a:lnTo>
                    <a:pt x="158910" y="143360"/>
                  </a:lnTo>
                  <a:lnTo>
                    <a:pt x="158936" y="142808"/>
                  </a:lnTo>
                  <a:lnTo>
                    <a:pt x="158962" y="142257"/>
                  </a:lnTo>
                  <a:lnTo>
                    <a:pt x="158936" y="141679"/>
                  </a:lnTo>
                  <a:lnTo>
                    <a:pt x="158910" y="141101"/>
                  </a:lnTo>
                  <a:lnTo>
                    <a:pt x="158857" y="140523"/>
                  </a:lnTo>
                  <a:lnTo>
                    <a:pt x="158778" y="139919"/>
                  </a:lnTo>
                  <a:lnTo>
                    <a:pt x="158699" y="139315"/>
                  </a:lnTo>
                  <a:lnTo>
                    <a:pt x="159251" y="139183"/>
                  </a:lnTo>
                  <a:close/>
                  <a:moveTo>
                    <a:pt x="172673" y="115386"/>
                  </a:moveTo>
                  <a:lnTo>
                    <a:pt x="173435" y="116069"/>
                  </a:lnTo>
                  <a:lnTo>
                    <a:pt x="174144" y="116779"/>
                  </a:lnTo>
                  <a:lnTo>
                    <a:pt x="174853" y="117488"/>
                  </a:lnTo>
                  <a:lnTo>
                    <a:pt x="175536" y="118197"/>
                  </a:lnTo>
                  <a:lnTo>
                    <a:pt x="176193" y="118932"/>
                  </a:lnTo>
                  <a:lnTo>
                    <a:pt x="176797" y="119668"/>
                  </a:lnTo>
                  <a:lnTo>
                    <a:pt x="177401" y="120430"/>
                  </a:lnTo>
                  <a:lnTo>
                    <a:pt x="177952" y="121218"/>
                  </a:lnTo>
                  <a:lnTo>
                    <a:pt x="178451" y="122005"/>
                  </a:lnTo>
                  <a:lnTo>
                    <a:pt x="178950" y="122820"/>
                  </a:lnTo>
                  <a:lnTo>
                    <a:pt x="179397" y="123687"/>
                  </a:lnTo>
                  <a:lnTo>
                    <a:pt x="179791" y="124553"/>
                  </a:lnTo>
                  <a:lnTo>
                    <a:pt x="180132" y="125446"/>
                  </a:lnTo>
                  <a:lnTo>
                    <a:pt x="180448" y="126392"/>
                  </a:lnTo>
                  <a:lnTo>
                    <a:pt x="180737" y="127364"/>
                  </a:lnTo>
                  <a:lnTo>
                    <a:pt x="180947" y="128388"/>
                  </a:lnTo>
                  <a:lnTo>
                    <a:pt x="180842" y="128309"/>
                  </a:lnTo>
                  <a:lnTo>
                    <a:pt x="180737" y="128257"/>
                  </a:lnTo>
                  <a:lnTo>
                    <a:pt x="180605" y="128231"/>
                  </a:lnTo>
                  <a:lnTo>
                    <a:pt x="180474" y="128231"/>
                  </a:lnTo>
                  <a:lnTo>
                    <a:pt x="178399" y="128703"/>
                  </a:lnTo>
                  <a:lnTo>
                    <a:pt x="176324" y="129176"/>
                  </a:lnTo>
                  <a:lnTo>
                    <a:pt x="174249" y="129649"/>
                  </a:lnTo>
                  <a:lnTo>
                    <a:pt x="172174" y="130174"/>
                  </a:lnTo>
                  <a:lnTo>
                    <a:pt x="170125" y="130700"/>
                  </a:lnTo>
                  <a:lnTo>
                    <a:pt x="168050" y="131251"/>
                  </a:lnTo>
                  <a:lnTo>
                    <a:pt x="166001" y="131829"/>
                  </a:lnTo>
                  <a:lnTo>
                    <a:pt x="163953" y="132407"/>
                  </a:lnTo>
                  <a:lnTo>
                    <a:pt x="161904" y="133011"/>
                  </a:lnTo>
                  <a:lnTo>
                    <a:pt x="159881" y="133641"/>
                  </a:lnTo>
                  <a:lnTo>
                    <a:pt x="157833" y="134272"/>
                  </a:lnTo>
                  <a:lnTo>
                    <a:pt x="155810" y="134928"/>
                  </a:lnTo>
                  <a:lnTo>
                    <a:pt x="153788" y="135585"/>
                  </a:lnTo>
                  <a:lnTo>
                    <a:pt x="151765" y="136268"/>
                  </a:lnTo>
                  <a:lnTo>
                    <a:pt x="147773" y="137686"/>
                  </a:lnTo>
                  <a:lnTo>
                    <a:pt x="144017" y="139052"/>
                  </a:lnTo>
                  <a:lnTo>
                    <a:pt x="140261" y="140444"/>
                  </a:lnTo>
                  <a:lnTo>
                    <a:pt x="138396" y="141153"/>
                  </a:lnTo>
                  <a:lnTo>
                    <a:pt x="136505" y="141889"/>
                  </a:lnTo>
                  <a:lnTo>
                    <a:pt x="134640" y="142651"/>
                  </a:lnTo>
                  <a:lnTo>
                    <a:pt x="132775" y="143412"/>
                  </a:lnTo>
                  <a:lnTo>
                    <a:pt x="130910" y="144200"/>
                  </a:lnTo>
                  <a:lnTo>
                    <a:pt x="129072" y="145014"/>
                  </a:lnTo>
                  <a:lnTo>
                    <a:pt x="127233" y="145855"/>
                  </a:lnTo>
                  <a:lnTo>
                    <a:pt x="125421" y="146722"/>
                  </a:lnTo>
                  <a:lnTo>
                    <a:pt x="123635" y="147615"/>
                  </a:lnTo>
                  <a:lnTo>
                    <a:pt x="121848" y="148560"/>
                  </a:lnTo>
                  <a:lnTo>
                    <a:pt x="120115" y="149506"/>
                  </a:lnTo>
                  <a:lnTo>
                    <a:pt x="118381" y="150504"/>
                  </a:lnTo>
                  <a:lnTo>
                    <a:pt x="118066" y="150058"/>
                  </a:lnTo>
                  <a:lnTo>
                    <a:pt x="117751" y="149664"/>
                  </a:lnTo>
                  <a:lnTo>
                    <a:pt x="117410" y="149270"/>
                  </a:lnTo>
                  <a:lnTo>
                    <a:pt x="117042" y="148876"/>
                  </a:lnTo>
                  <a:lnTo>
                    <a:pt x="116674" y="148534"/>
                  </a:lnTo>
                  <a:lnTo>
                    <a:pt x="116254" y="148193"/>
                  </a:lnTo>
                  <a:lnTo>
                    <a:pt x="115860" y="147877"/>
                  </a:lnTo>
                  <a:lnTo>
                    <a:pt x="115440" y="147589"/>
                  </a:lnTo>
                  <a:lnTo>
                    <a:pt x="114993" y="147300"/>
                  </a:lnTo>
                  <a:lnTo>
                    <a:pt x="114547" y="147037"/>
                  </a:lnTo>
                  <a:lnTo>
                    <a:pt x="114074" y="146801"/>
                  </a:lnTo>
                  <a:lnTo>
                    <a:pt x="113601" y="146590"/>
                  </a:lnTo>
                  <a:lnTo>
                    <a:pt x="113128" y="146407"/>
                  </a:lnTo>
                  <a:lnTo>
                    <a:pt x="112655" y="146223"/>
                  </a:lnTo>
                  <a:lnTo>
                    <a:pt x="112156" y="146065"/>
                  </a:lnTo>
                  <a:lnTo>
                    <a:pt x="111657" y="145934"/>
                  </a:lnTo>
                  <a:lnTo>
                    <a:pt x="111132" y="145829"/>
                  </a:lnTo>
                  <a:lnTo>
                    <a:pt x="110633" y="145750"/>
                  </a:lnTo>
                  <a:lnTo>
                    <a:pt x="110108" y="145671"/>
                  </a:lnTo>
                  <a:lnTo>
                    <a:pt x="109582" y="145619"/>
                  </a:lnTo>
                  <a:lnTo>
                    <a:pt x="108532" y="145619"/>
                  </a:lnTo>
                  <a:lnTo>
                    <a:pt x="108033" y="145645"/>
                  </a:lnTo>
                  <a:lnTo>
                    <a:pt x="107507" y="145671"/>
                  </a:lnTo>
                  <a:lnTo>
                    <a:pt x="106982" y="145750"/>
                  </a:lnTo>
                  <a:lnTo>
                    <a:pt x="106457" y="145829"/>
                  </a:lnTo>
                  <a:lnTo>
                    <a:pt x="105958" y="145960"/>
                  </a:lnTo>
                  <a:lnTo>
                    <a:pt x="105432" y="146091"/>
                  </a:lnTo>
                  <a:lnTo>
                    <a:pt x="104933" y="146249"/>
                  </a:lnTo>
                  <a:lnTo>
                    <a:pt x="104434" y="146459"/>
                  </a:lnTo>
                  <a:lnTo>
                    <a:pt x="103961" y="146669"/>
                  </a:lnTo>
                  <a:lnTo>
                    <a:pt x="103462" y="146906"/>
                  </a:lnTo>
                  <a:lnTo>
                    <a:pt x="103095" y="147116"/>
                  </a:lnTo>
                  <a:lnTo>
                    <a:pt x="102727" y="147352"/>
                  </a:lnTo>
                  <a:lnTo>
                    <a:pt x="102412" y="147589"/>
                  </a:lnTo>
                  <a:lnTo>
                    <a:pt x="102096" y="147851"/>
                  </a:lnTo>
                  <a:lnTo>
                    <a:pt x="101808" y="148114"/>
                  </a:lnTo>
                  <a:lnTo>
                    <a:pt x="101571" y="148403"/>
                  </a:lnTo>
                  <a:lnTo>
                    <a:pt x="101335" y="148692"/>
                  </a:lnTo>
                  <a:lnTo>
                    <a:pt x="101125" y="148981"/>
                  </a:lnTo>
                  <a:lnTo>
                    <a:pt x="100941" y="149296"/>
                  </a:lnTo>
                  <a:lnTo>
                    <a:pt x="100783" y="149611"/>
                  </a:lnTo>
                  <a:lnTo>
                    <a:pt x="100652" y="149926"/>
                  </a:lnTo>
                  <a:lnTo>
                    <a:pt x="100521" y="150268"/>
                  </a:lnTo>
                  <a:lnTo>
                    <a:pt x="100442" y="150609"/>
                  </a:lnTo>
                  <a:lnTo>
                    <a:pt x="100363" y="150924"/>
                  </a:lnTo>
                  <a:lnTo>
                    <a:pt x="100337" y="151266"/>
                  </a:lnTo>
                  <a:lnTo>
                    <a:pt x="100310" y="151607"/>
                  </a:lnTo>
                  <a:lnTo>
                    <a:pt x="100337" y="151949"/>
                  </a:lnTo>
                  <a:lnTo>
                    <a:pt x="100363" y="152290"/>
                  </a:lnTo>
                  <a:lnTo>
                    <a:pt x="100415" y="152632"/>
                  </a:lnTo>
                  <a:lnTo>
                    <a:pt x="100494" y="152973"/>
                  </a:lnTo>
                  <a:lnTo>
                    <a:pt x="100573" y="153288"/>
                  </a:lnTo>
                  <a:lnTo>
                    <a:pt x="100704" y="153630"/>
                  </a:lnTo>
                  <a:lnTo>
                    <a:pt x="100862" y="153945"/>
                  </a:lnTo>
                  <a:lnTo>
                    <a:pt x="101020" y="154260"/>
                  </a:lnTo>
                  <a:lnTo>
                    <a:pt x="101203" y="154575"/>
                  </a:lnTo>
                  <a:lnTo>
                    <a:pt x="101440" y="154864"/>
                  </a:lnTo>
                  <a:lnTo>
                    <a:pt x="101676" y="155153"/>
                  </a:lnTo>
                  <a:lnTo>
                    <a:pt x="101939" y="155442"/>
                  </a:lnTo>
                  <a:lnTo>
                    <a:pt x="102202" y="155705"/>
                  </a:lnTo>
                  <a:lnTo>
                    <a:pt x="102517" y="155941"/>
                  </a:lnTo>
                  <a:lnTo>
                    <a:pt x="102832" y="156178"/>
                  </a:lnTo>
                  <a:lnTo>
                    <a:pt x="103200" y="156414"/>
                  </a:lnTo>
                  <a:lnTo>
                    <a:pt x="103095" y="156414"/>
                  </a:lnTo>
                  <a:lnTo>
                    <a:pt x="103016" y="156440"/>
                  </a:lnTo>
                  <a:lnTo>
                    <a:pt x="102333" y="156729"/>
                  </a:lnTo>
                  <a:lnTo>
                    <a:pt x="101676" y="157018"/>
                  </a:lnTo>
                  <a:lnTo>
                    <a:pt x="101046" y="157333"/>
                  </a:lnTo>
                  <a:lnTo>
                    <a:pt x="100389" y="157648"/>
                  </a:lnTo>
                  <a:lnTo>
                    <a:pt x="99785" y="157990"/>
                  </a:lnTo>
                  <a:lnTo>
                    <a:pt x="99155" y="158358"/>
                  </a:lnTo>
                  <a:lnTo>
                    <a:pt x="98551" y="158752"/>
                  </a:lnTo>
                  <a:lnTo>
                    <a:pt x="97973" y="159146"/>
                  </a:lnTo>
                  <a:lnTo>
                    <a:pt x="97395" y="159566"/>
                  </a:lnTo>
                  <a:lnTo>
                    <a:pt x="96843" y="159986"/>
                  </a:lnTo>
                  <a:lnTo>
                    <a:pt x="96292" y="160459"/>
                  </a:lnTo>
                  <a:lnTo>
                    <a:pt x="95766" y="160932"/>
                  </a:lnTo>
                  <a:lnTo>
                    <a:pt x="95267" y="161431"/>
                  </a:lnTo>
                  <a:lnTo>
                    <a:pt x="94742" y="161956"/>
                  </a:lnTo>
                  <a:lnTo>
                    <a:pt x="94269" y="162481"/>
                  </a:lnTo>
                  <a:lnTo>
                    <a:pt x="93796" y="163033"/>
                  </a:lnTo>
                  <a:lnTo>
                    <a:pt x="93613" y="163296"/>
                  </a:lnTo>
                  <a:lnTo>
                    <a:pt x="93402" y="163690"/>
                  </a:lnTo>
                  <a:lnTo>
                    <a:pt x="92825" y="164661"/>
                  </a:lnTo>
                  <a:lnTo>
                    <a:pt x="92536" y="165160"/>
                  </a:lnTo>
                  <a:lnTo>
                    <a:pt x="92247" y="165607"/>
                  </a:lnTo>
                  <a:lnTo>
                    <a:pt x="92115" y="165765"/>
                  </a:lnTo>
                  <a:lnTo>
                    <a:pt x="91984" y="165922"/>
                  </a:lnTo>
                  <a:lnTo>
                    <a:pt x="91853" y="166027"/>
                  </a:lnTo>
                  <a:lnTo>
                    <a:pt x="91721" y="166106"/>
                  </a:lnTo>
                  <a:lnTo>
                    <a:pt x="91485" y="166159"/>
                  </a:lnTo>
                  <a:lnTo>
                    <a:pt x="91249" y="166185"/>
                  </a:lnTo>
                  <a:lnTo>
                    <a:pt x="91012" y="166185"/>
                  </a:lnTo>
                  <a:lnTo>
                    <a:pt x="90802" y="166132"/>
                  </a:lnTo>
                  <a:lnTo>
                    <a:pt x="90566" y="166080"/>
                  </a:lnTo>
                  <a:lnTo>
                    <a:pt x="90356" y="165975"/>
                  </a:lnTo>
                  <a:lnTo>
                    <a:pt x="90119" y="165870"/>
                  </a:lnTo>
                  <a:lnTo>
                    <a:pt x="89909" y="165712"/>
                  </a:lnTo>
                  <a:lnTo>
                    <a:pt x="89489" y="165423"/>
                  </a:lnTo>
                  <a:lnTo>
                    <a:pt x="89095" y="165082"/>
                  </a:lnTo>
                  <a:lnTo>
                    <a:pt x="88727" y="164767"/>
                  </a:lnTo>
                  <a:lnTo>
                    <a:pt x="88333" y="164478"/>
                  </a:lnTo>
                  <a:lnTo>
                    <a:pt x="86416" y="163138"/>
                  </a:lnTo>
                  <a:lnTo>
                    <a:pt x="84472" y="161825"/>
                  </a:lnTo>
                  <a:lnTo>
                    <a:pt x="82502" y="160564"/>
                  </a:lnTo>
                  <a:lnTo>
                    <a:pt x="80506" y="159329"/>
                  </a:lnTo>
                  <a:lnTo>
                    <a:pt x="78720" y="158279"/>
                  </a:lnTo>
                  <a:lnTo>
                    <a:pt x="76934" y="157228"/>
                  </a:lnTo>
                  <a:lnTo>
                    <a:pt x="75121" y="156204"/>
                  </a:lnTo>
                  <a:lnTo>
                    <a:pt x="73283" y="155179"/>
                  </a:lnTo>
                  <a:lnTo>
                    <a:pt x="71444" y="154208"/>
                  </a:lnTo>
                  <a:lnTo>
                    <a:pt x="69579" y="153236"/>
                  </a:lnTo>
                  <a:lnTo>
                    <a:pt x="67714" y="152316"/>
                  </a:lnTo>
                  <a:lnTo>
                    <a:pt x="65797" y="151423"/>
                  </a:lnTo>
                  <a:lnTo>
                    <a:pt x="63906" y="150557"/>
                  </a:lnTo>
                  <a:lnTo>
                    <a:pt x="61962" y="149716"/>
                  </a:lnTo>
                  <a:lnTo>
                    <a:pt x="60019" y="148928"/>
                  </a:lnTo>
                  <a:lnTo>
                    <a:pt x="58075" y="148166"/>
                  </a:lnTo>
                  <a:lnTo>
                    <a:pt x="56131" y="147457"/>
                  </a:lnTo>
                  <a:lnTo>
                    <a:pt x="54135" y="146774"/>
                  </a:lnTo>
                  <a:lnTo>
                    <a:pt x="52165" y="146170"/>
                  </a:lnTo>
                  <a:lnTo>
                    <a:pt x="50169" y="145592"/>
                  </a:lnTo>
                  <a:lnTo>
                    <a:pt x="50195" y="145251"/>
                  </a:lnTo>
                  <a:lnTo>
                    <a:pt x="50195" y="144936"/>
                  </a:lnTo>
                  <a:lnTo>
                    <a:pt x="50195" y="144621"/>
                  </a:lnTo>
                  <a:lnTo>
                    <a:pt x="50169" y="144305"/>
                  </a:lnTo>
                  <a:lnTo>
                    <a:pt x="50116" y="144016"/>
                  </a:lnTo>
                  <a:lnTo>
                    <a:pt x="50064" y="143727"/>
                  </a:lnTo>
                  <a:lnTo>
                    <a:pt x="49985" y="143439"/>
                  </a:lnTo>
                  <a:lnTo>
                    <a:pt x="49880" y="143150"/>
                  </a:lnTo>
                  <a:lnTo>
                    <a:pt x="49775" y="142887"/>
                  </a:lnTo>
                  <a:lnTo>
                    <a:pt x="49643" y="142624"/>
                  </a:lnTo>
                  <a:lnTo>
                    <a:pt x="49355" y="142099"/>
                  </a:lnTo>
                  <a:lnTo>
                    <a:pt x="49013" y="141626"/>
                  </a:lnTo>
                  <a:lnTo>
                    <a:pt x="48619" y="141180"/>
                  </a:lnTo>
                  <a:lnTo>
                    <a:pt x="48173" y="140786"/>
                  </a:lnTo>
                  <a:lnTo>
                    <a:pt x="47700" y="140418"/>
                  </a:lnTo>
                  <a:lnTo>
                    <a:pt x="47201" y="140076"/>
                  </a:lnTo>
                  <a:lnTo>
                    <a:pt x="46649" y="139761"/>
                  </a:lnTo>
                  <a:lnTo>
                    <a:pt x="46098" y="139499"/>
                  </a:lnTo>
                  <a:lnTo>
                    <a:pt x="45493" y="139262"/>
                  </a:lnTo>
                  <a:lnTo>
                    <a:pt x="44916" y="139078"/>
                  </a:lnTo>
                  <a:lnTo>
                    <a:pt x="44285" y="138921"/>
                  </a:lnTo>
                  <a:lnTo>
                    <a:pt x="43681" y="138816"/>
                  </a:lnTo>
                  <a:lnTo>
                    <a:pt x="43051" y="138737"/>
                  </a:lnTo>
                  <a:lnTo>
                    <a:pt x="42447" y="138711"/>
                  </a:lnTo>
                  <a:lnTo>
                    <a:pt x="41843" y="138737"/>
                  </a:lnTo>
                  <a:lnTo>
                    <a:pt x="41238" y="138789"/>
                  </a:lnTo>
                  <a:lnTo>
                    <a:pt x="40661" y="138895"/>
                  </a:lnTo>
                  <a:lnTo>
                    <a:pt x="40083" y="139026"/>
                  </a:lnTo>
                  <a:lnTo>
                    <a:pt x="39557" y="139236"/>
                  </a:lnTo>
                  <a:lnTo>
                    <a:pt x="39032" y="139472"/>
                  </a:lnTo>
                  <a:lnTo>
                    <a:pt x="38559" y="139761"/>
                  </a:lnTo>
                  <a:lnTo>
                    <a:pt x="38323" y="139945"/>
                  </a:lnTo>
                  <a:lnTo>
                    <a:pt x="38113" y="140103"/>
                  </a:lnTo>
                  <a:lnTo>
                    <a:pt x="37929" y="140313"/>
                  </a:lnTo>
                  <a:lnTo>
                    <a:pt x="37719" y="140497"/>
                  </a:lnTo>
                  <a:lnTo>
                    <a:pt x="37535" y="140733"/>
                  </a:lnTo>
                  <a:lnTo>
                    <a:pt x="37377" y="140943"/>
                  </a:lnTo>
                  <a:lnTo>
                    <a:pt x="37220" y="141180"/>
                  </a:lnTo>
                  <a:lnTo>
                    <a:pt x="37088" y="141442"/>
                  </a:lnTo>
                  <a:lnTo>
                    <a:pt x="36957" y="141705"/>
                  </a:lnTo>
                  <a:lnTo>
                    <a:pt x="36852" y="141994"/>
                  </a:lnTo>
                  <a:lnTo>
                    <a:pt x="36747" y="142283"/>
                  </a:lnTo>
                  <a:lnTo>
                    <a:pt x="36668" y="142598"/>
                  </a:lnTo>
                  <a:lnTo>
                    <a:pt x="35381" y="142178"/>
                  </a:lnTo>
                  <a:lnTo>
                    <a:pt x="34094" y="141810"/>
                  </a:lnTo>
                  <a:lnTo>
                    <a:pt x="32781" y="141495"/>
                  </a:lnTo>
                  <a:lnTo>
                    <a:pt x="31494" y="141206"/>
                  </a:lnTo>
                  <a:lnTo>
                    <a:pt x="30154" y="140943"/>
                  </a:lnTo>
                  <a:lnTo>
                    <a:pt x="28841" y="140759"/>
                  </a:lnTo>
                  <a:lnTo>
                    <a:pt x="27501" y="140602"/>
                  </a:lnTo>
                  <a:lnTo>
                    <a:pt x="26162" y="140497"/>
                  </a:lnTo>
                  <a:lnTo>
                    <a:pt x="26346" y="140182"/>
                  </a:lnTo>
                  <a:lnTo>
                    <a:pt x="26477" y="139893"/>
                  </a:lnTo>
                  <a:lnTo>
                    <a:pt x="26582" y="139604"/>
                  </a:lnTo>
                  <a:lnTo>
                    <a:pt x="26661" y="139289"/>
                  </a:lnTo>
                  <a:lnTo>
                    <a:pt x="26740" y="139000"/>
                  </a:lnTo>
                  <a:lnTo>
                    <a:pt x="26766" y="138684"/>
                  </a:lnTo>
                  <a:lnTo>
                    <a:pt x="26766" y="138395"/>
                  </a:lnTo>
                  <a:lnTo>
                    <a:pt x="26740" y="138107"/>
                  </a:lnTo>
                  <a:lnTo>
                    <a:pt x="26687" y="137818"/>
                  </a:lnTo>
                  <a:lnTo>
                    <a:pt x="26635" y="137529"/>
                  </a:lnTo>
                  <a:lnTo>
                    <a:pt x="26529" y="137266"/>
                  </a:lnTo>
                  <a:lnTo>
                    <a:pt x="26424" y="137003"/>
                  </a:lnTo>
                  <a:lnTo>
                    <a:pt x="26293" y="136714"/>
                  </a:lnTo>
                  <a:lnTo>
                    <a:pt x="26162" y="136478"/>
                  </a:lnTo>
                  <a:lnTo>
                    <a:pt x="25978" y="136215"/>
                  </a:lnTo>
                  <a:lnTo>
                    <a:pt x="25820" y="135979"/>
                  </a:lnTo>
                  <a:lnTo>
                    <a:pt x="25610" y="135743"/>
                  </a:lnTo>
                  <a:lnTo>
                    <a:pt x="25400" y="135506"/>
                  </a:lnTo>
                  <a:lnTo>
                    <a:pt x="24954" y="135086"/>
                  </a:lnTo>
                  <a:lnTo>
                    <a:pt x="24454" y="134692"/>
                  </a:lnTo>
                  <a:lnTo>
                    <a:pt x="23903" y="134351"/>
                  </a:lnTo>
                  <a:lnTo>
                    <a:pt x="23351" y="134062"/>
                  </a:lnTo>
                  <a:lnTo>
                    <a:pt x="22773" y="133825"/>
                  </a:lnTo>
                  <a:lnTo>
                    <a:pt x="22169" y="133641"/>
                  </a:lnTo>
                  <a:lnTo>
                    <a:pt x="21880" y="133563"/>
                  </a:lnTo>
                  <a:lnTo>
                    <a:pt x="21592" y="133510"/>
                  </a:lnTo>
                  <a:lnTo>
                    <a:pt x="20935" y="133457"/>
                  </a:lnTo>
                  <a:lnTo>
                    <a:pt x="20278" y="133457"/>
                  </a:lnTo>
                  <a:lnTo>
                    <a:pt x="19622" y="133510"/>
                  </a:lnTo>
                  <a:lnTo>
                    <a:pt x="18965" y="133615"/>
                  </a:lnTo>
                  <a:lnTo>
                    <a:pt x="18308" y="133773"/>
                  </a:lnTo>
                  <a:lnTo>
                    <a:pt x="17652" y="133983"/>
                  </a:lnTo>
                  <a:lnTo>
                    <a:pt x="17048" y="134245"/>
                  </a:lnTo>
                  <a:lnTo>
                    <a:pt x="16759" y="134403"/>
                  </a:lnTo>
                  <a:lnTo>
                    <a:pt x="16470" y="134561"/>
                  </a:lnTo>
                  <a:lnTo>
                    <a:pt x="16207" y="134744"/>
                  </a:lnTo>
                  <a:lnTo>
                    <a:pt x="15944" y="134928"/>
                  </a:lnTo>
                  <a:lnTo>
                    <a:pt x="15708" y="135112"/>
                  </a:lnTo>
                  <a:lnTo>
                    <a:pt x="15498" y="135349"/>
                  </a:lnTo>
                  <a:lnTo>
                    <a:pt x="15288" y="135559"/>
                  </a:lnTo>
                  <a:lnTo>
                    <a:pt x="15078" y="135795"/>
                  </a:lnTo>
                  <a:lnTo>
                    <a:pt x="14920" y="136058"/>
                  </a:lnTo>
                  <a:lnTo>
                    <a:pt x="14762" y="136320"/>
                  </a:lnTo>
                  <a:lnTo>
                    <a:pt x="14631" y="136609"/>
                  </a:lnTo>
                  <a:lnTo>
                    <a:pt x="14526" y="136898"/>
                  </a:lnTo>
                  <a:lnTo>
                    <a:pt x="14421" y="137187"/>
                  </a:lnTo>
                  <a:lnTo>
                    <a:pt x="14368" y="137502"/>
                  </a:lnTo>
                  <a:lnTo>
                    <a:pt x="14316" y="137818"/>
                  </a:lnTo>
                  <a:lnTo>
                    <a:pt x="14316" y="138159"/>
                  </a:lnTo>
                  <a:lnTo>
                    <a:pt x="14342" y="138501"/>
                  </a:lnTo>
                  <a:lnTo>
                    <a:pt x="14368" y="138868"/>
                  </a:lnTo>
                  <a:lnTo>
                    <a:pt x="14290" y="138816"/>
                  </a:lnTo>
                  <a:lnTo>
                    <a:pt x="13738" y="138658"/>
                  </a:lnTo>
                  <a:lnTo>
                    <a:pt x="13160" y="138501"/>
                  </a:lnTo>
                  <a:lnTo>
                    <a:pt x="12582" y="138395"/>
                  </a:lnTo>
                  <a:lnTo>
                    <a:pt x="12004" y="138290"/>
                  </a:lnTo>
                  <a:lnTo>
                    <a:pt x="11400" y="138185"/>
                  </a:lnTo>
                  <a:lnTo>
                    <a:pt x="10796" y="138133"/>
                  </a:lnTo>
                  <a:lnTo>
                    <a:pt x="10192" y="138080"/>
                  </a:lnTo>
                  <a:lnTo>
                    <a:pt x="9588" y="138054"/>
                  </a:lnTo>
                  <a:lnTo>
                    <a:pt x="8984" y="138028"/>
                  </a:lnTo>
                  <a:lnTo>
                    <a:pt x="8380" y="138028"/>
                  </a:lnTo>
                  <a:lnTo>
                    <a:pt x="7776" y="138054"/>
                  </a:lnTo>
                  <a:lnTo>
                    <a:pt x="7172" y="138107"/>
                  </a:lnTo>
                  <a:lnTo>
                    <a:pt x="5990" y="138212"/>
                  </a:lnTo>
                  <a:lnTo>
                    <a:pt x="4808" y="138395"/>
                  </a:lnTo>
                  <a:lnTo>
                    <a:pt x="5648" y="136872"/>
                  </a:lnTo>
                  <a:lnTo>
                    <a:pt x="6489" y="135375"/>
                  </a:lnTo>
                  <a:lnTo>
                    <a:pt x="7355" y="133904"/>
                  </a:lnTo>
                  <a:lnTo>
                    <a:pt x="8222" y="132459"/>
                  </a:lnTo>
                  <a:lnTo>
                    <a:pt x="9141" y="131015"/>
                  </a:lnTo>
                  <a:lnTo>
                    <a:pt x="10061" y="129623"/>
                  </a:lnTo>
                  <a:lnTo>
                    <a:pt x="11006" y="128257"/>
                  </a:lnTo>
                  <a:lnTo>
                    <a:pt x="11978" y="126891"/>
                  </a:lnTo>
                  <a:lnTo>
                    <a:pt x="13003" y="125578"/>
                  </a:lnTo>
                  <a:lnTo>
                    <a:pt x="14079" y="124317"/>
                  </a:lnTo>
                  <a:lnTo>
                    <a:pt x="15183" y="123056"/>
                  </a:lnTo>
                  <a:lnTo>
                    <a:pt x="15760" y="122452"/>
                  </a:lnTo>
                  <a:lnTo>
                    <a:pt x="16338" y="121874"/>
                  </a:lnTo>
                  <a:lnTo>
                    <a:pt x="16942" y="121270"/>
                  </a:lnTo>
                  <a:lnTo>
                    <a:pt x="17573" y="120692"/>
                  </a:lnTo>
                  <a:lnTo>
                    <a:pt x="18203" y="120141"/>
                  </a:lnTo>
                  <a:lnTo>
                    <a:pt x="18834" y="119589"/>
                  </a:lnTo>
                  <a:lnTo>
                    <a:pt x="19517" y="119037"/>
                  </a:lnTo>
                  <a:lnTo>
                    <a:pt x="20199" y="118512"/>
                  </a:lnTo>
                  <a:lnTo>
                    <a:pt x="20882" y="117987"/>
                  </a:lnTo>
                  <a:lnTo>
                    <a:pt x="21592" y="117488"/>
                  </a:lnTo>
                  <a:lnTo>
                    <a:pt x="22222" y="118512"/>
                  </a:lnTo>
                  <a:lnTo>
                    <a:pt x="22879" y="119484"/>
                  </a:lnTo>
                  <a:lnTo>
                    <a:pt x="23614" y="120456"/>
                  </a:lnTo>
                  <a:lnTo>
                    <a:pt x="24349" y="121401"/>
                  </a:lnTo>
                  <a:lnTo>
                    <a:pt x="24034" y="121375"/>
                  </a:lnTo>
                  <a:lnTo>
                    <a:pt x="23693" y="121349"/>
                  </a:lnTo>
                  <a:lnTo>
                    <a:pt x="23351" y="121375"/>
                  </a:lnTo>
                  <a:lnTo>
                    <a:pt x="23010" y="121428"/>
                  </a:lnTo>
                  <a:lnTo>
                    <a:pt x="22668" y="121506"/>
                  </a:lnTo>
                  <a:lnTo>
                    <a:pt x="22301" y="121585"/>
                  </a:lnTo>
                  <a:lnTo>
                    <a:pt x="21933" y="121717"/>
                  </a:lnTo>
                  <a:lnTo>
                    <a:pt x="21592" y="121848"/>
                  </a:lnTo>
                  <a:lnTo>
                    <a:pt x="21224" y="122005"/>
                  </a:lnTo>
                  <a:lnTo>
                    <a:pt x="20882" y="122163"/>
                  </a:lnTo>
                  <a:lnTo>
                    <a:pt x="20541" y="122347"/>
                  </a:lnTo>
                  <a:lnTo>
                    <a:pt x="20199" y="122557"/>
                  </a:lnTo>
                  <a:lnTo>
                    <a:pt x="19884" y="122767"/>
                  </a:lnTo>
                  <a:lnTo>
                    <a:pt x="19569" y="123004"/>
                  </a:lnTo>
                  <a:lnTo>
                    <a:pt x="19280" y="123266"/>
                  </a:lnTo>
                  <a:lnTo>
                    <a:pt x="19017" y="123503"/>
                  </a:lnTo>
                  <a:lnTo>
                    <a:pt x="18755" y="123792"/>
                  </a:lnTo>
                  <a:lnTo>
                    <a:pt x="18518" y="124054"/>
                  </a:lnTo>
                  <a:lnTo>
                    <a:pt x="18308" y="124343"/>
                  </a:lnTo>
                  <a:lnTo>
                    <a:pt x="18124" y="124632"/>
                  </a:lnTo>
                  <a:lnTo>
                    <a:pt x="17967" y="124921"/>
                  </a:lnTo>
                  <a:lnTo>
                    <a:pt x="17835" y="125236"/>
                  </a:lnTo>
                  <a:lnTo>
                    <a:pt x="17757" y="125525"/>
                  </a:lnTo>
                  <a:lnTo>
                    <a:pt x="17704" y="125840"/>
                  </a:lnTo>
                  <a:lnTo>
                    <a:pt x="17678" y="126156"/>
                  </a:lnTo>
                  <a:lnTo>
                    <a:pt x="17704" y="126471"/>
                  </a:lnTo>
                  <a:lnTo>
                    <a:pt x="17757" y="126760"/>
                  </a:lnTo>
                  <a:lnTo>
                    <a:pt x="17862" y="127075"/>
                  </a:lnTo>
                  <a:lnTo>
                    <a:pt x="18019" y="127364"/>
                  </a:lnTo>
                  <a:lnTo>
                    <a:pt x="18203" y="127679"/>
                  </a:lnTo>
                  <a:lnTo>
                    <a:pt x="18440" y="127968"/>
                  </a:lnTo>
                  <a:lnTo>
                    <a:pt x="18755" y="128257"/>
                  </a:lnTo>
                  <a:lnTo>
                    <a:pt x="19044" y="128493"/>
                  </a:lnTo>
                  <a:lnTo>
                    <a:pt x="19359" y="128703"/>
                  </a:lnTo>
                  <a:lnTo>
                    <a:pt x="19674" y="128887"/>
                  </a:lnTo>
                  <a:lnTo>
                    <a:pt x="19989" y="129019"/>
                  </a:lnTo>
                  <a:lnTo>
                    <a:pt x="20304" y="129124"/>
                  </a:lnTo>
                  <a:lnTo>
                    <a:pt x="20646" y="129229"/>
                  </a:lnTo>
                  <a:lnTo>
                    <a:pt x="20961" y="129281"/>
                  </a:lnTo>
                  <a:lnTo>
                    <a:pt x="21618" y="129281"/>
                  </a:lnTo>
                  <a:lnTo>
                    <a:pt x="21959" y="129255"/>
                  </a:lnTo>
                  <a:lnTo>
                    <a:pt x="22274" y="129202"/>
                  </a:lnTo>
                  <a:lnTo>
                    <a:pt x="22616" y="129124"/>
                  </a:lnTo>
                  <a:lnTo>
                    <a:pt x="22931" y="129045"/>
                  </a:lnTo>
                  <a:lnTo>
                    <a:pt x="23246" y="128913"/>
                  </a:lnTo>
                  <a:lnTo>
                    <a:pt x="23561" y="128782"/>
                  </a:lnTo>
                  <a:lnTo>
                    <a:pt x="23850" y="128598"/>
                  </a:lnTo>
                  <a:lnTo>
                    <a:pt x="24139" y="128441"/>
                  </a:lnTo>
                  <a:lnTo>
                    <a:pt x="24428" y="128231"/>
                  </a:lnTo>
                  <a:lnTo>
                    <a:pt x="24717" y="128020"/>
                  </a:lnTo>
                  <a:lnTo>
                    <a:pt x="24980" y="127784"/>
                  </a:lnTo>
                  <a:lnTo>
                    <a:pt x="25242" y="127548"/>
                  </a:lnTo>
                  <a:lnTo>
                    <a:pt x="25479" y="127285"/>
                  </a:lnTo>
                  <a:lnTo>
                    <a:pt x="25715" y="127022"/>
                  </a:lnTo>
                  <a:lnTo>
                    <a:pt x="25925" y="126733"/>
                  </a:lnTo>
                  <a:lnTo>
                    <a:pt x="26109" y="126444"/>
                  </a:lnTo>
                  <a:lnTo>
                    <a:pt x="26293" y="126156"/>
                  </a:lnTo>
                  <a:lnTo>
                    <a:pt x="26451" y="125840"/>
                  </a:lnTo>
                  <a:lnTo>
                    <a:pt x="26608" y="125525"/>
                  </a:lnTo>
                  <a:lnTo>
                    <a:pt x="26713" y="125210"/>
                  </a:lnTo>
                  <a:lnTo>
                    <a:pt x="26818" y="124895"/>
                  </a:lnTo>
                  <a:lnTo>
                    <a:pt x="26897" y="124553"/>
                  </a:lnTo>
                  <a:lnTo>
                    <a:pt x="26976" y="124212"/>
                  </a:lnTo>
                  <a:lnTo>
                    <a:pt x="27738" y="124947"/>
                  </a:lnTo>
                  <a:lnTo>
                    <a:pt x="28526" y="125656"/>
                  </a:lnTo>
                  <a:lnTo>
                    <a:pt x="29314" y="126339"/>
                  </a:lnTo>
                  <a:lnTo>
                    <a:pt x="30128" y="126996"/>
                  </a:lnTo>
                  <a:lnTo>
                    <a:pt x="30942" y="127653"/>
                  </a:lnTo>
                  <a:lnTo>
                    <a:pt x="31756" y="128257"/>
                  </a:lnTo>
                  <a:lnTo>
                    <a:pt x="32597" y="128835"/>
                  </a:lnTo>
                  <a:lnTo>
                    <a:pt x="33411" y="129412"/>
                  </a:lnTo>
                  <a:lnTo>
                    <a:pt x="34462" y="130069"/>
                  </a:lnTo>
                  <a:lnTo>
                    <a:pt x="35512" y="130726"/>
                  </a:lnTo>
                  <a:lnTo>
                    <a:pt x="36589" y="131382"/>
                  </a:lnTo>
                  <a:lnTo>
                    <a:pt x="37640" y="131987"/>
                  </a:lnTo>
                  <a:lnTo>
                    <a:pt x="38743" y="132591"/>
                  </a:lnTo>
                  <a:lnTo>
                    <a:pt x="39820" y="133169"/>
                  </a:lnTo>
                  <a:lnTo>
                    <a:pt x="40923" y="133746"/>
                  </a:lnTo>
                  <a:lnTo>
                    <a:pt x="42053" y="134298"/>
                  </a:lnTo>
                  <a:lnTo>
                    <a:pt x="43156" y="134823"/>
                  </a:lnTo>
                  <a:lnTo>
                    <a:pt x="44285" y="135322"/>
                  </a:lnTo>
                  <a:lnTo>
                    <a:pt x="45415" y="135821"/>
                  </a:lnTo>
                  <a:lnTo>
                    <a:pt x="46570" y="136294"/>
                  </a:lnTo>
                  <a:lnTo>
                    <a:pt x="47726" y="136767"/>
                  </a:lnTo>
                  <a:lnTo>
                    <a:pt x="48882" y="137187"/>
                  </a:lnTo>
                  <a:lnTo>
                    <a:pt x="50037" y="137634"/>
                  </a:lnTo>
                  <a:lnTo>
                    <a:pt x="51193" y="138028"/>
                  </a:lnTo>
                  <a:lnTo>
                    <a:pt x="52375" y="138422"/>
                  </a:lnTo>
                  <a:lnTo>
                    <a:pt x="53557" y="138816"/>
                  </a:lnTo>
                  <a:lnTo>
                    <a:pt x="54739" y="139157"/>
                  </a:lnTo>
                  <a:lnTo>
                    <a:pt x="55947" y="139525"/>
                  </a:lnTo>
                  <a:lnTo>
                    <a:pt x="57129" y="139840"/>
                  </a:lnTo>
                  <a:lnTo>
                    <a:pt x="58337" y="140155"/>
                  </a:lnTo>
                  <a:lnTo>
                    <a:pt x="60754" y="140733"/>
                  </a:lnTo>
                  <a:lnTo>
                    <a:pt x="63170" y="141258"/>
                  </a:lnTo>
                  <a:lnTo>
                    <a:pt x="65613" y="141731"/>
                  </a:lnTo>
                  <a:lnTo>
                    <a:pt x="68056" y="142151"/>
                  </a:lnTo>
                  <a:lnTo>
                    <a:pt x="70499" y="142493"/>
                  </a:lnTo>
                  <a:lnTo>
                    <a:pt x="72889" y="142808"/>
                  </a:lnTo>
                  <a:lnTo>
                    <a:pt x="75279" y="143045"/>
                  </a:lnTo>
                  <a:lnTo>
                    <a:pt x="77695" y="143255"/>
                  </a:lnTo>
                  <a:lnTo>
                    <a:pt x="80086" y="143386"/>
                  </a:lnTo>
                  <a:lnTo>
                    <a:pt x="79770" y="143517"/>
                  </a:lnTo>
                  <a:lnTo>
                    <a:pt x="79429" y="143675"/>
                  </a:lnTo>
                  <a:lnTo>
                    <a:pt x="79140" y="143833"/>
                  </a:lnTo>
                  <a:lnTo>
                    <a:pt x="78825" y="144016"/>
                  </a:lnTo>
                  <a:lnTo>
                    <a:pt x="78536" y="144200"/>
                  </a:lnTo>
                  <a:lnTo>
                    <a:pt x="78247" y="144410"/>
                  </a:lnTo>
                  <a:lnTo>
                    <a:pt x="77984" y="144647"/>
                  </a:lnTo>
                  <a:lnTo>
                    <a:pt x="77722" y="144883"/>
                  </a:lnTo>
                  <a:lnTo>
                    <a:pt x="77485" y="145146"/>
                  </a:lnTo>
                  <a:lnTo>
                    <a:pt x="77249" y="145408"/>
                  </a:lnTo>
                  <a:lnTo>
                    <a:pt x="77039" y="145697"/>
                  </a:lnTo>
                  <a:lnTo>
                    <a:pt x="76855" y="145986"/>
                  </a:lnTo>
                  <a:lnTo>
                    <a:pt x="76671" y="146275"/>
                  </a:lnTo>
                  <a:lnTo>
                    <a:pt x="76514" y="146590"/>
                  </a:lnTo>
                  <a:lnTo>
                    <a:pt x="76382" y="146932"/>
                  </a:lnTo>
                  <a:lnTo>
                    <a:pt x="76251" y="147273"/>
                  </a:lnTo>
                  <a:lnTo>
                    <a:pt x="76172" y="147510"/>
                  </a:lnTo>
                  <a:lnTo>
                    <a:pt x="76120" y="147746"/>
                  </a:lnTo>
                  <a:lnTo>
                    <a:pt x="76093" y="148009"/>
                  </a:lnTo>
                  <a:lnTo>
                    <a:pt x="76067" y="148245"/>
                  </a:lnTo>
                  <a:lnTo>
                    <a:pt x="76067" y="148482"/>
                  </a:lnTo>
                  <a:lnTo>
                    <a:pt x="76067" y="148692"/>
                  </a:lnTo>
                  <a:lnTo>
                    <a:pt x="76146" y="149138"/>
                  </a:lnTo>
                  <a:lnTo>
                    <a:pt x="76277" y="149559"/>
                  </a:lnTo>
                  <a:lnTo>
                    <a:pt x="76435" y="149952"/>
                  </a:lnTo>
                  <a:lnTo>
                    <a:pt x="76671" y="150346"/>
                  </a:lnTo>
                  <a:lnTo>
                    <a:pt x="76934" y="150688"/>
                  </a:lnTo>
                  <a:lnTo>
                    <a:pt x="77249" y="151029"/>
                  </a:lnTo>
                  <a:lnTo>
                    <a:pt x="77590" y="151318"/>
                  </a:lnTo>
                  <a:lnTo>
                    <a:pt x="77958" y="151581"/>
                  </a:lnTo>
                  <a:lnTo>
                    <a:pt x="78352" y="151844"/>
                  </a:lnTo>
                  <a:lnTo>
                    <a:pt x="78772" y="152054"/>
                  </a:lnTo>
                  <a:lnTo>
                    <a:pt x="79219" y="152211"/>
                  </a:lnTo>
                  <a:lnTo>
                    <a:pt x="79692" y="152369"/>
                  </a:lnTo>
                  <a:lnTo>
                    <a:pt x="80138" y="152474"/>
                  </a:lnTo>
                  <a:lnTo>
                    <a:pt x="80637" y="152553"/>
                  </a:lnTo>
                  <a:lnTo>
                    <a:pt x="81110" y="152579"/>
                  </a:lnTo>
                  <a:lnTo>
                    <a:pt x="81557" y="152579"/>
                  </a:lnTo>
                  <a:lnTo>
                    <a:pt x="82003" y="152553"/>
                  </a:lnTo>
                  <a:lnTo>
                    <a:pt x="82450" y="152500"/>
                  </a:lnTo>
                  <a:lnTo>
                    <a:pt x="82870" y="152395"/>
                  </a:lnTo>
                  <a:lnTo>
                    <a:pt x="83290" y="152264"/>
                  </a:lnTo>
                  <a:lnTo>
                    <a:pt x="83684" y="152133"/>
                  </a:lnTo>
                  <a:lnTo>
                    <a:pt x="84052" y="151949"/>
                  </a:lnTo>
                  <a:lnTo>
                    <a:pt x="84420" y="151739"/>
                  </a:lnTo>
                  <a:lnTo>
                    <a:pt x="84761" y="151528"/>
                  </a:lnTo>
                  <a:lnTo>
                    <a:pt x="85102" y="151266"/>
                  </a:lnTo>
                  <a:lnTo>
                    <a:pt x="85391" y="151003"/>
                  </a:lnTo>
                  <a:lnTo>
                    <a:pt x="85680" y="150714"/>
                  </a:lnTo>
                  <a:lnTo>
                    <a:pt x="85969" y="150399"/>
                  </a:lnTo>
                  <a:lnTo>
                    <a:pt x="86206" y="150058"/>
                  </a:lnTo>
                  <a:lnTo>
                    <a:pt x="86442" y="149716"/>
                  </a:lnTo>
                  <a:lnTo>
                    <a:pt x="86652" y="149375"/>
                  </a:lnTo>
                  <a:lnTo>
                    <a:pt x="86810" y="149007"/>
                  </a:lnTo>
                  <a:lnTo>
                    <a:pt x="86967" y="148613"/>
                  </a:lnTo>
                  <a:lnTo>
                    <a:pt x="87099" y="148219"/>
                  </a:lnTo>
                  <a:lnTo>
                    <a:pt x="87230" y="147825"/>
                  </a:lnTo>
                  <a:lnTo>
                    <a:pt x="87309" y="147405"/>
                  </a:lnTo>
                  <a:lnTo>
                    <a:pt x="87361" y="147011"/>
                  </a:lnTo>
                  <a:lnTo>
                    <a:pt x="87361" y="146590"/>
                  </a:lnTo>
                  <a:lnTo>
                    <a:pt x="87361" y="146144"/>
                  </a:lnTo>
                  <a:lnTo>
                    <a:pt x="87335" y="145724"/>
                  </a:lnTo>
                  <a:lnTo>
                    <a:pt x="87283" y="145303"/>
                  </a:lnTo>
                  <a:lnTo>
                    <a:pt x="87177" y="144883"/>
                  </a:lnTo>
                  <a:lnTo>
                    <a:pt x="87046" y="144437"/>
                  </a:lnTo>
                  <a:lnTo>
                    <a:pt x="86889" y="144016"/>
                  </a:lnTo>
                  <a:lnTo>
                    <a:pt x="86705" y="143596"/>
                  </a:lnTo>
                  <a:lnTo>
                    <a:pt x="88543" y="143622"/>
                  </a:lnTo>
                  <a:lnTo>
                    <a:pt x="90408" y="143596"/>
                  </a:lnTo>
                  <a:lnTo>
                    <a:pt x="92273" y="143570"/>
                  </a:lnTo>
                  <a:lnTo>
                    <a:pt x="94138" y="143491"/>
                  </a:lnTo>
                  <a:lnTo>
                    <a:pt x="95977" y="143439"/>
                  </a:lnTo>
                  <a:lnTo>
                    <a:pt x="97841" y="143333"/>
                  </a:lnTo>
                  <a:lnTo>
                    <a:pt x="99706" y="143228"/>
                  </a:lnTo>
                  <a:lnTo>
                    <a:pt x="101571" y="143097"/>
                  </a:lnTo>
                  <a:lnTo>
                    <a:pt x="105275" y="142782"/>
                  </a:lnTo>
                  <a:lnTo>
                    <a:pt x="108978" y="142440"/>
                  </a:lnTo>
                  <a:lnTo>
                    <a:pt x="112682" y="142046"/>
                  </a:lnTo>
                  <a:lnTo>
                    <a:pt x="116359" y="141600"/>
                  </a:lnTo>
                  <a:lnTo>
                    <a:pt x="120272" y="141075"/>
                  </a:lnTo>
                  <a:lnTo>
                    <a:pt x="120430" y="141337"/>
                  </a:lnTo>
                  <a:lnTo>
                    <a:pt x="120614" y="141600"/>
                  </a:lnTo>
                  <a:lnTo>
                    <a:pt x="120824" y="141810"/>
                  </a:lnTo>
                  <a:lnTo>
                    <a:pt x="121060" y="142020"/>
                  </a:lnTo>
                  <a:lnTo>
                    <a:pt x="121323" y="142230"/>
                  </a:lnTo>
                  <a:lnTo>
                    <a:pt x="121586" y="142388"/>
                  </a:lnTo>
                  <a:lnTo>
                    <a:pt x="121875" y="142545"/>
                  </a:lnTo>
                  <a:lnTo>
                    <a:pt x="122164" y="142677"/>
                  </a:lnTo>
                  <a:lnTo>
                    <a:pt x="122479" y="142782"/>
                  </a:lnTo>
                  <a:lnTo>
                    <a:pt x="122794" y="142861"/>
                  </a:lnTo>
                  <a:lnTo>
                    <a:pt x="123135" y="142939"/>
                  </a:lnTo>
                  <a:lnTo>
                    <a:pt x="123451" y="142992"/>
                  </a:lnTo>
                  <a:lnTo>
                    <a:pt x="123792" y="143045"/>
                  </a:lnTo>
                  <a:lnTo>
                    <a:pt x="124475" y="143045"/>
                  </a:lnTo>
                  <a:lnTo>
                    <a:pt x="124790" y="143018"/>
                  </a:lnTo>
                  <a:lnTo>
                    <a:pt x="125132" y="142966"/>
                  </a:lnTo>
                  <a:lnTo>
                    <a:pt x="125447" y="142913"/>
                  </a:lnTo>
                  <a:lnTo>
                    <a:pt x="125762" y="142834"/>
                  </a:lnTo>
                  <a:lnTo>
                    <a:pt x="126051" y="142729"/>
                  </a:lnTo>
                  <a:lnTo>
                    <a:pt x="126340" y="142598"/>
                  </a:lnTo>
                  <a:lnTo>
                    <a:pt x="126603" y="142440"/>
                  </a:lnTo>
                  <a:lnTo>
                    <a:pt x="126865" y="142283"/>
                  </a:lnTo>
                  <a:lnTo>
                    <a:pt x="127102" y="142099"/>
                  </a:lnTo>
                  <a:lnTo>
                    <a:pt x="127312" y="141889"/>
                  </a:lnTo>
                  <a:lnTo>
                    <a:pt x="127496" y="141679"/>
                  </a:lnTo>
                  <a:lnTo>
                    <a:pt x="127653" y="141416"/>
                  </a:lnTo>
                  <a:lnTo>
                    <a:pt x="127811" y="141153"/>
                  </a:lnTo>
                  <a:lnTo>
                    <a:pt x="127916" y="140864"/>
                  </a:lnTo>
                  <a:lnTo>
                    <a:pt x="127968" y="140576"/>
                  </a:lnTo>
                  <a:lnTo>
                    <a:pt x="128021" y="140234"/>
                  </a:lnTo>
                  <a:lnTo>
                    <a:pt x="128021" y="139893"/>
                  </a:lnTo>
                  <a:lnTo>
                    <a:pt x="129912" y="139551"/>
                  </a:lnTo>
                  <a:lnTo>
                    <a:pt x="131803" y="139183"/>
                  </a:lnTo>
                  <a:lnTo>
                    <a:pt x="133668" y="138789"/>
                  </a:lnTo>
                  <a:lnTo>
                    <a:pt x="135533" y="138369"/>
                  </a:lnTo>
                  <a:lnTo>
                    <a:pt x="137372" y="137896"/>
                  </a:lnTo>
                  <a:lnTo>
                    <a:pt x="139210" y="137397"/>
                  </a:lnTo>
                  <a:lnTo>
                    <a:pt x="141023" y="136872"/>
                  </a:lnTo>
                  <a:lnTo>
                    <a:pt x="142835" y="136294"/>
                  </a:lnTo>
                  <a:lnTo>
                    <a:pt x="144647" y="135664"/>
                  </a:lnTo>
                  <a:lnTo>
                    <a:pt x="146433" y="134981"/>
                  </a:lnTo>
                  <a:lnTo>
                    <a:pt x="148219" y="134272"/>
                  </a:lnTo>
                  <a:lnTo>
                    <a:pt x="149979" y="133484"/>
                  </a:lnTo>
                  <a:lnTo>
                    <a:pt x="151739" y="132643"/>
                  </a:lnTo>
                  <a:lnTo>
                    <a:pt x="153473" y="131750"/>
                  </a:lnTo>
                  <a:lnTo>
                    <a:pt x="155206" y="130805"/>
                  </a:lnTo>
                  <a:lnTo>
                    <a:pt x="156047" y="130279"/>
                  </a:lnTo>
                  <a:lnTo>
                    <a:pt x="156913" y="129780"/>
                  </a:lnTo>
                  <a:lnTo>
                    <a:pt x="158516" y="128756"/>
                  </a:lnTo>
                  <a:lnTo>
                    <a:pt x="160197" y="127653"/>
                  </a:lnTo>
                  <a:lnTo>
                    <a:pt x="161063" y="127049"/>
                  </a:lnTo>
                  <a:lnTo>
                    <a:pt x="161930" y="126418"/>
                  </a:lnTo>
                  <a:lnTo>
                    <a:pt x="162823" y="125762"/>
                  </a:lnTo>
                  <a:lnTo>
                    <a:pt x="163690" y="125105"/>
                  </a:lnTo>
                  <a:lnTo>
                    <a:pt x="163690" y="125131"/>
                  </a:lnTo>
                  <a:lnTo>
                    <a:pt x="164163" y="125551"/>
                  </a:lnTo>
                  <a:lnTo>
                    <a:pt x="164688" y="125945"/>
                  </a:lnTo>
                  <a:lnTo>
                    <a:pt x="165266" y="126313"/>
                  </a:lnTo>
                  <a:lnTo>
                    <a:pt x="165896" y="126628"/>
                  </a:lnTo>
                  <a:lnTo>
                    <a:pt x="166553" y="126917"/>
                  </a:lnTo>
                  <a:lnTo>
                    <a:pt x="167210" y="127180"/>
                  </a:lnTo>
                  <a:lnTo>
                    <a:pt x="167893" y="127364"/>
                  </a:lnTo>
                  <a:lnTo>
                    <a:pt x="168602" y="127495"/>
                  </a:lnTo>
                  <a:lnTo>
                    <a:pt x="168943" y="127548"/>
                  </a:lnTo>
                  <a:lnTo>
                    <a:pt x="169311" y="127574"/>
                  </a:lnTo>
                  <a:lnTo>
                    <a:pt x="169652" y="127600"/>
                  </a:lnTo>
                  <a:lnTo>
                    <a:pt x="169994" y="127600"/>
                  </a:lnTo>
                  <a:lnTo>
                    <a:pt x="170335" y="127574"/>
                  </a:lnTo>
                  <a:lnTo>
                    <a:pt x="170677" y="127521"/>
                  </a:lnTo>
                  <a:lnTo>
                    <a:pt x="170992" y="127469"/>
                  </a:lnTo>
                  <a:lnTo>
                    <a:pt x="171333" y="127390"/>
                  </a:lnTo>
                  <a:lnTo>
                    <a:pt x="171649" y="127285"/>
                  </a:lnTo>
                  <a:lnTo>
                    <a:pt x="171964" y="127154"/>
                  </a:lnTo>
                  <a:lnTo>
                    <a:pt x="172253" y="127022"/>
                  </a:lnTo>
                  <a:lnTo>
                    <a:pt x="172542" y="126838"/>
                  </a:lnTo>
                  <a:lnTo>
                    <a:pt x="172804" y="126655"/>
                  </a:lnTo>
                  <a:lnTo>
                    <a:pt x="173067" y="126418"/>
                  </a:lnTo>
                  <a:lnTo>
                    <a:pt x="173330" y="126182"/>
                  </a:lnTo>
                  <a:lnTo>
                    <a:pt x="173566" y="125919"/>
                  </a:lnTo>
                  <a:lnTo>
                    <a:pt x="173776" y="125656"/>
                  </a:lnTo>
                  <a:lnTo>
                    <a:pt x="173934" y="125394"/>
                  </a:lnTo>
                  <a:lnTo>
                    <a:pt x="174091" y="125105"/>
                  </a:lnTo>
                  <a:lnTo>
                    <a:pt x="174223" y="124842"/>
                  </a:lnTo>
                  <a:lnTo>
                    <a:pt x="174328" y="124553"/>
                  </a:lnTo>
                  <a:lnTo>
                    <a:pt x="174406" y="124264"/>
                  </a:lnTo>
                  <a:lnTo>
                    <a:pt x="174485" y="123975"/>
                  </a:lnTo>
                  <a:lnTo>
                    <a:pt x="174512" y="123687"/>
                  </a:lnTo>
                  <a:lnTo>
                    <a:pt x="174538" y="123398"/>
                  </a:lnTo>
                  <a:lnTo>
                    <a:pt x="174538" y="123109"/>
                  </a:lnTo>
                  <a:lnTo>
                    <a:pt x="174538" y="122793"/>
                  </a:lnTo>
                  <a:lnTo>
                    <a:pt x="174512" y="122505"/>
                  </a:lnTo>
                  <a:lnTo>
                    <a:pt x="174459" y="122216"/>
                  </a:lnTo>
                  <a:lnTo>
                    <a:pt x="174380" y="121927"/>
                  </a:lnTo>
                  <a:lnTo>
                    <a:pt x="174301" y="121664"/>
                  </a:lnTo>
                  <a:lnTo>
                    <a:pt x="174196" y="121375"/>
                  </a:lnTo>
                  <a:lnTo>
                    <a:pt x="174091" y="121112"/>
                  </a:lnTo>
                  <a:lnTo>
                    <a:pt x="173960" y="120824"/>
                  </a:lnTo>
                  <a:lnTo>
                    <a:pt x="173671" y="120324"/>
                  </a:lnTo>
                  <a:lnTo>
                    <a:pt x="173303" y="119825"/>
                  </a:lnTo>
                  <a:lnTo>
                    <a:pt x="172909" y="119379"/>
                  </a:lnTo>
                  <a:lnTo>
                    <a:pt x="172673" y="119169"/>
                  </a:lnTo>
                  <a:lnTo>
                    <a:pt x="172463" y="118985"/>
                  </a:lnTo>
                  <a:lnTo>
                    <a:pt x="172200" y="118801"/>
                  </a:lnTo>
                  <a:lnTo>
                    <a:pt x="171964" y="118617"/>
                  </a:lnTo>
                  <a:lnTo>
                    <a:pt x="171701" y="118460"/>
                  </a:lnTo>
                  <a:lnTo>
                    <a:pt x="171438" y="118328"/>
                  </a:lnTo>
                  <a:lnTo>
                    <a:pt x="171150" y="118197"/>
                  </a:lnTo>
                  <a:lnTo>
                    <a:pt x="170887" y="118092"/>
                  </a:lnTo>
                  <a:lnTo>
                    <a:pt x="171360" y="117409"/>
                  </a:lnTo>
                  <a:lnTo>
                    <a:pt x="171832" y="116752"/>
                  </a:lnTo>
                  <a:lnTo>
                    <a:pt x="172279" y="116069"/>
                  </a:lnTo>
                  <a:lnTo>
                    <a:pt x="172673" y="115386"/>
                  </a:lnTo>
                  <a:close/>
                  <a:moveTo>
                    <a:pt x="50011" y="146302"/>
                  </a:moveTo>
                  <a:lnTo>
                    <a:pt x="52717" y="147378"/>
                  </a:lnTo>
                  <a:lnTo>
                    <a:pt x="55422" y="148482"/>
                  </a:lnTo>
                  <a:lnTo>
                    <a:pt x="58075" y="149585"/>
                  </a:lnTo>
                  <a:lnTo>
                    <a:pt x="60728" y="150714"/>
                  </a:lnTo>
                  <a:lnTo>
                    <a:pt x="63354" y="151870"/>
                  </a:lnTo>
                  <a:lnTo>
                    <a:pt x="65981" y="153078"/>
                  </a:lnTo>
                  <a:lnTo>
                    <a:pt x="68555" y="154313"/>
                  </a:lnTo>
                  <a:lnTo>
                    <a:pt x="71129" y="155573"/>
                  </a:lnTo>
                  <a:lnTo>
                    <a:pt x="73677" y="156887"/>
                  </a:lnTo>
                  <a:lnTo>
                    <a:pt x="76198" y="158253"/>
                  </a:lnTo>
                  <a:lnTo>
                    <a:pt x="78694" y="159645"/>
                  </a:lnTo>
                  <a:lnTo>
                    <a:pt x="81163" y="161116"/>
                  </a:lnTo>
                  <a:lnTo>
                    <a:pt x="83632" y="162613"/>
                  </a:lnTo>
                  <a:lnTo>
                    <a:pt x="84840" y="163401"/>
                  </a:lnTo>
                  <a:lnTo>
                    <a:pt x="86048" y="164189"/>
                  </a:lnTo>
                  <a:lnTo>
                    <a:pt x="87256" y="165003"/>
                  </a:lnTo>
                  <a:lnTo>
                    <a:pt x="88464" y="165817"/>
                  </a:lnTo>
                  <a:lnTo>
                    <a:pt x="89673" y="166658"/>
                  </a:lnTo>
                  <a:lnTo>
                    <a:pt x="90855" y="167524"/>
                  </a:lnTo>
                  <a:lnTo>
                    <a:pt x="90881" y="168181"/>
                  </a:lnTo>
                  <a:lnTo>
                    <a:pt x="90881" y="168706"/>
                  </a:lnTo>
                  <a:lnTo>
                    <a:pt x="90802" y="169127"/>
                  </a:lnTo>
                  <a:lnTo>
                    <a:pt x="90776" y="169311"/>
                  </a:lnTo>
                  <a:lnTo>
                    <a:pt x="90697" y="169468"/>
                  </a:lnTo>
                  <a:lnTo>
                    <a:pt x="90645" y="169599"/>
                  </a:lnTo>
                  <a:lnTo>
                    <a:pt x="90566" y="169705"/>
                  </a:lnTo>
                  <a:lnTo>
                    <a:pt x="90487" y="169810"/>
                  </a:lnTo>
                  <a:lnTo>
                    <a:pt x="90382" y="169888"/>
                  </a:lnTo>
                  <a:lnTo>
                    <a:pt x="90277" y="169941"/>
                  </a:lnTo>
                  <a:lnTo>
                    <a:pt x="90172" y="169967"/>
                  </a:lnTo>
                  <a:lnTo>
                    <a:pt x="89909" y="169967"/>
                  </a:lnTo>
                  <a:lnTo>
                    <a:pt x="89646" y="169941"/>
                  </a:lnTo>
                  <a:lnTo>
                    <a:pt x="89331" y="169836"/>
                  </a:lnTo>
                  <a:lnTo>
                    <a:pt x="89016" y="169678"/>
                  </a:lnTo>
                  <a:lnTo>
                    <a:pt x="88675" y="169494"/>
                  </a:lnTo>
                  <a:lnTo>
                    <a:pt x="87913" y="169022"/>
                  </a:lnTo>
                  <a:lnTo>
                    <a:pt x="87125" y="168496"/>
                  </a:lnTo>
                  <a:lnTo>
                    <a:pt x="84708" y="166842"/>
                  </a:lnTo>
                  <a:lnTo>
                    <a:pt x="82266" y="165239"/>
                  </a:lnTo>
                  <a:lnTo>
                    <a:pt x="79613" y="163585"/>
                  </a:lnTo>
                  <a:lnTo>
                    <a:pt x="76960" y="161956"/>
                  </a:lnTo>
                  <a:lnTo>
                    <a:pt x="74281" y="160380"/>
                  </a:lnTo>
                  <a:lnTo>
                    <a:pt x="71576" y="158857"/>
                  </a:lnTo>
                  <a:lnTo>
                    <a:pt x="69080" y="157491"/>
                  </a:lnTo>
                  <a:lnTo>
                    <a:pt x="66585" y="156151"/>
                  </a:lnTo>
                  <a:lnTo>
                    <a:pt x="64037" y="154812"/>
                  </a:lnTo>
                  <a:lnTo>
                    <a:pt x="61489" y="153551"/>
                  </a:lnTo>
                  <a:lnTo>
                    <a:pt x="58942" y="152316"/>
                  </a:lnTo>
                  <a:lnTo>
                    <a:pt x="57628" y="151712"/>
                  </a:lnTo>
                  <a:lnTo>
                    <a:pt x="56341" y="151134"/>
                  </a:lnTo>
                  <a:lnTo>
                    <a:pt x="55028" y="150557"/>
                  </a:lnTo>
                  <a:lnTo>
                    <a:pt x="53715" y="150031"/>
                  </a:lnTo>
                  <a:lnTo>
                    <a:pt x="52401" y="149480"/>
                  </a:lnTo>
                  <a:lnTo>
                    <a:pt x="51088" y="148981"/>
                  </a:lnTo>
                  <a:lnTo>
                    <a:pt x="51088" y="148876"/>
                  </a:lnTo>
                  <a:lnTo>
                    <a:pt x="51062" y="148797"/>
                  </a:lnTo>
                  <a:lnTo>
                    <a:pt x="50747" y="148035"/>
                  </a:lnTo>
                  <a:lnTo>
                    <a:pt x="50379" y="147300"/>
                  </a:lnTo>
                  <a:lnTo>
                    <a:pt x="50169" y="146853"/>
                  </a:lnTo>
                  <a:lnTo>
                    <a:pt x="49932" y="146380"/>
                  </a:lnTo>
                  <a:lnTo>
                    <a:pt x="50011" y="146302"/>
                  </a:lnTo>
                  <a:close/>
                  <a:moveTo>
                    <a:pt x="162324" y="138501"/>
                  </a:moveTo>
                  <a:lnTo>
                    <a:pt x="162324" y="138658"/>
                  </a:lnTo>
                  <a:lnTo>
                    <a:pt x="162350" y="138789"/>
                  </a:lnTo>
                  <a:lnTo>
                    <a:pt x="162429" y="138895"/>
                  </a:lnTo>
                  <a:lnTo>
                    <a:pt x="162587" y="138973"/>
                  </a:lnTo>
                  <a:lnTo>
                    <a:pt x="163191" y="139262"/>
                  </a:lnTo>
                  <a:lnTo>
                    <a:pt x="163795" y="139577"/>
                  </a:lnTo>
                  <a:lnTo>
                    <a:pt x="164347" y="139919"/>
                  </a:lnTo>
                  <a:lnTo>
                    <a:pt x="164898" y="140260"/>
                  </a:lnTo>
                  <a:lnTo>
                    <a:pt x="165397" y="140628"/>
                  </a:lnTo>
                  <a:lnTo>
                    <a:pt x="165896" y="141048"/>
                  </a:lnTo>
                  <a:lnTo>
                    <a:pt x="166343" y="141469"/>
                  </a:lnTo>
                  <a:lnTo>
                    <a:pt x="166789" y="141889"/>
                  </a:lnTo>
                  <a:lnTo>
                    <a:pt x="167210" y="142362"/>
                  </a:lnTo>
                  <a:lnTo>
                    <a:pt x="167604" y="142834"/>
                  </a:lnTo>
                  <a:lnTo>
                    <a:pt x="167945" y="143333"/>
                  </a:lnTo>
                  <a:lnTo>
                    <a:pt x="168287" y="143833"/>
                  </a:lnTo>
                  <a:lnTo>
                    <a:pt x="168602" y="144358"/>
                  </a:lnTo>
                  <a:lnTo>
                    <a:pt x="168891" y="144883"/>
                  </a:lnTo>
                  <a:lnTo>
                    <a:pt x="169153" y="145435"/>
                  </a:lnTo>
                  <a:lnTo>
                    <a:pt x="169390" y="145986"/>
                  </a:lnTo>
                  <a:lnTo>
                    <a:pt x="169337" y="146118"/>
                  </a:lnTo>
                  <a:lnTo>
                    <a:pt x="169337" y="146275"/>
                  </a:lnTo>
                  <a:lnTo>
                    <a:pt x="169390" y="146407"/>
                  </a:lnTo>
                  <a:lnTo>
                    <a:pt x="169442" y="146485"/>
                  </a:lnTo>
                  <a:lnTo>
                    <a:pt x="169521" y="146538"/>
                  </a:lnTo>
                  <a:lnTo>
                    <a:pt x="169652" y="146669"/>
                  </a:lnTo>
                  <a:lnTo>
                    <a:pt x="169862" y="147405"/>
                  </a:lnTo>
                  <a:lnTo>
                    <a:pt x="170073" y="148166"/>
                  </a:lnTo>
                  <a:lnTo>
                    <a:pt x="170204" y="148928"/>
                  </a:lnTo>
                  <a:lnTo>
                    <a:pt x="170335" y="149716"/>
                  </a:lnTo>
                  <a:lnTo>
                    <a:pt x="170388" y="150504"/>
                  </a:lnTo>
                  <a:lnTo>
                    <a:pt x="170414" y="151292"/>
                  </a:lnTo>
                  <a:lnTo>
                    <a:pt x="170414" y="152080"/>
                  </a:lnTo>
                  <a:lnTo>
                    <a:pt x="170362" y="152894"/>
                  </a:lnTo>
                  <a:lnTo>
                    <a:pt x="170283" y="153682"/>
                  </a:lnTo>
                  <a:lnTo>
                    <a:pt x="170151" y="154470"/>
                  </a:lnTo>
                  <a:lnTo>
                    <a:pt x="169994" y="155258"/>
                  </a:lnTo>
                  <a:lnTo>
                    <a:pt x="169784" y="156046"/>
                  </a:lnTo>
                  <a:lnTo>
                    <a:pt x="169521" y="156808"/>
                  </a:lnTo>
                  <a:lnTo>
                    <a:pt x="169232" y="157570"/>
                  </a:lnTo>
                  <a:lnTo>
                    <a:pt x="168917" y="158331"/>
                  </a:lnTo>
                  <a:lnTo>
                    <a:pt x="168549" y="159067"/>
                  </a:lnTo>
                  <a:lnTo>
                    <a:pt x="168181" y="159750"/>
                  </a:lnTo>
                  <a:lnTo>
                    <a:pt x="167761" y="160406"/>
                  </a:lnTo>
                  <a:lnTo>
                    <a:pt x="167367" y="161037"/>
                  </a:lnTo>
                  <a:lnTo>
                    <a:pt x="166921" y="161641"/>
                  </a:lnTo>
                  <a:lnTo>
                    <a:pt x="166474" y="162245"/>
                  </a:lnTo>
                  <a:lnTo>
                    <a:pt x="165975" y="162823"/>
                  </a:lnTo>
                  <a:lnTo>
                    <a:pt x="165502" y="163374"/>
                  </a:lnTo>
                  <a:lnTo>
                    <a:pt x="164977" y="163926"/>
                  </a:lnTo>
                  <a:lnTo>
                    <a:pt x="164452" y="164451"/>
                  </a:lnTo>
                  <a:lnTo>
                    <a:pt x="163900" y="164950"/>
                  </a:lnTo>
                  <a:lnTo>
                    <a:pt x="163349" y="165449"/>
                  </a:lnTo>
                  <a:lnTo>
                    <a:pt x="162771" y="165922"/>
                  </a:lnTo>
                  <a:lnTo>
                    <a:pt x="162193" y="166369"/>
                  </a:lnTo>
                  <a:lnTo>
                    <a:pt x="161589" y="166815"/>
                  </a:lnTo>
                  <a:lnTo>
                    <a:pt x="160958" y="167236"/>
                  </a:lnTo>
                  <a:lnTo>
                    <a:pt x="160328" y="167630"/>
                  </a:lnTo>
                  <a:lnTo>
                    <a:pt x="159698" y="168050"/>
                  </a:lnTo>
                  <a:lnTo>
                    <a:pt x="159041" y="168417"/>
                  </a:lnTo>
                  <a:lnTo>
                    <a:pt x="158384" y="168785"/>
                  </a:lnTo>
                  <a:lnTo>
                    <a:pt x="157728" y="169127"/>
                  </a:lnTo>
                  <a:lnTo>
                    <a:pt x="156388" y="169810"/>
                  </a:lnTo>
                  <a:lnTo>
                    <a:pt x="154996" y="170414"/>
                  </a:lnTo>
                  <a:lnTo>
                    <a:pt x="153604" y="170965"/>
                  </a:lnTo>
                  <a:lnTo>
                    <a:pt x="152186" y="171491"/>
                  </a:lnTo>
                  <a:lnTo>
                    <a:pt x="150767" y="171963"/>
                  </a:lnTo>
                  <a:lnTo>
                    <a:pt x="149323" y="172384"/>
                  </a:lnTo>
                  <a:lnTo>
                    <a:pt x="147878" y="172804"/>
                  </a:lnTo>
                  <a:lnTo>
                    <a:pt x="146433" y="173198"/>
                  </a:lnTo>
                  <a:lnTo>
                    <a:pt x="143518" y="173933"/>
                  </a:lnTo>
                  <a:lnTo>
                    <a:pt x="140576" y="174616"/>
                  </a:lnTo>
                  <a:lnTo>
                    <a:pt x="137634" y="175247"/>
                  </a:lnTo>
                  <a:lnTo>
                    <a:pt x="134666" y="175824"/>
                  </a:lnTo>
                  <a:lnTo>
                    <a:pt x="131672" y="176350"/>
                  </a:lnTo>
                  <a:lnTo>
                    <a:pt x="128678" y="176823"/>
                  </a:lnTo>
                  <a:lnTo>
                    <a:pt x="125657" y="177243"/>
                  </a:lnTo>
                  <a:lnTo>
                    <a:pt x="122636" y="177637"/>
                  </a:lnTo>
                  <a:lnTo>
                    <a:pt x="119616" y="177978"/>
                  </a:lnTo>
                  <a:lnTo>
                    <a:pt x="116595" y="178267"/>
                  </a:lnTo>
                  <a:lnTo>
                    <a:pt x="113575" y="178530"/>
                  </a:lnTo>
                  <a:lnTo>
                    <a:pt x="110554" y="178766"/>
                  </a:lnTo>
                  <a:lnTo>
                    <a:pt x="107560" y="178950"/>
                  </a:lnTo>
                  <a:lnTo>
                    <a:pt x="104539" y="179108"/>
                  </a:lnTo>
                  <a:lnTo>
                    <a:pt x="101571" y="179213"/>
                  </a:lnTo>
                  <a:lnTo>
                    <a:pt x="98524" y="179318"/>
                  </a:lnTo>
                  <a:lnTo>
                    <a:pt x="95477" y="179344"/>
                  </a:lnTo>
                  <a:lnTo>
                    <a:pt x="92431" y="179370"/>
                  </a:lnTo>
                  <a:lnTo>
                    <a:pt x="89384" y="179318"/>
                  </a:lnTo>
                  <a:lnTo>
                    <a:pt x="86363" y="179239"/>
                  </a:lnTo>
                  <a:lnTo>
                    <a:pt x="83316" y="179108"/>
                  </a:lnTo>
                  <a:lnTo>
                    <a:pt x="80270" y="178950"/>
                  </a:lnTo>
                  <a:lnTo>
                    <a:pt x="77249" y="178740"/>
                  </a:lnTo>
                  <a:lnTo>
                    <a:pt x="74202" y="178477"/>
                  </a:lnTo>
                  <a:lnTo>
                    <a:pt x="71182" y="178162"/>
                  </a:lnTo>
                  <a:lnTo>
                    <a:pt x="68161" y="177821"/>
                  </a:lnTo>
                  <a:lnTo>
                    <a:pt x="65140" y="177427"/>
                  </a:lnTo>
                  <a:lnTo>
                    <a:pt x="62146" y="176980"/>
                  </a:lnTo>
                  <a:lnTo>
                    <a:pt x="59125" y="176507"/>
                  </a:lnTo>
                  <a:lnTo>
                    <a:pt x="56131" y="175982"/>
                  </a:lnTo>
                  <a:lnTo>
                    <a:pt x="53163" y="175404"/>
                  </a:lnTo>
                  <a:lnTo>
                    <a:pt x="50143" y="174774"/>
                  </a:lnTo>
                  <a:lnTo>
                    <a:pt x="48593" y="174459"/>
                  </a:lnTo>
                  <a:lnTo>
                    <a:pt x="47069" y="174143"/>
                  </a:lnTo>
                  <a:lnTo>
                    <a:pt x="45520" y="173776"/>
                  </a:lnTo>
                  <a:lnTo>
                    <a:pt x="43970" y="173408"/>
                  </a:lnTo>
                  <a:lnTo>
                    <a:pt x="42447" y="172988"/>
                  </a:lnTo>
                  <a:lnTo>
                    <a:pt x="40923" y="172541"/>
                  </a:lnTo>
                  <a:lnTo>
                    <a:pt x="39426" y="172016"/>
                  </a:lnTo>
                  <a:lnTo>
                    <a:pt x="38691" y="171753"/>
                  </a:lnTo>
                  <a:lnTo>
                    <a:pt x="37955" y="171464"/>
                  </a:lnTo>
                  <a:lnTo>
                    <a:pt x="37246" y="171175"/>
                  </a:lnTo>
                  <a:lnTo>
                    <a:pt x="36511" y="170860"/>
                  </a:lnTo>
                  <a:lnTo>
                    <a:pt x="35801" y="170519"/>
                  </a:lnTo>
                  <a:lnTo>
                    <a:pt x="35118" y="170177"/>
                  </a:lnTo>
                  <a:lnTo>
                    <a:pt x="34436" y="169810"/>
                  </a:lnTo>
                  <a:lnTo>
                    <a:pt x="33753" y="169416"/>
                  </a:lnTo>
                  <a:lnTo>
                    <a:pt x="33096" y="169022"/>
                  </a:lnTo>
                  <a:lnTo>
                    <a:pt x="32439" y="168601"/>
                  </a:lnTo>
                  <a:lnTo>
                    <a:pt x="31809" y="168155"/>
                  </a:lnTo>
                  <a:lnTo>
                    <a:pt x="31179" y="167682"/>
                  </a:lnTo>
                  <a:lnTo>
                    <a:pt x="30574" y="167209"/>
                  </a:lnTo>
                  <a:lnTo>
                    <a:pt x="29970" y="166684"/>
                  </a:lnTo>
                  <a:lnTo>
                    <a:pt x="29550" y="166290"/>
                  </a:lnTo>
                  <a:lnTo>
                    <a:pt x="29130" y="165896"/>
                  </a:lnTo>
                  <a:lnTo>
                    <a:pt x="28736" y="165476"/>
                  </a:lnTo>
                  <a:lnTo>
                    <a:pt x="28342" y="165029"/>
                  </a:lnTo>
                  <a:lnTo>
                    <a:pt x="27974" y="164609"/>
                  </a:lnTo>
                  <a:lnTo>
                    <a:pt x="27606" y="164136"/>
                  </a:lnTo>
                  <a:lnTo>
                    <a:pt x="27265" y="163690"/>
                  </a:lnTo>
                  <a:lnTo>
                    <a:pt x="26950" y="163217"/>
                  </a:lnTo>
                  <a:lnTo>
                    <a:pt x="26635" y="162744"/>
                  </a:lnTo>
                  <a:lnTo>
                    <a:pt x="26346" y="162245"/>
                  </a:lnTo>
                  <a:lnTo>
                    <a:pt x="26057" y="161772"/>
                  </a:lnTo>
                  <a:lnTo>
                    <a:pt x="25794" y="161273"/>
                  </a:lnTo>
                  <a:lnTo>
                    <a:pt x="25558" y="160748"/>
                  </a:lnTo>
                  <a:lnTo>
                    <a:pt x="25321" y="160249"/>
                  </a:lnTo>
                  <a:lnTo>
                    <a:pt x="25111" y="159723"/>
                  </a:lnTo>
                  <a:lnTo>
                    <a:pt x="24901" y="159198"/>
                  </a:lnTo>
                  <a:lnTo>
                    <a:pt x="24612" y="158279"/>
                  </a:lnTo>
                  <a:lnTo>
                    <a:pt x="24376" y="157360"/>
                  </a:lnTo>
                  <a:lnTo>
                    <a:pt x="24192" y="156414"/>
                  </a:lnTo>
                  <a:lnTo>
                    <a:pt x="24061" y="155468"/>
                  </a:lnTo>
                  <a:lnTo>
                    <a:pt x="24008" y="154523"/>
                  </a:lnTo>
                  <a:lnTo>
                    <a:pt x="23982" y="154050"/>
                  </a:lnTo>
                  <a:lnTo>
                    <a:pt x="24008" y="153577"/>
                  </a:lnTo>
                  <a:lnTo>
                    <a:pt x="24008" y="153104"/>
                  </a:lnTo>
                  <a:lnTo>
                    <a:pt x="24061" y="152632"/>
                  </a:lnTo>
                  <a:lnTo>
                    <a:pt x="24113" y="152159"/>
                  </a:lnTo>
                  <a:lnTo>
                    <a:pt x="24192" y="151686"/>
                  </a:lnTo>
                  <a:lnTo>
                    <a:pt x="24271" y="151240"/>
                  </a:lnTo>
                  <a:lnTo>
                    <a:pt x="24376" y="150767"/>
                  </a:lnTo>
                  <a:lnTo>
                    <a:pt x="24507" y="150294"/>
                  </a:lnTo>
                  <a:lnTo>
                    <a:pt x="24638" y="149847"/>
                  </a:lnTo>
                  <a:lnTo>
                    <a:pt x="24796" y="149401"/>
                  </a:lnTo>
                  <a:lnTo>
                    <a:pt x="24980" y="148928"/>
                  </a:lnTo>
                  <a:lnTo>
                    <a:pt x="25164" y="148482"/>
                  </a:lnTo>
                  <a:lnTo>
                    <a:pt x="25374" y="148035"/>
                  </a:lnTo>
                  <a:lnTo>
                    <a:pt x="25610" y="147615"/>
                  </a:lnTo>
                  <a:lnTo>
                    <a:pt x="25847" y="147168"/>
                  </a:lnTo>
                  <a:lnTo>
                    <a:pt x="26109" y="146748"/>
                  </a:lnTo>
                  <a:lnTo>
                    <a:pt x="26398" y="146328"/>
                  </a:lnTo>
                  <a:lnTo>
                    <a:pt x="26713" y="145908"/>
                  </a:lnTo>
                  <a:lnTo>
                    <a:pt x="27029" y="145487"/>
                  </a:lnTo>
                  <a:lnTo>
                    <a:pt x="27370" y="145093"/>
                  </a:lnTo>
                  <a:lnTo>
                    <a:pt x="27738" y="144699"/>
                  </a:lnTo>
                  <a:lnTo>
                    <a:pt x="27764" y="144621"/>
                  </a:lnTo>
                  <a:lnTo>
                    <a:pt x="27790" y="144568"/>
                  </a:lnTo>
                  <a:lnTo>
                    <a:pt x="28815" y="144594"/>
                  </a:lnTo>
                  <a:lnTo>
                    <a:pt x="28788" y="144647"/>
                  </a:lnTo>
                  <a:lnTo>
                    <a:pt x="28788" y="144752"/>
                  </a:lnTo>
                  <a:lnTo>
                    <a:pt x="28421" y="145382"/>
                  </a:lnTo>
                  <a:lnTo>
                    <a:pt x="28132" y="145986"/>
                  </a:lnTo>
                  <a:lnTo>
                    <a:pt x="27869" y="146564"/>
                  </a:lnTo>
                  <a:lnTo>
                    <a:pt x="27685" y="147168"/>
                  </a:lnTo>
                  <a:lnTo>
                    <a:pt x="27528" y="147746"/>
                  </a:lnTo>
                  <a:lnTo>
                    <a:pt x="27449" y="148324"/>
                  </a:lnTo>
                  <a:lnTo>
                    <a:pt x="27396" y="148902"/>
                  </a:lnTo>
                  <a:lnTo>
                    <a:pt x="27396" y="149453"/>
                  </a:lnTo>
                  <a:lnTo>
                    <a:pt x="27449" y="150005"/>
                  </a:lnTo>
                  <a:lnTo>
                    <a:pt x="27554" y="150530"/>
                  </a:lnTo>
                  <a:lnTo>
                    <a:pt x="27685" y="151082"/>
                  </a:lnTo>
                  <a:lnTo>
                    <a:pt x="27869" y="151607"/>
                  </a:lnTo>
                  <a:lnTo>
                    <a:pt x="28079" y="152106"/>
                  </a:lnTo>
                  <a:lnTo>
                    <a:pt x="28342" y="152605"/>
                  </a:lnTo>
                  <a:lnTo>
                    <a:pt x="28605" y="153104"/>
                  </a:lnTo>
                  <a:lnTo>
                    <a:pt x="28920" y="153577"/>
                  </a:lnTo>
                  <a:lnTo>
                    <a:pt x="29261" y="154050"/>
                  </a:lnTo>
                  <a:lnTo>
                    <a:pt x="29655" y="154523"/>
                  </a:lnTo>
                  <a:lnTo>
                    <a:pt x="30049" y="154969"/>
                  </a:lnTo>
                  <a:lnTo>
                    <a:pt x="30469" y="155416"/>
                  </a:lnTo>
                  <a:lnTo>
                    <a:pt x="30916" y="155836"/>
                  </a:lnTo>
                  <a:lnTo>
                    <a:pt x="31362" y="156256"/>
                  </a:lnTo>
                  <a:lnTo>
                    <a:pt x="31861" y="156650"/>
                  </a:lnTo>
                  <a:lnTo>
                    <a:pt x="32334" y="157044"/>
                  </a:lnTo>
                  <a:lnTo>
                    <a:pt x="32860" y="157412"/>
                  </a:lnTo>
                  <a:lnTo>
                    <a:pt x="33385" y="157753"/>
                  </a:lnTo>
                  <a:lnTo>
                    <a:pt x="33910" y="158121"/>
                  </a:lnTo>
                  <a:lnTo>
                    <a:pt x="34462" y="158436"/>
                  </a:lnTo>
                  <a:lnTo>
                    <a:pt x="35565" y="159067"/>
                  </a:lnTo>
                  <a:lnTo>
                    <a:pt x="36668" y="159618"/>
                  </a:lnTo>
                  <a:lnTo>
                    <a:pt x="37614" y="160065"/>
                  </a:lnTo>
                  <a:lnTo>
                    <a:pt x="38559" y="160459"/>
                  </a:lnTo>
                  <a:lnTo>
                    <a:pt x="39479" y="160774"/>
                  </a:lnTo>
                  <a:lnTo>
                    <a:pt x="40372" y="161063"/>
                  </a:lnTo>
                  <a:lnTo>
                    <a:pt x="42447" y="161667"/>
                  </a:lnTo>
                  <a:lnTo>
                    <a:pt x="44574" y="162245"/>
                  </a:lnTo>
                  <a:lnTo>
                    <a:pt x="46702" y="162770"/>
                  </a:lnTo>
                  <a:lnTo>
                    <a:pt x="48829" y="163243"/>
                  </a:lnTo>
                  <a:lnTo>
                    <a:pt x="49906" y="163453"/>
                  </a:lnTo>
                  <a:lnTo>
                    <a:pt x="50983" y="163663"/>
                  </a:lnTo>
                  <a:lnTo>
                    <a:pt x="52086" y="163847"/>
                  </a:lnTo>
                  <a:lnTo>
                    <a:pt x="53163" y="164005"/>
                  </a:lnTo>
                  <a:lnTo>
                    <a:pt x="54240" y="164162"/>
                  </a:lnTo>
                  <a:lnTo>
                    <a:pt x="55343" y="164294"/>
                  </a:lnTo>
                  <a:lnTo>
                    <a:pt x="56420" y="164399"/>
                  </a:lnTo>
                  <a:lnTo>
                    <a:pt x="57523" y="164478"/>
                  </a:lnTo>
                  <a:lnTo>
                    <a:pt x="58600" y="164556"/>
                  </a:lnTo>
                  <a:lnTo>
                    <a:pt x="59703" y="164583"/>
                  </a:lnTo>
                  <a:lnTo>
                    <a:pt x="60780" y="164609"/>
                  </a:lnTo>
                  <a:lnTo>
                    <a:pt x="61857" y="164583"/>
                  </a:lnTo>
                  <a:lnTo>
                    <a:pt x="62960" y="164556"/>
                  </a:lnTo>
                  <a:lnTo>
                    <a:pt x="64037" y="164478"/>
                  </a:lnTo>
                  <a:lnTo>
                    <a:pt x="65114" y="164399"/>
                  </a:lnTo>
                  <a:lnTo>
                    <a:pt x="66191" y="164267"/>
                  </a:lnTo>
                  <a:lnTo>
                    <a:pt x="67268" y="164110"/>
                  </a:lnTo>
                  <a:lnTo>
                    <a:pt x="68345" y="163926"/>
                  </a:lnTo>
                  <a:lnTo>
                    <a:pt x="69395" y="163716"/>
                  </a:lnTo>
                  <a:lnTo>
                    <a:pt x="70472" y="163479"/>
                  </a:lnTo>
                  <a:lnTo>
                    <a:pt x="71523" y="163191"/>
                  </a:lnTo>
                  <a:lnTo>
                    <a:pt x="72574" y="162875"/>
                  </a:lnTo>
                  <a:lnTo>
                    <a:pt x="73624" y="162508"/>
                  </a:lnTo>
                  <a:lnTo>
                    <a:pt x="74649" y="162114"/>
                  </a:lnTo>
                  <a:lnTo>
                    <a:pt x="74754" y="162061"/>
                  </a:lnTo>
                  <a:lnTo>
                    <a:pt x="74832" y="162009"/>
                  </a:lnTo>
                  <a:lnTo>
                    <a:pt x="74911" y="161930"/>
                  </a:lnTo>
                  <a:lnTo>
                    <a:pt x="74938" y="161851"/>
                  </a:lnTo>
                  <a:lnTo>
                    <a:pt x="76907" y="162980"/>
                  </a:lnTo>
                  <a:lnTo>
                    <a:pt x="78877" y="164136"/>
                  </a:lnTo>
                  <a:lnTo>
                    <a:pt x="80821" y="165292"/>
                  </a:lnTo>
                  <a:lnTo>
                    <a:pt x="82765" y="166500"/>
                  </a:lnTo>
                  <a:lnTo>
                    <a:pt x="84682" y="167708"/>
                  </a:lnTo>
                  <a:lnTo>
                    <a:pt x="86600" y="168969"/>
                  </a:lnTo>
                  <a:lnTo>
                    <a:pt x="88517" y="170230"/>
                  </a:lnTo>
                  <a:lnTo>
                    <a:pt x="90408" y="171543"/>
                  </a:lnTo>
                  <a:lnTo>
                    <a:pt x="90487" y="171569"/>
                  </a:lnTo>
                  <a:lnTo>
                    <a:pt x="90618" y="171569"/>
                  </a:lnTo>
                  <a:lnTo>
                    <a:pt x="90671" y="171543"/>
                  </a:lnTo>
                  <a:lnTo>
                    <a:pt x="90776" y="171464"/>
                  </a:lnTo>
                  <a:lnTo>
                    <a:pt x="90855" y="171359"/>
                  </a:lnTo>
                  <a:lnTo>
                    <a:pt x="90855" y="171333"/>
                  </a:lnTo>
                  <a:lnTo>
                    <a:pt x="91039" y="170860"/>
                  </a:lnTo>
                  <a:lnTo>
                    <a:pt x="91196" y="170440"/>
                  </a:lnTo>
                  <a:lnTo>
                    <a:pt x="91301" y="170020"/>
                  </a:lnTo>
                  <a:lnTo>
                    <a:pt x="91406" y="169599"/>
                  </a:lnTo>
                  <a:lnTo>
                    <a:pt x="91459" y="169205"/>
                  </a:lnTo>
                  <a:lnTo>
                    <a:pt x="91511" y="168785"/>
                  </a:lnTo>
                  <a:lnTo>
                    <a:pt x="91511" y="168365"/>
                  </a:lnTo>
                  <a:lnTo>
                    <a:pt x="91485" y="167918"/>
                  </a:lnTo>
                  <a:lnTo>
                    <a:pt x="91643" y="167918"/>
                  </a:lnTo>
                  <a:lnTo>
                    <a:pt x="91800" y="167892"/>
                  </a:lnTo>
                  <a:lnTo>
                    <a:pt x="91932" y="167813"/>
                  </a:lnTo>
                  <a:lnTo>
                    <a:pt x="92010" y="167682"/>
                  </a:lnTo>
                  <a:lnTo>
                    <a:pt x="92509" y="166815"/>
                  </a:lnTo>
                  <a:lnTo>
                    <a:pt x="93008" y="165975"/>
                  </a:lnTo>
                  <a:lnTo>
                    <a:pt x="93534" y="165134"/>
                  </a:lnTo>
                  <a:lnTo>
                    <a:pt x="94112" y="164373"/>
                  </a:lnTo>
                  <a:lnTo>
                    <a:pt x="94716" y="163611"/>
                  </a:lnTo>
                  <a:lnTo>
                    <a:pt x="95346" y="162875"/>
                  </a:lnTo>
                  <a:lnTo>
                    <a:pt x="96003" y="162192"/>
                  </a:lnTo>
                  <a:lnTo>
                    <a:pt x="96686" y="161536"/>
                  </a:lnTo>
                  <a:lnTo>
                    <a:pt x="97395" y="160905"/>
                  </a:lnTo>
                  <a:lnTo>
                    <a:pt x="98157" y="160301"/>
                  </a:lnTo>
                  <a:lnTo>
                    <a:pt x="98918" y="159750"/>
                  </a:lnTo>
                  <a:lnTo>
                    <a:pt x="99733" y="159198"/>
                  </a:lnTo>
                  <a:lnTo>
                    <a:pt x="100573" y="158725"/>
                  </a:lnTo>
                  <a:lnTo>
                    <a:pt x="101414" y="158253"/>
                  </a:lnTo>
                  <a:lnTo>
                    <a:pt x="102307" y="157832"/>
                  </a:lnTo>
                  <a:lnTo>
                    <a:pt x="103226" y="157438"/>
                  </a:lnTo>
                  <a:lnTo>
                    <a:pt x="103278" y="157675"/>
                  </a:lnTo>
                  <a:lnTo>
                    <a:pt x="103331" y="157937"/>
                  </a:lnTo>
                  <a:lnTo>
                    <a:pt x="103410" y="158174"/>
                  </a:lnTo>
                  <a:lnTo>
                    <a:pt x="103515" y="158410"/>
                  </a:lnTo>
                  <a:lnTo>
                    <a:pt x="103646" y="158620"/>
                  </a:lnTo>
                  <a:lnTo>
                    <a:pt x="103804" y="158830"/>
                  </a:lnTo>
                  <a:lnTo>
                    <a:pt x="103961" y="159014"/>
                  </a:lnTo>
                  <a:lnTo>
                    <a:pt x="104171" y="159198"/>
                  </a:lnTo>
                  <a:lnTo>
                    <a:pt x="103226" y="159671"/>
                  </a:lnTo>
                  <a:lnTo>
                    <a:pt x="102307" y="160170"/>
                  </a:lnTo>
                  <a:lnTo>
                    <a:pt x="101414" y="160722"/>
                  </a:lnTo>
                  <a:lnTo>
                    <a:pt x="100547" y="161299"/>
                  </a:lnTo>
                  <a:lnTo>
                    <a:pt x="99706" y="161930"/>
                  </a:lnTo>
                  <a:lnTo>
                    <a:pt x="98918" y="162586"/>
                  </a:lnTo>
                  <a:lnTo>
                    <a:pt x="98130" y="163269"/>
                  </a:lnTo>
                  <a:lnTo>
                    <a:pt x="97369" y="164005"/>
                  </a:lnTo>
                  <a:lnTo>
                    <a:pt x="95661" y="165738"/>
                  </a:lnTo>
                  <a:lnTo>
                    <a:pt x="94795" y="166605"/>
                  </a:lnTo>
                  <a:lnTo>
                    <a:pt x="93928" y="167524"/>
                  </a:lnTo>
                  <a:lnTo>
                    <a:pt x="93114" y="168444"/>
                  </a:lnTo>
                  <a:lnTo>
                    <a:pt x="92299" y="169389"/>
                  </a:lnTo>
                  <a:lnTo>
                    <a:pt x="91564" y="170361"/>
                  </a:lnTo>
                  <a:lnTo>
                    <a:pt x="91222" y="170834"/>
                  </a:lnTo>
                  <a:lnTo>
                    <a:pt x="90881" y="171359"/>
                  </a:lnTo>
                  <a:lnTo>
                    <a:pt x="90855" y="171386"/>
                  </a:lnTo>
                  <a:lnTo>
                    <a:pt x="90855" y="171438"/>
                  </a:lnTo>
                  <a:lnTo>
                    <a:pt x="90907" y="171543"/>
                  </a:lnTo>
                  <a:lnTo>
                    <a:pt x="90986" y="171569"/>
                  </a:lnTo>
                  <a:lnTo>
                    <a:pt x="91091" y="171569"/>
                  </a:lnTo>
                  <a:lnTo>
                    <a:pt x="91511" y="171228"/>
                  </a:lnTo>
                  <a:lnTo>
                    <a:pt x="91932" y="170860"/>
                  </a:lnTo>
                  <a:lnTo>
                    <a:pt x="92746" y="170125"/>
                  </a:lnTo>
                  <a:lnTo>
                    <a:pt x="93508" y="169363"/>
                  </a:lnTo>
                  <a:lnTo>
                    <a:pt x="94269" y="168549"/>
                  </a:lnTo>
                  <a:lnTo>
                    <a:pt x="95766" y="166920"/>
                  </a:lnTo>
                  <a:lnTo>
                    <a:pt x="96502" y="166106"/>
                  </a:lnTo>
                  <a:lnTo>
                    <a:pt x="97237" y="165292"/>
                  </a:lnTo>
                  <a:lnTo>
                    <a:pt x="98104" y="164451"/>
                  </a:lnTo>
                  <a:lnTo>
                    <a:pt x="98997" y="163637"/>
                  </a:lnTo>
                  <a:lnTo>
                    <a:pt x="99916" y="162902"/>
                  </a:lnTo>
                  <a:lnTo>
                    <a:pt x="100836" y="162192"/>
                  </a:lnTo>
                  <a:lnTo>
                    <a:pt x="101808" y="161536"/>
                  </a:lnTo>
                  <a:lnTo>
                    <a:pt x="102806" y="160905"/>
                  </a:lnTo>
                  <a:lnTo>
                    <a:pt x="103830" y="160301"/>
                  </a:lnTo>
                  <a:lnTo>
                    <a:pt x="104881" y="159723"/>
                  </a:lnTo>
                  <a:lnTo>
                    <a:pt x="104986" y="159645"/>
                  </a:lnTo>
                  <a:lnTo>
                    <a:pt x="105038" y="159566"/>
                  </a:lnTo>
                  <a:lnTo>
                    <a:pt x="105065" y="159487"/>
                  </a:lnTo>
                  <a:lnTo>
                    <a:pt x="105065" y="159382"/>
                  </a:lnTo>
                  <a:lnTo>
                    <a:pt x="105065" y="159277"/>
                  </a:lnTo>
                  <a:lnTo>
                    <a:pt x="105065" y="159224"/>
                  </a:lnTo>
                  <a:lnTo>
                    <a:pt x="105012" y="159172"/>
                  </a:lnTo>
                  <a:lnTo>
                    <a:pt x="104749" y="158935"/>
                  </a:lnTo>
                  <a:lnTo>
                    <a:pt x="104513" y="158673"/>
                  </a:lnTo>
                  <a:lnTo>
                    <a:pt x="104355" y="158384"/>
                  </a:lnTo>
                  <a:lnTo>
                    <a:pt x="104224" y="158095"/>
                  </a:lnTo>
                  <a:lnTo>
                    <a:pt x="104119" y="157806"/>
                  </a:lnTo>
                  <a:lnTo>
                    <a:pt x="104093" y="157491"/>
                  </a:lnTo>
                  <a:lnTo>
                    <a:pt x="104066" y="157123"/>
                  </a:lnTo>
                  <a:lnTo>
                    <a:pt x="104093" y="156782"/>
                  </a:lnTo>
                  <a:lnTo>
                    <a:pt x="104093" y="156729"/>
                  </a:lnTo>
                  <a:lnTo>
                    <a:pt x="104093" y="156677"/>
                  </a:lnTo>
                  <a:lnTo>
                    <a:pt x="104145" y="156572"/>
                  </a:lnTo>
                  <a:lnTo>
                    <a:pt x="104171" y="156440"/>
                  </a:lnTo>
                  <a:lnTo>
                    <a:pt x="104171" y="156388"/>
                  </a:lnTo>
                  <a:lnTo>
                    <a:pt x="104145" y="156309"/>
                  </a:lnTo>
                  <a:lnTo>
                    <a:pt x="104093" y="156256"/>
                  </a:lnTo>
                  <a:lnTo>
                    <a:pt x="104040" y="156204"/>
                  </a:lnTo>
                  <a:lnTo>
                    <a:pt x="103515" y="155810"/>
                  </a:lnTo>
                  <a:lnTo>
                    <a:pt x="103016" y="155390"/>
                  </a:lnTo>
                  <a:lnTo>
                    <a:pt x="102569" y="154943"/>
                  </a:lnTo>
                  <a:lnTo>
                    <a:pt x="102149" y="154444"/>
                  </a:lnTo>
                  <a:lnTo>
                    <a:pt x="101965" y="154181"/>
                  </a:lnTo>
                  <a:lnTo>
                    <a:pt x="101808" y="153919"/>
                  </a:lnTo>
                  <a:lnTo>
                    <a:pt x="101650" y="153656"/>
                  </a:lnTo>
                  <a:lnTo>
                    <a:pt x="101519" y="153367"/>
                  </a:lnTo>
                  <a:lnTo>
                    <a:pt x="101414" y="153104"/>
                  </a:lnTo>
                  <a:lnTo>
                    <a:pt x="101309" y="152815"/>
                  </a:lnTo>
                  <a:lnTo>
                    <a:pt x="101230" y="152527"/>
                  </a:lnTo>
                  <a:lnTo>
                    <a:pt x="101177" y="152238"/>
                  </a:lnTo>
                  <a:lnTo>
                    <a:pt x="101676" y="151844"/>
                  </a:lnTo>
                  <a:lnTo>
                    <a:pt x="102202" y="151476"/>
                  </a:lnTo>
                  <a:lnTo>
                    <a:pt x="102727" y="151134"/>
                  </a:lnTo>
                  <a:lnTo>
                    <a:pt x="103252" y="150846"/>
                  </a:lnTo>
                  <a:lnTo>
                    <a:pt x="103804" y="150609"/>
                  </a:lnTo>
                  <a:lnTo>
                    <a:pt x="104382" y="150373"/>
                  </a:lnTo>
                  <a:lnTo>
                    <a:pt x="104959" y="150189"/>
                  </a:lnTo>
                  <a:lnTo>
                    <a:pt x="105537" y="150031"/>
                  </a:lnTo>
                  <a:lnTo>
                    <a:pt x="105380" y="150425"/>
                  </a:lnTo>
                  <a:lnTo>
                    <a:pt x="105222" y="150819"/>
                  </a:lnTo>
                  <a:lnTo>
                    <a:pt x="105117" y="151213"/>
                  </a:lnTo>
                  <a:lnTo>
                    <a:pt x="105038" y="151581"/>
                  </a:lnTo>
                  <a:lnTo>
                    <a:pt x="104959" y="151975"/>
                  </a:lnTo>
                  <a:lnTo>
                    <a:pt x="104907" y="152343"/>
                  </a:lnTo>
                  <a:lnTo>
                    <a:pt x="104854" y="152710"/>
                  </a:lnTo>
                  <a:lnTo>
                    <a:pt x="104854" y="153078"/>
                  </a:lnTo>
                  <a:lnTo>
                    <a:pt x="104854" y="153446"/>
                  </a:lnTo>
                  <a:lnTo>
                    <a:pt x="104854" y="153787"/>
                  </a:lnTo>
                  <a:lnTo>
                    <a:pt x="104907" y="154129"/>
                  </a:lnTo>
                  <a:lnTo>
                    <a:pt x="104959" y="154497"/>
                  </a:lnTo>
                  <a:lnTo>
                    <a:pt x="105012" y="154838"/>
                  </a:lnTo>
                  <a:lnTo>
                    <a:pt x="105091" y="155179"/>
                  </a:lnTo>
                  <a:lnTo>
                    <a:pt x="105327" y="155836"/>
                  </a:lnTo>
                  <a:lnTo>
                    <a:pt x="105590" y="156493"/>
                  </a:lnTo>
                  <a:lnTo>
                    <a:pt x="105905" y="157123"/>
                  </a:lnTo>
                  <a:lnTo>
                    <a:pt x="106299" y="157727"/>
                  </a:lnTo>
                  <a:lnTo>
                    <a:pt x="106719" y="158331"/>
                  </a:lnTo>
                  <a:lnTo>
                    <a:pt x="107192" y="158909"/>
                  </a:lnTo>
                  <a:lnTo>
                    <a:pt x="107691" y="159461"/>
                  </a:lnTo>
                  <a:lnTo>
                    <a:pt x="108243" y="159986"/>
                  </a:lnTo>
                  <a:lnTo>
                    <a:pt x="108821" y="160485"/>
                  </a:lnTo>
                  <a:lnTo>
                    <a:pt x="109398" y="160958"/>
                  </a:lnTo>
                  <a:lnTo>
                    <a:pt x="110029" y="161431"/>
                  </a:lnTo>
                  <a:lnTo>
                    <a:pt x="110685" y="161877"/>
                  </a:lnTo>
                  <a:lnTo>
                    <a:pt x="111342" y="162271"/>
                  </a:lnTo>
                  <a:lnTo>
                    <a:pt x="111999" y="162665"/>
                  </a:lnTo>
                  <a:lnTo>
                    <a:pt x="112682" y="163033"/>
                  </a:lnTo>
                  <a:lnTo>
                    <a:pt x="113338" y="163374"/>
                  </a:lnTo>
                  <a:lnTo>
                    <a:pt x="114021" y="163663"/>
                  </a:lnTo>
                  <a:lnTo>
                    <a:pt x="114757" y="163979"/>
                  </a:lnTo>
                  <a:lnTo>
                    <a:pt x="115492" y="164267"/>
                  </a:lnTo>
                  <a:lnTo>
                    <a:pt x="116254" y="164530"/>
                  </a:lnTo>
                  <a:lnTo>
                    <a:pt x="116989" y="164793"/>
                  </a:lnTo>
                  <a:lnTo>
                    <a:pt x="117751" y="165003"/>
                  </a:lnTo>
                  <a:lnTo>
                    <a:pt x="118539" y="165213"/>
                  </a:lnTo>
                  <a:lnTo>
                    <a:pt x="119301" y="165423"/>
                  </a:lnTo>
                  <a:lnTo>
                    <a:pt x="120089" y="165581"/>
                  </a:lnTo>
                  <a:lnTo>
                    <a:pt x="120877" y="165738"/>
                  </a:lnTo>
                  <a:lnTo>
                    <a:pt x="121665" y="165870"/>
                  </a:lnTo>
                  <a:lnTo>
                    <a:pt x="122453" y="165975"/>
                  </a:lnTo>
                  <a:lnTo>
                    <a:pt x="123241" y="166080"/>
                  </a:lnTo>
                  <a:lnTo>
                    <a:pt x="124843" y="166237"/>
                  </a:lnTo>
                  <a:lnTo>
                    <a:pt x="126471" y="166342"/>
                  </a:lnTo>
                  <a:lnTo>
                    <a:pt x="128073" y="166369"/>
                  </a:lnTo>
                  <a:lnTo>
                    <a:pt x="129702" y="166369"/>
                  </a:lnTo>
                  <a:lnTo>
                    <a:pt x="131330" y="166316"/>
                  </a:lnTo>
                  <a:lnTo>
                    <a:pt x="132933" y="166237"/>
                  </a:lnTo>
                  <a:lnTo>
                    <a:pt x="134535" y="166106"/>
                  </a:lnTo>
                  <a:lnTo>
                    <a:pt x="136137" y="165922"/>
                  </a:lnTo>
                  <a:lnTo>
                    <a:pt x="137687" y="165738"/>
                  </a:lnTo>
                  <a:lnTo>
                    <a:pt x="139263" y="165528"/>
                  </a:lnTo>
                  <a:lnTo>
                    <a:pt x="140576" y="165318"/>
                  </a:lnTo>
                  <a:lnTo>
                    <a:pt x="141916" y="165082"/>
                  </a:lnTo>
                  <a:lnTo>
                    <a:pt x="143229" y="164793"/>
                  </a:lnTo>
                  <a:lnTo>
                    <a:pt x="144542" y="164451"/>
                  </a:lnTo>
                  <a:lnTo>
                    <a:pt x="145855" y="164084"/>
                  </a:lnTo>
                  <a:lnTo>
                    <a:pt x="147169" y="163690"/>
                  </a:lnTo>
                  <a:lnTo>
                    <a:pt x="148456" y="163217"/>
                  </a:lnTo>
                  <a:lnTo>
                    <a:pt x="149717" y="162691"/>
                  </a:lnTo>
                  <a:lnTo>
                    <a:pt x="150951" y="162140"/>
                  </a:lnTo>
                  <a:lnTo>
                    <a:pt x="151555" y="161825"/>
                  </a:lnTo>
                  <a:lnTo>
                    <a:pt x="152159" y="161510"/>
                  </a:lnTo>
                  <a:lnTo>
                    <a:pt x="152737" y="161194"/>
                  </a:lnTo>
                  <a:lnTo>
                    <a:pt x="153315" y="160827"/>
                  </a:lnTo>
                  <a:lnTo>
                    <a:pt x="153893" y="160485"/>
                  </a:lnTo>
                  <a:lnTo>
                    <a:pt x="154444" y="160091"/>
                  </a:lnTo>
                  <a:lnTo>
                    <a:pt x="154996" y="159697"/>
                  </a:lnTo>
                  <a:lnTo>
                    <a:pt x="155521" y="159303"/>
                  </a:lnTo>
                  <a:lnTo>
                    <a:pt x="156073" y="158883"/>
                  </a:lnTo>
                  <a:lnTo>
                    <a:pt x="156572" y="158436"/>
                  </a:lnTo>
                  <a:lnTo>
                    <a:pt x="157071" y="157990"/>
                  </a:lnTo>
                  <a:lnTo>
                    <a:pt x="157570" y="157517"/>
                  </a:lnTo>
                  <a:lnTo>
                    <a:pt x="158043" y="157018"/>
                  </a:lnTo>
                  <a:lnTo>
                    <a:pt x="158489" y="156519"/>
                  </a:lnTo>
                  <a:lnTo>
                    <a:pt x="158883" y="156046"/>
                  </a:lnTo>
                  <a:lnTo>
                    <a:pt x="159277" y="155573"/>
                  </a:lnTo>
                  <a:lnTo>
                    <a:pt x="159619" y="155074"/>
                  </a:lnTo>
                  <a:lnTo>
                    <a:pt x="159960" y="154575"/>
                  </a:lnTo>
                  <a:lnTo>
                    <a:pt x="160275" y="154050"/>
                  </a:lnTo>
                  <a:lnTo>
                    <a:pt x="160591" y="153525"/>
                  </a:lnTo>
                  <a:lnTo>
                    <a:pt x="160853" y="152999"/>
                  </a:lnTo>
                  <a:lnTo>
                    <a:pt x="161116" y="152474"/>
                  </a:lnTo>
                  <a:lnTo>
                    <a:pt x="161352" y="151922"/>
                  </a:lnTo>
                  <a:lnTo>
                    <a:pt x="161589" y="151371"/>
                  </a:lnTo>
                  <a:lnTo>
                    <a:pt x="161773" y="150819"/>
                  </a:lnTo>
                  <a:lnTo>
                    <a:pt x="161956" y="150268"/>
                  </a:lnTo>
                  <a:lnTo>
                    <a:pt x="162114" y="149690"/>
                  </a:lnTo>
                  <a:lnTo>
                    <a:pt x="162245" y="149138"/>
                  </a:lnTo>
                  <a:lnTo>
                    <a:pt x="162350" y="148560"/>
                  </a:lnTo>
                  <a:lnTo>
                    <a:pt x="162429" y="147983"/>
                  </a:lnTo>
                  <a:lnTo>
                    <a:pt x="162482" y="147405"/>
                  </a:lnTo>
                  <a:lnTo>
                    <a:pt x="162534" y="146827"/>
                  </a:lnTo>
                  <a:lnTo>
                    <a:pt x="162534" y="146249"/>
                  </a:lnTo>
                  <a:lnTo>
                    <a:pt x="162534" y="145671"/>
                  </a:lnTo>
                  <a:lnTo>
                    <a:pt x="162482" y="145093"/>
                  </a:lnTo>
                  <a:lnTo>
                    <a:pt x="162429" y="144515"/>
                  </a:lnTo>
                  <a:lnTo>
                    <a:pt x="162350" y="143938"/>
                  </a:lnTo>
                  <a:lnTo>
                    <a:pt x="162219" y="143360"/>
                  </a:lnTo>
                  <a:lnTo>
                    <a:pt x="162088" y="142808"/>
                  </a:lnTo>
                  <a:lnTo>
                    <a:pt x="161930" y="142230"/>
                  </a:lnTo>
                  <a:lnTo>
                    <a:pt x="161720" y="141679"/>
                  </a:lnTo>
                  <a:lnTo>
                    <a:pt x="161510" y="141101"/>
                  </a:lnTo>
                  <a:lnTo>
                    <a:pt x="161274" y="140549"/>
                  </a:lnTo>
                  <a:lnTo>
                    <a:pt x="160985" y="140024"/>
                  </a:lnTo>
                  <a:lnTo>
                    <a:pt x="160696" y="139472"/>
                  </a:lnTo>
                  <a:lnTo>
                    <a:pt x="160354" y="138947"/>
                  </a:lnTo>
                  <a:lnTo>
                    <a:pt x="161352" y="138737"/>
                  </a:lnTo>
                  <a:lnTo>
                    <a:pt x="162324" y="138501"/>
                  </a:lnTo>
                  <a:close/>
                  <a:moveTo>
                    <a:pt x="171123" y="148219"/>
                  </a:moveTo>
                  <a:lnTo>
                    <a:pt x="171438" y="148639"/>
                  </a:lnTo>
                  <a:lnTo>
                    <a:pt x="171754" y="149086"/>
                  </a:lnTo>
                  <a:lnTo>
                    <a:pt x="172016" y="149532"/>
                  </a:lnTo>
                  <a:lnTo>
                    <a:pt x="172279" y="149979"/>
                  </a:lnTo>
                  <a:lnTo>
                    <a:pt x="172542" y="150452"/>
                  </a:lnTo>
                  <a:lnTo>
                    <a:pt x="172752" y="150951"/>
                  </a:lnTo>
                  <a:lnTo>
                    <a:pt x="172962" y="151423"/>
                  </a:lnTo>
                  <a:lnTo>
                    <a:pt x="173172" y="151922"/>
                  </a:lnTo>
                  <a:lnTo>
                    <a:pt x="173356" y="152448"/>
                  </a:lnTo>
                  <a:lnTo>
                    <a:pt x="173513" y="152973"/>
                  </a:lnTo>
                  <a:lnTo>
                    <a:pt x="173645" y="153472"/>
                  </a:lnTo>
                  <a:lnTo>
                    <a:pt x="173776" y="154024"/>
                  </a:lnTo>
                  <a:lnTo>
                    <a:pt x="174013" y="155101"/>
                  </a:lnTo>
                  <a:lnTo>
                    <a:pt x="174170" y="156178"/>
                  </a:lnTo>
                  <a:lnTo>
                    <a:pt x="174275" y="157281"/>
                  </a:lnTo>
                  <a:lnTo>
                    <a:pt x="174328" y="158384"/>
                  </a:lnTo>
                  <a:lnTo>
                    <a:pt x="174354" y="159487"/>
                  </a:lnTo>
                  <a:lnTo>
                    <a:pt x="174328" y="160590"/>
                  </a:lnTo>
                  <a:lnTo>
                    <a:pt x="174275" y="161693"/>
                  </a:lnTo>
                  <a:lnTo>
                    <a:pt x="174170" y="162744"/>
                  </a:lnTo>
                  <a:lnTo>
                    <a:pt x="174039" y="163795"/>
                  </a:lnTo>
                  <a:lnTo>
                    <a:pt x="173855" y="164819"/>
                  </a:lnTo>
                  <a:lnTo>
                    <a:pt x="173645" y="165896"/>
                  </a:lnTo>
                  <a:lnTo>
                    <a:pt x="173408" y="166973"/>
                  </a:lnTo>
                  <a:lnTo>
                    <a:pt x="173119" y="168050"/>
                  </a:lnTo>
                  <a:lnTo>
                    <a:pt x="172804" y="169100"/>
                  </a:lnTo>
                  <a:lnTo>
                    <a:pt x="172437" y="170151"/>
                  </a:lnTo>
                  <a:lnTo>
                    <a:pt x="172043" y="171175"/>
                  </a:lnTo>
                  <a:lnTo>
                    <a:pt x="171622" y="172200"/>
                  </a:lnTo>
                  <a:lnTo>
                    <a:pt x="171150" y="173198"/>
                  </a:lnTo>
                  <a:lnTo>
                    <a:pt x="170677" y="174170"/>
                  </a:lnTo>
                  <a:lnTo>
                    <a:pt x="170125" y="175142"/>
                  </a:lnTo>
                  <a:lnTo>
                    <a:pt x="169574" y="176113"/>
                  </a:lnTo>
                  <a:lnTo>
                    <a:pt x="168969" y="177033"/>
                  </a:lnTo>
                  <a:lnTo>
                    <a:pt x="168365" y="177952"/>
                  </a:lnTo>
                  <a:lnTo>
                    <a:pt x="167709" y="178845"/>
                  </a:lnTo>
                  <a:lnTo>
                    <a:pt x="167026" y="179712"/>
                  </a:lnTo>
                  <a:lnTo>
                    <a:pt x="166317" y="180552"/>
                  </a:lnTo>
                  <a:lnTo>
                    <a:pt x="165870" y="181051"/>
                  </a:lnTo>
                  <a:lnTo>
                    <a:pt x="165397" y="181524"/>
                  </a:lnTo>
                  <a:lnTo>
                    <a:pt x="164925" y="181997"/>
                  </a:lnTo>
                  <a:lnTo>
                    <a:pt x="164452" y="182470"/>
                  </a:lnTo>
                  <a:lnTo>
                    <a:pt x="163480" y="183337"/>
                  </a:lnTo>
                  <a:lnTo>
                    <a:pt x="162456" y="184177"/>
                  </a:lnTo>
                  <a:lnTo>
                    <a:pt x="161431" y="184939"/>
                  </a:lnTo>
                  <a:lnTo>
                    <a:pt x="160354" y="185674"/>
                  </a:lnTo>
                  <a:lnTo>
                    <a:pt x="159251" y="186357"/>
                  </a:lnTo>
                  <a:lnTo>
                    <a:pt x="158122" y="186988"/>
                  </a:lnTo>
                  <a:lnTo>
                    <a:pt x="156966" y="187565"/>
                  </a:lnTo>
                  <a:lnTo>
                    <a:pt x="155810" y="188117"/>
                  </a:lnTo>
                  <a:lnTo>
                    <a:pt x="154602" y="188642"/>
                  </a:lnTo>
                  <a:lnTo>
                    <a:pt x="153394" y="189115"/>
                  </a:lnTo>
                  <a:lnTo>
                    <a:pt x="152159" y="189562"/>
                  </a:lnTo>
                  <a:lnTo>
                    <a:pt x="150899" y="189956"/>
                  </a:lnTo>
                  <a:lnTo>
                    <a:pt x="149638" y="190323"/>
                  </a:lnTo>
                  <a:lnTo>
                    <a:pt x="148377" y="190665"/>
                  </a:lnTo>
                  <a:lnTo>
                    <a:pt x="147090" y="190980"/>
                  </a:lnTo>
                  <a:lnTo>
                    <a:pt x="145777" y="191269"/>
                  </a:lnTo>
                  <a:lnTo>
                    <a:pt x="144463" y="191532"/>
                  </a:lnTo>
                  <a:lnTo>
                    <a:pt x="143150" y="191768"/>
                  </a:lnTo>
                  <a:lnTo>
                    <a:pt x="141837" y="192004"/>
                  </a:lnTo>
                  <a:lnTo>
                    <a:pt x="140523" y="192188"/>
                  </a:lnTo>
                  <a:lnTo>
                    <a:pt x="137871" y="192556"/>
                  </a:lnTo>
                  <a:lnTo>
                    <a:pt x="135244" y="192871"/>
                  </a:lnTo>
                  <a:lnTo>
                    <a:pt x="132617" y="193134"/>
                  </a:lnTo>
                  <a:lnTo>
                    <a:pt x="127469" y="193607"/>
                  </a:lnTo>
                  <a:lnTo>
                    <a:pt x="124738" y="193843"/>
                  </a:lnTo>
                  <a:lnTo>
                    <a:pt x="121980" y="194053"/>
                  </a:lnTo>
                  <a:lnTo>
                    <a:pt x="119222" y="194237"/>
                  </a:lnTo>
                  <a:lnTo>
                    <a:pt x="116464" y="194395"/>
                  </a:lnTo>
                  <a:lnTo>
                    <a:pt x="113706" y="194500"/>
                  </a:lnTo>
                  <a:lnTo>
                    <a:pt x="110922" y="194605"/>
                  </a:lnTo>
                  <a:lnTo>
                    <a:pt x="108164" y="194657"/>
                  </a:lnTo>
                  <a:lnTo>
                    <a:pt x="105406" y="194710"/>
                  </a:lnTo>
                  <a:lnTo>
                    <a:pt x="99890" y="194710"/>
                  </a:lnTo>
                  <a:lnTo>
                    <a:pt x="97132" y="194683"/>
                  </a:lnTo>
                  <a:lnTo>
                    <a:pt x="94348" y="194605"/>
                  </a:lnTo>
                  <a:lnTo>
                    <a:pt x="91590" y="194526"/>
                  </a:lnTo>
                  <a:lnTo>
                    <a:pt x="88832" y="194421"/>
                  </a:lnTo>
                  <a:lnTo>
                    <a:pt x="86074" y="194289"/>
                  </a:lnTo>
                  <a:lnTo>
                    <a:pt x="83316" y="194158"/>
                  </a:lnTo>
                  <a:lnTo>
                    <a:pt x="80453" y="193974"/>
                  </a:lnTo>
                  <a:lnTo>
                    <a:pt x="77590" y="193790"/>
                  </a:lnTo>
                  <a:lnTo>
                    <a:pt x="74727" y="193580"/>
                  </a:lnTo>
                  <a:lnTo>
                    <a:pt x="71864" y="193344"/>
                  </a:lnTo>
                  <a:lnTo>
                    <a:pt x="69028" y="193108"/>
                  </a:lnTo>
                  <a:lnTo>
                    <a:pt x="66165" y="192845"/>
                  </a:lnTo>
                  <a:lnTo>
                    <a:pt x="60439" y="192267"/>
                  </a:lnTo>
                  <a:lnTo>
                    <a:pt x="54897" y="191715"/>
                  </a:lnTo>
                  <a:lnTo>
                    <a:pt x="52112" y="191400"/>
                  </a:lnTo>
                  <a:lnTo>
                    <a:pt x="49328" y="191059"/>
                  </a:lnTo>
                  <a:lnTo>
                    <a:pt x="47936" y="190849"/>
                  </a:lnTo>
                  <a:lnTo>
                    <a:pt x="46544" y="190612"/>
                  </a:lnTo>
                  <a:lnTo>
                    <a:pt x="45178" y="190376"/>
                  </a:lnTo>
                  <a:lnTo>
                    <a:pt x="43812" y="190113"/>
                  </a:lnTo>
                  <a:lnTo>
                    <a:pt x="42447" y="189824"/>
                  </a:lnTo>
                  <a:lnTo>
                    <a:pt x="41081" y="189483"/>
                  </a:lnTo>
                  <a:lnTo>
                    <a:pt x="39741" y="189115"/>
                  </a:lnTo>
                  <a:lnTo>
                    <a:pt x="38402" y="188721"/>
                  </a:lnTo>
                  <a:lnTo>
                    <a:pt x="37062" y="188301"/>
                  </a:lnTo>
                  <a:lnTo>
                    <a:pt x="35775" y="187802"/>
                  </a:lnTo>
                  <a:lnTo>
                    <a:pt x="34462" y="187276"/>
                  </a:lnTo>
                  <a:lnTo>
                    <a:pt x="33201" y="186699"/>
                  </a:lnTo>
                  <a:lnTo>
                    <a:pt x="31940" y="186068"/>
                  </a:lnTo>
                  <a:lnTo>
                    <a:pt x="30706" y="185385"/>
                  </a:lnTo>
                  <a:lnTo>
                    <a:pt x="30128" y="185018"/>
                  </a:lnTo>
                  <a:lnTo>
                    <a:pt x="29524" y="184650"/>
                  </a:lnTo>
                  <a:lnTo>
                    <a:pt x="28946" y="184256"/>
                  </a:lnTo>
                  <a:lnTo>
                    <a:pt x="28368" y="183836"/>
                  </a:lnTo>
                  <a:lnTo>
                    <a:pt x="27817" y="183442"/>
                  </a:lnTo>
                  <a:lnTo>
                    <a:pt x="27265" y="182995"/>
                  </a:lnTo>
                  <a:lnTo>
                    <a:pt x="26740" y="182549"/>
                  </a:lnTo>
                  <a:lnTo>
                    <a:pt x="26214" y="182102"/>
                  </a:lnTo>
                  <a:lnTo>
                    <a:pt x="25689" y="181629"/>
                  </a:lnTo>
                  <a:lnTo>
                    <a:pt x="25190" y="181156"/>
                  </a:lnTo>
                  <a:lnTo>
                    <a:pt x="24717" y="180657"/>
                  </a:lnTo>
                  <a:lnTo>
                    <a:pt x="24244" y="180132"/>
                  </a:lnTo>
                  <a:lnTo>
                    <a:pt x="23798" y="179607"/>
                  </a:lnTo>
                  <a:lnTo>
                    <a:pt x="23351" y="179081"/>
                  </a:lnTo>
                  <a:lnTo>
                    <a:pt x="22931" y="178504"/>
                  </a:lnTo>
                  <a:lnTo>
                    <a:pt x="22537" y="177952"/>
                  </a:lnTo>
                  <a:lnTo>
                    <a:pt x="22143" y="177348"/>
                  </a:lnTo>
                  <a:lnTo>
                    <a:pt x="21775" y="176770"/>
                  </a:lnTo>
                  <a:lnTo>
                    <a:pt x="21434" y="176140"/>
                  </a:lnTo>
                  <a:lnTo>
                    <a:pt x="21092" y="175509"/>
                  </a:lnTo>
                  <a:lnTo>
                    <a:pt x="20751" y="174774"/>
                  </a:lnTo>
                  <a:lnTo>
                    <a:pt x="20436" y="174038"/>
                  </a:lnTo>
                  <a:lnTo>
                    <a:pt x="20173" y="173303"/>
                  </a:lnTo>
                  <a:lnTo>
                    <a:pt x="19937" y="172568"/>
                  </a:lnTo>
                  <a:lnTo>
                    <a:pt x="19727" y="171806"/>
                  </a:lnTo>
                  <a:lnTo>
                    <a:pt x="19569" y="171070"/>
                  </a:lnTo>
                  <a:lnTo>
                    <a:pt x="19438" y="170309"/>
                  </a:lnTo>
                  <a:lnTo>
                    <a:pt x="19359" y="169573"/>
                  </a:lnTo>
                  <a:lnTo>
                    <a:pt x="19280" y="168811"/>
                  </a:lnTo>
                  <a:lnTo>
                    <a:pt x="19254" y="168076"/>
                  </a:lnTo>
                  <a:lnTo>
                    <a:pt x="19228" y="167314"/>
                  </a:lnTo>
                  <a:lnTo>
                    <a:pt x="19254" y="166579"/>
                  </a:lnTo>
                  <a:lnTo>
                    <a:pt x="19280" y="165817"/>
                  </a:lnTo>
                  <a:lnTo>
                    <a:pt x="19359" y="165082"/>
                  </a:lnTo>
                  <a:lnTo>
                    <a:pt x="19438" y="164320"/>
                  </a:lnTo>
                  <a:lnTo>
                    <a:pt x="19569" y="163558"/>
                  </a:lnTo>
                  <a:lnTo>
                    <a:pt x="19700" y="162823"/>
                  </a:lnTo>
                  <a:lnTo>
                    <a:pt x="19832" y="162087"/>
                  </a:lnTo>
                  <a:lnTo>
                    <a:pt x="20016" y="161326"/>
                  </a:lnTo>
                  <a:lnTo>
                    <a:pt x="20199" y="160590"/>
                  </a:lnTo>
                  <a:lnTo>
                    <a:pt x="20620" y="159093"/>
                  </a:lnTo>
                  <a:lnTo>
                    <a:pt x="21092" y="157622"/>
                  </a:lnTo>
                  <a:lnTo>
                    <a:pt x="21592" y="156151"/>
                  </a:lnTo>
                  <a:lnTo>
                    <a:pt x="22143" y="154707"/>
                  </a:lnTo>
                  <a:lnTo>
                    <a:pt x="22721" y="153262"/>
                  </a:lnTo>
                  <a:lnTo>
                    <a:pt x="23299" y="151844"/>
                  </a:lnTo>
                  <a:lnTo>
                    <a:pt x="23194" y="152474"/>
                  </a:lnTo>
                  <a:lnTo>
                    <a:pt x="23141" y="153104"/>
                  </a:lnTo>
                  <a:lnTo>
                    <a:pt x="23115" y="153735"/>
                  </a:lnTo>
                  <a:lnTo>
                    <a:pt x="23115" y="154365"/>
                  </a:lnTo>
                  <a:lnTo>
                    <a:pt x="23141" y="154996"/>
                  </a:lnTo>
                  <a:lnTo>
                    <a:pt x="23194" y="155626"/>
                  </a:lnTo>
                  <a:lnTo>
                    <a:pt x="23299" y="156256"/>
                  </a:lnTo>
                  <a:lnTo>
                    <a:pt x="23404" y="156887"/>
                  </a:lnTo>
                  <a:lnTo>
                    <a:pt x="23535" y="157517"/>
                  </a:lnTo>
                  <a:lnTo>
                    <a:pt x="23693" y="158147"/>
                  </a:lnTo>
                  <a:lnTo>
                    <a:pt x="23877" y="158752"/>
                  </a:lnTo>
                  <a:lnTo>
                    <a:pt x="24087" y="159382"/>
                  </a:lnTo>
                  <a:lnTo>
                    <a:pt x="24323" y="159986"/>
                  </a:lnTo>
                  <a:lnTo>
                    <a:pt x="24586" y="160590"/>
                  </a:lnTo>
                  <a:lnTo>
                    <a:pt x="24875" y="161194"/>
                  </a:lnTo>
                  <a:lnTo>
                    <a:pt x="25164" y="161772"/>
                  </a:lnTo>
                  <a:lnTo>
                    <a:pt x="25479" y="162350"/>
                  </a:lnTo>
                  <a:lnTo>
                    <a:pt x="25820" y="162928"/>
                  </a:lnTo>
                  <a:lnTo>
                    <a:pt x="26188" y="163506"/>
                  </a:lnTo>
                  <a:lnTo>
                    <a:pt x="26556" y="164057"/>
                  </a:lnTo>
                  <a:lnTo>
                    <a:pt x="26950" y="164609"/>
                  </a:lnTo>
                  <a:lnTo>
                    <a:pt x="27370" y="165134"/>
                  </a:lnTo>
                  <a:lnTo>
                    <a:pt x="27817" y="165660"/>
                  </a:lnTo>
                  <a:lnTo>
                    <a:pt x="28263" y="166159"/>
                  </a:lnTo>
                  <a:lnTo>
                    <a:pt x="28710" y="166631"/>
                  </a:lnTo>
                  <a:lnTo>
                    <a:pt x="29209" y="167130"/>
                  </a:lnTo>
                  <a:lnTo>
                    <a:pt x="29681" y="167577"/>
                  </a:lnTo>
                  <a:lnTo>
                    <a:pt x="30180" y="168023"/>
                  </a:lnTo>
                  <a:lnTo>
                    <a:pt x="30706" y="168444"/>
                  </a:lnTo>
                  <a:lnTo>
                    <a:pt x="31231" y="168864"/>
                  </a:lnTo>
                  <a:lnTo>
                    <a:pt x="31783" y="169258"/>
                  </a:lnTo>
                  <a:lnTo>
                    <a:pt x="32334" y="169626"/>
                  </a:lnTo>
                  <a:lnTo>
                    <a:pt x="32912" y="169993"/>
                  </a:lnTo>
                  <a:lnTo>
                    <a:pt x="33490" y="170335"/>
                  </a:lnTo>
                  <a:lnTo>
                    <a:pt x="34672" y="170992"/>
                  </a:lnTo>
                  <a:lnTo>
                    <a:pt x="35880" y="171569"/>
                  </a:lnTo>
                  <a:lnTo>
                    <a:pt x="37115" y="172121"/>
                  </a:lnTo>
                  <a:lnTo>
                    <a:pt x="38375" y="172620"/>
                  </a:lnTo>
                  <a:lnTo>
                    <a:pt x="39662" y="173093"/>
                  </a:lnTo>
                  <a:lnTo>
                    <a:pt x="40976" y="173539"/>
                  </a:lnTo>
                  <a:lnTo>
                    <a:pt x="42289" y="173933"/>
                  </a:lnTo>
                  <a:lnTo>
                    <a:pt x="43602" y="174301"/>
                  </a:lnTo>
                  <a:lnTo>
                    <a:pt x="44942" y="174643"/>
                  </a:lnTo>
                  <a:lnTo>
                    <a:pt x="46281" y="174958"/>
                  </a:lnTo>
                  <a:lnTo>
                    <a:pt x="47595" y="175247"/>
                  </a:lnTo>
                  <a:lnTo>
                    <a:pt x="50274" y="175824"/>
                  </a:lnTo>
                  <a:lnTo>
                    <a:pt x="52900" y="176350"/>
                  </a:lnTo>
                  <a:lnTo>
                    <a:pt x="55711" y="176901"/>
                  </a:lnTo>
                  <a:lnTo>
                    <a:pt x="58548" y="177427"/>
                  </a:lnTo>
                  <a:lnTo>
                    <a:pt x="61384" y="177900"/>
                  </a:lnTo>
                  <a:lnTo>
                    <a:pt x="64221" y="178320"/>
                  </a:lnTo>
                  <a:lnTo>
                    <a:pt x="67058" y="178714"/>
                  </a:lnTo>
                  <a:lnTo>
                    <a:pt x="69921" y="179055"/>
                  </a:lnTo>
                  <a:lnTo>
                    <a:pt x="72784" y="179370"/>
                  </a:lnTo>
                  <a:lnTo>
                    <a:pt x="75647" y="179633"/>
                  </a:lnTo>
                  <a:lnTo>
                    <a:pt x="78694" y="179869"/>
                  </a:lnTo>
                  <a:lnTo>
                    <a:pt x="81740" y="180080"/>
                  </a:lnTo>
                  <a:lnTo>
                    <a:pt x="84787" y="180237"/>
                  </a:lnTo>
                  <a:lnTo>
                    <a:pt x="87834" y="180342"/>
                  </a:lnTo>
                  <a:lnTo>
                    <a:pt x="90881" y="180395"/>
                  </a:lnTo>
                  <a:lnTo>
                    <a:pt x="93954" y="180421"/>
                  </a:lnTo>
                  <a:lnTo>
                    <a:pt x="97001" y="180395"/>
                  </a:lnTo>
                  <a:lnTo>
                    <a:pt x="100048" y="180342"/>
                  </a:lnTo>
                  <a:lnTo>
                    <a:pt x="103095" y="180237"/>
                  </a:lnTo>
                  <a:lnTo>
                    <a:pt x="106168" y="180080"/>
                  </a:lnTo>
                  <a:lnTo>
                    <a:pt x="109215" y="179896"/>
                  </a:lnTo>
                  <a:lnTo>
                    <a:pt x="112261" y="179659"/>
                  </a:lnTo>
                  <a:lnTo>
                    <a:pt x="115282" y="179397"/>
                  </a:lnTo>
                  <a:lnTo>
                    <a:pt x="118329" y="179081"/>
                  </a:lnTo>
                  <a:lnTo>
                    <a:pt x="121376" y="178714"/>
                  </a:lnTo>
                  <a:lnTo>
                    <a:pt x="124396" y="178320"/>
                  </a:lnTo>
                  <a:lnTo>
                    <a:pt x="127207" y="177926"/>
                  </a:lnTo>
                  <a:lnTo>
                    <a:pt x="130043" y="177506"/>
                  </a:lnTo>
                  <a:lnTo>
                    <a:pt x="132854" y="177033"/>
                  </a:lnTo>
                  <a:lnTo>
                    <a:pt x="135664" y="176534"/>
                  </a:lnTo>
                  <a:lnTo>
                    <a:pt x="138475" y="176008"/>
                  </a:lnTo>
                  <a:lnTo>
                    <a:pt x="141259" y="175430"/>
                  </a:lnTo>
                  <a:lnTo>
                    <a:pt x="144043" y="174826"/>
                  </a:lnTo>
                  <a:lnTo>
                    <a:pt x="146801" y="174170"/>
                  </a:lnTo>
                  <a:lnTo>
                    <a:pt x="147983" y="173855"/>
                  </a:lnTo>
                  <a:lnTo>
                    <a:pt x="149139" y="173539"/>
                  </a:lnTo>
                  <a:lnTo>
                    <a:pt x="150321" y="173198"/>
                  </a:lnTo>
                  <a:lnTo>
                    <a:pt x="151476" y="172830"/>
                  </a:lnTo>
                  <a:lnTo>
                    <a:pt x="152632" y="172462"/>
                  </a:lnTo>
                  <a:lnTo>
                    <a:pt x="153762" y="172042"/>
                  </a:lnTo>
                  <a:lnTo>
                    <a:pt x="154891" y="171596"/>
                  </a:lnTo>
                  <a:lnTo>
                    <a:pt x="156020" y="171123"/>
                  </a:lnTo>
                  <a:lnTo>
                    <a:pt x="157124" y="170624"/>
                  </a:lnTo>
                  <a:lnTo>
                    <a:pt x="158200" y="170099"/>
                  </a:lnTo>
                  <a:lnTo>
                    <a:pt x="159251" y="169521"/>
                  </a:lnTo>
                  <a:lnTo>
                    <a:pt x="160302" y="168890"/>
                  </a:lnTo>
                  <a:lnTo>
                    <a:pt x="161326" y="168260"/>
                  </a:lnTo>
                  <a:lnTo>
                    <a:pt x="162298" y="167551"/>
                  </a:lnTo>
                  <a:lnTo>
                    <a:pt x="163270" y="166815"/>
                  </a:lnTo>
                  <a:lnTo>
                    <a:pt x="164189" y="166027"/>
                  </a:lnTo>
                  <a:lnTo>
                    <a:pt x="164662" y="165607"/>
                  </a:lnTo>
                  <a:lnTo>
                    <a:pt x="165108" y="165187"/>
                  </a:lnTo>
                  <a:lnTo>
                    <a:pt x="165529" y="164714"/>
                  </a:lnTo>
                  <a:lnTo>
                    <a:pt x="165949" y="164267"/>
                  </a:lnTo>
                  <a:lnTo>
                    <a:pt x="166343" y="163795"/>
                  </a:lnTo>
                  <a:lnTo>
                    <a:pt x="166737" y="163296"/>
                  </a:lnTo>
                  <a:lnTo>
                    <a:pt x="167131" y="162797"/>
                  </a:lnTo>
                  <a:lnTo>
                    <a:pt x="167499" y="162271"/>
                  </a:lnTo>
                  <a:lnTo>
                    <a:pt x="167840" y="161746"/>
                  </a:lnTo>
                  <a:lnTo>
                    <a:pt x="168181" y="161221"/>
                  </a:lnTo>
                  <a:lnTo>
                    <a:pt x="168497" y="160669"/>
                  </a:lnTo>
                  <a:lnTo>
                    <a:pt x="168812" y="160117"/>
                  </a:lnTo>
                  <a:lnTo>
                    <a:pt x="169101" y="159566"/>
                  </a:lnTo>
                  <a:lnTo>
                    <a:pt x="169363" y="158988"/>
                  </a:lnTo>
                  <a:lnTo>
                    <a:pt x="169626" y="158410"/>
                  </a:lnTo>
                  <a:lnTo>
                    <a:pt x="169862" y="157832"/>
                  </a:lnTo>
                  <a:lnTo>
                    <a:pt x="170099" y="157228"/>
                  </a:lnTo>
                  <a:lnTo>
                    <a:pt x="170309" y="156624"/>
                  </a:lnTo>
                  <a:lnTo>
                    <a:pt x="170493" y="156046"/>
                  </a:lnTo>
                  <a:lnTo>
                    <a:pt x="170650" y="155442"/>
                  </a:lnTo>
                  <a:lnTo>
                    <a:pt x="170808" y="154838"/>
                  </a:lnTo>
                  <a:lnTo>
                    <a:pt x="170939" y="154234"/>
                  </a:lnTo>
                  <a:lnTo>
                    <a:pt x="171044" y="153630"/>
                  </a:lnTo>
                  <a:lnTo>
                    <a:pt x="171150" y="152999"/>
                  </a:lnTo>
                  <a:lnTo>
                    <a:pt x="171228" y="152395"/>
                  </a:lnTo>
                  <a:lnTo>
                    <a:pt x="171281" y="151791"/>
                  </a:lnTo>
                  <a:lnTo>
                    <a:pt x="171307" y="151187"/>
                  </a:lnTo>
                  <a:lnTo>
                    <a:pt x="171307" y="150583"/>
                  </a:lnTo>
                  <a:lnTo>
                    <a:pt x="171307" y="149979"/>
                  </a:lnTo>
                  <a:lnTo>
                    <a:pt x="171255" y="149401"/>
                  </a:lnTo>
                  <a:lnTo>
                    <a:pt x="171202" y="148797"/>
                  </a:lnTo>
                  <a:lnTo>
                    <a:pt x="171123" y="148219"/>
                  </a:lnTo>
                  <a:close/>
                  <a:moveTo>
                    <a:pt x="102517" y="0"/>
                  </a:moveTo>
                  <a:lnTo>
                    <a:pt x="101020" y="26"/>
                  </a:lnTo>
                  <a:lnTo>
                    <a:pt x="99549" y="53"/>
                  </a:lnTo>
                  <a:lnTo>
                    <a:pt x="98052" y="105"/>
                  </a:lnTo>
                  <a:lnTo>
                    <a:pt x="96581" y="184"/>
                  </a:lnTo>
                  <a:lnTo>
                    <a:pt x="95083" y="263"/>
                  </a:lnTo>
                  <a:lnTo>
                    <a:pt x="93586" y="368"/>
                  </a:lnTo>
                  <a:lnTo>
                    <a:pt x="92115" y="525"/>
                  </a:lnTo>
                  <a:lnTo>
                    <a:pt x="90618" y="683"/>
                  </a:lnTo>
                  <a:lnTo>
                    <a:pt x="89147" y="841"/>
                  </a:lnTo>
                  <a:lnTo>
                    <a:pt x="87677" y="1051"/>
                  </a:lnTo>
                  <a:lnTo>
                    <a:pt x="86206" y="1261"/>
                  </a:lnTo>
                  <a:lnTo>
                    <a:pt x="84735" y="1497"/>
                  </a:lnTo>
                  <a:lnTo>
                    <a:pt x="83264" y="1760"/>
                  </a:lnTo>
                  <a:lnTo>
                    <a:pt x="81793" y="2049"/>
                  </a:lnTo>
                  <a:lnTo>
                    <a:pt x="80322" y="2364"/>
                  </a:lnTo>
                  <a:lnTo>
                    <a:pt x="78877" y="2679"/>
                  </a:lnTo>
                  <a:lnTo>
                    <a:pt x="77433" y="3021"/>
                  </a:lnTo>
                  <a:lnTo>
                    <a:pt x="75988" y="3388"/>
                  </a:lnTo>
                  <a:lnTo>
                    <a:pt x="74570" y="3782"/>
                  </a:lnTo>
                  <a:lnTo>
                    <a:pt x="73125" y="4203"/>
                  </a:lnTo>
                  <a:lnTo>
                    <a:pt x="71707" y="4649"/>
                  </a:lnTo>
                  <a:lnTo>
                    <a:pt x="70315" y="5096"/>
                  </a:lnTo>
                  <a:lnTo>
                    <a:pt x="68923" y="5568"/>
                  </a:lnTo>
                  <a:lnTo>
                    <a:pt x="67531" y="6067"/>
                  </a:lnTo>
                  <a:lnTo>
                    <a:pt x="66138" y="6593"/>
                  </a:lnTo>
                  <a:lnTo>
                    <a:pt x="64773" y="7144"/>
                  </a:lnTo>
                  <a:lnTo>
                    <a:pt x="63407" y="7722"/>
                  </a:lnTo>
                  <a:lnTo>
                    <a:pt x="62067" y="8300"/>
                  </a:lnTo>
                  <a:lnTo>
                    <a:pt x="60728" y="8930"/>
                  </a:lnTo>
                  <a:lnTo>
                    <a:pt x="59414" y="9561"/>
                  </a:lnTo>
                  <a:lnTo>
                    <a:pt x="58101" y="10217"/>
                  </a:lnTo>
                  <a:lnTo>
                    <a:pt x="56814" y="10900"/>
                  </a:lnTo>
                  <a:lnTo>
                    <a:pt x="55527" y="11610"/>
                  </a:lnTo>
                  <a:lnTo>
                    <a:pt x="54240" y="12345"/>
                  </a:lnTo>
                  <a:lnTo>
                    <a:pt x="53006" y="13107"/>
                  </a:lnTo>
                  <a:lnTo>
                    <a:pt x="51771" y="13868"/>
                  </a:lnTo>
                  <a:lnTo>
                    <a:pt x="50537" y="14683"/>
                  </a:lnTo>
                  <a:lnTo>
                    <a:pt x="49328" y="15497"/>
                  </a:lnTo>
                  <a:lnTo>
                    <a:pt x="48146" y="16337"/>
                  </a:lnTo>
                  <a:lnTo>
                    <a:pt x="46991" y="17204"/>
                  </a:lnTo>
                  <a:lnTo>
                    <a:pt x="45835" y="18097"/>
                  </a:lnTo>
                  <a:lnTo>
                    <a:pt x="44705" y="19017"/>
                  </a:lnTo>
                  <a:lnTo>
                    <a:pt x="43576" y="19962"/>
                  </a:lnTo>
                  <a:lnTo>
                    <a:pt x="42473" y="20934"/>
                  </a:lnTo>
                  <a:lnTo>
                    <a:pt x="41396" y="21932"/>
                  </a:lnTo>
                  <a:lnTo>
                    <a:pt x="40345" y="22930"/>
                  </a:lnTo>
                  <a:lnTo>
                    <a:pt x="39321" y="23981"/>
                  </a:lnTo>
                  <a:lnTo>
                    <a:pt x="38428" y="24926"/>
                  </a:lnTo>
                  <a:lnTo>
                    <a:pt x="37535" y="25898"/>
                  </a:lnTo>
                  <a:lnTo>
                    <a:pt x="36668" y="26896"/>
                  </a:lnTo>
                  <a:lnTo>
                    <a:pt x="35828" y="27921"/>
                  </a:lnTo>
                  <a:lnTo>
                    <a:pt x="35013" y="28945"/>
                  </a:lnTo>
                  <a:lnTo>
                    <a:pt x="34199" y="30022"/>
                  </a:lnTo>
                  <a:lnTo>
                    <a:pt x="33437" y="31099"/>
                  </a:lnTo>
                  <a:lnTo>
                    <a:pt x="32676" y="32228"/>
                  </a:lnTo>
                  <a:lnTo>
                    <a:pt x="31940" y="33358"/>
                  </a:lnTo>
                  <a:lnTo>
                    <a:pt x="31231" y="34487"/>
                  </a:lnTo>
                  <a:lnTo>
                    <a:pt x="30548" y="35669"/>
                  </a:lnTo>
                  <a:lnTo>
                    <a:pt x="29918" y="36851"/>
                  </a:lnTo>
                  <a:lnTo>
                    <a:pt x="29287" y="38033"/>
                  </a:lnTo>
                  <a:lnTo>
                    <a:pt x="28683" y="39241"/>
                  </a:lnTo>
                  <a:lnTo>
                    <a:pt x="28132" y="40476"/>
                  </a:lnTo>
                  <a:lnTo>
                    <a:pt x="27606" y="41710"/>
                  </a:lnTo>
                  <a:lnTo>
                    <a:pt x="27107" y="42971"/>
                  </a:lnTo>
                  <a:lnTo>
                    <a:pt x="26635" y="44232"/>
                  </a:lnTo>
                  <a:lnTo>
                    <a:pt x="26214" y="45519"/>
                  </a:lnTo>
                  <a:lnTo>
                    <a:pt x="25820" y="46806"/>
                  </a:lnTo>
                  <a:lnTo>
                    <a:pt x="25453" y="48093"/>
                  </a:lnTo>
                  <a:lnTo>
                    <a:pt x="25137" y="49380"/>
                  </a:lnTo>
                  <a:lnTo>
                    <a:pt x="24848" y="50693"/>
                  </a:lnTo>
                  <a:lnTo>
                    <a:pt x="24612" y="52007"/>
                  </a:lnTo>
                  <a:lnTo>
                    <a:pt x="24402" y="53320"/>
                  </a:lnTo>
                  <a:lnTo>
                    <a:pt x="24244" y="54660"/>
                  </a:lnTo>
                  <a:lnTo>
                    <a:pt x="24139" y="55973"/>
                  </a:lnTo>
                  <a:lnTo>
                    <a:pt x="24061" y="57286"/>
                  </a:lnTo>
                  <a:lnTo>
                    <a:pt x="24034" y="58626"/>
                  </a:lnTo>
                  <a:lnTo>
                    <a:pt x="24034" y="59965"/>
                  </a:lnTo>
                  <a:lnTo>
                    <a:pt x="24113" y="61279"/>
                  </a:lnTo>
                  <a:lnTo>
                    <a:pt x="24218" y="62618"/>
                  </a:lnTo>
                  <a:lnTo>
                    <a:pt x="23824" y="62723"/>
                  </a:lnTo>
                  <a:lnTo>
                    <a:pt x="23456" y="62854"/>
                  </a:lnTo>
                  <a:lnTo>
                    <a:pt x="23089" y="62986"/>
                  </a:lnTo>
                  <a:lnTo>
                    <a:pt x="22721" y="63170"/>
                  </a:lnTo>
                  <a:lnTo>
                    <a:pt x="22379" y="63327"/>
                  </a:lnTo>
                  <a:lnTo>
                    <a:pt x="22038" y="63537"/>
                  </a:lnTo>
                  <a:lnTo>
                    <a:pt x="21723" y="63721"/>
                  </a:lnTo>
                  <a:lnTo>
                    <a:pt x="21408" y="63958"/>
                  </a:lnTo>
                  <a:lnTo>
                    <a:pt x="21092" y="64168"/>
                  </a:lnTo>
                  <a:lnTo>
                    <a:pt x="20804" y="64404"/>
                  </a:lnTo>
                  <a:lnTo>
                    <a:pt x="20515" y="64667"/>
                  </a:lnTo>
                  <a:lnTo>
                    <a:pt x="20252" y="64930"/>
                  </a:lnTo>
                  <a:lnTo>
                    <a:pt x="19727" y="65507"/>
                  </a:lnTo>
                  <a:lnTo>
                    <a:pt x="19280" y="66111"/>
                  </a:lnTo>
                  <a:lnTo>
                    <a:pt x="18860" y="66742"/>
                  </a:lnTo>
                  <a:lnTo>
                    <a:pt x="18492" y="67425"/>
                  </a:lnTo>
                  <a:lnTo>
                    <a:pt x="18177" y="68108"/>
                  </a:lnTo>
                  <a:lnTo>
                    <a:pt x="17914" y="68843"/>
                  </a:lnTo>
                  <a:lnTo>
                    <a:pt x="17678" y="69605"/>
                  </a:lnTo>
                  <a:lnTo>
                    <a:pt x="17520" y="70367"/>
                  </a:lnTo>
                  <a:lnTo>
                    <a:pt x="17415" y="71128"/>
                  </a:lnTo>
                  <a:lnTo>
                    <a:pt x="17363" y="71916"/>
                  </a:lnTo>
                  <a:lnTo>
                    <a:pt x="17310" y="71890"/>
                  </a:lnTo>
                  <a:lnTo>
                    <a:pt x="16969" y="71706"/>
                  </a:lnTo>
                  <a:lnTo>
                    <a:pt x="16601" y="71575"/>
                  </a:lnTo>
                  <a:lnTo>
                    <a:pt x="16233" y="71443"/>
                  </a:lnTo>
                  <a:lnTo>
                    <a:pt x="15839" y="71365"/>
                  </a:lnTo>
                  <a:lnTo>
                    <a:pt x="15445" y="71286"/>
                  </a:lnTo>
                  <a:lnTo>
                    <a:pt x="15051" y="71260"/>
                  </a:lnTo>
                  <a:lnTo>
                    <a:pt x="14657" y="71260"/>
                  </a:lnTo>
                  <a:lnTo>
                    <a:pt x="14263" y="71286"/>
                  </a:lnTo>
                  <a:lnTo>
                    <a:pt x="13869" y="71365"/>
                  </a:lnTo>
                  <a:lnTo>
                    <a:pt x="13502" y="71470"/>
                  </a:lnTo>
                  <a:lnTo>
                    <a:pt x="13160" y="71627"/>
                  </a:lnTo>
                  <a:lnTo>
                    <a:pt x="12845" y="71811"/>
                  </a:lnTo>
                  <a:lnTo>
                    <a:pt x="12556" y="72048"/>
                  </a:lnTo>
                  <a:lnTo>
                    <a:pt x="12293" y="72337"/>
                  </a:lnTo>
                  <a:lnTo>
                    <a:pt x="12057" y="72678"/>
                  </a:lnTo>
                  <a:lnTo>
                    <a:pt x="11873" y="73072"/>
                  </a:lnTo>
                  <a:lnTo>
                    <a:pt x="11794" y="73335"/>
                  </a:lnTo>
                  <a:lnTo>
                    <a:pt x="11742" y="73597"/>
                  </a:lnTo>
                  <a:lnTo>
                    <a:pt x="11716" y="73860"/>
                  </a:lnTo>
                  <a:lnTo>
                    <a:pt x="11716" y="74123"/>
                  </a:lnTo>
                  <a:lnTo>
                    <a:pt x="11742" y="74385"/>
                  </a:lnTo>
                  <a:lnTo>
                    <a:pt x="11794" y="74648"/>
                  </a:lnTo>
                  <a:lnTo>
                    <a:pt x="11873" y="74911"/>
                  </a:lnTo>
                  <a:lnTo>
                    <a:pt x="11978" y="75173"/>
                  </a:lnTo>
                  <a:lnTo>
                    <a:pt x="11637" y="75173"/>
                  </a:lnTo>
                  <a:lnTo>
                    <a:pt x="11269" y="75200"/>
                  </a:lnTo>
                  <a:lnTo>
                    <a:pt x="10928" y="75252"/>
                  </a:lnTo>
                  <a:lnTo>
                    <a:pt x="10586" y="75331"/>
                  </a:lnTo>
                  <a:lnTo>
                    <a:pt x="10245" y="75436"/>
                  </a:lnTo>
                  <a:lnTo>
                    <a:pt x="9929" y="75567"/>
                  </a:lnTo>
                  <a:lnTo>
                    <a:pt x="9588" y="75699"/>
                  </a:lnTo>
                  <a:lnTo>
                    <a:pt x="9299" y="75882"/>
                  </a:lnTo>
                  <a:lnTo>
                    <a:pt x="8984" y="76066"/>
                  </a:lnTo>
                  <a:lnTo>
                    <a:pt x="8695" y="76276"/>
                  </a:lnTo>
                  <a:lnTo>
                    <a:pt x="8432" y="76513"/>
                  </a:lnTo>
                  <a:lnTo>
                    <a:pt x="8196" y="76775"/>
                  </a:lnTo>
                  <a:lnTo>
                    <a:pt x="7960" y="77038"/>
                  </a:lnTo>
                  <a:lnTo>
                    <a:pt x="7749" y="77327"/>
                  </a:lnTo>
                  <a:lnTo>
                    <a:pt x="7566" y="77616"/>
                  </a:lnTo>
                  <a:lnTo>
                    <a:pt x="7408" y="77957"/>
                  </a:lnTo>
                  <a:lnTo>
                    <a:pt x="7277" y="78273"/>
                  </a:lnTo>
                  <a:lnTo>
                    <a:pt x="7172" y="78614"/>
                  </a:lnTo>
                  <a:lnTo>
                    <a:pt x="7119" y="78982"/>
                  </a:lnTo>
                  <a:lnTo>
                    <a:pt x="7066" y="79323"/>
                  </a:lnTo>
                  <a:lnTo>
                    <a:pt x="7066" y="79691"/>
                  </a:lnTo>
                  <a:lnTo>
                    <a:pt x="7093" y="80032"/>
                  </a:lnTo>
                  <a:lnTo>
                    <a:pt x="7145" y="80374"/>
                  </a:lnTo>
                  <a:lnTo>
                    <a:pt x="7224" y="80715"/>
                  </a:lnTo>
                  <a:lnTo>
                    <a:pt x="7329" y="81057"/>
                  </a:lnTo>
                  <a:lnTo>
                    <a:pt x="7460" y="81372"/>
                  </a:lnTo>
                  <a:lnTo>
                    <a:pt x="7644" y="81661"/>
                  </a:lnTo>
                  <a:lnTo>
                    <a:pt x="7828" y="81950"/>
                  </a:lnTo>
                  <a:lnTo>
                    <a:pt x="8038" y="82213"/>
                  </a:lnTo>
                  <a:lnTo>
                    <a:pt x="8301" y="82475"/>
                  </a:lnTo>
                  <a:lnTo>
                    <a:pt x="8564" y="82685"/>
                  </a:lnTo>
                  <a:lnTo>
                    <a:pt x="8853" y="82869"/>
                  </a:lnTo>
                  <a:lnTo>
                    <a:pt x="8511" y="83158"/>
                  </a:lnTo>
                  <a:lnTo>
                    <a:pt x="8170" y="83447"/>
                  </a:lnTo>
                  <a:lnTo>
                    <a:pt x="7854" y="83788"/>
                  </a:lnTo>
                  <a:lnTo>
                    <a:pt x="7592" y="84156"/>
                  </a:lnTo>
                  <a:lnTo>
                    <a:pt x="7382" y="84524"/>
                  </a:lnTo>
                  <a:lnTo>
                    <a:pt x="7303" y="84734"/>
                  </a:lnTo>
                  <a:lnTo>
                    <a:pt x="7224" y="84944"/>
                  </a:lnTo>
                  <a:lnTo>
                    <a:pt x="7172" y="85154"/>
                  </a:lnTo>
                  <a:lnTo>
                    <a:pt x="7119" y="85364"/>
                  </a:lnTo>
                  <a:lnTo>
                    <a:pt x="7093" y="85601"/>
                  </a:lnTo>
                  <a:lnTo>
                    <a:pt x="7093" y="85837"/>
                  </a:lnTo>
                  <a:lnTo>
                    <a:pt x="7119" y="86231"/>
                  </a:lnTo>
                  <a:lnTo>
                    <a:pt x="7198" y="86599"/>
                  </a:lnTo>
                  <a:lnTo>
                    <a:pt x="7329" y="86940"/>
                  </a:lnTo>
                  <a:lnTo>
                    <a:pt x="7513" y="87282"/>
                  </a:lnTo>
                  <a:lnTo>
                    <a:pt x="7749" y="87571"/>
                  </a:lnTo>
                  <a:lnTo>
                    <a:pt x="8012" y="87833"/>
                  </a:lnTo>
                  <a:lnTo>
                    <a:pt x="8143" y="87965"/>
                  </a:lnTo>
                  <a:lnTo>
                    <a:pt x="8301" y="88044"/>
                  </a:lnTo>
                  <a:lnTo>
                    <a:pt x="8459" y="88149"/>
                  </a:lnTo>
                  <a:lnTo>
                    <a:pt x="8642" y="88201"/>
                  </a:lnTo>
                  <a:lnTo>
                    <a:pt x="7960" y="88989"/>
                  </a:lnTo>
                  <a:lnTo>
                    <a:pt x="7277" y="89777"/>
                  </a:lnTo>
                  <a:lnTo>
                    <a:pt x="6620" y="90565"/>
                  </a:lnTo>
                  <a:lnTo>
                    <a:pt x="5990" y="91406"/>
                  </a:lnTo>
                  <a:lnTo>
                    <a:pt x="5359" y="92246"/>
                  </a:lnTo>
                  <a:lnTo>
                    <a:pt x="4755" y="93087"/>
                  </a:lnTo>
                  <a:lnTo>
                    <a:pt x="4203" y="93953"/>
                  </a:lnTo>
                  <a:lnTo>
                    <a:pt x="3652" y="94846"/>
                  </a:lnTo>
                  <a:lnTo>
                    <a:pt x="3100" y="95740"/>
                  </a:lnTo>
                  <a:lnTo>
                    <a:pt x="2601" y="96633"/>
                  </a:lnTo>
                  <a:lnTo>
                    <a:pt x="2102" y="97552"/>
                  </a:lnTo>
                  <a:lnTo>
                    <a:pt x="1656" y="98471"/>
                  </a:lnTo>
                  <a:lnTo>
                    <a:pt x="1209" y="99417"/>
                  </a:lnTo>
                  <a:lnTo>
                    <a:pt x="789" y="100362"/>
                  </a:lnTo>
                  <a:lnTo>
                    <a:pt x="395" y="101308"/>
                  </a:lnTo>
                  <a:lnTo>
                    <a:pt x="27" y="102253"/>
                  </a:lnTo>
                  <a:lnTo>
                    <a:pt x="1" y="102385"/>
                  </a:lnTo>
                  <a:lnTo>
                    <a:pt x="1" y="102490"/>
                  </a:lnTo>
                  <a:lnTo>
                    <a:pt x="27" y="102595"/>
                  </a:lnTo>
                  <a:lnTo>
                    <a:pt x="106" y="102674"/>
                  </a:lnTo>
                  <a:lnTo>
                    <a:pt x="185" y="102726"/>
                  </a:lnTo>
                  <a:lnTo>
                    <a:pt x="290" y="102779"/>
                  </a:lnTo>
                  <a:lnTo>
                    <a:pt x="500" y="102779"/>
                  </a:lnTo>
                  <a:lnTo>
                    <a:pt x="973" y="103304"/>
                  </a:lnTo>
                  <a:lnTo>
                    <a:pt x="1446" y="103829"/>
                  </a:lnTo>
                  <a:lnTo>
                    <a:pt x="1734" y="104197"/>
                  </a:lnTo>
                  <a:lnTo>
                    <a:pt x="2023" y="104591"/>
                  </a:lnTo>
                  <a:lnTo>
                    <a:pt x="2549" y="105353"/>
                  </a:lnTo>
                  <a:lnTo>
                    <a:pt x="2654" y="105458"/>
                  </a:lnTo>
                  <a:lnTo>
                    <a:pt x="2785" y="105510"/>
                  </a:lnTo>
                  <a:lnTo>
                    <a:pt x="2916" y="105510"/>
                  </a:lnTo>
                  <a:lnTo>
                    <a:pt x="3022" y="105484"/>
                  </a:lnTo>
                  <a:lnTo>
                    <a:pt x="3127" y="105405"/>
                  </a:lnTo>
                  <a:lnTo>
                    <a:pt x="3205" y="105300"/>
                  </a:lnTo>
                  <a:lnTo>
                    <a:pt x="3205" y="105169"/>
                  </a:lnTo>
                  <a:lnTo>
                    <a:pt x="3179" y="105011"/>
                  </a:lnTo>
                  <a:lnTo>
                    <a:pt x="5254" y="104591"/>
                  </a:lnTo>
                  <a:lnTo>
                    <a:pt x="7329" y="104223"/>
                  </a:lnTo>
                  <a:lnTo>
                    <a:pt x="9378" y="103856"/>
                  </a:lnTo>
                  <a:lnTo>
                    <a:pt x="11427" y="103567"/>
                  </a:lnTo>
                  <a:lnTo>
                    <a:pt x="13475" y="103278"/>
                  </a:lnTo>
                  <a:lnTo>
                    <a:pt x="15524" y="103041"/>
                  </a:lnTo>
                  <a:lnTo>
                    <a:pt x="17573" y="102858"/>
                  </a:lnTo>
                  <a:lnTo>
                    <a:pt x="19595" y="102726"/>
                  </a:lnTo>
                  <a:lnTo>
                    <a:pt x="19306" y="103672"/>
                  </a:lnTo>
                  <a:lnTo>
                    <a:pt x="19096" y="104617"/>
                  </a:lnTo>
                  <a:lnTo>
                    <a:pt x="18939" y="105563"/>
                  </a:lnTo>
                  <a:lnTo>
                    <a:pt x="18834" y="106509"/>
                  </a:lnTo>
                  <a:lnTo>
                    <a:pt x="18781" y="107454"/>
                  </a:lnTo>
                  <a:lnTo>
                    <a:pt x="18781" y="108373"/>
                  </a:lnTo>
                  <a:lnTo>
                    <a:pt x="18834" y="109293"/>
                  </a:lnTo>
                  <a:lnTo>
                    <a:pt x="18939" y="110186"/>
                  </a:lnTo>
                  <a:lnTo>
                    <a:pt x="19096" y="111079"/>
                  </a:lnTo>
                  <a:lnTo>
                    <a:pt x="19280" y="111972"/>
                  </a:lnTo>
                  <a:lnTo>
                    <a:pt x="19543" y="112865"/>
                  </a:lnTo>
                  <a:lnTo>
                    <a:pt x="19832" y="113732"/>
                  </a:lnTo>
                  <a:lnTo>
                    <a:pt x="20147" y="114572"/>
                  </a:lnTo>
                  <a:lnTo>
                    <a:pt x="20515" y="115413"/>
                  </a:lnTo>
                  <a:lnTo>
                    <a:pt x="20909" y="116253"/>
                  </a:lnTo>
                  <a:lnTo>
                    <a:pt x="21355" y="117067"/>
                  </a:lnTo>
                  <a:lnTo>
                    <a:pt x="20593" y="117514"/>
                  </a:lnTo>
                  <a:lnTo>
                    <a:pt x="19858" y="117961"/>
                  </a:lnTo>
                  <a:lnTo>
                    <a:pt x="19123" y="118433"/>
                  </a:lnTo>
                  <a:lnTo>
                    <a:pt x="18413" y="118906"/>
                  </a:lnTo>
                  <a:lnTo>
                    <a:pt x="17730" y="119431"/>
                  </a:lnTo>
                  <a:lnTo>
                    <a:pt x="17074" y="119983"/>
                  </a:lnTo>
                  <a:lnTo>
                    <a:pt x="16417" y="120535"/>
                  </a:lnTo>
                  <a:lnTo>
                    <a:pt x="15787" y="121112"/>
                  </a:lnTo>
                  <a:lnTo>
                    <a:pt x="15156" y="121690"/>
                  </a:lnTo>
                  <a:lnTo>
                    <a:pt x="14552" y="122294"/>
                  </a:lnTo>
                  <a:lnTo>
                    <a:pt x="13974" y="122925"/>
                  </a:lnTo>
                  <a:lnTo>
                    <a:pt x="13397" y="123581"/>
                  </a:lnTo>
                  <a:lnTo>
                    <a:pt x="12845" y="124238"/>
                  </a:lnTo>
                  <a:lnTo>
                    <a:pt x="12293" y="124895"/>
                  </a:lnTo>
                  <a:lnTo>
                    <a:pt x="11768" y="125578"/>
                  </a:lnTo>
                  <a:lnTo>
                    <a:pt x="11243" y="126261"/>
                  </a:lnTo>
                  <a:lnTo>
                    <a:pt x="10245" y="127679"/>
                  </a:lnTo>
                  <a:lnTo>
                    <a:pt x="9273" y="129150"/>
                  </a:lnTo>
                  <a:lnTo>
                    <a:pt x="8353" y="130621"/>
                  </a:lnTo>
                  <a:lnTo>
                    <a:pt x="7460" y="132118"/>
                  </a:lnTo>
                  <a:lnTo>
                    <a:pt x="6594" y="133615"/>
                  </a:lnTo>
                  <a:lnTo>
                    <a:pt x="5753" y="135112"/>
                  </a:lnTo>
                  <a:lnTo>
                    <a:pt x="4125" y="138133"/>
                  </a:lnTo>
                  <a:lnTo>
                    <a:pt x="4072" y="138212"/>
                  </a:lnTo>
                  <a:lnTo>
                    <a:pt x="4072" y="138317"/>
                  </a:lnTo>
                  <a:lnTo>
                    <a:pt x="4072" y="138395"/>
                  </a:lnTo>
                  <a:lnTo>
                    <a:pt x="4125" y="138474"/>
                  </a:lnTo>
                  <a:lnTo>
                    <a:pt x="4177" y="138553"/>
                  </a:lnTo>
                  <a:lnTo>
                    <a:pt x="4230" y="138606"/>
                  </a:lnTo>
                  <a:lnTo>
                    <a:pt x="4309" y="138632"/>
                  </a:lnTo>
                  <a:lnTo>
                    <a:pt x="4387" y="138658"/>
                  </a:lnTo>
                  <a:lnTo>
                    <a:pt x="4414" y="138789"/>
                  </a:lnTo>
                  <a:lnTo>
                    <a:pt x="4466" y="138868"/>
                  </a:lnTo>
                  <a:lnTo>
                    <a:pt x="4545" y="138947"/>
                  </a:lnTo>
                  <a:lnTo>
                    <a:pt x="4676" y="138973"/>
                  </a:lnTo>
                  <a:lnTo>
                    <a:pt x="4913" y="138947"/>
                  </a:lnTo>
                  <a:lnTo>
                    <a:pt x="5359" y="139394"/>
                  </a:lnTo>
                  <a:lnTo>
                    <a:pt x="5569" y="139630"/>
                  </a:lnTo>
                  <a:lnTo>
                    <a:pt x="5779" y="139893"/>
                  </a:lnTo>
                  <a:lnTo>
                    <a:pt x="5963" y="140208"/>
                  </a:lnTo>
                  <a:lnTo>
                    <a:pt x="6121" y="140549"/>
                  </a:lnTo>
                  <a:lnTo>
                    <a:pt x="6252" y="140891"/>
                  </a:lnTo>
                  <a:lnTo>
                    <a:pt x="6384" y="141232"/>
                  </a:lnTo>
                  <a:lnTo>
                    <a:pt x="6410" y="141285"/>
                  </a:lnTo>
                  <a:lnTo>
                    <a:pt x="6305" y="141285"/>
                  </a:lnTo>
                  <a:lnTo>
                    <a:pt x="6200" y="141311"/>
                  </a:lnTo>
                  <a:lnTo>
                    <a:pt x="6147" y="141364"/>
                  </a:lnTo>
                  <a:lnTo>
                    <a:pt x="6095" y="141416"/>
                  </a:lnTo>
                  <a:lnTo>
                    <a:pt x="6095" y="141495"/>
                  </a:lnTo>
                  <a:lnTo>
                    <a:pt x="6095" y="141574"/>
                  </a:lnTo>
                  <a:lnTo>
                    <a:pt x="6147" y="141652"/>
                  </a:lnTo>
                  <a:lnTo>
                    <a:pt x="6200" y="141705"/>
                  </a:lnTo>
                  <a:lnTo>
                    <a:pt x="6305" y="141731"/>
                  </a:lnTo>
                  <a:lnTo>
                    <a:pt x="8774" y="141941"/>
                  </a:lnTo>
                  <a:lnTo>
                    <a:pt x="11269" y="142151"/>
                  </a:lnTo>
                  <a:lnTo>
                    <a:pt x="13764" y="142362"/>
                  </a:lnTo>
                  <a:lnTo>
                    <a:pt x="14999" y="142440"/>
                  </a:lnTo>
                  <a:lnTo>
                    <a:pt x="16260" y="142493"/>
                  </a:lnTo>
                  <a:lnTo>
                    <a:pt x="16286" y="142545"/>
                  </a:lnTo>
                  <a:lnTo>
                    <a:pt x="16338" y="142572"/>
                  </a:lnTo>
                  <a:lnTo>
                    <a:pt x="16470" y="142598"/>
                  </a:lnTo>
                  <a:lnTo>
                    <a:pt x="16522" y="142572"/>
                  </a:lnTo>
                  <a:lnTo>
                    <a:pt x="16575" y="142545"/>
                  </a:lnTo>
                  <a:lnTo>
                    <a:pt x="16601" y="142493"/>
                  </a:lnTo>
                  <a:lnTo>
                    <a:pt x="16627" y="142440"/>
                  </a:lnTo>
                  <a:lnTo>
                    <a:pt x="16706" y="142046"/>
                  </a:lnTo>
                  <a:lnTo>
                    <a:pt x="16811" y="141652"/>
                  </a:lnTo>
                  <a:lnTo>
                    <a:pt x="16916" y="141285"/>
                  </a:lnTo>
                  <a:lnTo>
                    <a:pt x="17048" y="140917"/>
                  </a:lnTo>
                  <a:lnTo>
                    <a:pt x="17205" y="140576"/>
                  </a:lnTo>
                  <a:lnTo>
                    <a:pt x="17363" y="140260"/>
                  </a:lnTo>
                  <a:lnTo>
                    <a:pt x="17547" y="139945"/>
                  </a:lnTo>
                  <a:lnTo>
                    <a:pt x="17757" y="139656"/>
                  </a:lnTo>
                  <a:lnTo>
                    <a:pt x="17967" y="139394"/>
                  </a:lnTo>
                  <a:lnTo>
                    <a:pt x="18177" y="139131"/>
                  </a:lnTo>
                  <a:lnTo>
                    <a:pt x="18413" y="138895"/>
                  </a:lnTo>
                  <a:lnTo>
                    <a:pt x="18676" y="138658"/>
                  </a:lnTo>
                  <a:lnTo>
                    <a:pt x="18939" y="138448"/>
                  </a:lnTo>
                  <a:lnTo>
                    <a:pt x="19201" y="138238"/>
                  </a:lnTo>
                  <a:lnTo>
                    <a:pt x="19490" y="138054"/>
                  </a:lnTo>
                  <a:lnTo>
                    <a:pt x="19779" y="137870"/>
                  </a:lnTo>
                  <a:lnTo>
                    <a:pt x="20094" y="137739"/>
                  </a:lnTo>
                  <a:lnTo>
                    <a:pt x="20410" y="137581"/>
                  </a:lnTo>
                  <a:lnTo>
                    <a:pt x="20725" y="137450"/>
                  </a:lnTo>
                  <a:lnTo>
                    <a:pt x="21066" y="137345"/>
                  </a:lnTo>
                  <a:lnTo>
                    <a:pt x="21723" y="137161"/>
                  </a:lnTo>
                  <a:lnTo>
                    <a:pt x="22432" y="137030"/>
                  </a:lnTo>
                  <a:lnTo>
                    <a:pt x="23167" y="136951"/>
                  </a:lnTo>
                  <a:lnTo>
                    <a:pt x="23903" y="136925"/>
                  </a:lnTo>
                  <a:lnTo>
                    <a:pt x="24665" y="136951"/>
                  </a:lnTo>
                  <a:lnTo>
                    <a:pt x="25426" y="137030"/>
                  </a:lnTo>
                  <a:lnTo>
                    <a:pt x="25479" y="137030"/>
                  </a:lnTo>
                  <a:lnTo>
                    <a:pt x="25610" y="137371"/>
                  </a:lnTo>
                  <a:lnTo>
                    <a:pt x="25742" y="137765"/>
                  </a:lnTo>
                  <a:lnTo>
                    <a:pt x="25794" y="138159"/>
                  </a:lnTo>
                  <a:lnTo>
                    <a:pt x="25794" y="138579"/>
                  </a:lnTo>
                  <a:lnTo>
                    <a:pt x="25768" y="139000"/>
                  </a:lnTo>
                  <a:lnTo>
                    <a:pt x="25663" y="139446"/>
                  </a:lnTo>
                  <a:lnTo>
                    <a:pt x="25505" y="139919"/>
                  </a:lnTo>
                  <a:lnTo>
                    <a:pt x="25295" y="140418"/>
                  </a:lnTo>
                  <a:lnTo>
                    <a:pt x="25269" y="140497"/>
                  </a:lnTo>
                  <a:lnTo>
                    <a:pt x="25242" y="140602"/>
                  </a:lnTo>
                  <a:lnTo>
                    <a:pt x="25242" y="140681"/>
                  </a:lnTo>
                  <a:lnTo>
                    <a:pt x="25269" y="140733"/>
                  </a:lnTo>
                  <a:lnTo>
                    <a:pt x="25348" y="140864"/>
                  </a:lnTo>
                  <a:lnTo>
                    <a:pt x="25479" y="140943"/>
                  </a:lnTo>
                  <a:lnTo>
                    <a:pt x="26030" y="142624"/>
                  </a:lnTo>
                  <a:lnTo>
                    <a:pt x="26582" y="144279"/>
                  </a:lnTo>
                  <a:lnTo>
                    <a:pt x="26635" y="144384"/>
                  </a:lnTo>
                  <a:lnTo>
                    <a:pt x="26713" y="144463"/>
                  </a:lnTo>
                  <a:lnTo>
                    <a:pt x="26818" y="144515"/>
                  </a:lnTo>
                  <a:lnTo>
                    <a:pt x="26923" y="144542"/>
                  </a:lnTo>
                  <a:lnTo>
                    <a:pt x="27265" y="144542"/>
                  </a:lnTo>
                  <a:lnTo>
                    <a:pt x="26661" y="145172"/>
                  </a:lnTo>
                  <a:lnTo>
                    <a:pt x="26083" y="145829"/>
                  </a:lnTo>
                  <a:lnTo>
                    <a:pt x="25558" y="146485"/>
                  </a:lnTo>
                  <a:lnTo>
                    <a:pt x="25111" y="147168"/>
                  </a:lnTo>
                  <a:lnTo>
                    <a:pt x="24691" y="147877"/>
                  </a:lnTo>
                  <a:lnTo>
                    <a:pt x="24323" y="148560"/>
                  </a:lnTo>
                  <a:lnTo>
                    <a:pt x="24008" y="149296"/>
                  </a:lnTo>
                  <a:lnTo>
                    <a:pt x="23745" y="150005"/>
                  </a:lnTo>
                  <a:lnTo>
                    <a:pt x="23640" y="149979"/>
                  </a:lnTo>
                  <a:lnTo>
                    <a:pt x="23535" y="149979"/>
                  </a:lnTo>
                  <a:lnTo>
                    <a:pt x="23456" y="150031"/>
                  </a:lnTo>
                  <a:lnTo>
                    <a:pt x="23378" y="150136"/>
                  </a:lnTo>
                  <a:lnTo>
                    <a:pt x="22274" y="152500"/>
                  </a:lnTo>
                  <a:lnTo>
                    <a:pt x="21749" y="153709"/>
                  </a:lnTo>
                  <a:lnTo>
                    <a:pt x="21224" y="154917"/>
                  </a:lnTo>
                  <a:lnTo>
                    <a:pt x="20725" y="156151"/>
                  </a:lnTo>
                  <a:lnTo>
                    <a:pt x="20278" y="157386"/>
                  </a:lnTo>
                  <a:lnTo>
                    <a:pt x="19832" y="158647"/>
                  </a:lnTo>
                  <a:lnTo>
                    <a:pt x="19464" y="159907"/>
                  </a:lnTo>
                  <a:lnTo>
                    <a:pt x="19123" y="161168"/>
                  </a:lnTo>
                  <a:lnTo>
                    <a:pt x="18834" y="162455"/>
                  </a:lnTo>
                  <a:lnTo>
                    <a:pt x="18597" y="163742"/>
                  </a:lnTo>
                  <a:lnTo>
                    <a:pt x="18492" y="164373"/>
                  </a:lnTo>
                  <a:lnTo>
                    <a:pt x="18440" y="165029"/>
                  </a:lnTo>
                  <a:lnTo>
                    <a:pt x="18361" y="165686"/>
                  </a:lnTo>
                  <a:lnTo>
                    <a:pt x="18335" y="166342"/>
                  </a:lnTo>
                  <a:lnTo>
                    <a:pt x="18308" y="166999"/>
                  </a:lnTo>
                  <a:lnTo>
                    <a:pt x="18308" y="167656"/>
                  </a:lnTo>
                  <a:lnTo>
                    <a:pt x="18335" y="168312"/>
                  </a:lnTo>
                  <a:lnTo>
                    <a:pt x="18361" y="168969"/>
                  </a:lnTo>
                  <a:lnTo>
                    <a:pt x="18440" y="169626"/>
                  </a:lnTo>
                  <a:lnTo>
                    <a:pt x="18518" y="170282"/>
                  </a:lnTo>
                  <a:lnTo>
                    <a:pt x="18597" y="170834"/>
                  </a:lnTo>
                  <a:lnTo>
                    <a:pt x="18702" y="171359"/>
                  </a:lnTo>
                  <a:lnTo>
                    <a:pt x="18834" y="171885"/>
                  </a:lnTo>
                  <a:lnTo>
                    <a:pt x="18965" y="172410"/>
                  </a:lnTo>
                  <a:lnTo>
                    <a:pt x="19280" y="173434"/>
                  </a:lnTo>
                  <a:lnTo>
                    <a:pt x="19648" y="174459"/>
                  </a:lnTo>
                  <a:lnTo>
                    <a:pt x="20068" y="175430"/>
                  </a:lnTo>
                  <a:lnTo>
                    <a:pt x="20541" y="176402"/>
                  </a:lnTo>
                  <a:lnTo>
                    <a:pt x="21066" y="177322"/>
                  </a:lnTo>
                  <a:lnTo>
                    <a:pt x="21644" y="178241"/>
                  </a:lnTo>
                  <a:lnTo>
                    <a:pt x="22248" y="179108"/>
                  </a:lnTo>
                  <a:lnTo>
                    <a:pt x="22905" y="179975"/>
                  </a:lnTo>
                  <a:lnTo>
                    <a:pt x="23614" y="180789"/>
                  </a:lnTo>
                  <a:lnTo>
                    <a:pt x="24349" y="181577"/>
                  </a:lnTo>
                  <a:lnTo>
                    <a:pt x="25111" y="182338"/>
                  </a:lnTo>
                  <a:lnTo>
                    <a:pt x="25899" y="183074"/>
                  </a:lnTo>
                  <a:lnTo>
                    <a:pt x="26713" y="183783"/>
                  </a:lnTo>
                  <a:lnTo>
                    <a:pt x="27580" y="184440"/>
                  </a:lnTo>
                  <a:lnTo>
                    <a:pt x="28132" y="184860"/>
                  </a:lnTo>
                  <a:lnTo>
                    <a:pt x="28710" y="185254"/>
                  </a:lnTo>
                  <a:lnTo>
                    <a:pt x="29287" y="185648"/>
                  </a:lnTo>
                  <a:lnTo>
                    <a:pt x="29865" y="186016"/>
                  </a:lnTo>
                  <a:lnTo>
                    <a:pt x="31073" y="186699"/>
                  </a:lnTo>
                  <a:lnTo>
                    <a:pt x="32282" y="187355"/>
                  </a:lnTo>
                  <a:lnTo>
                    <a:pt x="33542" y="187933"/>
                  </a:lnTo>
                  <a:lnTo>
                    <a:pt x="34803" y="188485"/>
                  </a:lnTo>
                  <a:lnTo>
                    <a:pt x="36090" y="188957"/>
                  </a:lnTo>
                  <a:lnTo>
                    <a:pt x="37404" y="189430"/>
                  </a:lnTo>
                  <a:lnTo>
                    <a:pt x="38717" y="189824"/>
                  </a:lnTo>
                  <a:lnTo>
                    <a:pt x="40056" y="190218"/>
                  </a:lnTo>
                  <a:lnTo>
                    <a:pt x="41396" y="190560"/>
                  </a:lnTo>
                  <a:lnTo>
                    <a:pt x="42736" y="190849"/>
                  </a:lnTo>
                  <a:lnTo>
                    <a:pt x="44101" y="191138"/>
                  </a:lnTo>
                  <a:lnTo>
                    <a:pt x="45467" y="191400"/>
                  </a:lnTo>
                  <a:lnTo>
                    <a:pt x="46833" y="191637"/>
                  </a:lnTo>
                  <a:lnTo>
                    <a:pt x="48173" y="191847"/>
                  </a:lnTo>
                  <a:lnTo>
                    <a:pt x="51377" y="192293"/>
                  </a:lnTo>
                  <a:lnTo>
                    <a:pt x="54581" y="192714"/>
                  </a:lnTo>
                  <a:lnTo>
                    <a:pt x="57786" y="193108"/>
                  </a:lnTo>
                  <a:lnTo>
                    <a:pt x="60990" y="193449"/>
                  </a:lnTo>
                  <a:lnTo>
                    <a:pt x="64195" y="193764"/>
                  </a:lnTo>
                  <a:lnTo>
                    <a:pt x="67425" y="194053"/>
                  </a:lnTo>
                  <a:lnTo>
                    <a:pt x="73861" y="194605"/>
                  </a:lnTo>
                  <a:lnTo>
                    <a:pt x="77249" y="194867"/>
                  </a:lnTo>
                  <a:lnTo>
                    <a:pt x="80637" y="195104"/>
                  </a:lnTo>
                  <a:lnTo>
                    <a:pt x="84026" y="195314"/>
                  </a:lnTo>
                  <a:lnTo>
                    <a:pt x="87440" y="195498"/>
                  </a:lnTo>
                  <a:lnTo>
                    <a:pt x="90828" y="195629"/>
                  </a:lnTo>
                  <a:lnTo>
                    <a:pt x="94243" y="195760"/>
                  </a:lnTo>
                  <a:lnTo>
                    <a:pt x="97658" y="195839"/>
                  </a:lnTo>
                  <a:lnTo>
                    <a:pt x="101046" y="195865"/>
                  </a:lnTo>
                  <a:lnTo>
                    <a:pt x="104460" y="195865"/>
                  </a:lnTo>
                  <a:lnTo>
                    <a:pt x="107875" y="195839"/>
                  </a:lnTo>
                  <a:lnTo>
                    <a:pt x="111263" y="195760"/>
                  </a:lnTo>
                  <a:lnTo>
                    <a:pt x="114678" y="195655"/>
                  </a:lnTo>
                  <a:lnTo>
                    <a:pt x="118066" y="195471"/>
                  </a:lnTo>
                  <a:lnTo>
                    <a:pt x="121481" y="195261"/>
                  </a:lnTo>
                  <a:lnTo>
                    <a:pt x="124869" y="194999"/>
                  </a:lnTo>
                  <a:lnTo>
                    <a:pt x="128257" y="194710"/>
                  </a:lnTo>
                  <a:lnTo>
                    <a:pt x="133589" y="194158"/>
                  </a:lnTo>
                  <a:lnTo>
                    <a:pt x="136295" y="193869"/>
                  </a:lnTo>
                  <a:lnTo>
                    <a:pt x="139000" y="193528"/>
                  </a:lnTo>
                  <a:lnTo>
                    <a:pt x="140366" y="193344"/>
                  </a:lnTo>
                  <a:lnTo>
                    <a:pt x="141732" y="193134"/>
                  </a:lnTo>
                  <a:lnTo>
                    <a:pt x="143071" y="192924"/>
                  </a:lnTo>
                  <a:lnTo>
                    <a:pt x="144411" y="192687"/>
                  </a:lnTo>
                  <a:lnTo>
                    <a:pt x="145750" y="192398"/>
                  </a:lnTo>
                  <a:lnTo>
                    <a:pt x="147090" y="192109"/>
                  </a:lnTo>
                  <a:lnTo>
                    <a:pt x="148403" y="191794"/>
                  </a:lnTo>
                  <a:lnTo>
                    <a:pt x="149717" y="191453"/>
                  </a:lnTo>
                  <a:lnTo>
                    <a:pt x="151004" y="191085"/>
                  </a:lnTo>
                  <a:lnTo>
                    <a:pt x="152291" y="190665"/>
                  </a:lnTo>
                  <a:lnTo>
                    <a:pt x="153551" y="190218"/>
                  </a:lnTo>
                  <a:lnTo>
                    <a:pt x="154812" y="189745"/>
                  </a:lnTo>
                  <a:lnTo>
                    <a:pt x="156047" y="189246"/>
                  </a:lnTo>
                  <a:lnTo>
                    <a:pt x="157255" y="188669"/>
                  </a:lnTo>
                  <a:lnTo>
                    <a:pt x="158437" y="188091"/>
                  </a:lnTo>
                  <a:lnTo>
                    <a:pt x="159593" y="187434"/>
                  </a:lnTo>
                  <a:lnTo>
                    <a:pt x="160722" y="186751"/>
                  </a:lnTo>
                  <a:lnTo>
                    <a:pt x="161825" y="186016"/>
                  </a:lnTo>
                  <a:lnTo>
                    <a:pt x="162902" y="185228"/>
                  </a:lnTo>
                  <a:lnTo>
                    <a:pt x="163953" y="184387"/>
                  </a:lnTo>
                  <a:lnTo>
                    <a:pt x="164478" y="183941"/>
                  </a:lnTo>
                  <a:lnTo>
                    <a:pt x="164977" y="183494"/>
                  </a:lnTo>
                  <a:lnTo>
                    <a:pt x="165476" y="183021"/>
                  </a:lnTo>
                  <a:lnTo>
                    <a:pt x="165975" y="182549"/>
                  </a:lnTo>
                  <a:lnTo>
                    <a:pt x="166448" y="182050"/>
                  </a:lnTo>
                  <a:lnTo>
                    <a:pt x="166921" y="181550"/>
                  </a:lnTo>
                  <a:lnTo>
                    <a:pt x="167367" y="181025"/>
                  </a:lnTo>
                  <a:lnTo>
                    <a:pt x="167840" y="180474"/>
                  </a:lnTo>
                  <a:lnTo>
                    <a:pt x="168444" y="179686"/>
                  </a:lnTo>
                  <a:lnTo>
                    <a:pt x="169075" y="178819"/>
                  </a:lnTo>
                  <a:lnTo>
                    <a:pt x="169679" y="177926"/>
                  </a:lnTo>
                  <a:lnTo>
                    <a:pt x="170256" y="176980"/>
                  </a:lnTo>
                  <a:lnTo>
                    <a:pt x="170834" y="176008"/>
                  </a:lnTo>
                  <a:lnTo>
                    <a:pt x="171386" y="174984"/>
                  </a:lnTo>
                  <a:lnTo>
                    <a:pt x="171938" y="173907"/>
                  </a:lnTo>
                  <a:lnTo>
                    <a:pt x="172437" y="172830"/>
                  </a:lnTo>
                  <a:lnTo>
                    <a:pt x="172909" y="171701"/>
                  </a:lnTo>
                  <a:lnTo>
                    <a:pt x="173382" y="170571"/>
                  </a:lnTo>
                  <a:lnTo>
                    <a:pt x="173802" y="169389"/>
                  </a:lnTo>
                  <a:lnTo>
                    <a:pt x="174170" y="168207"/>
                  </a:lnTo>
                  <a:lnTo>
                    <a:pt x="174538" y="167025"/>
                  </a:lnTo>
                  <a:lnTo>
                    <a:pt x="174827" y="165817"/>
                  </a:lnTo>
                  <a:lnTo>
                    <a:pt x="175089" y="164609"/>
                  </a:lnTo>
                  <a:lnTo>
                    <a:pt x="175326" y="163374"/>
                  </a:lnTo>
                  <a:lnTo>
                    <a:pt x="175483" y="162166"/>
                  </a:lnTo>
                  <a:lnTo>
                    <a:pt x="175615" y="160958"/>
                  </a:lnTo>
                  <a:lnTo>
                    <a:pt x="175694" y="159750"/>
                  </a:lnTo>
                  <a:lnTo>
                    <a:pt x="175694" y="158541"/>
                  </a:lnTo>
                  <a:lnTo>
                    <a:pt x="175667" y="157360"/>
                  </a:lnTo>
                  <a:lnTo>
                    <a:pt x="175615" y="156782"/>
                  </a:lnTo>
                  <a:lnTo>
                    <a:pt x="175562" y="156178"/>
                  </a:lnTo>
                  <a:lnTo>
                    <a:pt x="175483" y="155600"/>
                  </a:lnTo>
                  <a:lnTo>
                    <a:pt x="175405" y="155048"/>
                  </a:lnTo>
                  <a:lnTo>
                    <a:pt x="175300" y="154470"/>
                  </a:lnTo>
                  <a:lnTo>
                    <a:pt x="175168" y="153919"/>
                  </a:lnTo>
                  <a:lnTo>
                    <a:pt x="175011" y="153367"/>
                  </a:lnTo>
                  <a:lnTo>
                    <a:pt x="174853" y="152815"/>
                  </a:lnTo>
                  <a:lnTo>
                    <a:pt x="174695" y="152290"/>
                  </a:lnTo>
                  <a:lnTo>
                    <a:pt x="174485" y="151765"/>
                  </a:lnTo>
                  <a:lnTo>
                    <a:pt x="174275" y="151240"/>
                  </a:lnTo>
                  <a:lnTo>
                    <a:pt x="174065" y="150714"/>
                  </a:lnTo>
                  <a:lnTo>
                    <a:pt x="173802" y="150215"/>
                  </a:lnTo>
                  <a:lnTo>
                    <a:pt x="173540" y="149716"/>
                  </a:lnTo>
                  <a:lnTo>
                    <a:pt x="173251" y="149243"/>
                  </a:lnTo>
                  <a:lnTo>
                    <a:pt x="172936" y="148771"/>
                  </a:lnTo>
                  <a:lnTo>
                    <a:pt x="172620" y="148324"/>
                  </a:lnTo>
                  <a:lnTo>
                    <a:pt x="172253" y="147851"/>
                  </a:lnTo>
                  <a:lnTo>
                    <a:pt x="171885" y="147431"/>
                  </a:lnTo>
                  <a:lnTo>
                    <a:pt x="171491" y="147011"/>
                  </a:lnTo>
                  <a:lnTo>
                    <a:pt x="171097" y="146590"/>
                  </a:lnTo>
                  <a:lnTo>
                    <a:pt x="170650" y="146196"/>
                  </a:lnTo>
                  <a:lnTo>
                    <a:pt x="170440" y="145566"/>
                  </a:lnTo>
                  <a:lnTo>
                    <a:pt x="170204" y="144988"/>
                  </a:lnTo>
                  <a:lnTo>
                    <a:pt x="169941" y="144384"/>
                  </a:lnTo>
                  <a:lnTo>
                    <a:pt x="169626" y="143806"/>
                  </a:lnTo>
                  <a:lnTo>
                    <a:pt x="169311" y="143255"/>
                  </a:lnTo>
                  <a:lnTo>
                    <a:pt x="168943" y="142703"/>
                  </a:lnTo>
                  <a:lnTo>
                    <a:pt x="168549" y="142178"/>
                  </a:lnTo>
                  <a:lnTo>
                    <a:pt x="168103" y="141652"/>
                  </a:lnTo>
                  <a:lnTo>
                    <a:pt x="167656" y="141153"/>
                  </a:lnTo>
                  <a:lnTo>
                    <a:pt x="167157" y="140681"/>
                  </a:lnTo>
                  <a:lnTo>
                    <a:pt x="166606" y="140234"/>
                  </a:lnTo>
                  <a:lnTo>
                    <a:pt x="166054" y="139788"/>
                  </a:lnTo>
                  <a:lnTo>
                    <a:pt x="165450" y="139367"/>
                  </a:lnTo>
                  <a:lnTo>
                    <a:pt x="164793" y="139000"/>
                  </a:lnTo>
                  <a:lnTo>
                    <a:pt x="164110" y="138632"/>
                  </a:lnTo>
                  <a:lnTo>
                    <a:pt x="163401" y="138290"/>
                  </a:lnTo>
                  <a:lnTo>
                    <a:pt x="165686" y="137791"/>
                  </a:lnTo>
                  <a:lnTo>
                    <a:pt x="167971" y="137319"/>
                  </a:lnTo>
                  <a:lnTo>
                    <a:pt x="170256" y="136872"/>
                  </a:lnTo>
                  <a:lnTo>
                    <a:pt x="172568" y="136452"/>
                  </a:lnTo>
                  <a:lnTo>
                    <a:pt x="174853" y="136058"/>
                  </a:lnTo>
                  <a:lnTo>
                    <a:pt x="177138" y="135664"/>
                  </a:lnTo>
                  <a:lnTo>
                    <a:pt x="179423" y="135296"/>
                  </a:lnTo>
                  <a:lnTo>
                    <a:pt x="181735" y="134928"/>
                  </a:lnTo>
                  <a:lnTo>
                    <a:pt x="181813" y="134902"/>
                  </a:lnTo>
                  <a:lnTo>
                    <a:pt x="181866" y="134928"/>
                  </a:lnTo>
                  <a:lnTo>
                    <a:pt x="181945" y="134955"/>
                  </a:lnTo>
                  <a:lnTo>
                    <a:pt x="182024" y="134955"/>
                  </a:lnTo>
                  <a:lnTo>
                    <a:pt x="182129" y="134928"/>
                  </a:lnTo>
                  <a:lnTo>
                    <a:pt x="182181" y="134876"/>
                  </a:lnTo>
                  <a:lnTo>
                    <a:pt x="182260" y="134823"/>
                  </a:lnTo>
                  <a:lnTo>
                    <a:pt x="182286" y="134744"/>
                  </a:lnTo>
                  <a:lnTo>
                    <a:pt x="182313" y="134666"/>
                  </a:lnTo>
                  <a:lnTo>
                    <a:pt x="182339" y="133983"/>
                  </a:lnTo>
                  <a:lnTo>
                    <a:pt x="182339" y="133300"/>
                  </a:lnTo>
                  <a:lnTo>
                    <a:pt x="182339" y="132617"/>
                  </a:lnTo>
                  <a:lnTo>
                    <a:pt x="182286" y="131934"/>
                  </a:lnTo>
                  <a:lnTo>
                    <a:pt x="182234" y="131251"/>
                  </a:lnTo>
                  <a:lnTo>
                    <a:pt x="182129" y="130568"/>
                  </a:lnTo>
                  <a:lnTo>
                    <a:pt x="182024" y="129885"/>
                  </a:lnTo>
                  <a:lnTo>
                    <a:pt x="181919" y="129229"/>
                  </a:lnTo>
                  <a:lnTo>
                    <a:pt x="181866" y="129071"/>
                  </a:lnTo>
                  <a:lnTo>
                    <a:pt x="181787" y="128966"/>
                  </a:lnTo>
                  <a:lnTo>
                    <a:pt x="181656" y="128913"/>
                  </a:lnTo>
                  <a:lnTo>
                    <a:pt x="181525" y="128887"/>
                  </a:lnTo>
                  <a:lnTo>
                    <a:pt x="181551" y="128835"/>
                  </a:lnTo>
                  <a:lnTo>
                    <a:pt x="181577" y="128782"/>
                  </a:lnTo>
                  <a:lnTo>
                    <a:pt x="181603" y="128231"/>
                  </a:lnTo>
                  <a:lnTo>
                    <a:pt x="181577" y="127705"/>
                  </a:lnTo>
                  <a:lnTo>
                    <a:pt x="181551" y="127180"/>
                  </a:lnTo>
                  <a:lnTo>
                    <a:pt x="181472" y="126655"/>
                  </a:lnTo>
                  <a:lnTo>
                    <a:pt x="181393" y="126129"/>
                  </a:lnTo>
                  <a:lnTo>
                    <a:pt x="181288" y="125604"/>
                  </a:lnTo>
                  <a:lnTo>
                    <a:pt x="181157" y="125105"/>
                  </a:lnTo>
                  <a:lnTo>
                    <a:pt x="180999" y="124606"/>
                  </a:lnTo>
                  <a:lnTo>
                    <a:pt x="180815" y="124107"/>
                  </a:lnTo>
                  <a:lnTo>
                    <a:pt x="180605" y="123634"/>
                  </a:lnTo>
                  <a:lnTo>
                    <a:pt x="180395" y="123161"/>
                  </a:lnTo>
                  <a:lnTo>
                    <a:pt x="180159" y="122688"/>
                  </a:lnTo>
                  <a:lnTo>
                    <a:pt x="179922" y="122216"/>
                  </a:lnTo>
                  <a:lnTo>
                    <a:pt x="179660" y="121769"/>
                  </a:lnTo>
                  <a:lnTo>
                    <a:pt x="179082" y="120850"/>
                  </a:lnTo>
                  <a:lnTo>
                    <a:pt x="178451" y="119983"/>
                  </a:lnTo>
                  <a:lnTo>
                    <a:pt x="177769" y="119142"/>
                  </a:lnTo>
                  <a:lnTo>
                    <a:pt x="177059" y="118328"/>
                  </a:lnTo>
                  <a:lnTo>
                    <a:pt x="176324" y="117540"/>
                  </a:lnTo>
                  <a:lnTo>
                    <a:pt x="175562" y="116805"/>
                  </a:lnTo>
                  <a:lnTo>
                    <a:pt x="174800" y="116069"/>
                  </a:lnTo>
                  <a:lnTo>
                    <a:pt x="174013" y="115360"/>
                  </a:lnTo>
                  <a:lnTo>
                    <a:pt x="173225" y="114677"/>
                  </a:lnTo>
                  <a:lnTo>
                    <a:pt x="173146" y="114625"/>
                  </a:lnTo>
                  <a:lnTo>
                    <a:pt x="173067" y="114598"/>
                  </a:lnTo>
                  <a:lnTo>
                    <a:pt x="173435" y="113837"/>
                  </a:lnTo>
                  <a:lnTo>
                    <a:pt x="173750" y="113075"/>
                  </a:lnTo>
                  <a:lnTo>
                    <a:pt x="174013" y="112287"/>
                  </a:lnTo>
                  <a:lnTo>
                    <a:pt x="174223" y="111499"/>
                  </a:lnTo>
                  <a:lnTo>
                    <a:pt x="174380" y="110711"/>
                  </a:lnTo>
                  <a:lnTo>
                    <a:pt x="174485" y="109897"/>
                  </a:lnTo>
                  <a:lnTo>
                    <a:pt x="174538" y="109083"/>
                  </a:lnTo>
                  <a:lnTo>
                    <a:pt x="174538" y="108268"/>
                  </a:lnTo>
                  <a:lnTo>
                    <a:pt x="174459" y="107454"/>
                  </a:lnTo>
                  <a:lnTo>
                    <a:pt x="174406" y="107034"/>
                  </a:lnTo>
                  <a:lnTo>
                    <a:pt x="174328" y="106640"/>
                  </a:lnTo>
                  <a:lnTo>
                    <a:pt x="174223" y="106220"/>
                  </a:lnTo>
                  <a:lnTo>
                    <a:pt x="174118" y="105799"/>
                  </a:lnTo>
                  <a:lnTo>
                    <a:pt x="173986" y="105379"/>
                  </a:lnTo>
                  <a:lnTo>
                    <a:pt x="173855" y="104959"/>
                  </a:lnTo>
                  <a:lnTo>
                    <a:pt x="173697" y="104539"/>
                  </a:lnTo>
                  <a:lnTo>
                    <a:pt x="173513" y="104145"/>
                  </a:lnTo>
                  <a:lnTo>
                    <a:pt x="173303" y="103724"/>
                  </a:lnTo>
                  <a:lnTo>
                    <a:pt x="173093" y="103304"/>
                  </a:lnTo>
                  <a:lnTo>
                    <a:pt x="172857" y="102858"/>
                  </a:lnTo>
                  <a:lnTo>
                    <a:pt x="172620" y="102437"/>
                  </a:lnTo>
                  <a:lnTo>
                    <a:pt x="172331" y="102017"/>
                  </a:lnTo>
                  <a:lnTo>
                    <a:pt x="172043" y="101597"/>
                  </a:lnTo>
                  <a:lnTo>
                    <a:pt x="174958" y="100783"/>
                  </a:lnTo>
                  <a:lnTo>
                    <a:pt x="177900" y="100021"/>
                  </a:lnTo>
                  <a:lnTo>
                    <a:pt x="180868" y="99312"/>
                  </a:lnTo>
                  <a:lnTo>
                    <a:pt x="182365" y="98970"/>
                  </a:lnTo>
                  <a:lnTo>
                    <a:pt x="183888" y="98655"/>
                  </a:lnTo>
                  <a:lnTo>
                    <a:pt x="183967" y="98681"/>
                  </a:lnTo>
                  <a:lnTo>
                    <a:pt x="184046" y="98655"/>
                  </a:lnTo>
                  <a:lnTo>
                    <a:pt x="184125" y="98602"/>
                  </a:lnTo>
                  <a:lnTo>
                    <a:pt x="184177" y="98550"/>
                  </a:lnTo>
                  <a:lnTo>
                    <a:pt x="184204" y="98445"/>
                  </a:lnTo>
                  <a:lnTo>
                    <a:pt x="184230" y="98392"/>
                  </a:lnTo>
                  <a:lnTo>
                    <a:pt x="184230" y="98340"/>
                  </a:lnTo>
                  <a:lnTo>
                    <a:pt x="184361" y="97867"/>
                  </a:lnTo>
                  <a:lnTo>
                    <a:pt x="184414" y="97421"/>
                  </a:lnTo>
                  <a:lnTo>
                    <a:pt x="184440" y="96921"/>
                  </a:lnTo>
                  <a:lnTo>
                    <a:pt x="184440" y="96449"/>
                  </a:lnTo>
                  <a:lnTo>
                    <a:pt x="184388" y="95950"/>
                  </a:lnTo>
                  <a:lnTo>
                    <a:pt x="184309" y="95451"/>
                  </a:lnTo>
                  <a:lnTo>
                    <a:pt x="184230" y="94978"/>
                  </a:lnTo>
                  <a:lnTo>
                    <a:pt x="184125" y="94531"/>
                  </a:lnTo>
                  <a:lnTo>
                    <a:pt x="184230" y="94452"/>
                  </a:lnTo>
                  <a:lnTo>
                    <a:pt x="184309" y="94347"/>
                  </a:lnTo>
                  <a:lnTo>
                    <a:pt x="184335" y="94216"/>
                  </a:lnTo>
                  <a:lnTo>
                    <a:pt x="184361" y="94085"/>
                  </a:lnTo>
                  <a:lnTo>
                    <a:pt x="184335" y="93980"/>
                  </a:lnTo>
                  <a:lnTo>
                    <a:pt x="184309" y="93848"/>
                  </a:lnTo>
                  <a:lnTo>
                    <a:pt x="184230" y="93743"/>
                  </a:lnTo>
                  <a:lnTo>
                    <a:pt x="184125" y="93664"/>
                  </a:lnTo>
                  <a:lnTo>
                    <a:pt x="182575" y="92640"/>
                  </a:lnTo>
                  <a:lnTo>
                    <a:pt x="181026" y="91668"/>
                  </a:lnTo>
                  <a:lnTo>
                    <a:pt x="181341" y="91406"/>
                  </a:lnTo>
                  <a:lnTo>
                    <a:pt x="181603" y="91090"/>
                  </a:lnTo>
                  <a:lnTo>
                    <a:pt x="181840" y="90749"/>
                  </a:lnTo>
                  <a:lnTo>
                    <a:pt x="181997" y="90381"/>
                  </a:lnTo>
                  <a:lnTo>
                    <a:pt x="182129" y="89987"/>
                  </a:lnTo>
                  <a:lnTo>
                    <a:pt x="182181" y="89593"/>
                  </a:lnTo>
                  <a:lnTo>
                    <a:pt x="182207" y="89383"/>
                  </a:lnTo>
                  <a:lnTo>
                    <a:pt x="182181" y="89173"/>
                  </a:lnTo>
                  <a:lnTo>
                    <a:pt x="182155" y="88963"/>
                  </a:lnTo>
                  <a:lnTo>
                    <a:pt x="182129" y="88753"/>
                  </a:lnTo>
                  <a:lnTo>
                    <a:pt x="182050" y="88516"/>
                  </a:lnTo>
                  <a:lnTo>
                    <a:pt x="181945" y="88280"/>
                  </a:lnTo>
                  <a:lnTo>
                    <a:pt x="181813" y="88070"/>
                  </a:lnTo>
                  <a:lnTo>
                    <a:pt x="181682" y="87860"/>
                  </a:lnTo>
                  <a:lnTo>
                    <a:pt x="181525" y="87650"/>
                  </a:lnTo>
                  <a:lnTo>
                    <a:pt x="181341" y="87466"/>
                  </a:lnTo>
                  <a:lnTo>
                    <a:pt x="181131" y="87308"/>
                  </a:lnTo>
                  <a:lnTo>
                    <a:pt x="180920" y="87151"/>
                  </a:lnTo>
                  <a:lnTo>
                    <a:pt x="181341" y="86967"/>
                  </a:lnTo>
                  <a:lnTo>
                    <a:pt x="181735" y="86730"/>
                  </a:lnTo>
                  <a:lnTo>
                    <a:pt x="182102" y="86441"/>
                  </a:lnTo>
                  <a:lnTo>
                    <a:pt x="182260" y="86310"/>
                  </a:lnTo>
                  <a:lnTo>
                    <a:pt x="182391" y="86126"/>
                  </a:lnTo>
                  <a:lnTo>
                    <a:pt x="182549" y="85969"/>
                  </a:lnTo>
                  <a:lnTo>
                    <a:pt x="182654" y="85785"/>
                  </a:lnTo>
                  <a:lnTo>
                    <a:pt x="182759" y="85601"/>
                  </a:lnTo>
                  <a:lnTo>
                    <a:pt x="182838" y="85417"/>
                  </a:lnTo>
                  <a:lnTo>
                    <a:pt x="182917" y="85207"/>
                  </a:lnTo>
                  <a:lnTo>
                    <a:pt x="182943" y="84997"/>
                  </a:lnTo>
                  <a:lnTo>
                    <a:pt x="182969" y="84760"/>
                  </a:lnTo>
                  <a:lnTo>
                    <a:pt x="182969" y="84524"/>
                  </a:lnTo>
                  <a:lnTo>
                    <a:pt x="182890" y="84182"/>
                  </a:lnTo>
                  <a:lnTo>
                    <a:pt x="182785" y="83841"/>
                  </a:lnTo>
                  <a:lnTo>
                    <a:pt x="182654" y="83552"/>
                  </a:lnTo>
                  <a:lnTo>
                    <a:pt x="182470" y="83289"/>
                  </a:lnTo>
                  <a:lnTo>
                    <a:pt x="182260" y="83053"/>
                  </a:lnTo>
                  <a:lnTo>
                    <a:pt x="182024" y="82843"/>
                  </a:lnTo>
                  <a:lnTo>
                    <a:pt x="181761" y="82659"/>
                  </a:lnTo>
                  <a:lnTo>
                    <a:pt x="181472" y="82501"/>
                  </a:lnTo>
                  <a:lnTo>
                    <a:pt x="181157" y="82370"/>
                  </a:lnTo>
                  <a:lnTo>
                    <a:pt x="180842" y="82239"/>
                  </a:lnTo>
                  <a:lnTo>
                    <a:pt x="180500" y="82160"/>
                  </a:lnTo>
                  <a:lnTo>
                    <a:pt x="180159" y="82081"/>
                  </a:lnTo>
                  <a:lnTo>
                    <a:pt x="179817" y="82055"/>
                  </a:lnTo>
                  <a:lnTo>
                    <a:pt x="179476" y="82002"/>
                  </a:lnTo>
                  <a:lnTo>
                    <a:pt x="178819" y="82002"/>
                  </a:lnTo>
                  <a:lnTo>
                    <a:pt x="178950" y="81241"/>
                  </a:lnTo>
                  <a:lnTo>
                    <a:pt x="179082" y="80505"/>
                  </a:lnTo>
                  <a:lnTo>
                    <a:pt x="179134" y="79744"/>
                  </a:lnTo>
                  <a:lnTo>
                    <a:pt x="179187" y="78956"/>
                  </a:lnTo>
                  <a:lnTo>
                    <a:pt x="179161" y="78194"/>
                  </a:lnTo>
                  <a:lnTo>
                    <a:pt x="179108" y="77432"/>
                  </a:lnTo>
                  <a:lnTo>
                    <a:pt x="179029" y="76644"/>
                  </a:lnTo>
                  <a:lnTo>
                    <a:pt x="178898" y="75882"/>
                  </a:lnTo>
                  <a:lnTo>
                    <a:pt x="178714" y="75121"/>
                  </a:lnTo>
                  <a:lnTo>
                    <a:pt x="178504" y="74333"/>
                  </a:lnTo>
                  <a:lnTo>
                    <a:pt x="178241" y="73571"/>
                  </a:lnTo>
                  <a:lnTo>
                    <a:pt x="177926" y="72809"/>
                  </a:lnTo>
                  <a:lnTo>
                    <a:pt x="177558" y="72074"/>
                  </a:lnTo>
                  <a:lnTo>
                    <a:pt x="177164" y="71312"/>
                  </a:lnTo>
                  <a:lnTo>
                    <a:pt x="176692" y="70577"/>
                  </a:lnTo>
                  <a:lnTo>
                    <a:pt x="176193" y="69841"/>
                  </a:lnTo>
                  <a:lnTo>
                    <a:pt x="176088" y="69736"/>
                  </a:lnTo>
                  <a:lnTo>
                    <a:pt x="175956" y="69211"/>
                  </a:lnTo>
                  <a:lnTo>
                    <a:pt x="175799" y="68686"/>
                  </a:lnTo>
                  <a:lnTo>
                    <a:pt x="175615" y="68160"/>
                  </a:lnTo>
                  <a:lnTo>
                    <a:pt x="175405" y="67635"/>
                  </a:lnTo>
                  <a:lnTo>
                    <a:pt x="175194" y="67136"/>
                  </a:lnTo>
                  <a:lnTo>
                    <a:pt x="174958" y="66637"/>
                  </a:lnTo>
                  <a:lnTo>
                    <a:pt x="174695" y="66138"/>
                  </a:lnTo>
                  <a:lnTo>
                    <a:pt x="174406" y="65665"/>
                  </a:lnTo>
                  <a:lnTo>
                    <a:pt x="174118" y="65192"/>
                  </a:lnTo>
                  <a:lnTo>
                    <a:pt x="173776" y="64746"/>
                  </a:lnTo>
                  <a:lnTo>
                    <a:pt x="173461" y="64325"/>
                  </a:lnTo>
                  <a:lnTo>
                    <a:pt x="173093" y="63905"/>
                  </a:lnTo>
                  <a:lnTo>
                    <a:pt x="172725" y="63485"/>
                  </a:lnTo>
                  <a:lnTo>
                    <a:pt x="172305" y="63091"/>
                  </a:lnTo>
                  <a:lnTo>
                    <a:pt x="171885" y="62723"/>
                  </a:lnTo>
                  <a:lnTo>
                    <a:pt x="171465" y="62355"/>
                  </a:lnTo>
                  <a:lnTo>
                    <a:pt x="171333" y="62277"/>
                  </a:lnTo>
                  <a:lnTo>
                    <a:pt x="171202" y="62250"/>
                  </a:lnTo>
                  <a:lnTo>
                    <a:pt x="171071" y="62250"/>
                  </a:lnTo>
                  <a:lnTo>
                    <a:pt x="170939" y="62277"/>
                  </a:lnTo>
                  <a:lnTo>
                    <a:pt x="170834" y="62355"/>
                  </a:lnTo>
                  <a:lnTo>
                    <a:pt x="170729" y="62434"/>
                  </a:lnTo>
                  <a:lnTo>
                    <a:pt x="170650" y="62539"/>
                  </a:lnTo>
                  <a:lnTo>
                    <a:pt x="170624" y="62644"/>
                  </a:lnTo>
                  <a:lnTo>
                    <a:pt x="170598" y="62749"/>
                  </a:lnTo>
                  <a:lnTo>
                    <a:pt x="170624" y="62854"/>
                  </a:lnTo>
                  <a:lnTo>
                    <a:pt x="170677" y="62933"/>
                  </a:lnTo>
                  <a:lnTo>
                    <a:pt x="170782" y="63038"/>
                  </a:lnTo>
                  <a:lnTo>
                    <a:pt x="171228" y="63406"/>
                  </a:lnTo>
                  <a:lnTo>
                    <a:pt x="171649" y="63774"/>
                  </a:lnTo>
                  <a:lnTo>
                    <a:pt x="172043" y="64142"/>
                  </a:lnTo>
                  <a:lnTo>
                    <a:pt x="172410" y="64562"/>
                  </a:lnTo>
                  <a:lnTo>
                    <a:pt x="172752" y="64956"/>
                  </a:lnTo>
                  <a:lnTo>
                    <a:pt x="173093" y="65376"/>
                  </a:lnTo>
                  <a:lnTo>
                    <a:pt x="173408" y="65823"/>
                  </a:lnTo>
                  <a:lnTo>
                    <a:pt x="173697" y="66269"/>
                  </a:lnTo>
                  <a:lnTo>
                    <a:pt x="173960" y="66716"/>
                  </a:lnTo>
                  <a:lnTo>
                    <a:pt x="174196" y="67188"/>
                  </a:lnTo>
                  <a:lnTo>
                    <a:pt x="174406" y="67661"/>
                  </a:lnTo>
                  <a:lnTo>
                    <a:pt x="174617" y="68134"/>
                  </a:lnTo>
                  <a:lnTo>
                    <a:pt x="174800" y="68607"/>
                  </a:lnTo>
                  <a:lnTo>
                    <a:pt x="174958" y="69106"/>
                  </a:lnTo>
                  <a:lnTo>
                    <a:pt x="175089" y="69605"/>
                  </a:lnTo>
                  <a:lnTo>
                    <a:pt x="175221" y="70130"/>
                  </a:lnTo>
                  <a:lnTo>
                    <a:pt x="175221" y="70183"/>
                  </a:lnTo>
                  <a:lnTo>
                    <a:pt x="175326" y="70682"/>
                  </a:lnTo>
                  <a:lnTo>
                    <a:pt x="175405" y="71181"/>
                  </a:lnTo>
                  <a:lnTo>
                    <a:pt x="175457" y="71680"/>
                  </a:lnTo>
                  <a:lnTo>
                    <a:pt x="175510" y="72179"/>
                  </a:lnTo>
                  <a:lnTo>
                    <a:pt x="175536" y="72678"/>
                  </a:lnTo>
                  <a:lnTo>
                    <a:pt x="175562" y="73177"/>
                  </a:lnTo>
                  <a:lnTo>
                    <a:pt x="175536" y="73676"/>
                  </a:lnTo>
                  <a:lnTo>
                    <a:pt x="175536" y="74201"/>
                  </a:lnTo>
                  <a:lnTo>
                    <a:pt x="175431" y="75226"/>
                  </a:lnTo>
                  <a:lnTo>
                    <a:pt x="175273" y="76250"/>
                  </a:lnTo>
                  <a:lnTo>
                    <a:pt x="175063" y="77275"/>
                  </a:lnTo>
                  <a:lnTo>
                    <a:pt x="174800" y="78299"/>
                  </a:lnTo>
                  <a:lnTo>
                    <a:pt x="174485" y="79350"/>
                  </a:lnTo>
                  <a:lnTo>
                    <a:pt x="174091" y="80348"/>
                  </a:lnTo>
                  <a:lnTo>
                    <a:pt x="173671" y="81293"/>
                  </a:lnTo>
                  <a:lnTo>
                    <a:pt x="173225" y="82186"/>
                  </a:lnTo>
                  <a:lnTo>
                    <a:pt x="172725" y="83027"/>
                  </a:lnTo>
                  <a:lnTo>
                    <a:pt x="172174" y="83841"/>
                  </a:lnTo>
                  <a:lnTo>
                    <a:pt x="171885" y="84209"/>
                  </a:lnTo>
                  <a:lnTo>
                    <a:pt x="171596" y="84576"/>
                  </a:lnTo>
                  <a:lnTo>
                    <a:pt x="171281" y="84944"/>
                  </a:lnTo>
                  <a:lnTo>
                    <a:pt x="170939" y="85286"/>
                  </a:lnTo>
                  <a:lnTo>
                    <a:pt x="170624" y="85627"/>
                  </a:lnTo>
                  <a:lnTo>
                    <a:pt x="170256" y="85969"/>
                  </a:lnTo>
                  <a:lnTo>
                    <a:pt x="169547" y="86573"/>
                  </a:lnTo>
                  <a:lnTo>
                    <a:pt x="168759" y="87151"/>
                  </a:lnTo>
                  <a:lnTo>
                    <a:pt x="167945" y="87702"/>
                  </a:lnTo>
                  <a:lnTo>
                    <a:pt x="167078" y="88201"/>
                  </a:lnTo>
                  <a:lnTo>
                    <a:pt x="166159" y="88648"/>
                  </a:lnTo>
                  <a:lnTo>
                    <a:pt x="165187" y="89068"/>
                  </a:lnTo>
                  <a:lnTo>
                    <a:pt x="164163" y="89462"/>
                  </a:lnTo>
                  <a:lnTo>
                    <a:pt x="163270" y="89751"/>
                  </a:lnTo>
                  <a:lnTo>
                    <a:pt x="162377" y="90040"/>
                  </a:lnTo>
                  <a:lnTo>
                    <a:pt x="161484" y="90302"/>
                  </a:lnTo>
                  <a:lnTo>
                    <a:pt x="160564" y="90539"/>
                  </a:lnTo>
                  <a:lnTo>
                    <a:pt x="159671" y="90749"/>
                  </a:lnTo>
                  <a:lnTo>
                    <a:pt x="158778" y="90959"/>
                  </a:lnTo>
                  <a:lnTo>
                    <a:pt x="157859" y="91143"/>
                  </a:lnTo>
                  <a:lnTo>
                    <a:pt x="156940" y="91301"/>
                  </a:lnTo>
                  <a:lnTo>
                    <a:pt x="156047" y="91458"/>
                  </a:lnTo>
                  <a:lnTo>
                    <a:pt x="155127" y="91589"/>
                  </a:lnTo>
                  <a:lnTo>
                    <a:pt x="154208" y="91695"/>
                  </a:lnTo>
                  <a:lnTo>
                    <a:pt x="153289" y="91800"/>
                  </a:lnTo>
                  <a:lnTo>
                    <a:pt x="152369" y="91878"/>
                  </a:lnTo>
                  <a:lnTo>
                    <a:pt x="151450" y="91931"/>
                  </a:lnTo>
                  <a:lnTo>
                    <a:pt x="150531" y="91957"/>
                  </a:lnTo>
                  <a:lnTo>
                    <a:pt x="149611" y="91983"/>
                  </a:lnTo>
                  <a:lnTo>
                    <a:pt x="147773" y="91983"/>
                  </a:lnTo>
                  <a:lnTo>
                    <a:pt x="146854" y="91957"/>
                  </a:lnTo>
                  <a:lnTo>
                    <a:pt x="145908" y="91905"/>
                  </a:lnTo>
                  <a:lnTo>
                    <a:pt x="144989" y="91852"/>
                  </a:lnTo>
                  <a:lnTo>
                    <a:pt x="144069" y="91773"/>
                  </a:lnTo>
                  <a:lnTo>
                    <a:pt x="142231" y="91589"/>
                  </a:lnTo>
                  <a:lnTo>
                    <a:pt x="140392" y="91327"/>
                  </a:lnTo>
                  <a:lnTo>
                    <a:pt x="138580" y="91012"/>
                  </a:lnTo>
                  <a:lnTo>
                    <a:pt x="136741" y="90618"/>
                  </a:lnTo>
                  <a:lnTo>
                    <a:pt x="134929" y="90197"/>
                  </a:lnTo>
                  <a:lnTo>
                    <a:pt x="134929" y="90119"/>
                  </a:lnTo>
                  <a:lnTo>
                    <a:pt x="134903" y="90014"/>
                  </a:lnTo>
                  <a:lnTo>
                    <a:pt x="134850" y="89935"/>
                  </a:lnTo>
                  <a:lnTo>
                    <a:pt x="134798" y="89856"/>
                  </a:lnTo>
                  <a:lnTo>
                    <a:pt x="134745" y="89803"/>
                  </a:lnTo>
                  <a:lnTo>
                    <a:pt x="134666" y="89777"/>
                  </a:lnTo>
                  <a:lnTo>
                    <a:pt x="134587" y="89751"/>
                  </a:lnTo>
                  <a:lnTo>
                    <a:pt x="134404" y="89751"/>
                  </a:lnTo>
                  <a:lnTo>
                    <a:pt x="134430" y="89331"/>
                  </a:lnTo>
                  <a:lnTo>
                    <a:pt x="135428" y="89120"/>
                  </a:lnTo>
                  <a:lnTo>
                    <a:pt x="136216" y="89436"/>
                  </a:lnTo>
                  <a:lnTo>
                    <a:pt x="137004" y="89725"/>
                  </a:lnTo>
                  <a:lnTo>
                    <a:pt x="137792" y="89961"/>
                  </a:lnTo>
                  <a:lnTo>
                    <a:pt x="138606" y="90197"/>
                  </a:lnTo>
                  <a:lnTo>
                    <a:pt x="139420" y="90408"/>
                  </a:lnTo>
                  <a:lnTo>
                    <a:pt x="140208" y="90591"/>
                  </a:lnTo>
                  <a:lnTo>
                    <a:pt x="141023" y="90749"/>
                  </a:lnTo>
                  <a:lnTo>
                    <a:pt x="141863" y="90880"/>
                  </a:lnTo>
                  <a:lnTo>
                    <a:pt x="142677" y="91012"/>
                  </a:lnTo>
                  <a:lnTo>
                    <a:pt x="143492" y="91117"/>
                  </a:lnTo>
                  <a:lnTo>
                    <a:pt x="144332" y="91195"/>
                  </a:lnTo>
                  <a:lnTo>
                    <a:pt x="145146" y="91274"/>
                  </a:lnTo>
                  <a:lnTo>
                    <a:pt x="145987" y="91327"/>
                  </a:lnTo>
                  <a:lnTo>
                    <a:pt x="146827" y="91353"/>
                  </a:lnTo>
                  <a:lnTo>
                    <a:pt x="148482" y="91379"/>
                  </a:lnTo>
                  <a:lnTo>
                    <a:pt x="149664" y="91379"/>
                  </a:lnTo>
                  <a:lnTo>
                    <a:pt x="150846" y="91327"/>
                  </a:lnTo>
                  <a:lnTo>
                    <a:pt x="152054" y="91274"/>
                  </a:lnTo>
                  <a:lnTo>
                    <a:pt x="153236" y="91195"/>
                  </a:lnTo>
                  <a:lnTo>
                    <a:pt x="155180" y="91012"/>
                  </a:lnTo>
                  <a:lnTo>
                    <a:pt x="156125" y="90907"/>
                  </a:lnTo>
                  <a:lnTo>
                    <a:pt x="157071" y="90802"/>
                  </a:lnTo>
                  <a:lnTo>
                    <a:pt x="157990" y="90644"/>
                  </a:lnTo>
                  <a:lnTo>
                    <a:pt x="158910" y="90460"/>
                  </a:lnTo>
                  <a:lnTo>
                    <a:pt x="159829" y="90276"/>
                  </a:lnTo>
                  <a:lnTo>
                    <a:pt x="160722" y="90040"/>
                  </a:lnTo>
                  <a:lnTo>
                    <a:pt x="161615" y="89777"/>
                  </a:lnTo>
                  <a:lnTo>
                    <a:pt x="162482" y="89462"/>
                  </a:lnTo>
                  <a:lnTo>
                    <a:pt x="163322" y="89120"/>
                  </a:lnTo>
                  <a:lnTo>
                    <a:pt x="164189" y="88726"/>
                  </a:lnTo>
                  <a:lnTo>
                    <a:pt x="165003" y="88280"/>
                  </a:lnTo>
                  <a:lnTo>
                    <a:pt x="165844" y="87807"/>
                  </a:lnTo>
                  <a:lnTo>
                    <a:pt x="166632" y="87256"/>
                  </a:lnTo>
                  <a:lnTo>
                    <a:pt x="167446" y="86651"/>
                  </a:lnTo>
                  <a:lnTo>
                    <a:pt x="168103" y="86100"/>
                  </a:lnTo>
                  <a:lnTo>
                    <a:pt x="168733" y="85522"/>
                  </a:lnTo>
                  <a:lnTo>
                    <a:pt x="169363" y="84944"/>
                  </a:lnTo>
                  <a:lnTo>
                    <a:pt x="169941" y="84340"/>
                  </a:lnTo>
                  <a:lnTo>
                    <a:pt x="170493" y="83710"/>
                  </a:lnTo>
                  <a:lnTo>
                    <a:pt x="171044" y="83053"/>
                  </a:lnTo>
                  <a:lnTo>
                    <a:pt x="171544" y="82396"/>
                  </a:lnTo>
                  <a:lnTo>
                    <a:pt x="172016" y="81740"/>
                  </a:lnTo>
                  <a:lnTo>
                    <a:pt x="172437" y="81057"/>
                  </a:lnTo>
                  <a:lnTo>
                    <a:pt x="172857" y="80348"/>
                  </a:lnTo>
                  <a:lnTo>
                    <a:pt x="173225" y="79638"/>
                  </a:lnTo>
                  <a:lnTo>
                    <a:pt x="173540" y="78929"/>
                  </a:lnTo>
                  <a:lnTo>
                    <a:pt x="173829" y="78194"/>
                  </a:lnTo>
                  <a:lnTo>
                    <a:pt x="174091" y="77458"/>
                  </a:lnTo>
                  <a:lnTo>
                    <a:pt x="174301" y="76723"/>
                  </a:lnTo>
                  <a:lnTo>
                    <a:pt x="174459" y="75987"/>
                  </a:lnTo>
                  <a:lnTo>
                    <a:pt x="174590" y="75226"/>
                  </a:lnTo>
                  <a:lnTo>
                    <a:pt x="174669" y="74490"/>
                  </a:lnTo>
                  <a:lnTo>
                    <a:pt x="174695" y="73729"/>
                  </a:lnTo>
                  <a:lnTo>
                    <a:pt x="174669" y="72993"/>
                  </a:lnTo>
                  <a:lnTo>
                    <a:pt x="174590" y="72231"/>
                  </a:lnTo>
                  <a:lnTo>
                    <a:pt x="174485" y="71496"/>
                  </a:lnTo>
                  <a:lnTo>
                    <a:pt x="174301" y="70761"/>
                  </a:lnTo>
                  <a:lnTo>
                    <a:pt x="174065" y="70025"/>
                  </a:lnTo>
                  <a:lnTo>
                    <a:pt x="173802" y="69290"/>
                  </a:lnTo>
                  <a:lnTo>
                    <a:pt x="173461" y="68554"/>
                  </a:lnTo>
                  <a:lnTo>
                    <a:pt x="173041" y="67845"/>
                  </a:lnTo>
                  <a:lnTo>
                    <a:pt x="172594" y="67162"/>
                  </a:lnTo>
                  <a:lnTo>
                    <a:pt x="172069" y="66453"/>
                  </a:lnTo>
                  <a:lnTo>
                    <a:pt x="171491" y="65796"/>
                  </a:lnTo>
                  <a:lnTo>
                    <a:pt x="170834" y="65113"/>
                  </a:lnTo>
                  <a:lnTo>
                    <a:pt x="170099" y="64483"/>
                  </a:lnTo>
                  <a:lnTo>
                    <a:pt x="170020" y="64430"/>
                  </a:lnTo>
                  <a:lnTo>
                    <a:pt x="170309" y="63537"/>
                  </a:lnTo>
                  <a:lnTo>
                    <a:pt x="170572" y="62618"/>
                  </a:lnTo>
                  <a:lnTo>
                    <a:pt x="170677" y="62093"/>
                  </a:lnTo>
                  <a:lnTo>
                    <a:pt x="171018" y="61384"/>
                  </a:lnTo>
                  <a:lnTo>
                    <a:pt x="171281" y="60648"/>
                  </a:lnTo>
                  <a:lnTo>
                    <a:pt x="171386" y="60622"/>
                  </a:lnTo>
                  <a:lnTo>
                    <a:pt x="171438" y="60569"/>
                  </a:lnTo>
                  <a:lnTo>
                    <a:pt x="171517" y="60491"/>
                  </a:lnTo>
                  <a:lnTo>
                    <a:pt x="171570" y="60385"/>
                  </a:lnTo>
                  <a:lnTo>
                    <a:pt x="171911" y="59204"/>
                  </a:lnTo>
                  <a:lnTo>
                    <a:pt x="172200" y="58022"/>
                  </a:lnTo>
                  <a:lnTo>
                    <a:pt x="172463" y="56813"/>
                  </a:lnTo>
                  <a:lnTo>
                    <a:pt x="172673" y="55631"/>
                  </a:lnTo>
                  <a:lnTo>
                    <a:pt x="172857" y="54423"/>
                  </a:lnTo>
                  <a:lnTo>
                    <a:pt x="172988" y="53215"/>
                  </a:lnTo>
                  <a:lnTo>
                    <a:pt x="173067" y="52007"/>
                  </a:lnTo>
                  <a:lnTo>
                    <a:pt x="173119" y="50825"/>
                  </a:lnTo>
                  <a:lnTo>
                    <a:pt x="173119" y="49616"/>
                  </a:lnTo>
                  <a:lnTo>
                    <a:pt x="173093" y="48408"/>
                  </a:lnTo>
                  <a:lnTo>
                    <a:pt x="173014" y="47200"/>
                  </a:lnTo>
                  <a:lnTo>
                    <a:pt x="172909" y="45992"/>
                  </a:lnTo>
                  <a:lnTo>
                    <a:pt x="172752" y="44810"/>
                  </a:lnTo>
                  <a:lnTo>
                    <a:pt x="172568" y="43602"/>
                  </a:lnTo>
                  <a:lnTo>
                    <a:pt x="172358" y="42420"/>
                  </a:lnTo>
                  <a:lnTo>
                    <a:pt x="172095" y="41238"/>
                  </a:lnTo>
                  <a:lnTo>
                    <a:pt x="171806" y="40056"/>
                  </a:lnTo>
                  <a:lnTo>
                    <a:pt x="171465" y="38900"/>
                  </a:lnTo>
                  <a:lnTo>
                    <a:pt x="171123" y="37744"/>
                  </a:lnTo>
                  <a:lnTo>
                    <a:pt x="170729" y="36589"/>
                  </a:lnTo>
                  <a:lnTo>
                    <a:pt x="170283" y="35459"/>
                  </a:lnTo>
                  <a:lnTo>
                    <a:pt x="169836" y="34330"/>
                  </a:lnTo>
                  <a:lnTo>
                    <a:pt x="169337" y="33226"/>
                  </a:lnTo>
                  <a:lnTo>
                    <a:pt x="168812" y="32123"/>
                  </a:lnTo>
                  <a:lnTo>
                    <a:pt x="168260" y="31020"/>
                  </a:lnTo>
                  <a:lnTo>
                    <a:pt x="167682" y="29969"/>
                  </a:lnTo>
                  <a:lnTo>
                    <a:pt x="167078" y="28919"/>
                  </a:lnTo>
                  <a:lnTo>
                    <a:pt x="166448" y="27868"/>
                  </a:lnTo>
                  <a:lnTo>
                    <a:pt x="165791" y="26844"/>
                  </a:lnTo>
                  <a:lnTo>
                    <a:pt x="165082" y="25846"/>
                  </a:lnTo>
                  <a:lnTo>
                    <a:pt x="164373" y="24874"/>
                  </a:lnTo>
                  <a:lnTo>
                    <a:pt x="163637" y="23928"/>
                  </a:lnTo>
                  <a:lnTo>
                    <a:pt x="162771" y="22878"/>
                  </a:lnTo>
                  <a:lnTo>
                    <a:pt x="161878" y="21853"/>
                  </a:lnTo>
                  <a:lnTo>
                    <a:pt x="160985" y="20881"/>
                  </a:lnTo>
                  <a:lnTo>
                    <a:pt x="160039" y="19910"/>
                  </a:lnTo>
                  <a:lnTo>
                    <a:pt x="159093" y="18964"/>
                  </a:lnTo>
                  <a:lnTo>
                    <a:pt x="158095" y="18071"/>
                  </a:lnTo>
                  <a:lnTo>
                    <a:pt x="157097" y="17178"/>
                  </a:lnTo>
                  <a:lnTo>
                    <a:pt x="156073" y="16337"/>
                  </a:lnTo>
                  <a:lnTo>
                    <a:pt x="155022" y="15497"/>
                  </a:lnTo>
                  <a:lnTo>
                    <a:pt x="153945" y="14683"/>
                  </a:lnTo>
                  <a:lnTo>
                    <a:pt x="152842" y="13921"/>
                  </a:lnTo>
                  <a:lnTo>
                    <a:pt x="151739" y="13159"/>
                  </a:lnTo>
                  <a:lnTo>
                    <a:pt x="150610" y="12424"/>
                  </a:lnTo>
                  <a:lnTo>
                    <a:pt x="149480" y="11715"/>
                  </a:lnTo>
                  <a:lnTo>
                    <a:pt x="148324" y="11032"/>
                  </a:lnTo>
                  <a:lnTo>
                    <a:pt x="147142" y="10375"/>
                  </a:lnTo>
                  <a:lnTo>
                    <a:pt x="145961" y="9745"/>
                  </a:lnTo>
                  <a:lnTo>
                    <a:pt x="144752" y="9141"/>
                  </a:lnTo>
                  <a:lnTo>
                    <a:pt x="143544" y="8536"/>
                  </a:lnTo>
                  <a:lnTo>
                    <a:pt x="142310" y="7985"/>
                  </a:lnTo>
                  <a:lnTo>
                    <a:pt x="141075" y="7433"/>
                  </a:lnTo>
                  <a:lnTo>
                    <a:pt x="139841" y="6908"/>
                  </a:lnTo>
                  <a:lnTo>
                    <a:pt x="138580" y="6409"/>
                  </a:lnTo>
                  <a:lnTo>
                    <a:pt x="137319" y="5936"/>
                  </a:lnTo>
                  <a:lnTo>
                    <a:pt x="136058" y="5463"/>
                  </a:lnTo>
                  <a:lnTo>
                    <a:pt x="134771" y="5043"/>
                  </a:lnTo>
                  <a:lnTo>
                    <a:pt x="133510" y="4623"/>
                  </a:lnTo>
                  <a:lnTo>
                    <a:pt x="132223" y="4229"/>
                  </a:lnTo>
                  <a:lnTo>
                    <a:pt x="130936" y="3861"/>
                  </a:lnTo>
                  <a:lnTo>
                    <a:pt x="129649" y="3493"/>
                  </a:lnTo>
                  <a:lnTo>
                    <a:pt x="128362" y="3152"/>
                  </a:lnTo>
                  <a:lnTo>
                    <a:pt x="127075" y="2837"/>
                  </a:lnTo>
                  <a:lnTo>
                    <a:pt x="125683" y="2522"/>
                  </a:lnTo>
                  <a:lnTo>
                    <a:pt x="124291" y="2206"/>
                  </a:lnTo>
                  <a:lnTo>
                    <a:pt x="122873" y="1917"/>
                  </a:lnTo>
                  <a:lnTo>
                    <a:pt x="121454" y="1655"/>
                  </a:lnTo>
                  <a:lnTo>
                    <a:pt x="120036" y="1418"/>
                  </a:lnTo>
                  <a:lnTo>
                    <a:pt x="118618" y="1182"/>
                  </a:lnTo>
                  <a:lnTo>
                    <a:pt x="117173" y="998"/>
                  </a:lnTo>
                  <a:lnTo>
                    <a:pt x="115728" y="788"/>
                  </a:lnTo>
                  <a:lnTo>
                    <a:pt x="114284" y="630"/>
                  </a:lnTo>
                  <a:lnTo>
                    <a:pt x="112839" y="473"/>
                  </a:lnTo>
                  <a:lnTo>
                    <a:pt x="111368" y="368"/>
                  </a:lnTo>
                  <a:lnTo>
                    <a:pt x="109897" y="236"/>
                  </a:lnTo>
                  <a:lnTo>
                    <a:pt x="108427" y="158"/>
                  </a:lnTo>
                  <a:lnTo>
                    <a:pt x="106956" y="79"/>
                  </a:lnTo>
                  <a:lnTo>
                    <a:pt x="105485" y="53"/>
                  </a:lnTo>
                  <a:lnTo>
                    <a:pt x="10398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1363a957f04_0_31"/>
            <p:cNvSpPr/>
            <p:nvPr/>
          </p:nvSpPr>
          <p:spPr>
            <a:xfrm>
              <a:off x="7192460" y="2719632"/>
              <a:ext cx="629025" cy="247846"/>
            </a:xfrm>
            <a:custGeom>
              <a:rect b="b" l="l" r="r" t="t"/>
              <a:pathLst>
                <a:path extrusionOk="0" h="15131" w="38402">
                  <a:moveTo>
                    <a:pt x="38007" y="1"/>
                  </a:moveTo>
                  <a:lnTo>
                    <a:pt x="35643" y="658"/>
                  </a:lnTo>
                  <a:lnTo>
                    <a:pt x="33279" y="1314"/>
                  </a:lnTo>
                  <a:lnTo>
                    <a:pt x="30942" y="2023"/>
                  </a:lnTo>
                  <a:lnTo>
                    <a:pt x="28578" y="2706"/>
                  </a:lnTo>
                  <a:lnTo>
                    <a:pt x="23902" y="4151"/>
                  </a:lnTo>
                  <a:lnTo>
                    <a:pt x="19253" y="5674"/>
                  </a:lnTo>
                  <a:lnTo>
                    <a:pt x="14604" y="7224"/>
                  </a:lnTo>
                  <a:lnTo>
                    <a:pt x="9981" y="8800"/>
                  </a:lnTo>
                  <a:lnTo>
                    <a:pt x="5359" y="10402"/>
                  </a:lnTo>
                  <a:lnTo>
                    <a:pt x="710" y="12057"/>
                  </a:lnTo>
                  <a:lnTo>
                    <a:pt x="605" y="12057"/>
                  </a:lnTo>
                  <a:lnTo>
                    <a:pt x="499" y="12031"/>
                  </a:lnTo>
                  <a:lnTo>
                    <a:pt x="421" y="11978"/>
                  </a:lnTo>
                  <a:lnTo>
                    <a:pt x="342" y="11899"/>
                  </a:lnTo>
                  <a:lnTo>
                    <a:pt x="211" y="11978"/>
                  </a:lnTo>
                  <a:lnTo>
                    <a:pt x="237" y="12057"/>
                  </a:lnTo>
                  <a:lnTo>
                    <a:pt x="237" y="12136"/>
                  </a:lnTo>
                  <a:lnTo>
                    <a:pt x="211" y="12267"/>
                  </a:lnTo>
                  <a:lnTo>
                    <a:pt x="105" y="12398"/>
                  </a:lnTo>
                  <a:lnTo>
                    <a:pt x="0" y="12504"/>
                  </a:lnTo>
                  <a:lnTo>
                    <a:pt x="132" y="13160"/>
                  </a:lnTo>
                  <a:lnTo>
                    <a:pt x="237" y="13817"/>
                  </a:lnTo>
                  <a:lnTo>
                    <a:pt x="289" y="14447"/>
                  </a:lnTo>
                  <a:lnTo>
                    <a:pt x="316" y="15130"/>
                  </a:lnTo>
                  <a:lnTo>
                    <a:pt x="1445" y="14579"/>
                  </a:lnTo>
                  <a:lnTo>
                    <a:pt x="2548" y="14027"/>
                  </a:lnTo>
                  <a:lnTo>
                    <a:pt x="4807" y="13003"/>
                  </a:lnTo>
                  <a:lnTo>
                    <a:pt x="7092" y="12004"/>
                  </a:lnTo>
                  <a:lnTo>
                    <a:pt x="9430" y="11085"/>
                  </a:lnTo>
                  <a:lnTo>
                    <a:pt x="11768" y="10192"/>
                  </a:lnTo>
                  <a:lnTo>
                    <a:pt x="14131" y="9352"/>
                  </a:lnTo>
                  <a:lnTo>
                    <a:pt x="16522" y="8564"/>
                  </a:lnTo>
                  <a:lnTo>
                    <a:pt x="18912" y="7802"/>
                  </a:lnTo>
                  <a:lnTo>
                    <a:pt x="21328" y="7066"/>
                  </a:lnTo>
                  <a:lnTo>
                    <a:pt x="23745" y="6384"/>
                  </a:lnTo>
                  <a:lnTo>
                    <a:pt x="26161" y="5753"/>
                  </a:lnTo>
                  <a:lnTo>
                    <a:pt x="28604" y="5123"/>
                  </a:lnTo>
                  <a:lnTo>
                    <a:pt x="31047" y="4545"/>
                  </a:lnTo>
                  <a:lnTo>
                    <a:pt x="33463" y="3993"/>
                  </a:lnTo>
                  <a:lnTo>
                    <a:pt x="35906" y="3442"/>
                  </a:lnTo>
                  <a:lnTo>
                    <a:pt x="38322" y="2943"/>
                  </a:lnTo>
                  <a:lnTo>
                    <a:pt x="38401" y="2943"/>
                  </a:lnTo>
                  <a:lnTo>
                    <a:pt x="38375" y="2444"/>
                  </a:lnTo>
                  <a:lnTo>
                    <a:pt x="38375" y="1945"/>
                  </a:lnTo>
                  <a:lnTo>
                    <a:pt x="38296" y="1446"/>
                  </a:lnTo>
                  <a:lnTo>
                    <a:pt x="38217" y="973"/>
                  </a:lnTo>
                  <a:lnTo>
                    <a:pt x="38112" y="474"/>
                  </a:lnTo>
                  <a:lnTo>
                    <a:pt x="38007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1363a957f04_0_31"/>
            <p:cNvSpPr/>
            <p:nvPr/>
          </p:nvSpPr>
          <p:spPr>
            <a:xfrm>
              <a:off x="7712181" y="2518289"/>
              <a:ext cx="84766" cy="75741"/>
            </a:xfrm>
            <a:custGeom>
              <a:rect b="b" l="l" r="r" t="t"/>
              <a:pathLst>
                <a:path extrusionOk="0" h="4624" w="5175">
                  <a:moveTo>
                    <a:pt x="1603" y="0"/>
                  </a:moveTo>
                  <a:lnTo>
                    <a:pt x="1472" y="526"/>
                  </a:lnTo>
                  <a:lnTo>
                    <a:pt x="1314" y="1025"/>
                  </a:lnTo>
                  <a:lnTo>
                    <a:pt x="1130" y="1550"/>
                  </a:lnTo>
                  <a:lnTo>
                    <a:pt x="920" y="2049"/>
                  </a:lnTo>
                  <a:lnTo>
                    <a:pt x="710" y="2575"/>
                  </a:lnTo>
                  <a:lnTo>
                    <a:pt x="500" y="3074"/>
                  </a:lnTo>
                  <a:lnTo>
                    <a:pt x="237" y="3573"/>
                  </a:lnTo>
                  <a:lnTo>
                    <a:pt x="1" y="4045"/>
                  </a:lnTo>
                  <a:lnTo>
                    <a:pt x="2154" y="4623"/>
                  </a:lnTo>
                  <a:lnTo>
                    <a:pt x="2207" y="4518"/>
                  </a:lnTo>
                  <a:lnTo>
                    <a:pt x="2286" y="4439"/>
                  </a:lnTo>
                  <a:lnTo>
                    <a:pt x="2286" y="4361"/>
                  </a:lnTo>
                  <a:lnTo>
                    <a:pt x="2312" y="4282"/>
                  </a:lnTo>
                  <a:lnTo>
                    <a:pt x="2391" y="4256"/>
                  </a:lnTo>
                  <a:lnTo>
                    <a:pt x="2470" y="4229"/>
                  </a:lnTo>
                  <a:lnTo>
                    <a:pt x="2680" y="4256"/>
                  </a:lnTo>
                  <a:lnTo>
                    <a:pt x="3547" y="3940"/>
                  </a:lnTo>
                  <a:lnTo>
                    <a:pt x="3967" y="3756"/>
                  </a:lnTo>
                  <a:lnTo>
                    <a:pt x="4361" y="3546"/>
                  </a:lnTo>
                  <a:lnTo>
                    <a:pt x="4545" y="3415"/>
                  </a:lnTo>
                  <a:lnTo>
                    <a:pt x="4702" y="3257"/>
                  </a:lnTo>
                  <a:lnTo>
                    <a:pt x="4860" y="3100"/>
                  </a:lnTo>
                  <a:lnTo>
                    <a:pt x="4965" y="2942"/>
                  </a:lnTo>
                  <a:lnTo>
                    <a:pt x="5070" y="2758"/>
                  </a:lnTo>
                  <a:lnTo>
                    <a:pt x="5149" y="2548"/>
                  </a:lnTo>
                  <a:lnTo>
                    <a:pt x="5175" y="2312"/>
                  </a:lnTo>
                  <a:lnTo>
                    <a:pt x="5175" y="2075"/>
                  </a:lnTo>
                  <a:lnTo>
                    <a:pt x="5149" y="1760"/>
                  </a:lnTo>
                  <a:lnTo>
                    <a:pt x="5070" y="1498"/>
                  </a:lnTo>
                  <a:lnTo>
                    <a:pt x="4939" y="1235"/>
                  </a:lnTo>
                  <a:lnTo>
                    <a:pt x="4781" y="1025"/>
                  </a:lnTo>
                  <a:lnTo>
                    <a:pt x="4597" y="841"/>
                  </a:lnTo>
                  <a:lnTo>
                    <a:pt x="4387" y="683"/>
                  </a:lnTo>
                  <a:lnTo>
                    <a:pt x="4151" y="552"/>
                  </a:lnTo>
                  <a:lnTo>
                    <a:pt x="3888" y="421"/>
                  </a:lnTo>
                  <a:lnTo>
                    <a:pt x="3625" y="342"/>
                  </a:lnTo>
                  <a:lnTo>
                    <a:pt x="3336" y="263"/>
                  </a:lnTo>
                  <a:lnTo>
                    <a:pt x="2759" y="132"/>
                  </a:lnTo>
                  <a:lnTo>
                    <a:pt x="2154" y="5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g1363a957f04_0_31"/>
            <p:cNvSpPr/>
            <p:nvPr/>
          </p:nvSpPr>
          <p:spPr>
            <a:xfrm>
              <a:off x="6753623" y="3278944"/>
              <a:ext cx="1032579" cy="420786"/>
            </a:xfrm>
            <a:custGeom>
              <a:rect b="b" l="l" r="r" t="t"/>
              <a:pathLst>
                <a:path extrusionOk="0" h="25689" w="63039">
                  <a:moveTo>
                    <a:pt x="62513" y="1"/>
                  </a:moveTo>
                  <a:lnTo>
                    <a:pt x="62461" y="106"/>
                  </a:lnTo>
                  <a:lnTo>
                    <a:pt x="62408" y="185"/>
                  </a:lnTo>
                  <a:lnTo>
                    <a:pt x="62303" y="263"/>
                  </a:lnTo>
                  <a:lnTo>
                    <a:pt x="62172" y="290"/>
                  </a:lnTo>
                  <a:lnTo>
                    <a:pt x="58127" y="1288"/>
                  </a:lnTo>
                  <a:lnTo>
                    <a:pt x="54082" y="2286"/>
                  </a:lnTo>
                  <a:lnTo>
                    <a:pt x="50063" y="3363"/>
                  </a:lnTo>
                  <a:lnTo>
                    <a:pt x="46044" y="4466"/>
                  </a:lnTo>
                  <a:lnTo>
                    <a:pt x="42052" y="5648"/>
                  </a:lnTo>
                  <a:lnTo>
                    <a:pt x="40056" y="6252"/>
                  </a:lnTo>
                  <a:lnTo>
                    <a:pt x="38086" y="6856"/>
                  </a:lnTo>
                  <a:lnTo>
                    <a:pt x="36090" y="7513"/>
                  </a:lnTo>
                  <a:lnTo>
                    <a:pt x="34120" y="8169"/>
                  </a:lnTo>
                  <a:lnTo>
                    <a:pt x="32150" y="8826"/>
                  </a:lnTo>
                  <a:lnTo>
                    <a:pt x="30180" y="9509"/>
                  </a:lnTo>
                  <a:lnTo>
                    <a:pt x="28262" y="10218"/>
                  </a:lnTo>
                  <a:lnTo>
                    <a:pt x="26345" y="10927"/>
                  </a:lnTo>
                  <a:lnTo>
                    <a:pt x="24454" y="11663"/>
                  </a:lnTo>
                  <a:lnTo>
                    <a:pt x="22563" y="12425"/>
                  </a:lnTo>
                  <a:lnTo>
                    <a:pt x="20671" y="13212"/>
                  </a:lnTo>
                  <a:lnTo>
                    <a:pt x="18807" y="14000"/>
                  </a:lnTo>
                  <a:lnTo>
                    <a:pt x="15077" y="15603"/>
                  </a:lnTo>
                  <a:lnTo>
                    <a:pt x="7617" y="18860"/>
                  </a:lnTo>
                  <a:lnTo>
                    <a:pt x="3888" y="20462"/>
                  </a:lnTo>
                  <a:lnTo>
                    <a:pt x="2023" y="21250"/>
                  </a:lnTo>
                  <a:lnTo>
                    <a:pt x="132" y="22038"/>
                  </a:lnTo>
                  <a:lnTo>
                    <a:pt x="184" y="22117"/>
                  </a:lnTo>
                  <a:lnTo>
                    <a:pt x="184" y="22222"/>
                  </a:lnTo>
                  <a:lnTo>
                    <a:pt x="184" y="22301"/>
                  </a:lnTo>
                  <a:lnTo>
                    <a:pt x="184" y="22379"/>
                  </a:lnTo>
                  <a:lnTo>
                    <a:pt x="105" y="22511"/>
                  </a:lnTo>
                  <a:lnTo>
                    <a:pt x="0" y="22642"/>
                  </a:lnTo>
                  <a:lnTo>
                    <a:pt x="473" y="23982"/>
                  </a:lnTo>
                  <a:lnTo>
                    <a:pt x="736" y="24664"/>
                  </a:lnTo>
                  <a:lnTo>
                    <a:pt x="1025" y="25321"/>
                  </a:lnTo>
                  <a:lnTo>
                    <a:pt x="1051" y="25374"/>
                  </a:lnTo>
                  <a:lnTo>
                    <a:pt x="1051" y="25426"/>
                  </a:lnTo>
                  <a:lnTo>
                    <a:pt x="998" y="25531"/>
                  </a:lnTo>
                  <a:lnTo>
                    <a:pt x="1051" y="25584"/>
                  </a:lnTo>
                  <a:lnTo>
                    <a:pt x="1103" y="25689"/>
                  </a:lnTo>
                  <a:lnTo>
                    <a:pt x="1182" y="25663"/>
                  </a:lnTo>
                  <a:lnTo>
                    <a:pt x="1182" y="25636"/>
                  </a:lnTo>
                  <a:lnTo>
                    <a:pt x="1208" y="25584"/>
                  </a:lnTo>
                  <a:lnTo>
                    <a:pt x="1891" y="24927"/>
                  </a:lnTo>
                  <a:lnTo>
                    <a:pt x="2601" y="24297"/>
                  </a:lnTo>
                  <a:lnTo>
                    <a:pt x="3310" y="23666"/>
                  </a:lnTo>
                  <a:lnTo>
                    <a:pt x="4071" y="23089"/>
                  </a:lnTo>
                  <a:lnTo>
                    <a:pt x="4833" y="22511"/>
                  </a:lnTo>
                  <a:lnTo>
                    <a:pt x="5647" y="21959"/>
                  </a:lnTo>
                  <a:lnTo>
                    <a:pt x="6435" y="21407"/>
                  </a:lnTo>
                  <a:lnTo>
                    <a:pt x="7276" y="20908"/>
                  </a:lnTo>
                  <a:lnTo>
                    <a:pt x="8116" y="20409"/>
                  </a:lnTo>
                  <a:lnTo>
                    <a:pt x="8983" y="19910"/>
                  </a:lnTo>
                  <a:lnTo>
                    <a:pt x="9850" y="19464"/>
                  </a:lnTo>
                  <a:lnTo>
                    <a:pt x="10743" y="19017"/>
                  </a:lnTo>
                  <a:lnTo>
                    <a:pt x="11662" y="18571"/>
                  </a:lnTo>
                  <a:lnTo>
                    <a:pt x="12555" y="18151"/>
                  </a:lnTo>
                  <a:lnTo>
                    <a:pt x="14420" y="17363"/>
                  </a:lnTo>
                  <a:lnTo>
                    <a:pt x="16285" y="16627"/>
                  </a:lnTo>
                  <a:lnTo>
                    <a:pt x="18176" y="15918"/>
                  </a:lnTo>
                  <a:lnTo>
                    <a:pt x="20067" y="15261"/>
                  </a:lnTo>
                  <a:lnTo>
                    <a:pt x="21958" y="14631"/>
                  </a:lnTo>
                  <a:lnTo>
                    <a:pt x="23850" y="14027"/>
                  </a:lnTo>
                  <a:lnTo>
                    <a:pt x="25715" y="13475"/>
                  </a:lnTo>
                  <a:lnTo>
                    <a:pt x="29313" y="12372"/>
                  </a:lnTo>
                  <a:lnTo>
                    <a:pt x="31388" y="11742"/>
                  </a:lnTo>
                  <a:lnTo>
                    <a:pt x="33463" y="11137"/>
                  </a:lnTo>
                  <a:lnTo>
                    <a:pt x="35538" y="10560"/>
                  </a:lnTo>
                  <a:lnTo>
                    <a:pt x="37613" y="9982"/>
                  </a:lnTo>
                  <a:lnTo>
                    <a:pt x="39714" y="9430"/>
                  </a:lnTo>
                  <a:lnTo>
                    <a:pt x="41789" y="8905"/>
                  </a:lnTo>
                  <a:lnTo>
                    <a:pt x="43891" y="8406"/>
                  </a:lnTo>
                  <a:lnTo>
                    <a:pt x="46018" y="7933"/>
                  </a:lnTo>
                  <a:lnTo>
                    <a:pt x="48119" y="7487"/>
                  </a:lnTo>
                  <a:lnTo>
                    <a:pt x="50247" y="7040"/>
                  </a:lnTo>
                  <a:lnTo>
                    <a:pt x="52348" y="6620"/>
                  </a:lnTo>
                  <a:lnTo>
                    <a:pt x="54476" y="6252"/>
                  </a:lnTo>
                  <a:lnTo>
                    <a:pt x="56603" y="5884"/>
                  </a:lnTo>
                  <a:lnTo>
                    <a:pt x="58731" y="5543"/>
                  </a:lnTo>
                  <a:lnTo>
                    <a:pt x="60885" y="5228"/>
                  </a:lnTo>
                  <a:lnTo>
                    <a:pt x="63012" y="4939"/>
                  </a:lnTo>
                  <a:lnTo>
                    <a:pt x="63038" y="4939"/>
                  </a:lnTo>
                  <a:lnTo>
                    <a:pt x="62749" y="2732"/>
                  </a:lnTo>
                  <a:lnTo>
                    <a:pt x="62592" y="1655"/>
                  </a:lnTo>
                  <a:lnTo>
                    <a:pt x="62408" y="552"/>
                  </a:lnTo>
                  <a:lnTo>
                    <a:pt x="62408" y="395"/>
                  </a:lnTo>
                  <a:lnTo>
                    <a:pt x="62434" y="263"/>
                  </a:lnTo>
                  <a:lnTo>
                    <a:pt x="62513" y="158"/>
                  </a:lnTo>
                  <a:lnTo>
                    <a:pt x="62592" y="53"/>
                  </a:lnTo>
                  <a:lnTo>
                    <a:pt x="62566" y="27"/>
                  </a:lnTo>
                  <a:lnTo>
                    <a:pt x="6251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g1363a957f04_0_31"/>
            <p:cNvSpPr/>
            <p:nvPr/>
          </p:nvSpPr>
          <p:spPr>
            <a:xfrm>
              <a:off x="4890267" y="3056946"/>
              <a:ext cx="2885173" cy="832088"/>
            </a:xfrm>
            <a:custGeom>
              <a:rect b="b" l="l" r="r" t="t"/>
              <a:pathLst>
                <a:path extrusionOk="0" h="50799" w="176140">
                  <a:moveTo>
                    <a:pt x="167866" y="0"/>
                  </a:moveTo>
                  <a:lnTo>
                    <a:pt x="167472" y="683"/>
                  </a:lnTo>
                  <a:lnTo>
                    <a:pt x="167025" y="1366"/>
                  </a:lnTo>
                  <a:lnTo>
                    <a:pt x="166553" y="2023"/>
                  </a:lnTo>
                  <a:lnTo>
                    <a:pt x="166080" y="2706"/>
                  </a:lnTo>
                  <a:lnTo>
                    <a:pt x="166343" y="2811"/>
                  </a:lnTo>
                  <a:lnTo>
                    <a:pt x="166631" y="2942"/>
                  </a:lnTo>
                  <a:lnTo>
                    <a:pt x="166894" y="3074"/>
                  </a:lnTo>
                  <a:lnTo>
                    <a:pt x="167157" y="3231"/>
                  </a:lnTo>
                  <a:lnTo>
                    <a:pt x="167393" y="3415"/>
                  </a:lnTo>
                  <a:lnTo>
                    <a:pt x="167656" y="3599"/>
                  </a:lnTo>
                  <a:lnTo>
                    <a:pt x="167866" y="3783"/>
                  </a:lnTo>
                  <a:lnTo>
                    <a:pt x="168102" y="3993"/>
                  </a:lnTo>
                  <a:lnTo>
                    <a:pt x="168496" y="4439"/>
                  </a:lnTo>
                  <a:lnTo>
                    <a:pt x="168864" y="4938"/>
                  </a:lnTo>
                  <a:lnTo>
                    <a:pt x="169153" y="5438"/>
                  </a:lnTo>
                  <a:lnTo>
                    <a:pt x="169284" y="5726"/>
                  </a:lnTo>
                  <a:lnTo>
                    <a:pt x="169389" y="5989"/>
                  </a:lnTo>
                  <a:lnTo>
                    <a:pt x="169494" y="6278"/>
                  </a:lnTo>
                  <a:lnTo>
                    <a:pt x="169573" y="6541"/>
                  </a:lnTo>
                  <a:lnTo>
                    <a:pt x="169652" y="6830"/>
                  </a:lnTo>
                  <a:lnTo>
                    <a:pt x="169705" y="7119"/>
                  </a:lnTo>
                  <a:lnTo>
                    <a:pt x="169731" y="7407"/>
                  </a:lnTo>
                  <a:lnTo>
                    <a:pt x="169731" y="7723"/>
                  </a:lnTo>
                  <a:lnTo>
                    <a:pt x="169731" y="8012"/>
                  </a:lnTo>
                  <a:lnTo>
                    <a:pt x="169705" y="8301"/>
                  </a:lnTo>
                  <a:lnTo>
                    <a:pt x="169678" y="8589"/>
                  </a:lnTo>
                  <a:lnTo>
                    <a:pt x="169599" y="8878"/>
                  </a:lnTo>
                  <a:lnTo>
                    <a:pt x="169521" y="9167"/>
                  </a:lnTo>
                  <a:lnTo>
                    <a:pt x="169416" y="9456"/>
                  </a:lnTo>
                  <a:lnTo>
                    <a:pt x="169284" y="9719"/>
                  </a:lnTo>
                  <a:lnTo>
                    <a:pt x="169127" y="10008"/>
                  </a:lnTo>
                  <a:lnTo>
                    <a:pt x="168969" y="10270"/>
                  </a:lnTo>
                  <a:lnTo>
                    <a:pt x="168759" y="10533"/>
                  </a:lnTo>
                  <a:lnTo>
                    <a:pt x="168523" y="10796"/>
                  </a:lnTo>
                  <a:lnTo>
                    <a:pt x="168260" y="11032"/>
                  </a:lnTo>
                  <a:lnTo>
                    <a:pt x="167997" y="11269"/>
                  </a:lnTo>
                  <a:lnTo>
                    <a:pt x="167735" y="11452"/>
                  </a:lnTo>
                  <a:lnTo>
                    <a:pt x="167446" y="11636"/>
                  </a:lnTo>
                  <a:lnTo>
                    <a:pt x="167157" y="11768"/>
                  </a:lnTo>
                  <a:lnTo>
                    <a:pt x="166842" y="11899"/>
                  </a:lnTo>
                  <a:lnTo>
                    <a:pt x="166526" y="12004"/>
                  </a:lnTo>
                  <a:lnTo>
                    <a:pt x="166185" y="12083"/>
                  </a:lnTo>
                  <a:lnTo>
                    <a:pt x="165870" y="12135"/>
                  </a:lnTo>
                  <a:lnTo>
                    <a:pt x="165528" y="12188"/>
                  </a:lnTo>
                  <a:lnTo>
                    <a:pt x="165187" y="12214"/>
                  </a:lnTo>
                  <a:lnTo>
                    <a:pt x="164845" y="12214"/>
                  </a:lnTo>
                  <a:lnTo>
                    <a:pt x="164504" y="12188"/>
                  </a:lnTo>
                  <a:lnTo>
                    <a:pt x="164136" y="12162"/>
                  </a:lnTo>
                  <a:lnTo>
                    <a:pt x="163795" y="12109"/>
                  </a:lnTo>
                  <a:lnTo>
                    <a:pt x="163086" y="11978"/>
                  </a:lnTo>
                  <a:lnTo>
                    <a:pt x="162403" y="11794"/>
                  </a:lnTo>
                  <a:lnTo>
                    <a:pt x="161746" y="11531"/>
                  </a:lnTo>
                  <a:lnTo>
                    <a:pt x="161089" y="11242"/>
                  </a:lnTo>
                  <a:lnTo>
                    <a:pt x="160459" y="10927"/>
                  </a:lnTo>
                  <a:lnTo>
                    <a:pt x="159881" y="10559"/>
                  </a:lnTo>
                  <a:lnTo>
                    <a:pt x="159356" y="10165"/>
                  </a:lnTo>
                  <a:lnTo>
                    <a:pt x="158883" y="9745"/>
                  </a:lnTo>
                  <a:lnTo>
                    <a:pt x="158883" y="9719"/>
                  </a:lnTo>
                  <a:lnTo>
                    <a:pt x="158016" y="10376"/>
                  </a:lnTo>
                  <a:lnTo>
                    <a:pt x="157123" y="11032"/>
                  </a:lnTo>
                  <a:lnTo>
                    <a:pt x="156256" y="11663"/>
                  </a:lnTo>
                  <a:lnTo>
                    <a:pt x="155390" y="12267"/>
                  </a:lnTo>
                  <a:lnTo>
                    <a:pt x="153709" y="13370"/>
                  </a:lnTo>
                  <a:lnTo>
                    <a:pt x="152106" y="14394"/>
                  </a:lnTo>
                  <a:lnTo>
                    <a:pt x="151240" y="14893"/>
                  </a:lnTo>
                  <a:lnTo>
                    <a:pt x="150399" y="15419"/>
                  </a:lnTo>
                  <a:lnTo>
                    <a:pt x="148666" y="16364"/>
                  </a:lnTo>
                  <a:lnTo>
                    <a:pt x="146932" y="17257"/>
                  </a:lnTo>
                  <a:lnTo>
                    <a:pt x="145172" y="18098"/>
                  </a:lnTo>
                  <a:lnTo>
                    <a:pt x="143412" y="18886"/>
                  </a:lnTo>
                  <a:lnTo>
                    <a:pt x="141626" y="19595"/>
                  </a:lnTo>
                  <a:lnTo>
                    <a:pt x="139840" y="20278"/>
                  </a:lnTo>
                  <a:lnTo>
                    <a:pt x="138028" y="20908"/>
                  </a:lnTo>
                  <a:lnTo>
                    <a:pt x="136216" y="21486"/>
                  </a:lnTo>
                  <a:lnTo>
                    <a:pt x="134403" y="22011"/>
                  </a:lnTo>
                  <a:lnTo>
                    <a:pt x="132565" y="22510"/>
                  </a:lnTo>
                  <a:lnTo>
                    <a:pt x="130726" y="22983"/>
                  </a:lnTo>
                  <a:lnTo>
                    <a:pt x="128861" y="23403"/>
                  </a:lnTo>
                  <a:lnTo>
                    <a:pt x="126996" y="23797"/>
                  </a:lnTo>
                  <a:lnTo>
                    <a:pt x="125105" y="24165"/>
                  </a:lnTo>
                  <a:lnTo>
                    <a:pt x="123214" y="24507"/>
                  </a:lnTo>
                  <a:lnTo>
                    <a:pt x="123214" y="24848"/>
                  </a:lnTo>
                  <a:lnTo>
                    <a:pt x="123161" y="25190"/>
                  </a:lnTo>
                  <a:lnTo>
                    <a:pt x="123109" y="25478"/>
                  </a:lnTo>
                  <a:lnTo>
                    <a:pt x="123004" y="25767"/>
                  </a:lnTo>
                  <a:lnTo>
                    <a:pt x="122846" y="26030"/>
                  </a:lnTo>
                  <a:lnTo>
                    <a:pt x="122689" y="26293"/>
                  </a:lnTo>
                  <a:lnTo>
                    <a:pt x="122505" y="26503"/>
                  </a:lnTo>
                  <a:lnTo>
                    <a:pt x="122295" y="26713"/>
                  </a:lnTo>
                  <a:lnTo>
                    <a:pt x="122058" y="26897"/>
                  </a:lnTo>
                  <a:lnTo>
                    <a:pt x="121796" y="27054"/>
                  </a:lnTo>
                  <a:lnTo>
                    <a:pt x="121533" y="27212"/>
                  </a:lnTo>
                  <a:lnTo>
                    <a:pt x="121244" y="27343"/>
                  </a:lnTo>
                  <a:lnTo>
                    <a:pt x="120955" y="27448"/>
                  </a:lnTo>
                  <a:lnTo>
                    <a:pt x="120640" y="27527"/>
                  </a:lnTo>
                  <a:lnTo>
                    <a:pt x="120325" y="27580"/>
                  </a:lnTo>
                  <a:lnTo>
                    <a:pt x="119983" y="27632"/>
                  </a:lnTo>
                  <a:lnTo>
                    <a:pt x="119668" y="27659"/>
                  </a:lnTo>
                  <a:lnTo>
                    <a:pt x="118985" y="27659"/>
                  </a:lnTo>
                  <a:lnTo>
                    <a:pt x="118644" y="27606"/>
                  </a:lnTo>
                  <a:lnTo>
                    <a:pt x="118328" y="27553"/>
                  </a:lnTo>
                  <a:lnTo>
                    <a:pt x="117987" y="27475"/>
                  </a:lnTo>
                  <a:lnTo>
                    <a:pt x="117672" y="27396"/>
                  </a:lnTo>
                  <a:lnTo>
                    <a:pt x="117357" y="27291"/>
                  </a:lnTo>
                  <a:lnTo>
                    <a:pt x="117068" y="27159"/>
                  </a:lnTo>
                  <a:lnTo>
                    <a:pt x="116779" y="27002"/>
                  </a:lnTo>
                  <a:lnTo>
                    <a:pt x="116516" y="26844"/>
                  </a:lnTo>
                  <a:lnTo>
                    <a:pt x="116253" y="26634"/>
                  </a:lnTo>
                  <a:lnTo>
                    <a:pt x="116017" y="26424"/>
                  </a:lnTo>
                  <a:lnTo>
                    <a:pt x="115807" y="26214"/>
                  </a:lnTo>
                  <a:lnTo>
                    <a:pt x="115623" y="25951"/>
                  </a:lnTo>
                  <a:lnTo>
                    <a:pt x="115465" y="25689"/>
                  </a:lnTo>
                  <a:lnTo>
                    <a:pt x="111552" y="26214"/>
                  </a:lnTo>
                  <a:lnTo>
                    <a:pt x="107875" y="26660"/>
                  </a:lnTo>
                  <a:lnTo>
                    <a:pt x="104171" y="27054"/>
                  </a:lnTo>
                  <a:lnTo>
                    <a:pt x="100468" y="27396"/>
                  </a:lnTo>
                  <a:lnTo>
                    <a:pt x="96764" y="27711"/>
                  </a:lnTo>
                  <a:lnTo>
                    <a:pt x="94899" y="27842"/>
                  </a:lnTo>
                  <a:lnTo>
                    <a:pt x="93034" y="27947"/>
                  </a:lnTo>
                  <a:lnTo>
                    <a:pt x="91170" y="28053"/>
                  </a:lnTo>
                  <a:lnTo>
                    <a:pt x="89331" y="28105"/>
                  </a:lnTo>
                  <a:lnTo>
                    <a:pt x="87466" y="28184"/>
                  </a:lnTo>
                  <a:lnTo>
                    <a:pt x="85601" y="28210"/>
                  </a:lnTo>
                  <a:lnTo>
                    <a:pt x="83736" y="28236"/>
                  </a:lnTo>
                  <a:lnTo>
                    <a:pt x="81898" y="28210"/>
                  </a:lnTo>
                  <a:lnTo>
                    <a:pt x="82082" y="28630"/>
                  </a:lnTo>
                  <a:lnTo>
                    <a:pt x="82239" y="29051"/>
                  </a:lnTo>
                  <a:lnTo>
                    <a:pt x="82370" y="29497"/>
                  </a:lnTo>
                  <a:lnTo>
                    <a:pt x="82476" y="29917"/>
                  </a:lnTo>
                  <a:lnTo>
                    <a:pt x="82528" y="30338"/>
                  </a:lnTo>
                  <a:lnTo>
                    <a:pt x="82554" y="30758"/>
                  </a:lnTo>
                  <a:lnTo>
                    <a:pt x="82554" y="31204"/>
                  </a:lnTo>
                  <a:lnTo>
                    <a:pt x="82554" y="31625"/>
                  </a:lnTo>
                  <a:lnTo>
                    <a:pt x="82502" y="32019"/>
                  </a:lnTo>
                  <a:lnTo>
                    <a:pt x="82423" y="32439"/>
                  </a:lnTo>
                  <a:lnTo>
                    <a:pt x="82292" y="32833"/>
                  </a:lnTo>
                  <a:lnTo>
                    <a:pt x="82160" y="33227"/>
                  </a:lnTo>
                  <a:lnTo>
                    <a:pt x="82003" y="33621"/>
                  </a:lnTo>
                  <a:lnTo>
                    <a:pt x="81845" y="33989"/>
                  </a:lnTo>
                  <a:lnTo>
                    <a:pt x="81635" y="34330"/>
                  </a:lnTo>
                  <a:lnTo>
                    <a:pt x="81399" y="34672"/>
                  </a:lnTo>
                  <a:lnTo>
                    <a:pt x="81162" y="35013"/>
                  </a:lnTo>
                  <a:lnTo>
                    <a:pt x="80873" y="35328"/>
                  </a:lnTo>
                  <a:lnTo>
                    <a:pt x="80584" y="35617"/>
                  </a:lnTo>
                  <a:lnTo>
                    <a:pt x="80295" y="35880"/>
                  </a:lnTo>
                  <a:lnTo>
                    <a:pt x="79954" y="36142"/>
                  </a:lnTo>
                  <a:lnTo>
                    <a:pt x="79613" y="36353"/>
                  </a:lnTo>
                  <a:lnTo>
                    <a:pt x="79245" y="36563"/>
                  </a:lnTo>
                  <a:lnTo>
                    <a:pt x="78877" y="36747"/>
                  </a:lnTo>
                  <a:lnTo>
                    <a:pt x="78483" y="36878"/>
                  </a:lnTo>
                  <a:lnTo>
                    <a:pt x="78063" y="37009"/>
                  </a:lnTo>
                  <a:lnTo>
                    <a:pt x="77643" y="37114"/>
                  </a:lnTo>
                  <a:lnTo>
                    <a:pt x="77196" y="37167"/>
                  </a:lnTo>
                  <a:lnTo>
                    <a:pt x="76750" y="37193"/>
                  </a:lnTo>
                  <a:lnTo>
                    <a:pt x="76303" y="37193"/>
                  </a:lnTo>
                  <a:lnTo>
                    <a:pt x="75830" y="37167"/>
                  </a:lnTo>
                  <a:lnTo>
                    <a:pt x="75331" y="37088"/>
                  </a:lnTo>
                  <a:lnTo>
                    <a:pt x="74885" y="36983"/>
                  </a:lnTo>
                  <a:lnTo>
                    <a:pt x="74412" y="36825"/>
                  </a:lnTo>
                  <a:lnTo>
                    <a:pt x="73965" y="36668"/>
                  </a:lnTo>
                  <a:lnTo>
                    <a:pt x="73545" y="36458"/>
                  </a:lnTo>
                  <a:lnTo>
                    <a:pt x="73151" y="36195"/>
                  </a:lnTo>
                  <a:lnTo>
                    <a:pt x="72783" y="35932"/>
                  </a:lnTo>
                  <a:lnTo>
                    <a:pt x="72442" y="35643"/>
                  </a:lnTo>
                  <a:lnTo>
                    <a:pt x="72127" y="35302"/>
                  </a:lnTo>
                  <a:lnTo>
                    <a:pt x="71864" y="34960"/>
                  </a:lnTo>
                  <a:lnTo>
                    <a:pt x="71628" y="34566"/>
                  </a:lnTo>
                  <a:lnTo>
                    <a:pt x="71470" y="34173"/>
                  </a:lnTo>
                  <a:lnTo>
                    <a:pt x="71339" y="33752"/>
                  </a:lnTo>
                  <a:lnTo>
                    <a:pt x="71260" y="33306"/>
                  </a:lnTo>
                  <a:lnTo>
                    <a:pt x="71260" y="33096"/>
                  </a:lnTo>
                  <a:lnTo>
                    <a:pt x="71260" y="32859"/>
                  </a:lnTo>
                  <a:lnTo>
                    <a:pt x="71286" y="32623"/>
                  </a:lnTo>
                  <a:lnTo>
                    <a:pt x="71313" y="32360"/>
                  </a:lnTo>
                  <a:lnTo>
                    <a:pt x="71365" y="32124"/>
                  </a:lnTo>
                  <a:lnTo>
                    <a:pt x="71444" y="31887"/>
                  </a:lnTo>
                  <a:lnTo>
                    <a:pt x="71575" y="31546"/>
                  </a:lnTo>
                  <a:lnTo>
                    <a:pt x="71707" y="31204"/>
                  </a:lnTo>
                  <a:lnTo>
                    <a:pt x="71864" y="30889"/>
                  </a:lnTo>
                  <a:lnTo>
                    <a:pt x="72048" y="30600"/>
                  </a:lnTo>
                  <a:lnTo>
                    <a:pt x="72232" y="30311"/>
                  </a:lnTo>
                  <a:lnTo>
                    <a:pt x="72442" y="30022"/>
                  </a:lnTo>
                  <a:lnTo>
                    <a:pt x="72678" y="29760"/>
                  </a:lnTo>
                  <a:lnTo>
                    <a:pt x="72915" y="29497"/>
                  </a:lnTo>
                  <a:lnTo>
                    <a:pt x="73177" y="29261"/>
                  </a:lnTo>
                  <a:lnTo>
                    <a:pt x="73440" y="29024"/>
                  </a:lnTo>
                  <a:lnTo>
                    <a:pt x="73729" y="28814"/>
                  </a:lnTo>
                  <a:lnTo>
                    <a:pt x="74018" y="28630"/>
                  </a:lnTo>
                  <a:lnTo>
                    <a:pt x="74333" y="28447"/>
                  </a:lnTo>
                  <a:lnTo>
                    <a:pt x="74622" y="28289"/>
                  </a:lnTo>
                  <a:lnTo>
                    <a:pt x="74963" y="28131"/>
                  </a:lnTo>
                  <a:lnTo>
                    <a:pt x="75279" y="28000"/>
                  </a:lnTo>
                  <a:lnTo>
                    <a:pt x="72888" y="27869"/>
                  </a:lnTo>
                  <a:lnTo>
                    <a:pt x="70472" y="27659"/>
                  </a:lnTo>
                  <a:lnTo>
                    <a:pt x="68082" y="27422"/>
                  </a:lnTo>
                  <a:lnTo>
                    <a:pt x="65692" y="27107"/>
                  </a:lnTo>
                  <a:lnTo>
                    <a:pt x="63249" y="26765"/>
                  </a:lnTo>
                  <a:lnTo>
                    <a:pt x="60806" y="26345"/>
                  </a:lnTo>
                  <a:lnTo>
                    <a:pt x="58363" y="25872"/>
                  </a:lnTo>
                  <a:lnTo>
                    <a:pt x="55947" y="25347"/>
                  </a:lnTo>
                  <a:lnTo>
                    <a:pt x="53530" y="24769"/>
                  </a:lnTo>
                  <a:lnTo>
                    <a:pt x="52322" y="24454"/>
                  </a:lnTo>
                  <a:lnTo>
                    <a:pt x="51140" y="24139"/>
                  </a:lnTo>
                  <a:lnTo>
                    <a:pt x="49932" y="23771"/>
                  </a:lnTo>
                  <a:lnTo>
                    <a:pt x="48750" y="23430"/>
                  </a:lnTo>
                  <a:lnTo>
                    <a:pt x="47568" y="23036"/>
                  </a:lnTo>
                  <a:lnTo>
                    <a:pt x="46386" y="22642"/>
                  </a:lnTo>
                  <a:lnTo>
                    <a:pt x="45230" y="22248"/>
                  </a:lnTo>
                  <a:lnTo>
                    <a:pt x="44075" y="21801"/>
                  </a:lnTo>
                  <a:lnTo>
                    <a:pt x="42919" y="21381"/>
                  </a:lnTo>
                  <a:lnTo>
                    <a:pt x="41763" y="20908"/>
                  </a:lnTo>
                  <a:lnTo>
                    <a:pt x="40608" y="20435"/>
                  </a:lnTo>
                  <a:lnTo>
                    <a:pt x="39478" y="19936"/>
                  </a:lnTo>
                  <a:lnTo>
                    <a:pt x="38349" y="19437"/>
                  </a:lnTo>
                  <a:lnTo>
                    <a:pt x="37246" y="18912"/>
                  </a:lnTo>
                  <a:lnTo>
                    <a:pt x="36116" y="18360"/>
                  </a:lnTo>
                  <a:lnTo>
                    <a:pt x="35013" y="17783"/>
                  </a:lnTo>
                  <a:lnTo>
                    <a:pt x="33936" y="17205"/>
                  </a:lnTo>
                  <a:lnTo>
                    <a:pt x="32833" y="16601"/>
                  </a:lnTo>
                  <a:lnTo>
                    <a:pt x="31782" y="15996"/>
                  </a:lnTo>
                  <a:lnTo>
                    <a:pt x="30705" y="15340"/>
                  </a:lnTo>
                  <a:lnTo>
                    <a:pt x="29655" y="14683"/>
                  </a:lnTo>
                  <a:lnTo>
                    <a:pt x="28604" y="14026"/>
                  </a:lnTo>
                  <a:lnTo>
                    <a:pt x="27790" y="13449"/>
                  </a:lnTo>
                  <a:lnTo>
                    <a:pt x="26949" y="12871"/>
                  </a:lnTo>
                  <a:lnTo>
                    <a:pt x="26135" y="12267"/>
                  </a:lnTo>
                  <a:lnTo>
                    <a:pt x="25321" y="11610"/>
                  </a:lnTo>
                  <a:lnTo>
                    <a:pt x="24507" y="10953"/>
                  </a:lnTo>
                  <a:lnTo>
                    <a:pt x="23719" y="10270"/>
                  </a:lnTo>
                  <a:lnTo>
                    <a:pt x="22931" y="9561"/>
                  </a:lnTo>
                  <a:lnTo>
                    <a:pt x="22169" y="8826"/>
                  </a:lnTo>
                  <a:lnTo>
                    <a:pt x="22090" y="9167"/>
                  </a:lnTo>
                  <a:lnTo>
                    <a:pt x="22011" y="9509"/>
                  </a:lnTo>
                  <a:lnTo>
                    <a:pt x="21906" y="9824"/>
                  </a:lnTo>
                  <a:lnTo>
                    <a:pt x="21801" y="10139"/>
                  </a:lnTo>
                  <a:lnTo>
                    <a:pt x="21644" y="10454"/>
                  </a:lnTo>
                  <a:lnTo>
                    <a:pt x="21486" y="10770"/>
                  </a:lnTo>
                  <a:lnTo>
                    <a:pt x="21302" y="11058"/>
                  </a:lnTo>
                  <a:lnTo>
                    <a:pt x="21118" y="11347"/>
                  </a:lnTo>
                  <a:lnTo>
                    <a:pt x="20908" y="11636"/>
                  </a:lnTo>
                  <a:lnTo>
                    <a:pt x="20672" y="11899"/>
                  </a:lnTo>
                  <a:lnTo>
                    <a:pt x="20435" y="12162"/>
                  </a:lnTo>
                  <a:lnTo>
                    <a:pt x="20173" y="12398"/>
                  </a:lnTo>
                  <a:lnTo>
                    <a:pt x="19910" y="12634"/>
                  </a:lnTo>
                  <a:lnTo>
                    <a:pt x="19621" y="12845"/>
                  </a:lnTo>
                  <a:lnTo>
                    <a:pt x="19332" y="13055"/>
                  </a:lnTo>
                  <a:lnTo>
                    <a:pt x="19043" y="13212"/>
                  </a:lnTo>
                  <a:lnTo>
                    <a:pt x="18754" y="13396"/>
                  </a:lnTo>
                  <a:lnTo>
                    <a:pt x="18439" y="13527"/>
                  </a:lnTo>
                  <a:lnTo>
                    <a:pt x="18124" y="13659"/>
                  </a:lnTo>
                  <a:lnTo>
                    <a:pt x="17809" y="13738"/>
                  </a:lnTo>
                  <a:lnTo>
                    <a:pt x="17467" y="13816"/>
                  </a:lnTo>
                  <a:lnTo>
                    <a:pt x="17152" y="13869"/>
                  </a:lnTo>
                  <a:lnTo>
                    <a:pt x="16811" y="13895"/>
                  </a:lnTo>
                  <a:lnTo>
                    <a:pt x="16154" y="13895"/>
                  </a:lnTo>
                  <a:lnTo>
                    <a:pt x="15839" y="13843"/>
                  </a:lnTo>
                  <a:lnTo>
                    <a:pt x="15497" y="13738"/>
                  </a:lnTo>
                  <a:lnTo>
                    <a:pt x="15182" y="13633"/>
                  </a:lnTo>
                  <a:lnTo>
                    <a:pt x="14867" y="13501"/>
                  </a:lnTo>
                  <a:lnTo>
                    <a:pt x="14552" y="13317"/>
                  </a:lnTo>
                  <a:lnTo>
                    <a:pt x="14237" y="13107"/>
                  </a:lnTo>
                  <a:lnTo>
                    <a:pt x="13948" y="12871"/>
                  </a:lnTo>
                  <a:lnTo>
                    <a:pt x="13633" y="12582"/>
                  </a:lnTo>
                  <a:lnTo>
                    <a:pt x="13396" y="12293"/>
                  </a:lnTo>
                  <a:lnTo>
                    <a:pt x="13212" y="11978"/>
                  </a:lnTo>
                  <a:lnTo>
                    <a:pt x="13055" y="11689"/>
                  </a:lnTo>
                  <a:lnTo>
                    <a:pt x="12950" y="11374"/>
                  </a:lnTo>
                  <a:lnTo>
                    <a:pt x="12897" y="11085"/>
                  </a:lnTo>
                  <a:lnTo>
                    <a:pt x="12871" y="10770"/>
                  </a:lnTo>
                  <a:lnTo>
                    <a:pt x="12897" y="10454"/>
                  </a:lnTo>
                  <a:lnTo>
                    <a:pt x="12950" y="10139"/>
                  </a:lnTo>
                  <a:lnTo>
                    <a:pt x="13028" y="9850"/>
                  </a:lnTo>
                  <a:lnTo>
                    <a:pt x="13160" y="9535"/>
                  </a:lnTo>
                  <a:lnTo>
                    <a:pt x="13317" y="9246"/>
                  </a:lnTo>
                  <a:lnTo>
                    <a:pt x="13501" y="8957"/>
                  </a:lnTo>
                  <a:lnTo>
                    <a:pt x="13711" y="8668"/>
                  </a:lnTo>
                  <a:lnTo>
                    <a:pt x="13948" y="8406"/>
                  </a:lnTo>
                  <a:lnTo>
                    <a:pt x="14210" y="8117"/>
                  </a:lnTo>
                  <a:lnTo>
                    <a:pt x="14473" y="7880"/>
                  </a:lnTo>
                  <a:lnTo>
                    <a:pt x="14762" y="7618"/>
                  </a:lnTo>
                  <a:lnTo>
                    <a:pt x="15077" y="7381"/>
                  </a:lnTo>
                  <a:lnTo>
                    <a:pt x="15392" y="7171"/>
                  </a:lnTo>
                  <a:lnTo>
                    <a:pt x="15734" y="6961"/>
                  </a:lnTo>
                  <a:lnTo>
                    <a:pt x="16075" y="6777"/>
                  </a:lnTo>
                  <a:lnTo>
                    <a:pt x="16417" y="6619"/>
                  </a:lnTo>
                  <a:lnTo>
                    <a:pt x="16785" y="6462"/>
                  </a:lnTo>
                  <a:lnTo>
                    <a:pt x="17126" y="6331"/>
                  </a:lnTo>
                  <a:lnTo>
                    <a:pt x="17494" y="6199"/>
                  </a:lnTo>
                  <a:lnTo>
                    <a:pt x="17861" y="6120"/>
                  </a:lnTo>
                  <a:lnTo>
                    <a:pt x="18203" y="6042"/>
                  </a:lnTo>
                  <a:lnTo>
                    <a:pt x="18544" y="5989"/>
                  </a:lnTo>
                  <a:lnTo>
                    <a:pt x="18886" y="5963"/>
                  </a:lnTo>
                  <a:lnTo>
                    <a:pt x="19227" y="5989"/>
                  </a:lnTo>
                  <a:lnTo>
                    <a:pt x="19542" y="6015"/>
                  </a:lnTo>
                  <a:lnTo>
                    <a:pt x="18807" y="5070"/>
                  </a:lnTo>
                  <a:lnTo>
                    <a:pt x="18072" y="4098"/>
                  </a:lnTo>
                  <a:lnTo>
                    <a:pt x="17415" y="3126"/>
                  </a:lnTo>
                  <a:lnTo>
                    <a:pt x="16785" y="2102"/>
                  </a:lnTo>
                  <a:lnTo>
                    <a:pt x="16075" y="2601"/>
                  </a:lnTo>
                  <a:lnTo>
                    <a:pt x="15392" y="3126"/>
                  </a:lnTo>
                  <a:lnTo>
                    <a:pt x="14710" y="3651"/>
                  </a:lnTo>
                  <a:lnTo>
                    <a:pt x="14027" y="4203"/>
                  </a:lnTo>
                  <a:lnTo>
                    <a:pt x="13396" y="4755"/>
                  </a:lnTo>
                  <a:lnTo>
                    <a:pt x="12766" y="5306"/>
                  </a:lnTo>
                  <a:lnTo>
                    <a:pt x="12135" y="5884"/>
                  </a:lnTo>
                  <a:lnTo>
                    <a:pt x="11531" y="6488"/>
                  </a:lnTo>
                  <a:lnTo>
                    <a:pt x="10953" y="7066"/>
                  </a:lnTo>
                  <a:lnTo>
                    <a:pt x="10376" y="7670"/>
                  </a:lnTo>
                  <a:lnTo>
                    <a:pt x="9272" y="8931"/>
                  </a:lnTo>
                  <a:lnTo>
                    <a:pt x="8196" y="10192"/>
                  </a:lnTo>
                  <a:lnTo>
                    <a:pt x="7171" y="11505"/>
                  </a:lnTo>
                  <a:lnTo>
                    <a:pt x="6199" y="12871"/>
                  </a:lnTo>
                  <a:lnTo>
                    <a:pt x="5254" y="14237"/>
                  </a:lnTo>
                  <a:lnTo>
                    <a:pt x="4334" y="15629"/>
                  </a:lnTo>
                  <a:lnTo>
                    <a:pt x="3415" y="17073"/>
                  </a:lnTo>
                  <a:lnTo>
                    <a:pt x="2548" y="18518"/>
                  </a:lnTo>
                  <a:lnTo>
                    <a:pt x="1682" y="19989"/>
                  </a:lnTo>
                  <a:lnTo>
                    <a:pt x="841" y="21486"/>
                  </a:lnTo>
                  <a:lnTo>
                    <a:pt x="1" y="23009"/>
                  </a:lnTo>
                  <a:lnTo>
                    <a:pt x="1183" y="22826"/>
                  </a:lnTo>
                  <a:lnTo>
                    <a:pt x="2365" y="22721"/>
                  </a:lnTo>
                  <a:lnTo>
                    <a:pt x="2969" y="22668"/>
                  </a:lnTo>
                  <a:lnTo>
                    <a:pt x="3573" y="22642"/>
                  </a:lnTo>
                  <a:lnTo>
                    <a:pt x="4177" y="22642"/>
                  </a:lnTo>
                  <a:lnTo>
                    <a:pt x="4781" y="22668"/>
                  </a:lnTo>
                  <a:lnTo>
                    <a:pt x="5385" y="22694"/>
                  </a:lnTo>
                  <a:lnTo>
                    <a:pt x="5989" y="22747"/>
                  </a:lnTo>
                  <a:lnTo>
                    <a:pt x="6593" y="22799"/>
                  </a:lnTo>
                  <a:lnTo>
                    <a:pt x="7197" y="22904"/>
                  </a:lnTo>
                  <a:lnTo>
                    <a:pt x="7775" y="23009"/>
                  </a:lnTo>
                  <a:lnTo>
                    <a:pt x="8353" y="23115"/>
                  </a:lnTo>
                  <a:lnTo>
                    <a:pt x="8931" y="23272"/>
                  </a:lnTo>
                  <a:lnTo>
                    <a:pt x="9483" y="23430"/>
                  </a:lnTo>
                  <a:lnTo>
                    <a:pt x="9561" y="23482"/>
                  </a:lnTo>
                  <a:lnTo>
                    <a:pt x="9535" y="23115"/>
                  </a:lnTo>
                  <a:lnTo>
                    <a:pt x="9509" y="22773"/>
                  </a:lnTo>
                  <a:lnTo>
                    <a:pt x="9509" y="22432"/>
                  </a:lnTo>
                  <a:lnTo>
                    <a:pt x="9561" y="22116"/>
                  </a:lnTo>
                  <a:lnTo>
                    <a:pt x="9614" y="21801"/>
                  </a:lnTo>
                  <a:lnTo>
                    <a:pt x="9719" y="21512"/>
                  </a:lnTo>
                  <a:lnTo>
                    <a:pt x="9824" y="21223"/>
                  </a:lnTo>
                  <a:lnTo>
                    <a:pt x="9955" y="20934"/>
                  </a:lnTo>
                  <a:lnTo>
                    <a:pt x="10113" y="20672"/>
                  </a:lnTo>
                  <a:lnTo>
                    <a:pt x="10271" y="20409"/>
                  </a:lnTo>
                  <a:lnTo>
                    <a:pt x="10481" y="20173"/>
                  </a:lnTo>
                  <a:lnTo>
                    <a:pt x="10691" y="19963"/>
                  </a:lnTo>
                  <a:lnTo>
                    <a:pt x="10901" y="19726"/>
                  </a:lnTo>
                  <a:lnTo>
                    <a:pt x="11137" y="19542"/>
                  </a:lnTo>
                  <a:lnTo>
                    <a:pt x="11400" y="19358"/>
                  </a:lnTo>
                  <a:lnTo>
                    <a:pt x="11663" y="19175"/>
                  </a:lnTo>
                  <a:lnTo>
                    <a:pt x="11952" y="19017"/>
                  </a:lnTo>
                  <a:lnTo>
                    <a:pt x="12241" y="18859"/>
                  </a:lnTo>
                  <a:lnTo>
                    <a:pt x="12845" y="18597"/>
                  </a:lnTo>
                  <a:lnTo>
                    <a:pt x="13501" y="18387"/>
                  </a:lnTo>
                  <a:lnTo>
                    <a:pt x="14158" y="18229"/>
                  </a:lnTo>
                  <a:lnTo>
                    <a:pt x="14815" y="18124"/>
                  </a:lnTo>
                  <a:lnTo>
                    <a:pt x="15471" y="18071"/>
                  </a:lnTo>
                  <a:lnTo>
                    <a:pt x="16128" y="18071"/>
                  </a:lnTo>
                  <a:lnTo>
                    <a:pt x="16785" y="18124"/>
                  </a:lnTo>
                  <a:lnTo>
                    <a:pt x="17073" y="18177"/>
                  </a:lnTo>
                  <a:lnTo>
                    <a:pt x="17362" y="18255"/>
                  </a:lnTo>
                  <a:lnTo>
                    <a:pt x="17966" y="18439"/>
                  </a:lnTo>
                  <a:lnTo>
                    <a:pt x="18544" y="18676"/>
                  </a:lnTo>
                  <a:lnTo>
                    <a:pt x="19096" y="18965"/>
                  </a:lnTo>
                  <a:lnTo>
                    <a:pt x="19647" y="19306"/>
                  </a:lnTo>
                  <a:lnTo>
                    <a:pt x="20147" y="19700"/>
                  </a:lnTo>
                  <a:lnTo>
                    <a:pt x="20593" y="20120"/>
                  </a:lnTo>
                  <a:lnTo>
                    <a:pt x="20803" y="20357"/>
                  </a:lnTo>
                  <a:lnTo>
                    <a:pt x="21013" y="20593"/>
                  </a:lnTo>
                  <a:lnTo>
                    <a:pt x="21171" y="20829"/>
                  </a:lnTo>
                  <a:lnTo>
                    <a:pt x="21355" y="21092"/>
                  </a:lnTo>
                  <a:lnTo>
                    <a:pt x="21486" y="21328"/>
                  </a:lnTo>
                  <a:lnTo>
                    <a:pt x="21617" y="21617"/>
                  </a:lnTo>
                  <a:lnTo>
                    <a:pt x="21722" y="21880"/>
                  </a:lnTo>
                  <a:lnTo>
                    <a:pt x="21828" y="22143"/>
                  </a:lnTo>
                  <a:lnTo>
                    <a:pt x="21880" y="22432"/>
                  </a:lnTo>
                  <a:lnTo>
                    <a:pt x="21933" y="22721"/>
                  </a:lnTo>
                  <a:lnTo>
                    <a:pt x="21959" y="23009"/>
                  </a:lnTo>
                  <a:lnTo>
                    <a:pt x="21959" y="23298"/>
                  </a:lnTo>
                  <a:lnTo>
                    <a:pt x="21933" y="23614"/>
                  </a:lnTo>
                  <a:lnTo>
                    <a:pt x="21854" y="23903"/>
                  </a:lnTo>
                  <a:lnTo>
                    <a:pt x="21775" y="24218"/>
                  </a:lnTo>
                  <a:lnTo>
                    <a:pt x="21670" y="24507"/>
                  </a:lnTo>
                  <a:lnTo>
                    <a:pt x="21539" y="24796"/>
                  </a:lnTo>
                  <a:lnTo>
                    <a:pt x="21355" y="25111"/>
                  </a:lnTo>
                  <a:lnTo>
                    <a:pt x="22694" y="25216"/>
                  </a:lnTo>
                  <a:lnTo>
                    <a:pt x="24034" y="25373"/>
                  </a:lnTo>
                  <a:lnTo>
                    <a:pt x="25347" y="25557"/>
                  </a:lnTo>
                  <a:lnTo>
                    <a:pt x="26687" y="25820"/>
                  </a:lnTo>
                  <a:lnTo>
                    <a:pt x="27974" y="26109"/>
                  </a:lnTo>
                  <a:lnTo>
                    <a:pt x="29287" y="26424"/>
                  </a:lnTo>
                  <a:lnTo>
                    <a:pt x="30574" y="26792"/>
                  </a:lnTo>
                  <a:lnTo>
                    <a:pt x="31861" y="27212"/>
                  </a:lnTo>
                  <a:lnTo>
                    <a:pt x="31940" y="26897"/>
                  </a:lnTo>
                  <a:lnTo>
                    <a:pt x="32045" y="26608"/>
                  </a:lnTo>
                  <a:lnTo>
                    <a:pt x="32150" y="26319"/>
                  </a:lnTo>
                  <a:lnTo>
                    <a:pt x="32281" y="26056"/>
                  </a:lnTo>
                  <a:lnTo>
                    <a:pt x="32413" y="25794"/>
                  </a:lnTo>
                  <a:lnTo>
                    <a:pt x="32570" y="25557"/>
                  </a:lnTo>
                  <a:lnTo>
                    <a:pt x="32728" y="25347"/>
                  </a:lnTo>
                  <a:lnTo>
                    <a:pt x="32912" y="25111"/>
                  </a:lnTo>
                  <a:lnTo>
                    <a:pt x="33122" y="24927"/>
                  </a:lnTo>
                  <a:lnTo>
                    <a:pt x="33306" y="24717"/>
                  </a:lnTo>
                  <a:lnTo>
                    <a:pt x="33516" y="24559"/>
                  </a:lnTo>
                  <a:lnTo>
                    <a:pt x="33752" y="24375"/>
                  </a:lnTo>
                  <a:lnTo>
                    <a:pt x="34225" y="24086"/>
                  </a:lnTo>
                  <a:lnTo>
                    <a:pt x="34750" y="23850"/>
                  </a:lnTo>
                  <a:lnTo>
                    <a:pt x="35276" y="23640"/>
                  </a:lnTo>
                  <a:lnTo>
                    <a:pt x="35854" y="23509"/>
                  </a:lnTo>
                  <a:lnTo>
                    <a:pt x="36431" y="23403"/>
                  </a:lnTo>
                  <a:lnTo>
                    <a:pt x="37036" y="23351"/>
                  </a:lnTo>
                  <a:lnTo>
                    <a:pt x="37640" y="23325"/>
                  </a:lnTo>
                  <a:lnTo>
                    <a:pt x="38244" y="23351"/>
                  </a:lnTo>
                  <a:lnTo>
                    <a:pt x="38874" y="23430"/>
                  </a:lnTo>
                  <a:lnTo>
                    <a:pt x="39478" y="23535"/>
                  </a:lnTo>
                  <a:lnTo>
                    <a:pt x="40109" y="23692"/>
                  </a:lnTo>
                  <a:lnTo>
                    <a:pt x="40686" y="23876"/>
                  </a:lnTo>
                  <a:lnTo>
                    <a:pt x="41291" y="24113"/>
                  </a:lnTo>
                  <a:lnTo>
                    <a:pt x="41842" y="24375"/>
                  </a:lnTo>
                  <a:lnTo>
                    <a:pt x="42394" y="24690"/>
                  </a:lnTo>
                  <a:lnTo>
                    <a:pt x="42893" y="25032"/>
                  </a:lnTo>
                  <a:lnTo>
                    <a:pt x="43366" y="25400"/>
                  </a:lnTo>
                  <a:lnTo>
                    <a:pt x="43812" y="25794"/>
                  </a:lnTo>
                  <a:lnTo>
                    <a:pt x="44206" y="26240"/>
                  </a:lnTo>
                  <a:lnTo>
                    <a:pt x="44548" y="26713"/>
                  </a:lnTo>
                  <a:lnTo>
                    <a:pt x="44836" y="27238"/>
                  </a:lnTo>
                  <a:lnTo>
                    <a:pt x="44968" y="27501"/>
                  </a:lnTo>
                  <a:lnTo>
                    <a:pt x="45073" y="27764"/>
                  </a:lnTo>
                  <a:lnTo>
                    <a:pt x="45178" y="28053"/>
                  </a:lnTo>
                  <a:lnTo>
                    <a:pt x="45257" y="28341"/>
                  </a:lnTo>
                  <a:lnTo>
                    <a:pt x="45309" y="28630"/>
                  </a:lnTo>
                  <a:lnTo>
                    <a:pt x="45362" y="28919"/>
                  </a:lnTo>
                  <a:lnTo>
                    <a:pt x="45388" y="29235"/>
                  </a:lnTo>
                  <a:lnTo>
                    <a:pt x="45388" y="29550"/>
                  </a:lnTo>
                  <a:lnTo>
                    <a:pt x="45388" y="29865"/>
                  </a:lnTo>
                  <a:lnTo>
                    <a:pt x="45362" y="30206"/>
                  </a:lnTo>
                  <a:lnTo>
                    <a:pt x="47358" y="30784"/>
                  </a:lnTo>
                  <a:lnTo>
                    <a:pt x="49328" y="31388"/>
                  </a:lnTo>
                  <a:lnTo>
                    <a:pt x="51324" y="32071"/>
                  </a:lnTo>
                  <a:lnTo>
                    <a:pt x="53268" y="32780"/>
                  </a:lnTo>
                  <a:lnTo>
                    <a:pt x="55212" y="33542"/>
                  </a:lnTo>
                  <a:lnTo>
                    <a:pt x="57155" y="34330"/>
                  </a:lnTo>
                  <a:lnTo>
                    <a:pt x="59099" y="35171"/>
                  </a:lnTo>
                  <a:lnTo>
                    <a:pt x="60990" y="36037"/>
                  </a:lnTo>
                  <a:lnTo>
                    <a:pt x="62907" y="36930"/>
                  </a:lnTo>
                  <a:lnTo>
                    <a:pt x="64772" y="37850"/>
                  </a:lnTo>
                  <a:lnTo>
                    <a:pt x="66637" y="38822"/>
                  </a:lnTo>
                  <a:lnTo>
                    <a:pt x="68476" y="39793"/>
                  </a:lnTo>
                  <a:lnTo>
                    <a:pt x="70314" y="40818"/>
                  </a:lnTo>
                  <a:lnTo>
                    <a:pt x="72127" y="41842"/>
                  </a:lnTo>
                  <a:lnTo>
                    <a:pt x="73913" y="42893"/>
                  </a:lnTo>
                  <a:lnTo>
                    <a:pt x="75699" y="43943"/>
                  </a:lnTo>
                  <a:lnTo>
                    <a:pt x="77695" y="45178"/>
                  </a:lnTo>
                  <a:lnTo>
                    <a:pt x="79665" y="46439"/>
                  </a:lnTo>
                  <a:lnTo>
                    <a:pt x="81609" y="47752"/>
                  </a:lnTo>
                  <a:lnTo>
                    <a:pt x="83526" y="49092"/>
                  </a:lnTo>
                  <a:lnTo>
                    <a:pt x="83920" y="49381"/>
                  </a:lnTo>
                  <a:lnTo>
                    <a:pt x="84288" y="49696"/>
                  </a:lnTo>
                  <a:lnTo>
                    <a:pt x="84682" y="50037"/>
                  </a:lnTo>
                  <a:lnTo>
                    <a:pt x="85102" y="50326"/>
                  </a:lnTo>
                  <a:lnTo>
                    <a:pt x="85312" y="50484"/>
                  </a:lnTo>
                  <a:lnTo>
                    <a:pt x="85549" y="50589"/>
                  </a:lnTo>
                  <a:lnTo>
                    <a:pt x="85759" y="50694"/>
                  </a:lnTo>
                  <a:lnTo>
                    <a:pt x="85995" y="50746"/>
                  </a:lnTo>
                  <a:lnTo>
                    <a:pt x="86205" y="50799"/>
                  </a:lnTo>
                  <a:lnTo>
                    <a:pt x="86442" y="50799"/>
                  </a:lnTo>
                  <a:lnTo>
                    <a:pt x="86678" y="50773"/>
                  </a:lnTo>
                  <a:lnTo>
                    <a:pt x="86914" y="50720"/>
                  </a:lnTo>
                  <a:lnTo>
                    <a:pt x="87046" y="50641"/>
                  </a:lnTo>
                  <a:lnTo>
                    <a:pt x="87177" y="50536"/>
                  </a:lnTo>
                  <a:lnTo>
                    <a:pt x="87308" y="50379"/>
                  </a:lnTo>
                  <a:lnTo>
                    <a:pt x="87440" y="50221"/>
                  </a:lnTo>
                  <a:lnTo>
                    <a:pt x="87729" y="49774"/>
                  </a:lnTo>
                  <a:lnTo>
                    <a:pt x="88018" y="49275"/>
                  </a:lnTo>
                  <a:lnTo>
                    <a:pt x="88595" y="48304"/>
                  </a:lnTo>
                  <a:lnTo>
                    <a:pt x="88806" y="47910"/>
                  </a:lnTo>
                  <a:lnTo>
                    <a:pt x="88989" y="47647"/>
                  </a:lnTo>
                  <a:lnTo>
                    <a:pt x="89462" y="47095"/>
                  </a:lnTo>
                  <a:lnTo>
                    <a:pt x="89935" y="46570"/>
                  </a:lnTo>
                  <a:lnTo>
                    <a:pt x="90460" y="46045"/>
                  </a:lnTo>
                  <a:lnTo>
                    <a:pt x="90959" y="45546"/>
                  </a:lnTo>
                  <a:lnTo>
                    <a:pt x="91485" y="45073"/>
                  </a:lnTo>
                  <a:lnTo>
                    <a:pt x="92036" y="44600"/>
                  </a:lnTo>
                  <a:lnTo>
                    <a:pt x="92588" y="44180"/>
                  </a:lnTo>
                  <a:lnTo>
                    <a:pt x="93166" y="43760"/>
                  </a:lnTo>
                  <a:lnTo>
                    <a:pt x="93744" y="43366"/>
                  </a:lnTo>
                  <a:lnTo>
                    <a:pt x="94348" y="42972"/>
                  </a:lnTo>
                  <a:lnTo>
                    <a:pt x="94978" y="42604"/>
                  </a:lnTo>
                  <a:lnTo>
                    <a:pt x="95582" y="42262"/>
                  </a:lnTo>
                  <a:lnTo>
                    <a:pt x="96239" y="41947"/>
                  </a:lnTo>
                  <a:lnTo>
                    <a:pt x="96869" y="41632"/>
                  </a:lnTo>
                  <a:lnTo>
                    <a:pt x="97526" y="41343"/>
                  </a:lnTo>
                  <a:lnTo>
                    <a:pt x="98209" y="41054"/>
                  </a:lnTo>
                  <a:lnTo>
                    <a:pt x="98288" y="41028"/>
                  </a:lnTo>
                  <a:lnTo>
                    <a:pt x="98393" y="41028"/>
                  </a:lnTo>
                  <a:lnTo>
                    <a:pt x="98025" y="40792"/>
                  </a:lnTo>
                  <a:lnTo>
                    <a:pt x="97710" y="40555"/>
                  </a:lnTo>
                  <a:lnTo>
                    <a:pt x="97395" y="40319"/>
                  </a:lnTo>
                  <a:lnTo>
                    <a:pt x="97132" y="40056"/>
                  </a:lnTo>
                  <a:lnTo>
                    <a:pt x="96869" y="39767"/>
                  </a:lnTo>
                  <a:lnTo>
                    <a:pt x="96633" y="39478"/>
                  </a:lnTo>
                  <a:lnTo>
                    <a:pt x="96396" y="39189"/>
                  </a:lnTo>
                  <a:lnTo>
                    <a:pt x="96213" y="38874"/>
                  </a:lnTo>
                  <a:lnTo>
                    <a:pt x="96055" y="38559"/>
                  </a:lnTo>
                  <a:lnTo>
                    <a:pt x="95897" y="38244"/>
                  </a:lnTo>
                  <a:lnTo>
                    <a:pt x="95766" y="37902"/>
                  </a:lnTo>
                  <a:lnTo>
                    <a:pt x="95687" y="37587"/>
                  </a:lnTo>
                  <a:lnTo>
                    <a:pt x="95608" y="37246"/>
                  </a:lnTo>
                  <a:lnTo>
                    <a:pt x="95556" y="36904"/>
                  </a:lnTo>
                  <a:lnTo>
                    <a:pt x="95530" y="36563"/>
                  </a:lnTo>
                  <a:lnTo>
                    <a:pt x="95503" y="36221"/>
                  </a:lnTo>
                  <a:lnTo>
                    <a:pt x="95530" y="35880"/>
                  </a:lnTo>
                  <a:lnTo>
                    <a:pt x="95556" y="35538"/>
                  </a:lnTo>
                  <a:lnTo>
                    <a:pt x="95635" y="35223"/>
                  </a:lnTo>
                  <a:lnTo>
                    <a:pt x="95714" y="34882"/>
                  </a:lnTo>
                  <a:lnTo>
                    <a:pt x="95845" y="34540"/>
                  </a:lnTo>
                  <a:lnTo>
                    <a:pt x="95976" y="34225"/>
                  </a:lnTo>
                  <a:lnTo>
                    <a:pt x="96134" y="33910"/>
                  </a:lnTo>
                  <a:lnTo>
                    <a:pt x="96318" y="33595"/>
                  </a:lnTo>
                  <a:lnTo>
                    <a:pt x="96528" y="33306"/>
                  </a:lnTo>
                  <a:lnTo>
                    <a:pt x="96764" y="33017"/>
                  </a:lnTo>
                  <a:lnTo>
                    <a:pt x="97001" y="32728"/>
                  </a:lnTo>
                  <a:lnTo>
                    <a:pt x="97289" y="32465"/>
                  </a:lnTo>
                  <a:lnTo>
                    <a:pt x="97605" y="32203"/>
                  </a:lnTo>
                  <a:lnTo>
                    <a:pt x="97920" y="31966"/>
                  </a:lnTo>
                  <a:lnTo>
                    <a:pt x="98288" y="31730"/>
                  </a:lnTo>
                  <a:lnTo>
                    <a:pt x="98655" y="31520"/>
                  </a:lnTo>
                  <a:lnTo>
                    <a:pt x="99154" y="31283"/>
                  </a:lnTo>
                  <a:lnTo>
                    <a:pt x="99627" y="31073"/>
                  </a:lnTo>
                  <a:lnTo>
                    <a:pt x="100126" y="30863"/>
                  </a:lnTo>
                  <a:lnTo>
                    <a:pt x="100625" y="30705"/>
                  </a:lnTo>
                  <a:lnTo>
                    <a:pt x="101151" y="30574"/>
                  </a:lnTo>
                  <a:lnTo>
                    <a:pt x="101650" y="30443"/>
                  </a:lnTo>
                  <a:lnTo>
                    <a:pt x="102175" y="30364"/>
                  </a:lnTo>
                  <a:lnTo>
                    <a:pt x="102700" y="30285"/>
                  </a:lnTo>
                  <a:lnTo>
                    <a:pt x="103226" y="30259"/>
                  </a:lnTo>
                  <a:lnTo>
                    <a:pt x="103725" y="30233"/>
                  </a:lnTo>
                  <a:lnTo>
                    <a:pt x="104775" y="30233"/>
                  </a:lnTo>
                  <a:lnTo>
                    <a:pt x="105301" y="30285"/>
                  </a:lnTo>
                  <a:lnTo>
                    <a:pt x="105826" y="30364"/>
                  </a:lnTo>
                  <a:lnTo>
                    <a:pt x="106325" y="30443"/>
                  </a:lnTo>
                  <a:lnTo>
                    <a:pt x="106850" y="30548"/>
                  </a:lnTo>
                  <a:lnTo>
                    <a:pt x="107349" y="30679"/>
                  </a:lnTo>
                  <a:lnTo>
                    <a:pt x="107848" y="30837"/>
                  </a:lnTo>
                  <a:lnTo>
                    <a:pt x="108321" y="31021"/>
                  </a:lnTo>
                  <a:lnTo>
                    <a:pt x="108794" y="31204"/>
                  </a:lnTo>
                  <a:lnTo>
                    <a:pt x="109267" y="31415"/>
                  </a:lnTo>
                  <a:lnTo>
                    <a:pt x="109740" y="31651"/>
                  </a:lnTo>
                  <a:lnTo>
                    <a:pt x="110186" y="31914"/>
                  </a:lnTo>
                  <a:lnTo>
                    <a:pt x="110633" y="32203"/>
                  </a:lnTo>
                  <a:lnTo>
                    <a:pt x="111053" y="32491"/>
                  </a:lnTo>
                  <a:lnTo>
                    <a:pt x="111447" y="32807"/>
                  </a:lnTo>
                  <a:lnTo>
                    <a:pt x="111867" y="33148"/>
                  </a:lnTo>
                  <a:lnTo>
                    <a:pt x="112235" y="33490"/>
                  </a:lnTo>
                  <a:lnTo>
                    <a:pt x="112603" y="33884"/>
                  </a:lnTo>
                  <a:lnTo>
                    <a:pt x="112944" y="34278"/>
                  </a:lnTo>
                  <a:lnTo>
                    <a:pt x="113259" y="34672"/>
                  </a:lnTo>
                  <a:lnTo>
                    <a:pt x="113574" y="35118"/>
                  </a:lnTo>
                  <a:lnTo>
                    <a:pt x="115308" y="34120"/>
                  </a:lnTo>
                  <a:lnTo>
                    <a:pt x="117041" y="33174"/>
                  </a:lnTo>
                  <a:lnTo>
                    <a:pt x="118828" y="32229"/>
                  </a:lnTo>
                  <a:lnTo>
                    <a:pt x="120614" y="31336"/>
                  </a:lnTo>
                  <a:lnTo>
                    <a:pt x="122426" y="30469"/>
                  </a:lnTo>
                  <a:lnTo>
                    <a:pt x="124265" y="29628"/>
                  </a:lnTo>
                  <a:lnTo>
                    <a:pt x="126103" y="28814"/>
                  </a:lnTo>
                  <a:lnTo>
                    <a:pt x="127968" y="28026"/>
                  </a:lnTo>
                  <a:lnTo>
                    <a:pt x="129833" y="27265"/>
                  </a:lnTo>
                  <a:lnTo>
                    <a:pt x="131698" y="26503"/>
                  </a:lnTo>
                  <a:lnTo>
                    <a:pt x="133589" y="25767"/>
                  </a:lnTo>
                  <a:lnTo>
                    <a:pt x="135454" y="25058"/>
                  </a:lnTo>
                  <a:lnTo>
                    <a:pt x="139210" y="23666"/>
                  </a:lnTo>
                  <a:lnTo>
                    <a:pt x="142966" y="22300"/>
                  </a:lnTo>
                  <a:lnTo>
                    <a:pt x="146958" y="20882"/>
                  </a:lnTo>
                  <a:lnTo>
                    <a:pt x="148981" y="20199"/>
                  </a:lnTo>
                  <a:lnTo>
                    <a:pt x="151003" y="19542"/>
                  </a:lnTo>
                  <a:lnTo>
                    <a:pt x="153026" y="18886"/>
                  </a:lnTo>
                  <a:lnTo>
                    <a:pt x="155074" y="18255"/>
                  </a:lnTo>
                  <a:lnTo>
                    <a:pt x="157097" y="17625"/>
                  </a:lnTo>
                  <a:lnTo>
                    <a:pt x="159146" y="17021"/>
                  </a:lnTo>
                  <a:lnTo>
                    <a:pt x="161194" y="16443"/>
                  </a:lnTo>
                  <a:lnTo>
                    <a:pt x="163243" y="15865"/>
                  </a:lnTo>
                  <a:lnTo>
                    <a:pt x="165318" y="15314"/>
                  </a:lnTo>
                  <a:lnTo>
                    <a:pt x="167367" y="14788"/>
                  </a:lnTo>
                  <a:lnTo>
                    <a:pt x="169442" y="14263"/>
                  </a:lnTo>
                  <a:lnTo>
                    <a:pt x="171517" y="13790"/>
                  </a:lnTo>
                  <a:lnTo>
                    <a:pt x="173592" y="13317"/>
                  </a:lnTo>
                  <a:lnTo>
                    <a:pt x="175667" y="12845"/>
                  </a:lnTo>
                  <a:lnTo>
                    <a:pt x="175798" y="12845"/>
                  </a:lnTo>
                  <a:lnTo>
                    <a:pt x="175930" y="12871"/>
                  </a:lnTo>
                  <a:lnTo>
                    <a:pt x="176035" y="12923"/>
                  </a:lnTo>
                  <a:lnTo>
                    <a:pt x="176140" y="13002"/>
                  </a:lnTo>
                  <a:lnTo>
                    <a:pt x="175930" y="11978"/>
                  </a:lnTo>
                  <a:lnTo>
                    <a:pt x="175641" y="11006"/>
                  </a:lnTo>
                  <a:lnTo>
                    <a:pt x="175325" y="10060"/>
                  </a:lnTo>
                  <a:lnTo>
                    <a:pt x="174984" y="9167"/>
                  </a:lnTo>
                  <a:lnTo>
                    <a:pt x="174590" y="8301"/>
                  </a:lnTo>
                  <a:lnTo>
                    <a:pt x="174143" y="7434"/>
                  </a:lnTo>
                  <a:lnTo>
                    <a:pt x="173644" y="6619"/>
                  </a:lnTo>
                  <a:lnTo>
                    <a:pt x="173145" y="5832"/>
                  </a:lnTo>
                  <a:lnTo>
                    <a:pt x="172594" y="5044"/>
                  </a:lnTo>
                  <a:lnTo>
                    <a:pt x="171990" y="4282"/>
                  </a:lnTo>
                  <a:lnTo>
                    <a:pt x="171386" y="3546"/>
                  </a:lnTo>
                  <a:lnTo>
                    <a:pt x="170729" y="2811"/>
                  </a:lnTo>
                  <a:lnTo>
                    <a:pt x="170046" y="2102"/>
                  </a:lnTo>
                  <a:lnTo>
                    <a:pt x="169337" y="1393"/>
                  </a:lnTo>
                  <a:lnTo>
                    <a:pt x="168628" y="683"/>
                  </a:lnTo>
                  <a:lnTo>
                    <a:pt x="16786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g1363a957f04_0_31"/>
            <p:cNvSpPr/>
            <p:nvPr/>
          </p:nvSpPr>
          <p:spPr>
            <a:xfrm>
              <a:off x="7688512" y="2584547"/>
              <a:ext cx="93808" cy="76593"/>
            </a:xfrm>
            <a:custGeom>
              <a:rect b="b" l="l" r="r" t="t"/>
              <a:pathLst>
                <a:path extrusionOk="0" h="4676" w="5727">
                  <a:moveTo>
                    <a:pt x="1446" y="0"/>
                  </a:moveTo>
                  <a:lnTo>
                    <a:pt x="1104" y="578"/>
                  </a:lnTo>
                  <a:lnTo>
                    <a:pt x="763" y="1156"/>
                  </a:lnTo>
                  <a:lnTo>
                    <a:pt x="369" y="1708"/>
                  </a:lnTo>
                  <a:lnTo>
                    <a:pt x="1" y="2259"/>
                  </a:lnTo>
                  <a:lnTo>
                    <a:pt x="1183" y="2811"/>
                  </a:lnTo>
                  <a:lnTo>
                    <a:pt x="2365" y="3389"/>
                  </a:lnTo>
                  <a:lnTo>
                    <a:pt x="3521" y="4019"/>
                  </a:lnTo>
                  <a:lnTo>
                    <a:pt x="4650" y="4676"/>
                  </a:lnTo>
                  <a:lnTo>
                    <a:pt x="4676" y="4623"/>
                  </a:lnTo>
                  <a:lnTo>
                    <a:pt x="4965" y="4413"/>
                  </a:lnTo>
                  <a:lnTo>
                    <a:pt x="5202" y="4203"/>
                  </a:lnTo>
                  <a:lnTo>
                    <a:pt x="5386" y="3967"/>
                  </a:lnTo>
                  <a:lnTo>
                    <a:pt x="5517" y="3704"/>
                  </a:lnTo>
                  <a:lnTo>
                    <a:pt x="5622" y="3468"/>
                  </a:lnTo>
                  <a:lnTo>
                    <a:pt x="5701" y="3205"/>
                  </a:lnTo>
                  <a:lnTo>
                    <a:pt x="5727" y="2916"/>
                  </a:lnTo>
                  <a:lnTo>
                    <a:pt x="5701" y="2653"/>
                  </a:lnTo>
                  <a:lnTo>
                    <a:pt x="5648" y="2391"/>
                  </a:lnTo>
                  <a:lnTo>
                    <a:pt x="5569" y="2154"/>
                  </a:lnTo>
                  <a:lnTo>
                    <a:pt x="5464" y="1892"/>
                  </a:lnTo>
                  <a:lnTo>
                    <a:pt x="5307" y="1655"/>
                  </a:lnTo>
                  <a:lnTo>
                    <a:pt x="5149" y="1445"/>
                  </a:lnTo>
                  <a:lnTo>
                    <a:pt x="4939" y="1235"/>
                  </a:lnTo>
                  <a:lnTo>
                    <a:pt x="4729" y="1025"/>
                  </a:lnTo>
                  <a:lnTo>
                    <a:pt x="4466" y="867"/>
                  </a:lnTo>
                  <a:lnTo>
                    <a:pt x="4230" y="920"/>
                  </a:lnTo>
                  <a:lnTo>
                    <a:pt x="4020" y="946"/>
                  </a:lnTo>
                  <a:lnTo>
                    <a:pt x="3915" y="972"/>
                  </a:lnTo>
                  <a:lnTo>
                    <a:pt x="3810" y="946"/>
                  </a:lnTo>
                  <a:lnTo>
                    <a:pt x="3757" y="893"/>
                  </a:lnTo>
                  <a:lnTo>
                    <a:pt x="3678" y="841"/>
                  </a:lnTo>
                  <a:lnTo>
                    <a:pt x="3652" y="788"/>
                  </a:lnTo>
                  <a:lnTo>
                    <a:pt x="3626" y="710"/>
                  </a:lnTo>
                  <a:lnTo>
                    <a:pt x="3599" y="631"/>
                  </a:lnTo>
                  <a:lnTo>
                    <a:pt x="3599" y="57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g1363a957f04_0_31"/>
            <p:cNvSpPr/>
            <p:nvPr/>
          </p:nvSpPr>
          <p:spPr>
            <a:xfrm>
              <a:off x="7013918" y="2350919"/>
              <a:ext cx="716347" cy="425536"/>
            </a:xfrm>
            <a:custGeom>
              <a:rect b="b" l="l" r="r" t="t"/>
              <a:pathLst>
                <a:path extrusionOk="0" h="25979" w="43733">
                  <a:moveTo>
                    <a:pt x="42078" y="1"/>
                  </a:moveTo>
                  <a:lnTo>
                    <a:pt x="42104" y="553"/>
                  </a:lnTo>
                  <a:lnTo>
                    <a:pt x="42131" y="1104"/>
                  </a:lnTo>
                  <a:lnTo>
                    <a:pt x="42131" y="1656"/>
                  </a:lnTo>
                  <a:lnTo>
                    <a:pt x="42131" y="2207"/>
                  </a:lnTo>
                  <a:lnTo>
                    <a:pt x="42104" y="2759"/>
                  </a:lnTo>
                  <a:lnTo>
                    <a:pt x="42052" y="3310"/>
                  </a:lnTo>
                  <a:lnTo>
                    <a:pt x="41999" y="3836"/>
                  </a:lnTo>
                  <a:lnTo>
                    <a:pt x="41920" y="4387"/>
                  </a:lnTo>
                  <a:lnTo>
                    <a:pt x="41842" y="4939"/>
                  </a:lnTo>
                  <a:lnTo>
                    <a:pt x="41737" y="5491"/>
                  </a:lnTo>
                  <a:lnTo>
                    <a:pt x="41605" y="6016"/>
                  </a:lnTo>
                  <a:lnTo>
                    <a:pt x="41474" y="6567"/>
                  </a:lnTo>
                  <a:lnTo>
                    <a:pt x="41316" y="7093"/>
                  </a:lnTo>
                  <a:lnTo>
                    <a:pt x="41132" y="7618"/>
                  </a:lnTo>
                  <a:lnTo>
                    <a:pt x="40949" y="8143"/>
                  </a:lnTo>
                  <a:lnTo>
                    <a:pt x="40765" y="8642"/>
                  </a:lnTo>
                  <a:lnTo>
                    <a:pt x="40528" y="9168"/>
                  </a:lnTo>
                  <a:lnTo>
                    <a:pt x="40318" y="9667"/>
                  </a:lnTo>
                  <a:lnTo>
                    <a:pt x="40056" y="10140"/>
                  </a:lnTo>
                  <a:lnTo>
                    <a:pt x="39793" y="10639"/>
                  </a:lnTo>
                  <a:lnTo>
                    <a:pt x="39530" y="11085"/>
                  </a:lnTo>
                  <a:lnTo>
                    <a:pt x="39241" y="11558"/>
                  </a:lnTo>
                  <a:lnTo>
                    <a:pt x="38926" y="12005"/>
                  </a:lnTo>
                  <a:lnTo>
                    <a:pt x="38611" y="12451"/>
                  </a:lnTo>
                  <a:lnTo>
                    <a:pt x="38296" y="12871"/>
                  </a:lnTo>
                  <a:lnTo>
                    <a:pt x="37928" y="13292"/>
                  </a:lnTo>
                  <a:lnTo>
                    <a:pt x="37587" y="13686"/>
                  </a:lnTo>
                  <a:lnTo>
                    <a:pt x="37219" y="14080"/>
                  </a:lnTo>
                  <a:lnTo>
                    <a:pt x="36825" y="14447"/>
                  </a:lnTo>
                  <a:lnTo>
                    <a:pt x="36405" y="14789"/>
                  </a:lnTo>
                  <a:lnTo>
                    <a:pt x="36011" y="15130"/>
                  </a:lnTo>
                  <a:lnTo>
                    <a:pt x="35564" y="15445"/>
                  </a:lnTo>
                  <a:lnTo>
                    <a:pt x="34724" y="16049"/>
                  </a:lnTo>
                  <a:lnTo>
                    <a:pt x="33804" y="16575"/>
                  </a:lnTo>
                  <a:lnTo>
                    <a:pt x="32885" y="17074"/>
                  </a:lnTo>
                  <a:lnTo>
                    <a:pt x="31913" y="17520"/>
                  </a:lnTo>
                  <a:lnTo>
                    <a:pt x="30915" y="17941"/>
                  </a:lnTo>
                  <a:lnTo>
                    <a:pt x="29917" y="18308"/>
                  </a:lnTo>
                  <a:lnTo>
                    <a:pt x="28866" y="18650"/>
                  </a:lnTo>
                  <a:lnTo>
                    <a:pt x="27816" y="18939"/>
                  </a:lnTo>
                  <a:lnTo>
                    <a:pt x="26765" y="19228"/>
                  </a:lnTo>
                  <a:lnTo>
                    <a:pt x="25714" y="19464"/>
                  </a:lnTo>
                  <a:lnTo>
                    <a:pt x="24637" y="19674"/>
                  </a:lnTo>
                  <a:lnTo>
                    <a:pt x="23561" y="19884"/>
                  </a:lnTo>
                  <a:lnTo>
                    <a:pt x="22510" y="20042"/>
                  </a:lnTo>
                  <a:lnTo>
                    <a:pt x="21459" y="20200"/>
                  </a:lnTo>
                  <a:lnTo>
                    <a:pt x="19411" y="20436"/>
                  </a:lnTo>
                  <a:lnTo>
                    <a:pt x="18202" y="20567"/>
                  </a:lnTo>
                  <a:lnTo>
                    <a:pt x="17020" y="20646"/>
                  </a:lnTo>
                  <a:lnTo>
                    <a:pt x="15812" y="20699"/>
                  </a:lnTo>
                  <a:lnTo>
                    <a:pt x="13422" y="20699"/>
                  </a:lnTo>
                  <a:lnTo>
                    <a:pt x="12240" y="20646"/>
                  </a:lnTo>
                  <a:lnTo>
                    <a:pt x="11058" y="20567"/>
                  </a:lnTo>
                  <a:lnTo>
                    <a:pt x="9876" y="20462"/>
                  </a:lnTo>
                  <a:lnTo>
                    <a:pt x="8694" y="20331"/>
                  </a:lnTo>
                  <a:lnTo>
                    <a:pt x="7512" y="20173"/>
                  </a:lnTo>
                  <a:lnTo>
                    <a:pt x="6330" y="19989"/>
                  </a:lnTo>
                  <a:lnTo>
                    <a:pt x="5174" y="19753"/>
                  </a:lnTo>
                  <a:lnTo>
                    <a:pt x="4019" y="19517"/>
                  </a:lnTo>
                  <a:lnTo>
                    <a:pt x="2863" y="19228"/>
                  </a:lnTo>
                  <a:lnTo>
                    <a:pt x="1707" y="18912"/>
                  </a:lnTo>
                  <a:lnTo>
                    <a:pt x="552" y="18571"/>
                  </a:lnTo>
                  <a:lnTo>
                    <a:pt x="604" y="19359"/>
                  </a:lnTo>
                  <a:lnTo>
                    <a:pt x="630" y="20147"/>
                  </a:lnTo>
                  <a:lnTo>
                    <a:pt x="630" y="20882"/>
                  </a:lnTo>
                  <a:lnTo>
                    <a:pt x="578" y="21618"/>
                  </a:lnTo>
                  <a:lnTo>
                    <a:pt x="473" y="22327"/>
                  </a:lnTo>
                  <a:lnTo>
                    <a:pt x="342" y="23036"/>
                  </a:lnTo>
                  <a:lnTo>
                    <a:pt x="184" y="23719"/>
                  </a:lnTo>
                  <a:lnTo>
                    <a:pt x="0" y="24376"/>
                  </a:lnTo>
                  <a:lnTo>
                    <a:pt x="1891" y="24691"/>
                  </a:lnTo>
                  <a:lnTo>
                    <a:pt x="3756" y="25006"/>
                  </a:lnTo>
                  <a:lnTo>
                    <a:pt x="5621" y="25269"/>
                  </a:lnTo>
                  <a:lnTo>
                    <a:pt x="7486" y="25505"/>
                  </a:lnTo>
                  <a:lnTo>
                    <a:pt x="9351" y="25689"/>
                  </a:lnTo>
                  <a:lnTo>
                    <a:pt x="11216" y="25847"/>
                  </a:lnTo>
                  <a:lnTo>
                    <a:pt x="13054" y="25952"/>
                  </a:lnTo>
                  <a:lnTo>
                    <a:pt x="14919" y="25978"/>
                  </a:lnTo>
                  <a:lnTo>
                    <a:pt x="15838" y="25978"/>
                  </a:lnTo>
                  <a:lnTo>
                    <a:pt x="16758" y="25952"/>
                  </a:lnTo>
                  <a:lnTo>
                    <a:pt x="17677" y="25926"/>
                  </a:lnTo>
                  <a:lnTo>
                    <a:pt x="18596" y="25873"/>
                  </a:lnTo>
                  <a:lnTo>
                    <a:pt x="19542" y="25794"/>
                  </a:lnTo>
                  <a:lnTo>
                    <a:pt x="20461" y="25689"/>
                  </a:lnTo>
                  <a:lnTo>
                    <a:pt x="21381" y="25584"/>
                  </a:lnTo>
                  <a:lnTo>
                    <a:pt x="22300" y="25426"/>
                  </a:lnTo>
                  <a:lnTo>
                    <a:pt x="23219" y="25269"/>
                  </a:lnTo>
                  <a:lnTo>
                    <a:pt x="24138" y="25085"/>
                  </a:lnTo>
                  <a:lnTo>
                    <a:pt x="25058" y="24901"/>
                  </a:lnTo>
                  <a:lnTo>
                    <a:pt x="25977" y="24665"/>
                  </a:lnTo>
                  <a:lnTo>
                    <a:pt x="26923" y="24402"/>
                  </a:lnTo>
                  <a:lnTo>
                    <a:pt x="27842" y="24139"/>
                  </a:lnTo>
                  <a:lnTo>
                    <a:pt x="28761" y="23824"/>
                  </a:lnTo>
                  <a:lnTo>
                    <a:pt x="29681" y="23509"/>
                  </a:lnTo>
                  <a:lnTo>
                    <a:pt x="30574" y="23141"/>
                  </a:lnTo>
                  <a:lnTo>
                    <a:pt x="31467" y="22747"/>
                  </a:lnTo>
                  <a:lnTo>
                    <a:pt x="32333" y="22327"/>
                  </a:lnTo>
                  <a:lnTo>
                    <a:pt x="33200" y="21854"/>
                  </a:lnTo>
                  <a:lnTo>
                    <a:pt x="34041" y="21381"/>
                  </a:lnTo>
                  <a:lnTo>
                    <a:pt x="34855" y="20856"/>
                  </a:lnTo>
                  <a:lnTo>
                    <a:pt x="35643" y="20278"/>
                  </a:lnTo>
                  <a:lnTo>
                    <a:pt x="36431" y="19700"/>
                  </a:lnTo>
                  <a:lnTo>
                    <a:pt x="37166" y="19070"/>
                  </a:lnTo>
                  <a:lnTo>
                    <a:pt x="37902" y="18440"/>
                  </a:lnTo>
                  <a:lnTo>
                    <a:pt x="38585" y="17783"/>
                  </a:lnTo>
                  <a:lnTo>
                    <a:pt x="39241" y="17074"/>
                  </a:lnTo>
                  <a:lnTo>
                    <a:pt x="39845" y="16365"/>
                  </a:lnTo>
                  <a:lnTo>
                    <a:pt x="40423" y="15629"/>
                  </a:lnTo>
                  <a:lnTo>
                    <a:pt x="40975" y="14868"/>
                  </a:lnTo>
                  <a:lnTo>
                    <a:pt x="41474" y="14080"/>
                  </a:lnTo>
                  <a:lnTo>
                    <a:pt x="41920" y="13292"/>
                  </a:lnTo>
                  <a:lnTo>
                    <a:pt x="42341" y="12477"/>
                  </a:lnTo>
                  <a:lnTo>
                    <a:pt x="42682" y="11663"/>
                  </a:lnTo>
                  <a:lnTo>
                    <a:pt x="42997" y="10796"/>
                  </a:lnTo>
                  <a:lnTo>
                    <a:pt x="43260" y="9956"/>
                  </a:lnTo>
                  <a:lnTo>
                    <a:pt x="43470" y="9089"/>
                  </a:lnTo>
                  <a:lnTo>
                    <a:pt x="43628" y="8196"/>
                  </a:lnTo>
                  <a:lnTo>
                    <a:pt x="43707" y="7303"/>
                  </a:lnTo>
                  <a:lnTo>
                    <a:pt x="43733" y="6410"/>
                  </a:lnTo>
                  <a:lnTo>
                    <a:pt x="43733" y="5963"/>
                  </a:lnTo>
                  <a:lnTo>
                    <a:pt x="43707" y="5517"/>
                  </a:lnTo>
                  <a:lnTo>
                    <a:pt x="43654" y="5044"/>
                  </a:lnTo>
                  <a:lnTo>
                    <a:pt x="43601" y="4598"/>
                  </a:lnTo>
                  <a:lnTo>
                    <a:pt x="43523" y="4151"/>
                  </a:lnTo>
                  <a:lnTo>
                    <a:pt x="43444" y="3678"/>
                  </a:lnTo>
                  <a:lnTo>
                    <a:pt x="43339" y="3232"/>
                  </a:lnTo>
                  <a:lnTo>
                    <a:pt x="43207" y="2759"/>
                  </a:lnTo>
                  <a:lnTo>
                    <a:pt x="43050" y="2312"/>
                  </a:lnTo>
                  <a:lnTo>
                    <a:pt x="42892" y="1840"/>
                  </a:lnTo>
                  <a:lnTo>
                    <a:pt x="42708" y="1393"/>
                  </a:lnTo>
                  <a:lnTo>
                    <a:pt x="42525" y="920"/>
                  </a:lnTo>
                  <a:lnTo>
                    <a:pt x="42314" y="474"/>
                  </a:lnTo>
                  <a:lnTo>
                    <a:pt x="42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g1363a957f04_0_31"/>
            <p:cNvSpPr/>
            <p:nvPr/>
          </p:nvSpPr>
          <p:spPr>
            <a:xfrm>
              <a:off x="7484581" y="2631442"/>
              <a:ext cx="317969" cy="164373"/>
            </a:xfrm>
            <a:custGeom>
              <a:rect b="b" l="l" r="r" t="t"/>
              <a:pathLst>
                <a:path extrusionOk="0" h="10035" w="19412">
                  <a:moveTo>
                    <a:pt x="11978" y="0"/>
                  </a:moveTo>
                  <a:lnTo>
                    <a:pt x="11374" y="710"/>
                  </a:lnTo>
                  <a:lnTo>
                    <a:pt x="10744" y="1393"/>
                  </a:lnTo>
                  <a:lnTo>
                    <a:pt x="10061" y="2075"/>
                  </a:lnTo>
                  <a:lnTo>
                    <a:pt x="9352" y="2706"/>
                  </a:lnTo>
                  <a:lnTo>
                    <a:pt x="8616" y="3310"/>
                  </a:lnTo>
                  <a:lnTo>
                    <a:pt x="7854" y="3888"/>
                  </a:lnTo>
                  <a:lnTo>
                    <a:pt x="7066" y="4439"/>
                  </a:lnTo>
                  <a:lnTo>
                    <a:pt x="6252" y="4938"/>
                  </a:lnTo>
                  <a:lnTo>
                    <a:pt x="5517" y="5359"/>
                  </a:lnTo>
                  <a:lnTo>
                    <a:pt x="4781" y="5779"/>
                  </a:lnTo>
                  <a:lnTo>
                    <a:pt x="4020" y="6147"/>
                  </a:lnTo>
                  <a:lnTo>
                    <a:pt x="3232" y="6514"/>
                  </a:lnTo>
                  <a:lnTo>
                    <a:pt x="2444" y="6882"/>
                  </a:lnTo>
                  <a:lnTo>
                    <a:pt x="1656" y="7224"/>
                  </a:lnTo>
                  <a:lnTo>
                    <a:pt x="815" y="7539"/>
                  </a:lnTo>
                  <a:lnTo>
                    <a:pt x="1" y="7828"/>
                  </a:lnTo>
                  <a:lnTo>
                    <a:pt x="736" y="10034"/>
                  </a:lnTo>
                  <a:lnTo>
                    <a:pt x="3048" y="9272"/>
                  </a:lnTo>
                  <a:lnTo>
                    <a:pt x="5385" y="8537"/>
                  </a:lnTo>
                  <a:lnTo>
                    <a:pt x="7697" y="7828"/>
                  </a:lnTo>
                  <a:lnTo>
                    <a:pt x="10035" y="7145"/>
                  </a:lnTo>
                  <a:lnTo>
                    <a:pt x="12372" y="6462"/>
                  </a:lnTo>
                  <a:lnTo>
                    <a:pt x="14710" y="5779"/>
                  </a:lnTo>
                  <a:lnTo>
                    <a:pt x="19411" y="4492"/>
                  </a:lnTo>
                  <a:lnTo>
                    <a:pt x="18492" y="3888"/>
                  </a:lnTo>
                  <a:lnTo>
                    <a:pt x="17573" y="3310"/>
                  </a:lnTo>
                  <a:lnTo>
                    <a:pt x="15734" y="2180"/>
                  </a:lnTo>
                  <a:lnTo>
                    <a:pt x="13869" y="1077"/>
                  </a:lnTo>
                  <a:lnTo>
                    <a:pt x="11978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g1363a957f04_0_31"/>
            <p:cNvSpPr/>
            <p:nvPr/>
          </p:nvSpPr>
          <p:spPr>
            <a:xfrm>
              <a:off x="7013050" y="2192606"/>
              <a:ext cx="674201" cy="481015"/>
            </a:xfrm>
            <a:custGeom>
              <a:rect b="b" l="l" r="r" t="t"/>
              <a:pathLst>
                <a:path extrusionOk="0" h="29366" w="41160">
                  <a:moveTo>
                    <a:pt x="36169" y="0"/>
                  </a:moveTo>
                  <a:lnTo>
                    <a:pt x="35906" y="919"/>
                  </a:lnTo>
                  <a:lnTo>
                    <a:pt x="35617" y="1812"/>
                  </a:lnTo>
                  <a:lnTo>
                    <a:pt x="35696" y="1865"/>
                  </a:lnTo>
                  <a:lnTo>
                    <a:pt x="36431" y="2495"/>
                  </a:lnTo>
                  <a:lnTo>
                    <a:pt x="37088" y="3178"/>
                  </a:lnTo>
                  <a:lnTo>
                    <a:pt x="37666" y="3835"/>
                  </a:lnTo>
                  <a:lnTo>
                    <a:pt x="38191" y="4544"/>
                  </a:lnTo>
                  <a:lnTo>
                    <a:pt x="38638" y="5227"/>
                  </a:lnTo>
                  <a:lnTo>
                    <a:pt x="39058" y="5936"/>
                  </a:lnTo>
                  <a:lnTo>
                    <a:pt x="39399" y="6672"/>
                  </a:lnTo>
                  <a:lnTo>
                    <a:pt x="39662" y="7407"/>
                  </a:lnTo>
                  <a:lnTo>
                    <a:pt x="39898" y="8143"/>
                  </a:lnTo>
                  <a:lnTo>
                    <a:pt x="40082" y="8878"/>
                  </a:lnTo>
                  <a:lnTo>
                    <a:pt x="40187" y="9613"/>
                  </a:lnTo>
                  <a:lnTo>
                    <a:pt x="40266" y="10375"/>
                  </a:lnTo>
                  <a:lnTo>
                    <a:pt x="40292" y="11111"/>
                  </a:lnTo>
                  <a:lnTo>
                    <a:pt x="40266" y="11872"/>
                  </a:lnTo>
                  <a:lnTo>
                    <a:pt x="40187" y="12608"/>
                  </a:lnTo>
                  <a:lnTo>
                    <a:pt x="40056" y="13369"/>
                  </a:lnTo>
                  <a:lnTo>
                    <a:pt x="39898" y="14105"/>
                  </a:lnTo>
                  <a:lnTo>
                    <a:pt x="39688" y="14840"/>
                  </a:lnTo>
                  <a:lnTo>
                    <a:pt x="39426" y="15576"/>
                  </a:lnTo>
                  <a:lnTo>
                    <a:pt x="39137" y="16311"/>
                  </a:lnTo>
                  <a:lnTo>
                    <a:pt x="38822" y="17020"/>
                  </a:lnTo>
                  <a:lnTo>
                    <a:pt x="38454" y="17730"/>
                  </a:lnTo>
                  <a:lnTo>
                    <a:pt x="38034" y="18439"/>
                  </a:lnTo>
                  <a:lnTo>
                    <a:pt x="37613" y="19122"/>
                  </a:lnTo>
                  <a:lnTo>
                    <a:pt x="37141" y="19778"/>
                  </a:lnTo>
                  <a:lnTo>
                    <a:pt x="36641" y="20435"/>
                  </a:lnTo>
                  <a:lnTo>
                    <a:pt x="36090" y="21092"/>
                  </a:lnTo>
                  <a:lnTo>
                    <a:pt x="35538" y="21722"/>
                  </a:lnTo>
                  <a:lnTo>
                    <a:pt x="34960" y="22326"/>
                  </a:lnTo>
                  <a:lnTo>
                    <a:pt x="34330" y="22904"/>
                  </a:lnTo>
                  <a:lnTo>
                    <a:pt x="33700" y="23482"/>
                  </a:lnTo>
                  <a:lnTo>
                    <a:pt x="33043" y="24033"/>
                  </a:lnTo>
                  <a:lnTo>
                    <a:pt x="32229" y="24638"/>
                  </a:lnTo>
                  <a:lnTo>
                    <a:pt x="31441" y="25189"/>
                  </a:lnTo>
                  <a:lnTo>
                    <a:pt x="30600" y="25662"/>
                  </a:lnTo>
                  <a:lnTo>
                    <a:pt x="29786" y="26108"/>
                  </a:lnTo>
                  <a:lnTo>
                    <a:pt x="28919" y="26502"/>
                  </a:lnTo>
                  <a:lnTo>
                    <a:pt x="28079" y="26844"/>
                  </a:lnTo>
                  <a:lnTo>
                    <a:pt x="27212" y="27159"/>
                  </a:lnTo>
                  <a:lnTo>
                    <a:pt x="26319" y="27422"/>
                  </a:lnTo>
                  <a:lnTo>
                    <a:pt x="25426" y="27658"/>
                  </a:lnTo>
                  <a:lnTo>
                    <a:pt x="24507" y="27842"/>
                  </a:lnTo>
                  <a:lnTo>
                    <a:pt x="23587" y="28026"/>
                  </a:lnTo>
                  <a:lnTo>
                    <a:pt x="22668" y="28184"/>
                  </a:lnTo>
                  <a:lnTo>
                    <a:pt x="21722" y="28289"/>
                  </a:lnTo>
                  <a:lnTo>
                    <a:pt x="20777" y="28394"/>
                  </a:lnTo>
                  <a:lnTo>
                    <a:pt x="18833" y="28577"/>
                  </a:lnTo>
                  <a:lnTo>
                    <a:pt x="17651" y="28656"/>
                  </a:lnTo>
                  <a:lnTo>
                    <a:pt x="16443" y="28709"/>
                  </a:lnTo>
                  <a:lnTo>
                    <a:pt x="15261" y="28761"/>
                  </a:lnTo>
                  <a:lnTo>
                    <a:pt x="14079" y="28761"/>
                  </a:lnTo>
                  <a:lnTo>
                    <a:pt x="12424" y="28735"/>
                  </a:lnTo>
                  <a:lnTo>
                    <a:pt x="11584" y="28709"/>
                  </a:lnTo>
                  <a:lnTo>
                    <a:pt x="10743" y="28656"/>
                  </a:lnTo>
                  <a:lnTo>
                    <a:pt x="9929" y="28577"/>
                  </a:lnTo>
                  <a:lnTo>
                    <a:pt x="9089" y="28499"/>
                  </a:lnTo>
                  <a:lnTo>
                    <a:pt x="8274" y="28394"/>
                  </a:lnTo>
                  <a:lnTo>
                    <a:pt x="7460" y="28262"/>
                  </a:lnTo>
                  <a:lnTo>
                    <a:pt x="6620" y="28131"/>
                  </a:lnTo>
                  <a:lnTo>
                    <a:pt x="5805" y="27973"/>
                  </a:lnTo>
                  <a:lnTo>
                    <a:pt x="5017" y="27790"/>
                  </a:lnTo>
                  <a:lnTo>
                    <a:pt x="4203" y="27579"/>
                  </a:lnTo>
                  <a:lnTo>
                    <a:pt x="3389" y="27343"/>
                  </a:lnTo>
                  <a:lnTo>
                    <a:pt x="2601" y="27107"/>
                  </a:lnTo>
                  <a:lnTo>
                    <a:pt x="1813" y="26818"/>
                  </a:lnTo>
                  <a:lnTo>
                    <a:pt x="1025" y="26502"/>
                  </a:lnTo>
                  <a:lnTo>
                    <a:pt x="27" y="26713"/>
                  </a:lnTo>
                  <a:lnTo>
                    <a:pt x="1" y="27133"/>
                  </a:lnTo>
                  <a:lnTo>
                    <a:pt x="184" y="27133"/>
                  </a:lnTo>
                  <a:lnTo>
                    <a:pt x="263" y="27159"/>
                  </a:lnTo>
                  <a:lnTo>
                    <a:pt x="342" y="27185"/>
                  </a:lnTo>
                  <a:lnTo>
                    <a:pt x="395" y="27238"/>
                  </a:lnTo>
                  <a:lnTo>
                    <a:pt x="447" y="27317"/>
                  </a:lnTo>
                  <a:lnTo>
                    <a:pt x="500" y="27396"/>
                  </a:lnTo>
                  <a:lnTo>
                    <a:pt x="526" y="27501"/>
                  </a:lnTo>
                  <a:lnTo>
                    <a:pt x="526" y="27579"/>
                  </a:lnTo>
                  <a:lnTo>
                    <a:pt x="2338" y="28000"/>
                  </a:lnTo>
                  <a:lnTo>
                    <a:pt x="4177" y="28394"/>
                  </a:lnTo>
                  <a:lnTo>
                    <a:pt x="5989" y="28709"/>
                  </a:lnTo>
                  <a:lnTo>
                    <a:pt x="7828" y="28971"/>
                  </a:lnTo>
                  <a:lnTo>
                    <a:pt x="9666" y="29155"/>
                  </a:lnTo>
                  <a:lnTo>
                    <a:pt x="10586" y="29234"/>
                  </a:lnTo>
                  <a:lnTo>
                    <a:pt x="11505" y="29287"/>
                  </a:lnTo>
                  <a:lnTo>
                    <a:pt x="12451" y="29339"/>
                  </a:lnTo>
                  <a:lnTo>
                    <a:pt x="13370" y="29365"/>
                  </a:lnTo>
                  <a:lnTo>
                    <a:pt x="15208" y="29365"/>
                  </a:lnTo>
                  <a:lnTo>
                    <a:pt x="16128" y="29339"/>
                  </a:lnTo>
                  <a:lnTo>
                    <a:pt x="17047" y="29313"/>
                  </a:lnTo>
                  <a:lnTo>
                    <a:pt x="17966" y="29260"/>
                  </a:lnTo>
                  <a:lnTo>
                    <a:pt x="18886" y="29182"/>
                  </a:lnTo>
                  <a:lnTo>
                    <a:pt x="19805" y="29077"/>
                  </a:lnTo>
                  <a:lnTo>
                    <a:pt x="20724" y="28971"/>
                  </a:lnTo>
                  <a:lnTo>
                    <a:pt x="21644" y="28840"/>
                  </a:lnTo>
                  <a:lnTo>
                    <a:pt x="22537" y="28683"/>
                  </a:lnTo>
                  <a:lnTo>
                    <a:pt x="23456" y="28525"/>
                  </a:lnTo>
                  <a:lnTo>
                    <a:pt x="24375" y="28341"/>
                  </a:lnTo>
                  <a:lnTo>
                    <a:pt x="25268" y="28131"/>
                  </a:lnTo>
                  <a:lnTo>
                    <a:pt x="26161" y="27921"/>
                  </a:lnTo>
                  <a:lnTo>
                    <a:pt x="27081" y="27684"/>
                  </a:lnTo>
                  <a:lnTo>
                    <a:pt x="27974" y="27422"/>
                  </a:lnTo>
                  <a:lnTo>
                    <a:pt x="28867" y="27133"/>
                  </a:lnTo>
                  <a:lnTo>
                    <a:pt x="29760" y="26844"/>
                  </a:lnTo>
                  <a:lnTo>
                    <a:pt x="30784" y="26450"/>
                  </a:lnTo>
                  <a:lnTo>
                    <a:pt x="31756" y="26030"/>
                  </a:lnTo>
                  <a:lnTo>
                    <a:pt x="32675" y="25583"/>
                  </a:lnTo>
                  <a:lnTo>
                    <a:pt x="33542" y="25084"/>
                  </a:lnTo>
                  <a:lnTo>
                    <a:pt x="34356" y="24533"/>
                  </a:lnTo>
                  <a:lnTo>
                    <a:pt x="35144" y="23955"/>
                  </a:lnTo>
                  <a:lnTo>
                    <a:pt x="35853" y="23351"/>
                  </a:lnTo>
                  <a:lnTo>
                    <a:pt x="36221" y="23009"/>
                  </a:lnTo>
                  <a:lnTo>
                    <a:pt x="36536" y="22668"/>
                  </a:lnTo>
                  <a:lnTo>
                    <a:pt x="36878" y="22326"/>
                  </a:lnTo>
                  <a:lnTo>
                    <a:pt x="37193" y="21958"/>
                  </a:lnTo>
                  <a:lnTo>
                    <a:pt x="37482" y="21591"/>
                  </a:lnTo>
                  <a:lnTo>
                    <a:pt x="37771" y="21223"/>
                  </a:lnTo>
                  <a:lnTo>
                    <a:pt x="38322" y="20409"/>
                  </a:lnTo>
                  <a:lnTo>
                    <a:pt x="38822" y="19568"/>
                  </a:lnTo>
                  <a:lnTo>
                    <a:pt x="39268" y="18675"/>
                  </a:lnTo>
                  <a:lnTo>
                    <a:pt x="39688" y="17730"/>
                  </a:lnTo>
                  <a:lnTo>
                    <a:pt x="40082" y="16732"/>
                  </a:lnTo>
                  <a:lnTo>
                    <a:pt x="40397" y="15681"/>
                  </a:lnTo>
                  <a:lnTo>
                    <a:pt x="40660" y="14657"/>
                  </a:lnTo>
                  <a:lnTo>
                    <a:pt x="40870" y="13632"/>
                  </a:lnTo>
                  <a:lnTo>
                    <a:pt x="41028" y="12608"/>
                  </a:lnTo>
                  <a:lnTo>
                    <a:pt x="41133" y="11583"/>
                  </a:lnTo>
                  <a:lnTo>
                    <a:pt x="41133" y="11058"/>
                  </a:lnTo>
                  <a:lnTo>
                    <a:pt x="41159" y="10559"/>
                  </a:lnTo>
                  <a:lnTo>
                    <a:pt x="41133" y="10060"/>
                  </a:lnTo>
                  <a:lnTo>
                    <a:pt x="41107" y="9561"/>
                  </a:lnTo>
                  <a:lnTo>
                    <a:pt x="41054" y="9062"/>
                  </a:lnTo>
                  <a:lnTo>
                    <a:pt x="41002" y="8563"/>
                  </a:lnTo>
                  <a:lnTo>
                    <a:pt x="40923" y="8064"/>
                  </a:lnTo>
                  <a:lnTo>
                    <a:pt x="40818" y="7565"/>
                  </a:lnTo>
                  <a:lnTo>
                    <a:pt x="40818" y="7512"/>
                  </a:lnTo>
                  <a:lnTo>
                    <a:pt x="40686" y="6987"/>
                  </a:lnTo>
                  <a:lnTo>
                    <a:pt x="40555" y="6488"/>
                  </a:lnTo>
                  <a:lnTo>
                    <a:pt x="40397" y="5989"/>
                  </a:lnTo>
                  <a:lnTo>
                    <a:pt x="40214" y="5516"/>
                  </a:lnTo>
                  <a:lnTo>
                    <a:pt x="40003" y="5043"/>
                  </a:lnTo>
                  <a:lnTo>
                    <a:pt x="39793" y="4570"/>
                  </a:lnTo>
                  <a:lnTo>
                    <a:pt x="39557" y="4098"/>
                  </a:lnTo>
                  <a:lnTo>
                    <a:pt x="39294" y="3651"/>
                  </a:lnTo>
                  <a:lnTo>
                    <a:pt x="39005" y="3205"/>
                  </a:lnTo>
                  <a:lnTo>
                    <a:pt x="38690" y="2758"/>
                  </a:lnTo>
                  <a:lnTo>
                    <a:pt x="38349" y="2338"/>
                  </a:lnTo>
                  <a:lnTo>
                    <a:pt x="38007" y="1944"/>
                  </a:lnTo>
                  <a:lnTo>
                    <a:pt x="37640" y="1524"/>
                  </a:lnTo>
                  <a:lnTo>
                    <a:pt x="37246" y="1156"/>
                  </a:lnTo>
                  <a:lnTo>
                    <a:pt x="36825" y="788"/>
                  </a:lnTo>
                  <a:lnTo>
                    <a:pt x="36379" y="420"/>
                  </a:lnTo>
                  <a:lnTo>
                    <a:pt x="36274" y="315"/>
                  </a:lnTo>
                  <a:lnTo>
                    <a:pt x="36221" y="236"/>
                  </a:lnTo>
                  <a:lnTo>
                    <a:pt x="36195" y="131"/>
                  </a:lnTo>
                  <a:lnTo>
                    <a:pt x="36221" y="26"/>
                  </a:lnTo>
                  <a:lnTo>
                    <a:pt x="36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g1363a957f04_0_31"/>
            <p:cNvSpPr/>
            <p:nvPr/>
          </p:nvSpPr>
          <p:spPr>
            <a:xfrm>
              <a:off x="5126467" y="3594734"/>
              <a:ext cx="2540980" cy="761539"/>
            </a:xfrm>
            <a:custGeom>
              <a:rect b="b" l="l" r="r" t="t"/>
              <a:pathLst>
                <a:path extrusionOk="0" h="46492" w="155127">
                  <a:moveTo>
                    <a:pt x="151896" y="1"/>
                  </a:moveTo>
                  <a:lnTo>
                    <a:pt x="151975" y="579"/>
                  </a:lnTo>
                  <a:lnTo>
                    <a:pt x="152028" y="1183"/>
                  </a:lnTo>
                  <a:lnTo>
                    <a:pt x="152080" y="1761"/>
                  </a:lnTo>
                  <a:lnTo>
                    <a:pt x="152080" y="2365"/>
                  </a:lnTo>
                  <a:lnTo>
                    <a:pt x="152080" y="2969"/>
                  </a:lnTo>
                  <a:lnTo>
                    <a:pt x="152054" y="3573"/>
                  </a:lnTo>
                  <a:lnTo>
                    <a:pt x="152001" y="4177"/>
                  </a:lnTo>
                  <a:lnTo>
                    <a:pt x="151923" y="4781"/>
                  </a:lnTo>
                  <a:lnTo>
                    <a:pt x="151817" y="5412"/>
                  </a:lnTo>
                  <a:lnTo>
                    <a:pt x="151712" y="6016"/>
                  </a:lnTo>
                  <a:lnTo>
                    <a:pt x="151581" y="6620"/>
                  </a:lnTo>
                  <a:lnTo>
                    <a:pt x="151423" y="7224"/>
                  </a:lnTo>
                  <a:lnTo>
                    <a:pt x="151266" y="7828"/>
                  </a:lnTo>
                  <a:lnTo>
                    <a:pt x="151082" y="8406"/>
                  </a:lnTo>
                  <a:lnTo>
                    <a:pt x="150872" y="9010"/>
                  </a:lnTo>
                  <a:lnTo>
                    <a:pt x="150635" y="9614"/>
                  </a:lnTo>
                  <a:lnTo>
                    <a:pt x="150399" y="10192"/>
                  </a:lnTo>
                  <a:lnTo>
                    <a:pt x="150136" y="10770"/>
                  </a:lnTo>
                  <a:lnTo>
                    <a:pt x="149874" y="11348"/>
                  </a:lnTo>
                  <a:lnTo>
                    <a:pt x="149585" y="11899"/>
                  </a:lnTo>
                  <a:lnTo>
                    <a:pt x="149270" y="12451"/>
                  </a:lnTo>
                  <a:lnTo>
                    <a:pt x="148954" y="13003"/>
                  </a:lnTo>
                  <a:lnTo>
                    <a:pt x="148613" y="13528"/>
                  </a:lnTo>
                  <a:lnTo>
                    <a:pt x="148272" y="14053"/>
                  </a:lnTo>
                  <a:lnTo>
                    <a:pt x="147904" y="14579"/>
                  </a:lnTo>
                  <a:lnTo>
                    <a:pt x="147510" y="15078"/>
                  </a:lnTo>
                  <a:lnTo>
                    <a:pt x="147116" y="15577"/>
                  </a:lnTo>
                  <a:lnTo>
                    <a:pt x="146722" y="16049"/>
                  </a:lnTo>
                  <a:lnTo>
                    <a:pt x="146302" y="16496"/>
                  </a:lnTo>
                  <a:lnTo>
                    <a:pt x="145881" y="16969"/>
                  </a:lnTo>
                  <a:lnTo>
                    <a:pt x="145435" y="17389"/>
                  </a:lnTo>
                  <a:lnTo>
                    <a:pt x="144962" y="17809"/>
                  </a:lnTo>
                  <a:lnTo>
                    <a:pt x="144043" y="18597"/>
                  </a:lnTo>
                  <a:lnTo>
                    <a:pt x="143071" y="19333"/>
                  </a:lnTo>
                  <a:lnTo>
                    <a:pt x="142099" y="20042"/>
                  </a:lnTo>
                  <a:lnTo>
                    <a:pt x="141075" y="20672"/>
                  </a:lnTo>
                  <a:lnTo>
                    <a:pt x="140024" y="21303"/>
                  </a:lnTo>
                  <a:lnTo>
                    <a:pt x="138973" y="21881"/>
                  </a:lnTo>
                  <a:lnTo>
                    <a:pt x="137897" y="22406"/>
                  </a:lnTo>
                  <a:lnTo>
                    <a:pt x="136793" y="22905"/>
                  </a:lnTo>
                  <a:lnTo>
                    <a:pt x="135664" y="23378"/>
                  </a:lnTo>
                  <a:lnTo>
                    <a:pt x="134535" y="23824"/>
                  </a:lnTo>
                  <a:lnTo>
                    <a:pt x="133405" y="24244"/>
                  </a:lnTo>
                  <a:lnTo>
                    <a:pt x="132249" y="24612"/>
                  </a:lnTo>
                  <a:lnTo>
                    <a:pt x="131094" y="24980"/>
                  </a:lnTo>
                  <a:lnTo>
                    <a:pt x="129912" y="25321"/>
                  </a:lnTo>
                  <a:lnTo>
                    <a:pt x="128756" y="25637"/>
                  </a:lnTo>
                  <a:lnTo>
                    <a:pt x="127574" y="25952"/>
                  </a:lnTo>
                  <a:lnTo>
                    <a:pt x="124816" y="26608"/>
                  </a:lnTo>
                  <a:lnTo>
                    <a:pt x="122032" y="27212"/>
                  </a:lnTo>
                  <a:lnTo>
                    <a:pt x="119248" y="27790"/>
                  </a:lnTo>
                  <a:lnTo>
                    <a:pt x="116437" y="28316"/>
                  </a:lnTo>
                  <a:lnTo>
                    <a:pt x="113627" y="28815"/>
                  </a:lnTo>
                  <a:lnTo>
                    <a:pt x="110816" y="29288"/>
                  </a:lnTo>
                  <a:lnTo>
                    <a:pt x="107980" y="29708"/>
                  </a:lnTo>
                  <a:lnTo>
                    <a:pt x="105169" y="30102"/>
                  </a:lnTo>
                  <a:lnTo>
                    <a:pt x="102149" y="30496"/>
                  </a:lnTo>
                  <a:lnTo>
                    <a:pt x="99102" y="30863"/>
                  </a:lnTo>
                  <a:lnTo>
                    <a:pt x="96055" y="31179"/>
                  </a:lnTo>
                  <a:lnTo>
                    <a:pt x="93034" y="31441"/>
                  </a:lnTo>
                  <a:lnTo>
                    <a:pt x="89988" y="31678"/>
                  </a:lnTo>
                  <a:lnTo>
                    <a:pt x="86941" y="31862"/>
                  </a:lnTo>
                  <a:lnTo>
                    <a:pt x="83868" y="32019"/>
                  </a:lnTo>
                  <a:lnTo>
                    <a:pt x="80821" y="32124"/>
                  </a:lnTo>
                  <a:lnTo>
                    <a:pt x="77774" y="32177"/>
                  </a:lnTo>
                  <a:lnTo>
                    <a:pt x="74727" y="32203"/>
                  </a:lnTo>
                  <a:lnTo>
                    <a:pt x="71654" y="32177"/>
                  </a:lnTo>
                  <a:lnTo>
                    <a:pt x="68607" y="32124"/>
                  </a:lnTo>
                  <a:lnTo>
                    <a:pt x="65560" y="32019"/>
                  </a:lnTo>
                  <a:lnTo>
                    <a:pt x="62513" y="31862"/>
                  </a:lnTo>
                  <a:lnTo>
                    <a:pt x="59467" y="31651"/>
                  </a:lnTo>
                  <a:lnTo>
                    <a:pt x="56420" y="31415"/>
                  </a:lnTo>
                  <a:lnTo>
                    <a:pt x="53557" y="31152"/>
                  </a:lnTo>
                  <a:lnTo>
                    <a:pt x="50694" y="30837"/>
                  </a:lnTo>
                  <a:lnTo>
                    <a:pt x="47831" y="30496"/>
                  </a:lnTo>
                  <a:lnTo>
                    <a:pt x="44994" y="30102"/>
                  </a:lnTo>
                  <a:lnTo>
                    <a:pt x="42157" y="29682"/>
                  </a:lnTo>
                  <a:lnTo>
                    <a:pt x="39321" y="29209"/>
                  </a:lnTo>
                  <a:lnTo>
                    <a:pt x="36484" y="28683"/>
                  </a:lnTo>
                  <a:lnTo>
                    <a:pt x="33673" y="28132"/>
                  </a:lnTo>
                  <a:lnTo>
                    <a:pt x="31047" y="27606"/>
                  </a:lnTo>
                  <a:lnTo>
                    <a:pt x="28368" y="27029"/>
                  </a:lnTo>
                  <a:lnTo>
                    <a:pt x="27054" y="26740"/>
                  </a:lnTo>
                  <a:lnTo>
                    <a:pt x="25715" y="26425"/>
                  </a:lnTo>
                  <a:lnTo>
                    <a:pt x="24375" y="26083"/>
                  </a:lnTo>
                  <a:lnTo>
                    <a:pt x="23062" y="25715"/>
                  </a:lnTo>
                  <a:lnTo>
                    <a:pt x="21749" y="25321"/>
                  </a:lnTo>
                  <a:lnTo>
                    <a:pt x="20435" y="24875"/>
                  </a:lnTo>
                  <a:lnTo>
                    <a:pt x="19148" y="24402"/>
                  </a:lnTo>
                  <a:lnTo>
                    <a:pt x="17888" y="23903"/>
                  </a:lnTo>
                  <a:lnTo>
                    <a:pt x="16653" y="23351"/>
                  </a:lnTo>
                  <a:lnTo>
                    <a:pt x="15445" y="22774"/>
                  </a:lnTo>
                  <a:lnTo>
                    <a:pt x="14263" y="22117"/>
                  </a:lnTo>
                  <a:lnTo>
                    <a:pt x="13685" y="21775"/>
                  </a:lnTo>
                  <a:lnTo>
                    <a:pt x="13107" y="21408"/>
                  </a:lnTo>
                  <a:lnTo>
                    <a:pt x="12556" y="21040"/>
                  </a:lnTo>
                  <a:lnTo>
                    <a:pt x="12004" y="20646"/>
                  </a:lnTo>
                  <a:lnTo>
                    <a:pt x="11479" y="20226"/>
                  </a:lnTo>
                  <a:lnTo>
                    <a:pt x="10953" y="19805"/>
                  </a:lnTo>
                  <a:lnTo>
                    <a:pt x="10454" y="19359"/>
                  </a:lnTo>
                  <a:lnTo>
                    <a:pt x="9982" y="18912"/>
                  </a:lnTo>
                  <a:lnTo>
                    <a:pt x="9483" y="18413"/>
                  </a:lnTo>
                  <a:lnTo>
                    <a:pt x="9036" y="17941"/>
                  </a:lnTo>
                  <a:lnTo>
                    <a:pt x="8590" y="17442"/>
                  </a:lnTo>
                  <a:lnTo>
                    <a:pt x="8143" y="16916"/>
                  </a:lnTo>
                  <a:lnTo>
                    <a:pt x="7723" y="16391"/>
                  </a:lnTo>
                  <a:lnTo>
                    <a:pt x="7329" y="15839"/>
                  </a:lnTo>
                  <a:lnTo>
                    <a:pt x="6961" y="15288"/>
                  </a:lnTo>
                  <a:lnTo>
                    <a:pt x="6593" y="14710"/>
                  </a:lnTo>
                  <a:lnTo>
                    <a:pt x="6252" y="14132"/>
                  </a:lnTo>
                  <a:lnTo>
                    <a:pt x="5937" y="13554"/>
                  </a:lnTo>
                  <a:lnTo>
                    <a:pt x="5648" y="12976"/>
                  </a:lnTo>
                  <a:lnTo>
                    <a:pt x="5359" y="12372"/>
                  </a:lnTo>
                  <a:lnTo>
                    <a:pt x="5096" y="11768"/>
                  </a:lnTo>
                  <a:lnTo>
                    <a:pt x="4860" y="11164"/>
                  </a:lnTo>
                  <a:lnTo>
                    <a:pt x="4650" y="10534"/>
                  </a:lnTo>
                  <a:lnTo>
                    <a:pt x="4466" y="9929"/>
                  </a:lnTo>
                  <a:lnTo>
                    <a:pt x="4308" y="9299"/>
                  </a:lnTo>
                  <a:lnTo>
                    <a:pt x="4177" y="8669"/>
                  </a:lnTo>
                  <a:lnTo>
                    <a:pt x="4072" y="8038"/>
                  </a:lnTo>
                  <a:lnTo>
                    <a:pt x="3967" y="7408"/>
                  </a:lnTo>
                  <a:lnTo>
                    <a:pt x="3914" y="6778"/>
                  </a:lnTo>
                  <a:lnTo>
                    <a:pt x="3888" y="6147"/>
                  </a:lnTo>
                  <a:lnTo>
                    <a:pt x="3888" y="5517"/>
                  </a:lnTo>
                  <a:lnTo>
                    <a:pt x="3914" y="4886"/>
                  </a:lnTo>
                  <a:lnTo>
                    <a:pt x="3967" y="4256"/>
                  </a:lnTo>
                  <a:lnTo>
                    <a:pt x="4072" y="3626"/>
                  </a:lnTo>
                  <a:lnTo>
                    <a:pt x="3494" y="5044"/>
                  </a:lnTo>
                  <a:lnTo>
                    <a:pt x="2916" y="6489"/>
                  </a:lnTo>
                  <a:lnTo>
                    <a:pt x="2365" y="7933"/>
                  </a:lnTo>
                  <a:lnTo>
                    <a:pt x="1865" y="9404"/>
                  </a:lnTo>
                  <a:lnTo>
                    <a:pt x="1393" y="10875"/>
                  </a:lnTo>
                  <a:lnTo>
                    <a:pt x="972" y="12372"/>
                  </a:lnTo>
                  <a:lnTo>
                    <a:pt x="789" y="13108"/>
                  </a:lnTo>
                  <a:lnTo>
                    <a:pt x="605" y="13869"/>
                  </a:lnTo>
                  <a:lnTo>
                    <a:pt x="473" y="14605"/>
                  </a:lnTo>
                  <a:lnTo>
                    <a:pt x="342" y="15340"/>
                  </a:lnTo>
                  <a:lnTo>
                    <a:pt x="211" y="16102"/>
                  </a:lnTo>
                  <a:lnTo>
                    <a:pt x="132" y="16864"/>
                  </a:lnTo>
                  <a:lnTo>
                    <a:pt x="53" y="17599"/>
                  </a:lnTo>
                  <a:lnTo>
                    <a:pt x="27" y="18361"/>
                  </a:lnTo>
                  <a:lnTo>
                    <a:pt x="1" y="19096"/>
                  </a:lnTo>
                  <a:lnTo>
                    <a:pt x="27" y="19858"/>
                  </a:lnTo>
                  <a:lnTo>
                    <a:pt x="53" y="20593"/>
                  </a:lnTo>
                  <a:lnTo>
                    <a:pt x="132" y="21355"/>
                  </a:lnTo>
                  <a:lnTo>
                    <a:pt x="211" y="22091"/>
                  </a:lnTo>
                  <a:lnTo>
                    <a:pt x="342" y="22852"/>
                  </a:lnTo>
                  <a:lnTo>
                    <a:pt x="500" y="23588"/>
                  </a:lnTo>
                  <a:lnTo>
                    <a:pt x="710" y="24350"/>
                  </a:lnTo>
                  <a:lnTo>
                    <a:pt x="946" y="25085"/>
                  </a:lnTo>
                  <a:lnTo>
                    <a:pt x="1209" y="25820"/>
                  </a:lnTo>
                  <a:lnTo>
                    <a:pt x="1524" y="26556"/>
                  </a:lnTo>
                  <a:lnTo>
                    <a:pt x="1865" y="27291"/>
                  </a:lnTo>
                  <a:lnTo>
                    <a:pt x="2207" y="27922"/>
                  </a:lnTo>
                  <a:lnTo>
                    <a:pt x="2548" y="28552"/>
                  </a:lnTo>
                  <a:lnTo>
                    <a:pt x="2916" y="29130"/>
                  </a:lnTo>
                  <a:lnTo>
                    <a:pt x="3310" y="29734"/>
                  </a:lnTo>
                  <a:lnTo>
                    <a:pt x="3704" y="30286"/>
                  </a:lnTo>
                  <a:lnTo>
                    <a:pt x="4124" y="30863"/>
                  </a:lnTo>
                  <a:lnTo>
                    <a:pt x="4571" y="31389"/>
                  </a:lnTo>
                  <a:lnTo>
                    <a:pt x="5017" y="31914"/>
                  </a:lnTo>
                  <a:lnTo>
                    <a:pt x="5490" y="32439"/>
                  </a:lnTo>
                  <a:lnTo>
                    <a:pt x="5963" y="32938"/>
                  </a:lnTo>
                  <a:lnTo>
                    <a:pt x="6462" y="33411"/>
                  </a:lnTo>
                  <a:lnTo>
                    <a:pt x="6987" y="33884"/>
                  </a:lnTo>
                  <a:lnTo>
                    <a:pt x="7513" y="34331"/>
                  </a:lnTo>
                  <a:lnTo>
                    <a:pt x="8038" y="34777"/>
                  </a:lnTo>
                  <a:lnTo>
                    <a:pt x="8590" y="35224"/>
                  </a:lnTo>
                  <a:lnTo>
                    <a:pt x="9141" y="35618"/>
                  </a:lnTo>
                  <a:lnTo>
                    <a:pt x="9719" y="36038"/>
                  </a:lnTo>
                  <a:lnTo>
                    <a:pt x="10297" y="36432"/>
                  </a:lnTo>
                  <a:lnTo>
                    <a:pt x="10901" y="36800"/>
                  </a:lnTo>
                  <a:lnTo>
                    <a:pt x="11479" y="37167"/>
                  </a:lnTo>
                  <a:lnTo>
                    <a:pt x="12713" y="37850"/>
                  </a:lnTo>
                  <a:lnTo>
                    <a:pt x="13974" y="38481"/>
                  </a:lnTo>
                  <a:lnTo>
                    <a:pt x="15235" y="39058"/>
                  </a:lnTo>
                  <a:lnTo>
                    <a:pt x="16548" y="39584"/>
                  </a:lnTo>
                  <a:lnTo>
                    <a:pt x="17835" y="40083"/>
                  </a:lnTo>
                  <a:lnTo>
                    <a:pt x="19175" y="40503"/>
                  </a:lnTo>
                  <a:lnTo>
                    <a:pt x="20514" y="40897"/>
                  </a:lnTo>
                  <a:lnTo>
                    <a:pt x="21854" y="41265"/>
                  </a:lnTo>
                  <a:lnTo>
                    <a:pt x="23220" y="41606"/>
                  </a:lnTo>
                  <a:lnTo>
                    <a:pt x="24585" y="41895"/>
                  </a:lnTo>
                  <a:lnTo>
                    <a:pt x="25951" y="42158"/>
                  </a:lnTo>
                  <a:lnTo>
                    <a:pt x="27317" y="42394"/>
                  </a:lnTo>
                  <a:lnTo>
                    <a:pt x="28709" y="42631"/>
                  </a:lnTo>
                  <a:lnTo>
                    <a:pt x="30101" y="42841"/>
                  </a:lnTo>
                  <a:lnTo>
                    <a:pt x="32885" y="43182"/>
                  </a:lnTo>
                  <a:lnTo>
                    <a:pt x="35670" y="43497"/>
                  </a:lnTo>
                  <a:lnTo>
                    <a:pt x="41212" y="44049"/>
                  </a:lnTo>
                  <a:lnTo>
                    <a:pt x="46938" y="44627"/>
                  </a:lnTo>
                  <a:lnTo>
                    <a:pt x="49801" y="44890"/>
                  </a:lnTo>
                  <a:lnTo>
                    <a:pt x="52637" y="45126"/>
                  </a:lnTo>
                  <a:lnTo>
                    <a:pt x="55500" y="45362"/>
                  </a:lnTo>
                  <a:lnTo>
                    <a:pt x="58363" y="45572"/>
                  </a:lnTo>
                  <a:lnTo>
                    <a:pt x="61226" y="45756"/>
                  </a:lnTo>
                  <a:lnTo>
                    <a:pt x="64089" y="45940"/>
                  </a:lnTo>
                  <a:lnTo>
                    <a:pt x="66847" y="46071"/>
                  </a:lnTo>
                  <a:lnTo>
                    <a:pt x="69605" y="46203"/>
                  </a:lnTo>
                  <a:lnTo>
                    <a:pt x="72363" y="46308"/>
                  </a:lnTo>
                  <a:lnTo>
                    <a:pt x="75121" y="46387"/>
                  </a:lnTo>
                  <a:lnTo>
                    <a:pt x="77905" y="46465"/>
                  </a:lnTo>
                  <a:lnTo>
                    <a:pt x="80663" y="46492"/>
                  </a:lnTo>
                  <a:lnTo>
                    <a:pt x="86179" y="46492"/>
                  </a:lnTo>
                  <a:lnTo>
                    <a:pt x="88937" y="46439"/>
                  </a:lnTo>
                  <a:lnTo>
                    <a:pt x="91695" y="46387"/>
                  </a:lnTo>
                  <a:lnTo>
                    <a:pt x="94479" y="46282"/>
                  </a:lnTo>
                  <a:lnTo>
                    <a:pt x="97237" y="46177"/>
                  </a:lnTo>
                  <a:lnTo>
                    <a:pt x="99995" y="46019"/>
                  </a:lnTo>
                  <a:lnTo>
                    <a:pt x="102753" y="45835"/>
                  </a:lnTo>
                  <a:lnTo>
                    <a:pt x="105511" y="45625"/>
                  </a:lnTo>
                  <a:lnTo>
                    <a:pt x="108242" y="45389"/>
                  </a:lnTo>
                  <a:lnTo>
                    <a:pt x="113390" y="44916"/>
                  </a:lnTo>
                  <a:lnTo>
                    <a:pt x="116017" y="44653"/>
                  </a:lnTo>
                  <a:lnTo>
                    <a:pt x="118644" y="44338"/>
                  </a:lnTo>
                  <a:lnTo>
                    <a:pt x="121296" y="43970"/>
                  </a:lnTo>
                  <a:lnTo>
                    <a:pt x="122610" y="43786"/>
                  </a:lnTo>
                  <a:lnTo>
                    <a:pt x="123923" y="43550"/>
                  </a:lnTo>
                  <a:lnTo>
                    <a:pt x="125236" y="43314"/>
                  </a:lnTo>
                  <a:lnTo>
                    <a:pt x="126550" y="43051"/>
                  </a:lnTo>
                  <a:lnTo>
                    <a:pt x="127863" y="42762"/>
                  </a:lnTo>
                  <a:lnTo>
                    <a:pt x="129150" y="42447"/>
                  </a:lnTo>
                  <a:lnTo>
                    <a:pt x="130411" y="42105"/>
                  </a:lnTo>
                  <a:lnTo>
                    <a:pt x="131672" y="41738"/>
                  </a:lnTo>
                  <a:lnTo>
                    <a:pt x="132932" y="41344"/>
                  </a:lnTo>
                  <a:lnTo>
                    <a:pt x="134167" y="40897"/>
                  </a:lnTo>
                  <a:lnTo>
                    <a:pt x="135375" y="40424"/>
                  </a:lnTo>
                  <a:lnTo>
                    <a:pt x="136583" y="39899"/>
                  </a:lnTo>
                  <a:lnTo>
                    <a:pt x="137739" y="39347"/>
                  </a:lnTo>
                  <a:lnTo>
                    <a:pt x="138895" y="38770"/>
                  </a:lnTo>
                  <a:lnTo>
                    <a:pt x="140024" y="38139"/>
                  </a:lnTo>
                  <a:lnTo>
                    <a:pt x="141127" y="37456"/>
                  </a:lnTo>
                  <a:lnTo>
                    <a:pt x="142204" y="36721"/>
                  </a:lnTo>
                  <a:lnTo>
                    <a:pt x="143229" y="35959"/>
                  </a:lnTo>
                  <a:lnTo>
                    <a:pt x="144253" y="35119"/>
                  </a:lnTo>
                  <a:lnTo>
                    <a:pt x="145225" y="34252"/>
                  </a:lnTo>
                  <a:lnTo>
                    <a:pt x="145698" y="33779"/>
                  </a:lnTo>
                  <a:lnTo>
                    <a:pt x="146170" y="33306"/>
                  </a:lnTo>
                  <a:lnTo>
                    <a:pt x="146643" y="32833"/>
                  </a:lnTo>
                  <a:lnTo>
                    <a:pt x="147090" y="32334"/>
                  </a:lnTo>
                  <a:lnTo>
                    <a:pt x="147799" y="31494"/>
                  </a:lnTo>
                  <a:lnTo>
                    <a:pt x="148482" y="30627"/>
                  </a:lnTo>
                  <a:lnTo>
                    <a:pt x="149138" y="29734"/>
                  </a:lnTo>
                  <a:lnTo>
                    <a:pt x="149742" y="28815"/>
                  </a:lnTo>
                  <a:lnTo>
                    <a:pt x="150347" y="27895"/>
                  </a:lnTo>
                  <a:lnTo>
                    <a:pt x="150898" y="26924"/>
                  </a:lnTo>
                  <a:lnTo>
                    <a:pt x="151450" y="25952"/>
                  </a:lnTo>
                  <a:lnTo>
                    <a:pt x="151923" y="24980"/>
                  </a:lnTo>
                  <a:lnTo>
                    <a:pt x="152395" y="23982"/>
                  </a:lnTo>
                  <a:lnTo>
                    <a:pt x="152816" y="22957"/>
                  </a:lnTo>
                  <a:lnTo>
                    <a:pt x="153210" y="21933"/>
                  </a:lnTo>
                  <a:lnTo>
                    <a:pt x="153577" y="20882"/>
                  </a:lnTo>
                  <a:lnTo>
                    <a:pt x="153892" y="19832"/>
                  </a:lnTo>
                  <a:lnTo>
                    <a:pt x="154181" y="18755"/>
                  </a:lnTo>
                  <a:lnTo>
                    <a:pt x="154418" y="17678"/>
                  </a:lnTo>
                  <a:lnTo>
                    <a:pt x="154628" y="16601"/>
                  </a:lnTo>
                  <a:lnTo>
                    <a:pt x="154812" y="15577"/>
                  </a:lnTo>
                  <a:lnTo>
                    <a:pt x="154943" y="14526"/>
                  </a:lnTo>
                  <a:lnTo>
                    <a:pt x="155048" y="13475"/>
                  </a:lnTo>
                  <a:lnTo>
                    <a:pt x="155101" y="12372"/>
                  </a:lnTo>
                  <a:lnTo>
                    <a:pt x="155127" y="11269"/>
                  </a:lnTo>
                  <a:lnTo>
                    <a:pt x="155101" y="10166"/>
                  </a:lnTo>
                  <a:lnTo>
                    <a:pt x="155048" y="9063"/>
                  </a:lnTo>
                  <a:lnTo>
                    <a:pt x="154943" y="7960"/>
                  </a:lnTo>
                  <a:lnTo>
                    <a:pt x="154786" y="6883"/>
                  </a:lnTo>
                  <a:lnTo>
                    <a:pt x="154549" y="5806"/>
                  </a:lnTo>
                  <a:lnTo>
                    <a:pt x="154418" y="5254"/>
                  </a:lnTo>
                  <a:lnTo>
                    <a:pt x="154286" y="4755"/>
                  </a:lnTo>
                  <a:lnTo>
                    <a:pt x="154129" y="4230"/>
                  </a:lnTo>
                  <a:lnTo>
                    <a:pt x="153945" y="3704"/>
                  </a:lnTo>
                  <a:lnTo>
                    <a:pt x="153735" y="3205"/>
                  </a:lnTo>
                  <a:lnTo>
                    <a:pt x="153525" y="2733"/>
                  </a:lnTo>
                  <a:lnTo>
                    <a:pt x="153315" y="2234"/>
                  </a:lnTo>
                  <a:lnTo>
                    <a:pt x="153052" y="1761"/>
                  </a:lnTo>
                  <a:lnTo>
                    <a:pt x="152789" y="1314"/>
                  </a:lnTo>
                  <a:lnTo>
                    <a:pt x="152527" y="868"/>
                  </a:lnTo>
                  <a:lnTo>
                    <a:pt x="152211" y="421"/>
                  </a:lnTo>
                  <a:lnTo>
                    <a:pt x="151896" y="1"/>
                  </a:lnTo>
                  <a:close/>
                </a:path>
              </a:pathLst>
            </a:custGeom>
            <a:solidFill>
              <a:srgbClr val="F8B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g1363a957f04_0_31"/>
            <p:cNvSpPr/>
            <p:nvPr/>
          </p:nvSpPr>
          <p:spPr>
            <a:xfrm>
              <a:off x="7606350" y="2932605"/>
              <a:ext cx="41736" cy="27551"/>
            </a:xfrm>
            <a:custGeom>
              <a:rect b="b" l="l" r="r" t="t"/>
              <a:pathLst>
                <a:path extrusionOk="0" h="1682" w="2548">
                  <a:moveTo>
                    <a:pt x="263" y="1"/>
                  </a:moveTo>
                  <a:lnTo>
                    <a:pt x="184" y="27"/>
                  </a:lnTo>
                  <a:lnTo>
                    <a:pt x="105" y="79"/>
                  </a:lnTo>
                  <a:lnTo>
                    <a:pt x="53" y="158"/>
                  </a:lnTo>
                  <a:lnTo>
                    <a:pt x="0" y="263"/>
                  </a:lnTo>
                  <a:lnTo>
                    <a:pt x="0" y="368"/>
                  </a:lnTo>
                  <a:lnTo>
                    <a:pt x="53" y="526"/>
                  </a:lnTo>
                  <a:lnTo>
                    <a:pt x="132" y="710"/>
                  </a:lnTo>
                  <a:lnTo>
                    <a:pt x="210" y="867"/>
                  </a:lnTo>
                  <a:lnTo>
                    <a:pt x="342" y="1025"/>
                  </a:lnTo>
                  <a:lnTo>
                    <a:pt x="473" y="1156"/>
                  </a:lnTo>
                  <a:lnTo>
                    <a:pt x="604" y="1288"/>
                  </a:lnTo>
                  <a:lnTo>
                    <a:pt x="762" y="1393"/>
                  </a:lnTo>
                  <a:lnTo>
                    <a:pt x="946" y="1498"/>
                  </a:lnTo>
                  <a:lnTo>
                    <a:pt x="1103" y="1577"/>
                  </a:lnTo>
                  <a:lnTo>
                    <a:pt x="1287" y="1629"/>
                  </a:lnTo>
                  <a:lnTo>
                    <a:pt x="1471" y="1655"/>
                  </a:lnTo>
                  <a:lnTo>
                    <a:pt x="1655" y="1682"/>
                  </a:lnTo>
                  <a:lnTo>
                    <a:pt x="1865" y="1682"/>
                  </a:lnTo>
                  <a:lnTo>
                    <a:pt x="2049" y="1655"/>
                  </a:lnTo>
                  <a:lnTo>
                    <a:pt x="2207" y="1603"/>
                  </a:lnTo>
                  <a:lnTo>
                    <a:pt x="2390" y="1550"/>
                  </a:lnTo>
                  <a:lnTo>
                    <a:pt x="2495" y="1471"/>
                  </a:lnTo>
                  <a:lnTo>
                    <a:pt x="2548" y="1366"/>
                  </a:lnTo>
                  <a:lnTo>
                    <a:pt x="2548" y="1261"/>
                  </a:lnTo>
                  <a:lnTo>
                    <a:pt x="2522" y="1156"/>
                  </a:lnTo>
                  <a:lnTo>
                    <a:pt x="2469" y="1051"/>
                  </a:lnTo>
                  <a:lnTo>
                    <a:pt x="2364" y="972"/>
                  </a:lnTo>
                  <a:lnTo>
                    <a:pt x="2259" y="946"/>
                  </a:lnTo>
                  <a:lnTo>
                    <a:pt x="2128" y="946"/>
                  </a:lnTo>
                  <a:lnTo>
                    <a:pt x="1865" y="972"/>
                  </a:lnTo>
                  <a:lnTo>
                    <a:pt x="1629" y="972"/>
                  </a:lnTo>
                  <a:lnTo>
                    <a:pt x="1392" y="920"/>
                  </a:lnTo>
                  <a:lnTo>
                    <a:pt x="1182" y="841"/>
                  </a:lnTo>
                  <a:lnTo>
                    <a:pt x="972" y="736"/>
                  </a:lnTo>
                  <a:lnTo>
                    <a:pt x="814" y="578"/>
                  </a:lnTo>
                  <a:lnTo>
                    <a:pt x="657" y="368"/>
                  </a:lnTo>
                  <a:lnTo>
                    <a:pt x="499" y="132"/>
                  </a:lnTo>
                  <a:lnTo>
                    <a:pt x="447" y="53"/>
                  </a:lnTo>
                  <a:lnTo>
                    <a:pt x="368" y="27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1363a957f04_0_31"/>
            <p:cNvSpPr/>
            <p:nvPr/>
          </p:nvSpPr>
          <p:spPr>
            <a:xfrm>
              <a:off x="7497931" y="3110295"/>
              <a:ext cx="138542" cy="121343"/>
            </a:xfrm>
            <a:custGeom>
              <a:rect b="b" l="l" r="r" t="t"/>
              <a:pathLst>
                <a:path extrusionOk="0" h="7408" w="8458">
                  <a:moveTo>
                    <a:pt x="6435" y="0"/>
                  </a:moveTo>
                  <a:lnTo>
                    <a:pt x="5726" y="841"/>
                  </a:lnTo>
                  <a:lnTo>
                    <a:pt x="4991" y="1655"/>
                  </a:lnTo>
                  <a:lnTo>
                    <a:pt x="4229" y="2469"/>
                  </a:lnTo>
                  <a:lnTo>
                    <a:pt x="3415" y="3257"/>
                  </a:lnTo>
                  <a:lnTo>
                    <a:pt x="2601" y="4019"/>
                  </a:lnTo>
                  <a:lnTo>
                    <a:pt x="1734" y="4781"/>
                  </a:lnTo>
                  <a:lnTo>
                    <a:pt x="893" y="5490"/>
                  </a:lnTo>
                  <a:lnTo>
                    <a:pt x="0" y="6199"/>
                  </a:lnTo>
                  <a:lnTo>
                    <a:pt x="552" y="6514"/>
                  </a:lnTo>
                  <a:lnTo>
                    <a:pt x="1130" y="6830"/>
                  </a:lnTo>
                  <a:lnTo>
                    <a:pt x="1734" y="7119"/>
                  </a:lnTo>
                  <a:lnTo>
                    <a:pt x="2364" y="7407"/>
                  </a:lnTo>
                  <a:lnTo>
                    <a:pt x="2285" y="7119"/>
                  </a:lnTo>
                  <a:lnTo>
                    <a:pt x="2233" y="6803"/>
                  </a:lnTo>
                  <a:lnTo>
                    <a:pt x="2207" y="6514"/>
                  </a:lnTo>
                  <a:lnTo>
                    <a:pt x="2233" y="6225"/>
                  </a:lnTo>
                  <a:lnTo>
                    <a:pt x="2285" y="5937"/>
                  </a:lnTo>
                  <a:lnTo>
                    <a:pt x="2364" y="5648"/>
                  </a:lnTo>
                  <a:lnTo>
                    <a:pt x="2469" y="5359"/>
                  </a:lnTo>
                  <a:lnTo>
                    <a:pt x="2574" y="5096"/>
                  </a:lnTo>
                  <a:lnTo>
                    <a:pt x="2732" y="4833"/>
                  </a:lnTo>
                  <a:lnTo>
                    <a:pt x="2889" y="4571"/>
                  </a:lnTo>
                  <a:lnTo>
                    <a:pt x="3073" y="4334"/>
                  </a:lnTo>
                  <a:lnTo>
                    <a:pt x="3283" y="4098"/>
                  </a:lnTo>
                  <a:lnTo>
                    <a:pt x="3494" y="3888"/>
                  </a:lnTo>
                  <a:lnTo>
                    <a:pt x="3730" y="3678"/>
                  </a:lnTo>
                  <a:lnTo>
                    <a:pt x="3966" y="3494"/>
                  </a:lnTo>
                  <a:lnTo>
                    <a:pt x="4203" y="3310"/>
                  </a:lnTo>
                  <a:lnTo>
                    <a:pt x="4623" y="3047"/>
                  </a:lnTo>
                  <a:lnTo>
                    <a:pt x="5096" y="2785"/>
                  </a:lnTo>
                  <a:lnTo>
                    <a:pt x="5621" y="2522"/>
                  </a:lnTo>
                  <a:lnTo>
                    <a:pt x="6173" y="2286"/>
                  </a:lnTo>
                  <a:lnTo>
                    <a:pt x="6724" y="2102"/>
                  </a:lnTo>
                  <a:lnTo>
                    <a:pt x="7328" y="1944"/>
                  </a:lnTo>
                  <a:lnTo>
                    <a:pt x="7617" y="1892"/>
                  </a:lnTo>
                  <a:lnTo>
                    <a:pt x="7880" y="1839"/>
                  </a:lnTo>
                  <a:lnTo>
                    <a:pt x="8169" y="1813"/>
                  </a:lnTo>
                  <a:lnTo>
                    <a:pt x="8458" y="1813"/>
                  </a:lnTo>
                  <a:lnTo>
                    <a:pt x="7985" y="1314"/>
                  </a:lnTo>
                  <a:lnTo>
                    <a:pt x="7486" y="815"/>
                  </a:lnTo>
                  <a:lnTo>
                    <a:pt x="6961" y="394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1363a957f04_0_31"/>
            <p:cNvSpPr/>
            <p:nvPr/>
          </p:nvSpPr>
          <p:spPr>
            <a:xfrm>
              <a:off x="5133789" y="2835373"/>
              <a:ext cx="2523339" cy="668599"/>
            </a:xfrm>
            <a:custGeom>
              <a:rect b="b" l="l" r="r" t="t"/>
              <a:pathLst>
                <a:path extrusionOk="0" h="40818" w="154050">
                  <a:moveTo>
                    <a:pt x="1786" y="3783"/>
                  </a:moveTo>
                  <a:lnTo>
                    <a:pt x="1812" y="3809"/>
                  </a:lnTo>
                  <a:lnTo>
                    <a:pt x="1865" y="3835"/>
                  </a:lnTo>
                  <a:lnTo>
                    <a:pt x="1891" y="3862"/>
                  </a:lnTo>
                  <a:lnTo>
                    <a:pt x="1891" y="3914"/>
                  </a:lnTo>
                  <a:lnTo>
                    <a:pt x="1891" y="4072"/>
                  </a:lnTo>
                  <a:lnTo>
                    <a:pt x="1918" y="4229"/>
                  </a:lnTo>
                  <a:lnTo>
                    <a:pt x="1944" y="4361"/>
                  </a:lnTo>
                  <a:lnTo>
                    <a:pt x="2023" y="4518"/>
                  </a:lnTo>
                  <a:lnTo>
                    <a:pt x="2101" y="4650"/>
                  </a:lnTo>
                  <a:lnTo>
                    <a:pt x="2180" y="4755"/>
                  </a:lnTo>
                  <a:lnTo>
                    <a:pt x="2311" y="4860"/>
                  </a:lnTo>
                  <a:lnTo>
                    <a:pt x="2443" y="4912"/>
                  </a:lnTo>
                  <a:lnTo>
                    <a:pt x="2600" y="4965"/>
                  </a:lnTo>
                  <a:lnTo>
                    <a:pt x="2889" y="4965"/>
                  </a:lnTo>
                  <a:lnTo>
                    <a:pt x="3021" y="4912"/>
                  </a:lnTo>
                  <a:lnTo>
                    <a:pt x="3152" y="4860"/>
                  </a:lnTo>
                  <a:lnTo>
                    <a:pt x="3283" y="4781"/>
                  </a:lnTo>
                  <a:lnTo>
                    <a:pt x="3520" y="4597"/>
                  </a:lnTo>
                  <a:lnTo>
                    <a:pt x="3572" y="4571"/>
                  </a:lnTo>
                  <a:lnTo>
                    <a:pt x="3730" y="4571"/>
                  </a:lnTo>
                  <a:lnTo>
                    <a:pt x="3782" y="4623"/>
                  </a:lnTo>
                  <a:lnTo>
                    <a:pt x="3809" y="4650"/>
                  </a:lnTo>
                  <a:lnTo>
                    <a:pt x="3835" y="4728"/>
                  </a:lnTo>
                  <a:lnTo>
                    <a:pt x="3835" y="4781"/>
                  </a:lnTo>
                  <a:lnTo>
                    <a:pt x="3730" y="4991"/>
                  </a:lnTo>
                  <a:lnTo>
                    <a:pt x="3572" y="5175"/>
                  </a:lnTo>
                  <a:lnTo>
                    <a:pt x="3388" y="5332"/>
                  </a:lnTo>
                  <a:lnTo>
                    <a:pt x="3178" y="5411"/>
                  </a:lnTo>
                  <a:lnTo>
                    <a:pt x="2968" y="5490"/>
                  </a:lnTo>
                  <a:lnTo>
                    <a:pt x="2732" y="5490"/>
                  </a:lnTo>
                  <a:lnTo>
                    <a:pt x="2495" y="5464"/>
                  </a:lnTo>
                  <a:lnTo>
                    <a:pt x="2259" y="5411"/>
                  </a:lnTo>
                  <a:lnTo>
                    <a:pt x="2075" y="5280"/>
                  </a:lnTo>
                  <a:lnTo>
                    <a:pt x="1891" y="5149"/>
                  </a:lnTo>
                  <a:lnTo>
                    <a:pt x="1760" y="4965"/>
                  </a:lnTo>
                  <a:lnTo>
                    <a:pt x="1655" y="4781"/>
                  </a:lnTo>
                  <a:lnTo>
                    <a:pt x="1576" y="4571"/>
                  </a:lnTo>
                  <a:lnTo>
                    <a:pt x="1550" y="4334"/>
                  </a:lnTo>
                  <a:lnTo>
                    <a:pt x="1576" y="4124"/>
                  </a:lnTo>
                  <a:lnTo>
                    <a:pt x="1629" y="3888"/>
                  </a:lnTo>
                  <a:lnTo>
                    <a:pt x="1655" y="3835"/>
                  </a:lnTo>
                  <a:lnTo>
                    <a:pt x="1681" y="3809"/>
                  </a:lnTo>
                  <a:lnTo>
                    <a:pt x="1786" y="3783"/>
                  </a:lnTo>
                  <a:close/>
                  <a:moveTo>
                    <a:pt x="151213" y="5937"/>
                  </a:moveTo>
                  <a:lnTo>
                    <a:pt x="151318" y="5963"/>
                  </a:lnTo>
                  <a:lnTo>
                    <a:pt x="151397" y="5989"/>
                  </a:lnTo>
                  <a:lnTo>
                    <a:pt x="151449" y="6068"/>
                  </a:lnTo>
                  <a:lnTo>
                    <a:pt x="151607" y="6304"/>
                  </a:lnTo>
                  <a:lnTo>
                    <a:pt x="151764" y="6514"/>
                  </a:lnTo>
                  <a:lnTo>
                    <a:pt x="151922" y="6672"/>
                  </a:lnTo>
                  <a:lnTo>
                    <a:pt x="152132" y="6777"/>
                  </a:lnTo>
                  <a:lnTo>
                    <a:pt x="152342" y="6856"/>
                  </a:lnTo>
                  <a:lnTo>
                    <a:pt x="152579" y="6908"/>
                  </a:lnTo>
                  <a:lnTo>
                    <a:pt x="152815" y="6908"/>
                  </a:lnTo>
                  <a:lnTo>
                    <a:pt x="153078" y="6882"/>
                  </a:lnTo>
                  <a:lnTo>
                    <a:pt x="153209" y="6882"/>
                  </a:lnTo>
                  <a:lnTo>
                    <a:pt x="153314" y="6908"/>
                  </a:lnTo>
                  <a:lnTo>
                    <a:pt x="153419" y="6987"/>
                  </a:lnTo>
                  <a:lnTo>
                    <a:pt x="153472" y="7092"/>
                  </a:lnTo>
                  <a:lnTo>
                    <a:pt x="153498" y="7197"/>
                  </a:lnTo>
                  <a:lnTo>
                    <a:pt x="153498" y="7302"/>
                  </a:lnTo>
                  <a:lnTo>
                    <a:pt x="153445" y="7407"/>
                  </a:lnTo>
                  <a:lnTo>
                    <a:pt x="153340" y="7486"/>
                  </a:lnTo>
                  <a:lnTo>
                    <a:pt x="153157" y="7539"/>
                  </a:lnTo>
                  <a:lnTo>
                    <a:pt x="152999" y="7591"/>
                  </a:lnTo>
                  <a:lnTo>
                    <a:pt x="152815" y="7618"/>
                  </a:lnTo>
                  <a:lnTo>
                    <a:pt x="152605" y="7618"/>
                  </a:lnTo>
                  <a:lnTo>
                    <a:pt x="152421" y="7591"/>
                  </a:lnTo>
                  <a:lnTo>
                    <a:pt x="152237" y="7565"/>
                  </a:lnTo>
                  <a:lnTo>
                    <a:pt x="152053" y="7513"/>
                  </a:lnTo>
                  <a:lnTo>
                    <a:pt x="151896" y="7434"/>
                  </a:lnTo>
                  <a:lnTo>
                    <a:pt x="151712" y="7329"/>
                  </a:lnTo>
                  <a:lnTo>
                    <a:pt x="151554" y="7224"/>
                  </a:lnTo>
                  <a:lnTo>
                    <a:pt x="151423" y="7092"/>
                  </a:lnTo>
                  <a:lnTo>
                    <a:pt x="151292" y="6961"/>
                  </a:lnTo>
                  <a:lnTo>
                    <a:pt x="151160" y="6803"/>
                  </a:lnTo>
                  <a:lnTo>
                    <a:pt x="151082" y="6646"/>
                  </a:lnTo>
                  <a:lnTo>
                    <a:pt x="151003" y="6462"/>
                  </a:lnTo>
                  <a:lnTo>
                    <a:pt x="150950" y="6304"/>
                  </a:lnTo>
                  <a:lnTo>
                    <a:pt x="150950" y="6199"/>
                  </a:lnTo>
                  <a:lnTo>
                    <a:pt x="151003" y="6094"/>
                  </a:lnTo>
                  <a:lnTo>
                    <a:pt x="151055" y="6015"/>
                  </a:lnTo>
                  <a:lnTo>
                    <a:pt x="151134" y="5963"/>
                  </a:lnTo>
                  <a:lnTo>
                    <a:pt x="151213" y="5937"/>
                  </a:lnTo>
                  <a:close/>
                  <a:moveTo>
                    <a:pt x="4387" y="6147"/>
                  </a:moveTo>
                  <a:lnTo>
                    <a:pt x="4570" y="6173"/>
                  </a:lnTo>
                  <a:lnTo>
                    <a:pt x="4754" y="6226"/>
                  </a:lnTo>
                  <a:lnTo>
                    <a:pt x="4912" y="6278"/>
                  </a:lnTo>
                  <a:lnTo>
                    <a:pt x="5069" y="6357"/>
                  </a:lnTo>
                  <a:lnTo>
                    <a:pt x="5227" y="6436"/>
                  </a:lnTo>
                  <a:lnTo>
                    <a:pt x="5358" y="6541"/>
                  </a:lnTo>
                  <a:lnTo>
                    <a:pt x="5516" y="6672"/>
                  </a:lnTo>
                  <a:lnTo>
                    <a:pt x="5621" y="6803"/>
                  </a:lnTo>
                  <a:lnTo>
                    <a:pt x="5726" y="6935"/>
                  </a:lnTo>
                  <a:lnTo>
                    <a:pt x="5831" y="7092"/>
                  </a:lnTo>
                  <a:lnTo>
                    <a:pt x="5910" y="7250"/>
                  </a:lnTo>
                  <a:lnTo>
                    <a:pt x="5962" y="7434"/>
                  </a:lnTo>
                  <a:lnTo>
                    <a:pt x="5989" y="7591"/>
                  </a:lnTo>
                  <a:lnTo>
                    <a:pt x="5989" y="7696"/>
                  </a:lnTo>
                  <a:lnTo>
                    <a:pt x="5962" y="7775"/>
                  </a:lnTo>
                  <a:lnTo>
                    <a:pt x="5910" y="7854"/>
                  </a:lnTo>
                  <a:lnTo>
                    <a:pt x="5831" y="7880"/>
                  </a:lnTo>
                  <a:lnTo>
                    <a:pt x="5568" y="7933"/>
                  </a:lnTo>
                  <a:lnTo>
                    <a:pt x="5306" y="7933"/>
                  </a:lnTo>
                  <a:lnTo>
                    <a:pt x="5043" y="7880"/>
                  </a:lnTo>
                  <a:lnTo>
                    <a:pt x="4780" y="7775"/>
                  </a:lnTo>
                  <a:lnTo>
                    <a:pt x="4728" y="7723"/>
                  </a:lnTo>
                  <a:lnTo>
                    <a:pt x="4702" y="7670"/>
                  </a:lnTo>
                  <a:lnTo>
                    <a:pt x="4675" y="7591"/>
                  </a:lnTo>
                  <a:lnTo>
                    <a:pt x="4702" y="7513"/>
                  </a:lnTo>
                  <a:lnTo>
                    <a:pt x="4754" y="7434"/>
                  </a:lnTo>
                  <a:lnTo>
                    <a:pt x="4807" y="7381"/>
                  </a:lnTo>
                  <a:lnTo>
                    <a:pt x="4886" y="7355"/>
                  </a:lnTo>
                  <a:lnTo>
                    <a:pt x="4964" y="7381"/>
                  </a:lnTo>
                  <a:lnTo>
                    <a:pt x="5201" y="7434"/>
                  </a:lnTo>
                  <a:lnTo>
                    <a:pt x="5463" y="7460"/>
                  </a:lnTo>
                  <a:lnTo>
                    <a:pt x="5358" y="7250"/>
                  </a:lnTo>
                  <a:lnTo>
                    <a:pt x="5227" y="7066"/>
                  </a:lnTo>
                  <a:lnTo>
                    <a:pt x="5096" y="6935"/>
                  </a:lnTo>
                  <a:lnTo>
                    <a:pt x="4912" y="6803"/>
                  </a:lnTo>
                  <a:lnTo>
                    <a:pt x="4728" y="6725"/>
                  </a:lnTo>
                  <a:lnTo>
                    <a:pt x="4518" y="6646"/>
                  </a:lnTo>
                  <a:lnTo>
                    <a:pt x="4308" y="6620"/>
                  </a:lnTo>
                  <a:lnTo>
                    <a:pt x="4071" y="6593"/>
                  </a:lnTo>
                  <a:lnTo>
                    <a:pt x="3993" y="7224"/>
                  </a:lnTo>
                  <a:lnTo>
                    <a:pt x="3966" y="7276"/>
                  </a:lnTo>
                  <a:lnTo>
                    <a:pt x="3940" y="7302"/>
                  </a:lnTo>
                  <a:lnTo>
                    <a:pt x="3887" y="7302"/>
                  </a:lnTo>
                  <a:lnTo>
                    <a:pt x="3809" y="7276"/>
                  </a:lnTo>
                  <a:lnTo>
                    <a:pt x="3756" y="7197"/>
                  </a:lnTo>
                  <a:lnTo>
                    <a:pt x="3730" y="6409"/>
                  </a:lnTo>
                  <a:lnTo>
                    <a:pt x="3730" y="6357"/>
                  </a:lnTo>
                  <a:lnTo>
                    <a:pt x="3756" y="6304"/>
                  </a:lnTo>
                  <a:lnTo>
                    <a:pt x="3809" y="6252"/>
                  </a:lnTo>
                  <a:lnTo>
                    <a:pt x="3861" y="6226"/>
                  </a:lnTo>
                  <a:lnTo>
                    <a:pt x="4045" y="6173"/>
                  </a:lnTo>
                  <a:lnTo>
                    <a:pt x="4229" y="6173"/>
                  </a:lnTo>
                  <a:lnTo>
                    <a:pt x="4387" y="6147"/>
                  </a:lnTo>
                  <a:close/>
                  <a:moveTo>
                    <a:pt x="2417" y="9876"/>
                  </a:moveTo>
                  <a:lnTo>
                    <a:pt x="2600" y="9929"/>
                  </a:lnTo>
                  <a:lnTo>
                    <a:pt x="2784" y="9982"/>
                  </a:lnTo>
                  <a:lnTo>
                    <a:pt x="2942" y="10087"/>
                  </a:lnTo>
                  <a:lnTo>
                    <a:pt x="3099" y="10192"/>
                  </a:lnTo>
                  <a:lnTo>
                    <a:pt x="3231" y="10323"/>
                  </a:lnTo>
                  <a:lnTo>
                    <a:pt x="3336" y="10481"/>
                  </a:lnTo>
                  <a:lnTo>
                    <a:pt x="3415" y="10664"/>
                  </a:lnTo>
                  <a:lnTo>
                    <a:pt x="3467" y="10875"/>
                  </a:lnTo>
                  <a:lnTo>
                    <a:pt x="3467" y="11085"/>
                  </a:lnTo>
                  <a:lnTo>
                    <a:pt x="3441" y="11295"/>
                  </a:lnTo>
                  <a:lnTo>
                    <a:pt x="3388" y="11400"/>
                  </a:lnTo>
                  <a:lnTo>
                    <a:pt x="3336" y="11452"/>
                  </a:lnTo>
                  <a:lnTo>
                    <a:pt x="3257" y="11479"/>
                  </a:lnTo>
                  <a:lnTo>
                    <a:pt x="3178" y="11479"/>
                  </a:lnTo>
                  <a:lnTo>
                    <a:pt x="3099" y="11426"/>
                  </a:lnTo>
                  <a:lnTo>
                    <a:pt x="3021" y="11374"/>
                  </a:lnTo>
                  <a:lnTo>
                    <a:pt x="2994" y="11295"/>
                  </a:lnTo>
                  <a:lnTo>
                    <a:pt x="2994" y="11190"/>
                  </a:lnTo>
                  <a:lnTo>
                    <a:pt x="2994" y="11032"/>
                  </a:lnTo>
                  <a:lnTo>
                    <a:pt x="2994" y="10875"/>
                  </a:lnTo>
                  <a:lnTo>
                    <a:pt x="2942" y="10743"/>
                  </a:lnTo>
                  <a:lnTo>
                    <a:pt x="2889" y="10638"/>
                  </a:lnTo>
                  <a:lnTo>
                    <a:pt x="2811" y="10533"/>
                  </a:lnTo>
                  <a:lnTo>
                    <a:pt x="2732" y="10428"/>
                  </a:lnTo>
                  <a:lnTo>
                    <a:pt x="2627" y="10349"/>
                  </a:lnTo>
                  <a:lnTo>
                    <a:pt x="2522" y="10297"/>
                  </a:lnTo>
                  <a:lnTo>
                    <a:pt x="2417" y="10270"/>
                  </a:lnTo>
                  <a:lnTo>
                    <a:pt x="2285" y="10244"/>
                  </a:lnTo>
                  <a:lnTo>
                    <a:pt x="2154" y="10244"/>
                  </a:lnTo>
                  <a:lnTo>
                    <a:pt x="2049" y="10270"/>
                  </a:lnTo>
                  <a:lnTo>
                    <a:pt x="1918" y="10297"/>
                  </a:lnTo>
                  <a:lnTo>
                    <a:pt x="1786" y="10349"/>
                  </a:lnTo>
                  <a:lnTo>
                    <a:pt x="1655" y="10454"/>
                  </a:lnTo>
                  <a:lnTo>
                    <a:pt x="1550" y="10559"/>
                  </a:lnTo>
                  <a:lnTo>
                    <a:pt x="1524" y="10586"/>
                  </a:lnTo>
                  <a:lnTo>
                    <a:pt x="1497" y="10586"/>
                  </a:lnTo>
                  <a:lnTo>
                    <a:pt x="1418" y="10559"/>
                  </a:lnTo>
                  <a:lnTo>
                    <a:pt x="1366" y="10507"/>
                  </a:lnTo>
                  <a:lnTo>
                    <a:pt x="1366" y="10454"/>
                  </a:lnTo>
                  <a:lnTo>
                    <a:pt x="1392" y="10428"/>
                  </a:lnTo>
                  <a:lnTo>
                    <a:pt x="1524" y="10244"/>
                  </a:lnTo>
                  <a:lnTo>
                    <a:pt x="1681" y="10087"/>
                  </a:lnTo>
                  <a:lnTo>
                    <a:pt x="1839" y="9982"/>
                  </a:lnTo>
                  <a:lnTo>
                    <a:pt x="2023" y="9929"/>
                  </a:lnTo>
                  <a:lnTo>
                    <a:pt x="2233" y="9876"/>
                  </a:lnTo>
                  <a:close/>
                  <a:moveTo>
                    <a:pt x="138842" y="15051"/>
                  </a:moveTo>
                  <a:lnTo>
                    <a:pt x="138894" y="15103"/>
                  </a:lnTo>
                  <a:lnTo>
                    <a:pt x="138920" y="15156"/>
                  </a:lnTo>
                  <a:lnTo>
                    <a:pt x="138947" y="15208"/>
                  </a:lnTo>
                  <a:lnTo>
                    <a:pt x="138947" y="15287"/>
                  </a:lnTo>
                  <a:lnTo>
                    <a:pt x="138920" y="15366"/>
                  </a:lnTo>
                  <a:lnTo>
                    <a:pt x="138868" y="15419"/>
                  </a:lnTo>
                  <a:lnTo>
                    <a:pt x="138815" y="15445"/>
                  </a:lnTo>
                  <a:lnTo>
                    <a:pt x="138737" y="15576"/>
                  </a:lnTo>
                  <a:lnTo>
                    <a:pt x="138684" y="15681"/>
                  </a:lnTo>
                  <a:lnTo>
                    <a:pt x="138658" y="15786"/>
                  </a:lnTo>
                  <a:lnTo>
                    <a:pt x="138658" y="15865"/>
                  </a:lnTo>
                  <a:lnTo>
                    <a:pt x="138710" y="15918"/>
                  </a:lnTo>
                  <a:lnTo>
                    <a:pt x="138763" y="15970"/>
                  </a:lnTo>
                  <a:lnTo>
                    <a:pt x="138868" y="16023"/>
                  </a:lnTo>
                  <a:lnTo>
                    <a:pt x="138973" y="16023"/>
                  </a:lnTo>
                  <a:lnTo>
                    <a:pt x="139262" y="16102"/>
                  </a:lnTo>
                  <a:lnTo>
                    <a:pt x="139603" y="16180"/>
                  </a:lnTo>
                  <a:lnTo>
                    <a:pt x="139945" y="16180"/>
                  </a:lnTo>
                  <a:lnTo>
                    <a:pt x="140286" y="16154"/>
                  </a:lnTo>
                  <a:lnTo>
                    <a:pt x="140654" y="16075"/>
                  </a:lnTo>
                  <a:lnTo>
                    <a:pt x="140995" y="15944"/>
                  </a:lnTo>
                  <a:lnTo>
                    <a:pt x="141337" y="15813"/>
                  </a:lnTo>
                  <a:lnTo>
                    <a:pt x="141442" y="15760"/>
                  </a:lnTo>
                  <a:lnTo>
                    <a:pt x="141547" y="15786"/>
                  </a:lnTo>
                  <a:lnTo>
                    <a:pt x="141652" y="15839"/>
                  </a:lnTo>
                  <a:lnTo>
                    <a:pt x="141705" y="15918"/>
                  </a:lnTo>
                  <a:lnTo>
                    <a:pt x="141757" y="15996"/>
                  </a:lnTo>
                  <a:lnTo>
                    <a:pt x="141757" y="16102"/>
                  </a:lnTo>
                  <a:lnTo>
                    <a:pt x="141705" y="16207"/>
                  </a:lnTo>
                  <a:lnTo>
                    <a:pt x="141626" y="16285"/>
                  </a:lnTo>
                  <a:lnTo>
                    <a:pt x="141258" y="16496"/>
                  </a:lnTo>
                  <a:lnTo>
                    <a:pt x="140890" y="16627"/>
                  </a:lnTo>
                  <a:lnTo>
                    <a:pt x="140470" y="16732"/>
                  </a:lnTo>
                  <a:lnTo>
                    <a:pt x="140076" y="16784"/>
                  </a:lnTo>
                  <a:lnTo>
                    <a:pt x="139682" y="16758"/>
                  </a:lnTo>
                  <a:lnTo>
                    <a:pt x="139262" y="16706"/>
                  </a:lnTo>
                  <a:lnTo>
                    <a:pt x="138868" y="16601"/>
                  </a:lnTo>
                  <a:lnTo>
                    <a:pt x="138500" y="16443"/>
                  </a:lnTo>
                  <a:lnTo>
                    <a:pt x="138395" y="16364"/>
                  </a:lnTo>
                  <a:lnTo>
                    <a:pt x="138290" y="16285"/>
                  </a:lnTo>
                  <a:lnTo>
                    <a:pt x="138211" y="16180"/>
                  </a:lnTo>
                  <a:lnTo>
                    <a:pt x="138159" y="16075"/>
                  </a:lnTo>
                  <a:lnTo>
                    <a:pt x="138106" y="15970"/>
                  </a:lnTo>
                  <a:lnTo>
                    <a:pt x="138080" y="15865"/>
                  </a:lnTo>
                  <a:lnTo>
                    <a:pt x="138080" y="15760"/>
                  </a:lnTo>
                  <a:lnTo>
                    <a:pt x="138080" y="15655"/>
                  </a:lnTo>
                  <a:lnTo>
                    <a:pt x="138106" y="15550"/>
                  </a:lnTo>
                  <a:lnTo>
                    <a:pt x="138159" y="15445"/>
                  </a:lnTo>
                  <a:lnTo>
                    <a:pt x="138211" y="15340"/>
                  </a:lnTo>
                  <a:lnTo>
                    <a:pt x="138290" y="15261"/>
                  </a:lnTo>
                  <a:lnTo>
                    <a:pt x="138395" y="15182"/>
                  </a:lnTo>
                  <a:lnTo>
                    <a:pt x="138500" y="15130"/>
                  </a:lnTo>
                  <a:lnTo>
                    <a:pt x="138605" y="15077"/>
                  </a:lnTo>
                  <a:lnTo>
                    <a:pt x="138763" y="15051"/>
                  </a:lnTo>
                  <a:close/>
                  <a:moveTo>
                    <a:pt x="130620" y="17126"/>
                  </a:moveTo>
                  <a:lnTo>
                    <a:pt x="130699" y="17152"/>
                  </a:lnTo>
                  <a:lnTo>
                    <a:pt x="130778" y="17178"/>
                  </a:lnTo>
                  <a:lnTo>
                    <a:pt x="130831" y="17231"/>
                  </a:lnTo>
                  <a:lnTo>
                    <a:pt x="130883" y="17310"/>
                  </a:lnTo>
                  <a:lnTo>
                    <a:pt x="130883" y="17389"/>
                  </a:lnTo>
                  <a:lnTo>
                    <a:pt x="130831" y="17467"/>
                  </a:lnTo>
                  <a:lnTo>
                    <a:pt x="130778" y="17572"/>
                  </a:lnTo>
                  <a:lnTo>
                    <a:pt x="130725" y="17677"/>
                  </a:lnTo>
                  <a:lnTo>
                    <a:pt x="130725" y="17756"/>
                  </a:lnTo>
                  <a:lnTo>
                    <a:pt x="130752" y="17809"/>
                  </a:lnTo>
                  <a:lnTo>
                    <a:pt x="130804" y="17888"/>
                  </a:lnTo>
                  <a:lnTo>
                    <a:pt x="130857" y="17940"/>
                  </a:lnTo>
                  <a:lnTo>
                    <a:pt x="131014" y="18019"/>
                  </a:lnTo>
                  <a:lnTo>
                    <a:pt x="131225" y="18071"/>
                  </a:lnTo>
                  <a:lnTo>
                    <a:pt x="131435" y="18098"/>
                  </a:lnTo>
                  <a:lnTo>
                    <a:pt x="131802" y="18124"/>
                  </a:lnTo>
                  <a:lnTo>
                    <a:pt x="132170" y="18071"/>
                  </a:lnTo>
                  <a:lnTo>
                    <a:pt x="132485" y="17993"/>
                  </a:lnTo>
                  <a:lnTo>
                    <a:pt x="132827" y="17888"/>
                  </a:lnTo>
                  <a:lnTo>
                    <a:pt x="133142" y="17730"/>
                  </a:lnTo>
                  <a:lnTo>
                    <a:pt x="133273" y="17704"/>
                  </a:lnTo>
                  <a:lnTo>
                    <a:pt x="133405" y="17704"/>
                  </a:lnTo>
                  <a:lnTo>
                    <a:pt x="133510" y="17783"/>
                  </a:lnTo>
                  <a:lnTo>
                    <a:pt x="133588" y="17861"/>
                  </a:lnTo>
                  <a:lnTo>
                    <a:pt x="133641" y="17966"/>
                  </a:lnTo>
                  <a:lnTo>
                    <a:pt x="133641" y="18098"/>
                  </a:lnTo>
                  <a:lnTo>
                    <a:pt x="133588" y="18229"/>
                  </a:lnTo>
                  <a:lnTo>
                    <a:pt x="133483" y="18334"/>
                  </a:lnTo>
                  <a:lnTo>
                    <a:pt x="133194" y="18492"/>
                  </a:lnTo>
                  <a:lnTo>
                    <a:pt x="132906" y="18623"/>
                  </a:lnTo>
                  <a:lnTo>
                    <a:pt x="132564" y="18728"/>
                  </a:lnTo>
                  <a:lnTo>
                    <a:pt x="132249" y="18781"/>
                  </a:lnTo>
                  <a:lnTo>
                    <a:pt x="131907" y="18807"/>
                  </a:lnTo>
                  <a:lnTo>
                    <a:pt x="131592" y="18781"/>
                  </a:lnTo>
                  <a:lnTo>
                    <a:pt x="131251" y="18728"/>
                  </a:lnTo>
                  <a:lnTo>
                    <a:pt x="130936" y="18649"/>
                  </a:lnTo>
                  <a:lnTo>
                    <a:pt x="130673" y="18571"/>
                  </a:lnTo>
                  <a:lnTo>
                    <a:pt x="130437" y="18439"/>
                  </a:lnTo>
                  <a:lnTo>
                    <a:pt x="130331" y="18360"/>
                  </a:lnTo>
                  <a:lnTo>
                    <a:pt x="130226" y="18282"/>
                  </a:lnTo>
                  <a:lnTo>
                    <a:pt x="130174" y="18150"/>
                  </a:lnTo>
                  <a:lnTo>
                    <a:pt x="130121" y="18019"/>
                  </a:lnTo>
                  <a:lnTo>
                    <a:pt x="130121" y="17914"/>
                  </a:lnTo>
                  <a:lnTo>
                    <a:pt x="130148" y="17783"/>
                  </a:lnTo>
                  <a:lnTo>
                    <a:pt x="130200" y="17572"/>
                  </a:lnTo>
                  <a:lnTo>
                    <a:pt x="130305" y="17362"/>
                  </a:lnTo>
                  <a:lnTo>
                    <a:pt x="130463" y="17178"/>
                  </a:lnTo>
                  <a:lnTo>
                    <a:pt x="130542" y="17152"/>
                  </a:lnTo>
                  <a:lnTo>
                    <a:pt x="130620" y="17126"/>
                  </a:lnTo>
                  <a:close/>
                  <a:moveTo>
                    <a:pt x="136057" y="18544"/>
                  </a:moveTo>
                  <a:lnTo>
                    <a:pt x="136373" y="18571"/>
                  </a:lnTo>
                  <a:lnTo>
                    <a:pt x="136662" y="18649"/>
                  </a:lnTo>
                  <a:lnTo>
                    <a:pt x="136950" y="18781"/>
                  </a:lnTo>
                  <a:lnTo>
                    <a:pt x="137082" y="18886"/>
                  </a:lnTo>
                  <a:lnTo>
                    <a:pt x="137213" y="18991"/>
                  </a:lnTo>
                  <a:lnTo>
                    <a:pt x="137318" y="19096"/>
                  </a:lnTo>
                  <a:lnTo>
                    <a:pt x="137423" y="19227"/>
                  </a:lnTo>
                  <a:lnTo>
                    <a:pt x="137476" y="19359"/>
                  </a:lnTo>
                  <a:lnTo>
                    <a:pt x="137476" y="19464"/>
                  </a:lnTo>
                  <a:lnTo>
                    <a:pt x="137423" y="19542"/>
                  </a:lnTo>
                  <a:lnTo>
                    <a:pt x="137344" y="19621"/>
                  </a:lnTo>
                  <a:lnTo>
                    <a:pt x="137239" y="19674"/>
                  </a:lnTo>
                  <a:lnTo>
                    <a:pt x="137108" y="19700"/>
                  </a:lnTo>
                  <a:lnTo>
                    <a:pt x="137003" y="19674"/>
                  </a:lnTo>
                  <a:lnTo>
                    <a:pt x="136898" y="19621"/>
                  </a:lnTo>
                  <a:lnTo>
                    <a:pt x="136740" y="19516"/>
                  </a:lnTo>
                  <a:lnTo>
                    <a:pt x="136583" y="19411"/>
                  </a:lnTo>
                  <a:lnTo>
                    <a:pt x="136399" y="19332"/>
                  </a:lnTo>
                  <a:lnTo>
                    <a:pt x="136241" y="19280"/>
                  </a:lnTo>
                  <a:lnTo>
                    <a:pt x="136057" y="19253"/>
                  </a:lnTo>
                  <a:lnTo>
                    <a:pt x="135874" y="19253"/>
                  </a:lnTo>
                  <a:lnTo>
                    <a:pt x="135690" y="19306"/>
                  </a:lnTo>
                  <a:lnTo>
                    <a:pt x="135506" y="19385"/>
                  </a:lnTo>
                  <a:lnTo>
                    <a:pt x="135348" y="19490"/>
                  </a:lnTo>
                  <a:lnTo>
                    <a:pt x="135217" y="19647"/>
                  </a:lnTo>
                  <a:lnTo>
                    <a:pt x="135112" y="19805"/>
                  </a:lnTo>
                  <a:lnTo>
                    <a:pt x="135033" y="19963"/>
                  </a:lnTo>
                  <a:lnTo>
                    <a:pt x="134981" y="20146"/>
                  </a:lnTo>
                  <a:lnTo>
                    <a:pt x="134954" y="20357"/>
                  </a:lnTo>
                  <a:lnTo>
                    <a:pt x="134954" y="20540"/>
                  </a:lnTo>
                  <a:lnTo>
                    <a:pt x="134981" y="20724"/>
                  </a:lnTo>
                  <a:lnTo>
                    <a:pt x="134954" y="20829"/>
                  </a:lnTo>
                  <a:lnTo>
                    <a:pt x="134928" y="20908"/>
                  </a:lnTo>
                  <a:lnTo>
                    <a:pt x="134875" y="20987"/>
                  </a:lnTo>
                  <a:lnTo>
                    <a:pt x="134797" y="21040"/>
                  </a:lnTo>
                  <a:lnTo>
                    <a:pt x="134692" y="21066"/>
                  </a:lnTo>
                  <a:lnTo>
                    <a:pt x="134613" y="21066"/>
                  </a:lnTo>
                  <a:lnTo>
                    <a:pt x="134534" y="21040"/>
                  </a:lnTo>
                  <a:lnTo>
                    <a:pt x="134481" y="20934"/>
                  </a:lnTo>
                  <a:lnTo>
                    <a:pt x="134403" y="20803"/>
                  </a:lnTo>
                  <a:lnTo>
                    <a:pt x="134350" y="20646"/>
                  </a:lnTo>
                  <a:lnTo>
                    <a:pt x="134324" y="20330"/>
                  </a:lnTo>
                  <a:lnTo>
                    <a:pt x="134324" y="20041"/>
                  </a:lnTo>
                  <a:lnTo>
                    <a:pt x="134403" y="19726"/>
                  </a:lnTo>
                  <a:lnTo>
                    <a:pt x="134508" y="19437"/>
                  </a:lnTo>
                  <a:lnTo>
                    <a:pt x="134665" y="19175"/>
                  </a:lnTo>
                  <a:lnTo>
                    <a:pt x="134875" y="18965"/>
                  </a:lnTo>
                  <a:lnTo>
                    <a:pt x="135138" y="18781"/>
                  </a:lnTo>
                  <a:lnTo>
                    <a:pt x="135427" y="18649"/>
                  </a:lnTo>
                  <a:lnTo>
                    <a:pt x="135742" y="18571"/>
                  </a:lnTo>
                  <a:lnTo>
                    <a:pt x="136057" y="18544"/>
                  </a:lnTo>
                  <a:close/>
                  <a:moveTo>
                    <a:pt x="22668" y="19805"/>
                  </a:moveTo>
                  <a:lnTo>
                    <a:pt x="22720" y="19831"/>
                  </a:lnTo>
                  <a:lnTo>
                    <a:pt x="22773" y="19910"/>
                  </a:lnTo>
                  <a:lnTo>
                    <a:pt x="22799" y="19963"/>
                  </a:lnTo>
                  <a:lnTo>
                    <a:pt x="22773" y="20068"/>
                  </a:lnTo>
                  <a:lnTo>
                    <a:pt x="22668" y="20304"/>
                  </a:lnTo>
                  <a:lnTo>
                    <a:pt x="22536" y="20514"/>
                  </a:lnTo>
                  <a:lnTo>
                    <a:pt x="22379" y="20672"/>
                  </a:lnTo>
                  <a:lnTo>
                    <a:pt x="22195" y="20829"/>
                  </a:lnTo>
                  <a:lnTo>
                    <a:pt x="21958" y="20961"/>
                  </a:lnTo>
                  <a:lnTo>
                    <a:pt x="21748" y="21066"/>
                  </a:lnTo>
                  <a:lnTo>
                    <a:pt x="21486" y="21145"/>
                  </a:lnTo>
                  <a:lnTo>
                    <a:pt x="21249" y="21171"/>
                  </a:lnTo>
                  <a:lnTo>
                    <a:pt x="20987" y="21197"/>
                  </a:lnTo>
                  <a:lnTo>
                    <a:pt x="20724" y="21171"/>
                  </a:lnTo>
                  <a:lnTo>
                    <a:pt x="20487" y="21118"/>
                  </a:lnTo>
                  <a:lnTo>
                    <a:pt x="20225" y="21040"/>
                  </a:lnTo>
                  <a:lnTo>
                    <a:pt x="20015" y="20934"/>
                  </a:lnTo>
                  <a:lnTo>
                    <a:pt x="19805" y="20803"/>
                  </a:lnTo>
                  <a:lnTo>
                    <a:pt x="19621" y="20619"/>
                  </a:lnTo>
                  <a:lnTo>
                    <a:pt x="19463" y="20435"/>
                  </a:lnTo>
                  <a:lnTo>
                    <a:pt x="19463" y="20357"/>
                  </a:lnTo>
                  <a:lnTo>
                    <a:pt x="19489" y="20330"/>
                  </a:lnTo>
                  <a:lnTo>
                    <a:pt x="19542" y="20304"/>
                  </a:lnTo>
                  <a:lnTo>
                    <a:pt x="19594" y="20330"/>
                  </a:lnTo>
                  <a:lnTo>
                    <a:pt x="19778" y="20462"/>
                  </a:lnTo>
                  <a:lnTo>
                    <a:pt x="19962" y="20567"/>
                  </a:lnTo>
                  <a:lnTo>
                    <a:pt x="20146" y="20646"/>
                  </a:lnTo>
                  <a:lnTo>
                    <a:pt x="20330" y="20698"/>
                  </a:lnTo>
                  <a:lnTo>
                    <a:pt x="20514" y="20751"/>
                  </a:lnTo>
                  <a:lnTo>
                    <a:pt x="20724" y="20777"/>
                  </a:lnTo>
                  <a:lnTo>
                    <a:pt x="20908" y="20777"/>
                  </a:lnTo>
                  <a:lnTo>
                    <a:pt x="21092" y="20751"/>
                  </a:lnTo>
                  <a:lnTo>
                    <a:pt x="21275" y="20698"/>
                  </a:lnTo>
                  <a:lnTo>
                    <a:pt x="21459" y="20646"/>
                  </a:lnTo>
                  <a:lnTo>
                    <a:pt x="21617" y="20567"/>
                  </a:lnTo>
                  <a:lnTo>
                    <a:pt x="21801" y="20462"/>
                  </a:lnTo>
                  <a:lnTo>
                    <a:pt x="21958" y="20330"/>
                  </a:lnTo>
                  <a:lnTo>
                    <a:pt x="22116" y="20199"/>
                  </a:lnTo>
                  <a:lnTo>
                    <a:pt x="22247" y="20041"/>
                  </a:lnTo>
                  <a:lnTo>
                    <a:pt x="22379" y="19884"/>
                  </a:lnTo>
                  <a:lnTo>
                    <a:pt x="22431" y="19831"/>
                  </a:lnTo>
                  <a:lnTo>
                    <a:pt x="22510" y="19805"/>
                  </a:lnTo>
                  <a:close/>
                  <a:moveTo>
                    <a:pt x="125551" y="17178"/>
                  </a:moveTo>
                  <a:lnTo>
                    <a:pt x="125630" y="17205"/>
                  </a:lnTo>
                  <a:lnTo>
                    <a:pt x="125709" y="17231"/>
                  </a:lnTo>
                  <a:lnTo>
                    <a:pt x="125787" y="17283"/>
                  </a:lnTo>
                  <a:lnTo>
                    <a:pt x="125814" y="17362"/>
                  </a:lnTo>
                  <a:lnTo>
                    <a:pt x="125840" y="17441"/>
                  </a:lnTo>
                  <a:lnTo>
                    <a:pt x="125814" y="17520"/>
                  </a:lnTo>
                  <a:lnTo>
                    <a:pt x="125761" y="17572"/>
                  </a:lnTo>
                  <a:lnTo>
                    <a:pt x="125131" y="18045"/>
                  </a:lnTo>
                  <a:lnTo>
                    <a:pt x="124500" y="18492"/>
                  </a:lnTo>
                  <a:lnTo>
                    <a:pt x="123844" y="18912"/>
                  </a:lnTo>
                  <a:lnTo>
                    <a:pt x="123161" y="19306"/>
                  </a:lnTo>
                  <a:lnTo>
                    <a:pt x="122478" y="19647"/>
                  </a:lnTo>
                  <a:lnTo>
                    <a:pt x="121769" y="19989"/>
                  </a:lnTo>
                  <a:lnTo>
                    <a:pt x="121033" y="20278"/>
                  </a:lnTo>
                  <a:lnTo>
                    <a:pt x="120298" y="20540"/>
                  </a:lnTo>
                  <a:lnTo>
                    <a:pt x="119562" y="20777"/>
                  </a:lnTo>
                  <a:lnTo>
                    <a:pt x="118801" y="20987"/>
                  </a:lnTo>
                  <a:lnTo>
                    <a:pt x="118039" y="21145"/>
                  </a:lnTo>
                  <a:lnTo>
                    <a:pt x="117277" y="21302"/>
                  </a:lnTo>
                  <a:lnTo>
                    <a:pt x="116489" y="21407"/>
                  </a:lnTo>
                  <a:lnTo>
                    <a:pt x="115728" y="21486"/>
                  </a:lnTo>
                  <a:lnTo>
                    <a:pt x="114940" y="21539"/>
                  </a:lnTo>
                  <a:lnTo>
                    <a:pt x="114178" y="21565"/>
                  </a:lnTo>
                  <a:lnTo>
                    <a:pt x="114099" y="21539"/>
                  </a:lnTo>
                  <a:lnTo>
                    <a:pt x="114047" y="21512"/>
                  </a:lnTo>
                  <a:lnTo>
                    <a:pt x="114020" y="21460"/>
                  </a:lnTo>
                  <a:lnTo>
                    <a:pt x="114020" y="21407"/>
                  </a:lnTo>
                  <a:lnTo>
                    <a:pt x="114020" y="21355"/>
                  </a:lnTo>
                  <a:lnTo>
                    <a:pt x="114047" y="21302"/>
                  </a:lnTo>
                  <a:lnTo>
                    <a:pt x="114099" y="21250"/>
                  </a:lnTo>
                  <a:lnTo>
                    <a:pt x="114178" y="21223"/>
                  </a:lnTo>
                  <a:lnTo>
                    <a:pt x="114966" y="21145"/>
                  </a:lnTo>
                  <a:lnTo>
                    <a:pt x="115728" y="21066"/>
                  </a:lnTo>
                  <a:lnTo>
                    <a:pt x="116489" y="20934"/>
                  </a:lnTo>
                  <a:lnTo>
                    <a:pt x="117251" y="20777"/>
                  </a:lnTo>
                  <a:lnTo>
                    <a:pt x="117960" y="20593"/>
                  </a:lnTo>
                  <a:lnTo>
                    <a:pt x="118696" y="20409"/>
                  </a:lnTo>
                  <a:lnTo>
                    <a:pt x="119379" y="20199"/>
                  </a:lnTo>
                  <a:lnTo>
                    <a:pt x="120088" y="19936"/>
                  </a:lnTo>
                  <a:lnTo>
                    <a:pt x="120771" y="19674"/>
                  </a:lnTo>
                  <a:lnTo>
                    <a:pt x="121454" y="19385"/>
                  </a:lnTo>
                  <a:lnTo>
                    <a:pt x="122137" y="19096"/>
                  </a:lnTo>
                  <a:lnTo>
                    <a:pt x="122793" y="18754"/>
                  </a:lnTo>
                  <a:lnTo>
                    <a:pt x="123476" y="18413"/>
                  </a:lnTo>
                  <a:lnTo>
                    <a:pt x="124133" y="18019"/>
                  </a:lnTo>
                  <a:lnTo>
                    <a:pt x="124816" y="17625"/>
                  </a:lnTo>
                  <a:lnTo>
                    <a:pt x="125472" y="17231"/>
                  </a:lnTo>
                  <a:lnTo>
                    <a:pt x="125551" y="17178"/>
                  </a:lnTo>
                  <a:close/>
                  <a:moveTo>
                    <a:pt x="25189" y="21434"/>
                  </a:moveTo>
                  <a:lnTo>
                    <a:pt x="25399" y="21460"/>
                  </a:lnTo>
                  <a:lnTo>
                    <a:pt x="25609" y="21512"/>
                  </a:lnTo>
                  <a:lnTo>
                    <a:pt x="25793" y="21617"/>
                  </a:lnTo>
                  <a:lnTo>
                    <a:pt x="25977" y="21749"/>
                  </a:lnTo>
                  <a:lnTo>
                    <a:pt x="26135" y="21906"/>
                  </a:lnTo>
                  <a:lnTo>
                    <a:pt x="26266" y="22090"/>
                  </a:lnTo>
                  <a:lnTo>
                    <a:pt x="26292" y="22195"/>
                  </a:lnTo>
                  <a:lnTo>
                    <a:pt x="26292" y="22300"/>
                  </a:lnTo>
                  <a:lnTo>
                    <a:pt x="26240" y="22405"/>
                  </a:lnTo>
                  <a:lnTo>
                    <a:pt x="26161" y="22458"/>
                  </a:lnTo>
                  <a:lnTo>
                    <a:pt x="26056" y="22510"/>
                  </a:lnTo>
                  <a:lnTo>
                    <a:pt x="25951" y="22510"/>
                  </a:lnTo>
                  <a:lnTo>
                    <a:pt x="25846" y="22458"/>
                  </a:lnTo>
                  <a:lnTo>
                    <a:pt x="25793" y="22379"/>
                  </a:lnTo>
                  <a:lnTo>
                    <a:pt x="25688" y="22222"/>
                  </a:lnTo>
                  <a:lnTo>
                    <a:pt x="25609" y="22116"/>
                  </a:lnTo>
                  <a:lnTo>
                    <a:pt x="25478" y="22038"/>
                  </a:lnTo>
                  <a:lnTo>
                    <a:pt x="25373" y="21959"/>
                  </a:lnTo>
                  <a:lnTo>
                    <a:pt x="25242" y="21933"/>
                  </a:lnTo>
                  <a:lnTo>
                    <a:pt x="25005" y="21933"/>
                  </a:lnTo>
                  <a:lnTo>
                    <a:pt x="24900" y="21985"/>
                  </a:lnTo>
                  <a:lnTo>
                    <a:pt x="24769" y="22038"/>
                  </a:lnTo>
                  <a:lnTo>
                    <a:pt x="24664" y="22116"/>
                  </a:lnTo>
                  <a:lnTo>
                    <a:pt x="24585" y="22195"/>
                  </a:lnTo>
                  <a:lnTo>
                    <a:pt x="24480" y="22300"/>
                  </a:lnTo>
                  <a:lnTo>
                    <a:pt x="24427" y="22405"/>
                  </a:lnTo>
                  <a:lnTo>
                    <a:pt x="24375" y="22537"/>
                  </a:lnTo>
                  <a:lnTo>
                    <a:pt x="24349" y="22694"/>
                  </a:lnTo>
                  <a:lnTo>
                    <a:pt x="24322" y="22852"/>
                  </a:lnTo>
                  <a:lnTo>
                    <a:pt x="24322" y="22904"/>
                  </a:lnTo>
                  <a:lnTo>
                    <a:pt x="24296" y="22931"/>
                  </a:lnTo>
                  <a:lnTo>
                    <a:pt x="24244" y="22983"/>
                  </a:lnTo>
                  <a:lnTo>
                    <a:pt x="24138" y="22983"/>
                  </a:lnTo>
                  <a:lnTo>
                    <a:pt x="24086" y="22957"/>
                  </a:lnTo>
                  <a:lnTo>
                    <a:pt x="24060" y="22931"/>
                  </a:lnTo>
                  <a:lnTo>
                    <a:pt x="24033" y="22878"/>
                  </a:lnTo>
                  <a:lnTo>
                    <a:pt x="24007" y="22668"/>
                  </a:lnTo>
                  <a:lnTo>
                    <a:pt x="24007" y="22458"/>
                  </a:lnTo>
                  <a:lnTo>
                    <a:pt x="24033" y="22248"/>
                  </a:lnTo>
                  <a:lnTo>
                    <a:pt x="24112" y="22064"/>
                  </a:lnTo>
                  <a:lnTo>
                    <a:pt x="24244" y="21880"/>
                  </a:lnTo>
                  <a:lnTo>
                    <a:pt x="24375" y="21722"/>
                  </a:lnTo>
                  <a:lnTo>
                    <a:pt x="24532" y="21591"/>
                  </a:lnTo>
                  <a:lnTo>
                    <a:pt x="24743" y="21512"/>
                  </a:lnTo>
                  <a:lnTo>
                    <a:pt x="24953" y="21434"/>
                  </a:lnTo>
                  <a:close/>
                  <a:moveTo>
                    <a:pt x="90828" y="28053"/>
                  </a:moveTo>
                  <a:lnTo>
                    <a:pt x="91090" y="28079"/>
                  </a:lnTo>
                  <a:lnTo>
                    <a:pt x="91353" y="28158"/>
                  </a:lnTo>
                  <a:lnTo>
                    <a:pt x="91589" y="28263"/>
                  </a:lnTo>
                  <a:lnTo>
                    <a:pt x="91826" y="28420"/>
                  </a:lnTo>
                  <a:lnTo>
                    <a:pt x="92062" y="28578"/>
                  </a:lnTo>
                  <a:lnTo>
                    <a:pt x="92246" y="28762"/>
                  </a:lnTo>
                  <a:lnTo>
                    <a:pt x="92614" y="29156"/>
                  </a:lnTo>
                  <a:lnTo>
                    <a:pt x="92666" y="29261"/>
                  </a:lnTo>
                  <a:lnTo>
                    <a:pt x="92692" y="29366"/>
                  </a:lnTo>
                  <a:lnTo>
                    <a:pt x="92666" y="29445"/>
                  </a:lnTo>
                  <a:lnTo>
                    <a:pt x="92614" y="29523"/>
                  </a:lnTo>
                  <a:lnTo>
                    <a:pt x="92535" y="29576"/>
                  </a:lnTo>
                  <a:lnTo>
                    <a:pt x="92456" y="29602"/>
                  </a:lnTo>
                  <a:lnTo>
                    <a:pt x="92351" y="29602"/>
                  </a:lnTo>
                  <a:lnTo>
                    <a:pt x="92246" y="29523"/>
                  </a:lnTo>
                  <a:lnTo>
                    <a:pt x="92010" y="29313"/>
                  </a:lnTo>
                  <a:lnTo>
                    <a:pt x="91747" y="29077"/>
                  </a:lnTo>
                  <a:lnTo>
                    <a:pt x="91405" y="28841"/>
                  </a:lnTo>
                  <a:lnTo>
                    <a:pt x="91064" y="28657"/>
                  </a:lnTo>
                  <a:lnTo>
                    <a:pt x="90906" y="28578"/>
                  </a:lnTo>
                  <a:lnTo>
                    <a:pt x="90723" y="28525"/>
                  </a:lnTo>
                  <a:lnTo>
                    <a:pt x="90565" y="28525"/>
                  </a:lnTo>
                  <a:lnTo>
                    <a:pt x="90407" y="28552"/>
                  </a:lnTo>
                  <a:lnTo>
                    <a:pt x="90250" y="28604"/>
                  </a:lnTo>
                  <a:lnTo>
                    <a:pt x="90118" y="28709"/>
                  </a:lnTo>
                  <a:lnTo>
                    <a:pt x="89987" y="28841"/>
                  </a:lnTo>
                  <a:lnTo>
                    <a:pt x="89882" y="29051"/>
                  </a:lnTo>
                  <a:lnTo>
                    <a:pt x="89829" y="29103"/>
                  </a:lnTo>
                  <a:lnTo>
                    <a:pt x="89751" y="29129"/>
                  </a:lnTo>
                  <a:lnTo>
                    <a:pt x="89619" y="29129"/>
                  </a:lnTo>
                  <a:lnTo>
                    <a:pt x="89541" y="29077"/>
                  </a:lnTo>
                  <a:lnTo>
                    <a:pt x="89514" y="29024"/>
                  </a:lnTo>
                  <a:lnTo>
                    <a:pt x="89488" y="28946"/>
                  </a:lnTo>
                  <a:lnTo>
                    <a:pt x="89488" y="28867"/>
                  </a:lnTo>
                  <a:lnTo>
                    <a:pt x="89593" y="28683"/>
                  </a:lnTo>
                  <a:lnTo>
                    <a:pt x="89698" y="28499"/>
                  </a:lnTo>
                  <a:lnTo>
                    <a:pt x="89856" y="28368"/>
                  </a:lnTo>
                  <a:lnTo>
                    <a:pt x="90013" y="28236"/>
                  </a:lnTo>
                  <a:lnTo>
                    <a:pt x="90197" y="28158"/>
                  </a:lnTo>
                  <a:lnTo>
                    <a:pt x="90407" y="28079"/>
                  </a:lnTo>
                  <a:lnTo>
                    <a:pt x="90617" y="28053"/>
                  </a:lnTo>
                  <a:close/>
                  <a:moveTo>
                    <a:pt x="87860" y="30889"/>
                  </a:moveTo>
                  <a:lnTo>
                    <a:pt x="88043" y="30916"/>
                  </a:lnTo>
                  <a:lnTo>
                    <a:pt x="88254" y="30968"/>
                  </a:lnTo>
                  <a:lnTo>
                    <a:pt x="88437" y="31047"/>
                  </a:lnTo>
                  <a:lnTo>
                    <a:pt x="88595" y="31152"/>
                  </a:lnTo>
                  <a:lnTo>
                    <a:pt x="88753" y="31310"/>
                  </a:lnTo>
                  <a:lnTo>
                    <a:pt x="88884" y="31467"/>
                  </a:lnTo>
                  <a:lnTo>
                    <a:pt x="88989" y="31651"/>
                  </a:lnTo>
                  <a:lnTo>
                    <a:pt x="89068" y="31835"/>
                  </a:lnTo>
                  <a:lnTo>
                    <a:pt x="89120" y="32045"/>
                  </a:lnTo>
                  <a:lnTo>
                    <a:pt x="89120" y="32255"/>
                  </a:lnTo>
                  <a:lnTo>
                    <a:pt x="89068" y="32492"/>
                  </a:lnTo>
                  <a:lnTo>
                    <a:pt x="88989" y="32702"/>
                  </a:lnTo>
                  <a:lnTo>
                    <a:pt x="88936" y="32807"/>
                  </a:lnTo>
                  <a:lnTo>
                    <a:pt x="88831" y="32859"/>
                  </a:lnTo>
                  <a:lnTo>
                    <a:pt x="88726" y="32859"/>
                  </a:lnTo>
                  <a:lnTo>
                    <a:pt x="88621" y="32833"/>
                  </a:lnTo>
                  <a:lnTo>
                    <a:pt x="88542" y="32780"/>
                  </a:lnTo>
                  <a:lnTo>
                    <a:pt x="88464" y="32702"/>
                  </a:lnTo>
                  <a:lnTo>
                    <a:pt x="88437" y="32597"/>
                  </a:lnTo>
                  <a:lnTo>
                    <a:pt x="88464" y="32492"/>
                  </a:lnTo>
                  <a:lnTo>
                    <a:pt x="88490" y="32334"/>
                  </a:lnTo>
                  <a:lnTo>
                    <a:pt x="88516" y="32203"/>
                  </a:lnTo>
                  <a:lnTo>
                    <a:pt x="88516" y="32071"/>
                  </a:lnTo>
                  <a:lnTo>
                    <a:pt x="88490" y="31940"/>
                  </a:lnTo>
                  <a:lnTo>
                    <a:pt x="88464" y="31809"/>
                  </a:lnTo>
                  <a:lnTo>
                    <a:pt x="88385" y="31704"/>
                  </a:lnTo>
                  <a:lnTo>
                    <a:pt x="88332" y="31625"/>
                  </a:lnTo>
                  <a:lnTo>
                    <a:pt x="88227" y="31520"/>
                  </a:lnTo>
                  <a:lnTo>
                    <a:pt x="88148" y="31467"/>
                  </a:lnTo>
                  <a:lnTo>
                    <a:pt x="88017" y="31415"/>
                  </a:lnTo>
                  <a:lnTo>
                    <a:pt x="87912" y="31388"/>
                  </a:lnTo>
                  <a:lnTo>
                    <a:pt x="87781" y="31362"/>
                  </a:lnTo>
                  <a:lnTo>
                    <a:pt x="87649" y="31362"/>
                  </a:lnTo>
                  <a:lnTo>
                    <a:pt x="87518" y="31388"/>
                  </a:lnTo>
                  <a:lnTo>
                    <a:pt x="87387" y="31441"/>
                  </a:lnTo>
                  <a:lnTo>
                    <a:pt x="87229" y="31520"/>
                  </a:lnTo>
                  <a:lnTo>
                    <a:pt x="87177" y="31546"/>
                  </a:lnTo>
                  <a:lnTo>
                    <a:pt x="87124" y="31520"/>
                  </a:lnTo>
                  <a:lnTo>
                    <a:pt x="87072" y="31520"/>
                  </a:lnTo>
                  <a:lnTo>
                    <a:pt x="87045" y="31467"/>
                  </a:lnTo>
                  <a:lnTo>
                    <a:pt x="87019" y="31415"/>
                  </a:lnTo>
                  <a:lnTo>
                    <a:pt x="86993" y="31362"/>
                  </a:lnTo>
                  <a:lnTo>
                    <a:pt x="87019" y="31310"/>
                  </a:lnTo>
                  <a:lnTo>
                    <a:pt x="87045" y="31257"/>
                  </a:lnTo>
                  <a:lnTo>
                    <a:pt x="87229" y="31099"/>
                  </a:lnTo>
                  <a:lnTo>
                    <a:pt x="87439" y="30994"/>
                  </a:lnTo>
                  <a:lnTo>
                    <a:pt x="87649" y="30916"/>
                  </a:lnTo>
                  <a:lnTo>
                    <a:pt x="87860" y="30889"/>
                  </a:lnTo>
                  <a:close/>
                  <a:moveTo>
                    <a:pt x="92115" y="32150"/>
                  </a:moveTo>
                  <a:lnTo>
                    <a:pt x="92193" y="32203"/>
                  </a:lnTo>
                  <a:lnTo>
                    <a:pt x="92246" y="32255"/>
                  </a:lnTo>
                  <a:lnTo>
                    <a:pt x="92298" y="32334"/>
                  </a:lnTo>
                  <a:lnTo>
                    <a:pt x="92272" y="32465"/>
                  </a:lnTo>
                  <a:lnTo>
                    <a:pt x="92193" y="32807"/>
                  </a:lnTo>
                  <a:lnTo>
                    <a:pt x="92456" y="32938"/>
                  </a:lnTo>
                  <a:lnTo>
                    <a:pt x="92745" y="33043"/>
                  </a:lnTo>
                  <a:lnTo>
                    <a:pt x="93034" y="33122"/>
                  </a:lnTo>
                  <a:lnTo>
                    <a:pt x="93349" y="33174"/>
                  </a:lnTo>
                  <a:lnTo>
                    <a:pt x="93638" y="33201"/>
                  </a:lnTo>
                  <a:lnTo>
                    <a:pt x="93953" y="33174"/>
                  </a:lnTo>
                  <a:lnTo>
                    <a:pt x="94268" y="33148"/>
                  </a:lnTo>
                  <a:lnTo>
                    <a:pt x="94584" y="33069"/>
                  </a:lnTo>
                  <a:lnTo>
                    <a:pt x="94715" y="33069"/>
                  </a:lnTo>
                  <a:lnTo>
                    <a:pt x="94820" y="33096"/>
                  </a:lnTo>
                  <a:lnTo>
                    <a:pt x="94899" y="33174"/>
                  </a:lnTo>
                  <a:lnTo>
                    <a:pt x="94978" y="33279"/>
                  </a:lnTo>
                  <a:lnTo>
                    <a:pt x="95004" y="33385"/>
                  </a:lnTo>
                  <a:lnTo>
                    <a:pt x="95004" y="33490"/>
                  </a:lnTo>
                  <a:lnTo>
                    <a:pt x="94951" y="33595"/>
                  </a:lnTo>
                  <a:lnTo>
                    <a:pt x="94846" y="33673"/>
                  </a:lnTo>
                  <a:lnTo>
                    <a:pt x="94636" y="33752"/>
                  </a:lnTo>
                  <a:lnTo>
                    <a:pt x="94426" y="33805"/>
                  </a:lnTo>
                  <a:lnTo>
                    <a:pt x="94216" y="33857"/>
                  </a:lnTo>
                  <a:lnTo>
                    <a:pt x="94006" y="33884"/>
                  </a:lnTo>
                  <a:lnTo>
                    <a:pt x="93585" y="33910"/>
                  </a:lnTo>
                  <a:lnTo>
                    <a:pt x="93165" y="33857"/>
                  </a:lnTo>
                  <a:lnTo>
                    <a:pt x="92771" y="33779"/>
                  </a:lnTo>
                  <a:lnTo>
                    <a:pt x="92377" y="33621"/>
                  </a:lnTo>
                  <a:lnTo>
                    <a:pt x="91983" y="33411"/>
                  </a:lnTo>
                  <a:lnTo>
                    <a:pt x="91642" y="33148"/>
                  </a:lnTo>
                  <a:lnTo>
                    <a:pt x="91616" y="33096"/>
                  </a:lnTo>
                  <a:lnTo>
                    <a:pt x="91589" y="33017"/>
                  </a:lnTo>
                  <a:lnTo>
                    <a:pt x="91563" y="32938"/>
                  </a:lnTo>
                  <a:lnTo>
                    <a:pt x="91589" y="32859"/>
                  </a:lnTo>
                  <a:lnTo>
                    <a:pt x="91799" y="32308"/>
                  </a:lnTo>
                  <a:lnTo>
                    <a:pt x="91852" y="32229"/>
                  </a:lnTo>
                  <a:lnTo>
                    <a:pt x="91931" y="32176"/>
                  </a:lnTo>
                  <a:lnTo>
                    <a:pt x="92036" y="32150"/>
                  </a:lnTo>
                  <a:close/>
                  <a:moveTo>
                    <a:pt x="47305" y="33017"/>
                  </a:moveTo>
                  <a:lnTo>
                    <a:pt x="47384" y="33043"/>
                  </a:lnTo>
                  <a:lnTo>
                    <a:pt x="47436" y="33096"/>
                  </a:lnTo>
                  <a:lnTo>
                    <a:pt x="47463" y="33148"/>
                  </a:lnTo>
                  <a:lnTo>
                    <a:pt x="47515" y="33332"/>
                  </a:lnTo>
                  <a:lnTo>
                    <a:pt x="47568" y="33490"/>
                  </a:lnTo>
                  <a:lnTo>
                    <a:pt x="47646" y="33621"/>
                  </a:lnTo>
                  <a:lnTo>
                    <a:pt x="47751" y="33752"/>
                  </a:lnTo>
                  <a:lnTo>
                    <a:pt x="47857" y="33857"/>
                  </a:lnTo>
                  <a:lnTo>
                    <a:pt x="47988" y="33936"/>
                  </a:lnTo>
                  <a:lnTo>
                    <a:pt x="48119" y="33989"/>
                  </a:lnTo>
                  <a:lnTo>
                    <a:pt x="48251" y="34015"/>
                  </a:lnTo>
                  <a:lnTo>
                    <a:pt x="48382" y="34041"/>
                  </a:lnTo>
                  <a:lnTo>
                    <a:pt x="48539" y="34041"/>
                  </a:lnTo>
                  <a:lnTo>
                    <a:pt x="48671" y="34015"/>
                  </a:lnTo>
                  <a:lnTo>
                    <a:pt x="48828" y="33989"/>
                  </a:lnTo>
                  <a:lnTo>
                    <a:pt x="48960" y="33910"/>
                  </a:lnTo>
                  <a:lnTo>
                    <a:pt x="49117" y="33831"/>
                  </a:lnTo>
                  <a:lnTo>
                    <a:pt x="49249" y="33726"/>
                  </a:lnTo>
                  <a:lnTo>
                    <a:pt x="49354" y="33595"/>
                  </a:lnTo>
                  <a:lnTo>
                    <a:pt x="49433" y="33542"/>
                  </a:lnTo>
                  <a:lnTo>
                    <a:pt x="49538" y="33516"/>
                  </a:lnTo>
                  <a:lnTo>
                    <a:pt x="49616" y="33542"/>
                  </a:lnTo>
                  <a:lnTo>
                    <a:pt x="49695" y="33568"/>
                  </a:lnTo>
                  <a:lnTo>
                    <a:pt x="49748" y="33647"/>
                  </a:lnTo>
                  <a:lnTo>
                    <a:pt x="49800" y="33726"/>
                  </a:lnTo>
                  <a:lnTo>
                    <a:pt x="49800" y="33831"/>
                  </a:lnTo>
                  <a:lnTo>
                    <a:pt x="49774" y="33910"/>
                  </a:lnTo>
                  <a:lnTo>
                    <a:pt x="49616" y="34146"/>
                  </a:lnTo>
                  <a:lnTo>
                    <a:pt x="49433" y="34304"/>
                  </a:lnTo>
                  <a:lnTo>
                    <a:pt x="49249" y="34435"/>
                  </a:lnTo>
                  <a:lnTo>
                    <a:pt x="49039" y="34540"/>
                  </a:lnTo>
                  <a:lnTo>
                    <a:pt x="48828" y="34593"/>
                  </a:lnTo>
                  <a:lnTo>
                    <a:pt x="48592" y="34619"/>
                  </a:lnTo>
                  <a:lnTo>
                    <a:pt x="48382" y="34619"/>
                  </a:lnTo>
                  <a:lnTo>
                    <a:pt x="48172" y="34567"/>
                  </a:lnTo>
                  <a:lnTo>
                    <a:pt x="47935" y="34488"/>
                  </a:lnTo>
                  <a:lnTo>
                    <a:pt x="47751" y="34383"/>
                  </a:lnTo>
                  <a:lnTo>
                    <a:pt x="47568" y="34251"/>
                  </a:lnTo>
                  <a:lnTo>
                    <a:pt x="47410" y="34094"/>
                  </a:lnTo>
                  <a:lnTo>
                    <a:pt x="47279" y="33910"/>
                  </a:lnTo>
                  <a:lnTo>
                    <a:pt x="47174" y="33700"/>
                  </a:lnTo>
                  <a:lnTo>
                    <a:pt x="47095" y="33463"/>
                  </a:lnTo>
                  <a:lnTo>
                    <a:pt x="47069" y="33201"/>
                  </a:lnTo>
                  <a:lnTo>
                    <a:pt x="47095" y="33122"/>
                  </a:lnTo>
                  <a:lnTo>
                    <a:pt x="47121" y="33069"/>
                  </a:lnTo>
                  <a:lnTo>
                    <a:pt x="47174" y="33043"/>
                  </a:lnTo>
                  <a:lnTo>
                    <a:pt x="47252" y="33017"/>
                  </a:lnTo>
                  <a:close/>
                  <a:moveTo>
                    <a:pt x="53898" y="34041"/>
                  </a:moveTo>
                  <a:lnTo>
                    <a:pt x="54239" y="34067"/>
                  </a:lnTo>
                  <a:lnTo>
                    <a:pt x="54554" y="34120"/>
                  </a:lnTo>
                  <a:lnTo>
                    <a:pt x="54870" y="34251"/>
                  </a:lnTo>
                  <a:lnTo>
                    <a:pt x="55158" y="34409"/>
                  </a:lnTo>
                  <a:lnTo>
                    <a:pt x="55290" y="34514"/>
                  </a:lnTo>
                  <a:lnTo>
                    <a:pt x="55395" y="34619"/>
                  </a:lnTo>
                  <a:lnTo>
                    <a:pt x="55500" y="34750"/>
                  </a:lnTo>
                  <a:lnTo>
                    <a:pt x="55605" y="34882"/>
                  </a:lnTo>
                  <a:lnTo>
                    <a:pt x="55684" y="35013"/>
                  </a:lnTo>
                  <a:lnTo>
                    <a:pt x="55736" y="35171"/>
                  </a:lnTo>
                  <a:lnTo>
                    <a:pt x="55736" y="35276"/>
                  </a:lnTo>
                  <a:lnTo>
                    <a:pt x="55710" y="35354"/>
                  </a:lnTo>
                  <a:lnTo>
                    <a:pt x="55658" y="35433"/>
                  </a:lnTo>
                  <a:lnTo>
                    <a:pt x="55605" y="35486"/>
                  </a:lnTo>
                  <a:lnTo>
                    <a:pt x="55500" y="35538"/>
                  </a:lnTo>
                  <a:lnTo>
                    <a:pt x="55421" y="35538"/>
                  </a:lnTo>
                  <a:lnTo>
                    <a:pt x="55316" y="35512"/>
                  </a:lnTo>
                  <a:lnTo>
                    <a:pt x="55237" y="35460"/>
                  </a:lnTo>
                  <a:lnTo>
                    <a:pt x="54922" y="35144"/>
                  </a:lnTo>
                  <a:lnTo>
                    <a:pt x="54764" y="35013"/>
                  </a:lnTo>
                  <a:lnTo>
                    <a:pt x="54607" y="34908"/>
                  </a:lnTo>
                  <a:lnTo>
                    <a:pt x="54449" y="34803"/>
                  </a:lnTo>
                  <a:lnTo>
                    <a:pt x="54239" y="34750"/>
                  </a:lnTo>
                  <a:lnTo>
                    <a:pt x="54029" y="34724"/>
                  </a:lnTo>
                  <a:lnTo>
                    <a:pt x="53819" y="34750"/>
                  </a:lnTo>
                  <a:lnTo>
                    <a:pt x="53583" y="34803"/>
                  </a:lnTo>
                  <a:lnTo>
                    <a:pt x="53372" y="34908"/>
                  </a:lnTo>
                  <a:lnTo>
                    <a:pt x="53189" y="35039"/>
                  </a:lnTo>
                  <a:lnTo>
                    <a:pt x="53005" y="35197"/>
                  </a:lnTo>
                  <a:lnTo>
                    <a:pt x="52873" y="35381"/>
                  </a:lnTo>
                  <a:lnTo>
                    <a:pt x="52768" y="35591"/>
                  </a:lnTo>
                  <a:lnTo>
                    <a:pt x="52689" y="35801"/>
                  </a:lnTo>
                  <a:lnTo>
                    <a:pt x="52637" y="36037"/>
                  </a:lnTo>
                  <a:lnTo>
                    <a:pt x="52611" y="36142"/>
                  </a:lnTo>
                  <a:lnTo>
                    <a:pt x="52532" y="36248"/>
                  </a:lnTo>
                  <a:lnTo>
                    <a:pt x="52453" y="36274"/>
                  </a:lnTo>
                  <a:lnTo>
                    <a:pt x="52374" y="36300"/>
                  </a:lnTo>
                  <a:lnTo>
                    <a:pt x="52269" y="36274"/>
                  </a:lnTo>
                  <a:lnTo>
                    <a:pt x="52190" y="36248"/>
                  </a:lnTo>
                  <a:lnTo>
                    <a:pt x="52138" y="36169"/>
                  </a:lnTo>
                  <a:lnTo>
                    <a:pt x="52112" y="36037"/>
                  </a:lnTo>
                  <a:lnTo>
                    <a:pt x="52112" y="35696"/>
                  </a:lnTo>
                  <a:lnTo>
                    <a:pt x="52190" y="35381"/>
                  </a:lnTo>
                  <a:lnTo>
                    <a:pt x="52322" y="35066"/>
                  </a:lnTo>
                  <a:lnTo>
                    <a:pt x="52479" y="34803"/>
                  </a:lnTo>
                  <a:lnTo>
                    <a:pt x="52716" y="34540"/>
                  </a:lnTo>
                  <a:lnTo>
                    <a:pt x="52978" y="34330"/>
                  </a:lnTo>
                  <a:lnTo>
                    <a:pt x="53267" y="34173"/>
                  </a:lnTo>
                  <a:lnTo>
                    <a:pt x="53425" y="34120"/>
                  </a:lnTo>
                  <a:lnTo>
                    <a:pt x="53583" y="34067"/>
                  </a:lnTo>
                  <a:lnTo>
                    <a:pt x="53898" y="34041"/>
                  </a:lnTo>
                  <a:close/>
                  <a:moveTo>
                    <a:pt x="49327" y="36169"/>
                  </a:moveTo>
                  <a:lnTo>
                    <a:pt x="49406" y="36195"/>
                  </a:lnTo>
                  <a:lnTo>
                    <a:pt x="49485" y="36221"/>
                  </a:lnTo>
                  <a:lnTo>
                    <a:pt x="49538" y="36300"/>
                  </a:lnTo>
                  <a:lnTo>
                    <a:pt x="49564" y="36379"/>
                  </a:lnTo>
                  <a:lnTo>
                    <a:pt x="49564" y="36458"/>
                  </a:lnTo>
                  <a:lnTo>
                    <a:pt x="49538" y="36536"/>
                  </a:lnTo>
                  <a:lnTo>
                    <a:pt x="49433" y="36747"/>
                  </a:lnTo>
                  <a:lnTo>
                    <a:pt x="49275" y="36930"/>
                  </a:lnTo>
                  <a:lnTo>
                    <a:pt x="49091" y="37088"/>
                  </a:lnTo>
                  <a:lnTo>
                    <a:pt x="48881" y="37193"/>
                  </a:lnTo>
                  <a:lnTo>
                    <a:pt x="48671" y="37272"/>
                  </a:lnTo>
                  <a:lnTo>
                    <a:pt x="48461" y="37298"/>
                  </a:lnTo>
                  <a:lnTo>
                    <a:pt x="48224" y="37324"/>
                  </a:lnTo>
                  <a:lnTo>
                    <a:pt x="47988" y="37324"/>
                  </a:lnTo>
                  <a:lnTo>
                    <a:pt x="47751" y="37272"/>
                  </a:lnTo>
                  <a:lnTo>
                    <a:pt x="47515" y="37219"/>
                  </a:lnTo>
                  <a:lnTo>
                    <a:pt x="47305" y="37114"/>
                  </a:lnTo>
                  <a:lnTo>
                    <a:pt x="47095" y="37009"/>
                  </a:lnTo>
                  <a:lnTo>
                    <a:pt x="46911" y="36878"/>
                  </a:lnTo>
                  <a:lnTo>
                    <a:pt x="46753" y="36720"/>
                  </a:lnTo>
                  <a:lnTo>
                    <a:pt x="46622" y="36536"/>
                  </a:lnTo>
                  <a:lnTo>
                    <a:pt x="46517" y="36326"/>
                  </a:lnTo>
                  <a:lnTo>
                    <a:pt x="46517" y="36274"/>
                  </a:lnTo>
                  <a:lnTo>
                    <a:pt x="46517" y="36221"/>
                  </a:lnTo>
                  <a:lnTo>
                    <a:pt x="46596" y="36169"/>
                  </a:lnTo>
                  <a:lnTo>
                    <a:pt x="46675" y="36169"/>
                  </a:lnTo>
                  <a:lnTo>
                    <a:pt x="46727" y="36195"/>
                  </a:lnTo>
                  <a:lnTo>
                    <a:pt x="46753" y="36221"/>
                  </a:lnTo>
                  <a:lnTo>
                    <a:pt x="46885" y="36379"/>
                  </a:lnTo>
                  <a:lnTo>
                    <a:pt x="46990" y="36510"/>
                  </a:lnTo>
                  <a:lnTo>
                    <a:pt x="47147" y="36615"/>
                  </a:lnTo>
                  <a:lnTo>
                    <a:pt x="47279" y="36720"/>
                  </a:lnTo>
                  <a:lnTo>
                    <a:pt x="47436" y="36773"/>
                  </a:lnTo>
                  <a:lnTo>
                    <a:pt x="47620" y="36825"/>
                  </a:lnTo>
                  <a:lnTo>
                    <a:pt x="47778" y="36852"/>
                  </a:lnTo>
                  <a:lnTo>
                    <a:pt x="48119" y="36852"/>
                  </a:lnTo>
                  <a:lnTo>
                    <a:pt x="48277" y="36799"/>
                  </a:lnTo>
                  <a:lnTo>
                    <a:pt x="48434" y="36747"/>
                  </a:lnTo>
                  <a:lnTo>
                    <a:pt x="48618" y="36694"/>
                  </a:lnTo>
                  <a:lnTo>
                    <a:pt x="48750" y="36615"/>
                  </a:lnTo>
                  <a:lnTo>
                    <a:pt x="48907" y="36510"/>
                  </a:lnTo>
                  <a:lnTo>
                    <a:pt x="49039" y="36379"/>
                  </a:lnTo>
                  <a:lnTo>
                    <a:pt x="49170" y="36248"/>
                  </a:lnTo>
                  <a:lnTo>
                    <a:pt x="49249" y="36195"/>
                  </a:lnTo>
                  <a:lnTo>
                    <a:pt x="49327" y="36169"/>
                  </a:lnTo>
                  <a:close/>
                  <a:moveTo>
                    <a:pt x="151476" y="0"/>
                  </a:moveTo>
                  <a:lnTo>
                    <a:pt x="151082" y="106"/>
                  </a:lnTo>
                  <a:lnTo>
                    <a:pt x="151187" y="263"/>
                  </a:lnTo>
                  <a:lnTo>
                    <a:pt x="151265" y="447"/>
                  </a:lnTo>
                  <a:lnTo>
                    <a:pt x="151344" y="605"/>
                  </a:lnTo>
                  <a:lnTo>
                    <a:pt x="151397" y="788"/>
                  </a:lnTo>
                  <a:lnTo>
                    <a:pt x="151423" y="972"/>
                  </a:lnTo>
                  <a:lnTo>
                    <a:pt x="151449" y="1182"/>
                  </a:lnTo>
                  <a:lnTo>
                    <a:pt x="151449" y="1576"/>
                  </a:lnTo>
                  <a:lnTo>
                    <a:pt x="151370" y="1970"/>
                  </a:lnTo>
                  <a:lnTo>
                    <a:pt x="151265" y="2338"/>
                  </a:lnTo>
                  <a:lnTo>
                    <a:pt x="151108" y="2706"/>
                  </a:lnTo>
                  <a:lnTo>
                    <a:pt x="150898" y="3021"/>
                  </a:lnTo>
                  <a:lnTo>
                    <a:pt x="150635" y="3284"/>
                  </a:lnTo>
                  <a:lnTo>
                    <a:pt x="150346" y="3546"/>
                  </a:lnTo>
                  <a:lnTo>
                    <a:pt x="150031" y="3757"/>
                  </a:lnTo>
                  <a:lnTo>
                    <a:pt x="149689" y="3940"/>
                  </a:lnTo>
                  <a:lnTo>
                    <a:pt x="149322" y="4072"/>
                  </a:lnTo>
                  <a:lnTo>
                    <a:pt x="148928" y="4203"/>
                  </a:lnTo>
                  <a:lnTo>
                    <a:pt x="148560" y="4282"/>
                  </a:lnTo>
                  <a:lnTo>
                    <a:pt x="148166" y="4308"/>
                  </a:lnTo>
                  <a:lnTo>
                    <a:pt x="148219" y="4597"/>
                  </a:lnTo>
                  <a:lnTo>
                    <a:pt x="148245" y="4886"/>
                  </a:lnTo>
                  <a:lnTo>
                    <a:pt x="148245" y="5175"/>
                  </a:lnTo>
                  <a:lnTo>
                    <a:pt x="148219" y="5490"/>
                  </a:lnTo>
                  <a:lnTo>
                    <a:pt x="148140" y="5779"/>
                  </a:lnTo>
                  <a:lnTo>
                    <a:pt x="148035" y="6068"/>
                  </a:lnTo>
                  <a:lnTo>
                    <a:pt x="147903" y="6357"/>
                  </a:lnTo>
                  <a:lnTo>
                    <a:pt x="147746" y="6620"/>
                  </a:lnTo>
                  <a:lnTo>
                    <a:pt x="147562" y="6908"/>
                  </a:lnTo>
                  <a:lnTo>
                    <a:pt x="147378" y="7171"/>
                  </a:lnTo>
                  <a:lnTo>
                    <a:pt x="147168" y="7407"/>
                  </a:lnTo>
                  <a:lnTo>
                    <a:pt x="146958" y="7644"/>
                  </a:lnTo>
                  <a:lnTo>
                    <a:pt x="146721" y="7854"/>
                  </a:lnTo>
                  <a:lnTo>
                    <a:pt x="146485" y="8064"/>
                  </a:lnTo>
                  <a:lnTo>
                    <a:pt x="146222" y="8222"/>
                  </a:lnTo>
                  <a:lnTo>
                    <a:pt x="145986" y="8379"/>
                  </a:lnTo>
                  <a:lnTo>
                    <a:pt x="145671" y="8563"/>
                  </a:lnTo>
                  <a:lnTo>
                    <a:pt x="145329" y="8721"/>
                  </a:lnTo>
                  <a:lnTo>
                    <a:pt x="144962" y="8852"/>
                  </a:lnTo>
                  <a:lnTo>
                    <a:pt x="144594" y="8983"/>
                  </a:lnTo>
                  <a:lnTo>
                    <a:pt x="144226" y="9089"/>
                  </a:lnTo>
                  <a:lnTo>
                    <a:pt x="143832" y="9167"/>
                  </a:lnTo>
                  <a:lnTo>
                    <a:pt x="143464" y="9220"/>
                  </a:lnTo>
                  <a:lnTo>
                    <a:pt x="143044" y="9246"/>
                  </a:lnTo>
                  <a:lnTo>
                    <a:pt x="142650" y="9272"/>
                  </a:lnTo>
                  <a:lnTo>
                    <a:pt x="142282" y="9246"/>
                  </a:lnTo>
                  <a:lnTo>
                    <a:pt x="141888" y="9220"/>
                  </a:lnTo>
                  <a:lnTo>
                    <a:pt x="141494" y="9141"/>
                  </a:lnTo>
                  <a:lnTo>
                    <a:pt x="141127" y="9036"/>
                  </a:lnTo>
                  <a:lnTo>
                    <a:pt x="140785" y="8905"/>
                  </a:lnTo>
                  <a:lnTo>
                    <a:pt x="140444" y="8747"/>
                  </a:lnTo>
                  <a:lnTo>
                    <a:pt x="140102" y="8563"/>
                  </a:lnTo>
                  <a:lnTo>
                    <a:pt x="140207" y="9010"/>
                  </a:lnTo>
                  <a:lnTo>
                    <a:pt x="140260" y="9430"/>
                  </a:lnTo>
                  <a:lnTo>
                    <a:pt x="140260" y="9850"/>
                  </a:lnTo>
                  <a:lnTo>
                    <a:pt x="140207" y="10270"/>
                  </a:lnTo>
                  <a:lnTo>
                    <a:pt x="140102" y="10638"/>
                  </a:lnTo>
                  <a:lnTo>
                    <a:pt x="139945" y="11032"/>
                  </a:lnTo>
                  <a:lnTo>
                    <a:pt x="139761" y="11374"/>
                  </a:lnTo>
                  <a:lnTo>
                    <a:pt x="139525" y="11715"/>
                  </a:lnTo>
                  <a:lnTo>
                    <a:pt x="139236" y="12057"/>
                  </a:lnTo>
                  <a:lnTo>
                    <a:pt x="138947" y="12345"/>
                  </a:lnTo>
                  <a:lnTo>
                    <a:pt x="138605" y="12634"/>
                  </a:lnTo>
                  <a:lnTo>
                    <a:pt x="138238" y="12897"/>
                  </a:lnTo>
                  <a:lnTo>
                    <a:pt x="137844" y="13133"/>
                  </a:lnTo>
                  <a:lnTo>
                    <a:pt x="137423" y="13344"/>
                  </a:lnTo>
                  <a:lnTo>
                    <a:pt x="137003" y="13554"/>
                  </a:lnTo>
                  <a:lnTo>
                    <a:pt x="136556" y="13711"/>
                  </a:lnTo>
                  <a:lnTo>
                    <a:pt x="136084" y="13843"/>
                  </a:lnTo>
                  <a:lnTo>
                    <a:pt x="135611" y="13974"/>
                  </a:lnTo>
                  <a:lnTo>
                    <a:pt x="135138" y="14053"/>
                  </a:lnTo>
                  <a:lnTo>
                    <a:pt x="134665" y="14132"/>
                  </a:lnTo>
                  <a:lnTo>
                    <a:pt x="134193" y="14158"/>
                  </a:lnTo>
                  <a:lnTo>
                    <a:pt x="133694" y="14158"/>
                  </a:lnTo>
                  <a:lnTo>
                    <a:pt x="133221" y="14132"/>
                  </a:lnTo>
                  <a:lnTo>
                    <a:pt x="132774" y="14079"/>
                  </a:lnTo>
                  <a:lnTo>
                    <a:pt x="132301" y="14000"/>
                  </a:lnTo>
                  <a:lnTo>
                    <a:pt x="131881" y="13869"/>
                  </a:lnTo>
                  <a:lnTo>
                    <a:pt x="131435" y="13711"/>
                  </a:lnTo>
                  <a:lnTo>
                    <a:pt x="131041" y="13527"/>
                  </a:lnTo>
                  <a:lnTo>
                    <a:pt x="130673" y="13291"/>
                  </a:lnTo>
                  <a:lnTo>
                    <a:pt x="130305" y="13028"/>
                  </a:lnTo>
                  <a:lnTo>
                    <a:pt x="129990" y="12713"/>
                  </a:lnTo>
                  <a:lnTo>
                    <a:pt x="129675" y="12398"/>
                  </a:lnTo>
                  <a:lnTo>
                    <a:pt x="129386" y="12766"/>
                  </a:lnTo>
                  <a:lnTo>
                    <a:pt x="129044" y="13107"/>
                  </a:lnTo>
                  <a:lnTo>
                    <a:pt x="128677" y="13422"/>
                  </a:lnTo>
                  <a:lnTo>
                    <a:pt x="128309" y="13685"/>
                  </a:lnTo>
                  <a:lnTo>
                    <a:pt x="127915" y="13948"/>
                  </a:lnTo>
                  <a:lnTo>
                    <a:pt x="127495" y="14158"/>
                  </a:lnTo>
                  <a:lnTo>
                    <a:pt x="127075" y="14342"/>
                  </a:lnTo>
                  <a:lnTo>
                    <a:pt x="126654" y="14499"/>
                  </a:lnTo>
                  <a:lnTo>
                    <a:pt x="126208" y="14631"/>
                  </a:lnTo>
                  <a:lnTo>
                    <a:pt x="125761" y="14709"/>
                  </a:lnTo>
                  <a:lnTo>
                    <a:pt x="125288" y="14788"/>
                  </a:lnTo>
                  <a:lnTo>
                    <a:pt x="124842" y="14814"/>
                  </a:lnTo>
                  <a:lnTo>
                    <a:pt x="124395" y="14814"/>
                  </a:lnTo>
                  <a:lnTo>
                    <a:pt x="123923" y="14788"/>
                  </a:lnTo>
                  <a:lnTo>
                    <a:pt x="123476" y="14736"/>
                  </a:lnTo>
                  <a:lnTo>
                    <a:pt x="123030" y="14657"/>
                  </a:lnTo>
                  <a:lnTo>
                    <a:pt x="122583" y="14552"/>
                  </a:lnTo>
                  <a:lnTo>
                    <a:pt x="122163" y="14421"/>
                  </a:lnTo>
                  <a:lnTo>
                    <a:pt x="121743" y="14263"/>
                  </a:lnTo>
                  <a:lnTo>
                    <a:pt x="121349" y="14079"/>
                  </a:lnTo>
                  <a:lnTo>
                    <a:pt x="120955" y="13843"/>
                  </a:lnTo>
                  <a:lnTo>
                    <a:pt x="120587" y="13606"/>
                  </a:lnTo>
                  <a:lnTo>
                    <a:pt x="120219" y="13344"/>
                  </a:lnTo>
                  <a:lnTo>
                    <a:pt x="119904" y="13055"/>
                  </a:lnTo>
                  <a:lnTo>
                    <a:pt x="119589" y="12739"/>
                  </a:lnTo>
                  <a:lnTo>
                    <a:pt x="119326" y="12372"/>
                  </a:lnTo>
                  <a:lnTo>
                    <a:pt x="119063" y="12004"/>
                  </a:lnTo>
                  <a:lnTo>
                    <a:pt x="118827" y="11610"/>
                  </a:lnTo>
                  <a:lnTo>
                    <a:pt x="118643" y="11190"/>
                  </a:lnTo>
                  <a:lnTo>
                    <a:pt x="118486" y="10770"/>
                  </a:lnTo>
                  <a:lnTo>
                    <a:pt x="118380" y="10297"/>
                  </a:lnTo>
                  <a:lnTo>
                    <a:pt x="118275" y="9798"/>
                  </a:lnTo>
                  <a:lnTo>
                    <a:pt x="118249" y="10139"/>
                  </a:lnTo>
                  <a:lnTo>
                    <a:pt x="118197" y="10454"/>
                  </a:lnTo>
                  <a:lnTo>
                    <a:pt x="118092" y="10770"/>
                  </a:lnTo>
                  <a:lnTo>
                    <a:pt x="117934" y="11058"/>
                  </a:lnTo>
                  <a:lnTo>
                    <a:pt x="117776" y="11347"/>
                  </a:lnTo>
                  <a:lnTo>
                    <a:pt x="117566" y="11610"/>
                  </a:lnTo>
                  <a:lnTo>
                    <a:pt x="117356" y="11846"/>
                  </a:lnTo>
                  <a:lnTo>
                    <a:pt x="117120" y="12057"/>
                  </a:lnTo>
                  <a:lnTo>
                    <a:pt x="116857" y="12267"/>
                  </a:lnTo>
                  <a:lnTo>
                    <a:pt x="116568" y="12424"/>
                  </a:lnTo>
                  <a:lnTo>
                    <a:pt x="116279" y="12582"/>
                  </a:lnTo>
                  <a:lnTo>
                    <a:pt x="115964" y="12713"/>
                  </a:lnTo>
                  <a:lnTo>
                    <a:pt x="115649" y="12792"/>
                  </a:lnTo>
                  <a:lnTo>
                    <a:pt x="115334" y="12845"/>
                  </a:lnTo>
                  <a:lnTo>
                    <a:pt x="115018" y="12871"/>
                  </a:lnTo>
                  <a:lnTo>
                    <a:pt x="114677" y="12845"/>
                  </a:lnTo>
                  <a:lnTo>
                    <a:pt x="114808" y="13028"/>
                  </a:lnTo>
                  <a:lnTo>
                    <a:pt x="114940" y="13212"/>
                  </a:lnTo>
                  <a:lnTo>
                    <a:pt x="115045" y="13396"/>
                  </a:lnTo>
                  <a:lnTo>
                    <a:pt x="115150" y="13606"/>
                  </a:lnTo>
                  <a:lnTo>
                    <a:pt x="115202" y="13816"/>
                  </a:lnTo>
                  <a:lnTo>
                    <a:pt x="115281" y="14053"/>
                  </a:lnTo>
                  <a:lnTo>
                    <a:pt x="115360" y="14499"/>
                  </a:lnTo>
                  <a:lnTo>
                    <a:pt x="115360" y="14972"/>
                  </a:lnTo>
                  <a:lnTo>
                    <a:pt x="115334" y="15419"/>
                  </a:lnTo>
                  <a:lnTo>
                    <a:pt x="115281" y="15629"/>
                  </a:lnTo>
                  <a:lnTo>
                    <a:pt x="115229" y="15839"/>
                  </a:lnTo>
                  <a:lnTo>
                    <a:pt x="115150" y="16049"/>
                  </a:lnTo>
                  <a:lnTo>
                    <a:pt x="115071" y="16233"/>
                  </a:lnTo>
                  <a:lnTo>
                    <a:pt x="114887" y="16496"/>
                  </a:lnTo>
                  <a:lnTo>
                    <a:pt x="114703" y="16732"/>
                  </a:lnTo>
                  <a:lnTo>
                    <a:pt x="114493" y="16942"/>
                  </a:lnTo>
                  <a:lnTo>
                    <a:pt x="114257" y="17152"/>
                  </a:lnTo>
                  <a:lnTo>
                    <a:pt x="113994" y="17310"/>
                  </a:lnTo>
                  <a:lnTo>
                    <a:pt x="113731" y="17467"/>
                  </a:lnTo>
                  <a:lnTo>
                    <a:pt x="113443" y="17599"/>
                  </a:lnTo>
                  <a:lnTo>
                    <a:pt x="113127" y="17677"/>
                  </a:lnTo>
                  <a:lnTo>
                    <a:pt x="112812" y="17756"/>
                  </a:lnTo>
                  <a:lnTo>
                    <a:pt x="112497" y="17809"/>
                  </a:lnTo>
                  <a:lnTo>
                    <a:pt x="112182" y="17835"/>
                  </a:lnTo>
                  <a:lnTo>
                    <a:pt x="111867" y="17835"/>
                  </a:lnTo>
                  <a:lnTo>
                    <a:pt x="111551" y="17809"/>
                  </a:lnTo>
                  <a:lnTo>
                    <a:pt x="111262" y="17756"/>
                  </a:lnTo>
                  <a:lnTo>
                    <a:pt x="110947" y="17651"/>
                  </a:lnTo>
                  <a:lnTo>
                    <a:pt x="110658" y="17546"/>
                  </a:lnTo>
                  <a:lnTo>
                    <a:pt x="110658" y="17546"/>
                  </a:lnTo>
                  <a:lnTo>
                    <a:pt x="110737" y="17888"/>
                  </a:lnTo>
                  <a:lnTo>
                    <a:pt x="110816" y="18229"/>
                  </a:lnTo>
                  <a:lnTo>
                    <a:pt x="110842" y="18571"/>
                  </a:lnTo>
                  <a:lnTo>
                    <a:pt x="110868" y="18912"/>
                  </a:lnTo>
                  <a:lnTo>
                    <a:pt x="110868" y="19227"/>
                  </a:lnTo>
                  <a:lnTo>
                    <a:pt x="110842" y="19569"/>
                  </a:lnTo>
                  <a:lnTo>
                    <a:pt x="110816" y="19910"/>
                  </a:lnTo>
                  <a:lnTo>
                    <a:pt x="110763" y="20225"/>
                  </a:lnTo>
                  <a:lnTo>
                    <a:pt x="110685" y="20540"/>
                  </a:lnTo>
                  <a:lnTo>
                    <a:pt x="110606" y="20856"/>
                  </a:lnTo>
                  <a:lnTo>
                    <a:pt x="110474" y="21171"/>
                  </a:lnTo>
                  <a:lnTo>
                    <a:pt x="110369" y="21486"/>
                  </a:lnTo>
                  <a:lnTo>
                    <a:pt x="110238" y="21775"/>
                  </a:lnTo>
                  <a:lnTo>
                    <a:pt x="110080" y="22090"/>
                  </a:lnTo>
                  <a:lnTo>
                    <a:pt x="109897" y="22379"/>
                  </a:lnTo>
                  <a:lnTo>
                    <a:pt x="109713" y="22642"/>
                  </a:lnTo>
                  <a:lnTo>
                    <a:pt x="109319" y="23167"/>
                  </a:lnTo>
                  <a:lnTo>
                    <a:pt x="108872" y="23666"/>
                  </a:lnTo>
                  <a:lnTo>
                    <a:pt x="108373" y="24139"/>
                  </a:lnTo>
                  <a:lnTo>
                    <a:pt x="107822" y="24533"/>
                  </a:lnTo>
                  <a:lnTo>
                    <a:pt x="107244" y="24901"/>
                  </a:lnTo>
                  <a:lnTo>
                    <a:pt x="106955" y="25058"/>
                  </a:lnTo>
                  <a:lnTo>
                    <a:pt x="106640" y="25216"/>
                  </a:lnTo>
                  <a:lnTo>
                    <a:pt x="106324" y="25347"/>
                  </a:lnTo>
                  <a:lnTo>
                    <a:pt x="106009" y="25452"/>
                  </a:lnTo>
                  <a:lnTo>
                    <a:pt x="105668" y="25557"/>
                  </a:lnTo>
                  <a:lnTo>
                    <a:pt x="105353" y="25636"/>
                  </a:lnTo>
                  <a:lnTo>
                    <a:pt x="104906" y="25715"/>
                  </a:lnTo>
                  <a:lnTo>
                    <a:pt x="104381" y="25794"/>
                  </a:lnTo>
                  <a:lnTo>
                    <a:pt x="103803" y="25820"/>
                  </a:lnTo>
                  <a:lnTo>
                    <a:pt x="103173" y="25820"/>
                  </a:lnTo>
                  <a:lnTo>
                    <a:pt x="102516" y="25767"/>
                  </a:lnTo>
                  <a:lnTo>
                    <a:pt x="101807" y="25715"/>
                  </a:lnTo>
                  <a:lnTo>
                    <a:pt x="101124" y="25610"/>
                  </a:lnTo>
                  <a:lnTo>
                    <a:pt x="100441" y="25478"/>
                  </a:lnTo>
                  <a:lnTo>
                    <a:pt x="99758" y="25295"/>
                  </a:lnTo>
                  <a:lnTo>
                    <a:pt x="99101" y="25084"/>
                  </a:lnTo>
                  <a:lnTo>
                    <a:pt x="98497" y="24822"/>
                  </a:lnTo>
                  <a:lnTo>
                    <a:pt x="98208" y="24664"/>
                  </a:lnTo>
                  <a:lnTo>
                    <a:pt x="97946" y="24507"/>
                  </a:lnTo>
                  <a:lnTo>
                    <a:pt x="97709" y="24349"/>
                  </a:lnTo>
                  <a:lnTo>
                    <a:pt x="97473" y="24165"/>
                  </a:lnTo>
                  <a:lnTo>
                    <a:pt x="97263" y="23981"/>
                  </a:lnTo>
                  <a:lnTo>
                    <a:pt x="97053" y="23771"/>
                  </a:lnTo>
                  <a:lnTo>
                    <a:pt x="96895" y="23561"/>
                  </a:lnTo>
                  <a:lnTo>
                    <a:pt x="96737" y="23351"/>
                  </a:lnTo>
                  <a:lnTo>
                    <a:pt x="96632" y="23088"/>
                  </a:lnTo>
                  <a:lnTo>
                    <a:pt x="96527" y="22852"/>
                  </a:lnTo>
                  <a:lnTo>
                    <a:pt x="96422" y="23088"/>
                  </a:lnTo>
                  <a:lnTo>
                    <a:pt x="96291" y="23325"/>
                  </a:lnTo>
                  <a:lnTo>
                    <a:pt x="96160" y="23561"/>
                  </a:lnTo>
                  <a:lnTo>
                    <a:pt x="96002" y="23771"/>
                  </a:lnTo>
                  <a:lnTo>
                    <a:pt x="95818" y="23981"/>
                  </a:lnTo>
                  <a:lnTo>
                    <a:pt x="95634" y="24165"/>
                  </a:lnTo>
                  <a:lnTo>
                    <a:pt x="95450" y="24349"/>
                  </a:lnTo>
                  <a:lnTo>
                    <a:pt x="95240" y="24533"/>
                  </a:lnTo>
                  <a:lnTo>
                    <a:pt x="95004" y="24691"/>
                  </a:lnTo>
                  <a:lnTo>
                    <a:pt x="94794" y="24822"/>
                  </a:lnTo>
                  <a:lnTo>
                    <a:pt x="94557" y="24953"/>
                  </a:lnTo>
                  <a:lnTo>
                    <a:pt x="94295" y="25058"/>
                  </a:lnTo>
                  <a:lnTo>
                    <a:pt x="94058" y="25163"/>
                  </a:lnTo>
                  <a:lnTo>
                    <a:pt x="93796" y="25242"/>
                  </a:lnTo>
                  <a:lnTo>
                    <a:pt x="93533" y="25321"/>
                  </a:lnTo>
                  <a:lnTo>
                    <a:pt x="93270" y="25373"/>
                  </a:lnTo>
                  <a:lnTo>
                    <a:pt x="92876" y="25400"/>
                  </a:lnTo>
                  <a:lnTo>
                    <a:pt x="92482" y="25373"/>
                  </a:lnTo>
                  <a:lnTo>
                    <a:pt x="92088" y="25321"/>
                  </a:lnTo>
                  <a:lnTo>
                    <a:pt x="91694" y="25216"/>
                  </a:lnTo>
                  <a:lnTo>
                    <a:pt x="91327" y="25084"/>
                  </a:lnTo>
                  <a:lnTo>
                    <a:pt x="90985" y="24901"/>
                  </a:lnTo>
                  <a:lnTo>
                    <a:pt x="90828" y="24769"/>
                  </a:lnTo>
                  <a:lnTo>
                    <a:pt x="90670" y="24638"/>
                  </a:lnTo>
                  <a:lnTo>
                    <a:pt x="90539" y="24507"/>
                  </a:lnTo>
                  <a:lnTo>
                    <a:pt x="90434" y="24349"/>
                  </a:lnTo>
                  <a:lnTo>
                    <a:pt x="89068" y="25505"/>
                  </a:lnTo>
                  <a:lnTo>
                    <a:pt x="87702" y="26660"/>
                  </a:lnTo>
                  <a:lnTo>
                    <a:pt x="86389" y="27869"/>
                  </a:lnTo>
                  <a:lnTo>
                    <a:pt x="85075" y="29129"/>
                  </a:lnTo>
                  <a:lnTo>
                    <a:pt x="83788" y="30390"/>
                  </a:lnTo>
                  <a:lnTo>
                    <a:pt x="82501" y="31704"/>
                  </a:lnTo>
                  <a:lnTo>
                    <a:pt x="81241" y="33043"/>
                  </a:lnTo>
                  <a:lnTo>
                    <a:pt x="79980" y="34409"/>
                  </a:lnTo>
                  <a:lnTo>
                    <a:pt x="79901" y="34461"/>
                  </a:lnTo>
                  <a:lnTo>
                    <a:pt x="79796" y="34488"/>
                  </a:lnTo>
                  <a:lnTo>
                    <a:pt x="79743" y="34567"/>
                  </a:lnTo>
                  <a:lnTo>
                    <a:pt x="79691" y="34619"/>
                  </a:lnTo>
                  <a:lnTo>
                    <a:pt x="79638" y="34672"/>
                  </a:lnTo>
                  <a:lnTo>
                    <a:pt x="79560" y="34698"/>
                  </a:lnTo>
                  <a:lnTo>
                    <a:pt x="79402" y="34698"/>
                  </a:lnTo>
                  <a:lnTo>
                    <a:pt x="79349" y="34672"/>
                  </a:lnTo>
                  <a:lnTo>
                    <a:pt x="79271" y="34619"/>
                  </a:lnTo>
                  <a:lnTo>
                    <a:pt x="76355" y="31021"/>
                  </a:lnTo>
                  <a:lnTo>
                    <a:pt x="74884" y="29208"/>
                  </a:lnTo>
                  <a:lnTo>
                    <a:pt x="73466" y="27370"/>
                  </a:lnTo>
                  <a:lnTo>
                    <a:pt x="73440" y="27475"/>
                  </a:lnTo>
                  <a:lnTo>
                    <a:pt x="73361" y="27580"/>
                  </a:lnTo>
                  <a:lnTo>
                    <a:pt x="73282" y="27632"/>
                  </a:lnTo>
                  <a:lnTo>
                    <a:pt x="73124" y="27659"/>
                  </a:lnTo>
                  <a:lnTo>
                    <a:pt x="71864" y="27685"/>
                  </a:lnTo>
                  <a:lnTo>
                    <a:pt x="70577" y="27685"/>
                  </a:lnTo>
                  <a:lnTo>
                    <a:pt x="69290" y="27632"/>
                  </a:lnTo>
                  <a:lnTo>
                    <a:pt x="68029" y="27580"/>
                  </a:lnTo>
                  <a:lnTo>
                    <a:pt x="66742" y="27448"/>
                  </a:lnTo>
                  <a:lnTo>
                    <a:pt x="65481" y="27317"/>
                  </a:lnTo>
                  <a:lnTo>
                    <a:pt x="64220" y="27107"/>
                  </a:lnTo>
                  <a:lnTo>
                    <a:pt x="62959" y="26871"/>
                  </a:lnTo>
                  <a:lnTo>
                    <a:pt x="62907" y="26818"/>
                  </a:lnTo>
                  <a:lnTo>
                    <a:pt x="62907" y="26766"/>
                  </a:lnTo>
                  <a:lnTo>
                    <a:pt x="62933" y="26739"/>
                  </a:lnTo>
                  <a:lnTo>
                    <a:pt x="62986" y="26713"/>
                  </a:lnTo>
                  <a:lnTo>
                    <a:pt x="62802" y="26240"/>
                  </a:lnTo>
                  <a:lnTo>
                    <a:pt x="62329" y="26398"/>
                  </a:lnTo>
                  <a:lnTo>
                    <a:pt x="61856" y="26529"/>
                  </a:lnTo>
                  <a:lnTo>
                    <a:pt x="61384" y="26634"/>
                  </a:lnTo>
                  <a:lnTo>
                    <a:pt x="60884" y="26713"/>
                  </a:lnTo>
                  <a:lnTo>
                    <a:pt x="60385" y="26739"/>
                  </a:lnTo>
                  <a:lnTo>
                    <a:pt x="59913" y="26766"/>
                  </a:lnTo>
                  <a:lnTo>
                    <a:pt x="59414" y="26739"/>
                  </a:lnTo>
                  <a:lnTo>
                    <a:pt x="58915" y="26687"/>
                  </a:lnTo>
                  <a:lnTo>
                    <a:pt x="58284" y="26608"/>
                  </a:lnTo>
                  <a:lnTo>
                    <a:pt x="57680" y="26477"/>
                  </a:lnTo>
                  <a:lnTo>
                    <a:pt x="57128" y="26319"/>
                  </a:lnTo>
                  <a:lnTo>
                    <a:pt x="56577" y="26135"/>
                  </a:lnTo>
                  <a:lnTo>
                    <a:pt x="56052" y="25899"/>
                  </a:lnTo>
                  <a:lnTo>
                    <a:pt x="55579" y="25662"/>
                  </a:lnTo>
                  <a:lnTo>
                    <a:pt x="55132" y="25373"/>
                  </a:lnTo>
                  <a:lnTo>
                    <a:pt x="54738" y="25084"/>
                  </a:lnTo>
                  <a:lnTo>
                    <a:pt x="54371" y="24743"/>
                  </a:lnTo>
                  <a:lnTo>
                    <a:pt x="54055" y="24349"/>
                  </a:lnTo>
                  <a:lnTo>
                    <a:pt x="53793" y="23955"/>
                  </a:lnTo>
                  <a:lnTo>
                    <a:pt x="53556" y="23509"/>
                  </a:lnTo>
                  <a:lnTo>
                    <a:pt x="53399" y="23036"/>
                  </a:lnTo>
                  <a:lnTo>
                    <a:pt x="53267" y="22510"/>
                  </a:lnTo>
                  <a:lnTo>
                    <a:pt x="53189" y="21985"/>
                  </a:lnTo>
                  <a:lnTo>
                    <a:pt x="53162" y="21407"/>
                  </a:lnTo>
                  <a:lnTo>
                    <a:pt x="52873" y="21696"/>
                  </a:lnTo>
                  <a:lnTo>
                    <a:pt x="52558" y="21959"/>
                  </a:lnTo>
                  <a:lnTo>
                    <a:pt x="52217" y="22195"/>
                  </a:lnTo>
                  <a:lnTo>
                    <a:pt x="51849" y="22379"/>
                  </a:lnTo>
                  <a:lnTo>
                    <a:pt x="51455" y="22537"/>
                  </a:lnTo>
                  <a:lnTo>
                    <a:pt x="51061" y="22642"/>
                  </a:lnTo>
                  <a:lnTo>
                    <a:pt x="50641" y="22721"/>
                  </a:lnTo>
                  <a:lnTo>
                    <a:pt x="50220" y="22747"/>
                  </a:lnTo>
                  <a:lnTo>
                    <a:pt x="49774" y="22747"/>
                  </a:lnTo>
                  <a:lnTo>
                    <a:pt x="49354" y="22694"/>
                  </a:lnTo>
                  <a:lnTo>
                    <a:pt x="48933" y="22615"/>
                  </a:lnTo>
                  <a:lnTo>
                    <a:pt x="48513" y="22510"/>
                  </a:lnTo>
                  <a:lnTo>
                    <a:pt x="48093" y="22353"/>
                  </a:lnTo>
                  <a:lnTo>
                    <a:pt x="47725" y="22169"/>
                  </a:lnTo>
                  <a:lnTo>
                    <a:pt x="47358" y="21959"/>
                  </a:lnTo>
                  <a:lnTo>
                    <a:pt x="47016" y="21696"/>
                  </a:lnTo>
                  <a:lnTo>
                    <a:pt x="46832" y="22248"/>
                  </a:lnTo>
                  <a:lnTo>
                    <a:pt x="46622" y="22773"/>
                  </a:lnTo>
                  <a:lnTo>
                    <a:pt x="46386" y="23246"/>
                  </a:lnTo>
                  <a:lnTo>
                    <a:pt x="46070" y="23719"/>
                  </a:lnTo>
                  <a:lnTo>
                    <a:pt x="45755" y="24165"/>
                  </a:lnTo>
                  <a:lnTo>
                    <a:pt x="45388" y="24585"/>
                  </a:lnTo>
                  <a:lnTo>
                    <a:pt x="44994" y="24953"/>
                  </a:lnTo>
                  <a:lnTo>
                    <a:pt x="44573" y="25295"/>
                  </a:lnTo>
                  <a:lnTo>
                    <a:pt x="44127" y="25610"/>
                  </a:lnTo>
                  <a:lnTo>
                    <a:pt x="43654" y="25846"/>
                  </a:lnTo>
                  <a:lnTo>
                    <a:pt x="43129" y="26083"/>
                  </a:lnTo>
                  <a:lnTo>
                    <a:pt x="42630" y="26240"/>
                  </a:lnTo>
                  <a:lnTo>
                    <a:pt x="42078" y="26372"/>
                  </a:lnTo>
                  <a:lnTo>
                    <a:pt x="41500" y="26450"/>
                  </a:lnTo>
                  <a:lnTo>
                    <a:pt x="40922" y="26477"/>
                  </a:lnTo>
                  <a:lnTo>
                    <a:pt x="40318" y="26450"/>
                  </a:lnTo>
                  <a:lnTo>
                    <a:pt x="39767" y="26372"/>
                  </a:lnTo>
                  <a:lnTo>
                    <a:pt x="39241" y="26240"/>
                  </a:lnTo>
                  <a:lnTo>
                    <a:pt x="38742" y="26083"/>
                  </a:lnTo>
                  <a:lnTo>
                    <a:pt x="38243" y="25872"/>
                  </a:lnTo>
                  <a:lnTo>
                    <a:pt x="37770" y="25610"/>
                  </a:lnTo>
                  <a:lnTo>
                    <a:pt x="37350" y="25321"/>
                  </a:lnTo>
                  <a:lnTo>
                    <a:pt x="36956" y="25006"/>
                  </a:lnTo>
                  <a:lnTo>
                    <a:pt x="36588" y="24638"/>
                  </a:lnTo>
                  <a:lnTo>
                    <a:pt x="36273" y="24244"/>
                  </a:lnTo>
                  <a:lnTo>
                    <a:pt x="36011" y="23850"/>
                  </a:lnTo>
                  <a:lnTo>
                    <a:pt x="35801" y="23403"/>
                  </a:lnTo>
                  <a:lnTo>
                    <a:pt x="35643" y="22931"/>
                  </a:lnTo>
                  <a:lnTo>
                    <a:pt x="35538" y="22458"/>
                  </a:lnTo>
                  <a:lnTo>
                    <a:pt x="35485" y="22195"/>
                  </a:lnTo>
                  <a:lnTo>
                    <a:pt x="35485" y="21933"/>
                  </a:lnTo>
                  <a:lnTo>
                    <a:pt x="35485" y="21696"/>
                  </a:lnTo>
                  <a:lnTo>
                    <a:pt x="35485" y="21434"/>
                  </a:lnTo>
                  <a:lnTo>
                    <a:pt x="35538" y="21171"/>
                  </a:lnTo>
                  <a:lnTo>
                    <a:pt x="35590" y="20882"/>
                  </a:lnTo>
                  <a:lnTo>
                    <a:pt x="35380" y="21013"/>
                  </a:lnTo>
                  <a:lnTo>
                    <a:pt x="35170" y="21118"/>
                  </a:lnTo>
                  <a:lnTo>
                    <a:pt x="34934" y="21197"/>
                  </a:lnTo>
                  <a:lnTo>
                    <a:pt x="34697" y="21276"/>
                  </a:lnTo>
                  <a:lnTo>
                    <a:pt x="34461" y="21328"/>
                  </a:lnTo>
                  <a:lnTo>
                    <a:pt x="34225" y="21355"/>
                  </a:lnTo>
                  <a:lnTo>
                    <a:pt x="33726" y="21355"/>
                  </a:lnTo>
                  <a:lnTo>
                    <a:pt x="33463" y="21328"/>
                  </a:lnTo>
                  <a:lnTo>
                    <a:pt x="33226" y="21276"/>
                  </a:lnTo>
                  <a:lnTo>
                    <a:pt x="32990" y="21223"/>
                  </a:lnTo>
                  <a:lnTo>
                    <a:pt x="32780" y="21145"/>
                  </a:lnTo>
                  <a:lnTo>
                    <a:pt x="32544" y="21040"/>
                  </a:lnTo>
                  <a:lnTo>
                    <a:pt x="32333" y="20934"/>
                  </a:lnTo>
                  <a:lnTo>
                    <a:pt x="32150" y="20803"/>
                  </a:lnTo>
                  <a:lnTo>
                    <a:pt x="31966" y="20646"/>
                  </a:lnTo>
                  <a:lnTo>
                    <a:pt x="31834" y="20514"/>
                  </a:lnTo>
                  <a:lnTo>
                    <a:pt x="31703" y="20330"/>
                  </a:lnTo>
                  <a:lnTo>
                    <a:pt x="31572" y="20173"/>
                  </a:lnTo>
                  <a:lnTo>
                    <a:pt x="31467" y="19989"/>
                  </a:lnTo>
                  <a:lnTo>
                    <a:pt x="30258" y="20646"/>
                  </a:lnTo>
                  <a:lnTo>
                    <a:pt x="30337" y="20724"/>
                  </a:lnTo>
                  <a:lnTo>
                    <a:pt x="30390" y="20829"/>
                  </a:lnTo>
                  <a:lnTo>
                    <a:pt x="30390" y="20934"/>
                  </a:lnTo>
                  <a:lnTo>
                    <a:pt x="30363" y="21040"/>
                  </a:lnTo>
                  <a:lnTo>
                    <a:pt x="30285" y="21118"/>
                  </a:lnTo>
                  <a:lnTo>
                    <a:pt x="30180" y="21171"/>
                  </a:lnTo>
                  <a:lnTo>
                    <a:pt x="30075" y="21197"/>
                  </a:lnTo>
                  <a:lnTo>
                    <a:pt x="29943" y="21171"/>
                  </a:lnTo>
                  <a:lnTo>
                    <a:pt x="28183" y="20357"/>
                  </a:lnTo>
                  <a:lnTo>
                    <a:pt x="26371" y="19542"/>
                  </a:lnTo>
                  <a:lnTo>
                    <a:pt x="24559" y="18649"/>
                  </a:lnTo>
                  <a:lnTo>
                    <a:pt x="22746" y="17730"/>
                  </a:lnTo>
                  <a:lnTo>
                    <a:pt x="20934" y="16758"/>
                  </a:lnTo>
                  <a:lnTo>
                    <a:pt x="20041" y="16259"/>
                  </a:lnTo>
                  <a:lnTo>
                    <a:pt x="19174" y="15734"/>
                  </a:lnTo>
                  <a:lnTo>
                    <a:pt x="18307" y="15182"/>
                  </a:lnTo>
                  <a:lnTo>
                    <a:pt x="17441" y="14631"/>
                  </a:lnTo>
                  <a:lnTo>
                    <a:pt x="16600" y="14053"/>
                  </a:lnTo>
                  <a:lnTo>
                    <a:pt x="15786" y="13449"/>
                  </a:lnTo>
                  <a:lnTo>
                    <a:pt x="14972" y="12845"/>
                  </a:lnTo>
                  <a:lnTo>
                    <a:pt x="14210" y="12188"/>
                  </a:lnTo>
                  <a:lnTo>
                    <a:pt x="13448" y="11531"/>
                  </a:lnTo>
                  <a:lnTo>
                    <a:pt x="12713" y="10848"/>
                  </a:lnTo>
                  <a:lnTo>
                    <a:pt x="12004" y="10165"/>
                  </a:lnTo>
                  <a:lnTo>
                    <a:pt x="11347" y="9430"/>
                  </a:lnTo>
                  <a:lnTo>
                    <a:pt x="10690" y="8668"/>
                  </a:lnTo>
                  <a:lnTo>
                    <a:pt x="10086" y="7907"/>
                  </a:lnTo>
                  <a:lnTo>
                    <a:pt x="9535" y="7092"/>
                  </a:lnTo>
                  <a:lnTo>
                    <a:pt x="8983" y="6252"/>
                  </a:lnTo>
                  <a:lnTo>
                    <a:pt x="8510" y="5411"/>
                  </a:lnTo>
                  <a:lnTo>
                    <a:pt x="8064" y="4518"/>
                  </a:lnTo>
                  <a:lnTo>
                    <a:pt x="7643" y="3599"/>
                  </a:lnTo>
                  <a:lnTo>
                    <a:pt x="7276" y="2653"/>
                  </a:lnTo>
                  <a:lnTo>
                    <a:pt x="6987" y="1682"/>
                  </a:lnTo>
                  <a:lnTo>
                    <a:pt x="6724" y="657"/>
                  </a:lnTo>
                  <a:lnTo>
                    <a:pt x="5148" y="657"/>
                  </a:lnTo>
                  <a:lnTo>
                    <a:pt x="3599" y="683"/>
                  </a:lnTo>
                  <a:lnTo>
                    <a:pt x="2023" y="736"/>
                  </a:lnTo>
                  <a:lnTo>
                    <a:pt x="473" y="815"/>
                  </a:lnTo>
                  <a:lnTo>
                    <a:pt x="315" y="1655"/>
                  </a:lnTo>
                  <a:lnTo>
                    <a:pt x="184" y="2443"/>
                  </a:lnTo>
                  <a:lnTo>
                    <a:pt x="105" y="3257"/>
                  </a:lnTo>
                  <a:lnTo>
                    <a:pt x="26" y="4045"/>
                  </a:lnTo>
                  <a:lnTo>
                    <a:pt x="0" y="4833"/>
                  </a:lnTo>
                  <a:lnTo>
                    <a:pt x="0" y="5595"/>
                  </a:lnTo>
                  <a:lnTo>
                    <a:pt x="26" y="6357"/>
                  </a:lnTo>
                  <a:lnTo>
                    <a:pt x="79" y="7119"/>
                  </a:lnTo>
                  <a:lnTo>
                    <a:pt x="158" y="7854"/>
                  </a:lnTo>
                  <a:lnTo>
                    <a:pt x="263" y="8589"/>
                  </a:lnTo>
                  <a:lnTo>
                    <a:pt x="420" y="9299"/>
                  </a:lnTo>
                  <a:lnTo>
                    <a:pt x="578" y="10008"/>
                  </a:lnTo>
                  <a:lnTo>
                    <a:pt x="762" y="10717"/>
                  </a:lnTo>
                  <a:lnTo>
                    <a:pt x="972" y="11400"/>
                  </a:lnTo>
                  <a:lnTo>
                    <a:pt x="1208" y="12083"/>
                  </a:lnTo>
                  <a:lnTo>
                    <a:pt x="1471" y="12766"/>
                  </a:lnTo>
                  <a:lnTo>
                    <a:pt x="1760" y="13422"/>
                  </a:lnTo>
                  <a:lnTo>
                    <a:pt x="2075" y="14079"/>
                  </a:lnTo>
                  <a:lnTo>
                    <a:pt x="2390" y="14736"/>
                  </a:lnTo>
                  <a:lnTo>
                    <a:pt x="2732" y="15366"/>
                  </a:lnTo>
                  <a:lnTo>
                    <a:pt x="3099" y="15996"/>
                  </a:lnTo>
                  <a:lnTo>
                    <a:pt x="3493" y="16601"/>
                  </a:lnTo>
                  <a:lnTo>
                    <a:pt x="3914" y="17205"/>
                  </a:lnTo>
                  <a:lnTo>
                    <a:pt x="4334" y="17809"/>
                  </a:lnTo>
                  <a:lnTo>
                    <a:pt x="4780" y="18413"/>
                  </a:lnTo>
                  <a:lnTo>
                    <a:pt x="5227" y="18991"/>
                  </a:lnTo>
                  <a:lnTo>
                    <a:pt x="5726" y="19542"/>
                  </a:lnTo>
                  <a:lnTo>
                    <a:pt x="6199" y="20120"/>
                  </a:lnTo>
                  <a:lnTo>
                    <a:pt x="6724" y="20672"/>
                  </a:lnTo>
                  <a:lnTo>
                    <a:pt x="7249" y="21197"/>
                  </a:lnTo>
                  <a:lnTo>
                    <a:pt x="7775" y="21749"/>
                  </a:lnTo>
                  <a:lnTo>
                    <a:pt x="8326" y="22274"/>
                  </a:lnTo>
                  <a:lnTo>
                    <a:pt x="9482" y="23298"/>
                  </a:lnTo>
                  <a:lnTo>
                    <a:pt x="10664" y="24270"/>
                  </a:lnTo>
                  <a:lnTo>
                    <a:pt x="11899" y="25216"/>
                  </a:lnTo>
                  <a:lnTo>
                    <a:pt x="13159" y="26135"/>
                  </a:lnTo>
                  <a:lnTo>
                    <a:pt x="14473" y="27028"/>
                  </a:lnTo>
                  <a:lnTo>
                    <a:pt x="15786" y="27869"/>
                  </a:lnTo>
                  <a:lnTo>
                    <a:pt x="17125" y="28683"/>
                  </a:lnTo>
                  <a:lnTo>
                    <a:pt x="18491" y="29445"/>
                  </a:lnTo>
                  <a:lnTo>
                    <a:pt x="19883" y="30180"/>
                  </a:lnTo>
                  <a:lnTo>
                    <a:pt x="21275" y="30889"/>
                  </a:lnTo>
                  <a:lnTo>
                    <a:pt x="22641" y="31572"/>
                  </a:lnTo>
                  <a:lnTo>
                    <a:pt x="24033" y="32203"/>
                  </a:lnTo>
                  <a:lnTo>
                    <a:pt x="25399" y="32807"/>
                  </a:lnTo>
                  <a:lnTo>
                    <a:pt x="26765" y="33385"/>
                  </a:lnTo>
                  <a:lnTo>
                    <a:pt x="28105" y="33936"/>
                  </a:lnTo>
                  <a:lnTo>
                    <a:pt x="29444" y="34435"/>
                  </a:lnTo>
                  <a:lnTo>
                    <a:pt x="30784" y="34934"/>
                  </a:lnTo>
                  <a:lnTo>
                    <a:pt x="32150" y="35407"/>
                  </a:lnTo>
                  <a:lnTo>
                    <a:pt x="33515" y="35854"/>
                  </a:lnTo>
                  <a:lnTo>
                    <a:pt x="34907" y="36300"/>
                  </a:lnTo>
                  <a:lnTo>
                    <a:pt x="36273" y="36694"/>
                  </a:lnTo>
                  <a:lnTo>
                    <a:pt x="37665" y="37088"/>
                  </a:lnTo>
                  <a:lnTo>
                    <a:pt x="39057" y="37456"/>
                  </a:lnTo>
                  <a:lnTo>
                    <a:pt x="40450" y="37797"/>
                  </a:lnTo>
                  <a:lnTo>
                    <a:pt x="41868" y="38112"/>
                  </a:lnTo>
                  <a:lnTo>
                    <a:pt x="43260" y="38401"/>
                  </a:lnTo>
                  <a:lnTo>
                    <a:pt x="44678" y="38690"/>
                  </a:lnTo>
                  <a:lnTo>
                    <a:pt x="46097" y="38953"/>
                  </a:lnTo>
                  <a:lnTo>
                    <a:pt x="47515" y="39189"/>
                  </a:lnTo>
                  <a:lnTo>
                    <a:pt x="48933" y="39426"/>
                  </a:lnTo>
                  <a:lnTo>
                    <a:pt x="50352" y="39636"/>
                  </a:lnTo>
                  <a:lnTo>
                    <a:pt x="51770" y="39820"/>
                  </a:lnTo>
                  <a:lnTo>
                    <a:pt x="53215" y="40004"/>
                  </a:lnTo>
                  <a:lnTo>
                    <a:pt x="54633" y="40135"/>
                  </a:lnTo>
                  <a:lnTo>
                    <a:pt x="56078" y="40292"/>
                  </a:lnTo>
                  <a:lnTo>
                    <a:pt x="57522" y="40398"/>
                  </a:lnTo>
                  <a:lnTo>
                    <a:pt x="58941" y="40503"/>
                  </a:lnTo>
                  <a:lnTo>
                    <a:pt x="60385" y="40608"/>
                  </a:lnTo>
                  <a:lnTo>
                    <a:pt x="63275" y="40739"/>
                  </a:lnTo>
                  <a:lnTo>
                    <a:pt x="66138" y="40792"/>
                  </a:lnTo>
                  <a:lnTo>
                    <a:pt x="69027" y="40818"/>
                  </a:lnTo>
                  <a:lnTo>
                    <a:pt x="71916" y="40792"/>
                  </a:lnTo>
                  <a:lnTo>
                    <a:pt x="74779" y="40713"/>
                  </a:lnTo>
                  <a:lnTo>
                    <a:pt x="78115" y="40555"/>
                  </a:lnTo>
                  <a:lnTo>
                    <a:pt x="81424" y="40319"/>
                  </a:lnTo>
                  <a:lnTo>
                    <a:pt x="84734" y="40056"/>
                  </a:lnTo>
                  <a:lnTo>
                    <a:pt x="88043" y="39767"/>
                  </a:lnTo>
                  <a:lnTo>
                    <a:pt x="91353" y="39426"/>
                  </a:lnTo>
                  <a:lnTo>
                    <a:pt x="94662" y="39032"/>
                  </a:lnTo>
                  <a:lnTo>
                    <a:pt x="97946" y="38611"/>
                  </a:lnTo>
                  <a:lnTo>
                    <a:pt x="101229" y="38191"/>
                  </a:lnTo>
                  <a:lnTo>
                    <a:pt x="104092" y="37797"/>
                  </a:lnTo>
                  <a:lnTo>
                    <a:pt x="106929" y="37377"/>
                  </a:lnTo>
                  <a:lnTo>
                    <a:pt x="109765" y="36957"/>
                  </a:lnTo>
                  <a:lnTo>
                    <a:pt x="111184" y="36720"/>
                  </a:lnTo>
                  <a:lnTo>
                    <a:pt x="112602" y="36458"/>
                  </a:lnTo>
                  <a:lnTo>
                    <a:pt x="114020" y="36195"/>
                  </a:lnTo>
                  <a:lnTo>
                    <a:pt x="115412" y="35906"/>
                  </a:lnTo>
                  <a:lnTo>
                    <a:pt x="116831" y="35565"/>
                  </a:lnTo>
                  <a:lnTo>
                    <a:pt x="118223" y="35223"/>
                  </a:lnTo>
                  <a:lnTo>
                    <a:pt x="119589" y="34855"/>
                  </a:lnTo>
                  <a:lnTo>
                    <a:pt x="120981" y="34461"/>
                  </a:lnTo>
                  <a:lnTo>
                    <a:pt x="122347" y="34015"/>
                  </a:lnTo>
                  <a:lnTo>
                    <a:pt x="123686" y="33542"/>
                  </a:lnTo>
                  <a:lnTo>
                    <a:pt x="124763" y="33122"/>
                  </a:lnTo>
                  <a:lnTo>
                    <a:pt x="125919" y="32675"/>
                  </a:lnTo>
                  <a:lnTo>
                    <a:pt x="127180" y="32150"/>
                  </a:lnTo>
                  <a:lnTo>
                    <a:pt x="128493" y="31572"/>
                  </a:lnTo>
                  <a:lnTo>
                    <a:pt x="129859" y="30942"/>
                  </a:lnTo>
                  <a:lnTo>
                    <a:pt x="131277" y="30259"/>
                  </a:lnTo>
                  <a:lnTo>
                    <a:pt x="132722" y="29523"/>
                  </a:lnTo>
                  <a:lnTo>
                    <a:pt x="134193" y="28735"/>
                  </a:lnTo>
                  <a:lnTo>
                    <a:pt x="135716" y="27921"/>
                  </a:lnTo>
                  <a:lnTo>
                    <a:pt x="137213" y="27028"/>
                  </a:lnTo>
                  <a:lnTo>
                    <a:pt x="138710" y="26135"/>
                  </a:lnTo>
                  <a:lnTo>
                    <a:pt x="140207" y="25163"/>
                  </a:lnTo>
                  <a:lnTo>
                    <a:pt x="141678" y="24165"/>
                  </a:lnTo>
                  <a:lnTo>
                    <a:pt x="143123" y="23141"/>
                  </a:lnTo>
                  <a:lnTo>
                    <a:pt x="144515" y="22064"/>
                  </a:lnTo>
                  <a:lnTo>
                    <a:pt x="145198" y="21512"/>
                  </a:lnTo>
                  <a:lnTo>
                    <a:pt x="145855" y="20961"/>
                  </a:lnTo>
                  <a:lnTo>
                    <a:pt x="146485" y="20383"/>
                  </a:lnTo>
                  <a:lnTo>
                    <a:pt x="147115" y="19831"/>
                  </a:lnTo>
                  <a:lnTo>
                    <a:pt x="147720" y="19227"/>
                  </a:lnTo>
                  <a:lnTo>
                    <a:pt x="148324" y="18649"/>
                  </a:lnTo>
                  <a:lnTo>
                    <a:pt x="148875" y="18045"/>
                  </a:lnTo>
                  <a:lnTo>
                    <a:pt x="149427" y="17441"/>
                  </a:lnTo>
                  <a:lnTo>
                    <a:pt x="149952" y="16837"/>
                  </a:lnTo>
                  <a:lnTo>
                    <a:pt x="150451" y="16233"/>
                  </a:lnTo>
                  <a:lnTo>
                    <a:pt x="150924" y="15602"/>
                  </a:lnTo>
                  <a:lnTo>
                    <a:pt x="151370" y="14972"/>
                  </a:lnTo>
                  <a:lnTo>
                    <a:pt x="151764" y="14342"/>
                  </a:lnTo>
                  <a:lnTo>
                    <a:pt x="152158" y="13711"/>
                  </a:lnTo>
                  <a:lnTo>
                    <a:pt x="152500" y="13055"/>
                  </a:lnTo>
                  <a:lnTo>
                    <a:pt x="152815" y="12398"/>
                  </a:lnTo>
                  <a:lnTo>
                    <a:pt x="153104" y="11741"/>
                  </a:lnTo>
                  <a:lnTo>
                    <a:pt x="153367" y="11085"/>
                  </a:lnTo>
                  <a:lnTo>
                    <a:pt x="153577" y="10428"/>
                  </a:lnTo>
                  <a:lnTo>
                    <a:pt x="153734" y="9745"/>
                  </a:lnTo>
                  <a:lnTo>
                    <a:pt x="153892" y="9062"/>
                  </a:lnTo>
                  <a:lnTo>
                    <a:pt x="153971" y="8379"/>
                  </a:lnTo>
                  <a:lnTo>
                    <a:pt x="154023" y="7696"/>
                  </a:lnTo>
                  <a:lnTo>
                    <a:pt x="154050" y="7013"/>
                  </a:lnTo>
                  <a:lnTo>
                    <a:pt x="153997" y="6331"/>
                  </a:lnTo>
                  <a:lnTo>
                    <a:pt x="153918" y="5648"/>
                  </a:lnTo>
                  <a:lnTo>
                    <a:pt x="153787" y="4938"/>
                  </a:lnTo>
                  <a:lnTo>
                    <a:pt x="153629" y="4229"/>
                  </a:lnTo>
                  <a:lnTo>
                    <a:pt x="153393" y="3546"/>
                  </a:lnTo>
                  <a:lnTo>
                    <a:pt x="153130" y="2837"/>
                  </a:lnTo>
                  <a:lnTo>
                    <a:pt x="152789" y="2128"/>
                  </a:lnTo>
                  <a:lnTo>
                    <a:pt x="152395" y="1419"/>
                  </a:lnTo>
                  <a:lnTo>
                    <a:pt x="151975" y="710"/>
                  </a:lnTo>
                  <a:lnTo>
                    <a:pt x="151476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g1363a957f04_0_31"/>
            <p:cNvSpPr/>
            <p:nvPr/>
          </p:nvSpPr>
          <p:spPr>
            <a:xfrm>
              <a:off x="5221979" y="1184122"/>
              <a:ext cx="2408908" cy="1482619"/>
            </a:xfrm>
            <a:custGeom>
              <a:rect b="b" l="l" r="r" t="t"/>
              <a:pathLst>
                <a:path extrusionOk="0" h="90514" w="147064">
                  <a:moveTo>
                    <a:pt x="63012" y="3205"/>
                  </a:moveTo>
                  <a:lnTo>
                    <a:pt x="63091" y="3231"/>
                  </a:lnTo>
                  <a:lnTo>
                    <a:pt x="63669" y="3547"/>
                  </a:lnTo>
                  <a:lnTo>
                    <a:pt x="64221" y="3888"/>
                  </a:lnTo>
                  <a:lnTo>
                    <a:pt x="64772" y="4229"/>
                  </a:lnTo>
                  <a:lnTo>
                    <a:pt x="65298" y="4597"/>
                  </a:lnTo>
                  <a:lnTo>
                    <a:pt x="65718" y="4912"/>
                  </a:lnTo>
                  <a:lnTo>
                    <a:pt x="66164" y="5254"/>
                  </a:lnTo>
                  <a:lnTo>
                    <a:pt x="66375" y="5438"/>
                  </a:lnTo>
                  <a:lnTo>
                    <a:pt x="66558" y="5622"/>
                  </a:lnTo>
                  <a:lnTo>
                    <a:pt x="66716" y="5832"/>
                  </a:lnTo>
                  <a:lnTo>
                    <a:pt x="66847" y="6042"/>
                  </a:lnTo>
                  <a:lnTo>
                    <a:pt x="66900" y="6226"/>
                  </a:lnTo>
                  <a:lnTo>
                    <a:pt x="66952" y="6410"/>
                  </a:lnTo>
                  <a:lnTo>
                    <a:pt x="66952" y="6567"/>
                  </a:lnTo>
                  <a:lnTo>
                    <a:pt x="66952" y="6751"/>
                  </a:lnTo>
                  <a:lnTo>
                    <a:pt x="66926" y="6909"/>
                  </a:lnTo>
                  <a:lnTo>
                    <a:pt x="66874" y="7066"/>
                  </a:lnTo>
                  <a:lnTo>
                    <a:pt x="66795" y="7224"/>
                  </a:lnTo>
                  <a:lnTo>
                    <a:pt x="66690" y="7381"/>
                  </a:lnTo>
                  <a:lnTo>
                    <a:pt x="66585" y="7513"/>
                  </a:lnTo>
                  <a:lnTo>
                    <a:pt x="66480" y="7644"/>
                  </a:lnTo>
                  <a:lnTo>
                    <a:pt x="66348" y="7749"/>
                  </a:lnTo>
                  <a:lnTo>
                    <a:pt x="66191" y="7854"/>
                  </a:lnTo>
                  <a:lnTo>
                    <a:pt x="66033" y="7933"/>
                  </a:lnTo>
                  <a:lnTo>
                    <a:pt x="65875" y="8012"/>
                  </a:lnTo>
                  <a:lnTo>
                    <a:pt x="65718" y="8064"/>
                  </a:lnTo>
                  <a:lnTo>
                    <a:pt x="65534" y="8091"/>
                  </a:lnTo>
                  <a:lnTo>
                    <a:pt x="65324" y="8117"/>
                  </a:lnTo>
                  <a:lnTo>
                    <a:pt x="64904" y="8117"/>
                  </a:lnTo>
                  <a:lnTo>
                    <a:pt x="64694" y="8091"/>
                  </a:lnTo>
                  <a:lnTo>
                    <a:pt x="64510" y="8038"/>
                  </a:lnTo>
                  <a:lnTo>
                    <a:pt x="64300" y="7985"/>
                  </a:lnTo>
                  <a:lnTo>
                    <a:pt x="63932" y="7802"/>
                  </a:lnTo>
                  <a:lnTo>
                    <a:pt x="63590" y="7592"/>
                  </a:lnTo>
                  <a:lnTo>
                    <a:pt x="63301" y="7303"/>
                  </a:lnTo>
                  <a:lnTo>
                    <a:pt x="63012" y="7014"/>
                  </a:lnTo>
                  <a:lnTo>
                    <a:pt x="62776" y="6672"/>
                  </a:lnTo>
                  <a:lnTo>
                    <a:pt x="62566" y="6304"/>
                  </a:lnTo>
                  <a:lnTo>
                    <a:pt x="62382" y="5910"/>
                  </a:lnTo>
                  <a:lnTo>
                    <a:pt x="62277" y="5490"/>
                  </a:lnTo>
                  <a:lnTo>
                    <a:pt x="62198" y="5096"/>
                  </a:lnTo>
                  <a:lnTo>
                    <a:pt x="62172" y="4676"/>
                  </a:lnTo>
                  <a:lnTo>
                    <a:pt x="62198" y="4282"/>
                  </a:lnTo>
                  <a:lnTo>
                    <a:pt x="62277" y="3888"/>
                  </a:lnTo>
                  <a:lnTo>
                    <a:pt x="62356" y="3678"/>
                  </a:lnTo>
                  <a:lnTo>
                    <a:pt x="62435" y="3494"/>
                  </a:lnTo>
                  <a:lnTo>
                    <a:pt x="62487" y="3441"/>
                  </a:lnTo>
                  <a:lnTo>
                    <a:pt x="62540" y="3415"/>
                  </a:lnTo>
                  <a:lnTo>
                    <a:pt x="62592" y="3389"/>
                  </a:lnTo>
                  <a:lnTo>
                    <a:pt x="62671" y="3415"/>
                  </a:lnTo>
                  <a:lnTo>
                    <a:pt x="62724" y="3310"/>
                  </a:lnTo>
                  <a:lnTo>
                    <a:pt x="62829" y="3231"/>
                  </a:lnTo>
                  <a:lnTo>
                    <a:pt x="62881" y="3205"/>
                  </a:lnTo>
                  <a:close/>
                  <a:moveTo>
                    <a:pt x="54949" y="4571"/>
                  </a:moveTo>
                  <a:lnTo>
                    <a:pt x="55054" y="4623"/>
                  </a:lnTo>
                  <a:lnTo>
                    <a:pt x="55133" y="4702"/>
                  </a:lnTo>
                  <a:lnTo>
                    <a:pt x="55159" y="4807"/>
                  </a:lnTo>
                  <a:lnTo>
                    <a:pt x="55159" y="4939"/>
                  </a:lnTo>
                  <a:lnTo>
                    <a:pt x="55054" y="5201"/>
                  </a:lnTo>
                  <a:lnTo>
                    <a:pt x="54923" y="5490"/>
                  </a:lnTo>
                  <a:lnTo>
                    <a:pt x="54739" y="5832"/>
                  </a:lnTo>
                  <a:lnTo>
                    <a:pt x="54529" y="6173"/>
                  </a:lnTo>
                  <a:lnTo>
                    <a:pt x="54318" y="6515"/>
                  </a:lnTo>
                  <a:lnTo>
                    <a:pt x="54056" y="6856"/>
                  </a:lnTo>
                  <a:lnTo>
                    <a:pt x="53767" y="7198"/>
                  </a:lnTo>
                  <a:lnTo>
                    <a:pt x="53478" y="7513"/>
                  </a:lnTo>
                  <a:lnTo>
                    <a:pt x="53163" y="7775"/>
                  </a:lnTo>
                  <a:lnTo>
                    <a:pt x="52848" y="7985"/>
                  </a:lnTo>
                  <a:lnTo>
                    <a:pt x="52506" y="8169"/>
                  </a:lnTo>
                  <a:lnTo>
                    <a:pt x="52349" y="8222"/>
                  </a:lnTo>
                  <a:lnTo>
                    <a:pt x="52191" y="8274"/>
                  </a:lnTo>
                  <a:lnTo>
                    <a:pt x="52007" y="8301"/>
                  </a:lnTo>
                  <a:lnTo>
                    <a:pt x="51849" y="8301"/>
                  </a:lnTo>
                  <a:lnTo>
                    <a:pt x="51666" y="8274"/>
                  </a:lnTo>
                  <a:lnTo>
                    <a:pt x="51508" y="8248"/>
                  </a:lnTo>
                  <a:lnTo>
                    <a:pt x="51350" y="8169"/>
                  </a:lnTo>
                  <a:lnTo>
                    <a:pt x="51193" y="8091"/>
                  </a:lnTo>
                  <a:lnTo>
                    <a:pt x="51009" y="7959"/>
                  </a:lnTo>
                  <a:lnTo>
                    <a:pt x="50851" y="7828"/>
                  </a:lnTo>
                  <a:lnTo>
                    <a:pt x="50746" y="7670"/>
                  </a:lnTo>
                  <a:lnTo>
                    <a:pt x="50641" y="7539"/>
                  </a:lnTo>
                  <a:lnTo>
                    <a:pt x="50562" y="7381"/>
                  </a:lnTo>
                  <a:lnTo>
                    <a:pt x="50536" y="7224"/>
                  </a:lnTo>
                  <a:lnTo>
                    <a:pt x="50510" y="7066"/>
                  </a:lnTo>
                  <a:lnTo>
                    <a:pt x="50536" y="6935"/>
                  </a:lnTo>
                  <a:lnTo>
                    <a:pt x="50562" y="6777"/>
                  </a:lnTo>
                  <a:lnTo>
                    <a:pt x="50615" y="6646"/>
                  </a:lnTo>
                  <a:lnTo>
                    <a:pt x="50746" y="6357"/>
                  </a:lnTo>
                  <a:lnTo>
                    <a:pt x="50956" y="6094"/>
                  </a:lnTo>
                  <a:lnTo>
                    <a:pt x="51167" y="5832"/>
                  </a:lnTo>
                  <a:lnTo>
                    <a:pt x="51403" y="5622"/>
                  </a:lnTo>
                  <a:lnTo>
                    <a:pt x="51744" y="5359"/>
                  </a:lnTo>
                  <a:lnTo>
                    <a:pt x="52086" y="5123"/>
                  </a:lnTo>
                  <a:lnTo>
                    <a:pt x="52427" y="4912"/>
                  </a:lnTo>
                  <a:lnTo>
                    <a:pt x="52795" y="4729"/>
                  </a:lnTo>
                  <a:lnTo>
                    <a:pt x="53189" y="4623"/>
                  </a:lnTo>
                  <a:lnTo>
                    <a:pt x="53373" y="4597"/>
                  </a:lnTo>
                  <a:lnTo>
                    <a:pt x="53583" y="4571"/>
                  </a:lnTo>
                  <a:lnTo>
                    <a:pt x="53767" y="4571"/>
                  </a:lnTo>
                  <a:lnTo>
                    <a:pt x="53977" y="4597"/>
                  </a:lnTo>
                  <a:lnTo>
                    <a:pt x="54187" y="4623"/>
                  </a:lnTo>
                  <a:lnTo>
                    <a:pt x="54397" y="4676"/>
                  </a:lnTo>
                  <a:lnTo>
                    <a:pt x="54450" y="4729"/>
                  </a:lnTo>
                  <a:lnTo>
                    <a:pt x="54502" y="4781"/>
                  </a:lnTo>
                  <a:lnTo>
                    <a:pt x="54502" y="4860"/>
                  </a:lnTo>
                  <a:lnTo>
                    <a:pt x="54502" y="4912"/>
                  </a:lnTo>
                  <a:lnTo>
                    <a:pt x="54502" y="4939"/>
                  </a:lnTo>
                  <a:lnTo>
                    <a:pt x="54581" y="4755"/>
                  </a:lnTo>
                  <a:lnTo>
                    <a:pt x="54634" y="4650"/>
                  </a:lnTo>
                  <a:lnTo>
                    <a:pt x="54739" y="4597"/>
                  </a:lnTo>
                  <a:lnTo>
                    <a:pt x="54844" y="4571"/>
                  </a:lnTo>
                  <a:close/>
                  <a:moveTo>
                    <a:pt x="107349" y="5359"/>
                  </a:moveTo>
                  <a:lnTo>
                    <a:pt x="107875" y="5411"/>
                  </a:lnTo>
                  <a:lnTo>
                    <a:pt x="108374" y="5543"/>
                  </a:lnTo>
                  <a:lnTo>
                    <a:pt x="108873" y="5727"/>
                  </a:lnTo>
                  <a:lnTo>
                    <a:pt x="109188" y="5858"/>
                  </a:lnTo>
                  <a:lnTo>
                    <a:pt x="109503" y="6042"/>
                  </a:lnTo>
                  <a:lnTo>
                    <a:pt x="109792" y="6252"/>
                  </a:lnTo>
                  <a:lnTo>
                    <a:pt x="110055" y="6515"/>
                  </a:lnTo>
                  <a:lnTo>
                    <a:pt x="110160" y="6646"/>
                  </a:lnTo>
                  <a:lnTo>
                    <a:pt x="110239" y="6777"/>
                  </a:lnTo>
                  <a:lnTo>
                    <a:pt x="110317" y="6935"/>
                  </a:lnTo>
                  <a:lnTo>
                    <a:pt x="110344" y="7092"/>
                  </a:lnTo>
                  <a:lnTo>
                    <a:pt x="110370" y="7250"/>
                  </a:lnTo>
                  <a:lnTo>
                    <a:pt x="110344" y="7434"/>
                  </a:lnTo>
                  <a:lnTo>
                    <a:pt x="110291" y="7592"/>
                  </a:lnTo>
                  <a:lnTo>
                    <a:pt x="110212" y="7775"/>
                  </a:lnTo>
                  <a:lnTo>
                    <a:pt x="110081" y="7933"/>
                  </a:lnTo>
                  <a:lnTo>
                    <a:pt x="109950" y="8064"/>
                  </a:lnTo>
                  <a:lnTo>
                    <a:pt x="109792" y="8196"/>
                  </a:lnTo>
                  <a:lnTo>
                    <a:pt x="109634" y="8274"/>
                  </a:lnTo>
                  <a:lnTo>
                    <a:pt x="109451" y="8353"/>
                  </a:lnTo>
                  <a:lnTo>
                    <a:pt x="109240" y="8379"/>
                  </a:lnTo>
                  <a:lnTo>
                    <a:pt x="109057" y="8432"/>
                  </a:lnTo>
                  <a:lnTo>
                    <a:pt x="108426" y="8432"/>
                  </a:lnTo>
                  <a:lnTo>
                    <a:pt x="108006" y="8379"/>
                  </a:lnTo>
                  <a:lnTo>
                    <a:pt x="107612" y="8301"/>
                  </a:lnTo>
                  <a:lnTo>
                    <a:pt x="107271" y="8222"/>
                  </a:lnTo>
                  <a:lnTo>
                    <a:pt x="106824" y="8064"/>
                  </a:lnTo>
                  <a:lnTo>
                    <a:pt x="106377" y="7880"/>
                  </a:lnTo>
                  <a:lnTo>
                    <a:pt x="105957" y="7644"/>
                  </a:lnTo>
                  <a:lnTo>
                    <a:pt x="105563" y="7408"/>
                  </a:lnTo>
                  <a:lnTo>
                    <a:pt x="105169" y="7092"/>
                  </a:lnTo>
                  <a:lnTo>
                    <a:pt x="104828" y="6777"/>
                  </a:lnTo>
                  <a:lnTo>
                    <a:pt x="104513" y="6410"/>
                  </a:lnTo>
                  <a:lnTo>
                    <a:pt x="104250" y="6016"/>
                  </a:lnTo>
                  <a:lnTo>
                    <a:pt x="104224" y="5963"/>
                  </a:lnTo>
                  <a:lnTo>
                    <a:pt x="104224" y="5910"/>
                  </a:lnTo>
                  <a:lnTo>
                    <a:pt x="104250" y="5858"/>
                  </a:lnTo>
                  <a:lnTo>
                    <a:pt x="104276" y="5805"/>
                  </a:lnTo>
                  <a:lnTo>
                    <a:pt x="104329" y="5779"/>
                  </a:lnTo>
                  <a:lnTo>
                    <a:pt x="104460" y="5779"/>
                  </a:lnTo>
                  <a:lnTo>
                    <a:pt x="104513" y="5805"/>
                  </a:lnTo>
                  <a:lnTo>
                    <a:pt x="104696" y="5989"/>
                  </a:lnTo>
                  <a:lnTo>
                    <a:pt x="104749" y="5910"/>
                  </a:lnTo>
                  <a:lnTo>
                    <a:pt x="104828" y="5858"/>
                  </a:lnTo>
                  <a:lnTo>
                    <a:pt x="105301" y="5648"/>
                  </a:lnTo>
                  <a:lnTo>
                    <a:pt x="105826" y="5490"/>
                  </a:lnTo>
                  <a:lnTo>
                    <a:pt x="106325" y="5411"/>
                  </a:lnTo>
                  <a:lnTo>
                    <a:pt x="106850" y="5359"/>
                  </a:lnTo>
                  <a:close/>
                  <a:moveTo>
                    <a:pt x="57878" y="9062"/>
                  </a:moveTo>
                  <a:lnTo>
                    <a:pt x="57838" y="9089"/>
                  </a:lnTo>
                  <a:lnTo>
                    <a:pt x="57786" y="9141"/>
                  </a:lnTo>
                  <a:lnTo>
                    <a:pt x="57878" y="9062"/>
                  </a:lnTo>
                  <a:close/>
                  <a:moveTo>
                    <a:pt x="99942" y="5884"/>
                  </a:moveTo>
                  <a:lnTo>
                    <a:pt x="100047" y="5937"/>
                  </a:lnTo>
                  <a:lnTo>
                    <a:pt x="101177" y="6541"/>
                  </a:lnTo>
                  <a:lnTo>
                    <a:pt x="102280" y="7198"/>
                  </a:lnTo>
                  <a:lnTo>
                    <a:pt x="102648" y="7381"/>
                  </a:lnTo>
                  <a:lnTo>
                    <a:pt x="102989" y="7618"/>
                  </a:lnTo>
                  <a:lnTo>
                    <a:pt x="103147" y="7723"/>
                  </a:lnTo>
                  <a:lnTo>
                    <a:pt x="103278" y="7880"/>
                  </a:lnTo>
                  <a:lnTo>
                    <a:pt x="103409" y="8038"/>
                  </a:lnTo>
                  <a:lnTo>
                    <a:pt x="103515" y="8196"/>
                  </a:lnTo>
                  <a:lnTo>
                    <a:pt x="103567" y="8327"/>
                  </a:lnTo>
                  <a:lnTo>
                    <a:pt x="103620" y="8458"/>
                  </a:lnTo>
                  <a:lnTo>
                    <a:pt x="103620" y="8616"/>
                  </a:lnTo>
                  <a:lnTo>
                    <a:pt x="103620" y="8747"/>
                  </a:lnTo>
                  <a:lnTo>
                    <a:pt x="103593" y="9010"/>
                  </a:lnTo>
                  <a:lnTo>
                    <a:pt x="103488" y="9273"/>
                  </a:lnTo>
                  <a:lnTo>
                    <a:pt x="103357" y="9509"/>
                  </a:lnTo>
                  <a:lnTo>
                    <a:pt x="103147" y="9719"/>
                  </a:lnTo>
                  <a:lnTo>
                    <a:pt x="102937" y="9877"/>
                  </a:lnTo>
                  <a:lnTo>
                    <a:pt x="102700" y="10008"/>
                  </a:lnTo>
                  <a:lnTo>
                    <a:pt x="102543" y="10087"/>
                  </a:lnTo>
                  <a:lnTo>
                    <a:pt x="102359" y="10113"/>
                  </a:lnTo>
                  <a:lnTo>
                    <a:pt x="102201" y="10139"/>
                  </a:lnTo>
                  <a:lnTo>
                    <a:pt x="102017" y="10139"/>
                  </a:lnTo>
                  <a:lnTo>
                    <a:pt x="101860" y="10113"/>
                  </a:lnTo>
                  <a:lnTo>
                    <a:pt x="101702" y="10087"/>
                  </a:lnTo>
                  <a:lnTo>
                    <a:pt x="101387" y="9982"/>
                  </a:lnTo>
                  <a:lnTo>
                    <a:pt x="101072" y="9824"/>
                  </a:lnTo>
                  <a:lnTo>
                    <a:pt x="100783" y="9614"/>
                  </a:lnTo>
                  <a:lnTo>
                    <a:pt x="100546" y="9404"/>
                  </a:lnTo>
                  <a:lnTo>
                    <a:pt x="100310" y="9141"/>
                  </a:lnTo>
                  <a:lnTo>
                    <a:pt x="100074" y="8800"/>
                  </a:lnTo>
                  <a:lnTo>
                    <a:pt x="99864" y="8432"/>
                  </a:lnTo>
                  <a:lnTo>
                    <a:pt x="99706" y="8064"/>
                  </a:lnTo>
                  <a:lnTo>
                    <a:pt x="99575" y="7644"/>
                  </a:lnTo>
                  <a:lnTo>
                    <a:pt x="99496" y="7250"/>
                  </a:lnTo>
                  <a:lnTo>
                    <a:pt x="99443" y="6830"/>
                  </a:lnTo>
                  <a:lnTo>
                    <a:pt x="99443" y="6410"/>
                  </a:lnTo>
                  <a:lnTo>
                    <a:pt x="99496" y="5989"/>
                  </a:lnTo>
                  <a:lnTo>
                    <a:pt x="99522" y="5937"/>
                  </a:lnTo>
                  <a:lnTo>
                    <a:pt x="99575" y="5910"/>
                  </a:lnTo>
                  <a:lnTo>
                    <a:pt x="99653" y="5910"/>
                  </a:lnTo>
                  <a:lnTo>
                    <a:pt x="99732" y="5937"/>
                  </a:lnTo>
                  <a:lnTo>
                    <a:pt x="99785" y="5910"/>
                  </a:lnTo>
                  <a:lnTo>
                    <a:pt x="99864" y="5884"/>
                  </a:lnTo>
                  <a:close/>
                  <a:moveTo>
                    <a:pt x="58048" y="8511"/>
                  </a:moveTo>
                  <a:lnTo>
                    <a:pt x="58101" y="8537"/>
                  </a:lnTo>
                  <a:lnTo>
                    <a:pt x="58153" y="8590"/>
                  </a:lnTo>
                  <a:lnTo>
                    <a:pt x="58180" y="8642"/>
                  </a:lnTo>
                  <a:lnTo>
                    <a:pt x="58206" y="8695"/>
                  </a:lnTo>
                  <a:lnTo>
                    <a:pt x="58180" y="8747"/>
                  </a:lnTo>
                  <a:lnTo>
                    <a:pt x="58153" y="8826"/>
                  </a:lnTo>
                  <a:lnTo>
                    <a:pt x="57878" y="9062"/>
                  </a:lnTo>
                  <a:lnTo>
                    <a:pt x="57917" y="9036"/>
                  </a:lnTo>
                  <a:lnTo>
                    <a:pt x="58206" y="9036"/>
                  </a:lnTo>
                  <a:lnTo>
                    <a:pt x="58285" y="9089"/>
                  </a:lnTo>
                  <a:lnTo>
                    <a:pt x="58363" y="9167"/>
                  </a:lnTo>
                  <a:lnTo>
                    <a:pt x="58416" y="9273"/>
                  </a:lnTo>
                  <a:lnTo>
                    <a:pt x="58547" y="9667"/>
                  </a:lnTo>
                  <a:lnTo>
                    <a:pt x="58679" y="10113"/>
                  </a:lnTo>
                  <a:lnTo>
                    <a:pt x="58784" y="10560"/>
                  </a:lnTo>
                  <a:lnTo>
                    <a:pt x="58862" y="11006"/>
                  </a:lnTo>
                  <a:lnTo>
                    <a:pt x="58889" y="11453"/>
                  </a:lnTo>
                  <a:lnTo>
                    <a:pt x="58862" y="11663"/>
                  </a:lnTo>
                  <a:lnTo>
                    <a:pt x="58836" y="11899"/>
                  </a:lnTo>
                  <a:lnTo>
                    <a:pt x="58784" y="12109"/>
                  </a:lnTo>
                  <a:lnTo>
                    <a:pt x="58705" y="12293"/>
                  </a:lnTo>
                  <a:lnTo>
                    <a:pt x="58600" y="12503"/>
                  </a:lnTo>
                  <a:lnTo>
                    <a:pt x="58468" y="12687"/>
                  </a:lnTo>
                  <a:lnTo>
                    <a:pt x="58258" y="12924"/>
                  </a:lnTo>
                  <a:lnTo>
                    <a:pt x="58048" y="13107"/>
                  </a:lnTo>
                  <a:lnTo>
                    <a:pt x="57786" y="13265"/>
                  </a:lnTo>
                  <a:lnTo>
                    <a:pt x="57497" y="13396"/>
                  </a:lnTo>
                  <a:lnTo>
                    <a:pt x="57208" y="13475"/>
                  </a:lnTo>
                  <a:lnTo>
                    <a:pt x="56919" y="13501"/>
                  </a:lnTo>
                  <a:lnTo>
                    <a:pt x="56604" y="13475"/>
                  </a:lnTo>
                  <a:lnTo>
                    <a:pt x="56472" y="13423"/>
                  </a:lnTo>
                  <a:lnTo>
                    <a:pt x="56315" y="13370"/>
                  </a:lnTo>
                  <a:lnTo>
                    <a:pt x="56157" y="13265"/>
                  </a:lnTo>
                  <a:lnTo>
                    <a:pt x="56026" y="13160"/>
                  </a:lnTo>
                  <a:lnTo>
                    <a:pt x="55894" y="13055"/>
                  </a:lnTo>
                  <a:lnTo>
                    <a:pt x="55789" y="12924"/>
                  </a:lnTo>
                  <a:lnTo>
                    <a:pt x="55711" y="12766"/>
                  </a:lnTo>
                  <a:lnTo>
                    <a:pt x="55658" y="12608"/>
                  </a:lnTo>
                  <a:lnTo>
                    <a:pt x="55606" y="12451"/>
                  </a:lnTo>
                  <a:lnTo>
                    <a:pt x="55579" y="12293"/>
                  </a:lnTo>
                  <a:lnTo>
                    <a:pt x="55553" y="11952"/>
                  </a:lnTo>
                  <a:lnTo>
                    <a:pt x="55579" y="11610"/>
                  </a:lnTo>
                  <a:lnTo>
                    <a:pt x="55658" y="11269"/>
                  </a:lnTo>
                  <a:lnTo>
                    <a:pt x="55763" y="10954"/>
                  </a:lnTo>
                  <a:lnTo>
                    <a:pt x="55921" y="10560"/>
                  </a:lnTo>
                  <a:lnTo>
                    <a:pt x="56105" y="10192"/>
                  </a:lnTo>
                  <a:lnTo>
                    <a:pt x="56341" y="9850"/>
                  </a:lnTo>
                  <a:lnTo>
                    <a:pt x="56604" y="9509"/>
                  </a:lnTo>
                  <a:lnTo>
                    <a:pt x="56893" y="9220"/>
                  </a:lnTo>
                  <a:lnTo>
                    <a:pt x="57208" y="8957"/>
                  </a:lnTo>
                  <a:lnTo>
                    <a:pt x="57549" y="8721"/>
                  </a:lnTo>
                  <a:lnTo>
                    <a:pt x="57917" y="8537"/>
                  </a:lnTo>
                  <a:lnTo>
                    <a:pt x="57996" y="8511"/>
                  </a:lnTo>
                  <a:close/>
                  <a:moveTo>
                    <a:pt x="106719" y="11453"/>
                  </a:moveTo>
                  <a:lnTo>
                    <a:pt x="106771" y="11479"/>
                  </a:lnTo>
                  <a:lnTo>
                    <a:pt x="106824" y="11505"/>
                  </a:lnTo>
                  <a:lnTo>
                    <a:pt x="106850" y="11558"/>
                  </a:lnTo>
                  <a:lnTo>
                    <a:pt x="106877" y="11636"/>
                  </a:lnTo>
                  <a:lnTo>
                    <a:pt x="107271" y="11715"/>
                  </a:lnTo>
                  <a:lnTo>
                    <a:pt x="107665" y="11820"/>
                  </a:lnTo>
                  <a:lnTo>
                    <a:pt x="108059" y="11978"/>
                  </a:lnTo>
                  <a:lnTo>
                    <a:pt x="108426" y="12162"/>
                  </a:lnTo>
                  <a:lnTo>
                    <a:pt x="108741" y="12372"/>
                  </a:lnTo>
                  <a:lnTo>
                    <a:pt x="109057" y="12608"/>
                  </a:lnTo>
                  <a:lnTo>
                    <a:pt x="109346" y="12897"/>
                  </a:lnTo>
                  <a:lnTo>
                    <a:pt x="109608" y="13239"/>
                  </a:lnTo>
                  <a:lnTo>
                    <a:pt x="109766" y="13528"/>
                  </a:lnTo>
                  <a:lnTo>
                    <a:pt x="109897" y="13869"/>
                  </a:lnTo>
                  <a:lnTo>
                    <a:pt x="109950" y="14184"/>
                  </a:lnTo>
                  <a:lnTo>
                    <a:pt x="109950" y="14342"/>
                  </a:lnTo>
                  <a:lnTo>
                    <a:pt x="109950" y="14499"/>
                  </a:lnTo>
                  <a:lnTo>
                    <a:pt x="109923" y="14657"/>
                  </a:lnTo>
                  <a:lnTo>
                    <a:pt x="109897" y="14815"/>
                  </a:lnTo>
                  <a:lnTo>
                    <a:pt x="109845" y="14946"/>
                  </a:lnTo>
                  <a:lnTo>
                    <a:pt x="109766" y="15104"/>
                  </a:lnTo>
                  <a:lnTo>
                    <a:pt x="109661" y="15235"/>
                  </a:lnTo>
                  <a:lnTo>
                    <a:pt x="109556" y="15340"/>
                  </a:lnTo>
                  <a:lnTo>
                    <a:pt x="109424" y="15471"/>
                  </a:lnTo>
                  <a:lnTo>
                    <a:pt x="109267" y="15576"/>
                  </a:lnTo>
                  <a:lnTo>
                    <a:pt x="109109" y="15655"/>
                  </a:lnTo>
                  <a:lnTo>
                    <a:pt x="108925" y="15734"/>
                  </a:lnTo>
                  <a:lnTo>
                    <a:pt x="108768" y="15786"/>
                  </a:lnTo>
                  <a:lnTo>
                    <a:pt x="108610" y="15813"/>
                  </a:lnTo>
                  <a:lnTo>
                    <a:pt x="108085" y="15813"/>
                  </a:lnTo>
                  <a:lnTo>
                    <a:pt x="107927" y="15760"/>
                  </a:lnTo>
                  <a:lnTo>
                    <a:pt x="107612" y="15655"/>
                  </a:lnTo>
                  <a:lnTo>
                    <a:pt x="107323" y="15498"/>
                  </a:lnTo>
                  <a:lnTo>
                    <a:pt x="107034" y="15261"/>
                  </a:lnTo>
                  <a:lnTo>
                    <a:pt x="106798" y="14999"/>
                  </a:lnTo>
                  <a:lnTo>
                    <a:pt x="106614" y="14683"/>
                  </a:lnTo>
                  <a:lnTo>
                    <a:pt x="106456" y="14316"/>
                  </a:lnTo>
                  <a:lnTo>
                    <a:pt x="106351" y="13948"/>
                  </a:lnTo>
                  <a:lnTo>
                    <a:pt x="106299" y="13580"/>
                  </a:lnTo>
                  <a:lnTo>
                    <a:pt x="106272" y="13212"/>
                  </a:lnTo>
                  <a:lnTo>
                    <a:pt x="106272" y="12818"/>
                  </a:lnTo>
                  <a:lnTo>
                    <a:pt x="106325" y="12424"/>
                  </a:lnTo>
                  <a:lnTo>
                    <a:pt x="106404" y="12057"/>
                  </a:lnTo>
                  <a:lnTo>
                    <a:pt x="106377" y="11952"/>
                  </a:lnTo>
                  <a:lnTo>
                    <a:pt x="106404" y="11873"/>
                  </a:lnTo>
                  <a:lnTo>
                    <a:pt x="106430" y="11794"/>
                  </a:lnTo>
                  <a:lnTo>
                    <a:pt x="106483" y="11715"/>
                  </a:lnTo>
                  <a:lnTo>
                    <a:pt x="106509" y="11584"/>
                  </a:lnTo>
                  <a:lnTo>
                    <a:pt x="106535" y="11531"/>
                  </a:lnTo>
                  <a:lnTo>
                    <a:pt x="106588" y="11479"/>
                  </a:lnTo>
                  <a:lnTo>
                    <a:pt x="106640" y="11453"/>
                  </a:lnTo>
                  <a:close/>
                  <a:moveTo>
                    <a:pt x="82502" y="12556"/>
                  </a:moveTo>
                  <a:lnTo>
                    <a:pt x="82554" y="12608"/>
                  </a:lnTo>
                  <a:lnTo>
                    <a:pt x="82659" y="12608"/>
                  </a:lnTo>
                  <a:lnTo>
                    <a:pt x="82764" y="12661"/>
                  </a:lnTo>
                  <a:lnTo>
                    <a:pt x="83106" y="12897"/>
                  </a:lnTo>
                  <a:lnTo>
                    <a:pt x="83421" y="13186"/>
                  </a:lnTo>
                  <a:lnTo>
                    <a:pt x="83710" y="13501"/>
                  </a:lnTo>
                  <a:lnTo>
                    <a:pt x="83973" y="13843"/>
                  </a:lnTo>
                  <a:lnTo>
                    <a:pt x="84157" y="14237"/>
                  </a:lnTo>
                  <a:lnTo>
                    <a:pt x="84235" y="14421"/>
                  </a:lnTo>
                  <a:lnTo>
                    <a:pt x="84314" y="14631"/>
                  </a:lnTo>
                  <a:lnTo>
                    <a:pt x="84367" y="14841"/>
                  </a:lnTo>
                  <a:lnTo>
                    <a:pt x="84393" y="15051"/>
                  </a:lnTo>
                  <a:lnTo>
                    <a:pt x="84419" y="15261"/>
                  </a:lnTo>
                  <a:lnTo>
                    <a:pt x="84393" y="15471"/>
                  </a:lnTo>
                  <a:lnTo>
                    <a:pt x="84367" y="15813"/>
                  </a:lnTo>
                  <a:lnTo>
                    <a:pt x="84262" y="16128"/>
                  </a:lnTo>
                  <a:lnTo>
                    <a:pt x="84130" y="16443"/>
                  </a:lnTo>
                  <a:lnTo>
                    <a:pt x="83946" y="16706"/>
                  </a:lnTo>
                  <a:lnTo>
                    <a:pt x="83710" y="16942"/>
                  </a:lnTo>
                  <a:lnTo>
                    <a:pt x="83447" y="17152"/>
                  </a:lnTo>
                  <a:lnTo>
                    <a:pt x="83316" y="17231"/>
                  </a:lnTo>
                  <a:lnTo>
                    <a:pt x="83158" y="17284"/>
                  </a:lnTo>
                  <a:lnTo>
                    <a:pt x="83001" y="17336"/>
                  </a:lnTo>
                  <a:lnTo>
                    <a:pt x="82817" y="17362"/>
                  </a:lnTo>
                  <a:lnTo>
                    <a:pt x="82502" y="17362"/>
                  </a:lnTo>
                  <a:lnTo>
                    <a:pt x="82187" y="17310"/>
                  </a:lnTo>
                  <a:lnTo>
                    <a:pt x="81871" y="17205"/>
                  </a:lnTo>
                  <a:lnTo>
                    <a:pt x="81609" y="17047"/>
                  </a:lnTo>
                  <a:lnTo>
                    <a:pt x="81372" y="16863"/>
                  </a:lnTo>
                  <a:lnTo>
                    <a:pt x="81267" y="16732"/>
                  </a:lnTo>
                  <a:lnTo>
                    <a:pt x="81188" y="16601"/>
                  </a:lnTo>
                  <a:lnTo>
                    <a:pt x="81110" y="16469"/>
                  </a:lnTo>
                  <a:lnTo>
                    <a:pt x="81057" y="16312"/>
                  </a:lnTo>
                  <a:lnTo>
                    <a:pt x="81031" y="16154"/>
                  </a:lnTo>
                  <a:lnTo>
                    <a:pt x="81005" y="15997"/>
                  </a:lnTo>
                  <a:lnTo>
                    <a:pt x="81005" y="15786"/>
                  </a:lnTo>
                  <a:lnTo>
                    <a:pt x="81005" y="15576"/>
                  </a:lnTo>
                  <a:lnTo>
                    <a:pt x="81083" y="15130"/>
                  </a:lnTo>
                  <a:lnTo>
                    <a:pt x="81188" y="14657"/>
                  </a:lnTo>
                  <a:lnTo>
                    <a:pt x="81346" y="14211"/>
                  </a:lnTo>
                  <a:lnTo>
                    <a:pt x="81556" y="13764"/>
                  </a:lnTo>
                  <a:lnTo>
                    <a:pt x="81793" y="13344"/>
                  </a:lnTo>
                  <a:lnTo>
                    <a:pt x="82029" y="12950"/>
                  </a:lnTo>
                  <a:lnTo>
                    <a:pt x="82292" y="12608"/>
                  </a:lnTo>
                  <a:lnTo>
                    <a:pt x="82344" y="12556"/>
                  </a:lnTo>
                  <a:close/>
                  <a:moveTo>
                    <a:pt x="29602" y="15997"/>
                  </a:moveTo>
                  <a:lnTo>
                    <a:pt x="29681" y="16023"/>
                  </a:lnTo>
                  <a:lnTo>
                    <a:pt x="29734" y="16049"/>
                  </a:lnTo>
                  <a:lnTo>
                    <a:pt x="29786" y="16102"/>
                  </a:lnTo>
                  <a:lnTo>
                    <a:pt x="29812" y="16154"/>
                  </a:lnTo>
                  <a:lnTo>
                    <a:pt x="29812" y="16233"/>
                  </a:lnTo>
                  <a:lnTo>
                    <a:pt x="29812" y="16312"/>
                  </a:lnTo>
                  <a:lnTo>
                    <a:pt x="29786" y="16364"/>
                  </a:lnTo>
                  <a:lnTo>
                    <a:pt x="29786" y="16364"/>
                  </a:lnTo>
                  <a:lnTo>
                    <a:pt x="29865" y="16338"/>
                  </a:lnTo>
                  <a:lnTo>
                    <a:pt x="29944" y="16312"/>
                  </a:lnTo>
                  <a:lnTo>
                    <a:pt x="30023" y="16312"/>
                  </a:lnTo>
                  <a:lnTo>
                    <a:pt x="30101" y="16338"/>
                  </a:lnTo>
                  <a:lnTo>
                    <a:pt x="30180" y="16364"/>
                  </a:lnTo>
                  <a:lnTo>
                    <a:pt x="30233" y="16443"/>
                  </a:lnTo>
                  <a:lnTo>
                    <a:pt x="30285" y="16496"/>
                  </a:lnTo>
                  <a:lnTo>
                    <a:pt x="30311" y="16601"/>
                  </a:lnTo>
                  <a:lnTo>
                    <a:pt x="30311" y="16942"/>
                  </a:lnTo>
                  <a:lnTo>
                    <a:pt x="30285" y="17336"/>
                  </a:lnTo>
                  <a:lnTo>
                    <a:pt x="30233" y="17756"/>
                  </a:lnTo>
                  <a:lnTo>
                    <a:pt x="30128" y="18177"/>
                  </a:lnTo>
                  <a:lnTo>
                    <a:pt x="29996" y="18623"/>
                  </a:lnTo>
                  <a:lnTo>
                    <a:pt x="29839" y="19070"/>
                  </a:lnTo>
                  <a:lnTo>
                    <a:pt x="29655" y="19490"/>
                  </a:lnTo>
                  <a:lnTo>
                    <a:pt x="29418" y="19910"/>
                  </a:lnTo>
                  <a:lnTo>
                    <a:pt x="29182" y="20278"/>
                  </a:lnTo>
                  <a:lnTo>
                    <a:pt x="28893" y="20593"/>
                  </a:lnTo>
                  <a:lnTo>
                    <a:pt x="28735" y="20751"/>
                  </a:lnTo>
                  <a:lnTo>
                    <a:pt x="28578" y="20856"/>
                  </a:lnTo>
                  <a:lnTo>
                    <a:pt x="28420" y="20987"/>
                  </a:lnTo>
                  <a:lnTo>
                    <a:pt x="28236" y="21066"/>
                  </a:lnTo>
                  <a:lnTo>
                    <a:pt x="28053" y="21145"/>
                  </a:lnTo>
                  <a:lnTo>
                    <a:pt x="27869" y="21197"/>
                  </a:lnTo>
                  <a:lnTo>
                    <a:pt x="27685" y="21224"/>
                  </a:lnTo>
                  <a:lnTo>
                    <a:pt x="27475" y="21250"/>
                  </a:lnTo>
                  <a:lnTo>
                    <a:pt x="27265" y="21224"/>
                  </a:lnTo>
                  <a:lnTo>
                    <a:pt x="27054" y="21171"/>
                  </a:lnTo>
                  <a:lnTo>
                    <a:pt x="26844" y="21118"/>
                  </a:lnTo>
                  <a:lnTo>
                    <a:pt x="26634" y="21013"/>
                  </a:lnTo>
                  <a:lnTo>
                    <a:pt x="26398" y="20882"/>
                  </a:lnTo>
                  <a:lnTo>
                    <a:pt x="26214" y="20751"/>
                  </a:lnTo>
                  <a:lnTo>
                    <a:pt x="26056" y="20593"/>
                  </a:lnTo>
                  <a:lnTo>
                    <a:pt x="25925" y="20436"/>
                  </a:lnTo>
                  <a:lnTo>
                    <a:pt x="25846" y="20278"/>
                  </a:lnTo>
                  <a:lnTo>
                    <a:pt x="25794" y="20094"/>
                  </a:lnTo>
                  <a:lnTo>
                    <a:pt x="25767" y="19937"/>
                  </a:lnTo>
                  <a:lnTo>
                    <a:pt x="25767" y="19753"/>
                  </a:lnTo>
                  <a:lnTo>
                    <a:pt x="25820" y="19569"/>
                  </a:lnTo>
                  <a:lnTo>
                    <a:pt x="25873" y="19359"/>
                  </a:lnTo>
                  <a:lnTo>
                    <a:pt x="25951" y="19175"/>
                  </a:lnTo>
                  <a:lnTo>
                    <a:pt x="26030" y="18991"/>
                  </a:lnTo>
                  <a:lnTo>
                    <a:pt x="26293" y="18597"/>
                  </a:lnTo>
                  <a:lnTo>
                    <a:pt x="26608" y="18203"/>
                  </a:lnTo>
                  <a:lnTo>
                    <a:pt x="26976" y="17835"/>
                  </a:lnTo>
                  <a:lnTo>
                    <a:pt x="27370" y="17468"/>
                  </a:lnTo>
                  <a:lnTo>
                    <a:pt x="27764" y="17126"/>
                  </a:lnTo>
                  <a:lnTo>
                    <a:pt x="28184" y="16811"/>
                  </a:lnTo>
                  <a:lnTo>
                    <a:pt x="28578" y="16548"/>
                  </a:lnTo>
                  <a:lnTo>
                    <a:pt x="28946" y="16312"/>
                  </a:lnTo>
                  <a:lnTo>
                    <a:pt x="29261" y="16154"/>
                  </a:lnTo>
                  <a:lnTo>
                    <a:pt x="29523" y="16023"/>
                  </a:lnTo>
                  <a:lnTo>
                    <a:pt x="29602" y="15997"/>
                  </a:lnTo>
                  <a:close/>
                  <a:moveTo>
                    <a:pt x="22143" y="19017"/>
                  </a:moveTo>
                  <a:lnTo>
                    <a:pt x="22195" y="19043"/>
                  </a:lnTo>
                  <a:lnTo>
                    <a:pt x="22274" y="19096"/>
                  </a:lnTo>
                  <a:lnTo>
                    <a:pt x="22300" y="19175"/>
                  </a:lnTo>
                  <a:lnTo>
                    <a:pt x="22327" y="19254"/>
                  </a:lnTo>
                  <a:lnTo>
                    <a:pt x="22300" y="19332"/>
                  </a:lnTo>
                  <a:lnTo>
                    <a:pt x="22248" y="19411"/>
                  </a:lnTo>
                  <a:lnTo>
                    <a:pt x="22353" y="19411"/>
                  </a:lnTo>
                  <a:lnTo>
                    <a:pt x="22405" y="19332"/>
                  </a:lnTo>
                  <a:lnTo>
                    <a:pt x="22484" y="19254"/>
                  </a:lnTo>
                  <a:lnTo>
                    <a:pt x="22563" y="19227"/>
                  </a:lnTo>
                  <a:lnTo>
                    <a:pt x="22668" y="19201"/>
                  </a:lnTo>
                  <a:lnTo>
                    <a:pt x="22747" y="19201"/>
                  </a:lnTo>
                  <a:lnTo>
                    <a:pt x="22852" y="19227"/>
                  </a:lnTo>
                  <a:lnTo>
                    <a:pt x="22931" y="19280"/>
                  </a:lnTo>
                  <a:lnTo>
                    <a:pt x="23010" y="19385"/>
                  </a:lnTo>
                  <a:lnTo>
                    <a:pt x="23088" y="19543"/>
                  </a:lnTo>
                  <a:lnTo>
                    <a:pt x="23141" y="19726"/>
                  </a:lnTo>
                  <a:lnTo>
                    <a:pt x="23246" y="20094"/>
                  </a:lnTo>
                  <a:lnTo>
                    <a:pt x="23272" y="20488"/>
                  </a:lnTo>
                  <a:lnTo>
                    <a:pt x="23246" y="20882"/>
                  </a:lnTo>
                  <a:lnTo>
                    <a:pt x="23167" y="21302"/>
                  </a:lnTo>
                  <a:lnTo>
                    <a:pt x="23062" y="21696"/>
                  </a:lnTo>
                  <a:lnTo>
                    <a:pt x="22904" y="22090"/>
                  </a:lnTo>
                  <a:lnTo>
                    <a:pt x="22721" y="22432"/>
                  </a:lnTo>
                  <a:lnTo>
                    <a:pt x="22484" y="22773"/>
                  </a:lnTo>
                  <a:lnTo>
                    <a:pt x="22222" y="23062"/>
                  </a:lnTo>
                  <a:lnTo>
                    <a:pt x="21933" y="23325"/>
                  </a:lnTo>
                  <a:lnTo>
                    <a:pt x="21775" y="23430"/>
                  </a:lnTo>
                  <a:lnTo>
                    <a:pt x="21591" y="23509"/>
                  </a:lnTo>
                  <a:lnTo>
                    <a:pt x="21434" y="23587"/>
                  </a:lnTo>
                  <a:lnTo>
                    <a:pt x="21250" y="23666"/>
                  </a:lnTo>
                  <a:lnTo>
                    <a:pt x="21066" y="23693"/>
                  </a:lnTo>
                  <a:lnTo>
                    <a:pt x="20882" y="23719"/>
                  </a:lnTo>
                  <a:lnTo>
                    <a:pt x="20672" y="23719"/>
                  </a:lnTo>
                  <a:lnTo>
                    <a:pt x="20488" y="23693"/>
                  </a:lnTo>
                  <a:lnTo>
                    <a:pt x="20278" y="23666"/>
                  </a:lnTo>
                  <a:lnTo>
                    <a:pt x="20068" y="23587"/>
                  </a:lnTo>
                  <a:lnTo>
                    <a:pt x="19779" y="23456"/>
                  </a:lnTo>
                  <a:lnTo>
                    <a:pt x="19490" y="23299"/>
                  </a:lnTo>
                  <a:lnTo>
                    <a:pt x="19280" y="23062"/>
                  </a:lnTo>
                  <a:lnTo>
                    <a:pt x="19070" y="22826"/>
                  </a:lnTo>
                  <a:lnTo>
                    <a:pt x="19017" y="22694"/>
                  </a:lnTo>
                  <a:lnTo>
                    <a:pt x="18938" y="22537"/>
                  </a:lnTo>
                  <a:lnTo>
                    <a:pt x="18912" y="22406"/>
                  </a:lnTo>
                  <a:lnTo>
                    <a:pt x="18886" y="22248"/>
                  </a:lnTo>
                  <a:lnTo>
                    <a:pt x="18860" y="22090"/>
                  </a:lnTo>
                  <a:lnTo>
                    <a:pt x="18860" y="21933"/>
                  </a:lnTo>
                  <a:lnTo>
                    <a:pt x="18912" y="21749"/>
                  </a:lnTo>
                  <a:lnTo>
                    <a:pt x="18938" y="21591"/>
                  </a:lnTo>
                  <a:lnTo>
                    <a:pt x="19017" y="21407"/>
                  </a:lnTo>
                  <a:lnTo>
                    <a:pt x="19122" y="21224"/>
                  </a:lnTo>
                  <a:lnTo>
                    <a:pt x="19227" y="21066"/>
                  </a:lnTo>
                  <a:lnTo>
                    <a:pt x="19359" y="20908"/>
                  </a:lnTo>
                  <a:lnTo>
                    <a:pt x="19647" y="20646"/>
                  </a:lnTo>
                  <a:lnTo>
                    <a:pt x="19963" y="20383"/>
                  </a:lnTo>
                  <a:lnTo>
                    <a:pt x="20462" y="20015"/>
                  </a:lnTo>
                  <a:lnTo>
                    <a:pt x="20935" y="19674"/>
                  </a:lnTo>
                  <a:lnTo>
                    <a:pt x="21460" y="19332"/>
                  </a:lnTo>
                  <a:lnTo>
                    <a:pt x="21959" y="19043"/>
                  </a:lnTo>
                  <a:lnTo>
                    <a:pt x="22064" y="19017"/>
                  </a:lnTo>
                  <a:close/>
                  <a:moveTo>
                    <a:pt x="27396" y="28000"/>
                  </a:moveTo>
                  <a:lnTo>
                    <a:pt x="27448" y="28026"/>
                  </a:lnTo>
                  <a:lnTo>
                    <a:pt x="27501" y="28053"/>
                  </a:lnTo>
                  <a:lnTo>
                    <a:pt x="27554" y="28132"/>
                  </a:lnTo>
                  <a:lnTo>
                    <a:pt x="27554" y="28210"/>
                  </a:lnTo>
                  <a:lnTo>
                    <a:pt x="27580" y="28237"/>
                  </a:lnTo>
                  <a:lnTo>
                    <a:pt x="27921" y="28447"/>
                  </a:lnTo>
                  <a:lnTo>
                    <a:pt x="28236" y="28683"/>
                  </a:lnTo>
                  <a:lnTo>
                    <a:pt x="28552" y="28919"/>
                  </a:lnTo>
                  <a:lnTo>
                    <a:pt x="28867" y="29208"/>
                  </a:lnTo>
                  <a:lnTo>
                    <a:pt x="29129" y="29497"/>
                  </a:lnTo>
                  <a:lnTo>
                    <a:pt x="29366" y="29839"/>
                  </a:lnTo>
                  <a:lnTo>
                    <a:pt x="29523" y="30180"/>
                  </a:lnTo>
                  <a:lnTo>
                    <a:pt x="29602" y="30364"/>
                  </a:lnTo>
                  <a:lnTo>
                    <a:pt x="29655" y="30548"/>
                  </a:lnTo>
                  <a:lnTo>
                    <a:pt x="29707" y="30837"/>
                  </a:lnTo>
                  <a:lnTo>
                    <a:pt x="29707" y="31100"/>
                  </a:lnTo>
                  <a:lnTo>
                    <a:pt x="29681" y="31388"/>
                  </a:lnTo>
                  <a:lnTo>
                    <a:pt x="29602" y="31651"/>
                  </a:lnTo>
                  <a:lnTo>
                    <a:pt x="29497" y="31914"/>
                  </a:lnTo>
                  <a:lnTo>
                    <a:pt x="29340" y="32124"/>
                  </a:lnTo>
                  <a:lnTo>
                    <a:pt x="29129" y="32308"/>
                  </a:lnTo>
                  <a:lnTo>
                    <a:pt x="29024" y="32387"/>
                  </a:lnTo>
                  <a:lnTo>
                    <a:pt x="28893" y="32465"/>
                  </a:lnTo>
                  <a:lnTo>
                    <a:pt x="28735" y="32518"/>
                  </a:lnTo>
                  <a:lnTo>
                    <a:pt x="28578" y="32570"/>
                  </a:lnTo>
                  <a:lnTo>
                    <a:pt x="28420" y="32597"/>
                  </a:lnTo>
                  <a:lnTo>
                    <a:pt x="28289" y="32597"/>
                  </a:lnTo>
                  <a:lnTo>
                    <a:pt x="28131" y="32570"/>
                  </a:lnTo>
                  <a:lnTo>
                    <a:pt x="27974" y="32544"/>
                  </a:lnTo>
                  <a:lnTo>
                    <a:pt x="27685" y="32439"/>
                  </a:lnTo>
                  <a:lnTo>
                    <a:pt x="27422" y="32282"/>
                  </a:lnTo>
                  <a:lnTo>
                    <a:pt x="27186" y="32071"/>
                  </a:lnTo>
                  <a:lnTo>
                    <a:pt x="26976" y="31861"/>
                  </a:lnTo>
                  <a:lnTo>
                    <a:pt x="26792" y="31599"/>
                  </a:lnTo>
                  <a:lnTo>
                    <a:pt x="26713" y="31388"/>
                  </a:lnTo>
                  <a:lnTo>
                    <a:pt x="26634" y="31178"/>
                  </a:lnTo>
                  <a:lnTo>
                    <a:pt x="26582" y="30968"/>
                  </a:lnTo>
                  <a:lnTo>
                    <a:pt x="26529" y="30758"/>
                  </a:lnTo>
                  <a:lnTo>
                    <a:pt x="26529" y="30522"/>
                  </a:lnTo>
                  <a:lnTo>
                    <a:pt x="26529" y="30312"/>
                  </a:lnTo>
                  <a:lnTo>
                    <a:pt x="26582" y="29839"/>
                  </a:lnTo>
                  <a:lnTo>
                    <a:pt x="26687" y="29392"/>
                  </a:lnTo>
                  <a:lnTo>
                    <a:pt x="26844" y="28946"/>
                  </a:lnTo>
                  <a:lnTo>
                    <a:pt x="27002" y="28525"/>
                  </a:lnTo>
                  <a:lnTo>
                    <a:pt x="27160" y="28132"/>
                  </a:lnTo>
                  <a:lnTo>
                    <a:pt x="27212" y="28053"/>
                  </a:lnTo>
                  <a:lnTo>
                    <a:pt x="27265" y="28000"/>
                  </a:lnTo>
                  <a:close/>
                  <a:moveTo>
                    <a:pt x="133064" y="30732"/>
                  </a:moveTo>
                  <a:lnTo>
                    <a:pt x="133221" y="30758"/>
                  </a:lnTo>
                  <a:lnTo>
                    <a:pt x="133405" y="30811"/>
                  </a:lnTo>
                  <a:lnTo>
                    <a:pt x="133536" y="30889"/>
                  </a:lnTo>
                  <a:lnTo>
                    <a:pt x="133668" y="30968"/>
                  </a:lnTo>
                  <a:lnTo>
                    <a:pt x="133799" y="31073"/>
                  </a:lnTo>
                  <a:lnTo>
                    <a:pt x="133904" y="31205"/>
                  </a:lnTo>
                  <a:lnTo>
                    <a:pt x="133983" y="31362"/>
                  </a:lnTo>
                  <a:lnTo>
                    <a:pt x="134035" y="31520"/>
                  </a:lnTo>
                  <a:lnTo>
                    <a:pt x="134088" y="31730"/>
                  </a:lnTo>
                  <a:lnTo>
                    <a:pt x="134114" y="31966"/>
                  </a:lnTo>
                  <a:lnTo>
                    <a:pt x="134114" y="32203"/>
                  </a:lnTo>
                  <a:lnTo>
                    <a:pt x="134062" y="32518"/>
                  </a:lnTo>
                  <a:lnTo>
                    <a:pt x="133957" y="32781"/>
                  </a:lnTo>
                  <a:lnTo>
                    <a:pt x="133825" y="33043"/>
                  </a:lnTo>
                  <a:lnTo>
                    <a:pt x="133641" y="33253"/>
                  </a:lnTo>
                  <a:lnTo>
                    <a:pt x="133405" y="33437"/>
                  </a:lnTo>
                  <a:lnTo>
                    <a:pt x="133169" y="33595"/>
                  </a:lnTo>
                  <a:lnTo>
                    <a:pt x="132880" y="33700"/>
                  </a:lnTo>
                  <a:lnTo>
                    <a:pt x="132591" y="33779"/>
                  </a:lnTo>
                  <a:lnTo>
                    <a:pt x="132381" y="33805"/>
                  </a:lnTo>
                  <a:lnTo>
                    <a:pt x="132171" y="33831"/>
                  </a:lnTo>
                  <a:lnTo>
                    <a:pt x="131960" y="33831"/>
                  </a:lnTo>
                  <a:lnTo>
                    <a:pt x="131750" y="33805"/>
                  </a:lnTo>
                  <a:lnTo>
                    <a:pt x="131356" y="33726"/>
                  </a:lnTo>
                  <a:lnTo>
                    <a:pt x="130962" y="33595"/>
                  </a:lnTo>
                  <a:lnTo>
                    <a:pt x="130595" y="33411"/>
                  </a:lnTo>
                  <a:lnTo>
                    <a:pt x="130227" y="33201"/>
                  </a:lnTo>
                  <a:lnTo>
                    <a:pt x="129859" y="32991"/>
                  </a:lnTo>
                  <a:lnTo>
                    <a:pt x="129518" y="32754"/>
                  </a:lnTo>
                  <a:lnTo>
                    <a:pt x="129465" y="32702"/>
                  </a:lnTo>
                  <a:lnTo>
                    <a:pt x="129439" y="32623"/>
                  </a:lnTo>
                  <a:lnTo>
                    <a:pt x="129413" y="32623"/>
                  </a:lnTo>
                  <a:lnTo>
                    <a:pt x="129281" y="32676"/>
                  </a:lnTo>
                  <a:lnTo>
                    <a:pt x="129150" y="32649"/>
                  </a:lnTo>
                  <a:lnTo>
                    <a:pt x="129045" y="32597"/>
                  </a:lnTo>
                  <a:lnTo>
                    <a:pt x="128966" y="32492"/>
                  </a:lnTo>
                  <a:lnTo>
                    <a:pt x="128914" y="32387"/>
                  </a:lnTo>
                  <a:lnTo>
                    <a:pt x="128914" y="32255"/>
                  </a:lnTo>
                  <a:lnTo>
                    <a:pt x="128966" y="32150"/>
                  </a:lnTo>
                  <a:lnTo>
                    <a:pt x="129071" y="32045"/>
                  </a:lnTo>
                  <a:lnTo>
                    <a:pt x="129623" y="31730"/>
                  </a:lnTo>
                  <a:lnTo>
                    <a:pt x="130358" y="31388"/>
                  </a:lnTo>
                  <a:lnTo>
                    <a:pt x="130779" y="31205"/>
                  </a:lnTo>
                  <a:lnTo>
                    <a:pt x="131199" y="31047"/>
                  </a:lnTo>
                  <a:lnTo>
                    <a:pt x="131645" y="30916"/>
                  </a:lnTo>
                  <a:lnTo>
                    <a:pt x="132066" y="30784"/>
                  </a:lnTo>
                  <a:lnTo>
                    <a:pt x="132486" y="30732"/>
                  </a:lnTo>
                  <a:close/>
                  <a:moveTo>
                    <a:pt x="94085" y="31651"/>
                  </a:moveTo>
                  <a:lnTo>
                    <a:pt x="94532" y="31704"/>
                  </a:lnTo>
                  <a:lnTo>
                    <a:pt x="94952" y="31782"/>
                  </a:lnTo>
                  <a:lnTo>
                    <a:pt x="95267" y="31861"/>
                  </a:lnTo>
                  <a:lnTo>
                    <a:pt x="95582" y="31993"/>
                  </a:lnTo>
                  <a:lnTo>
                    <a:pt x="95897" y="32150"/>
                  </a:lnTo>
                  <a:lnTo>
                    <a:pt x="96160" y="32334"/>
                  </a:lnTo>
                  <a:lnTo>
                    <a:pt x="96291" y="32465"/>
                  </a:lnTo>
                  <a:lnTo>
                    <a:pt x="96396" y="32570"/>
                  </a:lnTo>
                  <a:lnTo>
                    <a:pt x="96502" y="32702"/>
                  </a:lnTo>
                  <a:lnTo>
                    <a:pt x="96580" y="32833"/>
                  </a:lnTo>
                  <a:lnTo>
                    <a:pt x="96633" y="32991"/>
                  </a:lnTo>
                  <a:lnTo>
                    <a:pt x="96685" y="33148"/>
                  </a:lnTo>
                  <a:lnTo>
                    <a:pt x="96685" y="33306"/>
                  </a:lnTo>
                  <a:lnTo>
                    <a:pt x="96659" y="33490"/>
                  </a:lnTo>
                  <a:lnTo>
                    <a:pt x="96607" y="33674"/>
                  </a:lnTo>
                  <a:lnTo>
                    <a:pt x="96554" y="33805"/>
                  </a:lnTo>
                  <a:lnTo>
                    <a:pt x="96475" y="33936"/>
                  </a:lnTo>
                  <a:lnTo>
                    <a:pt x="96370" y="34068"/>
                  </a:lnTo>
                  <a:lnTo>
                    <a:pt x="96239" y="34173"/>
                  </a:lnTo>
                  <a:lnTo>
                    <a:pt x="96108" y="34251"/>
                  </a:lnTo>
                  <a:lnTo>
                    <a:pt x="95976" y="34330"/>
                  </a:lnTo>
                  <a:lnTo>
                    <a:pt x="95819" y="34383"/>
                  </a:lnTo>
                  <a:lnTo>
                    <a:pt x="95477" y="34462"/>
                  </a:lnTo>
                  <a:lnTo>
                    <a:pt x="95162" y="34488"/>
                  </a:lnTo>
                  <a:lnTo>
                    <a:pt x="94820" y="34514"/>
                  </a:lnTo>
                  <a:lnTo>
                    <a:pt x="94505" y="34488"/>
                  </a:lnTo>
                  <a:lnTo>
                    <a:pt x="94085" y="34409"/>
                  </a:lnTo>
                  <a:lnTo>
                    <a:pt x="93691" y="34304"/>
                  </a:lnTo>
                  <a:lnTo>
                    <a:pt x="93297" y="34173"/>
                  </a:lnTo>
                  <a:lnTo>
                    <a:pt x="92903" y="33989"/>
                  </a:lnTo>
                  <a:lnTo>
                    <a:pt x="92535" y="33779"/>
                  </a:lnTo>
                  <a:lnTo>
                    <a:pt x="92220" y="33542"/>
                  </a:lnTo>
                  <a:lnTo>
                    <a:pt x="91905" y="33253"/>
                  </a:lnTo>
                  <a:lnTo>
                    <a:pt x="91616" y="32938"/>
                  </a:lnTo>
                  <a:lnTo>
                    <a:pt x="91564" y="32833"/>
                  </a:lnTo>
                  <a:lnTo>
                    <a:pt x="91564" y="32728"/>
                  </a:lnTo>
                  <a:lnTo>
                    <a:pt x="91485" y="32676"/>
                  </a:lnTo>
                  <a:lnTo>
                    <a:pt x="91432" y="32597"/>
                  </a:lnTo>
                  <a:lnTo>
                    <a:pt x="91380" y="32518"/>
                  </a:lnTo>
                  <a:lnTo>
                    <a:pt x="91380" y="32439"/>
                  </a:lnTo>
                  <a:lnTo>
                    <a:pt x="91380" y="32360"/>
                  </a:lnTo>
                  <a:lnTo>
                    <a:pt x="91406" y="32282"/>
                  </a:lnTo>
                  <a:lnTo>
                    <a:pt x="91458" y="32203"/>
                  </a:lnTo>
                  <a:lnTo>
                    <a:pt x="91564" y="32150"/>
                  </a:lnTo>
                  <a:lnTo>
                    <a:pt x="91958" y="31993"/>
                  </a:lnTo>
                  <a:lnTo>
                    <a:pt x="92378" y="31835"/>
                  </a:lnTo>
                  <a:lnTo>
                    <a:pt x="92798" y="31730"/>
                  </a:lnTo>
                  <a:lnTo>
                    <a:pt x="93218" y="31677"/>
                  </a:lnTo>
                  <a:lnTo>
                    <a:pt x="93665" y="31651"/>
                  </a:lnTo>
                  <a:close/>
                  <a:moveTo>
                    <a:pt x="126891" y="33831"/>
                  </a:moveTo>
                  <a:lnTo>
                    <a:pt x="126996" y="33857"/>
                  </a:lnTo>
                  <a:lnTo>
                    <a:pt x="127863" y="34199"/>
                  </a:lnTo>
                  <a:lnTo>
                    <a:pt x="128336" y="34383"/>
                  </a:lnTo>
                  <a:lnTo>
                    <a:pt x="128809" y="34593"/>
                  </a:lnTo>
                  <a:lnTo>
                    <a:pt x="129255" y="34829"/>
                  </a:lnTo>
                  <a:lnTo>
                    <a:pt x="129465" y="34961"/>
                  </a:lnTo>
                  <a:lnTo>
                    <a:pt x="129675" y="35092"/>
                  </a:lnTo>
                  <a:lnTo>
                    <a:pt x="129859" y="35250"/>
                  </a:lnTo>
                  <a:lnTo>
                    <a:pt x="130017" y="35407"/>
                  </a:lnTo>
                  <a:lnTo>
                    <a:pt x="130174" y="35591"/>
                  </a:lnTo>
                  <a:lnTo>
                    <a:pt x="130306" y="35775"/>
                  </a:lnTo>
                  <a:lnTo>
                    <a:pt x="130385" y="35933"/>
                  </a:lnTo>
                  <a:lnTo>
                    <a:pt x="130437" y="36090"/>
                  </a:lnTo>
                  <a:lnTo>
                    <a:pt x="130463" y="36248"/>
                  </a:lnTo>
                  <a:lnTo>
                    <a:pt x="130490" y="36405"/>
                  </a:lnTo>
                  <a:lnTo>
                    <a:pt x="130490" y="36537"/>
                  </a:lnTo>
                  <a:lnTo>
                    <a:pt x="130463" y="36694"/>
                  </a:lnTo>
                  <a:lnTo>
                    <a:pt x="130437" y="36826"/>
                  </a:lnTo>
                  <a:lnTo>
                    <a:pt x="130385" y="36957"/>
                  </a:lnTo>
                  <a:lnTo>
                    <a:pt x="130306" y="37088"/>
                  </a:lnTo>
                  <a:lnTo>
                    <a:pt x="130227" y="37220"/>
                  </a:lnTo>
                  <a:lnTo>
                    <a:pt x="130122" y="37325"/>
                  </a:lnTo>
                  <a:lnTo>
                    <a:pt x="130017" y="37430"/>
                  </a:lnTo>
                  <a:lnTo>
                    <a:pt x="129885" y="37508"/>
                  </a:lnTo>
                  <a:lnTo>
                    <a:pt x="129754" y="37587"/>
                  </a:lnTo>
                  <a:lnTo>
                    <a:pt x="129597" y="37666"/>
                  </a:lnTo>
                  <a:lnTo>
                    <a:pt x="129439" y="37719"/>
                  </a:lnTo>
                  <a:lnTo>
                    <a:pt x="129255" y="37745"/>
                  </a:lnTo>
                  <a:lnTo>
                    <a:pt x="129071" y="37797"/>
                  </a:lnTo>
                  <a:lnTo>
                    <a:pt x="128704" y="37797"/>
                  </a:lnTo>
                  <a:lnTo>
                    <a:pt x="128336" y="37745"/>
                  </a:lnTo>
                  <a:lnTo>
                    <a:pt x="128021" y="37640"/>
                  </a:lnTo>
                  <a:lnTo>
                    <a:pt x="127705" y="37482"/>
                  </a:lnTo>
                  <a:lnTo>
                    <a:pt x="127416" y="37272"/>
                  </a:lnTo>
                  <a:lnTo>
                    <a:pt x="127154" y="37036"/>
                  </a:lnTo>
                  <a:lnTo>
                    <a:pt x="126917" y="36747"/>
                  </a:lnTo>
                  <a:lnTo>
                    <a:pt x="126707" y="36458"/>
                  </a:lnTo>
                  <a:lnTo>
                    <a:pt x="126550" y="36143"/>
                  </a:lnTo>
                  <a:lnTo>
                    <a:pt x="126418" y="35801"/>
                  </a:lnTo>
                  <a:lnTo>
                    <a:pt x="126313" y="35460"/>
                  </a:lnTo>
                  <a:lnTo>
                    <a:pt x="126235" y="35092"/>
                  </a:lnTo>
                  <a:lnTo>
                    <a:pt x="126235" y="34724"/>
                  </a:lnTo>
                  <a:lnTo>
                    <a:pt x="126235" y="34383"/>
                  </a:lnTo>
                  <a:lnTo>
                    <a:pt x="126313" y="34041"/>
                  </a:lnTo>
                  <a:lnTo>
                    <a:pt x="126340" y="33989"/>
                  </a:lnTo>
                  <a:lnTo>
                    <a:pt x="126366" y="33936"/>
                  </a:lnTo>
                  <a:lnTo>
                    <a:pt x="126445" y="33910"/>
                  </a:lnTo>
                  <a:lnTo>
                    <a:pt x="126550" y="33910"/>
                  </a:lnTo>
                  <a:lnTo>
                    <a:pt x="126628" y="33989"/>
                  </a:lnTo>
                  <a:lnTo>
                    <a:pt x="126707" y="33910"/>
                  </a:lnTo>
                  <a:lnTo>
                    <a:pt x="126786" y="33857"/>
                  </a:lnTo>
                  <a:lnTo>
                    <a:pt x="126891" y="33831"/>
                  </a:lnTo>
                  <a:close/>
                  <a:moveTo>
                    <a:pt x="90145" y="34068"/>
                  </a:moveTo>
                  <a:lnTo>
                    <a:pt x="90224" y="34094"/>
                  </a:lnTo>
                  <a:lnTo>
                    <a:pt x="90644" y="34225"/>
                  </a:lnTo>
                  <a:lnTo>
                    <a:pt x="91091" y="34409"/>
                  </a:lnTo>
                  <a:lnTo>
                    <a:pt x="91537" y="34619"/>
                  </a:lnTo>
                  <a:lnTo>
                    <a:pt x="91958" y="34829"/>
                  </a:lnTo>
                  <a:lnTo>
                    <a:pt x="92378" y="35092"/>
                  </a:lnTo>
                  <a:lnTo>
                    <a:pt x="92745" y="35355"/>
                  </a:lnTo>
                  <a:lnTo>
                    <a:pt x="93113" y="35670"/>
                  </a:lnTo>
                  <a:lnTo>
                    <a:pt x="93271" y="35854"/>
                  </a:lnTo>
                  <a:lnTo>
                    <a:pt x="93402" y="36038"/>
                  </a:lnTo>
                  <a:lnTo>
                    <a:pt x="93560" y="36300"/>
                  </a:lnTo>
                  <a:lnTo>
                    <a:pt x="93691" y="36589"/>
                  </a:lnTo>
                  <a:lnTo>
                    <a:pt x="93744" y="36904"/>
                  </a:lnTo>
                  <a:lnTo>
                    <a:pt x="93744" y="37193"/>
                  </a:lnTo>
                  <a:lnTo>
                    <a:pt x="93717" y="37351"/>
                  </a:lnTo>
                  <a:lnTo>
                    <a:pt x="93691" y="37482"/>
                  </a:lnTo>
                  <a:lnTo>
                    <a:pt x="93639" y="37640"/>
                  </a:lnTo>
                  <a:lnTo>
                    <a:pt x="93560" y="37771"/>
                  </a:lnTo>
                  <a:lnTo>
                    <a:pt x="93481" y="37876"/>
                  </a:lnTo>
                  <a:lnTo>
                    <a:pt x="93376" y="38008"/>
                  </a:lnTo>
                  <a:lnTo>
                    <a:pt x="93245" y="38113"/>
                  </a:lnTo>
                  <a:lnTo>
                    <a:pt x="93087" y="38191"/>
                  </a:lnTo>
                  <a:lnTo>
                    <a:pt x="92824" y="38323"/>
                  </a:lnTo>
                  <a:lnTo>
                    <a:pt x="92535" y="38402"/>
                  </a:lnTo>
                  <a:lnTo>
                    <a:pt x="92220" y="38428"/>
                  </a:lnTo>
                  <a:lnTo>
                    <a:pt x="91931" y="38402"/>
                  </a:lnTo>
                  <a:lnTo>
                    <a:pt x="91642" y="38323"/>
                  </a:lnTo>
                  <a:lnTo>
                    <a:pt x="91353" y="38218"/>
                  </a:lnTo>
                  <a:lnTo>
                    <a:pt x="91091" y="38086"/>
                  </a:lnTo>
                  <a:lnTo>
                    <a:pt x="90854" y="37902"/>
                  </a:lnTo>
                  <a:lnTo>
                    <a:pt x="90723" y="37745"/>
                  </a:lnTo>
                  <a:lnTo>
                    <a:pt x="90592" y="37587"/>
                  </a:lnTo>
                  <a:lnTo>
                    <a:pt x="90487" y="37403"/>
                  </a:lnTo>
                  <a:lnTo>
                    <a:pt x="90382" y="37220"/>
                  </a:lnTo>
                  <a:lnTo>
                    <a:pt x="90224" y="36852"/>
                  </a:lnTo>
                  <a:lnTo>
                    <a:pt x="90119" y="36432"/>
                  </a:lnTo>
                  <a:lnTo>
                    <a:pt x="90040" y="36011"/>
                  </a:lnTo>
                  <a:lnTo>
                    <a:pt x="90014" y="35591"/>
                  </a:lnTo>
                  <a:lnTo>
                    <a:pt x="90014" y="35197"/>
                  </a:lnTo>
                  <a:lnTo>
                    <a:pt x="90014" y="34777"/>
                  </a:lnTo>
                  <a:lnTo>
                    <a:pt x="90040" y="34751"/>
                  </a:lnTo>
                  <a:lnTo>
                    <a:pt x="90066" y="34698"/>
                  </a:lnTo>
                  <a:lnTo>
                    <a:pt x="90040" y="34698"/>
                  </a:lnTo>
                  <a:lnTo>
                    <a:pt x="89935" y="34645"/>
                  </a:lnTo>
                  <a:lnTo>
                    <a:pt x="89856" y="34540"/>
                  </a:lnTo>
                  <a:lnTo>
                    <a:pt x="89830" y="34409"/>
                  </a:lnTo>
                  <a:lnTo>
                    <a:pt x="89830" y="34278"/>
                  </a:lnTo>
                  <a:lnTo>
                    <a:pt x="89883" y="34173"/>
                  </a:lnTo>
                  <a:lnTo>
                    <a:pt x="89988" y="34094"/>
                  </a:lnTo>
                  <a:lnTo>
                    <a:pt x="90093" y="34068"/>
                  </a:lnTo>
                  <a:close/>
                  <a:moveTo>
                    <a:pt x="135900" y="36484"/>
                  </a:moveTo>
                  <a:lnTo>
                    <a:pt x="136426" y="36563"/>
                  </a:lnTo>
                  <a:lnTo>
                    <a:pt x="136951" y="36668"/>
                  </a:lnTo>
                  <a:lnTo>
                    <a:pt x="137187" y="36747"/>
                  </a:lnTo>
                  <a:lnTo>
                    <a:pt x="137398" y="36826"/>
                  </a:lnTo>
                  <a:lnTo>
                    <a:pt x="137686" y="36983"/>
                  </a:lnTo>
                  <a:lnTo>
                    <a:pt x="137949" y="37167"/>
                  </a:lnTo>
                  <a:lnTo>
                    <a:pt x="138159" y="37403"/>
                  </a:lnTo>
                  <a:lnTo>
                    <a:pt x="138343" y="37666"/>
                  </a:lnTo>
                  <a:lnTo>
                    <a:pt x="138474" y="37955"/>
                  </a:lnTo>
                  <a:lnTo>
                    <a:pt x="138501" y="38113"/>
                  </a:lnTo>
                  <a:lnTo>
                    <a:pt x="138527" y="38244"/>
                  </a:lnTo>
                  <a:lnTo>
                    <a:pt x="138527" y="38402"/>
                  </a:lnTo>
                  <a:lnTo>
                    <a:pt x="138527" y="38585"/>
                  </a:lnTo>
                  <a:lnTo>
                    <a:pt x="138474" y="38743"/>
                  </a:lnTo>
                  <a:lnTo>
                    <a:pt x="138422" y="38901"/>
                  </a:lnTo>
                  <a:lnTo>
                    <a:pt x="138343" y="39058"/>
                  </a:lnTo>
                  <a:lnTo>
                    <a:pt x="138264" y="39216"/>
                  </a:lnTo>
                  <a:lnTo>
                    <a:pt x="138159" y="39321"/>
                  </a:lnTo>
                  <a:lnTo>
                    <a:pt x="138028" y="39426"/>
                  </a:lnTo>
                  <a:lnTo>
                    <a:pt x="137897" y="39505"/>
                  </a:lnTo>
                  <a:lnTo>
                    <a:pt x="137739" y="39557"/>
                  </a:lnTo>
                  <a:lnTo>
                    <a:pt x="137608" y="39610"/>
                  </a:lnTo>
                  <a:lnTo>
                    <a:pt x="137450" y="39636"/>
                  </a:lnTo>
                  <a:lnTo>
                    <a:pt x="137109" y="39636"/>
                  </a:lnTo>
                  <a:lnTo>
                    <a:pt x="136767" y="39610"/>
                  </a:lnTo>
                  <a:lnTo>
                    <a:pt x="136452" y="39557"/>
                  </a:lnTo>
                  <a:lnTo>
                    <a:pt x="136137" y="39478"/>
                  </a:lnTo>
                  <a:lnTo>
                    <a:pt x="135716" y="39321"/>
                  </a:lnTo>
                  <a:lnTo>
                    <a:pt x="135323" y="39137"/>
                  </a:lnTo>
                  <a:lnTo>
                    <a:pt x="134955" y="38927"/>
                  </a:lnTo>
                  <a:lnTo>
                    <a:pt x="134613" y="38690"/>
                  </a:lnTo>
                  <a:lnTo>
                    <a:pt x="134272" y="38428"/>
                  </a:lnTo>
                  <a:lnTo>
                    <a:pt x="133983" y="38113"/>
                  </a:lnTo>
                  <a:lnTo>
                    <a:pt x="133694" y="37797"/>
                  </a:lnTo>
                  <a:lnTo>
                    <a:pt x="133458" y="37430"/>
                  </a:lnTo>
                  <a:lnTo>
                    <a:pt x="133353" y="37456"/>
                  </a:lnTo>
                  <a:lnTo>
                    <a:pt x="133300" y="37456"/>
                  </a:lnTo>
                  <a:lnTo>
                    <a:pt x="133221" y="37430"/>
                  </a:lnTo>
                  <a:lnTo>
                    <a:pt x="133116" y="37351"/>
                  </a:lnTo>
                  <a:lnTo>
                    <a:pt x="133037" y="37246"/>
                  </a:lnTo>
                  <a:lnTo>
                    <a:pt x="133011" y="37141"/>
                  </a:lnTo>
                  <a:lnTo>
                    <a:pt x="133011" y="37009"/>
                  </a:lnTo>
                  <a:lnTo>
                    <a:pt x="133064" y="36878"/>
                  </a:lnTo>
                  <a:lnTo>
                    <a:pt x="133142" y="36773"/>
                  </a:lnTo>
                  <a:lnTo>
                    <a:pt x="133195" y="36747"/>
                  </a:lnTo>
                  <a:lnTo>
                    <a:pt x="133274" y="36720"/>
                  </a:lnTo>
                  <a:lnTo>
                    <a:pt x="133747" y="36615"/>
                  </a:lnTo>
                  <a:lnTo>
                    <a:pt x="134272" y="36537"/>
                  </a:lnTo>
                  <a:lnTo>
                    <a:pt x="134797" y="36484"/>
                  </a:lnTo>
                  <a:close/>
                  <a:moveTo>
                    <a:pt x="56183" y="35775"/>
                  </a:moveTo>
                  <a:lnTo>
                    <a:pt x="57129" y="35880"/>
                  </a:lnTo>
                  <a:lnTo>
                    <a:pt x="57654" y="35959"/>
                  </a:lnTo>
                  <a:lnTo>
                    <a:pt x="58153" y="36064"/>
                  </a:lnTo>
                  <a:lnTo>
                    <a:pt x="58652" y="36221"/>
                  </a:lnTo>
                  <a:lnTo>
                    <a:pt x="59099" y="36405"/>
                  </a:lnTo>
                  <a:lnTo>
                    <a:pt x="59309" y="36510"/>
                  </a:lnTo>
                  <a:lnTo>
                    <a:pt x="59519" y="36642"/>
                  </a:lnTo>
                  <a:lnTo>
                    <a:pt x="59703" y="36799"/>
                  </a:lnTo>
                  <a:lnTo>
                    <a:pt x="59887" y="36957"/>
                  </a:lnTo>
                  <a:lnTo>
                    <a:pt x="60097" y="37193"/>
                  </a:lnTo>
                  <a:lnTo>
                    <a:pt x="60255" y="37482"/>
                  </a:lnTo>
                  <a:lnTo>
                    <a:pt x="60360" y="37797"/>
                  </a:lnTo>
                  <a:lnTo>
                    <a:pt x="60412" y="38086"/>
                  </a:lnTo>
                  <a:lnTo>
                    <a:pt x="60412" y="38244"/>
                  </a:lnTo>
                  <a:lnTo>
                    <a:pt x="60412" y="38402"/>
                  </a:lnTo>
                  <a:lnTo>
                    <a:pt x="60386" y="38559"/>
                  </a:lnTo>
                  <a:lnTo>
                    <a:pt x="60333" y="38690"/>
                  </a:lnTo>
                  <a:lnTo>
                    <a:pt x="60281" y="38848"/>
                  </a:lnTo>
                  <a:lnTo>
                    <a:pt x="60202" y="38979"/>
                  </a:lnTo>
                  <a:lnTo>
                    <a:pt x="60097" y="39111"/>
                  </a:lnTo>
                  <a:lnTo>
                    <a:pt x="59966" y="39216"/>
                  </a:lnTo>
                  <a:lnTo>
                    <a:pt x="59808" y="39347"/>
                  </a:lnTo>
                  <a:lnTo>
                    <a:pt x="59650" y="39452"/>
                  </a:lnTo>
                  <a:lnTo>
                    <a:pt x="59467" y="39531"/>
                  </a:lnTo>
                  <a:lnTo>
                    <a:pt x="59309" y="39610"/>
                  </a:lnTo>
                  <a:lnTo>
                    <a:pt x="59125" y="39636"/>
                  </a:lnTo>
                  <a:lnTo>
                    <a:pt x="58941" y="39662"/>
                  </a:lnTo>
                  <a:lnTo>
                    <a:pt x="58784" y="39662"/>
                  </a:lnTo>
                  <a:lnTo>
                    <a:pt x="58600" y="39636"/>
                  </a:lnTo>
                  <a:lnTo>
                    <a:pt x="58416" y="39583"/>
                  </a:lnTo>
                  <a:lnTo>
                    <a:pt x="58232" y="39531"/>
                  </a:lnTo>
                  <a:lnTo>
                    <a:pt x="57891" y="39400"/>
                  </a:lnTo>
                  <a:lnTo>
                    <a:pt x="57549" y="39189"/>
                  </a:lnTo>
                  <a:lnTo>
                    <a:pt x="57234" y="38953"/>
                  </a:lnTo>
                  <a:lnTo>
                    <a:pt x="56919" y="38664"/>
                  </a:lnTo>
                  <a:lnTo>
                    <a:pt x="56630" y="38349"/>
                  </a:lnTo>
                  <a:lnTo>
                    <a:pt x="56367" y="38034"/>
                  </a:lnTo>
                  <a:lnTo>
                    <a:pt x="56131" y="37692"/>
                  </a:lnTo>
                  <a:lnTo>
                    <a:pt x="55921" y="37351"/>
                  </a:lnTo>
                  <a:lnTo>
                    <a:pt x="55737" y="37009"/>
                  </a:lnTo>
                  <a:lnTo>
                    <a:pt x="55606" y="36694"/>
                  </a:lnTo>
                  <a:lnTo>
                    <a:pt x="55527" y="36405"/>
                  </a:lnTo>
                  <a:lnTo>
                    <a:pt x="55527" y="36326"/>
                  </a:lnTo>
                  <a:lnTo>
                    <a:pt x="55553" y="36274"/>
                  </a:lnTo>
                  <a:lnTo>
                    <a:pt x="55579" y="36248"/>
                  </a:lnTo>
                  <a:lnTo>
                    <a:pt x="55632" y="36195"/>
                  </a:lnTo>
                  <a:lnTo>
                    <a:pt x="55737" y="36195"/>
                  </a:lnTo>
                  <a:lnTo>
                    <a:pt x="55789" y="36221"/>
                  </a:lnTo>
                  <a:lnTo>
                    <a:pt x="55816" y="36274"/>
                  </a:lnTo>
                  <a:lnTo>
                    <a:pt x="55894" y="36353"/>
                  </a:lnTo>
                  <a:lnTo>
                    <a:pt x="55921" y="36326"/>
                  </a:lnTo>
                  <a:lnTo>
                    <a:pt x="55894" y="36248"/>
                  </a:lnTo>
                  <a:lnTo>
                    <a:pt x="55868" y="36143"/>
                  </a:lnTo>
                  <a:lnTo>
                    <a:pt x="55868" y="36064"/>
                  </a:lnTo>
                  <a:lnTo>
                    <a:pt x="55868" y="35959"/>
                  </a:lnTo>
                  <a:lnTo>
                    <a:pt x="55921" y="35880"/>
                  </a:lnTo>
                  <a:lnTo>
                    <a:pt x="55973" y="35827"/>
                  </a:lnTo>
                  <a:lnTo>
                    <a:pt x="56078" y="35775"/>
                  </a:lnTo>
                  <a:close/>
                  <a:moveTo>
                    <a:pt x="49906" y="38296"/>
                  </a:moveTo>
                  <a:lnTo>
                    <a:pt x="50011" y="38323"/>
                  </a:lnTo>
                  <a:lnTo>
                    <a:pt x="50090" y="38349"/>
                  </a:lnTo>
                  <a:lnTo>
                    <a:pt x="50142" y="38428"/>
                  </a:lnTo>
                  <a:lnTo>
                    <a:pt x="50195" y="38507"/>
                  </a:lnTo>
                  <a:lnTo>
                    <a:pt x="50221" y="38585"/>
                  </a:lnTo>
                  <a:lnTo>
                    <a:pt x="50221" y="38690"/>
                  </a:lnTo>
                  <a:lnTo>
                    <a:pt x="50195" y="38795"/>
                  </a:lnTo>
                  <a:lnTo>
                    <a:pt x="50274" y="38769"/>
                  </a:lnTo>
                  <a:lnTo>
                    <a:pt x="50352" y="38769"/>
                  </a:lnTo>
                  <a:lnTo>
                    <a:pt x="50405" y="38795"/>
                  </a:lnTo>
                  <a:lnTo>
                    <a:pt x="50457" y="38848"/>
                  </a:lnTo>
                  <a:lnTo>
                    <a:pt x="50484" y="38901"/>
                  </a:lnTo>
                  <a:lnTo>
                    <a:pt x="50510" y="38953"/>
                  </a:lnTo>
                  <a:lnTo>
                    <a:pt x="50484" y="39032"/>
                  </a:lnTo>
                  <a:lnTo>
                    <a:pt x="50457" y="39111"/>
                  </a:lnTo>
                  <a:lnTo>
                    <a:pt x="50221" y="39426"/>
                  </a:lnTo>
                  <a:lnTo>
                    <a:pt x="50011" y="39767"/>
                  </a:lnTo>
                  <a:lnTo>
                    <a:pt x="49643" y="40450"/>
                  </a:lnTo>
                  <a:lnTo>
                    <a:pt x="49433" y="40818"/>
                  </a:lnTo>
                  <a:lnTo>
                    <a:pt x="49223" y="41133"/>
                  </a:lnTo>
                  <a:lnTo>
                    <a:pt x="48960" y="41422"/>
                  </a:lnTo>
                  <a:lnTo>
                    <a:pt x="48829" y="41553"/>
                  </a:lnTo>
                  <a:lnTo>
                    <a:pt x="48671" y="41685"/>
                  </a:lnTo>
                  <a:lnTo>
                    <a:pt x="48435" y="41816"/>
                  </a:lnTo>
                  <a:lnTo>
                    <a:pt x="48199" y="41947"/>
                  </a:lnTo>
                  <a:lnTo>
                    <a:pt x="47936" y="42026"/>
                  </a:lnTo>
                  <a:lnTo>
                    <a:pt x="47673" y="42079"/>
                  </a:lnTo>
                  <a:lnTo>
                    <a:pt x="47411" y="42079"/>
                  </a:lnTo>
                  <a:lnTo>
                    <a:pt x="47174" y="42052"/>
                  </a:lnTo>
                  <a:lnTo>
                    <a:pt x="46912" y="41947"/>
                  </a:lnTo>
                  <a:lnTo>
                    <a:pt x="46675" y="41816"/>
                  </a:lnTo>
                  <a:lnTo>
                    <a:pt x="46570" y="41711"/>
                  </a:lnTo>
                  <a:lnTo>
                    <a:pt x="46465" y="41606"/>
                  </a:lnTo>
                  <a:lnTo>
                    <a:pt x="46386" y="41475"/>
                  </a:lnTo>
                  <a:lnTo>
                    <a:pt x="46334" y="41343"/>
                  </a:lnTo>
                  <a:lnTo>
                    <a:pt x="46255" y="41081"/>
                  </a:lnTo>
                  <a:lnTo>
                    <a:pt x="46229" y="40818"/>
                  </a:lnTo>
                  <a:lnTo>
                    <a:pt x="46255" y="40529"/>
                  </a:lnTo>
                  <a:lnTo>
                    <a:pt x="46334" y="40266"/>
                  </a:lnTo>
                  <a:lnTo>
                    <a:pt x="46439" y="40004"/>
                  </a:lnTo>
                  <a:lnTo>
                    <a:pt x="46596" y="39741"/>
                  </a:lnTo>
                  <a:lnTo>
                    <a:pt x="46754" y="39583"/>
                  </a:lnTo>
                  <a:lnTo>
                    <a:pt x="46912" y="39452"/>
                  </a:lnTo>
                  <a:lnTo>
                    <a:pt x="47069" y="39321"/>
                  </a:lnTo>
                  <a:lnTo>
                    <a:pt x="47253" y="39189"/>
                  </a:lnTo>
                  <a:lnTo>
                    <a:pt x="47647" y="39006"/>
                  </a:lnTo>
                  <a:lnTo>
                    <a:pt x="48093" y="38822"/>
                  </a:lnTo>
                  <a:lnTo>
                    <a:pt x="48514" y="38690"/>
                  </a:lnTo>
                  <a:lnTo>
                    <a:pt x="48960" y="38559"/>
                  </a:lnTo>
                  <a:lnTo>
                    <a:pt x="49801" y="38323"/>
                  </a:lnTo>
                  <a:lnTo>
                    <a:pt x="49906" y="38296"/>
                  </a:lnTo>
                  <a:close/>
                  <a:moveTo>
                    <a:pt x="53084" y="37009"/>
                  </a:moveTo>
                  <a:lnTo>
                    <a:pt x="53215" y="37036"/>
                  </a:lnTo>
                  <a:lnTo>
                    <a:pt x="53268" y="37062"/>
                  </a:lnTo>
                  <a:lnTo>
                    <a:pt x="53347" y="37114"/>
                  </a:lnTo>
                  <a:lnTo>
                    <a:pt x="53636" y="37377"/>
                  </a:lnTo>
                  <a:lnTo>
                    <a:pt x="53688" y="37377"/>
                  </a:lnTo>
                  <a:lnTo>
                    <a:pt x="53741" y="37403"/>
                  </a:lnTo>
                  <a:lnTo>
                    <a:pt x="53767" y="37456"/>
                  </a:lnTo>
                  <a:lnTo>
                    <a:pt x="53767" y="37508"/>
                  </a:lnTo>
                  <a:lnTo>
                    <a:pt x="54476" y="38139"/>
                  </a:lnTo>
                  <a:lnTo>
                    <a:pt x="54818" y="38480"/>
                  </a:lnTo>
                  <a:lnTo>
                    <a:pt x="55106" y="38822"/>
                  </a:lnTo>
                  <a:lnTo>
                    <a:pt x="55395" y="39189"/>
                  </a:lnTo>
                  <a:lnTo>
                    <a:pt x="55606" y="39583"/>
                  </a:lnTo>
                  <a:lnTo>
                    <a:pt x="55711" y="39767"/>
                  </a:lnTo>
                  <a:lnTo>
                    <a:pt x="55789" y="40004"/>
                  </a:lnTo>
                  <a:lnTo>
                    <a:pt x="55842" y="40214"/>
                  </a:lnTo>
                  <a:lnTo>
                    <a:pt x="55868" y="40450"/>
                  </a:lnTo>
                  <a:lnTo>
                    <a:pt x="55894" y="40818"/>
                  </a:lnTo>
                  <a:lnTo>
                    <a:pt x="55868" y="41186"/>
                  </a:lnTo>
                  <a:lnTo>
                    <a:pt x="55763" y="41553"/>
                  </a:lnTo>
                  <a:lnTo>
                    <a:pt x="55632" y="41869"/>
                  </a:lnTo>
                  <a:lnTo>
                    <a:pt x="55553" y="42026"/>
                  </a:lnTo>
                  <a:lnTo>
                    <a:pt x="55448" y="42184"/>
                  </a:lnTo>
                  <a:lnTo>
                    <a:pt x="55317" y="42315"/>
                  </a:lnTo>
                  <a:lnTo>
                    <a:pt x="55185" y="42446"/>
                  </a:lnTo>
                  <a:lnTo>
                    <a:pt x="55054" y="42552"/>
                  </a:lnTo>
                  <a:lnTo>
                    <a:pt x="54896" y="42630"/>
                  </a:lnTo>
                  <a:lnTo>
                    <a:pt x="54712" y="42709"/>
                  </a:lnTo>
                  <a:lnTo>
                    <a:pt x="54529" y="42762"/>
                  </a:lnTo>
                  <a:lnTo>
                    <a:pt x="54345" y="42788"/>
                  </a:lnTo>
                  <a:lnTo>
                    <a:pt x="54135" y="42788"/>
                  </a:lnTo>
                  <a:lnTo>
                    <a:pt x="53951" y="42762"/>
                  </a:lnTo>
                  <a:lnTo>
                    <a:pt x="53767" y="42735"/>
                  </a:lnTo>
                  <a:lnTo>
                    <a:pt x="53583" y="42657"/>
                  </a:lnTo>
                  <a:lnTo>
                    <a:pt x="53425" y="42578"/>
                  </a:lnTo>
                  <a:lnTo>
                    <a:pt x="53242" y="42499"/>
                  </a:lnTo>
                  <a:lnTo>
                    <a:pt x="53084" y="42394"/>
                  </a:lnTo>
                  <a:lnTo>
                    <a:pt x="52953" y="42263"/>
                  </a:lnTo>
                  <a:lnTo>
                    <a:pt x="52821" y="42131"/>
                  </a:lnTo>
                  <a:lnTo>
                    <a:pt x="52559" y="41816"/>
                  </a:lnTo>
                  <a:lnTo>
                    <a:pt x="52375" y="41501"/>
                  </a:lnTo>
                  <a:lnTo>
                    <a:pt x="52217" y="41133"/>
                  </a:lnTo>
                  <a:lnTo>
                    <a:pt x="52165" y="40923"/>
                  </a:lnTo>
                  <a:lnTo>
                    <a:pt x="52138" y="40713"/>
                  </a:lnTo>
                  <a:lnTo>
                    <a:pt x="52112" y="40503"/>
                  </a:lnTo>
                  <a:lnTo>
                    <a:pt x="52112" y="40293"/>
                  </a:lnTo>
                  <a:lnTo>
                    <a:pt x="52138" y="40083"/>
                  </a:lnTo>
                  <a:lnTo>
                    <a:pt x="52165" y="39872"/>
                  </a:lnTo>
                  <a:lnTo>
                    <a:pt x="52296" y="39452"/>
                  </a:lnTo>
                  <a:lnTo>
                    <a:pt x="52454" y="39058"/>
                  </a:lnTo>
                  <a:lnTo>
                    <a:pt x="52664" y="38664"/>
                  </a:lnTo>
                  <a:lnTo>
                    <a:pt x="52900" y="38270"/>
                  </a:lnTo>
                  <a:lnTo>
                    <a:pt x="53137" y="37929"/>
                  </a:lnTo>
                  <a:lnTo>
                    <a:pt x="52821" y="37640"/>
                  </a:lnTo>
                  <a:lnTo>
                    <a:pt x="52769" y="37561"/>
                  </a:lnTo>
                  <a:lnTo>
                    <a:pt x="52743" y="37508"/>
                  </a:lnTo>
                  <a:lnTo>
                    <a:pt x="52716" y="37377"/>
                  </a:lnTo>
                  <a:lnTo>
                    <a:pt x="52743" y="37246"/>
                  </a:lnTo>
                  <a:lnTo>
                    <a:pt x="52821" y="37141"/>
                  </a:lnTo>
                  <a:lnTo>
                    <a:pt x="52953" y="37062"/>
                  </a:lnTo>
                  <a:lnTo>
                    <a:pt x="53084" y="37009"/>
                  </a:lnTo>
                  <a:close/>
                  <a:moveTo>
                    <a:pt x="13580" y="41291"/>
                  </a:moveTo>
                  <a:lnTo>
                    <a:pt x="13685" y="41317"/>
                  </a:lnTo>
                  <a:lnTo>
                    <a:pt x="14552" y="41737"/>
                  </a:lnTo>
                  <a:lnTo>
                    <a:pt x="15025" y="41947"/>
                  </a:lnTo>
                  <a:lnTo>
                    <a:pt x="15471" y="42184"/>
                  </a:lnTo>
                  <a:lnTo>
                    <a:pt x="15918" y="42446"/>
                  </a:lnTo>
                  <a:lnTo>
                    <a:pt x="16312" y="42735"/>
                  </a:lnTo>
                  <a:lnTo>
                    <a:pt x="16496" y="42893"/>
                  </a:lnTo>
                  <a:lnTo>
                    <a:pt x="16679" y="43051"/>
                  </a:lnTo>
                  <a:lnTo>
                    <a:pt x="16837" y="43234"/>
                  </a:lnTo>
                  <a:lnTo>
                    <a:pt x="16968" y="43418"/>
                  </a:lnTo>
                  <a:lnTo>
                    <a:pt x="17047" y="43576"/>
                  </a:lnTo>
                  <a:lnTo>
                    <a:pt x="17126" y="43760"/>
                  </a:lnTo>
                  <a:lnTo>
                    <a:pt x="17152" y="43917"/>
                  </a:lnTo>
                  <a:lnTo>
                    <a:pt x="17179" y="44075"/>
                  </a:lnTo>
                  <a:lnTo>
                    <a:pt x="17179" y="44233"/>
                  </a:lnTo>
                  <a:lnTo>
                    <a:pt x="17152" y="44390"/>
                  </a:lnTo>
                  <a:lnTo>
                    <a:pt x="17126" y="44521"/>
                  </a:lnTo>
                  <a:lnTo>
                    <a:pt x="17073" y="44679"/>
                  </a:lnTo>
                  <a:lnTo>
                    <a:pt x="16995" y="44810"/>
                  </a:lnTo>
                  <a:lnTo>
                    <a:pt x="16890" y="44942"/>
                  </a:lnTo>
                  <a:lnTo>
                    <a:pt x="16785" y="45047"/>
                  </a:lnTo>
                  <a:lnTo>
                    <a:pt x="16653" y="45152"/>
                  </a:lnTo>
                  <a:lnTo>
                    <a:pt x="16522" y="45231"/>
                  </a:lnTo>
                  <a:lnTo>
                    <a:pt x="16364" y="45309"/>
                  </a:lnTo>
                  <a:lnTo>
                    <a:pt x="16207" y="45362"/>
                  </a:lnTo>
                  <a:lnTo>
                    <a:pt x="16049" y="45415"/>
                  </a:lnTo>
                  <a:lnTo>
                    <a:pt x="15681" y="45441"/>
                  </a:lnTo>
                  <a:lnTo>
                    <a:pt x="15340" y="45415"/>
                  </a:lnTo>
                  <a:lnTo>
                    <a:pt x="14998" y="45362"/>
                  </a:lnTo>
                  <a:lnTo>
                    <a:pt x="14683" y="45231"/>
                  </a:lnTo>
                  <a:lnTo>
                    <a:pt x="14394" y="45073"/>
                  </a:lnTo>
                  <a:lnTo>
                    <a:pt x="14105" y="44889"/>
                  </a:lnTo>
                  <a:lnTo>
                    <a:pt x="13869" y="44653"/>
                  </a:lnTo>
                  <a:lnTo>
                    <a:pt x="13633" y="44390"/>
                  </a:lnTo>
                  <a:lnTo>
                    <a:pt x="13449" y="44101"/>
                  </a:lnTo>
                  <a:lnTo>
                    <a:pt x="13265" y="43812"/>
                  </a:lnTo>
                  <a:lnTo>
                    <a:pt x="13160" y="43497"/>
                  </a:lnTo>
                  <a:lnTo>
                    <a:pt x="13055" y="43156"/>
                  </a:lnTo>
                  <a:lnTo>
                    <a:pt x="13028" y="42814"/>
                  </a:lnTo>
                  <a:lnTo>
                    <a:pt x="13028" y="42473"/>
                  </a:lnTo>
                  <a:lnTo>
                    <a:pt x="13055" y="42158"/>
                  </a:lnTo>
                  <a:lnTo>
                    <a:pt x="13160" y="41816"/>
                  </a:lnTo>
                  <a:lnTo>
                    <a:pt x="13134" y="41711"/>
                  </a:lnTo>
                  <a:lnTo>
                    <a:pt x="13160" y="41606"/>
                  </a:lnTo>
                  <a:lnTo>
                    <a:pt x="13186" y="41501"/>
                  </a:lnTo>
                  <a:lnTo>
                    <a:pt x="13265" y="41396"/>
                  </a:lnTo>
                  <a:lnTo>
                    <a:pt x="13344" y="41343"/>
                  </a:lnTo>
                  <a:lnTo>
                    <a:pt x="13449" y="41291"/>
                  </a:lnTo>
                  <a:close/>
                  <a:moveTo>
                    <a:pt x="10533" y="43445"/>
                  </a:moveTo>
                  <a:lnTo>
                    <a:pt x="10638" y="43471"/>
                  </a:lnTo>
                  <a:lnTo>
                    <a:pt x="10743" y="43523"/>
                  </a:lnTo>
                  <a:lnTo>
                    <a:pt x="10822" y="43628"/>
                  </a:lnTo>
                  <a:lnTo>
                    <a:pt x="11059" y="44075"/>
                  </a:lnTo>
                  <a:lnTo>
                    <a:pt x="11269" y="44521"/>
                  </a:lnTo>
                  <a:lnTo>
                    <a:pt x="11453" y="44994"/>
                  </a:lnTo>
                  <a:lnTo>
                    <a:pt x="11610" y="45493"/>
                  </a:lnTo>
                  <a:lnTo>
                    <a:pt x="11636" y="45730"/>
                  </a:lnTo>
                  <a:lnTo>
                    <a:pt x="11689" y="45966"/>
                  </a:lnTo>
                  <a:lnTo>
                    <a:pt x="11689" y="46229"/>
                  </a:lnTo>
                  <a:lnTo>
                    <a:pt x="11689" y="46465"/>
                  </a:lnTo>
                  <a:lnTo>
                    <a:pt x="11636" y="46728"/>
                  </a:lnTo>
                  <a:lnTo>
                    <a:pt x="11584" y="46964"/>
                  </a:lnTo>
                  <a:lnTo>
                    <a:pt x="11505" y="47201"/>
                  </a:lnTo>
                  <a:lnTo>
                    <a:pt x="11400" y="47437"/>
                  </a:lnTo>
                  <a:lnTo>
                    <a:pt x="11295" y="47595"/>
                  </a:lnTo>
                  <a:lnTo>
                    <a:pt x="11190" y="47752"/>
                  </a:lnTo>
                  <a:lnTo>
                    <a:pt x="10953" y="48015"/>
                  </a:lnTo>
                  <a:lnTo>
                    <a:pt x="10665" y="48225"/>
                  </a:lnTo>
                  <a:lnTo>
                    <a:pt x="10507" y="48304"/>
                  </a:lnTo>
                  <a:lnTo>
                    <a:pt x="10349" y="48383"/>
                  </a:lnTo>
                  <a:lnTo>
                    <a:pt x="10192" y="48435"/>
                  </a:lnTo>
                  <a:lnTo>
                    <a:pt x="10034" y="48488"/>
                  </a:lnTo>
                  <a:lnTo>
                    <a:pt x="9850" y="48488"/>
                  </a:lnTo>
                  <a:lnTo>
                    <a:pt x="9693" y="48514"/>
                  </a:lnTo>
                  <a:lnTo>
                    <a:pt x="9509" y="48488"/>
                  </a:lnTo>
                  <a:lnTo>
                    <a:pt x="9325" y="48461"/>
                  </a:lnTo>
                  <a:lnTo>
                    <a:pt x="9167" y="48409"/>
                  </a:lnTo>
                  <a:lnTo>
                    <a:pt x="8984" y="48330"/>
                  </a:lnTo>
                  <a:lnTo>
                    <a:pt x="8773" y="48199"/>
                  </a:lnTo>
                  <a:lnTo>
                    <a:pt x="8616" y="48067"/>
                  </a:lnTo>
                  <a:lnTo>
                    <a:pt x="8484" y="47936"/>
                  </a:lnTo>
                  <a:lnTo>
                    <a:pt x="8353" y="47778"/>
                  </a:lnTo>
                  <a:lnTo>
                    <a:pt x="8274" y="47595"/>
                  </a:lnTo>
                  <a:lnTo>
                    <a:pt x="8222" y="47411"/>
                  </a:lnTo>
                  <a:lnTo>
                    <a:pt x="8196" y="47227"/>
                  </a:lnTo>
                  <a:lnTo>
                    <a:pt x="8169" y="47043"/>
                  </a:lnTo>
                  <a:lnTo>
                    <a:pt x="8196" y="46833"/>
                  </a:lnTo>
                  <a:lnTo>
                    <a:pt x="8222" y="46623"/>
                  </a:lnTo>
                  <a:lnTo>
                    <a:pt x="8301" y="46229"/>
                  </a:lnTo>
                  <a:lnTo>
                    <a:pt x="8406" y="45809"/>
                  </a:lnTo>
                  <a:lnTo>
                    <a:pt x="8537" y="45415"/>
                  </a:lnTo>
                  <a:lnTo>
                    <a:pt x="8695" y="45099"/>
                  </a:lnTo>
                  <a:lnTo>
                    <a:pt x="8852" y="44758"/>
                  </a:lnTo>
                  <a:lnTo>
                    <a:pt x="9036" y="44469"/>
                  </a:lnTo>
                  <a:lnTo>
                    <a:pt x="9246" y="44180"/>
                  </a:lnTo>
                  <a:lnTo>
                    <a:pt x="9483" y="43917"/>
                  </a:lnTo>
                  <a:lnTo>
                    <a:pt x="9745" y="43734"/>
                  </a:lnTo>
                  <a:lnTo>
                    <a:pt x="9903" y="43655"/>
                  </a:lnTo>
                  <a:lnTo>
                    <a:pt x="10060" y="43576"/>
                  </a:lnTo>
                  <a:lnTo>
                    <a:pt x="10244" y="43523"/>
                  </a:lnTo>
                  <a:lnTo>
                    <a:pt x="10428" y="43471"/>
                  </a:lnTo>
                  <a:lnTo>
                    <a:pt x="10533" y="43445"/>
                  </a:lnTo>
                  <a:close/>
                  <a:moveTo>
                    <a:pt x="119143" y="51009"/>
                  </a:moveTo>
                  <a:lnTo>
                    <a:pt x="119721" y="51035"/>
                  </a:lnTo>
                  <a:lnTo>
                    <a:pt x="120272" y="51088"/>
                  </a:lnTo>
                  <a:lnTo>
                    <a:pt x="120561" y="51167"/>
                  </a:lnTo>
                  <a:lnTo>
                    <a:pt x="120824" y="51219"/>
                  </a:lnTo>
                  <a:lnTo>
                    <a:pt x="121060" y="51298"/>
                  </a:lnTo>
                  <a:lnTo>
                    <a:pt x="121323" y="51403"/>
                  </a:lnTo>
                  <a:lnTo>
                    <a:pt x="121533" y="51534"/>
                  </a:lnTo>
                  <a:lnTo>
                    <a:pt x="121743" y="51692"/>
                  </a:lnTo>
                  <a:lnTo>
                    <a:pt x="121979" y="51902"/>
                  </a:lnTo>
                  <a:lnTo>
                    <a:pt x="122190" y="52165"/>
                  </a:lnTo>
                  <a:lnTo>
                    <a:pt x="122347" y="52454"/>
                  </a:lnTo>
                  <a:lnTo>
                    <a:pt x="122452" y="52743"/>
                  </a:lnTo>
                  <a:lnTo>
                    <a:pt x="122505" y="53058"/>
                  </a:lnTo>
                  <a:lnTo>
                    <a:pt x="122505" y="53216"/>
                  </a:lnTo>
                  <a:lnTo>
                    <a:pt x="122505" y="53373"/>
                  </a:lnTo>
                  <a:lnTo>
                    <a:pt x="122478" y="53531"/>
                  </a:lnTo>
                  <a:lnTo>
                    <a:pt x="122426" y="53688"/>
                  </a:lnTo>
                  <a:lnTo>
                    <a:pt x="122373" y="53846"/>
                  </a:lnTo>
                  <a:lnTo>
                    <a:pt x="122268" y="53977"/>
                  </a:lnTo>
                  <a:lnTo>
                    <a:pt x="122163" y="54109"/>
                  </a:lnTo>
                  <a:lnTo>
                    <a:pt x="122058" y="54240"/>
                  </a:lnTo>
                  <a:lnTo>
                    <a:pt x="121927" y="54345"/>
                  </a:lnTo>
                  <a:lnTo>
                    <a:pt x="121796" y="54424"/>
                  </a:lnTo>
                  <a:lnTo>
                    <a:pt x="121664" y="54503"/>
                  </a:lnTo>
                  <a:lnTo>
                    <a:pt x="121507" y="54555"/>
                  </a:lnTo>
                  <a:lnTo>
                    <a:pt x="121191" y="54608"/>
                  </a:lnTo>
                  <a:lnTo>
                    <a:pt x="120876" y="54608"/>
                  </a:lnTo>
                  <a:lnTo>
                    <a:pt x="120561" y="54581"/>
                  </a:lnTo>
                  <a:lnTo>
                    <a:pt x="120246" y="54503"/>
                  </a:lnTo>
                  <a:lnTo>
                    <a:pt x="119931" y="54397"/>
                  </a:lnTo>
                  <a:lnTo>
                    <a:pt x="119563" y="54187"/>
                  </a:lnTo>
                  <a:lnTo>
                    <a:pt x="119195" y="53951"/>
                  </a:lnTo>
                  <a:lnTo>
                    <a:pt x="118854" y="53662"/>
                  </a:lnTo>
                  <a:lnTo>
                    <a:pt x="118539" y="53347"/>
                  </a:lnTo>
                  <a:lnTo>
                    <a:pt x="118250" y="53005"/>
                  </a:lnTo>
                  <a:lnTo>
                    <a:pt x="117987" y="52638"/>
                  </a:lnTo>
                  <a:lnTo>
                    <a:pt x="117777" y="52270"/>
                  </a:lnTo>
                  <a:lnTo>
                    <a:pt x="117593" y="51876"/>
                  </a:lnTo>
                  <a:lnTo>
                    <a:pt x="117567" y="51771"/>
                  </a:lnTo>
                  <a:lnTo>
                    <a:pt x="117514" y="51745"/>
                  </a:lnTo>
                  <a:lnTo>
                    <a:pt x="117383" y="51718"/>
                  </a:lnTo>
                  <a:lnTo>
                    <a:pt x="117278" y="51640"/>
                  </a:lnTo>
                  <a:lnTo>
                    <a:pt x="117225" y="51534"/>
                  </a:lnTo>
                  <a:lnTo>
                    <a:pt x="117199" y="51403"/>
                  </a:lnTo>
                  <a:lnTo>
                    <a:pt x="117225" y="51298"/>
                  </a:lnTo>
                  <a:lnTo>
                    <a:pt x="117278" y="51193"/>
                  </a:lnTo>
                  <a:lnTo>
                    <a:pt x="117383" y="51114"/>
                  </a:lnTo>
                  <a:lnTo>
                    <a:pt x="117514" y="51088"/>
                  </a:lnTo>
                  <a:lnTo>
                    <a:pt x="118565" y="51009"/>
                  </a:lnTo>
                  <a:close/>
                  <a:moveTo>
                    <a:pt x="117383" y="53767"/>
                  </a:moveTo>
                  <a:lnTo>
                    <a:pt x="117462" y="53793"/>
                  </a:lnTo>
                  <a:lnTo>
                    <a:pt x="117514" y="53846"/>
                  </a:lnTo>
                  <a:lnTo>
                    <a:pt x="117514" y="53898"/>
                  </a:lnTo>
                  <a:lnTo>
                    <a:pt x="117514" y="53925"/>
                  </a:lnTo>
                  <a:lnTo>
                    <a:pt x="117409" y="54161"/>
                  </a:lnTo>
                  <a:lnTo>
                    <a:pt x="117488" y="54187"/>
                  </a:lnTo>
                  <a:lnTo>
                    <a:pt x="117829" y="54397"/>
                  </a:lnTo>
                  <a:lnTo>
                    <a:pt x="118197" y="54634"/>
                  </a:lnTo>
                  <a:lnTo>
                    <a:pt x="118512" y="54897"/>
                  </a:lnTo>
                  <a:lnTo>
                    <a:pt x="118828" y="55185"/>
                  </a:lnTo>
                  <a:lnTo>
                    <a:pt x="119116" y="55501"/>
                  </a:lnTo>
                  <a:lnTo>
                    <a:pt x="119222" y="55685"/>
                  </a:lnTo>
                  <a:lnTo>
                    <a:pt x="119327" y="55868"/>
                  </a:lnTo>
                  <a:lnTo>
                    <a:pt x="119432" y="56052"/>
                  </a:lnTo>
                  <a:lnTo>
                    <a:pt x="119510" y="56236"/>
                  </a:lnTo>
                  <a:lnTo>
                    <a:pt x="119563" y="56446"/>
                  </a:lnTo>
                  <a:lnTo>
                    <a:pt x="119589" y="56656"/>
                  </a:lnTo>
                  <a:lnTo>
                    <a:pt x="119616" y="56998"/>
                  </a:lnTo>
                  <a:lnTo>
                    <a:pt x="119589" y="57339"/>
                  </a:lnTo>
                  <a:lnTo>
                    <a:pt x="119484" y="57654"/>
                  </a:lnTo>
                  <a:lnTo>
                    <a:pt x="119353" y="57970"/>
                  </a:lnTo>
                  <a:lnTo>
                    <a:pt x="119248" y="58101"/>
                  </a:lnTo>
                  <a:lnTo>
                    <a:pt x="119143" y="58206"/>
                  </a:lnTo>
                  <a:lnTo>
                    <a:pt x="119038" y="58337"/>
                  </a:lnTo>
                  <a:lnTo>
                    <a:pt x="118906" y="58442"/>
                  </a:lnTo>
                  <a:lnTo>
                    <a:pt x="118775" y="58521"/>
                  </a:lnTo>
                  <a:lnTo>
                    <a:pt x="118617" y="58574"/>
                  </a:lnTo>
                  <a:lnTo>
                    <a:pt x="118460" y="58626"/>
                  </a:lnTo>
                  <a:lnTo>
                    <a:pt x="118276" y="58679"/>
                  </a:lnTo>
                  <a:lnTo>
                    <a:pt x="117908" y="58679"/>
                  </a:lnTo>
                  <a:lnTo>
                    <a:pt x="117751" y="58653"/>
                  </a:lnTo>
                  <a:lnTo>
                    <a:pt x="117567" y="58600"/>
                  </a:lnTo>
                  <a:lnTo>
                    <a:pt x="117409" y="58521"/>
                  </a:lnTo>
                  <a:lnTo>
                    <a:pt x="117252" y="58442"/>
                  </a:lnTo>
                  <a:lnTo>
                    <a:pt x="116963" y="58259"/>
                  </a:lnTo>
                  <a:lnTo>
                    <a:pt x="116700" y="57996"/>
                  </a:lnTo>
                  <a:lnTo>
                    <a:pt x="116464" y="57707"/>
                  </a:lnTo>
                  <a:lnTo>
                    <a:pt x="116306" y="57418"/>
                  </a:lnTo>
                  <a:lnTo>
                    <a:pt x="116175" y="57077"/>
                  </a:lnTo>
                  <a:lnTo>
                    <a:pt x="116148" y="56866"/>
                  </a:lnTo>
                  <a:lnTo>
                    <a:pt x="116122" y="56630"/>
                  </a:lnTo>
                  <a:lnTo>
                    <a:pt x="116122" y="56420"/>
                  </a:lnTo>
                  <a:lnTo>
                    <a:pt x="116122" y="56184"/>
                  </a:lnTo>
                  <a:lnTo>
                    <a:pt x="116175" y="55973"/>
                  </a:lnTo>
                  <a:lnTo>
                    <a:pt x="116227" y="55763"/>
                  </a:lnTo>
                  <a:lnTo>
                    <a:pt x="116359" y="55317"/>
                  </a:lnTo>
                  <a:lnTo>
                    <a:pt x="116542" y="54923"/>
                  </a:lnTo>
                  <a:lnTo>
                    <a:pt x="116779" y="54529"/>
                  </a:lnTo>
                  <a:lnTo>
                    <a:pt x="117041" y="54135"/>
                  </a:lnTo>
                  <a:lnTo>
                    <a:pt x="117304" y="53793"/>
                  </a:lnTo>
                  <a:lnTo>
                    <a:pt x="117330" y="53767"/>
                  </a:lnTo>
                  <a:close/>
                  <a:moveTo>
                    <a:pt x="42473" y="59940"/>
                  </a:moveTo>
                  <a:lnTo>
                    <a:pt x="42840" y="60071"/>
                  </a:lnTo>
                  <a:lnTo>
                    <a:pt x="43208" y="60229"/>
                  </a:lnTo>
                  <a:lnTo>
                    <a:pt x="43576" y="60386"/>
                  </a:lnTo>
                  <a:lnTo>
                    <a:pt x="43970" y="60517"/>
                  </a:lnTo>
                  <a:lnTo>
                    <a:pt x="44285" y="60623"/>
                  </a:lnTo>
                  <a:lnTo>
                    <a:pt x="44600" y="60754"/>
                  </a:lnTo>
                  <a:lnTo>
                    <a:pt x="44915" y="60885"/>
                  </a:lnTo>
                  <a:lnTo>
                    <a:pt x="45204" y="61069"/>
                  </a:lnTo>
                  <a:lnTo>
                    <a:pt x="45336" y="61174"/>
                  </a:lnTo>
                  <a:lnTo>
                    <a:pt x="45467" y="61279"/>
                  </a:lnTo>
                  <a:lnTo>
                    <a:pt x="45572" y="61411"/>
                  </a:lnTo>
                  <a:lnTo>
                    <a:pt x="45677" y="61542"/>
                  </a:lnTo>
                  <a:lnTo>
                    <a:pt x="45756" y="61673"/>
                  </a:lnTo>
                  <a:lnTo>
                    <a:pt x="45808" y="61831"/>
                  </a:lnTo>
                  <a:lnTo>
                    <a:pt x="45861" y="61962"/>
                  </a:lnTo>
                  <a:lnTo>
                    <a:pt x="45913" y="62120"/>
                  </a:lnTo>
                  <a:lnTo>
                    <a:pt x="45913" y="62277"/>
                  </a:lnTo>
                  <a:lnTo>
                    <a:pt x="45940" y="62435"/>
                  </a:lnTo>
                  <a:lnTo>
                    <a:pt x="45913" y="62592"/>
                  </a:lnTo>
                  <a:lnTo>
                    <a:pt x="45887" y="62750"/>
                  </a:lnTo>
                  <a:lnTo>
                    <a:pt x="45861" y="62908"/>
                  </a:lnTo>
                  <a:lnTo>
                    <a:pt x="45782" y="63065"/>
                  </a:lnTo>
                  <a:lnTo>
                    <a:pt x="45703" y="63223"/>
                  </a:lnTo>
                  <a:lnTo>
                    <a:pt x="45624" y="63354"/>
                  </a:lnTo>
                  <a:lnTo>
                    <a:pt x="45493" y="63512"/>
                  </a:lnTo>
                  <a:lnTo>
                    <a:pt x="45336" y="63669"/>
                  </a:lnTo>
                  <a:lnTo>
                    <a:pt x="45204" y="63774"/>
                  </a:lnTo>
                  <a:lnTo>
                    <a:pt x="45047" y="63880"/>
                  </a:lnTo>
                  <a:lnTo>
                    <a:pt x="44863" y="63958"/>
                  </a:lnTo>
                  <a:lnTo>
                    <a:pt x="44705" y="64011"/>
                  </a:lnTo>
                  <a:lnTo>
                    <a:pt x="44521" y="64063"/>
                  </a:lnTo>
                  <a:lnTo>
                    <a:pt x="44337" y="64090"/>
                  </a:lnTo>
                  <a:lnTo>
                    <a:pt x="43970" y="64090"/>
                  </a:lnTo>
                  <a:lnTo>
                    <a:pt x="43786" y="64063"/>
                  </a:lnTo>
                  <a:lnTo>
                    <a:pt x="43602" y="64037"/>
                  </a:lnTo>
                  <a:lnTo>
                    <a:pt x="43418" y="63958"/>
                  </a:lnTo>
                  <a:lnTo>
                    <a:pt x="43261" y="63880"/>
                  </a:lnTo>
                  <a:lnTo>
                    <a:pt x="43077" y="63801"/>
                  </a:lnTo>
                  <a:lnTo>
                    <a:pt x="42919" y="63696"/>
                  </a:lnTo>
                  <a:lnTo>
                    <a:pt x="42735" y="63564"/>
                  </a:lnTo>
                  <a:lnTo>
                    <a:pt x="42578" y="63407"/>
                  </a:lnTo>
                  <a:lnTo>
                    <a:pt x="42446" y="63249"/>
                  </a:lnTo>
                  <a:lnTo>
                    <a:pt x="42315" y="63065"/>
                  </a:lnTo>
                  <a:lnTo>
                    <a:pt x="42210" y="62881"/>
                  </a:lnTo>
                  <a:lnTo>
                    <a:pt x="42131" y="62698"/>
                  </a:lnTo>
                  <a:lnTo>
                    <a:pt x="42052" y="62514"/>
                  </a:lnTo>
                  <a:lnTo>
                    <a:pt x="41974" y="62304"/>
                  </a:lnTo>
                  <a:lnTo>
                    <a:pt x="41895" y="61883"/>
                  </a:lnTo>
                  <a:lnTo>
                    <a:pt x="41868" y="61463"/>
                  </a:lnTo>
                  <a:lnTo>
                    <a:pt x="41895" y="61043"/>
                  </a:lnTo>
                  <a:lnTo>
                    <a:pt x="41947" y="60623"/>
                  </a:lnTo>
                  <a:lnTo>
                    <a:pt x="41974" y="60570"/>
                  </a:lnTo>
                  <a:lnTo>
                    <a:pt x="42026" y="60517"/>
                  </a:lnTo>
                  <a:lnTo>
                    <a:pt x="42131" y="60465"/>
                  </a:lnTo>
                  <a:lnTo>
                    <a:pt x="42079" y="60439"/>
                  </a:lnTo>
                  <a:lnTo>
                    <a:pt x="42052" y="60334"/>
                  </a:lnTo>
                  <a:lnTo>
                    <a:pt x="42026" y="60255"/>
                  </a:lnTo>
                  <a:lnTo>
                    <a:pt x="42052" y="60150"/>
                  </a:lnTo>
                  <a:lnTo>
                    <a:pt x="42105" y="60071"/>
                  </a:lnTo>
                  <a:lnTo>
                    <a:pt x="42184" y="59992"/>
                  </a:lnTo>
                  <a:lnTo>
                    <a:pt x="42262" y="59966"/>
                  </a:lnTo>
                  <a:lnTo>
                    <a:pt x="42367" y="59940"/>
                  </a:lnTo>
                  <a:close/>
                  <a:moveTo>
                    <a:pt x="78693" y="59677"/>
                  </a:moveTo>
                  <a:lnTo>
                    <a:pt x="78772" y="59703"/>
                  </a:lnTo>
                  <a:lnTo>
                    <a:pt x="78798" y="59729"/>
                  </a:lnTo>
                  <a:lnTo>
                    <a:pt x="78825" y="59782"/>
                  </a:lnTo>
                  <a:lnTo>
                    <a:pt x="78851" y="59835"/>
                  </a:lnTo>
                  <a:lnTo>
                    <a:pt x="78825" y="59887"/>
                  </a:lnTo>
                  <a:lnTo>
                    <a:pt x="78798" y="59940"/>
                  </a:lnTo>
                  <a:lnTo>
                    <a:pt x="78483" y="60229"/>
                  </a:lnTo>
                  <a:lnTo>
                    <a:pt x="78588" y="60202"/>
                  </a:lnTo>
                  <a:lnTo>
                    <a:pt x="78693" y="60202"/>
                  </a:lnTo>
                  <a:lnTo>
                    <a:pt x="78825" y="60255"/>
                  </a:lnTo>
                  <a:lnTo>
                    <a:pt x="78903" y="60360"/>
                  </a:lnTo>
                  <a:lnTo>
                    <a:pt x="79140" y="60754"/>
                  </a:lnTo>
                  <a:lnTo>
                    <a:pt x="79376" y="61200"/>
                  </a:lnTo>
                  <a:lnTo>
                    <a:pt x="79560" y="61647"/>
                  </a:lnTo>
                  <a:lnTo>
                    <a:pt x="79691" y="62120"/>
                  </a:lnTo>
                  <a:lnTo>
                    <a:pt x="79718" y="62356"/>
                  </a:lnTo>
                  <a:lnTo>
                    <a:pt x="79744" y="62592"/>
                  </a:lnTo>
                  <a:lnTo>
                    <a:pt x="79770" y="62829"/>
                  </a:lnTo>
                  <a:lnTo>
                    <a:pt x="79744" y="63065"/>
                  </a:lnTo>
                  <a:lnTo>
                    <a:pt x="79718" y="63302"/>
                  </a:lnTo>
                  <a:lnTo>
                    <a:pt x="79665" y="63538"/>
                  </a:lnTo>
                  <a:lnTo>
                    <a:pt x="79586" y="63748"/>
                  </a:lnTo>
                  <a:lnTo>
                    <a:pt x="79481" y="63958"/>
                  </a:lnTo>
                  <a:lnTo>
                    <a:pt x="79297" y="64221"/>
                  </a:lnTo>
                  <a:lnTo>
                    <a:pt x="79087" y="64457"/>
                  </a:lnTo>
                  <a:lnTo>
                    <a:pt x="78825" y="64667"/>
                  </a:lnTo>
                  <a:lnTo>
                    <a:pt x="78536" y="64825"/>
                  </a:lnTo>
                  <a:lnTo>
                    <a:pt x="78220" y="64930"/>
                  </a:lnTo>
                  <a:lnTo>
                    <a:pt x="77905" y="64983"/>
                  </a:lnTo>
                  <a:lnTo>
                    <a:pt x="77590" y="65009"/>
                  </a:lnTo>
                  <a:lnTo>
                    <a:pt x="77432" y="64983"/>
                  </a:lnTo>
                  <a:lnTo>
                    <a:pt x="77275" y="64956"/>
                  </a:lnTo>
                  <a:lnTo>
                    <a:pt x="77091" y="64878"/>
                  </a:lnTo>
                  <a:lnTo>
                    <a:pt x="76907" y="64799"/>
                  </a:lnTo>
                  <a:lnTo>
                    <a:pt x="76776" y="64667"/>
                  </a:lnTo>
                  <a:lnTo>
                    <a:pt x="76644" y="64562"/>
                  </a:lnTo>
                  <a:lnTo>
                    <a:pt x="76539" y="64405"/>
                  </a:lnTo>
                  <a:lnTo>
                    <a:pt x="76461" y="64273"/>
                  </a:lnTo>
                  <a:lnTo>
                    <a:pt x="76382" y="64090"/>
                  </a:lnTo>
                  <a:lnTo>
                    <a:pt x="76329" y="63932"/>
                  </a:lnTo>
                  <a:lnTo>
                    <a:pt x="76277" y="63748"/>
                  </a:lnTo>
                  <a:lnTo>
                    <a:pt x="76251" y="63564"/>
                  </a:lnTo>
                  <a:lnTo>
                    <a:pt x="76251" y="63197"/>
                  </a:lnTo>
                  <a:lnTo>
                    <a:pt x="76277" y="62829"/>
                  </a:lnTo>
                  <a:lnTo>
                    <a:pt x="76356" y="62461"/>
                  </a:lnTo>
                  <a:lnTo>
                    <a:pt x="76513" y="62041"/>
                  </a:lnTo>
                  <a:lnTo>
                    <a:pt x="76697" y="61621"/>
                  </a:lnTo>
                  <a:lnTo>
                    <a:pt x="76933" y="61227"/>
                  </a:lnTo>
                  <a:lnTo>
                    <a:pt x="77196" y="60833"/>
                  </a:lnTo>
                  <a:lnTo>
                    <a:pt x="77485" y="60491"/>
                  </a:lnTo>
                  <a:lnTo>
                    <a:pt x="77826" y="60176"/>
                  </a:lnTo>
                  <a:lnTo>
                    <a:pt x="78194" y="59913"/>
                  </a:lnTo>
                  <a:lnTo>
                    <a:pt x="78588" y="59677"/>
                  </a:lnTo>
                  <a:close/>
                  <a:moveTo>
                    <a:pt x="40765" y="62304"/>
                  </a:moveTo>
                  <a:lnTo>
                    <a:pt x="40818" y="62330"/>
                  </a:lnTo>
                  <a:lnTo>
                    <a:pt x="40870" y="62356"/>
                  </a:lnTo>
                  <a:lnTo>
                    <a:pt x="40897" y="62409"/>
                  </a:lnTo>
                  <a:lnTo>
                    <a:pt x="40923" y="62461"/>
                  </a:lnTo>
                  <a:lnTo>
                    <a:pt x="40923" y="62514"/>
                  </a:lnTo>
                  <a:lnTo>
                    <a:pt x="40897" y="62566"/>
                  </a:lnTo>
                  <a:lnTo>
                    <a:pt x="40870" y="62619"/>
                  </a:lnTo>
                  <a:lnTo>
                    <a:pt x="40792" y="62645"/>
                  </a:lnTo>
                  <a:lnTo>
                    <a:pt x="40713" y="62671"/>
                  </a:lnTo>
                  <a:lnTo>
                    <a:pt x="40844" y="62829"/>
                  </a:lnTo>
                  <a:lnTo>
                    <a:pt x="40975" y="62986"/>
                  </a:lnTo>
                  <a:lnTo>
                    <a:pt x="41080" y="63170"/>
                  </a:lnTo>
                  <a:lnTo>
                    <a:pt x="41186" y="63354"/>
                  </a:lnTo>
                  <a:lnTo>
                    <a:pt x="41343" y="63722"/>
                  </a:lnTo>
                  <a:lnTo>
                    <a:pt x="41422" y="64116"/>
                  </a:lnTo>
                  <a:lnTo>
                    <a:pt x="41474" y="64536"/>
                  </a:lnTo>
                  <a:lnTo>
                    <a:pt x="41448" y="64930"/>
                  </a:lnTo>
                  <a:lnTo>
                    <a:pt x="41369" y="65350"/>
                  </a:lnTo>
                  <a:lnTo>
                    <a:pt x="41238" y="65718"/>
                  </a:lnTo>
                  <a:lnTo>
                    <a:pt x="41054" y="66060"/>
                  </a:lnTo>
                  <a:lnTo>
                    <a:pt x="40818" y="66375"/>
                  </a:lnTo>
                  <a:lnTo>
                    <a:pt x="40555" y="66664"/>
                  </a:lnTo>
                  <a:lnTo>
                    <a:pt x="40398" y="66769"/>
                  </a:lnTo>
                  <a:lnTo>
                    <a:pt x="40240" y="66874"/>
                  </a:lnTo>
                  <a:lnTo>
                    <a:pt x="40056" y="66979"/>
                  </a:lnTo>
                  <a:lnTo>
                    <a:pt x="39872" y="67058"/>
                  </a:lnTo>
                  <a:lnTo>
                    <a:pt x="39688" y="67110"/>
                  </a:lnTo>
                  <a:lnTo>
                    <a:pt x="39505" y="67136"/>
                  </a:lnTo>
                  <a:lnTo>
                    <a:pt x="39321" y="67163"/>
                  </a:lnTo>
                  <a:lnTo>
                    <a:pt x="39137" y="67163"/>
                  </a:lnTo>
                  <a:lnTo>
                    <a:pt x="38927" y="67110"/>
                  </a:lnTo>
                  <a:lnTo>
                    <a:pt x="38743" y="67058"/>
                  </a:lnTo>
                  <a:lnTo>
                    <a:pt x="38533" y="66953"/>
                  </a:lnTo>
                  <a:lnTo>
                    <a:pt x="38323" y="66848"/>
                  </a:lnTo>
                  <a:lnTo>
                    <a:pt x="38165" y="66716"/>
                  </a:lnTo>
                  <a:lnTo>
                    <a:pt x="38034" y="66585"/>
                  </a:lnTo>
                  <a:lnTo>
                    <a:pt x="37929" y="66427"/>
                  </a:lnTo>
                  <a:lnTo>
                    <a:pt x="37850" y="66270"/>
                  </a:lnTo>
                  <a:lnTo>
                    <a:pt x="37771" y="66112"/>
                  </a:lnTo>
                  <a:lnTo>
                    <a:pt x="37745" y="65928"/>
                  </a:lnTo>
                  <a:lnTo>
                    <a:pt x="37718" y="65744"/>
                  </a:lnTo>
                  <a:lnTo>
                    <a:pt x="37745" y="65534"/>
                  </a:lnTo>
                  <a:lnTo>
                    <a:pt x="37745" y="65350"/>
                  </a:lnTo>
                  <a:lnTo>
                    <a:pt x="37797" y="65140"/>
                  </a:lnTo>
                  <a:lnTo>
                    <a:pt x="37929" y="64720"/>
                  </a:lnTo>
                  <a:lnTo>
                    <a:pt x="38112" y="64326"/>
                  </a:lnTo>
                  <a:lnTo>
                    <a:pt x="38375" y="63932"/>
                  </a:lnTo>
                  <a:lnTo>
                    <a:pt x="38638" y="63564"/>
                  </a:lnTo>
                  <a:lnTo>
                    <a:pt x="38979" y="63197"/>
                  </a:lnTo>
                  <a:lnTo>
                    <a:pt x="39321" y="62908"/>
                  </a:lnTo>
                  <a:lnTo>
                    <a:pt x="39662" y="62645"/>
                  </a:lnTo>
                  <a:lnTo>
                    <a:pt x="40030" y="62461"/>
                  </a:lnTo>
                  <a:lnTo>
                    <a:pt x="40214" y="62409"/>
                  </a:lnTo>
                  <a:lnTo>
                    <a:pt x="40398" y="62356"/>
                  </a:lnTo>
                  <a:lnTo>
                    <a:pt x="40581" y="62330"/>
                  </a:lnTo>
                  <a:lnTo>
                    <a:pt x="40765" y="62304"/>
                  </a:lnTo>
                  <a:close/>
                  <a:moveTo>
                    <a:pt x="78115" y="1"/>
                  </a:moveTo>
                  <a:lnTo>
                    <a:pt x="76697" y="27"/>
                  </a:lnTo>
                  <a:lnTo>
                    <a:pt x="75279" y="53"/>
                  </a:lnTo>
                  <a:lnTo>
                    <a:pt x="73860" y="106"/>
                  </a:lnTo>
                  <a:lnTo>
                    <a:pt x="72416" y="158"/>
                  </a:lnTo>
                  <a:lnTo>
                    <a:pt x="70997" y="237"/>
                  </a:lnTo>
                  <a:lnTo>
                    <a:pt x="69579" y="342"/>
                  </a:lnTo>
                  <a:lnTo>
                    <a:pt x="68161" y="473"/>
                  </a:lnTo>
                  <a:lnTo>
                    <a:pt x="66742" y="605"/>
                  </a:lnTo>
                  <a:lnTo>
                    <a:pt x="65324" y="762"/>
                  </a:lnTo>
                  <a:lnTo>
                    <a:pt x="63906" y="946"/>
                  </a:lnTo>
                  <a:lnTo>
                    <a:pt x="62513" y="1156"/>
                  </a:lnTo>
                  <a:lnTo>
                    <a:pt x="61095" y="1366"/>
                  </a:lnTo>
                  <a:lnTo>
                    <a:pt x="59703" y="1603"/>
                  </a:lnTo>
                  <a:lnTo>
                    <a:pt x="58311" y="1839"/>
                  </a:lnTo>
                  <a:lnTo>
                    <a:pt x="56919" y="2128"/>
                  </a:lnTo>
                  <a:lnTo>
                    <a:pt x="55527" y="2417"/>
                  </a:lnTo>
                  <a:lnTo>
                    <a:pt x="54135" y="2706"/>
                  </a:lnTo>
                  <a:lnTo>
                    <a:pt x="52769" y="3047"/>
                  </a:lnTo>
                  <a:lnTo>
                    <a:pt x="51403" y="3389"/>
                  </a:lnTo>
                  <a:lnTo>
                    <a:pt x="50063" y="3730"/>
                  </a:lnTo>
                  <a:lnTo>
                    <a:pt x="48698" y="4124"/>
                  </a:lnTo>
                  <a:lnTo>
                    <a:pt x="47358" y="4518"/>
                  </a:lnTo>
                  <a:lnTo>
                    <a:pt x="46018" y="4939"/>
                  </a:lnTo>
                  <a:lnTo>
                    <a:pt x="44705" y="5385"/>
                  </a:lnTo>
                  <a:lnTo>
                    <a:pt x="43392" y="5832"/>
                  </a:lnTo>
                  <a:lnTo>
                    <a:pt x="42079" y="6304"/>
                  </a:lnTo>
                  <a:lnTo>
                    <a:pt x="40792" y="6777"/>
                  </a:lnTo>
                  <a:lnTo>
                    <a:pt x="39505" y="7303"/>
                  </a:lnTo>
                  <a:lnTo>
                    <a:pt x="38244" y="7828"/>
                  </a:lnTo>
                  <a:lnTo>
                    <a:pt x="36983" y="8379"/>
                  </a:lnTo>
                  <a:lnTo>
                    <a:pt x="35748" y="8931"/>
                  </a:lnTo>
                  <a:lnTo>
                    <a:pt x="34514" y="9509"/>
                  </a:lnTo>
                  <a:lnTo>
                    <a:pt x="33306" y="10113"/>
                  </a:lnTo>
                  <a:lnTo>
                    <a:pt x="32098" y="10717"/>
                  </a:lnTo>
                  <a:lnTo>
                    <a:pt x="30916" y="11348"/>
                  </a:lnTo>
                  <a:lnTo>
                    <a:pt x="29734" y="12004"/>
                  </a:lnTo>
                  <a:lnTo>
                    <a:pt x="28578" y="12687"/>
                  </a:lnTo>
                  <a:lnTo>
                    <a:pt x="27422" y="13370"/>
                  </a:lnTo>
                  <a:lnTo>
                    <a:pt x="26319" y="14079"/>
                  </a:lnTo>
                  <a:lnTo>
                    <a:pt x="25190" y="14788"/>
                  </a:lnTo>
                  <a:lnTo>
                    <a:pt x="24113" y="15550"/>
                  </a:lnTo>
                  <a:lnTo>
                    <a:pt x="23036" y="16312"/>
                  </a:lnTo>
                  <a:lnTo>
                    <a:pt x="21985" y="17074"/>
                  </a:lnTo>
                  <a:lnTo>
                    <a:pt x="20935" y="17862"/>
                  </a:lnTo>
                  <a:lnTo>
                    <a:pt x="19936" y="18676"/>
                  </a:lnTo>
                  <a:lnTo>
                    <a:pt x="18938" y="19516"/>
                  </a:lnTo>
                  <a:lnTo>
                    <a:pt x="17940" y="20357"/>
                  </a:lnTo>
                  <a:lnTo>
                    <a:pt x="16995" y="21224"/>
                  </a:lnTo>
                  <a:lnTo>
                    <a:pt x="16049" y="22117"/>
                  </a:lnTo>
                  <a:lnTo>
                    <a:pt x="15156" y="23010"/>
                  </a:lnTo>
                  <a:lnTo>
                    <a:pt x="14263" y="23929"/>
                  </a:lnTo>
                  <a:lnTo>
                    <a:pt x="13370" y="24875"/>
                  </a:lnTo>
                  <a:lnTo>
                    <a:pt x="12529" y="25820"/>
                  </a:lnTo>
                  <a:lnTo>
                    <a:pt x="11715" y="26792"/>
                  </a:lnTo>
                  <a:lnTo>
                    <a:pt x="10901" y="27790"/>
                  </a:lnTo>
                  <a:lnTo>
                    <a:pt x="10139" y="28788"/>
                  </a:lnTo>
                  <a:lnTo>
                    <a:pt x="9378" y="29813"/>
                  </a:lnTo>
                  <a:lnTo>
                    <a:pt x="8668" y="30863"/>
                  </a:lnTo>
                  <a:lnTo>
                    <a:pt x="7959" y="31914"/>
                  </a:lnTo>
                  <a:lnTo>
                    <a:pt x="7276" y="32991"/>
                  </a:lnTo>
                  <a:lnTo>
                    <a:pt x="6646" y="34094"/>
                  </a:lnTo>
                  <a:lnTo>
                    <a:pt x="6015" y="35197"/>
                  </a:lnTo>
                  <a:lnTo>
                    <a:pt x="5438" y="36326"/>
                  </a:lnTo>
                  <a:lnTo>
                    <a:pt x="4860" y="37482"/>
                  </a:lnTo>
                  <a:lnTo>
                    <a:pt x="4334" y="38638"/>
                  </a:lnTo>
                  <a:lnTo>
                    <a:pt x="3809" y="39820"/>
                  </a:lnTo>
                  <a:lnTo>
                    <a:pt x="3336" y="41002"/>
                  </a:lnTo>
                  <a:lnTo>
                    <a:pt x="2890" y="42236"/>
                  </a:lnTo>
                  <a:lnTo>
                    <a:pt x="2470" y="43445"/>
                  </a:lnTo>
                  <a:lnTo>
                    <a:pt x="2102" y="44705"/>
                  </a:lnTo>
                  <a:lnTo>
                    <a:pt x="1734" y="45966"/>
                  </a:lnTo>
                  <a:lnTo>
                    <a:pt x="1419" y="47253"/>
                  </a:lnTo>
                  <a:lnTo>
                    <a:pt x="1130" y="48566"/>
                  </a:lnTo>
                  <a:lnTo>
                    <a:pt x="867" y="49880"/>
                  </a:lnTo>
                  <a:lnTo>
                    <a:pt x="631" y="51219"/>
                  </a:lnTo>
                  <a:lnTo>
                    <a:pt x="447" y="52559"/>
                  </a:lnTo>
                  <a:lnTo>
                    <a:pt x="290" y="53925"/>
                  </a:lnTo>
                  <a:lnTo>
                    <a:pt x="158" y="55317"/>
                  </a:lnTo>
                  <a:lnTo>
                    <a:pt x="79" y="56709"/>
                  </a:lnTo>
                  <a:lnTo>
                    <a:pt x="27" y="58127"/>
                  </a:lnTo>
                  <a:lnTo>
                    <a:pt x="1" y="59572"/>
                  </a:lnTo>
                  <a:lnTo>
                    <a:pt x="27" y="61043"/>
                  </a:lnTo>
                  <a:lnTo>
                    <a:pt x="79" y="62514"/>
                  </a:lnTo>
                  <a:lnTo>
                    <a:pt x="184" y="63985"/>
                  </a:lnTo>
                  <a:lnTo>
                    <a:pt x="316" y="65482"/>
                  </a:lnTo>
                  <a:lnTo>
                    <a:pt x="290" y="65587"/>
                  </a:lnTo>
                  <a:lnTo>
                    <a:pt x="263" y="65639"/>
                  </a:lnTo>
                  <a:lnTo>
                    <a:pt x="841" y="66821"/>
                  </a:lnTo>
                  <a:lnTo>
                    <a:pt x="1445" y="67977"/>
                  </a:lnTo>
                  <a:lnTo>
                    <a:pt x="2102" y="69054"/>
                  </a:lnTo>
                  <a:lnTo>
                    <a:pt x="2811" y="70131"/>
                  </a:lnTo>
                  <a:lnTo>
                    <a:pt x="3547" y="71155"/>
                  </a:lnTo>
                  <a:lnTo>
                    <a:pt x="4308" y="72153"/>
                  </a:lnTo>
                  <a:lnTo>
                    <a:pt x="5096" y="73099"/>
                  </a:lnTo>
                  <a:lnTo>
                    <a:pt x="5937" y="74018"/>
                  </a:lnTo>
                  <a:lnTo>
                    <a:pt x="6803" y="74885"/>
                  </a:lnTo>
                  <a:lnTo>
                    <a:pt x="7697" y="75752"/>
                  </a:lnTo>
                  <a:lnTo>
                    <a:pt x="8616" y="76566"/>
                  </a:lnTo>
                  <a:lnTo>
                    <a:pt x="9561" y="77328"/>
                  </a:lnTo>
                  <a:lnTo>
                    <a:pt x="10533" y="78089"/>
                  </a:lnTo>
                  <a:lnTo>
                    <a:pt x="11531" y="78799"/>
                  </a:lnTo>
                  <a:lnTo>
                    <a:pt x="12556" y="79482"/>
                  </a:lnTo>
                  <a:lnTo>
                    <a:pt x="13606" y="80138"/>
                  </a:lnTo>
                  <a:lnTo>
                    <a:pt x="14683" y="80769"/>
                  </a:lnTo>
                  <a:lnTo>
                    <a:pt x="15786" y="81373"/>
                  </a:lnTo>
                  <a:lnTo>
                    <a:pt x="16890" y="81951"/>
                  </a:lnTo>
                  <a:lnTo>
                    <a:pt x="18019" y="82476"/>
                  </a:lnTo>
                  <a:lnTo>
                    <a:pt x="19148" y="83001"/>
                  </a:lnTo>
                  <a:lnTo>
                    <a:pt x="20330" y="83474"/>
                  </a:lnTo>
                  <a:lnTo>
                    <a:pt x="21486" y="83947"/>
                  </a:lnTo>
                  <a:lnTo>
                    <a:pt x="22668" y="84393"/>
                  </a:lnTo>
                  <a:lnTo>
                    <a:pt x="23876" y="84787"/>
                  </a:lnTo>
                  <a:lnTo>
                    <a:pt x="25085" y="85181"/>
                  </a:lnTo>
                  <a:lnTo>
                    <a:pt x="26293" y="85549"/>
                  </a:lnTo>
                  <a:lnTo>
                    <a:pt x="27527" y="85890"/>
                  </a:lnTo>
                  <a:lnTo>
                    <a:pt x="28762" y="86206"/>
                  </a:lnTo>
                  <a:lnTo>
                    <a:pt x="29996" y="86495"/>
                  </a:lnTo>
                  <a:lnTo>
                    <a:pt x="31231" y="86783"/>
                  </a:lnTo>
                  <a:lnTo>
                    <a:pt x="32492" y="87046"/>
                  </a:lnTo>
                  <a:lnTo>
                    <a:pt x="35144" y="87545"/>
                  </a:lnTo>
                  <a:lnTo>
                    <a:pt x="37797" y="87992"/>
                  </a:lnTo>
                  <a:lnTo>
                    <a:pt x="40476" y="88412"/>
                  </a:lnTo>
                  <a:lnTo>
                    <a:pt x="43155" y="88806"/>
                  </a:lnTo>
                  <a:lnTo>
                    <a:pt x="45861" y="89121"/>
                  </a:lnTo>
                  <a:lnTo>
                    <a:pt x="48540" y="89436"/>
                  </a:lnTo>
                  <a:lnTo>
                    <a:pt x="51245" y="89673"/>
                  </a:lnTo>
                  <a:lnTo>
                    <a:pt x="53951" y="89909"/>
                  </a:lnTo>
                  <a:lnTo>
                    <a:pt x="56656" y="90093"/>
                  </a:lnTo>
                  <a:lnTo>
                    <a:pt x="59388" y="90251"/>
                  </a:lnTo>
                  <a:lnTo>
                    <a:pt x="62093" y="90356"/>
                  </a:lnTo>
                  <a:lnTo>
                    <a:pt x="64799" y="90434"/>
                  </a:lnTo>
                  <a:lnTo>
                    <a:pt x="67504" y="90487"/>
                  </a:lnTo>
                  <a:lnTo>
                    <a:pt x="70236" y="90513"/>
                  </a:lnTo>
                  <a:lnTo>
                    <a:pt x="72915" y="90487"/>
                  </a:lnTo>
                  <a:lnTo>
                    <a:pt x="75620" y="90461"/>
                  </a:lnTo>
                  <a:lnTo>
                    <a:pt x="78273" y="90408"/>
                  </a:lnTo>
                  <a:lnTo>
                    <a:pt x="80900" y="90329"/>
                  </a:lnTo>
                  <a:lnTo>
                    <a:pt x="83579" y="90224"/>
                  </a:lnTo>
                  <a:lnTo>
                    <a:pt x="86232" y="90093"/>
                  </a:lnTo>
                  <a:lnTo>
                    <a:pt x="88911" y="89909"/>
                  </a:lnTo>
                  <a:lnTo>
                    <a:pt x="91590" y="89725"/>
                  </a:lnTo>
                  <a:lnTo>
                    <a:pt x="94269" y="89489"/>
                  </a:lnTo>
                  <a:lnTo>
                    <a:pt x="96922" y="89200"/>
                  </a:lnTo>
                  <a:lnTo>
                    <a:pt x="99601" y="88885"/>
                  </a:lnTo>
                  <a:lnTo>
                    <a:pt x="102254" y="88517"/>
                  </a:lnTo>
                  <a:lnTo>
                    <a:pt x="104907" y="88123"/>
                  </a:lnTo>
                  <a:lnTo>
                    <a:pt x="107533" y="87650"/>
                  </a:lnTo>
                  <a:lnTo>
                    <a:pt x="110134" y="87125"/>
                  </a:lnTo>
                  <a:lnTo>
                    <a:pt x="111447" y="86836"/>
                  </a:lnTo>
                  <a:lnTo>
                    <a:pt x="112734" y="86521"/>
                  </a:lnTo>
                  <a:lnTo>
                    <a:pt x="114021" y="86206"/>
                  </a:lnTo>
                  <a:lnTo>
                    <a:pt x="115308" y="85890"/>
                  </a:lnTo>
                  <a:lnTo>
                    <a:pt x="116595" y="85549"/>
                  </a:lnTo>
                  <a:lnTo>
                    <a:pt x="117856" y="85181"/>
                  </a:lnTo>
                  <a:lnTo>
                    <a:pt x="118933" y="84840"/>
                  </a:lnTo>
                  <a:lnTo>
                    <a:pt x="120009" y="84498"/>
                  </a:lnTo>
                  <a:lnTo>
                    <a:pt x="121060" y="84104"/>
                  </a:lnTo>
                  <a:lnTo>
                    <a:pt x="122137" y="83710"/>
                  </a:lnTo>
                  <a:lnTo>
                    <a:pt x="123188" y="83290"/>
                  </a:lnTo>
                  <a:lnTo>
                    <a:pt x="124238" y="82844"/>
                  </a:lnTo>
                  <a:lnTo>
                    <a:pt x="125289" y="82397"/>
                  </a:lnTo>
                  <a:lnTo>
                    <a:pt x="126313" y="81898"/>
                  </a:lnTo>
                  <a:lnTo>
                    <a:pt x="127311" y="81399"/>
                  </a:lnTo>
                  <a:lnTo>
                    <a:pt x="128310" y="80847"/>
                  </a:lnTo>
                  <a:lnTo>
                    <a:pt x="129308" y="80296"/>
                  </a:lnTo>
                  <a:lnTo>
                    <a:pt x="130279" y="79718"/>
                  </a:lnTo>
                  <a:lnTo>
                    <a:pt x="131225" y="79114"/>
                  </a:lnTo>
                  <a:lnTo>
                    <a:pt x="132171" y="78483"/>
                  </a:lnTo>
                  <a:lnTo>
                    <a:pt x="133064" y="77827"/>
                  </a:lnTo>
                  <a:lnTo>
                    <a:pt x="133957" y="77144"/>
                  </a:lnTo>
                  <a:lnTo>
                    <a:pt x="134823" y="76435"/>
                  </a:lnTo>
                  <a:lnTo>
                    <a:pt x="135690" y="75725"/>
                  </a:lnTo>
                  <a:lnTo>
                    <a:pt x="136504" y="74964"/>
                  </a:lnTo>
                  <a:lnTo>
                    <a:pt x="137292" y="74202"/>
                  </a:lnTo>
                  <a:lnTo>
                    <a:pt x="138054" y="73388"/>
                  </a:lnTo>
                  <a:lnTo>
                    <a:pt x="138790" y="72574"/>
                  </a:lnTo>
                  <a:lnTo>
                    <a:pt x="139499" y="71707"/>
                  </a:lnTo>
                  <a:lnTo>
                    <a:pt x="140155" y="70840"/>
                  </a:lnTo>
                  <a:lnTo>
                    <a:pt x="140812" y="69947"/>
                  </a:lnTo>
                  <a:lnTo>
                    <a:pt x="141416" y="69028"/>
                  </a:lnTo>
                  <a:lnTo>
                    <a:pt x="141994" y="68056"/>
                  </a:lnTo>
                  <a:lnTo>
                    <a:pt x="142519" y="67084"/>
                  </a:lnTo>
                  <a:lnTo>
                    <a:pt x="143018" y="66086"/>
                  </a:lnTo>
                  <a:lnTo>
                    <a:pt x="143465" y="65061"/>
                  </a:lnTo>
                  <a:lnTo>
                    <a:pt x="143859" y="64011"/>
                  </a:lnTo>
                  <a:lnTo>
                    <a:pt x="144253" y="62908"/>
                  </a:lnTo>
                  <a:lnTo>
                    <a:pt x="144174" y="62881"/>
                  </a:lnTo>
                  <a:lnTo>
                    <a:pt x="144095" y="62829"/>
                  </a:lnTo>
                  <a:lnTo>
                    <a:pt x="144095" y="62750"/>
                  </a:lnTo>
                  <a:lnTo>
                    <a:pt x="144095" y="62645"/>
                  </a:lnTo>
                  <a:lnTo>
                    <a:pt x="144699" y="61305"/>
                  </a:lnTo>
                  <a:lnTo>
                    <a:pt x="144936" y="60307"/>
                  </a:lnTo>
                  <a:lnTo>
                    <a:pt x="145120" y="59309"/>
                  </a:lnTo>
                  <a:lnTo>
                    <a:pt x="145146" y="59204"/>
                  </a:lnTo>
                  <a:lnTo>
                    <a:pt x="145198" y="59125"/>
                  </a:lnTo>
                  <a:lnTo>
                    <a:pt x="145251" y="59073"/>
                  </a:lnTo>
                  <a:lnTo>
                    <a:pt x="145330" y="59020"/>
                  </a:lnTo>
                  <a:lnTo>
                    <a:pt x="145382" y="58994"/>
                  </a:lnTo>
                  <a:lnTo>
                    <a:pt x="145461" y="58994"/>
                  </a:lnTo>
                  <a:lnTo>
                    <a:pt x="145645" y="59020"/>
                  </a:lnTo>
                  <a:lnTo>
                    <a:pt x="146039" y="57576"/>
                  </a:lnTo>
                  <a:lnTo>
                    <a:pt x="146354" y="56131"/>
                  </a:lnTo>
                  <a:lnTo>
                    <a:pt x="146617" y="54686"/>
                  </a:lnTo>
                  <a:lnTo>
                    <a:pt x="146827" y="53268"/>
                  </a:lnTo>
                  <a:lnTo>
                    <a:pt x="146958" y="51823"/>
                  </a:lnTo>
                  <a:lnTo>
                    <a:pt x="147037" y="50379"/>
                  </a:lnTo>
                  <a:lnTo>
                    <a:pt x="147063" y="48960"/>
                  </a:lnTo>
                  <a:lnTo>
                    <a:pt x="147037" y="47516"/>
                  </a:lnTo>
                  <a:lnTo>
                    <a:pt x="146958" y="46097"/>
                  </a:lnTo>
                  <a:lnTo>
                    <a:pt x="146801" y="44679"/>
                  </a:lnTo>
                  <a:lnTo>
                    <a:pt x="146617" y="43287"/>
                  </a:lnTo>
                  <a:lnTo>
                    <a:pt x="146380" y="41895"/>
                  </a:lnTo>
                  <a:lnTo>
                    <a:pt x="146065" y="40503"/>
                  </a:lnTo>
                  <a:lnTo>
                    <a:pt x="145724" y="39137"/>
                  </a:lnTo>
                  <a:lnTo>
                    <a:pt x="145330" y="37771"/>
                  </a:lnTo>
                  <a:lnTo>
                    <a:pt x="144883" y="36432"/>
                  </a:lnTo>
                  <a:lnTo>
                    <a:pt x="144384" y="35092"/>
                  </a:lnTo>
                  <a:lnTo>
                    <a:pt x="143833" y="33779"/>
                  </a:lnTo>
                  <a:lnTo>
                    <a:pt x="143255" y="32465"/>
                  </a:lnTo>
                  <a:lnTo>
                    <a:pt x="142624" y="31178"/>
                  </a:lnTo>
                  <a:lnTo>
                    <a:pt x="141942" y="29918"/>
                  </a:lnTo>
                  <a:lnTo>
                    <a:pt x="141232" y="28683"/>
                  </a:lnTo>
                  <a:lnTo>
                    <a:pt x="140471" y="27449"/>
                  </a:lnTo>
                  <a:lnTo>
                    <a:pt x="139683" y="26267"/>
                  </a:lnTo>
                  <a:lnTo>
                    <a:pt x="138842" y="25085"/>
                  </a:lnTo>
                  <a:lnTo>
                    <a:pt x="137975" y="23929"/>
                  </a:lnTo>
                  <a:lnTo>
                    <a:pt x="137056" y="22800"/>
                  </a:lnTo>
                  <a:lnTo>
                    <a:pt x="136110" y="21696"/>
                  </a:lnTo>
                  <a:lnTo>
                    <a:pt x="135112" y="20646"/>
                  </a:lnTo>
                  <a:lnTo>
                    <a:pt x="134114" y="19595"/>
                  </a:lnTo>
                  <a:lnTo>
                    <a:pt x="133064" y="18571"/>
                  </a:lnTo>
                  <a:lnTo>
                    <a:pt x="131987" y="17599"/>
                  </a:lnTo>
                  <a:lnTo>
                    <a:pt x="131041" y="16785"/>
                  </a:lnTo>
                  <a:lnTo>
                    <a:pt x="130069" y="15997"/>
                  </a:lnTo>
                  <a:lnTo>
                    <a:pt x="129071" y="15209"/>
                  </a:lnTo>
                  <a:lnTo>
                    <a:pt x="128047" y="14447"/>
                  </a:lnTo>
                  <a:lnTo>
                    <a:pt x="127022" y="13711"/>
                  </a:lnTo>
                  <a:lnTo>
                    <a:pt x="125972" y="13002"/>
                  </a:lnTo>
                  <a:lnTo>
                    <a:pt x="124921" y="12293"/>
                  </a:lnTo>
                  <a:lnTo>
                    <a:pt x="123818" y="11610"/>
                  </a:lnTo>
                  <a:lnTo>
                    <a:pt x="122715" y="10954"/>
                  </a:lnTo>
                  <a:lnTo>
                    <a:pt x="121612" y="10323"/>
                  </a:lnTo>
                  <a:lnTo>
                    <a:pt x="120456" y="9693"/>
                  </a:lnTo>
                  <a:lnTo>
                    <a:pt x="119300" y="9115"/>
                  </a:lnTo>
                  <a:lnTo>
                    <a:pt x="118145" y="8511"/>
                  </a:lnTo>
                  <a:lnTo>
                    <a:pt x="116963" y="7959"/>
                  </a:lnTo>
                  <a:lnTo>
                    <a:pt x="115754" y="7408"/>
                  </a:lnTo>
                  <a:lnTo>
                    <a:pt x="114546" y="6882"/>
                  </a:lnTo>
                  <a:lnTo>
                    <a:pt x="113312" y="6383"/>
                  </a:lnTo>
                  <a:lnTo>
                    <a:pt x="112077" y="5910"/>
                  </a:lnTo>
                  <a:lnTo>
                    <a:pt x="110816" y="5438"/>
                  </a:lnTo>
                  <a:lnTo>
                    <a:pt x="109556" y="4991"/>
                  </a:lnTo>
                  <a:lnTo>
                    <a:pt x="108295" y="4571"/>
                  </a:lnTo>
                  <a:lnTo>
                    <a:pt x="107008" y="4151"/>
                  </a:lnTo>
                  <a:lnTo>
                    <a:pt x="105695" y="3783"/>
                  </a:lnTo>
                  <a:lnTo>
                    <a:pt x="104381" y="3389"/>
                  </a:lnTo>
                  <a:lnTo>
                    <a:pt x="103068" y="3047"/>
                  </a:lnTo>
                  <a:lnTo>
                    <a:pt x="101728" y="2732"/>
                  </a:lnTo>
                  <a:lnTo>
                    <a:pt x="100415" y="2417"/>
                  </a:lnTo>
                  <a:lnTo>
                    <a:pt x="99049" y="2128"/>
                  </a:lnTo>
                  <a:lnTo>
                    <a:pt x="97710" y="1839"/>
                  </a:lnTo>
                  <a:lnTo>
                    <a:pt x="96344" y="1577"/>
                  </a:lnTo>
                  <a:lnTo>
                    <a:pt x="94978" y="1366"/>
                  </a:lnTo>
                  <a:lnTo>
                    <a:pt x="93586" y="1130"/>
                  </a:lnTo>
                  <a:lnTo>
                    <a:pt x="92194" y="946"/>
                  </a:lnTo>
                  <a:lnTo>
                    <a:pt x="90828" y="762"/>
                  </a:lnTo>
                  <a:lnTo>
                    <a:pt x="89410" y="605"/>
                  </a:lnTo>
                  <a:lnTo>
                    <a:pt x="88018" y="473"/>
                  </a:lnTo>
                  <a:lnTo>
                    <a:pt x="86626" y="342"/>
                  </a:lnTo>
                  <a:lnTo>
                    <a:pt x="85207" y="237"/>
                  </a:lnTo>
                  <a:lnTo>
                    <a:pt x="83789" y="158"/>
                  </a:lnTo>
                  <a:lnTo>
                    <a:pt x="82370" y="79"/>
                  </a:lnTo>
                  <a:lnTo>
                    <a:pt x="80952" y="53"/>
                  </a:lnTo>
                  <a:lnTo>
                    <a:pt x="79534" y="27"/>
                  </a:lnTo>
                  <a:lnTo>
                    <a:pt x="78115" y="1"/>
                  </a:lnTo>
                  <a:close/>
                </a:path>
              </a:pathLst>
            </a:custGeom>
            <a:solidFill>
              <a:srgbClr val="EA9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g1363a957f04_0_31"/>
            <p:cNvSpPr/>
            <p:nvPr/>
          </p:nvSpPr>
          <p:spPr>
            <a:xfrm>
              <a:off x="7042730" y="2236914"/>
              <a:ext cx="615266" cy="416478"/>
            </a:xfrm>
            <a:custGeom>
              <a:rect b="b" l="l" r="r" t="t"/>
              <a:pathLst>
                <a:path extrusionOk="0" h="25426" w="37562">
                  <a:moveTo>
                    <a:pt x="33516" y="0"/>
                  </a:moveTo>
                  <a:lnTo>
                    <a:pt x="33227" y="788"/>
                  </a:lnTo>
                  <a:lnTo>
                    <a:pt x="32886" y="1576"/>
                  </a:lnTo>
                  <a:lnTo>
                    <a:pt x="32544" y="2338"/>
                  </a:lnTo>
                  <a:lnTo>
                    <a:pt x="32177" y="3100"/>
                  </a:lnTo>
                  <a:lnTo>
                    <a:pt x="31783" y="3835"/>
                  </a:lnTo>
                  <a:lnTo>
                    <a:pt x="31389" y="4571"/>
                  </a:lnTo>
                  <a:lnTo>
                    <a:pt x="30942" y="5280"/>
                  </a:lnTo>
                  <a:lnTo>
                    <a:pt x="30496" y="5989"/>
                  </a:lnTo>
                  <a:lnTo>
                    <a:pt x="30023" y="6672"/>
                  </a:lnTo>
                  <a:lnTo>
                    <a:pt x="29550" y="7355"/>
                  </a:lnTo>
                  <a:lnTo>
                    <a:pt x="29025" y="8012"/>
                  </a:lnTo>
                  <a:lnTo>
                    <a:pt x="28526" y="8668"/>
                  </a:lnTo>
                  <a:lnTo>
                    <a:pt x="27974" y="9325"/>
                  </a:lnTo>
                  <a:lnTo>
                    <a:pt x="27422" y="9929"/>
                  </a:lnTo>
                  <a:lnTo>
                    <a:pt x="26845" y="10559"/>
                  </a:lnTo>
                  <a:lnTo>
                    <a:pt x="26241" y="11164"/>
                  </a:lnTo>
                  <a:lnTo>
                    <a:pt x="25636" y="11741"/>
                  </a:lnTo>
                  <a:lnTo>
                    <a:pt x="25032" y="12319"/>
                  </a:lnTo>
                  <a:lnTo>
                    <a:pt x="24402" y="12871"/>
                  </a:lnTo>
                  <a:lnTo>
                    <a:pt x="23745" y="13422"/>
                  </a:lnTo>
                  <a:lnTo>
                    <a:pt x="23089" y="13948"/>
                  </a:lnTo>
                  <a:lnTo>
                    <a:pt x="22432" y="14473"/>
                  </a:lnTo>
                  <a:lnTo>
                    <a:pt x="21749" y="14972"/>
                  </a:lnTo>
                  <a:lnTo>
                    <a:pt x="21040" y="15445"/>
                  </a:lnTo>
                  <a:lnTo>
                    <a:pt x="20331" y="15918"/>
                  </a:lnTo>
                  <a:lnTo>
                    <a:pt x="19622" y="16390"/>
                  </a:lnTo>
                  <a:lnTo>
                    <a:pt x="18886" y="16837"/>
                  </a:lnTo>
                  <a:lnTo>
                    <a:pt x="18151" y="17257"/>
                  </a:lnTo>
                  <a:lnTo>
                    <a:pt x="17415" y="17678"/>
                  </a:lnTo>
                  <a:lnTo>
                    <a:pt x="16680" y="18071"/>
                  </a:lnTo>
                  <a:lnTo>
                    <a:pt x="15918" y="18465"/>
                  </a:lnTo>
                  <a:lnTo>
                    <a:pt x="15156" y="18833"/>
                  </a:lnTo>
                  <a:lnTo>
                    <a:pt x="14237" y="19227"/>
                  </a:lnTo>
                  <a:lnTo>
                    <a:pt x="13344" y="19647"/>
                  </a:lnTo>
                  <a:lnTo>
                    <a:pt x="12425" y="20015"/>
                  </a:lnTo>
                  <a:lnTo>
                    <a:pt x="11479" y="20383"/>
                  </a:lnTo>
                  <a:lnTo>
                    <a:pt x="10560" y="20724"/>
                  </a:lnTo>
                  <a:lnTo>
                    <a:pt x="9614" y="21066"/>
                  </a:lnTo>
                  <a:lnTo>
                    <a:pt x="7723" y="21670"/>
                  </a:lnTo>
                  <a:lnTo>
                    <a:pt x="5832" y="22248"/>
                  </a:lnTo>
                  <a:lnTo>
                    <a:pt x="3888" y="22747"/>
                  </a:lnTo>
                  <a:lnTo>
                    <a:pt x="1945" y="23220"/>
                  </a:lnTo>
                  <a:lnTo>
                    <a:pt x="1" y="23640"/>
                  </a:lnTo>
                  <a:lnTo>
                    <a:pt x="815" y="23903"/>
                  </a:lnTo>
                  <a:lnTo>
                    <a:pt x="1656" y="24139"/>
                  </a:lnTo>
                  <a:lnTo>
                    <a:pt x="2496" y="24349"/>
                  </a:lnTo>
                  <a:lnTo>
                    <a:pt x="3310" y="24533"/>
                  </a:lnTo>
                  <a:lnTo>
                    <a:pt x="4151" y="24691"/>
                  </a:lnTo>
                  <a:lnTo>
                    <a:pt x="4991" y="24848"/>
                  </a:lnTo>
                  <a:lnTo>
                    <a:pt x="5832" y="24979"/>
                  </a:lnTo>
                  <a:lnTo>
                    <a:pt x="6672" y="25111"/>
                  </a:lnTo>
                  <a:lnTo>
                    <a:pt x="7539" y="25216"/>
                  </a:lnTo>
                  <a:lnTo>
                    <a:pt x="8380" y="25295"/>
                  </a:lnTo>
                  <a:lnTo>
                    <a:pt x="9220" y="25347"/>
                  </a:lnTo>
                  <a:lnTo>
                    <a:pt x="10087" y="25400"/>
                  </a:lnTo>
                  <a:lnTo>
                    <a:pt x="10927" y="25426"/>
                  </a:lnTo>
                  <a:lnTo>
                    <a:pt x="12661" y="25426"/>
                  </a:lnTo>
                  <a:lnTo>
                    <a:pt x="13528" y="25400"/>
                  </a:lnTo>
                  <a:lnTo>
                    <a:pt x="15314" y="25347"/>
                  </a:lnTo>
                  <a:lnTo>
                    <a:pt x="17153" y="25242"/>
                  </a:lnTo>
                  <a:lnTo>
                    <a:pt x="18072" y="25190"/>
                  </a:lnTo>
                  <a:lnTo>
                    <a:pt x="18991" y="25085"/>
                  </a:lnTo>
                  <a:lnTo>
                    <a:pt x="19910" y="25006"/>
                  </a:lnTo>
                  <a:lnTo>
                    <a:pt x="20830" y="24874"/>
                  </a:lnTo>
                  <a:lnTo>
                    <a:pt x="21749" y="24717"/>
                  </a:lnTo>
                  <a:lnTo>
                    <a:pt x="22642" y="24559"/>
                  </a:lnTo>
                  <a:lnTo>
                    <a:pt x="23535" y="24349"/>
                  </a:lnTo>
                  <a:lnTo>
                    <a:pt x="24428" y="24086"/>
                  </a:lnTo>
                  <a:lnTo>
                    <a:pt x="25295" y="23824"/>
                  </a:lnTo>
                  <a:lnTo>
                    <a:pt x="26135" y="23482"/>
                  </a:lnTo>
                  <a:lnTo>
                    <a:pt x="26950" y="23115"/>
                  </a:lnTo>
                  <a:lnTo>
                    <a:pt x="27738" y="22721"/>
                  </a:lnTo>
                  <a:lnTo>
                    <a:pt x="28499" y="22274"/>
                  </a:lnTo>
                  <a:lnTo>
                    <a:pt x="29261" y="21775"/>
                  </a:lnTo>
                  <a:lnTo>
                    <a:pt x="29970" y="21276"/>
                  </a:lnTo>
                  <a:lnTo>
                    <a:pt x="30679" y="20724"/>
                  </a:lnTo>
                  <a:lnTo>
                    <a:pt x="31362" y="20147"/>
                  </a:lnTo>
                  <a:lnTo>
                    <a:pt x="32045" y="19542"/>
                  </a:lnTo>
                  <a:lnTo>
                    <a:pt x="32676" y="18912"/>
                  </a:lnTo>
                  <a:lnTo>
                    <a:pt x="33280" y="18255"/>
                  </a:lnTo>
                  <a:lnTo>
                    <a:pt x="33858" y="17599"/>
                  </a:lnTo>
                  <a:lnTo>
                    <a:pt x="34409" y="16890"/>
                  </a:lnTo>
                  <a:lnTo>
                    <a:pt x="34908" y="16180"/>
                  </a:lnTo>
                  <a:lnTo>
                    <a:pt x="35381" y="15445"/>
                  </a:lnTo>
                  <a:lnTo>
                    <a:pt x="35801" y="14709"/>
                  </a:lnTo>
                  <a:lnTo>
                    <a:pt x="36195" y="13948"/>
                  </a:lnTo>
                  <a:lnTo>
                    <a:pt x="36537" y="13186"/>
                  </a:lnTo>
                  <a:lnTo>
                    <a:pt x="36826" y="12398"/>
                  </a:lnTo>
                  <a:lnTo>
                    <a:pt x="37088" y="11610"/>
                  </a:lnTo>
                  <a:lnTo>
                    <a:pt x="37298" y="10822"/>
                  </a:lnTo>
                  <a:lnTo>
                    <a:pt x="37430" y="10008"/>
                  </a:lnTo>
                  <a:lnTo>
                    <a:pt x="37535" y="9220"/>
                  </a:lnTo>
                  <a:lnTo>
                    <a:pt x="37561" y="8406"/>
                  </a:lnTo>
                  <a:lnTo>
                    <a:pt x="37535" y="7618"/>
                  </a:lnTo>
                  <a:lnTo>
                    <a:pt x="37482" y="7197"/>
                  </a:lnTo>
                  <a:lnTo>
                    <a:pt x="37456" y="6803"/>
                  </a:lnTo>
                  <a:lnTo>
                    <a:pt x="37377" y="6409"/>
                  </a:lnTo>
                  <a:lnTo>
                    <a:pt x="37298" y="6015"/>
                  </a:lnTo>
                  <a:lnTo>
                    <a:pt x="37193" y="5621"/>
                  </a:lnTo>
                  <a:lnTo>
                    <a:pt x="37062" y="5227"/>
                  </a:lnTo>
                  <a:lnTo>
                    <a:pt x="36931" y="4833"/>
                  </a:lnTo>
                  <a:lnTo>
                    <a:pt x="36799" y="4439"/>
                  </a:lnTo>
                  <a:lnTo>
                    <a:pt x="36616" y="4045"/>
                  </a:lnTo>
                  <a:lnTo>
                    <a:pt x="36432" y="3678"/>
                  </a:lnTo>
                  <a:lnTo>
                    <a:pt x="36222" y="3284"/>
                  </a:lnTo>
                  <a:lnTo>
                    <a:pt x="36011" y="2890"/>
                  </a:lnTo>
                  <a:lnTo>
                    <a:pt x="35749" y="2522"/>
                  </a:lnTo>
                  <a:lnTo>
                    <a:pt x="35486" y="2154"/>
                  </a:lnTo>
                  <a:lnTo>
                    <a:pt x="35223" y="1787"/>
                  </a:lnTo>
                  <a:lnTo>
                    <a:pt x="34908" y="1419"/>
                  </a:lnTo>
                  <a:lnTo>
                    <a:pt x="34593" y="1051"/>
                  </a:lnTo>
                  <a:lnTo>
                    <a:pt x="34252" y="710"/>
                  </a:lnTo>
                  <a:lnTo>
                    <a:pt x="33884" y="342"/>
                  </a:lnTo>
                  <a:lnTo>
                    <a:pt x="3351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1363a957f04_0_31"/>
            <p:cNvSpPr/>
            <p:nvPr/>
          </p:nvSpPr>
          <p:spPr>
            <a:xfrm>
              <a:off x="6695966" y="2841401"/>
              <a:ext cx="902653" cy="403570"/>
            </a:xfrm>
            <a:custGeom>
              <a:rect b="b" l="l" r="r" t="t"/>
              <a:pathLst>
                <a:path extrusionOk="0" h="24638" w="55107">
                  <a:moveTo>
                    <a:pt x="54739" y="0"/>
                  </a:moveTo>
                  <a:lnTo>
                    <a:pt x="51718" y="946"/>
                  </a:lnTo>
                  <a:lnTo>
                    <a:pt x="48698" y="1891"/>
                  </a:lnTo>
                  <a:lnTo>
                    <a:pt x="45677" y="2889"/>
                  </a:lnTo>
                  <a:lnTo>
                    <a:pt x="42683" y="3914"/>
                  </a:lnTo>
                  <a:lnTo>
                    <a:pt x="39662" y="4938"/>
                  </a:lnTo>
                  <a:lnTo>
                    <a:pt x="36668" y="6015"/>
                  </a:lnTo>
                  <a:lnTo>
                    <a:pt x="30627" y="8143"/>
                  </a:lnTo>
                  <a:lnTo>
                    <a:pt x="30627" y="8274"/>
                  </a:lnTo>
                  <a:lnTo>
                    <a:pt x="30600" y="8379"/>
                  </a:lnTo>
                  <a:lnTo>
                    <a:pt x="30574" y="8458"/>
                  </a:lnTo>
                  <a:lnTo>
                    <a:pt x="30522" y="8510"/>
                  </a:lnTo>
                  <a:lnTo>
                    <a:pt x="30443" y="8537"/>
                  </a:lnTo>
                  <a:lnTo>
                    <a:pt x="30364" y="8563"/>
                  </a:lnTo>
                  <a:lnTo>
                    <a:pt x="30285" y="8563"/>
                  </a:lnTo>
                  <a:lnTo>
                    <a:pt x="30206" y="8537"/>
                  </a:lnTo>
                  <a:lnTo>
                    <a:pt x="30128" y="8484"/>
                  </a:lnTo>
                  <a:lnTo>
                    <a:pt x="29287" y="7775"/>
                  </a:lnTo>
                  <a:lnTo>
                    <a:pt x="28447" y="7066"/>
                  </a:lnTo>
                  <a:lnTo>
                    <a:pt x="27580" y="6409"/>
                  </a:lnTo>
                  <a:lnTo>
                    <a:pt x="26713" y="5779"/>
                  </a:lnTo>
                  <a:lnTo>
                    <a:pt x="25846" y="5201"/>
                  </a:lnTo>
                  <a:lnTo>
                    <a:pt x="24953" y="4623"/>
                  </a:lnTo>
                  <a:lnTo>
                    <a:pt x="24060" y="4098"/>
                  </a:lnTo>
                  <a:lnTo>
                    <a:pt x="23167" y="3625"/>
                  </a:lnTo>
                  <a:lnTo>
                    <a:pt x="22222" y="3152"/>
                  </a:lnTo>
                  <a:lnTo>
                    <a:pt x="21276" y="2732"/>
                  </a:lnTo>
                  <a:lnTo>
                    <a:pt x="20330" y="2312"/>
                  </a:lnTo>
                  <a:lnTo>
                    <a:pt x="19332" y="1944"/>
                  </a:lnTo>
                  <a:lnTo>
                    <a:pt x="18334" y="1602"/>
                  </a:lnTo>
                  <a:lnTo>
                    <a:pt x="17310" y="1287"/>
                  </a:lnTo>
                  <a:lnTo>
                    <a:pt x="16259" y="998"/>
                  </a:lnTo>
                  <a:lnTo>
                    <a:pt x="15182" y="736"/>
                  </a:lnTo>
                  <a:lnTo>
                    <a:pt x="14499" y="1340"/>
                  </a:lnTo>
                  <a:lnTo>
                    <a:pt x="13816" y="1918"/>
                  </a:lnTo>
                  <a:lnTo>
                    <a:pt x="13081" y="2443"/>
                  </a:lnTo>
                  <a:lnTo>
                    <a:pt x="12293" y="2968"/>
                  </a:lnTo>
                  <a:lnTo>
                    <a:pt x="12346" y="3047"/>
                  </a:lnTo>
                  <a:lnTo>
                    <a:pt x="12346" y="3126"/>
                  </a:lnTo>
                  <a:lnTo>
                    <a:pt x="12346" y="3205"/>
                  </a:lnTo>
                  <a:lnTo>
                    <a:pt x="12293" y="3283"/>
                  </a:lnTo>
                  <a:lnTo>
                    <a:pt x="12083" y="3730"/>
                  </a:lnTo>
                  <a:lnTo>
                    <a:pt x="11899" y="4176"/>
                  </a:lnTo>
                  <a:lnTo>
                    <a:pt x="11768" y="4623"/>
                  </a:lnTo>
                  <a:lnTo>
                    <a:pt x="11663" y="5070"/>
                  </a:lnTo>
                  <a:lnTo>
                    <a:pt x="11610" y="5490"/>
                  </a:lnTo>
                  <a:lnTo>
                    <a:pt x="11610" y="5910"/>
                  </a:lnTo>
                  <a:lnTo>
                    <a:pt x="11636" y="6330"/>
                  </a:lnTo>
                  <a:lnTo>
                    <a:pt x="11715" y="6751"/>
                  </a:lnTo>
                  <a:lnTo>
                    <a:pt x="11820" y="7145"/>
                  </a:lnTo>
                  <a:lnTo>
                    <a:pt x="11978" y="7512"/>
                  </a:lnTo>
                  <a:lnTo>
                    <a:pt x="12188" y="7880"/>
                  </a:lnTo>
                  <a:lnTo>
                    <a:pt x="12424" y="8248"/>
                  </a:lnTo>
                  <a:lnTo>
                    <a:pt x="12713" y="8589"/>
                  </a:lnTo>
                  <a:lnTo>
                    <a:pt x="13028" y="8931"/>
                  </a:lnTo>
                  <a:lnTo>
                    <a:pt x="13396" y="9246"/>
                  </a:lnTo>
                  <a:lnTo>
                    <a:pt x="13816" y="9535"/>
                  </a:lnTo>
                  <a:lnTo>
                    <a:pt x="13895" y="9614"/>
                  </a:lnTo>
                  <a:lnTo>
                    <a:pt x="13921" y="9719"/>
                  </a:lnTo>
                  <a:lnTo>
                    <a:pt x="13921" y="9824"/>
                  </a:lnTo>
                  <a:lnTo>
                    <a:pt x="13895" y="9929"/>
                  </a:lnTo>
                  <a:lnTo>
                    <a:pt x="13895" y="9981"/>
                  </a:lnTo>
                  <a:lnTo>
                    <a:pt x="14053" y="10270"/>
                  </a:lnTo>
                  <a:lnTo>
                    <a:pt x="14210" y="10585"/>
                  </a:lnTo>
                  <a:lnTo>
                    <a:pt x="14342" y="10901"/>
                  </a:lnTo>
                  <a:lnTo>
                    <a:pt x="14421" y="11242"/>
                  </a:lnTo>
                  <a:lnTo>
                    <a:pt x="14499" y="11584"/>
                  </a:lnTo>
                  <a:lnTo>
                    <a:pt x="14552" y="11925"/>
                  </a:lnTo>
                  <a:lnTo>
                    <a:pt x="14578" y="12293"/>
                  </a:lnTo>
                  <a:lnTo>
                    <a:pt x="14552" y="12634"/>
                  </a:lnTo>
                  <a:lnTo>
                    <a:pt x="14578" y="12739"/>
                  </a:lnTo>
                  <a:lnTo>
                    <a:pt x="14578" y="12871"/>
                  </a:lnTo>
                  <a:lnTo>
                    <a:pt x="14552" y="12976"/>
                  </a:lnTo>
                  <a:lnTo>
                    <a:pt x="14499" y="13107"/>
                  </a:lnTo>
                  <a:lnTo>
                    <a:pt x="14473" y="13159"/>
                  </a:lnTo>
                  <a:lnTo>
                    <a:pt x="14447" y="13212"/>
                  </a:lnTo>
                  <a:lnTo>
                    <a:pt x="14394" y="13238"/>
                  </a:lnTo>
                  <a:lnTo>
                    <a:pt x="14342" y="13265"/>
                  </a:lnTo>
                  <a:lnTo>
                    <a:pt x="14289" y="13238"/>
                  </a:lnTo>
                  <a:lnTo>
                    <a:pt x="13291" y="13580"/>
                  </a:lnTo>
                  <a:lnTo>
                    <a:pt x="12319" y="13947"/>
                  </a:lnTo>
                  <a:lnTo>
                    <a:pt x="11374" y="14315"/>
                  </a:lnTo>
                  <a:lnTo>
                    <a:pt x="10428" y="14709"/>
                  </a:lnTo>
                  <a:lnTo>
                    <a:pt x="9483" y="15103"/>
                  </a:lnTo>
                  <a:lnTo>
                    <a:pt x="8563" y="15497"/>
                  </a:lnTo>
                  <a:lnTo>
                    <a:pt x="7670" y="15944"/>
                  </a:lnTo>
                  <a:lnTo>
                    <a:pt x="6777" y="16364"/>
                  </a:lnTo>
                  <a:lnTo>
                    <a:pt x="5884" y="16837"/>
                  </a:lnTo>
                  <a:lnTo>
                    <a:pt x="5017" y="17283"/>
                  </a:lnTo>
                  <a:lnTo>
                    <a:pt x="4151" y="17782"/>
                  </a:lnTo>
                  <a:lnTo>
                    <a:pt x="3310" y="18255"/>
                  </a:lnTo>
                  <a:lnTo>
                    <a:pt x="1629" y="19279"/>
                  </a:lnTo>
                  <a:lnTo>
                    <a:pt x="1" y="20356"/>
                  </a:lnTo>
                  <a:lnTo>
                    <a:pt x="789" y="21538"/>
                  </a:lnTo>
                  <a:lnTo>
                    <a:pt x="867" y="21512"/>
                  </a:lnTo>
                  <a:lnTo>
                    <a:pt x="946" y="21486"/>
                  </a:lnTo>
                  <a:lnTo>
                    <a:pt x="1104" y="21512"/>
                  </a:lnTo>
                  <a:lnTo>
                    <a:pt x="1104" y="21381"/>
                  </a:lnTo>
                  <a:lnTo>
                    <a:pt x="1104" y="21328"/>
                  </a:lnTo>
                  <a:lnTo>
                    <a:pt x="1130" y="21302"/>
                  </a:lnTo>
                  <a:lnTo>
                    <a:pt x="1235" y="21302"/>
                  </a:lnTo>
                  <a:lnTo>
                    <a:pt x="1314" y="21328"/>
                  </a:lnTo>
                  <a:lnTo>
                    <a:pt x="1340" y="21381"/>
                  </a:lnTo>
                  <a:lnTo>
                    <a:pt x="1366" y="21433"/>
                  </a:lnTo>
                  <a:lnTo>
                    <a:pt x="1419" y="21748"/>
                  </a:lnTo>
                  <a:lnTo>
                    <a:pt x="1498" y="22037"/>
                  </a:lnTo>
                  <a:lnTo>
                    <a:pt x="1629" y="22300"/>
                  </a:lnTo>
                  <a:lnTo>
                    <a:pt x="1787" y="22563"/>
                  </a:lnTo>
                  <a:lnTo>
                    <a:pt x="1944" y="22799"/>
                  </a:lnTo>
                  <a:lnTo>
                    <a:pt x="2154" y="23009"/>
                  </a:lnTo>
                  <a:lnTo>
                    <a:pt x="2391" y="23219"/>
                  </a:lnTo>
                  <a:lnTo>
                    <a:pt x="2653" y="23403"/>
                  </a:lnTo>
                  <a:lnTo>
                    <a:pt x="2916" y="23587"/>
                  </a:lnTo>
                  <a:lnTo>
                    <a:pt x="3205" y="23745"/>
                  </a:lnTo>
                  <a:lnTo>
                    <a:pt x="3520" y="23902"/>
                  </a:lnTo>
                  <a:lnTo>
                    <a:pt x="3835" y="24034"/>
                  </a:lnTo>
                  <a:lnTo>
                    <a:pt x="4177" y="24139"/>
                  </a:lnTo>
                  <a:lnTo>
                    <a:pt x="4545" y="24244"/>
                  </a:lnTo>
                  <a:lnTo>
                    <a:pt x="5254" y="24401"/>
                  </a:lnTo>
                  <a:lnTo>
                    <a:pt x="6015" y="24533"/>
                  </a:lnTo>
                  <a:lnTo>
                    <a:pt x="6751" y="24611"/>
                  </a:lnTo>
                  <a:lnTo>
                    <a:pt x="7513" y="24638"/>
                  </a:lnTo>
                  <a:lnTo>
                    <a:pt x="8222" y="24611"/>
                  </a:lnTo>
                  <a:lnTo>
                    <a:pt x="8905" y="24559"/>
                  </a:lnTo>
                  <a:lnTo>
                    <a:pt x="9509" y="24480"/>
                  </a:lnTo>
                  <a:lnTo>
                    <a:pt x="10060" y="24375"/>
                  </a:lnTo>
                  <a:lnTo>
                    <a:pt x="10533" y="24244"/>
                  </a:lnTo>
                  <a:lnTo>
                    <a:pt x="11085" y="24007"/>
                  </a:lnTo>
                  <a:lnTo>
                    <a:pt x="11610" y="23718"/>
                  </a:lnTo>
                  <a:lnTo>
                    <a:pt x="12083" y="23403"/>
                  </a:lnTo>
                  <a:lnTo>
                    <a:pt x="12529" y="23062"/>
                  </a:lnTo>
                  <a:lnTo>
                    <a:pt x="12923" y="22668"/>
                  </a:lnTo>
                  <a:lnTo>
                    <a:pt x="13291" y="22247"/>
                  </a:lnTo>
                  <a:lnTo>
                    <a:pt x="13606" y="21775"/>
                  </a:lnTo>
                  <a:lnTo>
                    <a:pt x="13895" y="21302"/>
                  </a:lnTo>
                  <a:lnTo>
                    <a:pt x="14105" y="20803"/>
                  </a:lnTo>
                  <a:lnTo>
                    <a:pt x="14289" y="20304"/>
                  </a:lnTo>
                  <a:lnTo>
                    <a:pt x="14421" y="19752"/>
                  </a:lnTo>
                  <a:lnTo>
                    <a:pt x="14499" y="19201"/>
                  </a:lnTo>
                  <a:lnTo>
                    <a:pt x="14526" y="18649"/>
                  </a:lnTo>
                  <a:lnTo>
                    <a:pt x="14499" y="18071"/>
                  </a:lnTo>
                  <a:lnTo>
                    <a:pt x="14421" y="17493"/>
                  </a:lnTo>
                  <a:lnTo>
                    <a:pt x="14263" y="16915"/>
                  </a:lnTo>
                  <a:lnTo>
                    <a:pt x="14263" y="16837"/>
                  </a:lnTo>
                  <a:lnTo>
                    <a:pt x="14237" y="16732"/>
                  </a:lnTo>
                  <a:lnTo>
                    <a:pt x="14263" y="16653"/>
                  </a:lnTo>
                  <a:lnTo>
                    <a:pt x="14289" y="16600"/>
                  </a:lnTo>
                  <a:lnTo>
                    <a:pt x="14368" y="16469"/>
                  </a:lnTo>
                  <a:lnTo>
                    <a:pt x="14499" y="16416"/>
                  </a:lnTo>
                  <a:lnTo>
                    <a:pt x="14657" y="16364"/>
                  </a:lnTo>
                  <a:lnTo>
                    <a:pt x="14815" y="16390"/>
                  </a:lnTo>
                  <a:lnTo>
                    <a:pt x="14946" y="16443"/>
                  </a:lnTo>
                  <a:lnTo>
                    <a:pt x="15077" y="16548"/>
                  </a:lnTo>
                  <a:lnTo>
                    <a:pt x="15576" y="16653"/>
                  </a:lnTo>
                  <a:lnTo>
                    <a:pt x="16102" y="16732"/>
                  </a:lnTo>
                  <a:lnTo>
                    <a:pt x="16653" y="16784"/>
                  </a:lnTo>
                  <a:lnTo>
                    <a:pt x="16916" y="16758"/>
                  </a:lnTo>
                  <a:lnTo>
                    <a:pt x="17178" y="16732"/>
                  </a:lnTo>
                  <a:lnTo>
                    <a:pt x="17441" y="16705"/>
                  </a:lnTo>
                  <a:lnTo>
                    <a:pt x="17678" y="16627"/>
                  </a:lnTo>
                  <a:lnTo>
                    <a:pt x="17914" y="16522"/>
                  </a:lnTo>
                  <a:lnTo>
                    <a:pt x="18150" y="16416"/>
                  </a:lnTo>
                  <a:lnTo>
                    <a:pt x="18360" y="16259"/>
                  </a:lnTo>
                  <a:lnTo>
                    <a:pt x="18571" y="16101"/>
                  </a:lnTo>
                  <a:lnTo>
                    <a:pt x="18754" y="15891"/>
                  </a:lnTo>
                  <a:lnTo>
                    <a:pt x="18912" y="15628"/>
                  </a:lnTo>
                  <a:lnTo>
                    <a:pt x="19043" y="15418"/>
                  </a:lnTo>
                  <a:lnTo>
                    <a:pt x="19122" y="15182"/>
                  </a:lnTo>
                  <a:lnTo>
                    <a:pt x="19175" y="14972"/>
                  </a:lnTo>
                  <a:lnTo>
                    <a:pt x="19227" y="14735"/>
                  </a:lnTo>
                  <a:lnTo>
                    <a:pt x="19227" y="14525"/>
                  </a:lnTo>
                  <a:lnTo>
                    <a:pt x="19201" y="14315"/>
                  </a:lnTo>
                  <a:lnTo>
                    <a:pt x="19148" y="14105"/>
                  </a:lnTo>
                  <a:lnTo>
                    <a:pt x="19096" y="13895"/>
                  </a:lnTo>
                  <a:lnTo>
                    <a:pt x="19017" y="13685"/>
                  </a:lnTo>
                  <a:lnTo>
                    <a:pt x="18912" y="13501"/>
                  </a:lnTo>
                  <a:lnTo>
                    <a:pt x="18781" y="13317"/>
                  </a:lnTo>
                  <a:lnTo>
                    <a:pt x="18649" y="13133"/>
                  </a:lnTo>
                  <a:lnTo>
                    <a:pt x="18492" y="12976"/>
                  </a:lnTo>
                  <a:lnTo>
                    <a:pt x="18308" y="12818"/>
                  </a:lnTo>
                  <a:lnTo>
                    <a:pt x="18124" y="12687"/>
                  </a:lnTo>
                  <a:lnTo>
                    <a:pt x="17940" y="12555"/>
                  </a:lnTo>
                  <a:lnTo>
                    <a:pt x="17835" y="12450"/>
                  </a:lnTo>
                  <a:lnTo>
                    <a:pt x="17756" y="12345"/>
                  </a:lnTo>
                  <a:lnTo>
                    <a:pt x="17756" y="12214"/>
                  </a:lnTo>
                  <a:lnTo>
                    <a:pt x="17783" y="12083"/>
                  </a:lnTo>
                  <a:lnTo>
                    <a:pt x="17861" y="12004"/>
                  </a:lnTo>
                  <a:lnTo>
                    <a:pt x="17966" y="11899"/>
                  </a:lnTo>
                  <a:lnTo>
                    <a:pt x="18072" y="11872"/>
                  </a:lnTo>
                  <a:lnTo>
                    <a:pt x="18229" y="11872"/>
                  </a:lnTo>
                  <a:lnTo>
                    <a:pt x="18439" y="11925"/>
                  </a:lnTo>
                  <a:lnTo>
                    <a:pt x="18492" y="11872"/>
                  </a:lnTo>
                  <a:lnTo>
                    <a:pt x="18544" y="11846"/>
                  </a:lnTo>
                  <a:lnTo>
                    <a:pt x="18597" y="11820"/>
                  </a:lnTo>
                  <a:lnTo>
                    <a:pt x="18676" y="11820"/>
                  </a:lnTo>
                  <a:lnTo>
                    <a:pt x="19043" y="11872"/>
                  </a:lnTo>
                  <a:lnTo>
                    <a:pt x="19385" y="11872"/>
                  </a:lnTo>
                  <a:lnTo>
                    <a:pt x="19753" y="11846"/>
                  </a:lnTo>
                  <a:lnTo>
                    <a:pt x="20094" y="11767"/>
                  </a:lnTo>
                  <a:lnTo>
                    <a:pt x="20409" y="11662"/>
                  </a:lnTo>
                  <a:lnTo>
                    <a:pt x="20724" y="11531"/>
                  </a:lnTo>
                  <a:lnTo>
                    <a:pt x="21013" y="11321"/>
                  </a:lnTo>
                  <a:lnTo>
                    <a:pt x="21276" y="11084"/>
                  </a:lnTo>
                  <a:lnTo>
                    <a:pt x="21512" y="10796"/>
                  </a:lnTo>
                  <a:lnTo>
                    <a:pt x="21670" y="10533"/>
                  </a:lnTo>
                  <a:lnTo>
                    <a:pt x="21801" y="10218"/>
                  </a:lnTo>
                  <a:lnTo>
                    <a:pt x="21880" y="9929"/>
                  </a:lnTo>
                  <a:lnTo>
                    <a:pt x="21906" y="9614"/>
                  </a:lnTo>
                  <a:lnTo>
                    <a:pt x="21933" y="9298"/>
                  </a:lnTo>
                  <a:lnTo>
                    <a:pt x="21906" y="8642"/>
                  </a:lnTo>
                  <a:lnTo>
                    <a:pt x="21906" y="8537"/>
                  </a:lnTo>
                  <a:lnTo>
                    <a:pt x="21933" y="8458"/>
                  </a:lnTo>
                  <a:lnTo>
                    <a:pt x="21959" y="8379"/>
                  </a:lnTo>
                  <a:lnTo>
                    <a:pt x="22011" y="8327"/>
                  </a:lnTo>
                  <a:lnTo>
                    <a:pt x="22143" y="8248"/>
                  </a:lnTo>
                  <a:lnTo>
                    <a:pt x="22274" y="8195"/>
                  </a:lnTo>
                  <a:lnTo>
                    <a:pt x="22432" y="8221"/>
                  </a:lnTo>
                  <a:lnTo>
                    <a:pt x="22589" y="8274"/>
                  </a:lnTo>
                  <a:lnTo>
                    <a:pt x="22694" y="8379"/>
                  </a:lnTo>
                  <a:lnTo>
                    <a:pt x="22747" y="8432"/>
                  </a:lnTo>
                  <a:lnTo>
                    <a:pt x="22799" y="8510"/>
                  </a:lnTo>
                  <a:lnTo>
                    <a:pt x="22878" y="8852"/>
                  </a:lnTo>
                  <a:lnTo>
                    <a:pt x="22852" y="8537"/>
                  </a:lnTo>
                  <a:lnTo>
                    <a:pt x="22878" y="8248"/>
                  </a:lnTo>
                  <a:lnTo>
                    <a:pt x="22904" y="8169"/>
                  </a:lnTo>
                  <a:lnTo>
                    <a:pt x="22957" y="8090"/>
                  </a:lnTo>
                  <a:lnTo>
                    <a:pt x="23036" y="8038"/>
                  </a:lnTo>
                  <a:lnTo>
                    <a:pt x="23115" y="8011"/>
                  </a:lnTo>
                  <a:lnTo>
                    <a:pt x="23193" y="8011"/>
                  </a:lnTo>
                  <a:lnTo>
                    <a:pt x="23272" y="8038"/>
                  </a:lnTo>
                  <a:lnTo>
                    <a:pt x="23325" y="8090"/>
                  </a:lnTo>
                  <a:lnTo>
                    <a:pt x="23377" y="8195"/>
                  </a:lnTo>
                  <a:lnTo>
                    <a:pt x="23482" y="8615"/>
                  </a:lnTo>
                  <a:lnTo>
                    <a:pt x="23587" y="9062"/>
                  </a:lnTo>
                  <a:lnTo>
                    <a:pt x="23719" y="9482"/>
                  </a:lnTo>
                  <a:lnTo>
                    <a:pt x="23876" y="9902"/>
                  </a:lnTo>
                  <a:lnTo>
                    <a:pt x="24060" y="10296"/>
                  </a:lnTo>
                  <a:lnTo>
                    <a:pt x="24244" y="10690"/>
                  </a:lnTo>
                  <a:lnTo>
                    <a:pt x="24480" y="11058"/>
                  </a:lnTo>
                  <a:lnTo>
                    <a:pt x="24717" y="11400"/>
                  </a:lnTo>
                  <a:lnTo>
                    <a:pt x="24979" y="11741"/>
                  </a:lnTo>
                  <a:lnTo>
                    <a:pt x="25268" y="12056"/>
                  </a:lnTo>
                  <a:lnTo>
                    <a:pt x="25584" y="12345"/>
                  </a:lnTo>
                  <a:lnTo>
                    <a:pt x="25899" y="12634"/>
                  </a:lnTo>
                  <a:lnTo>
                    <a:pt x="26266" y="12871"/>
                  </a:lnTo>
                  <a:lnTo>
                    <a:pt x="26660" y="13081"/>
                  </a:lnTo>
                  <a:lnTo>
                    <a:pt x="27081" y="13265"/>
                  </a:lnTo>
                  <a:lnTo>
                    <a:pt x="27527" y="13422"/>
                  </a:lnTo>
                  <a:lnTo>
                    <a:pt x="28000" y="13553"/>
                  </a:lnTo>
                  <a:lnTo>
                    <a:pt x="28473" y="13606"/>
                  </a:lnTo>
                  <a:lnTo>
                    <a:pt x="28946" y="13632"/>
                  </a:lnTo>
                  <a:lnTo>
                    <a:pt x="29392" y="13632"/>
                  </a:lnTo>
                  <a:lnTo>
                    <a:pt x="29865" y="13580"/>
                  </a:lnTo>
                  <a:lnTo>
                    <a:pt x="30311" y="13475"/>
                  </a:lnTo>
                  <a:lnTo>
                    <a:pt x="30732" y="13343"/>
                  </a:lnTo>
                  <a:lnTo>
                    <a:pt x="31152" y="13186"/>
                  </a:lnTo>
                  <a:lnTo>
                    <a:pt x="31572" y="12976"/>
                  </a:lnTo>
                  <a:lnTo>
                    <a:pt x="31966" y="12739"/>
                  </a:lnTo>
                  <a:lnTo>
                    <a:pt x="32334" y="12503"/>
                  </a:lnTo>
                  <a:lnTo>
                    <a:pt x="32702" y="12214"/>
                  </a:lnTo>
                  <a:lnTo>
                    <a:pt x="33043" y="11899"/>
                  </a:lnTo>
                  <a:lnTo>
                    <a:pt x="33358" y="11557"/>
                  </a:lnTo>
                  <a:lnTo>
                    <a:pt x="33673" y="11190"/>
                  </a:lnTo>
                  <a:lnTo>
                    <a:pt x="33962" y="10822"/>
                  </a:lnTo>
                  <a:lnTo>
                    <a:pt x="34041" y="10717"/>
                  </a:lnTo>
                  <a:lnTo>
                    <a:pt x="34120" y="10664"/>
                  </a:lnTo>
                  <a:lnTo>
                    <a:pt x="34199" y="10612"/>
                  </a:lnTo>
                  <a:lnTo>
                    <a:pt x="34278" y="10585"/>
                  </a:lnTo>
                  <a:lnTo>
                    <a:pt x="34383" y="10585"/>
                  </a:lnTo>
                  <a:lnTo>
                    <a:pt x="34461" y="10612"/>
                  </a:lnTo>
                  <a:lnTo>
                    <a:pt x="34645" y="10664"/>
                  </a:lnTo>
                  <a:lnTo>
                    <a:pt x="34777" y="10769"/>
                  </a:lnTo>
                  <a:lnTo>
                    <a:pt x="34829" y="10848"/>
                  </a:lnTo>
                  <a:lnTo>
                    <a:pt x="34855" y="10927"/>
                  </a:lnTo>
                  <a:lnTo>
                    <a:pt x="34882" y="11006"/>
                  </a:lnTo>
                  <a:lnTo>
                    <a:pt x="34882" y="11111"/>
                  </a:lnTo>
                  <a:lnTo>
                    <a:pt x="34855" y="11216"/>
                  </a:lnTo>
                  <a:lnTo>
                    <a:pt x="34803" y="11321"/>
                  </a:lnTo>
                  <a:lnTo>
                    <a:pt x="34645" y="11557"/>
                  </a:lnTo>
                  <a:lnTo>
                    <a:pt x="35171" y="11899"/>
                  </a:lnTo>
                  <a:lnTo>
                    <a:pt x="35696" y="12188"/>
                  </a:lnTo>
                  <a:lnTo>
                    <a:pt x="36248" y="12450"/>
                  </a:lnTo>
                  <a:lnTo>
                    <a:pt x="36799" y="12660"/>
                  </a:lnTo>
                  <a:lnTo>
                    <a:pt x="37351" y="12818"/>
                  </a:lnTo>
                  <a:lnTo>
                    <a:pt x="37666" y="12871"/>
                  </a:lnTo>
                  <a:lnTo>
                    <a:pt x="37955" y="12923"/>
                  </a:lnTo>
                  <a:lnTo>
                    <a:pt x="38270" y="12949"/>
                  </a:lnTo>
                  <a:lnTo>
                    <a:pt x="38585" y="12949"/>
                  </a:lnTo>
                  <a:lnTo>
                    <a:pt x="38927" y="12923"/>
                  </a:lnTo>
                  <a:lnTo>
                    <a:pt x="39268" y="12897"/>
                  </a:lnTo>
                  <a:lnTo>
                    <a:pt x="39741" y="12818"/>
                  </a:lnTo>
                  <a:lnTo>
                    <a:pt x="40214" y="12713"/>
                  </a:lnTo>
                  <a:lnTo>
                    <a:pt x="40686" y="12555"/>
                  </a:lnTo>
                  <a:lnTo>
                    <a:pt x="41133" y="12398"/>
                  </a:lnTo>
                  <a:lnTo>
                    <a:pt x="41579" y="12161"/>
                  </a:lnTo>
                  <a:lnTo>
                    <a:pt x="41973" y="11925"/>
                  </a:lnTo>
                  <a:lnTo>
                    <a:pt x="42367" y="11636"/>
                  </a:lnTo>
                  <a:lnTo>
                    <a:pt x="42709" y="11321"/>
                  </a:lnTo>
                  <a:lnTo>
                    <a:pt x="42998" y="10979"/>
                  </a:lnTo>
                  <a:lnTo>
                    <a:pt x="43261" y="10612"/>
                  </a:lnTo>
                  <a:lnTo>
                    <a:pt x="43471" y="10218"/>
                  </a:lnTo>
                  <a:lnTo>
                    <a:pt x="43628" y="9797"/>
                  </a:lnTo>
                  <a:lnTo>
                    <a:pt x="43707" y="9561"/>
                  </a:lnTo>
                  <a:lnTo>
                    <a:pt x="43733" y="9325"/>
                  </a:lnTo>
                  <a:lnTo>
                    <a:pt x="43760" y="9088"/>
                  </a:lnTo>
                  <a:lnTo>
                    <a:pt x="43786" y="8852"/>
                  </a:lnTo>
                  <a:lnTo>
                    <a:pt x="43786" y="8615"/>
                  </a:lnTo>
                  <a:lnTo>
                    <a:pt x="43760" y="8353"/>
                  </a:lnTo>
                  <a:lnTo>
                    <a:pt x="43707" y="8090"/>
                  </a:lnTo>
                  <a:lnTo>
                    <a:pt x="43654" y="7827"/>
                  </a:lnTo>
                  <a:lnTo>
                    <a:pt x="43628" y="7749"/>
                  </a:lnTo>
                  <a:lnTo>
                    <a:pt x="43654" y="7644"/>
                  </a:lnTo>
                  <a:lnTo>
                    <a:pt x="43681" y="7512"/>
                  </a:lnTo>
                  <a:lnTo>
                    <a:pt x="43786" y="7381"/>
                  </a:lnTo>
                  <a:lnTo>
                    <a:pt x="43917" y="7302"/>
                  </a:lnTo>
                  <a:lnTo>
                    <a:pt x="44075" y="7250"/>
                  </a:lnTo>
                  <a:lnTo>
                    <a:pt x="44206" y="7276"/>
                  </a:lnTo>
                  <a:lnTo>
                    <a:pt x="44285" y="7302"/>
                  </a:lnTo>
                  <a:lnTo>
                    <a:pt x="44364" y="7355"/>
                  </a:lnTo>
                  <a:lnTo>
                    <a:pt x="44416" y="7407"/>
                  </a:lnTo>
                  <a:lnTo>
                    <a:pt x="44442" y="7486"/>
                  </a:lnTo>
                  <a:lnTo>
                    <a:pt x="44521" y="7591"/>
                  </a:lnTo>
                  <a:lnTo>
                    <a:pt x="44574" y="7591"/>
                  </a:lnTo>
                  <a:lnTo>
                    <a:pt x="45677" y="7854"/>
                  </a:lnTo>
                  <a:lnTo>
                    <a:pt x="46229" y="7959"/>
                  </a:lnTo>
                  <a:lnTo>
                    <a:pt x="46754" y="8011"/>
                  </a:lnTo>
                  <a:lnTo>
                    <a:pt x="47305" y="8064"/>
                  </a:lnTo>
                  <a:lnTo>
                    <a:pt x="47831" y="8038"/>
                  </a:lnTo>
                  <a:lnTo>
                    <a:pt x="48120" y="8011"/>
                  </a:lnTo>
                  <a:lnTo>
                    <a:pt x="48382" y="7959"/>
                  </a:lnTo>
                  <a:lnTo>
                    <a:pt x="48671" y="7880"/>
                  </a:lnTo>
                  <a:lnTo>
                    <a:pt x="48960" y="7801"/>
                  </a:lnTo>
                  <a:lnTo>
                    <a:pt x="49275" y="7696"/>
                  </a:lnTo>
                  <a:lnTo>
                    <a:pt x="49564" y="7565"/>
                  </a:lnTo>
                  <a:lnTo>
                    <a:pt x="49880" y="7407"/>
                  </a:lnTo>
                  <a:lnTo>
                    <a:pt x="50168" y="7223"/>
                  </a:lnTo>
                  <a:lnTo>
                    <a:pt x="50457" y="7013"/>
                  </a:lnTo>
                  <a:lnTo>
                    <a:pt x="50746" y="6803"/>
                  </a:lnTo>
                  <a:lnTo>
                    <a:pt x="51009" y="6567"/>
                  </a:lnTo>
                  <a:lnTo>
                    <a:pt x="51245" y="6304"/>
                  </a:lnTo>
                  <a:lnTo>
                    <a:pt x="51429" y="6041"/>
                  </a:lnTo>
                  <a:lnTo>
                    <a:pt x="51613" y="5752"/>
                  </a:lnTo>
                  <a:lnTo>
                    <a:pt x="51744" y="5464"/>
                  </a:lnTo>
                  <a:lnTo>
                    <a:pt x="51823" y="5148"/>
                  </a:lnTo>
                  <a:lnTo>
                    <a:pt x="51876" y="4833"/>
                  </a:lnTo>
                  <a:lnTo>
                    <a:pt x="51876" y="4518"/>
                  </a:lnTo>
                  <a:lnTo>
                    <a:pt x="51797" y="4176"/>
                  </a:lnTo>
                  <a:lnTo>
                    <a:pt x="51666" y="3861"/>
                  </a:lnTo>
                  <a:lnTo>
                    <a:pt x="51639" y="3835"/>
                  </a:lnTo>
                  <a:lnTo>
                    <a:pt x="51587" y="3809"/>
                  </a:lnTo>
                  <a:lnTo>
                    <a:pt x="51534" y="3783"/>
                  </a:lnTo>
                  <a:lnTo>
                    <a:pt x="51482" y="3677"/>
                  </a:lnTo>
                  <a:lnTo>
                    <a:pt x="51455" y="3572"/>
                  </a:lnTo>
                  <a:lnTo>
                    <a:pt x="51508" y="3467"/>
                  </a:lnTo>
                  <a:lnTo>
                    <a:pt x="51482" y="3336"/>
                  </a:lnTo>
                  <a:lnTo>
                    <a:pt x="51534" y="3205"/>
                  </a:lnTo>
                  <a:lnTo>
                    <a:pt x="51613" y="3073"/>
                  </a:lnTo>
                  <a:lnTo>
                    <a:pt x="51718" y="2995"/>
                  </a:lnTo>
                  <a:lnTo>
                    <a:pt x="51849" y="2942"/>
                  </a:lnTo>
                  <a:lnTo>
                    <a:pt x="51981" y="2942"/>
                  </a:lnTo>
                  <a:lnTo>
                    <a:pt x="52112" y="2968"/>
                  </a:lnTo>
                  <a:lnTo>
                    <a:pt x="52243" y="3073"/>
                  </a:lnTo>
                  <a:lnTo>
                    <a:pt x="52401" y="3231"/>
                  </a:lnTo>
                  <a:lnTo>
                    <a:pt x="52979" y="3152"/>
                  </a:lnTo>
                  <a:lnTo>
                    <a:pt x="53268" y="3100"/>
                  </a:lnTo>
                  <a:lnTo>
                    <a:pt x="53557" y="3021"/>
                  </a:lnTo>
                  <a:lnTo>
                    <a:pt x="53819" y="2916"/>
                  </a:lnTo>
                  <a:lnTo>
                    <a:pt x="54082" y="2784"/>
                  </a:lnTo>
                  <a:lnTo>
                    <a:pt x="54345" y="2627"/>
                  </a:lnTo>
                  <a:lnTo>
                    <a:pt x="54581" y="2417"/>
                  </a:lnTo>
                  <a:lnTo>
                    <a:pt x="54817" y="2154"/>
                  </a:lnTo>
                  <a:lnTo>
                    <a:pt x="54896" y="1996"/>
                  </a:lnTo>
                  <a:lnTo>
                    <a:pt x="54975" y="1839"/>
                  </a:lnTo>
                  <a:lnTo>
                    <a:pt x="55080" y="1550"/>
                  </a:lnTo>
                  <a:lnTo>
                    <a:pt x="55106" y="1235"/>
                  </a:lnTo>
                  <a:lnTo>
                    <a:pt x="55106" y="946"/>
                  </a:lnTo>
                  <a:lnTo>
                    <a:pt x="55028" y="631"/>
                  </a:lnTo>
                  <a:lnTo>
                    <a:pt x="54923" y="315"/>
                  </a:lnTo>
                  <a:lnTo>
                    <a:pt x="54739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1363a957f04_0_31"/>
            <p:cNvSpPr/>
            <p:nvPr/>
          </p:nvSpPr>
          <p:spPr>
            <a:xfrm>
              <a:off x="5219407" y="3435553"/>
              <a:ext cx="2383519" cy="669467"/>
            </a:xfrm>
            <a:custGeom>
              <a:rect b="b" l="l" r="r" t="t"/>
              <a:pathLst>
                <a:path extrusionOk="0" h="40871" w="145514">
                  <a:moveTo>
                    <a:pt x="140838" y="9588"/>
                  </a:moveTo>
                  <a:lnTo>
                    <a:pt x="140890" y="9614"/>
                  </a:lnTo>
                  <a:lnTo>
                    <a:pt x="140943" y="9640"/>
                  </a:lnTo>
                  <a:lnTo>
                    <a:pt x="140969" y="9719"/>
                  </a:lnTo>
                  <a:lnTo>
                    <a:pt x="140995" y="9850"/>
                  </a:lnTo>
                  <a:lnTo>
                    <a:pt x="141048" y="10008"/>
                  </a:lnTo>
                  <a:lnTo>
                    <a:pt x="141127" y="10139"/>
                  </a:lnTo>
                  <a:lnTo>
                    <a:pt x="141205" y="10271"/>
                  </a:lnTo>
                  <a:lnTo>
                    <a:pt x="141284" y="10376"/>
                  </a:lnTo>
                  <a:lnTo>
                    <a:pt x="141389" y="10481"/>
                  </a:lnTo>
                  <a:lnTo>
                    <a:pt x="141521" y="10586"/>
                  </a:lnTo>
                  <a:lnTo>
                    <a:pt x="141652" y="10665"/>
                  </a:lnTo>
                  <a:lnTo>
                    <a:pt x="141783" y="10717"/>
                  </a:lnTo>
                  <a:lnTo>
                    <a:pt x="141941" y="10770"/>
                  </a:lnTo>
                  <a:lnTo>
                    <a:pt x="142072" y="10796"/>
                  </a:lnTo>
                  <a:lnTo>
                    <a:pt x="142204" y="10796"/>
                  </a:lnTo>
                  <a:lnTo>
                    <a:pt x="142493" y="10770"/>
                  </a:lnTo>
                  <a:lnTo>
                    <a:pt x="142781" y="10665"/>
                  </a:lnTo>
                  <a:lnTo>
                    <a:pt x="142886" y="10665"/>
                  </a:lnTo>
                  <a:lnTo>
                    <a:pt x="142965" y="10691"/>
                  </a:lnTo>
                  <a:lnTo>
                    <a:pt x="143044" y="10743"/>
                  </a:lnTo>
                  <a:lnTo>
                    <a:pt x="143097" y="10822"/>
                  </a:lnTo>
                  <a:lnTo>
                    <a:pt x="143097" y="10927"/>
                  </a:lnTo>
                  <a:lnTo>
                    <a:pt x="143097" y="11006"/>
                  </a:lnTo>
                  <a:lnTo>
                    <a:pt x="143070" y="11111"/>
                  </a:lnTo>
                  <a:lnTo>
                    <a:pt x="142992" y="11190"/>
                  </a:lnTo>
                  <a:lnTo>
                    <a:pt x="142808" y="11269"/>
                  </a:lnTo>
                  <a:lnTo>
                    <a:pt x="142598" y="11347"/>
                  </a:lnTo>
                  <a:lnTo>
                    <a:pt x="142414" y="11374"/>
                  </a:lnTo>
                  <a:lnTo>
                    <a:pt x="142204" y="11374"/>
                  </a:lnTo>
                  <a:lnTo>
                    <a:pt x="141993" y="11347"/>
                  </a:lnTo>
                  <a:lnTo>
                    <a:pt x="141783" y="11295"/>
                  </a:lnTo>
                  <a:lnTo>
                    <a:pt x="141599" y="11216"/>
                  </a:lnTo>
                  <a:lnTo>
                    <a:pt x="141416" y="11137"/>
                  </a:lnTo>
                  <a:lnTo>
                    <a:pt x="141232" y="11006"/>
                  </a:lnTo>
                  <a:lnTo>
                    <a:pt x="141074" y="10875"/>
                  </a:lnTo>
                  <a:lnTo>
                    <a:pt x="140943" y="10717"/>
                  </a:lnTo>
                  <a:lnTo>
                    <a:pt x="140811" y="10533"/>
                  </a:lnTo>
                  <a:lnTo>
                    <a:pt x="140733" y="10349"/>
                  </a:lnTo>
                  <a:lnTo>
                    <a:pt x="140654" y="10165"/>
                  </a:lnTo>
                  <a:lnTo>
                    <a:pt x="140628" y="9955"/>
                  </a:lnTo>
                  <a:lnTo>
                    <a:pt x="140601" y="9771"/>
                  </a:lnTo>
                  <a:lnTo>
                    <a:pt x="140628" y="9693"/>
                  </a:lnTo>
                  <a:lnTo>
                    <a:pt x="140654" y="9640"/>
                  </a:lnTo>
                  <a:lnTo>
                    <a:pt x="140706" y="9614"/>
                  </a:lnTo>
                  <a:lnTo>
                    <a:pt x="140785" y="9588"/>
                  </a:lnTo>
                  <a:close/>
                  <a:moveTo>
                    <a:pt x="141363" y="14342"/>
                  </a:moveTo>
                  <a:lnTo>
                    <a:pt x="141573" y="14394"/>
                  </a:lnTo>
                  <a:lnTo>
                    <a:pt x="141810" y="14473"/>
                  </a:lnTo>
                  <a:lnTo>
                    <a:pt x="141993" y="14578"/>
                  </a:lnTo>
                  <a:lnTo>
                    <a:pt x="142177" y="14709"/>
                  </a:lnTo>
                  <a:lnTo>
                    <a:pt x="142335" y="14893"/>
                  </a:lnTo>
                  <a:lnTo>
                    <a:pt x="142466" y="15077"/>
                  </a:lnTo>
                  <a:lnTo>
                    <a:pt x="142571" y="15287"/>
                  </a:lnTo>
                  <a:lnTo>
                    <a:pt x="142624" y="15497"/>
                  </a:lnTo>
                  <a:lnTo>
                    <a:pt x="142650" y="15734"/>
                  </a:lnTo>
                  <a:lnTo>
                    <a:pt x="142624" y="15944"/>
                  </a:lnTo>
                  <a:lnTo>
                    <a:pt x="142571" y="16180"/>
                  </a:lnTo>
                  <a:lnTo>
                    <a:pt x="142493" y="16391"/>
                  </a:lnTo>
                  <a:lnTo>
                    <a:pt x="142440" y="16496"/>
                  </a:lnTo>
                  <a:lnTo>
                    <a:pt x="142361" y="16522"/>
                  </a:lnTo>
                  <a:lnTo>
                    <a:pt x="142177" y="16522"/>
                  </a:lnTo>
                  <a:lnTo>
                    <a:pt x="142099" y="16469"/>
                  </a:lnTo>
                  <a:lnTo>
                    <a:pt x="142020" y="16391"/>
                  </a:lnTo>
                  <a:lnTo>
                    <a:pt x="141993" y="16285"/>
                  </a:lnTo>
                  <a:lnTo>
                    <a:pt x="141993" y="16180"/>
                  </a:lnTo>
                  <a:lnTo>
                    <a:pt x="142046" y="16023"/>
                  </a:lnTo>
                  <a:lnTo>
                    <a:pt x="142046" y="15865"/>
                  </a:lnTo>
                  <a:lnTo>
                    <a:pt x="142046" y="15734"/>
                  </a:lnTo>
                  <a:lnTo>
                    <a:pt x="142020" y="15603"/>
                  </a:lnTo>
                  <a:lnTo>
                    <a:pt x="141967" y="15471"/>
                  </a:lnTo>
                  <a:lnTo>
                    <a:pt x="141915" y="15366"/>
                  </a:lnTo>
                  <a:lnTo>
                    <a:pt x="141836" y="15261"/>
                  </a:lnTo>
                  <a:lnTo>
                    <a:pt x="141731" y="15182"/>
                  </a:lnTo>
                  <a:lnTo>
                    <a:pt x="141626" y="15103"/>
                  </a:lnTo>
                  <a:lnTo>
                    <a:pt x="141521" y="15051"/>
                  </a:lnTo>
                  <a:lnTo>
                    <a:pt x="141389" y="14998"/>
                  </a:lnTo>
                  <a:lnTo>
                    <a:pt x="141258" y="14972"/>
                  </a:lnTo>
                  <a:lnTo>
                    <a:pt x="140969" y="14972"/>
                  </a:lnTo>
                  <a:lnTo>
                    <a:pt x="140838" y="14998"/>
                  </a:lnTo>
                  <a:lnTo>
                    <a:pt x="140680" y="15025"/>
                  </a:lnTo>
                  <a:lnTo>
                    <a:pt x="140575" y="15051"/>
                  </a:lnTo>
                  <a:lnTo>
                    <a:pt x="140496" y="15025"/>
                  </a:lnTo>
                  <a:lnTo>
                    <a:pt x="140417" y="14972"/>
                  </a:lnTo>
                  <a:lnTo>
                    <a:pt x="140365" y="14893"/>
                  </a:lnTo>
                  <a:lnTo>
                    <a:pt x="140365" y="14815"/>
                  </a:lnTo>
                  <a:lnTo>
                    <a:pt x="140365" y="14709"/>
                  </a:lnTo>
                  <a:lnTo>
                    <a:pt x="140391" y="14631"/>
                  </a:lnTo>
                  <a:lnTo>
                    <a:pt x="140470" y="14552"/>
                  </a:lnTo>
                  <a:lnTo>
                    <a:pt x="140680" y="14447"/>
                  </a:lnTo>
                  <a:lnTo>
                    <a:pt x="140890" y="14368"/>
                  </a:lnTo>
                  <a:lnTo>
                    <a:pt x="141127" y="14342"/>
                  </a:lnTo>
                  <a:close/>
                  <a:moveTo>
                    <a:pt x="140391" y="17783"/>
                  </a:moveTo>
                  <a:lnTo>
                    <a:pt x="140601" y="17809"/>
                  </a:lnTo>
                  <a:lnTo>
                    <a:pt x="140785" y="17861"/>
                  </a:lnTo>
                  <a:lnTo>
                    <a:pt x="140969" y="17940"/>
                  </a:lnTo>
                  <a:lnTo>
                    <a:pt x="141127" y="18045"/>
                  </a:lnTo>
                  <a:lnTo>
                    <a:pt x="141284" y="18203"/>
                  </a:lnTo>
                  <a:lnTo>
                    <a:pt x="141416" y="18360"/>
                  </a:lnTo>
                  <a:lnTo>
                    <a:pt x="141521" y="18518"/>
                  </a:lnTo>
                  <a:lnTo>
                    <a:pt x="141626" y="18702"/>
                  </a:lnTo>
                  <a:lnTo>
                    <a:pt x="141705" y="18912"/>
                  </a:lnTo>
                  <a:lnTo>
                    <a:pt x="141757" y="19122"/>
                  </a:lnTo>
                  <a:lnTo>
                    <a:pt x="141783" y="19332"/>
                  </a:lnTo>
                  <a:lnTo>
                    <a:pt x="141757" y="19542"/>
                  </a:lnTo>
                  <a:lnTo>
                    <a:pt x="141731" y="19726"/>
                  </a:lnTo>
                  <a:lnTo>
                    <a:pt x="141678" y="19936"/>
                  </a:lnTo>
                  <a:lnTo>
                    <a:pt x="141599" y="20120"/>
                  </a:lnTo>
                  <a:lnTo>
                    <a:pt x="141573" y="20173"/>
                  </a:lnTo>
                  <a:lnTo>
                    <a:pt x="141521" y="20225"/>
                  </a:lnTo>
                  <a:lnTo>
                    <a:pt x="141389" y="20278"/>
                  </a:lnTo>
                  <a:lnTo>
                    <a:pt x="141258" y="20304"/>
                  </a:lnTo>
                  <a:lnTo>
                    <a:pt x="141127" y="20252"/>
                  </a:lnTo>
                  <a:lnTo>
                    <a:pt x="141022" y="20199"/>
                  </a:lnTo>
                  <a:lnTo>
                    <a:pt x="140943" y="20094"/>
                  </a:lnTo>
                  <a:lnTo>
                    <a:pt x="140890" y="19989"/>
                  </a:lnTo>
                  <a:lnTo>
                    <a:pt x="140917" y="19910"/>
                  </a:lnTo>
                  <a:lnTo>
                    <a:pt x="140917" y="19831"/>
                  </a:lnTo>
                  <a:lnTo>
                    <a:pt x="140995" y="19595"/>
                  </a:lnTo>
                  <a:lnTo>
                    <a:pt x="141022" y="19332"/>
                  </a:lnTo>
                  <a:lnTo>
                    <a:pt x="140995" y="19122"/>
                  </a:lnTo>
                  <a:lnTo>
                    <a:pt x="140890" y="18912"/>
                  </a:lnTo>
                  <a:lnTo>
                    <a:pt x="140759" y="18702"/>
                  </a:lnTo>
                  <a:lnTo>
                    <a:pt x="140601" y="18544"/>
                  </a:lnTo>
                  <a:lnTo>
                    <a:pt x="140391" y="18413"/>
                  </a:lnTo>
                  <a:lnTo>
                    <a:pt x="140155" y="18282"/>
                  </a:lnTo>
                  <a:lnTo>
                    <a:pt x="140102" y="18255"/>
                  </a:lnTo>
                  <a:lnTo>
                    <a:pt x="140050" y="18177"/>
                  </a:lnTo>
                  <a:lnTo>
                    <a:pt x="139997" y="18124"/>
                  </a:lnTo>
                  <a:lnTo>
                    <a:pt x="139997" y="18045"/>
                  </a:lnTo>
                  <a:lnTo>
                    <a:pt x="139997" y="17966"/>
                  </a:lnTo>
                  <a:lnTo>
                    <a:pt x="140024" y="17888"/>
                  </a:lnTo>
                  <a:lnTo>
                    <a:pt x="140076" y="17835"/>
                  </a:lnTo>
                  <a:lnTo>
                    <a:pt x="140155" y="17809"/>
                  </a:lnTo>
                  <a:lnTo>
                    <a:pt x="140391" y="17783"/>
                  </a:lnTo>
                  <a:close/>
                  <a:moveTo>
                    <a:pt x="75646" y="27002"/>
                  </a:moveTo>
                  <a:lnTo>
                    <a:pt x="79402" y="27265"/>
                  </a:lnTo>
                  <a:lnTo>
                    <a:pt x="83158" y="27554"/>
                  </a:lnTo>
                  <a:lnTo>
                    <a:pt x="83289" y="27580"/>
                  </a:lnTo>
                  <a:lnTo>
                    <a:pt x="83394" y="27659"/>
                  </a:lnTo>
                  <a:lnTo>
                    <a:pt x="83447" y="27764"/>
                  </a:lnTo>
                  <a:lnTo>
                    <a:pt x="83473" y="27895"/>
                  </a:lnTo>
                  <a:lnTo>
                    <a:pt x="83447" y="28000"/>
                  </a:lnTo>
                  <a:lnTo>
                    <a:pt x="83394" y="28105"/>
                  </a:lnTo>
                  <a:lnTo>
                    <a:pt x="83289" y="28184"/>
                  </a:lnTo>
                  <a:lnTo>
                    <a:pt x="83158" y="28184"/>
                  </a:lnTo>
                  <a:lnTo>
                    <a:pt x="79402" y="27869"/>
                  </a:lnTo>
                  <a:lnTo>
                    <a:pt x="75646" y="27501"/>
                  </a:lnTo>
                  <a:lnTo>
                    <a:pt x="75541" y="27475"/>
                  </a:lnTo>
                  <a:lnTo>
                    <a:pt x="75462" y="27422"/>
                  </a:lnTo>
                  <a:lnTo>
                    <a:pt x="75409" y="27317"/>
                  </a:lnTo>
                  <a:lnTo>
                    <a:pt x="75409" y="27238"/>
                  </a:lnTo>
                  <a:lnTo>
                    <a:pt x="75409" y="27133"/>
                  </a:lnTo>
                  <a:lnTo>
                    <a:pt x="75462" y="27081"/>
                  </a:lnTo>
                  <a:lnTo>
                    <a:pt x="75541" y="27028"/>
                  </a:lnTo>
                  <a:lnTo>
                    <a:pt x="75646" y="27002"/>
                  </a:lnTo>
                  <a:close/>
                  <a:moveTo>
                    <a:pt x="36273" y="26871"/>
                  </a:moveTo>
                  <a:lnTo>
                    <a:pt x="38243" y="27238"/>
                  </a:lnTo>
                  <a:lnTo>
                    <a:pt x="40213" y="27554"/>
                  </a:lnTo>
                  <a:lnTo>
                    <a:pt x="42183" y="27842"/>
                  </a:lnTo>
                  <a:lnTo>
                    <a:pt x="44127" y="28053"/>
                  </a:lnTo>
                  <a:lnTo>
                    <a:pt x="46097" y="28210"/>
                  </a:lnTo>
                  <a:lnTo>
                    <a:pt x="48067" y="28315"/>
                  </a:lnTo>
                  <a:lnTo>
                    <a:pt x="50063" y="28368"/>
                  </a:lnTo>
                  <a:lnTo>
                    <a:pt x="52059" y="28368"/>
                  </a:lnTo>
                  <a:lnTo>
                    <a:pt x="52217" y="28394"/>
                  </a:lnTo>
                  <a:lnTo>
                    <a:pt x="52295" y="28473"/>
                  </a:lnTo>
                  <a:lnTo>
                    <a:pt x="52374" y="28578"/>
                  </a:lnTo>
                  <a:lnTo>
                    <a:pt x="52374" y="28683"/>
                  </a:lnTo>
                  <a:lnTo>
                    <a:pt x="52348" y="28814"/>
                  </a:lnTo>
                  <a:lnTo>
                    <a:pt x="52295" y="28919"/>
                  </a:lnTo>
                  <a:lnTo>
                    <a:pt x="52190" y="28998"/>
                  </a:lnTo>
                  <a:lnTo>
                    <a:pt x="52059" y="29024"/>
                  </a:lnTo>
                  <a:lnTo>
                    <a:pt x="51061" y="29077"/>
                  </a:lnTo>
                  <a:lnTo>
                    <a:pt x="50063" y="29077"/>
                  </a:lnTo>
                  <a:lnTo>
                    <a:pt x="49065" y="29103"/>
                  </a:lnTo>
                  <a:lnTo>
                    <a:pt x="48067" y="29077"/>
                  </a:lnTo>
                  <a:lnTo>
                    <a:pt x="47042" y="29024"/>
                  </a:lnTo>
                  <a:lnTo>
                    <a:pt x="46044" y="28972"/>
                  </a:lnTo>
                  <a:lnTo>
                    <a:pt x="45046" y="28893"/>
                  </a:lnTo>
                  <a:lnTo>
                    <a:pt x="44048" y="28788"/>
                  </a:lnTo>
                  <a:lnTo>
                    <a:pt x="43050" y="28683"/>
                  </a:lnTo>
                  <a:lnTo>
                    <a:pt x="42052" y="28552"/>
                  </a:lnTo>
                  <a:lnTo>
                    <a:pt x="41054" y="28394"/>
                  </a:lnTo>
                  <a:lnTo>
                    <a:pt x="40056" y="28210"/>
                  </a:lnTo>
                  <a:lnTo>
                    <a:pt x="39084" y="28026"/>
                  </a:lnTo>
                  <a:lnTo>
                    <a:pt x="38086" y="27816"/>
                  </a:lnTo>
                  <a:lnTo>
                    <a:pt x="37114" y="27580"/>
                  </a:lnTo>
                  <a:lnTo>
                    <a:pt x="36168" y="27317"/>
                  </a:lnTo>
                  <a:lnTo>
                    <a:pt x="36063" y="27265"/>
                  </a:lnTo>
                  <a:lnTo>
                    <a:pt x="36011" y="27212"/>
                  </a:lnTo>
                  <a:lnTo>
                    <a:pt x="35984" y="27133"/>
                  </a:lnTo>
                  <a:lnTo>
                    <a:pt x="36011" y="27028"/>
                  </a:lnTo>
                  <a:lnTo>
                    <a:pt x="36037" y="26949"/>
                  </a:lnTo>
                  <a:lnTo>
                    <a:pt x="36089" y="26897"/>
                  </a:lnTo>
                  <a:lnTo>
                    <a:pt x="36168" y="26871"/>
                  </a:lnTo>
                  <a:close/>
                  <a:moveTo>
                    <a:pt x="103199" y="30811"/>
                  </a:moveTo>
                  <a:lnTo>
                    <a:pt x="103278" y="30837"/>
                  </a:lnTo>
                  <a:lnTo>
                    <a:pt x="103330" y="30863"/>
                  </a:lnTo>
                  <a:lnTo>
                    <a:pt x="103383" y="30916"/>
                  </a:lnTo>
                  <a:lnTo>
                    <a:pt x="103383" y="30994"/>
                  </a:lnTo>
                  <a:lnTo>
                    <a:pt x="103383" y="31073"/>
                  </a:lnTo>
                  <a:lnTo>
                    <a:pt x="103330" y="31283"/>
                  </a:lnTo>
                  <a:lnTo>
                    <a:pt x="103356" y="31467"/>
                  </a:lnTo>
                  <a:lnTo>
                    <a:pt x="103409" y="31651"/>
                  </a:lnTo>
                  <a:lnTo>
                    <a:pt x="103488" y="31835"/>
                  </a:lnTo>
                  <a:lnTo>
                    <a:pt x="103619" y="31992"/>
                  </a:lnTo>
                  <a:lnTo>
                    <a:pt x="103777" y="32124"/>
                  </a:lnTo>
                  <a:lnTo>
                    <a:pt x="103934" y="32229"/>
                  </a:lnTo>
                  <a:lnTo>
                    <a:pt x="104118" y="32281"/>
                  </a:lnTo>
                  <a:lnTo>
                    <a:pt x="104328" y="32334"/>
                  </a:lnTo>
                  <a:lnTo>
                    <a:pt x="104512" y="32360"/>
                  </a:lnTo>
                  <a:lnTo>
                    <a:pt x="104932" y="32360"/>
                  </a:lnTo>
                  <a:lnTo>
                    <a:pt x="105353" y="32334"/>
                  </a:lnTo>
                  <a:lnTo>
                    <a:pt x="105747" y="32308"/>
                  </a:lnTo>
                  <a:lnTo>
                    <a:pt x="105878" y="32308"/>
                  </a:lnTo>
                  <a:lnTo>
                    <a:pt x="105957" y="32386"/>
                  </a:lnTo>
                  <a:lnTo>
                    <a:pt x="106009" y="32465"/>
                  </a:lnTo>
                  <a:lnTo>
                    <a:pt x="106035" y="32570"/>
                  </a:lnTo>
                  <a:lnTo>
                    <a:pt x="106035" y="32675"/>
                  </a:lnTo>
                  <a:lnTo>
                    <a:pt x="106009" y="32754"/>
                  </a:lnTo>
                  <a:lnTo>
                    <a:pt x="105930" y="32833"/>
                  </a:lnTo>
                  <a:lnTo>
                    <a:pt x="105825" y="32886"/>
                  </a:lnTo>
                  <a:lnTo>
                    <a:pt x="105536" y="32964"/>
                  </a:lnTo>
                  <a:lnTo>
                    <a:pt x="105221" y="33017"/>
                  </a:lnTo>
                  <a:lnTo>
                    <a:pt x="104906" y="33043"/>
                  </a:lnTo>
                  <a:lnTo>
                    <a:pt x="104591" y="33043"/>
                  </a:lnTo>
                  <a:lnTo>
                    <a:pt x="104276" y="33017"/>
                  </a:lnTo>
                  <a:lnTo>
                    <a:pt x="103960" y="32938"/>
                  </a:lnTo>
                  <a:lnTo>
                    <a:pt x="103672" y="32807"/>
                  </a:lnTo>
                  <a:lnTo>
                    <a:pt x="103409" y="32649"/>
                  </a:lnTo>
                  <a:lnTo>
                    <a:pt x="103225" y="32465"/>
                  </a:lnTo>
                  <a:lnTo>
                    <a:pt x="103067" y="32281"/>
                  </a:lnTo>
                  <a:lnTo>
                    <a:pt x="102962" y="32071"/>
                  </a:lnTo>
                  <a:lnTo>
                    <a:pt x="102857" y="31835"/>
                  </a:lnTo>
                  <a:lnTo>
                    <a:pt x="102831" y="31625"/>
                  </a:lnTo>
                  <a:lnTo>
                    <a:pt x="102831" y="31388"/>
                  </a:lnTo>
                  <a:lnTo>
                    <a:pt x="102884" y="31152"/>
                  </a:lnTo>
                  <a:lnTo>
                    <a:pt x="102989" y="30916"/>
                  </a:lnTo>
                  <a:lnTo>
                    <a:pt x="103041" y="30863"/>
                  </a:lnTo>
                  <a:lnTo>
                    <a:pt x="103120" y="30811"/>
                  </a:lnTo>
                  <a:close/>
                  <a:moveTo>
                    <a:pt x="33200" y="31021"/>
                  </a:moveTo>
                  <a:lnTo>
                    <a:pt x="33279" y="31047"/>
                  </a:lnTo>
                  <a:lnTo>
                    <a:pt x="33331" y="31099"/>
                  </a:lnTo>
                  <a:lnTo>
                    <a:pt x="33384" y="31178"/>
                  </a:lnTo>
                  <a:lnTo>
                    <a:pt x="33384" y="31257"/>
                  </a:lnTo>
                  <a:lnTo>
                    <a:pt x="33384" y="31336"/>
                  </a:lnTo>
                  <a:lnTo>
                    <a:pt x="33331" y="31415"/>
                  </a:lnTo>
                  <a:lnTo>
                    <a:pt x="33226" y="31572"/>
                  </a:lnTo>
                  <a:lnTo>
                    <a:pt x="33148" y="31730"/>
                  </a:lnTo>
                  <a:lnTo>
                    <a:pt x="33148" y="31914"/>
                  </a:lnTo>
                  <a:lnTo>
                    <a:pt x="33174" y="32071"/>
                  </a:lnTo>
                  <a:lnTo>
                    <a:pt x="33226" y="32255"/>
                  </a:lnTo>
                  <a:lnTo>
                    <a:pt x="33331" y="32413"/>
                  </a:lnTo>
                  <a:lnTo>
                    <a:pt x="33463" y="32544"/>
                  </a:lnTo>
                  <a:lnTo>
                    <a:pt x="33594" y="32649"/>
                  </a:lnTo>
                  <a:lnTo>
                    <a:pt x="33830" y="32754"/>
                  </a:lnTo>
                  <a:lnTo>
                    <a:pt x="34067" y="32807"/>
                  </a:lnTo>
                  <a:lnTo>
                    <a:pt x="34566" y="32807"/>
                  </a:lnTo>
                  <a:lnTo>
                    <a:pt x="35065" y="32702"/>
                  </a:lnTo>
                  <a:lnTo>
                    <a:pt x="35538" y="32623"/>
                  </a:lnTo>
                  <a:lnTo>
                    <a:pt x="35695" y="32623"/>
                  </a:lnTo>
                  <a:lnTo>
                    <a:pt x="35800" y="32649"/>
                  </a:lnTo>
                  <a:lnTo>
                    <a:pt x="35879" y="32754"/>
                  </a:lnTo>
                  <a:lnTo>
                    <a:pt x="35932" y="32859"/>
                  </a:lnTo>
                  <a:lnTo>
                    <a:pt x="35958" y="32964"/>
                  </a:lnTo>
                  <a:lnTo>
                    <a:pt x="35932" y="33096"/>
                  </a:lnTo>
                  <a:lnTo>
                    <a:pt x="35853" y="33201"/>
                  </a:lnTo>
                  <a:lnTo>
                    <a:pt x="35722" y="33253"/>
                  </a:lnTo>
                  <a:lnTo>
                    <a:pt x="35380" y="33358"/>
                  </a:lnTo>
                  <a:lnTo>
                    <a:pt x="35012" y="33437"/>
                  </a:lnTo>
                  <a:lnTo>
                    <a:pt x="34645" y="33463"/>
                  </a:lnTo>
                  <a:lnTo>
                    <a:pt x="34251" y="33490"/>
                  </a:lnTo>
                  <a:lnTo>
                    <a:pt x="33883" y="33437"/>
                  </a:lnTo>
                  <a:lnTo>
                    <a:pt x="33699" y="33385"/>
                  </a:lnTo>
                  <a:lnTo>
                    <a:pt x="33542" y="33332"/>
                  </a:lnTo>
                  <a:lnTo>
                    <a:pt x="33384" y="33253"/>
                  </a:lnTo>
                  <a:lnTo>
                    <a:pt x="33226" y="33148"/>
                  </a:lnTo>
                  <a:lnTo>
                    <a:pt x="33069" y="33043"/>
                  </a:lnTo>
                  <a:lnTo>
                    <a:pt x="32937" y="32886"/>
                  </a:lnTo>
                  <a:lnTo>
                    <a:pt x="32806" y="32675"/>
                  </a:lnTo>
                  <a:lnTo>
                    <a:pt x="32701" y="32439"/>
                  </a:lnTo>
                  <a:lnTo>
                    <a:pt x="32622" y="32176"/>
                  </a:lnTo>
                  <a:lnTo>
                    <a:pt x="32596" y="31940"/>
                  </a:lnTo>
                  <a:lnTo>
                    <a:pt x="32622" y="31677"/>
                  </a:lnTo>
                  <a:lnTo>
                    <a:pt x="32701" y="31441"/>
                  </a:lnTo>
                  <a:lnTo>
                    <a:pt x="32780" y="31336"/>
                  </a:lnTo>
                  <a:lnTo>
                    <a:pt x="32859" y="31231"/>
                  </a:lnTo>
                  <a:lnTo>
                    <a:pt x="32937" y="31126"/>
                  </a:lnTo>
                  <a:lnTo>
                    <a:pt x="33043" y="31047"/>
                  </a:lnTo>
                  <a:lnTo>
                    <a:pt x="33121" y="31021"/>
                  </a:lnTo>
                  <a:close/>
                  <a:moveTo>
                    <a:pt x="60674" y="32675"/>
                  </a:moveTo>
                  <a:lnTo>
                    <a:pt x="60753" y="32728"/>
                  </a:lnTo>
                  <a:lnTo>
                    <a:pt x="60832" y="32780"/>
                  </a:lnTo>
                  <a:lnTo>
                    <a:pt x="60858" y="32886"/>
                  </a:lnTo>
                  <a:lnTo>
                    <a:pt x="60858" y="32991"/>
                  </a:lnTo>
                  <a:lnTo>
                    <a:pt x="60806" y="33148"/>
                  </a:lnTo>
                  <a:lnTo>
                    <a:pt x="60806" y="33332"/>
                  </a:lnTo>
                  <a:lnTo>
                    <a:pt x="60832" y="33490"/>
                  </a:lnTo>
                  <a:lnTo>
                    <a:pt x="60858" y="33674"/>
                  </a:lnTo>
                  <a:lnTo>
                    <a:pt x="60911" y="33831"/>
                  </a:lnTo>
                  <a:lnTo>
                    <a:pt x="60989" y="33962"/>
                  </a:lnTo>
                  <a:lnTo>
                    <a:pt x="61094" y="34094"/>
                  </a:lnTo>
                  <a:lnTo>
                    <a:pt x="61226" y="34225"/>
                  </a:lnTo>
                  <a:lnTo>
                    <a:pt x="61383" y="34330"/>
                  </a:lnTo>
                  <a:lnTo>
                    <a:pt x="61567" y="34409"/>
                  </a:lnTo>
                  <a:lnTo>
                    <a:pt x="61751" y="34435"/>
                  </a:lnTo>
                  <a:lnTo>
                    <a:pt x="61935" y="34461"/>
                  </a:lnTo>
                  <a:lnTo>
                    <a:pt x="62119" y="34435"/>
                  </a:lnTo>
                  <a:lnTo>
                    <a:pt x="62303" y="34383"/>
                  </a:lnTo>
                  <a:lnTo>
                    <a:pt x="62487" y="34330"/>
                  </a:lnTo>
                  <a:lnTo>
                    <a:pt x="62644" y="34225"/>
                  </a:lnTo>
                  <a:lnTo>
                    <a:pt x="62749" y="34199"/>
                  </a:lnTo>
                  <a:lnTo>
                    <a:pt x="62854" y="34199"/>
                  </a:lnTo>
                  <a:lnTo>
                    <a:pt x="62933" y="34251"/>
                  </a:lnTo>
                  <a:lnTo>
                    <a:pt x="63012" y="34330"/>
                  </a:lnTo>
                  <a:lnTo>
                    <a:pt x="63064" y="34409"/>
                  </a:lnTo>
                  <a:lnTo>
                    <a:pt x="63091" y="34488"/>
                  </a:lnTo>
                  <a:lnTo>
                    <a:pt x="63064" y="34593"/>
                  </a:lnTo>
                  <a:lnTo>
                    <a:pt x="62986" y="34672"/>
                  </a:lnTo>
                  <a:lnTo>
                    <a:pt x="62749" y="34855"/>
                  </a:lnTo>
                  <a:lnTo>
                    <a:pt x="62487" y="34961"/>
                  </a:lnTo>
                  <a:lnTo>
                    <a:pt x="62224" y="35039"/>
                  </a:lnTo>
                  <a:lnTo>
                    <a:pt x="61961" y="35066"/>
                  </a:lnTo>
                  <a:lnTo>
                    <a:pt x="61699" y="35039"/>
                  </a:lnTo>
                  <a:lnTo>
                    <a:pt x="61462" y="34987"/>
                  </a:lnTo>
                  <a:lnTo>
                    <a:pt x="61226" y="34882"/>
                  </a:lnTo>
                  <a:lnTo>
                    <a:pt x="61016" y="34750"/>
                  </a:lnTo>
                  <a:lnTo>
                    <a:pt x="60806" y="34593"/>
                  </a:lnTo>
                  <a:lnTo>
                    <a:pt x="60622" y="34409"/>
                  </a:lnTo>
                  <a:lnTo>
                    <a:pt x="60490" y="34173"/>
                  </a:lnTo>
                  <a:lnTo>
                    <a:pt x="60385" y="33936"/>
                  </a:lnTo>
                  <a:lnTo>
                    <a:pt x="60307" y="33700"/>
                  </a:lnTo>
                  <a:lnTo>
                    <a:pt x="60280" y="33411"/>
                  </a:lnTo>
                  <a:lnTo>
                    <a:pt x="60307" y="33148"/>
                  </a:lnTo>
                  <a:lnTo>
                    <a:pt x="60359" y="32859"/>
                  </a:lnTo>
                  <a:lnTo>
                    <a:pt x="60412" y="32754"/>
                  </a:lnTo>
                  <a:lnTo>
                    <a:pt x="60490" y="32702"/>
                  </a:lnTo>
                  <a:lnTo>
                    <a:pt x="60595" y="32675"/>
                  </a:lnTo>
                  <a:close/>
                  <a:moveTo>
                    <a:pt x="38768" y="33437"/>
                  </a:moveTo>
                  <a:lnTo>
                    <a:pt x="39110" y="33463"/>
                  </a:lnTo>
                  <a:lnTo>
                    <a:pt x="39451" y="33542"/>
                  </a:lnTo>
                  <a:lnTo>
                    <a:pt x="39793" y="33674"/>
                  </a:lnTo>
                  <a:lnTo>
                    <a:pt x="40082" y="33805"/>
                  </a:lnTo>
                  <a:lnTo>
                    <a:pt x="40187" y="33884"/>
                  </a:lnTo>
                  <a:lnTo>
                    <a:pt x="40239" y="33989"/>
                  </a:lnTo>
                  <a:lnTo>
                    <a:pt x="40239" y="34120"/>
                  </a:lnTo>
                  <a:lnTo>
                    <a:pt x="40213" y="34225"/>
                  </a:lnTo>
                  <a:lnTo>
                    <a:pt x="40161" y="34330"/>
                  </a:lnTo>
                  <a:lnTo>
                    <a:pt x="40082" y="34409"/>
                  </a:lnTo>
                  <a:lnTo>
                    <a:pt x="39950" y="34435"/>
                  </a:lnTo>
                  <a:lnTo>
                    <a:pt x="39845" y="34409"/>
                  </a:lnTo>
                  <a:lnTo>
                    <a:pt x="39425" y="34278"/>
                  </a:lnTo>
                  <a:lnTo>
                    <a:pt x="39189" y="34199"/>
                  </a:lnTo>
                  <a:lnTo>
                    <a:pt x="38979" y="34146"/>
                  </a:lnTo>
                  <a:lnTo>
                    <a:pt x="38506" y="34146"/>
                  </a:lnTo>
                  <a:lnTo>
                    <a:pt x="38296" y="34199"/>
                  </a:lnTo>
                  <a:lnTo>
                    <a:pt x="38112" y="34304"/>
                  </a:lnTo>
                  <a:lnTo>
                    <a:pt x="37980" y="34409"/>
                  </a:lnTo>
                  <a:lnTo>
                    <a:pt x="37875" y="34540"/>
                  </a:lnTo>
                  <a:lnTo>
                    <a:pt x="37797" y="34698"/>
                  </a:lnTo>
                  <a:lnTo>
                    <a:pt x="37744" y="34829"/>
                  </a:lnTo>
                  <a:lnTo>
                    <a:pt x="37718" y="34987"/>
                  </a:lnTo>
                  <a:lnTo>
                    <a:pt x="37744" y="35144"/>
                  </a:lnTo>
                  <a:lnTo>
                    <a:pt x="37797" y="35302"/>
                  </a:lnTo>
                  <a:lnTo>
                    <a:pt x="37875" y="35460"/>
                  </a:lnTo>
                  <a:lnTo>
                    <a:pt x="37928" y="35538"/>
                  </a:lnTo>
                  <a:lnTo>
                    <a:pt x="37928" y="35643"/>
                  </a:lnTo>
                  <a:lnTo>
                    <a:pt x="37902" y="35722"/>
                  </a:lnTo>
                  <a:lnTo>
                    <a:pt x="37823" y="35775"/>
                  </a:lnTo>
                  <a:lnTo>
                    <a:pt x="37744" y="35827"/>
                  </a:lnTo>
                  <a:lnTo>
                    <a:pt x="37560" y="35827"/>
                  </a:lnTo>
                  <a:lnTo>
                    <a:pt x="37455" y="35775"/>
                  </a:lnTo>
                  <a:lnTo>
                    <a:pt x="37376" y="35696"/>
                  </a:lnTo>
                  <a:lnTo>
                    <a:pt x="37271" y="35591"/>
                  </a:lnTo>
                  <a:lnTo>
                    <a:pt x="37219" y="35460"/>
                  </a:lnTo>
                  <a:lnTo>
                    <a:pt x="37166" y="35355"/>
                  </a:lnTo>
                  <a:lnTo>
                    <a:pt x="37087" y="35092"/>
                  </a:lnTo>
                  <a:lnTo>
                    <a:pt x="37087" y="34855"/>
                  </a:lnTo>
                  <a:lnTo>
                    <a:pt x="37114" y="34593"/>
                  </a:lnTo>
                  <a:lnTo>
                    <a:pt x="37219" y="34330"/>
                  </a:lnTo>
                  <a:lnTo>
                    <a:pt x="37350" y="34094"/>
                  </a:lnTo>
                  <a:lnTo>
                    <a:pt x="37508" y="33884"/>
                  </a:lnTo>
                  <a:lnTo>
                    <a:pt x="37639" y="33779"/>
                  </a:lnTo>
                  <a:lnTo>
                    <a:pt x="37797" y="33674"/>
                  </a:lnTo>
                  <a:lnTo>
                    <a:pt x="37928" y="33595"/>
                  </a:lnTo>
                  <a:lnTo>
                    <a:pt x="38086" y="33542"/>
                  </a:lnTo>
                  <a:lnTo>
                    <a:pt x="38269" y="33490"/>
                  </a:lnTo>
                  <a:lnTo>
                    <a:pt x="38427" y="33463"/>
                  </a:lnTo>
                  <a:lnTo>
                    <a:pt x="38768" y="33437"/>
                  </a:lnTo>
                  <a:close/>
                  <a:moveTo>
                    <a:pt x="32491" y="34146"/>
                  </a:moveTo>
                  <a:lnTo>
                    <a:pt x="32675" y="34173"/>
                  </a:lnTo>
                  <a:lnTo>
                    <a:pt x="32832" y="34199"/>
                  </a:lnTo>
                  <a:lnTo>
                    <a:pt x="32990" y="34251"/>
                  </a:lnTo>
                  <a:lnTo>
                    <a:pt x="33148" y="34304"/>
                  </a:lnTo>
                  <a:lnTo>
                    <a:pt x="33305" y="34383"/>
                  </a:lnTo>
                  <a:lnTo>
                    <a:pt x="33436" y="34488"/>
                  </a:lnTo>
                  <a:lnTo>
                    <a:pt x="33568" y="34593"/>
                  </a:lnTo>
                  <a:lnTo>
                    <a:pt x="33673" y="34724"/>
                  </a:lnTo>
                  <a:lnTo>
                    <a:pt x="33778" y="34855"/>
                  </a:lnTo>
                  <a:lnTo>
                    <a:pt x="33857" y="35013"/>
                  </a:lnTo>
                  <a:lnTo>
                    <a:pt x="33936" y="35144"/>
                  </a:lnTo>
                  <a:lnTo>
                    <a:pt x="33962" y="35302"/>
                  </a:lnTo>
                  <a:lnTo>
                    <a:pt x="33988" y="35486"/>
                  </a:lnTo>
                  <a:lnTo>
                    <a:pt x="33988" y="35643"/>
                  </a:lnTo>
                  <a:lnTo>
                    <a:pt x="33962" y="35827"/>
                  </a:lnTo>
                  <a:lnTo>
                    <a:pt x="33936" y="35906"/>
                  </a:lnTo>
                  <a:lnTo>
                    <a:pt x="33883" y="35959"/>
                  </a:lnTo>
                  <a:lnTo>
                    <a:pt x="33804" y="35985"/>
                  </a:lnTo>
                  <a:lnTo>
                    <a:pt x="33647" y="35985"/>
                  </a:lnTo>
                  <a:lnTo>
                    <a:pt x="33568" y="35959"/>
                  </a:lnTo>
                  <a:lnTo>
                    <a:pt x="33515" y="35906"/>
                  </a:lnTo>
                  <a:lnTo>
                    <a:pt x="33489" y="35827"/>
                  </a:lnTo>
                  <a:lnTo>
                    <a:pt x="33436" y="35617"/>
                  </a:lnTo>
                  <a:lnTo>
                    <a:pt x="33358" y="35433"/>
                  </a:lnTo>
                  <a:lnTo>
                    <a:pt x="33253" y="35249"/>
                  </a:lnTo>
                  <a:lnTo>
                    <a:pt x="33121" y="35092"/>
                  </a:lnTo>
                  <a:lnTo>
                    <a:pt x="32990" y="34961"/>
                  </a:lnTo>
                  <a:lnTo>
                    <a:pt x="32806" y="34855"/>
                  </a:lnTo>
                  <a:lnTo>
                    <a:pt x="32622" y="34829"/>
                  </a:lnTo>
                  <a:lnTo>
                    <a:pt x="32517" y="34829"/>
                  </a:lnTo>
                  <a:lnTo>
                    <a:pt x="32386" y="34855"/>
                  </a:lnTo>
                  <a:lnTo>
                    <a:pt x="32202" y="34908"/>
                  </a:lnTo>
                  <a:lnTo>
                    <a:pt x="32044" y="35013"/>
                  </a:lnTo>
                  <a:lnTo>
                    <a:pt x="31939" y="35144"/>
                  </a:lnTo>
                  <a:lnTo>
                    <a:pt x="31834" y="35302"/>
                  </a:lnTo>
                  <a:lnTo>
                    <a:pt x="31782" y="35460"/>
                  </a:lnTo>
                  <a:lnTo>
                    <a:pt x="31729" y="35643"/>
                  </a:lnTo>
                  <a:lnTo>
                    <a:pt x="31677" y="36011"/>
                  </a:lnTo>
                  <a:lnTo>
                    <a:pt x="31677" y="36090"/>
                  </a:lnTo>
                  <a:lnTo>
                    <a:pt x="31624" y="36169"/>
                  </a:lnTo>
                  <a:lnTo>
                    <a:pt x="31545" y="36221"/>
                  </a:lnTo>
                  <a:lnTo>
                    <a:pt x="31467" y="36274"/>
                  </a:lnTo>
                  <a:lnTo>
                    <a:pt x="31309" y="36274"/>
                  </a:lnTo>
                  <a:lnTo>
                    <a:pt x="31230" y="36221"/>
                  </a:lnTo>
                  <a:lnTo>
                    <a:pt x="31178" y="36143"/>
                  </a:lnTo>
                  <a:lnTo>
                    <a:pt x="31099" y="35985"/>
                  </a:lnTo>
                  <a:lnTo>
                    <a:pt x="31073" y="35827"/>
                  </a:lnTo>
                  <a:lnTo>
                    <a:pt x="31046" y="35670"/>
                  </a:lnTo>
                  <a:lnTo>
                    <a:pt x="31046" y="35512"/>
                  </a:lnTo>
                  <a:lnTo>
                    <a:pt x="31073" y="35355"/>
                  </a:lnTo>
                  <a:lnTo>
                    <a:pt x="31125" y="35197"/>
                  </a:lnTo>
                  <a:lnTo>
                    <a:pt x="31178" y="35039"/>
                  </a:lnTo>
                  <a:lnTo>
                    <a:pt x="31256" y="34882"/>
                  </a:lnTo>
                  <a:lnTo>
                    <a:pt x="31361" y="34750"/>
                  </a:lnTo>
                  <a:lnTo>
                    <a:pt x="31467" y="34619"/>
                  </a:lnTo>
                  <a:lnTo>
                    <a:pt x="31598" y="34514"/>
                  </a:lnTo>
                  <a:lnTo>
                    <a:pt x="31729" y="34409"/>
                  </a:lnTo>
                  <a:lnTo>
                    <a:pt x="31887" y="34330"/>
                  </a:lnTo>
                  <a:lnTo>
                    <a:pt x="32018" y="34251"/>
                  </a:lnTo>
                  <a:lnTo>
                    <a:pt x="32176" y="34199"/>
                  </a:lnTo>
                  <a:lnTo>
                    <a:pt x="32333" y="34173"/>
                  </a:lnTo>
                  <a:lnTo>
                    <a:pt x="32491" y="34146"/>
                  </a:lnTo>
                  <a:close/>
                  <a:moveTo>
                    <a:pt x="65061" y="35538"/>
                  </a:moveTo>
                  <a:lnTo>
                    <a:pt x="65350" y="35565"/>
                  </a:lnTo>
                  <a:lnTo>
                    <a:pt x="65665" y="35643"/>
                  </a:lnTo>
                  <a:lnTo>
                    <a:pt x="65927" y="35749"/>
                  </a:lnTo>
                  <a:lnTo>
                    <a:pt x="66190" y="35932"/>
                  </a:lnTo>
                  <a:lnTo>
                    <a:pt x="66426" y="36143"/>
                  </a:lnTo>
                  <a:lnTo>
                    <a:pt x="66637" y="36405"/>
                  </a:lnTo>
                  <a:lnTo>
                    <a:pt x="66794" y="36694"/>
                  </a:lnTo>
                  <a:lnTo>
                    <a:pt x="66820" y="36825"/>
                  </a:lnTo>
                  <a:lnTo>
                    <a:pt x="66794" y="36930"/>
                  </a:lnTo>
                  <a:lnTo>
                    <a:pt x="66715" y="37009"/>
                  </a:lnTo>
                  <a:lnTo>
                    <a:pt x="66637" y="37062"/>
                  </a:lnTo>
                  <a:lnTo>
                    <a:pt x="66505" y="37088"/>
                  </a:lnTo>
                  <a:lnTo>
                    <a:pt x="66400" y="37062"/>
                  </a:lnTo>
                  <a:lnTo>
                    <a:pt x="66295" y="37036"/>
                  </a:lnTo>
                  <a:lnTo>
                    <a:pt x="66216" y="36930"/>
                  </a:lnTo>
                  <a:lnTo>
                    <a:pt x="66085" y="36747"/>
                  </a:lnTo>
                  <a:lnTo>
                    <a:pt x="65901" y="36563"/>
                  </a:lnTo>
                  <a:lnTo>
                    <a:pt x="65744" y="36431"/>
                  </a:lnTo>
                  <a:lnTo>
                    <a:pt x="65560" y="36300"/>
                  </a:lnTo>
                  <a:lnTo>
                    <a:pt x="65376" y="36221"/>
                  </a:lnTo>
                  <a:lnTo>
                    <a:pt x="65192" y="36169"/>
                  </a:lnTo>
                  <a:lnTo>
                    <a:pt x="64982" y="36143"/>
                  </a:lnTo>
                  <a:lnTo>
                    <a:pt x="64798" y="36169"/>
                  </a:lnTo>
                  <a:lnTo>
                    <a:pt x="64614" y="36195"/>
                  </a:lnTo>
                  <a:lnTo>
                    <a:pt x="64430" y="36248"/>
                  </a:lnTo>
                  <a:lnTo>
                    <a:pt x="64246" y="36353"/>
                  </a:lnTo>
                  <a:lnTo>
                    <a:pt x="64089" y="36484"/>
                  </a:lnTo>
                  <a:lnTo>
                    <a:pt x="63931" y="36615"/>
                  </a:lnTo>
                  <a:lnTo>
                    <a:pt x="63800" y="36799"/>
                  </a:lnTo>
                  <a:lnTo>
                    <a:pt x="63669" y="37009"/>
                  </a:lnTo>
                  <a:lnTo>
                    <a:pt x="63563" y="37219"/>
                  </a:lnTo>
                  <a:lnTo>
                    <a:pt x="63537" y="37298"/>
                  </a:lnTo>
                  <a:lnTo>
                    <a:pt x="63458" y="37351"/>
                  </a:lnTo>
                  <a:lnTo>
                    <a:pt x="63380" y="37377"/>
                  </a:lnTo>
                  <a:lnTo>
                    <a:pt x="63222" y="37377"/>
                  </a:lnTo>
                  <a:lnTo>
                    <a:pt x="63169" y="37324"/>
                  </a:lnTo>
                  <a:lnTo>
                    <a:pt x="63117" y="37246"/>
                  </a:lnTo>
                  <a:lnTo>
                    <a:pt x="63117" y="37167"/>
                  </a:lnTo>
                  <a:lnTo>
                    <a:pt x="63143" y="36983"/>
                  </a:lnTo>
                  <a:lnTo>
                    <a:pt x="63196" y="36825"/>
                  </a:lnTo>
                  <a:lnTo>
                    <a:pt x="63301" y="36510"/>
                  </a:lnTo>
                  <a:lnTo>
                    <a:pt x="63458" y="36248"/>
                  </a:lnTo>
                  <a:lnTo>
                    <a:pt x="63669" y="36037"/>
                  </a:lnTo>
                  <a:lnTo>
                    <a:pt x="63905" y="35854"/>
                  </a:lnTo>
                  <a:lnTo>
                    <a:pt x="64168" y="35696"/>
                  </a:lnTo>
                  <a:lnTo>
                    <a:pt x="64457" y="35591"/>
                  </a:lnTo>
                  <a:lnTo>
                    <a:pt x="64745" y="35538"/>
                  </a:lnTo>
                  <a:close/>
                  <a:moveTo>
                    <a:pt x="137423" y="1"/>
                  </a:moveTo>
                  <a:lnTo>
                    <a:pt x="136451" y="237"/>
                  </a:lnTo>
                  <a:lnTo>
                    <a:pt x="135453" y="447"/>
                  </a:lnTo>
                  <a:lnTo>
                    <a:pt x="135795" y="972"/>
                  </a:lnTo>
                  <a:lnTo>
                    <a:pt x="136084" y="1524"/>
                  </a:lnTo>
                  <a:lnTo>
                    <a:pt x="136373" y="2049"/>
                  </a:lnTo>
                  <a:lnTo>
                    <a:pt x="136609" y="2601"/>
                  </a:lnTo>
                  <a:lnTo>
                    <a:pt x="136819" y="3179"/>
                  </a:lnTo>
                  <a:lnTo>
                    <a:pt x="137029" y="3730"/>
                  </a:lnTo>
                  <a:lnTo>
                    <a:pt x="137187" y="4308"/>
                  </a:lnTo>
                  <a:lnTo>
                    <a:pt x="137318" y="4860"/>
                  </a:lnTo>
                  <a:lnTo>
                    <a:pt x="137449" y="5438"/>
                  </a:lnTo>
                  <a:lnTo>
                    <a:pt x="137528" y="6015"/>
                  </a:lnTo>
                  <a:lnTo>
                    <a:pt x="137581" y="6593"/>
                  </a:lnTo>
                  <a:lnTo>
                    <a:pt x="137633" y="7171"/>
                  </a:lnTo>
                  <a:lnTo>
                    <a:pt x="137633" y="7749"/>
                  </a:lnTo>
                  <a:lnTo>
                    <a:pt x="137633" y="8327"/>
                  </a:lnTo>
                  <a:lnTo>
                    <a:pt x="137581" y="8905"/>
                  </a:lnTo>
                  <a:lnTo>
                    <a:pt x="137528" y="9483"/>
                  </a:lnTo>
                  <a:lnTo>
                    <a:pt x="137449" y="10060"/>
                  </a:lnTo>
                  <a:lnTo>
                    <a:pt x="137344" y="10638"/>
                  </a:lnTo>
                  <a:lnTo>
                    <a:pt x="137213" y="11190"/>
                  </a:lnTo>
                  <a:lnTo>
                    <a:pt x="137055" y="11768"/>
                  </a:lnTo>
                  <a:lnTo>
                    <a:pt x="136872" y="12319"/>
                  </a:lnTo>
                  <a:lnTo>
                    <a:pt x="136688" y="12871"/>
                  </a:lnTo>
                  <a:lnTo>
                    <a:pt x="136451" y="13422"/>
                  </a:lnTo>
                  <a:lnTo>
                    <a:pt x="136215" y="13974"/>
                  </a:lnTo>
                  <a:lnTo>
                    <a:pt x="135952" y="14499"/>
                  </a:lnTo>
                  <a:lnTo>
                    <a:pt x="135690" y="15025"/>
                  </a:lnTo>
                  <a:lnTo>
                    <a:pt x="135374" y="15550"/>
                  </a:lnTo>
                  <a:lnTo>
                    <a:pt x="135059" y="16075"/>
                  </a:lnTo>
                  <a:lnTo>
                    <a:pt x="134718" y="16574"/>
                  </a:lnTo>
                  <a:lnTo>
                    <a:pt x="134376" y="17073"/>
                  </a:lnTo>
                  <a:lnTo>
                    <a:pt x="133982" y="17546"/>
                  </a:lnTo>
                  <a:lnTo>
                    <a:pt x="133588" y="18019"/>
                  </a:lnTo>
                  <a:lnTo>
                    <a:pt x="133142" y="18518"/>
                  </a:lnTo>
                  <a:lnTo>
                    <a:pt x="132669" y="19017"/>
                  </a:lnTo>
                  <a:lnTo>
                    <a:pt x="132170" y="19490"/>
                  </a:lnTo>
                  <a:lnTo>
                    <a:pt x="131671" y="19936"/>
                  </a:lnTo>
                  <a:lnTo>
                    <a:pt x="131172" y="20383"/>
                  </a:lnTo>
                  <a:lnTo>
                    <a:pt x="130620" y="20803"/>
                  </a:lnTo>
                  <a:lnTo>
                    <a:pt x="130095" y="21197"/>
                  </a:lnTo>
                  <a:lnTo>
                    <a:pt x="129543" y="21591"/>
                  </a:lnTo>
                  <a:lnTo>
                    <a:pt x="128992" y="21985"/>
                  </a:lnTo>
                  <a:lnTo>
                    <a:pt x="128414" y="22327"/>
                  </a:lnTo>
                  <a:lnTo>
                    <a:pt x="127836" y="22694"/>
                  </a:lnTo>
                  <a:lnTo>
                    <a:pt x="127258" y="23010"/>
                  </a:lnTo>
                  <a:lnTo>
                    <a:pt x="126654" y="23325"/>
                  </a:lnTo>
                  <a:lnTo>
                    <a:pt x="126050" y="23640"/>
                  </a:lnTo>
                  <a:lnTo>
                    <a:pt x="124816" y="24191"/>
                  </a:lnTo>
                  <a:lnTo>
                    <a:pt x="123555" y="24717"/>
                  </a:lnTo>
                  <a:lnTo>
                    <a:pt x="122268" y="25190"/>
                  </a:lnTo>
                  <a:lnTo>
                    <a:pt x="120954" y="25584"/>
                  </a:lnTo>
                  <a:lnTo>
                    <a:pt x="119641" y="25951"/>
                  </a:lnTo>
                  <a:lnTo>
                    <a:pt x="118328" y="26293"/>
                  </a:lnTo>
                  <a:lnTo>
                    <a:pt x="117015" y="26582"/>
                  </a:lnTo>
                  <a:lnTo>
                    <a:pt x="115675" y="26818"/>
                  </a:lnTo>
                  <a:lnTo>
                    <a:pt x="114362" y="27028"/>
                  </a:lnTo>
                  <a:lnTo>
                    <a:pt x="112786" y="27238"/>
                  </a:lnTo>
                  <a:lnTo>
                    <a:pt x="111236" y="27422"/>
                  </a:lnTo>
                  <a:lnTo>
                    <a:pt x="109634" y="27606"/>
                  </a:lnTo>
                  <a:lnTo>
                    <a:pt x="108032" y="27737"/>
                  </a:lnTo>
                  <a:lnTo>
                    <a:pt x="106429" y="27816"/>
                  </a:lnTo>
                  <a:lnTo>
                    <a:pt x="104801" y="27869"/>
                  </a:lnTo>
                  <a:lnTo>
                    <a:pt x="103172" y="27869"/>
                  </a:lnTo>
                  <a:lnTo>
                    <a:pt x="101570" y="27842"/>
                  </a:lnTo>
                  <a:lnTo>
                    <a:pt x="99942" y="27737"/>
                  </a:lnTo>
                  <a:lnTo>
                    <a:pt x="98340" y="27580"/>
                  </a:lnTo>
                  <a:lnTo>
                    <a:pt x="97552" y="27475"/>
                  </a:lnTo>
                  <a:lnTo>
                    <a:pt x="96764" y="27370"/>
                  </a:lnTo>
                  <a:lnTo>
                    <a:pt x="95976" y="27238"/>
                  </a:lnTo>
                  <a:lnTo>
                    <a:pt x="95188" y="27081"/>
                  </a:lnTo>
                  <a:lnTo>
                    <a:pt x="94400" y="26923"/>
                  </a:lnTo>
                  <a:lnTo>
                    <a:pt x="93638" y="26713"/>
                  </a:lnTo>
                  <a:lnTo>
                    <a:pt x="92850" y="26503"/>
                  </a:lnTo>
                  <a:lnTo>
                    <a:pt x="92088" y="26293"/>
                  </a:lnTo>
                  <a:lnTo>
                    <a:pt x="91353" y="26030"/>
                  </a:lnTo>
                  <a:lnTo>
                    <a:pt x="90591" y="25767"/>
                  </a:lnTo>
                  <a:lnTo>
                    <a:pt x="89856" y="25479"/>
                  </a:lnTo>
                  <a:lnTo>
                    <a:pt x="89120" y="25163"/>
                  </a:lnTo>
                  <a:lnTo>
                    <a:pt x="88437" y="24874"/>
                  </a:lnTo>
                  <a:lnTo>
                    <a:pt x="87781" y="24533"/>
                  </a:lnTo>
                  <a:lnTo>
                    <a:pt x="87098" y="24165"/>
                  </a:lnTo>
                  <a:lnTo>
                    <a:pt x="86441" y="23771"/>
                  </a:lnTo>
                  <a:lnTo>
                    <a:pt x="85784" y="23377"/>
                  </a:lnTo>
                  <a:lnTo>
                    <a:pt x="85128" y="22931"/>
                  </a:lnTo>
                  <a:lnTo>
                    <a:pt x="84497" y="22458"/>
                  </a:lnTo>
                  <a:lnTo>
                    <a:pt x="83920" y="21985"/>
                  </a:lnTo>
                  <a:lnTo>
                    <a:pt x="83342" y="21486"/>
                  </a:lnTo>
                  <a:lnTo>
                    <a:pt x="82790" y="20961"/>
                  </a:lnTo>
                  <a:lnTo>
                    <a:pt x="82291" y="20409"/>
                  </a:lnTo>
                  <a:lnTo>
                    <a:pt x="81818" y="19831"/>
                  </a:lnTo>
                  <a:lnTo>
                    <a:pt x="81398" y="19227"/>
                  </a:lnTo>
                  <a:lnTo>
                    <a:pt x="81004" y="18623"/>
                  </a:lnTo>
                  <a:lnTo>
                    <a:pt x="80689" y="17993"/>
                  </a:lnTo>
                  <a:lnTo>
                    <a:pt x="80426" y="17336"/>
                  </a:lnTo>
                  <a:lnTo>
                    <a:pt x="79139" y="17704"/>
                  </a:lnTo>
                  <a:lnTo>
                    <a:pt x="79192" y="17756"/>
                  </a:lnTo>
                  <a:lnTo>
                    <a:pt x="79244" y="17809"/>
                  </a:lnTo>
                  <a:lnTo>
                    <a:pt x="79270" y="17888"/>
                  </a:lnTo>
                  <a:lnTo>
                    <a:pt x="79270" y="17940"/>
                  </a:lnTo>
                  <a:lnTo>
                    <a:pt x="79244" y="18072"/>
                  </a:lnTo>
                  <a:lnTo>
                    <a:pt x="79192" y="18177"/>
                  </a:lnTo>
                  <a:lnTo>
                    <a:pt x="79192" y="18229"/>
                  </a:lnTo>
                  <a:lnTo>
                    <a:pt x="79192" y="18282"/>
                  </a:lnTo>
                  <a:lnTo>
                    <a:pt x="79165" y="18623"/>
                  </a:lnTo>
                  <a:lnTo>
                    <a:pt x="79192" y="18991"/>
                  </a:lnTo>
                  <a:lnTo>
                    <a:pt x="79218" y="19306"/>
                  </a:lnTo>
                  <a:lnTo>
                    <a:pt x="79323" y="19595"/>
                  </a:lnTo>
                  <a:lnTo>
                    <a:pt x="79454" y="19884"/>
                  </a:lnTo>
                  <a:lnTo>
                    <a:pt x="79612" y="20173"/>
                  </a:lnTo>
                  <a:lnTo>
                    <a:pt x="79848" y="20435"/>
                  </a:lnTo>
                  <a:lnTo>
                    <a:pt x="80111" y="20672"/>
                  </a:lnTo>
                  <a:lnTo>
                    <a:pt x="80164" y="20724"/>
                  </a:lnTo>
                  <a:lnTo>
                    <a:pt x="80164" y="20777"/>
                  </a:lnTo>
                  <a:lnTo>
                    <a:pt x="80164" y="20882"/>
                  </a:lnTo>
                  <a:lnTo>
                    <a:pt x="80164" y="20987"/>
                  </a:lnTo>
                  <a:lnTo>
                    <a:pt x="80137" y="21066"/>
                  </a:lnTo>
                  <a:lnTo>
                    <a:pt x="80085" y="21145"/>
                  </a:lnTo>
                  <a:lnTo>
                    <a:pt x="79980" y="21223"/>
                  </a:lnTo>
                  <a:lnTo>
                    <a:pt x="78929" y="21801"/>
                  </a:lnTo>
                  <a:lnTo>
                    <a:pt x="77905" y="22405"/>
                  </a:lnTo>
                  <a:lnTo>
                    <a:pt x="76907" y="23036"/>
                  </a:lnTo>
                  <a:lnTo>
                    <a:pt x="75935" y="23692"/>
                  </a:lnTo>
                  <a:lnTo>
                    <a:pt x="75015" y="24402"/>
                  </a:lnTo>
                  <a:lnTo>
                    <a:pt x="74096" y="25137"/>
                  </a:lnTo>
                  <a:lnTo>
                    <a:pt x="73203" y="25951"/>
                  </a:lnTo>
                  <a:lnTo>
                    <a:pt x="72336" y="26792"/>
                  </a:lnTo>
                  <a:lnTo>
                    <a:pt x="71601" y="27606"/>
                  </a:lnTo>
                  <a:lnTo>
                    <a:pt x="70865" y="28420"/>
                  </a:lnTo>
                  <a:lnTo>
                    <a:pt x="69368" y="30049"/>
                  </a:lnTo>
                  <a:lnTo>
                    <a:pt x="68607" y="30863"/>
                  </a:lnTo>
                  <a:lnTo>
                    <a:pt x="67845" y="31625"/>
                  </a:lnTo>
                  <a:lnTo>
                    <a:pt x="67031" y="32360"/>
                  </a:lnTo>
                  <a:lnTo>
                    <a:pt x="66610" y="32728"/>
                  </a:lnTo>
                  <a:lnTo>
                    <a:pt x="66190" y="33069"/>
                  </a:lnTo>
                  <a:lnTo>
                    <a:pt x="66085" y="33069"/>
                  </a:lnTo>
                  <a:lnTo>
                    <a:pt x="66006" y="33043"/>
                  </a:lnTo>
                  <a:lnTo>
                    <a:pt x="65954" y="32938"/>
                  </a:lnTo>
                  <a:lnTo>
                    <a:pt x="65954" y="32886"/>
                  </a:lnTo>
                  <a:lnTo>
                    <a:pt x="65980" y="32859"/>
                  </a:lnTo>
                  <a:lnTo>
                    <a:pt x="65954" y="32833"/>
                  </a:lnTo>
                  <a:lnTo>
                    <a:pt x="65954" y="32859"/>
                  </a:lnTo>
                  <a:lnTo>
                    <a:pt x="65875" y="32964"/>
                  </a:lnTo>
                  <a:lnTo>
                    <a:pt x="65770" y="33043"/>
                  </a:lnTo>
                  <a:lnTo>
                    <a:pt x="65717" y="33069"/>
                  </a:lnTo>
                  <a:lnTo>
                    <a:pt x="65586" y="33069"/>
                  </a:lnTo>
                  <a:lnTo>
                    <a:pt x="65507" y="33043"/>
                  </a:lnTo>
                  <a:lnTo>
                    <a:pt x="63616" y="31730"/>
                  </a:lnTo>
                  <a:lnTo>
                    <a:pt x="61699" y="30469"/>
                  </a:lnTo>
                  <a:lnTo>
                    <a:pt x="59781" y="29208"/>
                  </a:lnTo>
                  <a:lnTo>
                    <a:pt x="57864" y="28000"/>
                  </a:lnTo>
                  <a:lnTo>
                    <a:pt x="55920" y="26792"/>
                  </a:lnTo>
                  <a:lnTo>
                    <a:pt x="53976" y="25636"/>
                  </a:lnTo>
                  <a:lnTo>
                    <a:pt x="52006" y="24480"/>
                  </a:lnTo>
                  <a:lnTo>
                    <a:pt x="50037" y="23351"/>
                  </a:lnTo>
                  <a:lnTo>
                    <a:pt x="50010" y="23430"/>
                  </a:lnTo>
                  <a:lnTo>
                    <a:pt x="49931" y="23509"/>
                  </a:lnTo>
                  <a:lnTo>
                    <a:pt x="49853" y="23561"/>
                  </a:lnTo>
                  <a:lnTo>
                    <a:pt x="49748" y="23614"/>
                  </a:lnTo>
                  <a:lnTo>
                    <a:pt x="48723" y="24008"/>
                  </a:lnTo>
                  <a:lnTo>
                    <a:pt x="47673" y="24375"/>
                  </a:lnTo>
                  <a:lnTo>
                    <a:pt x="46622" y="24691"/>
                  </a:lnTo>
                  <a:lnTo>
                    <a:pt x="45571" y="24979"/>
                  </a:lnTo>
                  <a:lnTo>
                    <a:pt x="44494" y="25216"/>
                  </a:lnTo>
                  <a:lnTo>
                    <a:pt x="43444" y="25426"/>
                  </a:lnTo>
                  <a:lnTo>
                    <a:pt x="42367" y="25610"/>
                  </a:lnTo>
                  <a:lnTo>
                    <a:pt x="41290" y="25767"/>
                  </a:lnTo>
                  <a:lnTo>
                    <a:pt x="40213" y="25899"/>
                  </a:lnTo>
                  <a:lnTo>
                    <a:pt x="39136" y="25978"/>
                  </a:lnTo>
                  <a:lnTo>
                    <a:pt x="38059" y="26056"/>
                  </a:lnTo>
                  <a:lnTo>
                    <a:pt x="36956" y="26083"/>
                  </a:lnTo>
                  <a:lnTo>
                    <a:pt x="35879" y="26109"/>
                  </a:lnTo>
                  <a:lnTo>
                    <a:pt x="34802" y="26083"/>
                  </a:lnTo>
                  <a:lnTo>
                    <a:pt x="33699" y="26056"/>
                  </a:lnTo>
                  <a:lnTo>
                    <a:pt x="32622" y="25978"/>
                  </a:lnTo>
                  <a:lnTo>
                    <a:pt x="31519" y="25899"/>
                  </a:lnTo>
                  <a:lnTo>
                    <a:pt x="30442" y="25794"/>
                  </a:lnTo>
                  <a:lnTo>
                    <a:pt x="29339" y="25662"/>
                  </a:lnTo>
                  <a:lnTo>
                    <a:pt x="28262" y="25505"/>
                  </a:lnTo>
                  <a:lnTo>
                    <a:pt x="27185" y="25347"/>
                  </a:lnTo>
                  <a:lnTo>
                    <a:pt x="26082" y="25163"/>
                  </a:lnTo>
                  <a:lnTo>
                    <a:pt x="25005" y="24953"/>
                  </a:lnTo>
                  <a:lnTo>
                    <a:pt x="23928" y="24743"/>
                  </a:lnTo>
                  <a:lnTo>
                    <a:pt x="21801" y="24270"/>
                  </a:lnTo>
                  <a:lnTo>
                    <a:pt x="19673" y="23745"/>
                  </a:lnTo>
                  <a:lnTo>
                    <a:pt x="17546" y="23167"/>
                  </a:lnTo>
                  <a:lnTo>
                    <a:pt x="15471" y="22563"/>
                  </a:lnTo>
                  <a:lnTo>
                    <a:pt x="14578" y="22274"/>
                  </a:lnTo>
                  <a:lnTo>
                    <a:pt x="13658" y="21959"/>
                  </a:lnTo>
                  <a:lnTo>
                    <a:pt x="12713" y="21565"/>
                  </a:lnTo>
                  <a:lnTo>
                    <a:pt x="11767" y="21118"/>
                  </a:lnTo>
                  <a:lnTo>
                    <a:pt x="11268" y="22116"/>
                  </a:lnTo>
                  <a:lnTo>
                    <a:pt x="11321" y="22195"/>
                  </a:lnTo>
                  <a:lnTo>
                    <a:pt x="11373" y="22274"/>
                  </a:lnTo>
                  <a:lnTo>
                    <a:pt x="11399" y="22379"/>
                  </a:lnTo>
                  <a:lnTo>
                    <a:pt x="11399" y="22458"/>
                  </a:lnTo>
                  <a:lnTo>
                    <a:pt x="11399" y="22563"/>
                  </a:lnTo>
                  <a:lnTo>
                    <a:pt x="11347" y="22642"/>
                  </a:lnTo>
                  <a:lnTo>
                    <a:pt x="11268" y="22694"/>
                  </a:lnTo>
                  <a:lnTo>
                    <a:pt x="11163" y="22747"/>
                  </a:lnTo>
                  <a:lnTo>
                    <a:pt x="10874" y="22826"/>
                  </a:lnTo>
                  <a:lnTo>
                    <a:pt x="10559" y="22878"/>
                  </a:lnTo>
                  <a:lnTo>
                    <a:pt x="10217" y="22904"/>
                  </a:lnTo>
                  <a:lnTo>
                    <a:pt x="9902" y="22931"/>
                  </a:lnTo>
                  <a:lnTo>
                    <a:pt x="9587" y="22904"/>
                  </a:lnTo>
                  <a:lnTo>
                    <a:pt x="9272" y="22852"/>
                  </a:lnTo>
                  <a:lnTo>
                    <a:pt x="8983" y="22721"/>
                  </a:lnTo>
                  <a:lnTo>
                    <a:pt x="8852" y="22642"/>
                  </a:lnTo>
                  <a:lnTo>
                    <a:pt x="8720" y="22563"/>
                  </a:lnTo>
                  <a:lnTo>
                    <a:pt x="8589" y="22432"/>
                  </a:lnTo>
                  <a:lnTo>
                    <a:pt x="6593" y="22537"/>
                  </a:lnTo>
                  <a:lnTo>
                    <a:pt x="6698" y="22668"/>
                  </a:lnTo>
                  <a:lnTo>
                    <a:pt x="6829" y="22826"/>
                  </a:lnTo>
                  <a:lnTo>
                    <a:pt x="6908" y="22983"/>
                  </a:lnTo>
                  <a:lnTo>
                    <a:pt x="6934" y="23167"/>
                  </a:lnTo>
                  <a:lnTo>
                    <a:pt x="6960" y="23351"/>
                  </a:lnTo>
                  <a:lnTo>
                    <a:pt x="6960" y="23509"/>
                  </a:lnTo>
                  <a:lnTo>
                    <a:pt x="6934" y="23666"/>
                  </a:lnTo>
                  <a:lnTo>
                    <a:pt x="6855" y="23824"/>
                  </a:lnTo>
                  <a:lnTo>
                    <a:pt x="6750" y="23981"/>
                  </a:lnTo>
                  <a:lnTo>
                    <a:pt x="6619" y="24086"/>
                  </a:lnTo>
                  <a:lnTo>
                    <a:pt x="6540" y="24139"/>
                  </a:lnTo>
                  <a:lnTo>
                    <a:pt x="6435" y="24139"/>
                  </a:lnTo>
                  <a:lnTo>
                    <a:pt x="6356" y="24113"/>
                  </a:lnTo>
                  <a:lnTo>
                    <a:pt x="6304" y="24060"/>
                  </a:lnTo>
                  <a:lnTo>
                    <a:pt x="6251" y="23981"/>
                  </a:lnTo>
                  <a:lnTo>
                    <a:pt x="6199" y="23903"/>
                  </a:lnTo>
                  <a:lnTo>
                    <a:pt x="6199" y="23824"/>
                  </a:lnTo>
                  <a:lnTo>
                    <a:pt x="6251" y="23719"/>
                  </a:lnTo>
                  <a:lnTo>
                    <a:pt x="6330" y="23587"/>
                  </a:lnTo>
                  <a:lnTo>
                    <a:pt x="6356" y="23430"/>
                  </a:lnTo>
                  <a:lnTo>
                    <a:pt x="6330" y="23298"/>
                  </a:lnTo>
                  <a:lnTo>
                    <a:pt x="6278" y="23167"/>
                  </a:lnTo>
                  <a:lnTo>
                    <a:pt x="6199" y="23062"/>
                  </a:lnTo>
                  <a:lnTo>
                    <a:pt x="6094" y="22957"/>
                  </a:lnTo>
                  <a:lnTo>
                    <a:pt x="5962" y="22904"/>
                  </a:lnTo>
                  <a:lnTo>
                    <a:pt x="5831" y="22852"/>
                  </a:lnTo>
                  <a:lnTo>
                    <a:pt x="5621" y="22826"/>
                  </a:lnTo>
                  <a:lnTo>
                    <a:pt x="5437" y="22826"/>
                  </a:lnTo>
                  <a:lnTo>
                    <a:pt x="5227" y="22852"/>
                  </a:lnTo>
                  <a:lnTo>
                    <a:pt x="5043" y="22904"/>
                  </a:lnTo>
                  <a:lnTo>
                    <a:pt x="4728" y="22983"/>
                  </a:lnTo>
                  <a:lnTo>
                    <a:pt x="4623" y="23062"/>
                  </a:lnTo>
                  <a:lnTo>
                    <a:pt x="4518" y="23115"/>
                  </a:lnTo>
                  <a:lnTo>
                    <a:pt x="4623" y="23141"/>
                  </a:lnTo>
                  <a:lnTo>
                    <a:pt x="4675" y="23193"/>
                  </a:lnTo>
                  <a:lnTo>
                    <a:pt x="4702" y="23298"/>
                  </a:lnTo>
                  <a:lnTo>
                    <a:pt x="4675" y="23404"/>
                  </a:lnTo>
                  <a:lnTo>
                    <a:pt x="4570" y="23509"/>
                  </a:lnTo>
                  <a:lnTo>
                    <a:pt x="4439" y="23587"/>
                  </a:lnTo>
                  <a:lnTo>
                    <a:pt x="4308" y="23587"/>
                  </a:lnTo>
                  <a:lnTo>
                    <a:pt x="4176" y="23535"/>
                  </a:lnTo>
                  <a:lnTo>
                    <a:pt x="4071" y="23456"/>
                  </a:lnTo>
                  <a:lnTo>
                    <a:pt x="3966" y="23351"/>
                  </a:lnTo>
                  <a:lnTo>
                    <a:pt x="3914" y="23220"/>
                  </a:lnTo>
                  <a:lnTo>
                    <a:pt x="3887" y="23062"/>
                  </a:lnTo>
                  <a:lnTo>
                    <a:pt x="3914" y="22904"/>
                  </a:lnTo>
                  <a:lnTo>
                    <a:pt x="3966" y="22773"/>
                  </a:lnTo>
                  <a:lnTo>
                    <a:pt x="4071" y="22642"/>
                  </a:lnTo>
                  <a:lnTo>
                    <a:pt x="4176" y="22537"/>
                  </a:lnTo>
                  <a:lnTo>
                    <a:pt x="3047" y="20987"/>
                  </a:lnTo>
                  <a:lnTo>
                    <a:pt x="2732" y="20961"/>
                  </a:lnTo>
                  <a:lnTo>
                    <a:pt x="2443" y="20882"/>
                  </a:lnTo>
                  <a:lnTo>
                    <a:pt x="2311" y="20803"/>
                  </a:lnTo>
                  <a:lnTo>
                    <a:pt x="2180" y="20724"/>
                  </a:lnTo>
                  <a:lnTo>
                    <a:pt x="2049" y="20619"/>
                  </a:lnTo>
                  <a:lnTo>
                    <a:pt x="1917" y="20514"/>
                  </a:lnTo>
                  <a:lnTo>
                    <a:pt x="1760" y="20304"/>
                  </a:lnTo>
                  <a:lnTo>
                    <a:pt x="1655" y="20068"/>
                  </a:lnTo>
                  <a:lnTo>
                    <a:pt x="0" y="20698"/>
                  </a:lnTo>
                  <a:lnTo>
                    <a:pt x="210" y="21223"/>
                  </a:lnTo>
                  <a:lnTo>
                    <a:pt x="420" y="21749"/>
                  </a:lnTo>
                  <a:lnTo>
                    <a:pt x="657" y="22248"/>
                  </a:lnTo>
                  <a:lnTo>
                    <a:pt x="893" y="22773"/>
                  </a:lnTo>
                  <a:lnTo>
                    <a:pt x="1156" y="23272"/>
                  </a:lnTo>
                  <a:lnTo>
                    <a:pt x="1445" y="23745"/>
                  </a:lnTo>
                  <a:lnTo>
                    <a:pt x="1734" y="24244"/>
                  </a:lnTo>
                  <a:lnTo>
                    <a:pt x="2049" y="24717"/>
                  </a:lnTo>
                  <a:lnTo>
                    <a:pt x="2364" y="25190"/>
                  </a:lnTo>
                  <a:lnTo>
                    <a:pt x="2705" y="25636"/>
                  </a:lnTo>
                  <a:lnTo>
                    <a:pt x="3073" y="26109"/>
                  </a:lnTo>
                  <a:lnTo>
                    <a:pt x="3441" y="26529"/>
                  </a:lnTo>
                  <a:lnTo>
                    <a:pt x="3835" y="26976"/>
                  </a:lnTo>
                  <a:lnTo>
                    <a:pt x="4229" y="27396"/>
                  </a:lnTo>
                  <a:lnTo>
                    <a:pt x="4649" y="27790"/>
                  </a:lnTo>
                  <a:lnTo>
                    <a:pt x="5069" y="28184"/>
                  </a:lnTo>
                  <a:lnTo>
                    <a:pt x="5673" y="28709"/>
                  </a:lnTo>
                  <a:lnTo>
                    <a:pt x="6278" y="29182"/>
                  </a:lnTo>
                  <a:lnTo>
                    <a:pt x="6908" y="29655"/>
                  </a:lnTo>
                  <a:lnTo>
                    <a:pt x="7538" y="30101"/>
                  </a:lnTo>
                  <a:lnTo>
                    <a:pt x="8195" y="30522"/>
                  </a:lnTo>
                  <a:lnTo>
                    <a:pt x="8852" y="30916"/>
                  </a:lnTo>
                  <a:lnTo>
                    <a:pt x="9535" y="31310"/>
                  </a:lnTo>
                  <a:lnTo>
                    <a:pt x="10217" y="31677"/>
                  </a:lnTo>
                  <a:lnTo>
                    <a:pt x="10900" y="32019"/>
                  </a:lnTo>
                  <a:lnTo>
                    <a:pt x="11610" y="32360"/>
                  </a:lnTo>
                  <a:lnTo>
                    <a:pt x="12345" y="32675"/>
                  </a:lnTo>
                  <a:lnTo>
                    <a:pt x="13054" y="32964"/>
                  </a:lnTo>
                  <a:lnTo>
                    <a:pt x="13790" y="33253"/>
                  </a:lnTo>
                  <a:lnTo>
                    <a:pt x="14525" y="33516"/>
                  </a:lnTo>
                  <a:lnTo>
                    <a:pt x="16022" y="34041"/>
                  </a:lnTo>
                  <a:lnTo>
                    <a:pt x="17546" y="34488"/>
                  </a:lnTo>
                  <a:lnTo>
                    <a:pt x="19069" y="34908"/>
                  </a:lnTo>
                  <a:lnTo>
                    <a:pt x="20619" y="35276"/>
                  </a:lnTo>
                  <a:lnTo>
                    <a:pt x="22168" y="35643"/>
                  </a:lnTo>
                  <a:lnTo>
                    <a:pt x="23692" y="35959"/>
                  </a:lnTo>
                  <a:lnTo>
                    <a:pt x="25242" y="36274"/>
                  </a:lnTo>
                  <a:lnTo>
                    <a:pt x="28262" y="36904"/>
                  </a:lnTo>
                  <a:lnTo>
                    <a:pt x="31230" y="37482"/>
                  </a:lnTo>
                  <a:lnTo>
                    <a:pt x="34224" y="38007"/>
                  </a:lnTo>
                  <a:lnTo>
                    <a:pt x="37245" y="38480"/>
                  </a:lnTo>
                  <a:lnTo>
                    <a:pt x="40239" y="38927"/>
                  </a:lnTo>
                  <a:lnTo>
                    <a:pt x="43260" y="39321"/>
                  </a:lnTo>
                  <a:lnTo>
                    <a:pt x="46281" y="39662"/>
                  </a:lnTo>
                  <a:lnTo>
                    <a:pt x="49301" y="39977"/>
                  </a:lnTo>
                  <a:lnTo>
                    <a:pt x="52348" y="40240"/>
                  </a:lnTo>
                  <a:lnTo>
                    <a:pt x="55369" y="40450"/>
                  </a:lnTo>
                  <a:lnTo>
                    <a:pt x="58415" y="40608"/>
                  </a:lnTo>
                  <a:lnTo>
                    <a:pt x="61462" y="40739"/>
                  </a:lnTo>
                  <a:lnTo>
                    <a:pt x="64483" y="40818"/>
                  </a:lnTo>
                  <a:lnTo>
                    <a:pt x="67530" y="40870"/>
                  </a:lnTo>
                  <a:lnTo>
                    <a:pt x="70576" y="40844"/>
                  </a:lnTo>
                  <a:lnTo>
                    <a:pt x="73623" y="40818"/>
                  </a:lnTo>
                  <a:lnTo>
                    <a:pt x="76670" y="40713"/>
                  </a:lnTo>
                  <a:lnTo>
                    <a:pt x="79638" y="40608"/>
                  </a:lnTo>
                  <a:lnTo>
                    <a:pt x="82659" y="40450"/>
                  </a:lnTo>
                  <a:lnTo>
                    <a:pt x="85653" y="40266"/>
                  </a:lnTo>
                  <a:lnTo>
                    <a:pt x="88674" y="40030"/>
                  </a:lnTo>
                  <a:lnTo>
                    <a:pt x="91694" y="39767"/>
                  </a:lnTo>
                  <a:lnTo>
                    <a:pt x="94715" y="39478"/>
                  </a:lnTo>
                  <a:lnTo>
                    <a:pt x="97735" y="39137"/>
                  </a:lnTo>
                  <a:lnTo>
                    <a:pt x="100756" y="38743"/>
                  </a:lnTo>
                  <a:lnTo>
                    <a:pt x="103777" y="38323"/>
                  </a:lnTo>
                  <a:lnTo>
                    <a:pt x="106771" y="37850"/>
                  </a:lnTo>
                  <a:lnTo>
                    <a:pt x="109765" y="37324"/>
                  </a:lnTo>
                  <a:lnTo>
                    <a:pt x="112733" y="36747"/>
                  </a:lnTo>
                  <a:lnTo>
                    <a:pt x="115675" y="36116"/>
                  </a:lnTo>
                  <a:lnTo>
                    <a:pt x="118617" y="35433"/>
                  </a:lnTo>
                  <a:lnTo>
                    <a:pt x="121532" y="34698"/>
                  </a:lnTo>
                  <a:lnTo>
                    <a:pt x="122977" y="34304"/>
                  </a:lnTo>
                  <a:lnTo>
                    <a:pt x="124422" y="33884"/>
                  </a:lnTo>
                  <a:lnTo>
                    <a:pt x="125866" y="33463"/>
                  </a:lnTo>
                  <a:lnTo>
                    <a:pt x="127285" y="32991"/>
                  </a:lnTo>
                  <a:lnTo>
                    <a:pt x="128703" y="32465"/>
                  </a:lnTo>
                  <a:lnTo>
                    <a:pt x="130095" y="31914"/>
                  </a:lnTo>
                  <a:lnTo>
                    <a:pt x="131487" y="31310"/>
                  </a:lnTo>
                  <a:lnTo>
                    <a:pt x="132827" y="30627"/>
                  </a:lnTo>
                  <a:lnTo>
                    <a:pt x="133483" y="30285"/>
                  </a:lnTo>
                  <a:lnTo>
                    <a:pt x="134140" y="29917"/>
                  </a:lnTo>
                  <a:lnTo>
                    <a:pt x="134797" y="29550"/>
                  </a:lnTo>
                  <a:lnTo>
                    <a:pt x="135427" y="29130"/>
                  </a:lnTo>
                  <a:lnTo>
                    <a:pt x="136057" y="28736"/>
                  </a:lnTo>
                  <a:lnTo>
                    <a:pt x="136688" y="28315"/>
                  </a:lnTo>
                  <a:lnTo>
                    <a:pt x="137292" y="27869"/>
                  </a:lnTo>
                  <a:lnTo>
                    <a:pt x="137870" y="27422"/>
                  </a:lnTo>
                  <a:lnTo>
                    <a:pt x="138448" y="26949"/>
                  </a:lnTo>
                  <a:lnTo>
                    <a:pt x="138999" y="26450"/>
                  </a:lnTo>
                  <a:lnTo>
                    <a:pt x="139551" y="25951"/>
                  </a:lnTo>
                  <a:lnTo>
                    <a:pt x="140076" y="25426"/>
                  </a:lnTo>
                  <a:lnTo>
                    <a:pt x="140601" y="24874"/>
                  </a:lnTo>
                  <a:lnTo>
                    <a:pt x="141074" y="24323"/>
                  </a:lnTo>
                  <a:lnTo>
                    <a:pt x="141573" y="23745"/>
                  </a:lnTo>
                  <a:lnTo>
                    <a:pt x="142020" y="23141"/>
                  </a:lnTo>
                  <a:lnTo>
                    <a:pt x="142466" y="22537"/>
                  </a:lnTo>
                  <a:lnTo>
                    <a:pt x="142860" y="21906"/>
                  </a:lnTo>
                  <a:lnTo>
                    <a:pt x="143280" y="21250"/>
                  </a:lnTo>
                  <a:lnTo>
                    <a:pt x="143648" y="20567"/>
                  </a:lnTo>
                  <a:lnTo>
                    <a:pt x="144016" y="19831"/>
                  </a:lnTo>
                  <a:lnTo>
                    <a:pt x="144331" y="19070"/>
                  </a:lnTo>
                  <a:lnTo>
                    <a:pt x="144620" y="18308"/>
                  </a:lnTo>
                  <a:lnTo>
                    <a:pt x="144883" y="17546"/>
                  </a:lnTo>
                  <a:lnTo>
                    <a:pt x="145093" y="16758"/>
                  </a:lnTo>
                  <a:lnTo>
                    <a:pt x="145250" y="15970"/>
                  </a:lnTo>
                  <a:lnTo>
                    <a:pt x="145382" y="15182"/>
                  </a:lnTo>
                  <a:lnTo>
                    <a:pt x="145461" y="14394"/>
                  </a:lnTo>
                  <a:lnTo>
                    <a:pt x="145513" y="13580"/>
                  </a:lnTo>
                  <a:lnTo>
                    <a:pt x="145513" y="12792"/>
                  </a:lnTo>
                  <a:lnTo>
                    <a:pt x="145487" y="12004"/>
                  </a:lnTo>
                  <a:lnTo>
                    <a:pt x="145434" y="11216"/>
                  </a:lnTo>
                  <a:lnTo>
                    <a:pt x="145303" y="10428"/>
                  </a:lnTo>
                  <a:lnTo>
                    <a:pt x="145172" y="9666"/>
                  </a:lnTo>
                  <a:lnTo>
                    <a:pt x="144961" y="8905"/>
                  </a:lnTo>
                  <a:lnTo>
                    <a:pt x="144751" y="8169"/>
                  </a:lnTo>
                  <a:lnTo>
                    <a:pt x="144620" y="8038"/>
                  </a:lnTo>
                  <a:lnTo>
                    <a:pt x="144541" y="7985"/>
                  </a:lnTo>
                  <a:lnTo>
                    <a:pt x="144489" y="7907"/>
                  </a:lnTo>
                  <a:lnTo>
                    <a:pt x="144436" y="7775"/>
                  </a:lnTo>
                  <a:lnTo>
                    <a:pt x="144436" y="7618"/>
                  </a:lnTo>
                  <a:lnTo>
                    <a:pt x="144489" y="7486"/>
                  </a:lnTo>
                  <a:lnTo>
                    <a:pt x="144252" y="6935"/>
                  </a:lnTo>
                  <a:lnTo>
                    <a:pt x="143990" y="6383"/>
                  </a:lnTo>
                  <a:lnTo>
                    <a:pt x="143701" y="5858"/>
                  </a:lnTo>
                  <a:lnTo>
                    <a:pt x="143386" y="5333"/>
                  </a:lnTo>
                  <a:lnTo>
                    <a:pt x="143044" y="4833"/>
                  </a:lnTo>
                  <a:lnTo>
                    <a:pt x="142703" y="4334"/>
                  </a:lnTo>
                  <a:lnTo>
                    <a:pt x="142309" y="3862"/>
                  </a:lnTo>
                  <a:lnTo>
                    <a:pt x="141888" y="3389"/>
                  </a:lnTo>
                  <a:lnTo>
                    <a:pt x="141442" y="2969"/>
                  </a:lnTo>
                  <a:lnTo>
                    <a:pt x="140995" y="2548"/>
                  </a:lnTo>
                  <a:lnTo>
                    <a:pt x="140496" y="2128"/>
                  </a:lnTo>
                  <a:lnTo>
                    <a:pt x="139997" y="1760"/>
                  </a:lnTo>
                  <a:lnTo>
                    <a:pt x="139446" y="1419"/>
                  </a:lnTo>
                  <a:lnTo>
                    <a:pt x="138894" y="1077"/>
                  </a:lnTo>
                  <a:lnTo>
                    <a:pt x="138290" y="762"/>
                  </a:lnTo>
                  <a:lnTo>
                    <a:pt x="137686" y="473"/>
                  </a:lnTo>
                  <a:lnTo>
                    <a:pt x="137528" y="395"/>
                  </a:lnTo>
                  <a:lnTo>
                    <a:pt x="137449" y="289"/>
                  </a:lnTo>
                  <a:lnTo>
                    <a:pt x="137423" y="158"/>
                  </a:lnTo>
                  <a:lnTo>
                    <a:pt x="137423" y="1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1363a957f04_0_31"/>
            <p:cNvSpPr/>
            <p:nvPr/>
          </p:nvSpPr>
          <p:spPr>
            <a:xfrm>
              <a:off x="7522451" y="3592588"/>
              <a:ext cx="40884" cy="29271"/>
            </a:xfrm>
            <a:custGeom>
              <a:rect b="b" l="l" r="r" t="t"/>
              <a:pathLst>
                <a:path extrusionOk="0" h="1787" w="2496">
                  <a:moveTo>
                    <a:pt x="184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6"/>
                  </a:lnTo>
                  <a:lnTo>
                    <a:pt x="0" y="184"/>
                  </a:lnTo>
                  <a:lnTo>
                    <a:pt x="27" y="368"/>
                  </a:lnTo>
                  <a:lnTo>
                    <a:pt x="53" y="578"/>
                  </a:lnTo>
                  <a:lnTo>
                    <a:pt x="132" y="762"/>
                  </a:lnTo>
                  <a:lnTo>
                    <a:pt x="210" y="946"/>
                  </a:lnTo>
                  <a:lnTo>
                    <a:pt x="342" y="1130"/>
                  </a:lnTo>
                  <a:lnTo>
                    <a:pt x="473" y="1288"/>
                  </a:lnTo>
                  <a:lnTo>
                    <a:pt x="631" y="1419"/>
                  </a:lnTo>
                  <a:lnTo>
                    <a:pt x="815" y="1550"/>
                  </a:lnTo>
                  <a:lnTo>
                    <a:pt x="998" y="1629"/>
                  </a:lnTo>
                  <a:lnTo>
                    <a:pt x="1182" y="1708"/>
                  </a:lnTo>
                  <a:lnTo>
                    <a:pt x="1392" y="1760"/>
                  </a:lnTo>
                  <a:lnTo>
                    <a:pt x="1603" y="1787"/>
                  </a:lnTo>
                  <a:lnTo>
                    <a:pt x="1813" y="1787"/>
                  </a:lnTo>
                  <a:lnTo>
                    <a:pt x="1997" y="1760"/>
                  </a:lnTo>
                  <a:lnTo>
                    <a:pt x="2207" y="1682"/>
                  </a:lnTo>
                  <a:lnTo>
                    <a:pt x="2391" y="1603"/>
                  </a:lnTo>
                  <a:lnTo>
                    <a:pt x="2469" y="1524"/>
                  </a:lnTo>
                  <a:lnTo>
                    <a:pt x="2496" y="1419"/>
                  </a:lnTo>
                  <a:lnTo>
                    <a:pt x="2496" y="1340"/>
                  </a:lnTo>
                  <a:lnTo>
                    <a:pt x="2496" y="1235"/>
                  </a:lnTo>
                  <a:lnTo>
                    <a:pt x="2443" y="1156"/>
                  </a:lnTo>
                  <a:lnTo>
                    <a:pt x="2364" y="1104"/>
                  </a:lnTo>
                  <a:lnTo>
                    <a:pt x="2285" y="1078"/>
                  </a:lnTo>
                  <a:lnTo>
                    <a:pt x="2180" y="1078"/>
                  </a:lnTo>
                  <a:lnTo>
                    <a:pt x="1892" y="1183"/>
                  </a:lnTo>
                  <a:lnTo>
                    <a:pt x="1603" y="1209"/>
                  </a:lnTo>
                  <a:lnTo>
                    <a:pt x="1471" y="1209"/>
                  </a:lnTo>
                  <a:lnTo>
                    <a:pt x="1340" y="1183"/>
                  </a:lnTo>
                  <a:lnTo>
                    <a:pt x="1182" y="1130"/>
                  </a:lnTo>
                  <a:lnTo>
                    <a:pt x="1051" y="1078"/>
                  </a:lnTo>
                  <a:lnTo>
                    <a:pt x="920" y="999"/>
                  </a:lnTo>
                  <a:lnTo>
                    <a:pt x="788" y="894"/>
                  </a:lnTo>
                  <a:lnTo>
                    <a:pt x="683" y="789"/>
                  </a:lnTo>
                  <a:lnTo>
                    <a:pt x="604" y="684"/>
                  </a:lnTo>
                  <a:lnTo>
                    <a:pt x="526" y="552"/>
                  </a:lnTo>
                  <a:lnTo>
                    <a:pt x="447" y="421"/>
                  </a:lnTo>
                  <a:lnTo>
                    <a:pt x="394" y="263"/>
                  </a:lnTo>
                  <a:lnTo>
                    <a:pt x="368" y="132"/>
                  </a:lnTo>
                  <a:lnTo>
                    <a:pt x="342" y="53"/>
                  </a:lnTo>
                  <a:lnTo>
                    <a:pt x="289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1363a957f04_0_31"/>
            <p:cNvSpPr/>
            <p:nvPr/>
          </p:nvSpPr>
          <p:spPr>
            <a:xfrm>
              <a:off x="7518569" y="3670459"/>
              <a:ext cx="37461" cy="35725"/>
            </a:xfrm>
            <a:custGeom>
              <a:rect b="b" l="l" r="r" t="t"/>
              <a:pathLst>
                <a:path extrusionOk="0" h="2181" w="2287">
                  <a:moveTo>
                    <a:pt x="763" y="1"/>
                  </a:moveTo>
                  <a:lnTo>
                    <a:pt x="526" y="27"/>
                  </a:lnTo>
                  <a:lnTo>
                    <a:pt x="316" y="106"/>
                  </a:lnTo>
                  <a:lnTo>
                    <a:pt x="106" y="211"/>
                  </a:lnTo>
                  <a:lnTo>
                    <a:pt x="27" y="290"/>
                  </a:lnTo>
                  <a:lnTo>
                    <a:pt x="1" y="368"/>
                  </a:lnTo>
                  <a:lnTo>
                    <a:pt x="1" y="474"/>
                  </a:lnTo>
                  <a:lnTo>
                    <a:pt x="1" y="552"/>
                  </a:lnTo>
                  <a:lnTo>
                    <a:pt x="53" y="631"/>
                  </a:lnTo>
                  <a:lnTo>
                    <a:pt x="132" y="684"/>
                  </a:lnTo>
                  <a:lnTo>
                    <a:pt x="211" y="710"/>
                  </a:lnTo>
                  <a:lnTo>
                    <a:pt x="316" y="684"/>
                  </a:lnTo>
                  <a:lnTo>
                    <a:pt x="474" y="657"/>
                  </a:lnTo>
                  <a:lnTo>
                    <a:pt x="605" y="631"/>
                  </a:lnTo>
                  <a:lnTo>
                    <a:pt x="894" y="631"/>
                  </a:lnTo>
                  <a:lnTo>
                    <a:pt x="1025" y="657"/>
                  </a:lnTo>
                  <a:lnTo>
                    <a:pt x="1157" y="710"/>
                  </a:lnTo>
                  <a:lnTo>
                    <a:pt x="1262" y="762"/>
                  </a:lnTo>
                  <a:lnTo>
                    <a:pt x="1367" y="841"/>
                  </a:lnTo>
                  <a:lnTo>
                    <a:pt x="1472" y="920"/>
                  </a:lnTo>
                  <a:lnTo>
                    <a:pt x="1551" y="1025"/>
                  </a:lnTo>
                  <a:lnTo>
                    <a:pt x="1603" y="1130"/>
                  </a:lnTo>
                  <a:lnTo>
                    <a:pt x="1656" y="1262"/>
                  </a:lnTo>
                  <a:lnTo>
                    <a:pt x="1682" y="1393"/>
                  </a:lnTo>
                  <a:lnTo>
                    <a:pt x="1682" y="1524"/>
                  </a:lnTo>
                  <a:lnTo>
                    <a:pt x="1682" y="1682"/>
                  </a:lnTo>
                  <a:lnTo>
                    <a:pt x="1629" y="1839"/>
                  </a:lnTo>
                  <a:lnTo>
                    <a:pt x="1629" y="1944"/>
                  </a:lnTo>
                  <a:lnTo>
                    <a:pt x="1656" y="2050"/>
                  </a:lnTo>
                  <a:lnTo>
                    <a:pt x="1735" y="2128"/>
                  </a:lnTo>
                  <a:lnTo>
                    <a:pt x="1813" y="2181"/>
                  </a:lnTo>
                  <a:lnTo>
                    <a:pt x="1997" y="2181"/>
                  </a:lnTo>
                  <a:lnTo>
                    <a:pt x="2076" y="2155"/>
                  </a:lnTo>
                  <a:lnTo>
                    <a:pt x="2129" y="2050"/>
                  </a:lnTo>
                  <a:lnTo>
                    <a:pt x="2207" y="1839"/>
                  </a:lnTo>
                  <a:lnTo>
                    <a:pt x="2260" y="1603"/>
                  </a:lnTo>
                  <a:lnTo>
                    <a:pt x="2286" y="1393"/>
                  </a:lnTo>
                  <a:lnTo>
                    <a:pt x="2260" y="1156"/>
                  </a:lnTo>
                  <a:lnTo>
                    <a:pt x="2207" y="946"/>
                  </a:lnTo>
                  <a:lnTo>
                    <a:pt x="2102" y="736"/>
                  </a:lnTo>
                  <a:lnTo>
                    <a:pt x="1971" y="552"/>
                  </a:lnTo>
                  <a:lnTo>
                    <a:pt x="1813" y="368"/>
                  </a:lnTo>
                  <a:lnTo>
                    <a:pt x="1629" y="237"/>
                  </a:lnTo>
                  <a:lnTo>
                    <a:pt x="1446" y="132"/>
                  </a:lnTo>
                  <a:lnTo>
                    <a:pt x="1209" y="53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1363a957f04_0_31"/>
            <p:cNvSpPr/>
            <p:nvPr/>
          </p:nvSpPr>
          <p:spPr>
            <a:xfrm>
              <a:off x="7512558" y="3726822"/>
              <a:ext cx="29271" cy="41327"/>
            </a:xfrm>
            <a:custGeom>
              <a:rect b="b" l="l" r="r" t="t"/>
              <a:pathLst>
                <a:path extrusionOk="0" h="2523" w="1787">
                  <a:moveTo>
                    <a:pt x="394" y="1"/>
                  </a:moveTo>
                  <a:lnTo>
                    <a:pt x="158" y="27"/>
                  </a:lnTo>
                  <a:lnTo>
                    <a:pt x="79" y="53"/>
                  </a:lnTo>
                  <a:lnTo>
                    <a:pt x="27" y="106"/>
                  </a:lnTo>
                  <a:lnTo>
                    <a:pt x="0" y="184"/>
                  </a:lnTo>
                  <a:lnTo>
                    <a:pt x="0" y="263"/>
                  </a:lnTo>
                  <a:lnTo>
                    <a:pt x="0" y="342"/>
                  </a:lnTo>
                  <a:lnTo>
                    <a:pt x="53" y="395"/>
                  </a:lnTo>
                  <a:lnTo>
                    <a:pt x="105" y="473"/>
                  </a:lnTo>
                  <a:lnTo>
                    <a:pt x="158" y="500"/>
                  </a:lnTo>
                  <a:lnTo>
                    <a:pt x="394" y="631"/>
                  </a:lnTo>
                  <a:lnTo>
                    <a:pt x="604" y="762"/>
                  </a:lnTo>
                  <a:lnTo>
                    <a:pt x="762" y="920"/>
                  </a:lnTo>
                  <a:lnTo>
                    <a:pt x="893" y="1130"/>
                  </a:lnTo>
                  <a:lnTo>
                    <a:pt x="998" y="1340"/>
                  </a:lnTo>
                  <a:lnTo>
                    <a:pt x="1025" y="1550"/>
                  </a:lnTo>
                  <a:lnTo>
                    <a:pt x="998" y="1813"/>
                  </a:lnTo>
                  <a:lnTo>
                    <a:pt x="920" y="2049"/>
                  </a:lnTo>
                  <a:lnTo>
                    <a:pt x="920" y="2128"/>
                  </a:lnTo>
                  <a:lnTo>
                    <a:pt x="893" y="2207"/>
                  </a:lnTo>
                  <a:lnTo>
                    <a:pt x="946" y="2312"/>
                  </a:lnTo>
                  <a:lnTo>
                    <a:pt x="1025" y="2417"/>
                  </a:lnTo>
                  <a:lnTo>
                    <a:pt x="1130" y="2470"/>
                  </a:lnTo>
                  <a:lnTo>
                    <a:pt x="1261" y="2522"/>
                  </a:lnTo>
                  <a:lnTo>
                    <a:pt x="1392" y="2496"/>
                  </a:lnTo>
                  <a:lnTo>
                    <a:pt x="1524" y="2443"/>
                  </a:lnTo>
                  <a:lnTo>
                    <a:pt x="1576" y="2391"/>
                  </a:lnTo>
                  <a:lnTo>
                    <a:pt x="1602" y="2338"/>
                  </a:lnTo>
                  <a:lnTo>
                    <a:pt x="1681" y="2154"/>
                  </a:lnTo>
                  <a:lnTo>
                    <a:pt x="1734" y="1944"/>
                  </a:lnTo>
                  <a:lnTo>
                    <a:pt x="1760" y="1760"/>
                  </a:lnTo>
                  <a:lnTo>
                    <a:pt x="1786" y="1550"/>
                  </a:lnTo>
                  <a:lnTo>
                    <a:pt x="1760" y="1340"/>
                  </a:lnTo>
                  <a:lnTo>
                    <a:pt x="1708" y="1130"/>
                  </a:lnTo>
                  <a:lnTo>
                    <a:pt x="1629" y="920"/>
                  </a:lnTo>
                  <a:lnTo>
                    <a:pt x="1524" y="736"/>
                  </a:lnTo>
                  <a:lnTo>
                    <a:pt x="1419" y="578"/>
                  </a:lnTo>
                  <a:lnTo>
                    <a:pt x="1287" y="421"/>
                  </a:lnTo>
                  <a:lnTo>
                    <a:pt x="1130" y="263"/>
                  </a:lnTo>
                  <a:lnTo>
                    <a:pt x="972" y="158"/>
                  </a:lnTo>
                  <a:lnTo>
                    <a:pt x="788" y="79"/>
                  </a:lnTo>
                  <a:lnTo>
                    <a:pt x="604" y="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1363a957f04_0_31"/>
            <p:cNvSpPr/>
            <p:nvPr/>
          </p:nvSpPr>
          <p:spPr>
            <a:xfrm>
              <a:off x="6982927" y="2755783"/>
              <a:ext cx="513726" cy="160065"/>
            </a:xfrm>
            <a:custGeom>
              <a:rect b="b" l="l" r="r" t="t"/>
              <a:pathLst>
                <a:path extrusionOk="0" h="9772" w="31363">
                  <a:moveTo>
                    <a:pt x="1761" y="0"/>
                  </a:moveTo>
                  <a:lnTo>
                    <a:pt x="1603" y="447"/>
                  </a:lnTo>
                  <a:lnTo>
                    <a:pt x="1419" y="893"/>
                  </a:lnTo>
                  <a:lnTo>
                    <a:pt x="1209" y="1314"/>
                  </a:lnTo>
                  <a:lnTo>
                    <a:pt x="999" y="1734"/>
                  </a:lnTo>
                  <a:lnTo>
                    <a:pt x="789" y="2154"/>
                  </a:lnTo>
                  <a:lnTo>
                    <a:pt x="526" y="2548"/>
                  </a:lnTo>
                  <a:lnTo>
                    <a:pt x="1" y="3336"/>
                  </a:lnTo>
                  <a:lnTo>
                    <a:pt x="1" y="3336"/>
                  </a:lnTo>
                  <a:lnTo>
                    <a:pt x="474" y="3310"/>
                  </a:lnTo>
                  <a:lnTo>
                    <a:pt x="920" y="3310"/>
                  </a:lnTo>
                  <a:lnTo>
                    <a:pt x="1393" y="3336"/>
                  </a:lnTo>
                  <a:lnTo>
                    <a:pt x="1840" y="3362"/>
                  </a:lnTo>
                  <a:lnTo>
                    <a:pt x="2312" y="3415"/>
                  </a:lnTo>
                  <a:lnTo>
                    <a:pt x="2759" y="3494"/>
                  </a:lnTo>
                  <a:lnTo>
                    <a:pt x="3232" y="3572"/>
                  </a:lnTo>
                  <a:lnTo>
                    <a:pt x="3678" y="3651"/>
                  </a:lnTo>
                  <a:lnTo>
                    <a:pt x="4597" y="3914"/>
                  </a:lnTo>
                  <a:lnTo>
                    <a:pt x="5490" y="4203"/>
                  </a:lnTo>
                  <a:lnTo>
                    <a:pt x="6384" y="4571"/>
                  </a:lnTo>
                  <a:lnTo>
                    <a:pt x="7224" y="4965"/>
                  </a:lnTo>
                  <a:lnTo>
                    <a:pt x="8065" y="5437"/>
                  </a:lnTo>
                  <a:lnTo>
                    <a:pt x="8879" y="5936"/>
                  </a:lnTo>
                  <a:lnTo>
                    <a:pt x="9667" y="6462"/>
                  </a:lnTo>
                  <a:lnTo>
                    <a:pt x="10402" y="7040"/>
                  </a:lnTo>
                  <a:lnTo>
                    <a:pt x="11111" y="7670"/>
                  </a:lnTo>
                  <a:lnTo>
                    <a:pt x="11768" y="8300"/>
                  </a:lnTo>
                  <a:lnTo>
                    <a:pt x="12398" y="8983"/>
                  </a:lnTo>
                  <a:lnTo>
                    <a:pt x="12950" y="9692"/>
                  </a:lnTo>
                  <a:lnTo>
                    <a:pt x="13003" y="9771"/>
                  </a:lnTo>
                  <a:lnTo>
                    <a:pt x="13134" y="9692"/>
                  </a:lnTo>
                  <a:lnTo>
                    <a:pt x="13081" y="9561"/>
                  </a:lnTo>
                  <a:lnTo>
                    <a:pt x="13081" y="9430"/>
                  </a:lnTo>
                  <a:lnTo>
                    <a:pt x="13108" y="9351"/>
                  </a:lnTo>
                  <a:lnTo>
                    <a:pt x="13134" y="9298"/>
                  </a:lnTo>
                  <a:lnTo>
                    <a:pt x="13186" y="9246"/>
                  </a:lnTo>
                  <a:lnTo>
                    <a:pt x="13265" y="9220"/>
                  </a:lnTo>
                  <a:lnTo>
                    <a:pt x="15472" y="8274"/>
                  </a:lnTo>
                  <a:lnTo>
                    <a:pt x="17704" y="7381"/>
                  </a:lnTo>
                  <a:lnTo>
                    <a:pt x="19963" y="6514"/>
                  </a:lnTo>
                  <a:lnTo>
                    <a:pt x="22222" y="5647"/>
                  </a:lnTo>
                  <a:lnTo>
                    <a:pt x="24507" y="4807"/>
                  </a:lnTo>
                  <a:lnTo>
                    <a:pt x="26766" y="3993"/>
                  </a:lnTo>
                  <a:lnTo>
                    <a:pt x="29051" y="3205"/>
                  </a:lnTo>
                  <a:lnTo>
                    <a:pt x="31362" y="2443"/>
                  </a:lnTo>
                  <a:lnTo>
                    <a:pt x="30627" y="237"/>
                  </a:lnTo>
                  <a:lnTo>
                    <a:pt x="29209" y="683"/>
                  </a:lnTo>
                  <a:lnTo>
                    <a:pt x="27764" y="1103"/>
                  </a:lnTo>
                  <a:lnTo>
                    <a:pt x="26293" y="1445"/>
                  </a:lnTo>
                  <a:lnTo>
                    <a:pt x="24822" y="1760"/>
                  </a:lnTo>
                  <a:lnTo>
                    <a:pt x="23325" y="2023"/>
                  </a:lnTo>
                  <a:lnTo>
                    <a:pt x="21802" y="2207"/>
                  </a:lnTo>
                  <a:lnTo>
                    <a:pt x="20278" y="2364"/>
                  </a:lnTo>
                  <a:lnTo>
                    <a:pt x="18755" y="2469"/>
                  </a:lnTo>
                  <a:lnTo>
                    <a:pt x="18623" y="2863"/>
                  </a:lnTo>
                  <a:lnTo>
                    <a:pt x="18466" y="3231"/>
                  </a:lnTo>
                  <a:lnTo>
                    <a:pt x="18282" y="3546"/>
                  </a:lnTo>
                  <a:lnTo>
                    <a:pt x="18046" y="3861"/>
                  </a:lnTo>
                  <a:lnTo>
                    <a:pt x="17783" y="4150"/>
                  </a:lnTo>
                  <a:lnTo>
                    <a:pt x="17494" y="4387"/>
                  </a:lnTo>
                  <a:lnTo>
                    <a:pt x="17179" y="4597"/>
                  </a:lnTo>
                  <a:lnTo>
                    <a:pt x="16837" y="4807"/>
                  </a:lnTo>
                  <a:lnTo>
                    <a:pt x="16496" y="4938"/>
                  </a:lnTo>
                  <a:lnTo>
                    <a:pt x="16128" y="5070"/>
                  </a:lnTo>
                  <a:lnTo>
                    <a:pt x="15760" y="5148"/>
                  </a:lnTo>
                  <a:lnTo>
                    <a:pt x="15366" y="5201"/>
                  </a:lnTo>
                  <a:lnTo>
                    <a:pt x="14972" y="5201"/>
                  </a:lnTo>
                  <a:lnTo>
                    <a:pt x="14605" y="5175"/>
                  </a:lnTo>
                  <a:lnTo>
                    <a:pt x="14211" y="5096"/>
                  </a:lnTo>
                  <a:lnTo>
                    <a:pt x="13843" y="4965"/>
                  </a:lnTo>
                  <a:lnTo>
                    <a:pt x="13659" y="4912"/>
                  </a:lnTo>
                  <a:lnTo>
                    <a:pt x="13475" y="4807"/>
                  </a:lnTo>
                  <a:lnTo>
                    <a:pt x="13108" y="4571"/>
                  </a:lnTo>
                  <a:lnTo>
                    <a:pt x="12766" y="4255"/>
                  </a:lnTo>
                  <a:lnTo>
                    <a:pt x="12451" y="3914"/>
                  </a:lnTo>
                  <a:lnTo>
                    <a:pt x="12320" y="3730"/>
                  </a:lnTo>
                  <a:lnTo>
                    <a:pt x="12188" y="3546"/>
                  </a:lnTo>
                  <a:lnTo>
                    <a:pt x="12083" y="3336"/>
                  </a:lnTo>
                  <a:lnTo>
                    <a:pt x="12004" y="3152"/>
                  </a:lnTo>
                  <a:lnTo>
                    <a:pt x="11926" y="2942"/>
                  </a:lnTo>
                  <a:lnTo>
                    <a:pt x="11873" y="2732"/>
                  </a:lnTo>
                  <a:lnTo>
                    <a:pt x="11873" y="2548"/>
                  </a:lnTo>
                  <a:lnTo>
                    <a:pt x="11873" y="2338"/>
                  </a:lnTo>
                  <a:lnTo>
                    <a:pt x="10534" y="2180"/>
                  </a:lnTo>
                  <a:lnTo>
                    <a:pt x="9220" y="1996"/>
                  </a:lnTo>
                  <a:lnTo>
                    <a:pt x="7907" y="1760"/>
                  </a:lnTo>
                  <a:lnTo>
                    <a:pt x="6646" y="1497"/>
                  </a:lnTo>
                  <a:lnTo>
                    <a:pt x="5385" y="1182"/>
                  </a:lnTo>
                  <a:lnTo>
                    <a:pt x="4151" y="841"/>
                  </a:lnTo>
                  <a:lnTo>
                    <a:pt x="2943" y="447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g1363a957f04_0_31"/>
            <p:cNvSpPr/>
            <p:nvPr/>
          </p:nvSpPr>
          <p:spPr>
            <a:xfrm>
              <a:off x="7400699" y="1781730"/>
              <a:ext cx="90352" cy="51646"/>
            </a:xfrm>
            <a:custGeom>
              <a:rect b="b" l="l" r="r" t="t"/>
              <a:pathLst>
                <a:path extrusionOk="0" h="3153" w="5516">
                  <a:moveTo>
                    <a:pt x="3099" y="736"/>
                  </a:moveTo>
                  <a:lnTo>
                    <a:pt x="3388" y="762"/>
                  </a:lnTo>
                  <a:lnTo>
                    <a:pt x="3677" y="814"/>
                  </a:lnTo>
                  <a:lnTo>
                    <a:pt x="3940" y="867"/>
                  </a:lnTo>
                  <a:lnTo>
                    <a:pt x="4176" y="946"/>
                  </a:lnTo>
                  <a:lnTo>
                    <a:pt x="4387" y="1051"/>
                  </a:lnTo>
                  <a:lnTo>
                    <a:pt x="4570" y="1208"/>
                  </a:lnTo>
                  <a:lnTo>
                    <a:pt x="4702" y="1366"/>
                  </a:lnTo>
                  <a:lnTo>
                    <a:pt x="4781" y="1576"/>
                  </a:lnTo>
                  <a:lnTo>
                    <a:pt x="4807" y="1786"/>
                  </a:lnTo>
                  <a:lnTo>
                    <a:pt x="4807" y="1996"/>
                  </a:lnTo>
                  <a:lnTo>
                    <a:pt x="4754" y="2180"/>
                  </a:lnTo>
                  <a:lnTo>
                    <a:pt x="4675" y="2311"/>
                  </a:lnTo>
                  <a:lnTo>
                    <a:pt x="4570" y="2390"/>
                  </a:lnTo>
                  <a:lnTo>
                    <a:pt x="4413" y="2469"/>
                  </a:lnTo>
                  <a:lnTo>
                    <a:pt x="4255" y="2495"/>
                  </a:lnTo>
                  <a:lnTo>
                    <a:pt x="4071" y="2522"/>
                  </a:lnTo>
                  <a:lnTo>
                    <a:pt x="3887" y="2495"/>
                  </a:lnTo>
                  <a:lnTo>
                    <a:pt x="3493" y="2443"/>
                  </a:lnTo>
                  <a:lnTo>
                    <a:pt x="3099" y="2311"/>
                  </a:lnTo>
                  <a:lnTo>
                    <a:pt x="2758" y="2180"/>
                  </a:lnTo>
                  <a:lnTo>
                    <a:pt x="2495" y="2075"/>
                  </a:lnTo>
                  <a:lnTo>
                    <a:pt x="2075" y="1839"/>
                  </a:lnTo>
                  <a:lnTo>
                    <a:pt x="1681" y="1550"/>
                  </a:lnTo>
                  <a:lnTo>
                    <a:pt x="1340" y="1235"/>
                  </a:lnTo>
                  <a:lnTo>
                    <a:pt x="998" y="893"/>
                  </a:lnTo>
                  <a:lnTo>
                    <a:pt x="1550" y="814"/>
                  </a:lnTo>
                  <a:lnTo>
                    <a:pt x="2154" y="762"/>
                  </a:lnTo>
                  <a:lnTo>
                    <a:pt x="2784" y="736"/>
                  </a:lnTo>
                  <a:close/>
                  <a:moveTo>
                    <a:pt x="1786" y="0"/>
                  </a:moveTo>
                  <a:lnTo>
                    <a:pt x="1261" y="53"/>
                  </a:lnTo>
                  <a:lnTo>
                    <a:pt x="736" y="131"/>
                  </a:lnTo>
                  <a:lnTo>
                    <a:pt x="263" y="236"/>
                  </a:lnTo>
                  <a:lnTo>
                    <a:pt x="184" y="263"/>
                  </a:lnTo>
                  <a:lnTo>
                    <a:pt x="131" y="289"/>
                  </a:lnTo>
                  <a:lnTo>
                    <a:pt x="53" y="394"/>
                  </a:lnTo>
                  <a:lnTo>
                    <a:pt x="0" y="525"/>
                  </a:lnTo>
                  <a:lnTo>
                    <a:pt x="0" y="657"/>
                  </a:lnTo>
                  <a:lnTo>
                    <a:pt x="26" y="762"/>
                  </a:lnTo>
                  <a:lnTo>
                    <a:pt x="105" y="867"/>
                  </a:lnTo>
                  <a:lnTo>
                    <a:pt x="210" y="946"/>
                  </a:lnTo>
                  <a:lnTo>
                    <a:pt x="289" y="972"/>
                  </a:lnTo>
                  <a:lnTo>
                    <a:pt x="342" y="972"/>
                  </a:lnTo>
                  <a:lnTo>
                    <a:pt x="447" y="946"/>
                  </a:lnTo>
                  <a:lnTo>
                    <a:pt x="683" y="1313"/>
                  </a:lnTo>
                  <a:lnTo>
                    <a:pt x="972" y="1629"/>
                  </a:lnTo>
                  <a:lnTo>
                    <a:pt x="1261" y="1944"/>
                  </a:lnTo>
                  <a:lnTo>
                    <a:pt x="1602" y="2206"/>
                  </a:lnTo>
                  <a:lnTo>
                    <a:pt x="1944" y="2443"/>
                  </a:lnTo>
                  <a:lnTo>
                    <a:pt x="2312" y="2653"/>
                  </a:lnTo>
                  <a:lnTo>
                    <a:pt x="2705" y="2837"/>
                  </a:lnTo>
                  <a:lnTo>
                    <a:pt x="3126" y="2994"/>
                  </a:lnTo>
                  <a:lnTo>
                    <a:pt x="3441" y="3073"/>
                  </a:lnTo>
                  <a:lnTo>
                    <a:pt x="3756" y="3126"/>
                  </a:lnTo>
                  <a:lnTo>
                    <a:pt x="4098" y="3152"/>
                  </a:lnTo>
                  <a:lnTo>
                    <a:pt x="4439" y="3152"/>
                  </a:lnTo>
                  <a:lnTo>
                    <a:pt x="4597" y="3126"/>
                  </a:lnTo>
                  <a:lnTo>
                    <a:pt x="4728" y="3073"/>
                  </a:lnTo>
                  <a:lnTo>
                    <a:pt x="4886" y="3021"/>
                  </a:lnTo>
                  <a:lnTo>
                    <a:pt x="5017" y="2942"/>
                  </a:lnTo>
                  <a:lnTo>
                    <a:pt x="5148" y="2837"/>
                  </a:lnTo>
                  <a:lnTo>
                    <a:pt x="5253" y="2732"/>
                  </a:lnTo>
                  <a:lnTo>
                    <a:pt x="5332" y="2574"/>
                  </a:lnTo>
                  <a:lnTo>
                    <a:pt x="5411" y="2417"/>
                  </a:lnTo>
                  <a:lnTo>
                    <a:pt x="5463" y="2259"/>
                  </a:lnTo>
                  <a:lnTo>
                    <a:pt x="5516" y="2101"/>
                  </a:lnTo>
                  <a:lnTo>
                    <a:pt x="5516" y="1918"/>
                  </a:lnTo>
                  <a:lnTo>
                    <a:pt x="5516" y="1760"/>
                  </a:lnTo>
                  <a:lnTo>
                    <a:pt x="5490" y="1629"/>
                  </a:lnTo>
                  <a:lnTo>
                    <a:pt x="5463" y="1471"/>
                  </a:lnTo>
                  <a:lnTo>
                    <a:pt x="5332" y="1182"/>
                  </a:lnTo>
                  <a:lnTo>
                    <a:pt x="5148" y="919"/>
                  </a:lnTo>
                  <a:lnTo>
                    <a:pt x="4938" y="683"/>
                  </a:lnTo>
                  <a:lnTo>
                    <a:pt x="4675" y="499"/>
                  </a:lnTo>
                  <a:lnTo>
                    <a:pt x="4387" y="342"/>
                  </a:lnTo>
                  <a:lnTo>
                    <a:pt x="4176" y="263"/>
                  </a:lnTo>
                  <a:lnTo>
                    <a:pt x="3940" y="184"/>
                  </a:lnTo>
                  <a:lnTo>
                    <a:pt x="3415" y="79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1363a957f04_0_31"/>
            <p:cNvSpPr/>
            <p:nvPr/>
          </p:nvSpPr>
          <p:spPr>
            <a:xfrm>
              <a:off x="7417046" y="1793769"/>
              <a:ext cx="62391" cy="29271"/>
            </a:xfrm>
            <a:custGeom>
              <a:rect b="b" l="l" r="r" t="t"/>
              <a:pathLst>
                <a:path extrusionOk="0" h="1787" w="3809">
                  <a:moveTo>
                    <a:pt x="1786" y="1"/>
                  </a:moveTo>
                  <a:lnTo>
                    <a:pt x="1156" y="27"/>
                  </a:lnTo>
                  <a:lnTo>
                    <a:pt x="552" y="79"/>
                  </a:lnTo>
                  <a:lnTo>
                    <a:pt x="0" y="158"/>
                  </a:lnTo>
                  <a:lnTo>
                    <a:pt x="342" y="500"/>
                  </a:lnTo>
                  <a:lnTo>
                    <a:pt x="683" y="815"/>
                  </a:lnTo>
                  <a:lnTo>
                    <a:pt x="1077" y="1104"/>
                  </a:lnTo>
                  <a:lnTo>
                    <a:pt x="1497" y="1340"/>
                  </a:lnTo>
                  <a:lnTo>
                    <a:pt x="1760" y="1445"/>
                  </a:lnTo>
                  <a:lnTo>
                    <a:pt x="2101" y="1576"/>
                  </a:lnTo>
                  <a:lnTo>
                    <a:pt x="2495" y="1708"/>
                  </a:lnTo>
                  <a:lnTo>
                    <a:pt x="2889" y="1760"/>
                  </a:lnTo>
                  <a:lnTo>
                    <a:pt x="3073" y="1787"/>
                  </a:lnTo>
                  <a:lnTo>
                    <a:pt x="3257" y="1760"/>
                  </a:lnTo>
                  <a:lnTo>
                    <a:pt x="3415" y="1734"/>
                  </a:lnTo>
                  <a:lnTo>
                    <a:pt x="3572" y="1655"/>
                  </a:lnTo>
                  <a:lnTo>
                    <a:pt x="3677" y="1576"/>
                  </a:lnTo>
                  <a:lnTo>
                    <a:pt x="3756" y="1445"/>
                  </a:lnTo>
                  <a:lnTo>
                    <a:pt x="3809" y="1261"/>
                  </a:lnTo>
                  <a:lnTo>
                    <a:pt x="3809" y="1051"/>
                  </a:lnTo>
                  <a:lnTo>
                    <a:pt x="3783" y="841"/>
                  </a:lnTo>
                  <a:lnTo>
                    <a:pt x="3704" y="631"/>
                  </a:lnTo>
                  <a:lnTo>
                    <a:pt x="3572" y="473"/>
                  </a:lnTo>
                  <a:lnTo>
                    <a:pt x="3389" y="316"/>
                  </a:lnTo>
                  <a:lnTo>
                    <a:pt x="3178" y="211"/>
                  </a:lnTo>
                  <a:lnTo>
                    <a:pt x="2942" y="132"/>
                  </a:lnTo>
                  <a:lnTo>
                    <a:pt x="2679" y="79"/>
                  </a:lnTo>
                  <a:lnTo>
                    <a:pt x="2390" y="27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1363a957f04_0_31"/>
            <p:cNvSpPr/>
            <p:nvPr/>
          </p:nvSpPr>
          <p:spPr>
            <a:xfrm>
              <a:off x="7395523" y="3081892"/>
              <a:ext cx="60262" cy="28419"/>
            </a:xfrm>
            <a:custGeom>
              <a:rect b="b" l="l" r="r" t="t"/>
              <a:pathLst>
                <a:path extrusionOk="0" h="1735" w="3679">
                  <a:moveTo>
                    <a:pt x="684" y="1"/>
                  </a:moveTo>
                  <a:lnTo>
                    <a:pt x="526" y="27"/>
                  </a:lnTo>
                  <a:lnTo>
                    <a:pt x="421" y="80"/>
                  </a:lnTo>
                  <a:lnTo>
                    <a:pt x="316" y="132"/>
                  </a:lnTo>
                  <a:lnTo>
                    <a:pt x="211" y="211"/>
                  </a:lnTo>
                  <a:lnTo>
                    <a:pt x="132" y="290"/>
                  </a:lnTo>
                  <a:lnTo>
                    <a:pt x="80" y="395"/>
                  </a:lnTo>
                  <a:lnTo>
                    <a:pt x="27" y="500"/>
                  </a:lnTo>
                  <a:lnTo>
                    <a:pt x="1" y="605"/>
                  </a:lnTo>
                  <a:lnTo>
                    <a:pt x="1" y="710"/>
                  </a:lnTo>
                  <a:lnTo>
                    <a:pt x="1" y="815"/>
                  </a:lnTo>
                  <a:lnTo>
                    <a:pt x="27" y="920"/>
                  </a:lnTo>
                  <a:lnTo>
                    <a:pt x="80" y="1025"/>
                  </a:lnTo>
                  <a:lnTo>
                    <a:pt x="132" y="1130"/>
                  </a:lnTo>
                  <a:lnTo>
                    <a:pt x="211" y="1235"/>
                  </a:lnTo>
                  <a:lnTo>
                    <a:pt x="316" y="1314"/>
                  </a:lnTo>
                  <a:lnTo>
                    <a:pt x="421" y="1393"/>
                  </a:lnTo>
                  <a:lnTo>
                    <a:pt x="789" y="1551"/>
                  </a:lnTo>
                  <a:lnTo>
                    <a:pt x="1183" y="1656"/>
                  </a:lnTo>
                  <a:lnTo>
                    <a:pt x="1603" y="1708"/>
                  </a:lnTo>
                  <a:lnTo>
                    <a:pt x="1997" y="1734"/>
                  </a:lnTo>
                  <a:lnTo>
                    <a:pt x="2391" y="1682"/>
                  </a:lnTo>
                  <a:lnTo>
                    <a:pt x="2811" y="1577"/>
                  </a:lnTo>
                  <a:lnTo>
                    <a:pt x="3179" y="1446"/>
                  </a:lnTo>
                  <a:lnTo>
                    <a:pt x="3547" y="1235"/>
                  </a:lnTo>
                  <a:lnTo>
                    <a:pt x="3626" y="1157"/>
                  </a:lnTo>
                  <a:lnTo>
                    <a:pt x="3678" y="1052"/>
                  </a:lnTo>
                  <a:lnTo>
                    <a:pt x="3678" y="946"/>
                  </a:lnTo>
                  <a:lnTo>
                    <a:pt x="3626" y="868"/>
                  </a:lnTo>
                  <a:lnTo>
                    <a:pt x="3573" y="789"/>
                  </a:lnTo>
                  <a:lnTo>
                    <a:pt x="3468" y="736"/>
                  </a:lnTo>
                  <a:lnTo>
                    <a:pt x="3363" y="710"/>
                  </a:lnTo>
                  <a:lnTo>
                    <a:pt x="3258" y="763"/>
                  </a:lnTo>
                  <a:lnTo>
                    <a:pt x="2916" y="894"/>
                  </a:lnTo>
                  <a:lnTo>
                    <a:pt x="2575" y="1025"/>
                  </a:lnTo>
                  <a:lnTo>
                    <a:pt x="2207" y="1104"/>
                  </a:lnTo>
                  <a:lnTo>
                    <a:pt x="1866" y="1130"/>
                  </a:lnTo>
                  <a:lnTo>
                    <a:pt x="1524" y="1130"/>
                  </a:lnTo>
                  <a:lnTo>
                    <a:pt x="1183" y="1052"/>
                  </a:lnTo>
                  <a:lnTo>
                    <a:pt x="894" y="973"/>
                  </a:lnTo>
                  <a:lnTo>
                    <a:pt x="789" y="973"/>
                  </a:lnTo>
                  <a:lnTo>
                    <a:pt x="684" y="920"/>
                  </a:lnTo>
                  <a:lnTo>
                    <a:pt x="631" y="868"/>
                  </a:lnTo>
                  <a:lnTo>
                    <a:pt x="579" y="815"/>
                  </a:lnTo>
                  <a:lnTo>
                    <a:pt x="579" y="736"/>
                  </a:lnTo>
                  <a:lnTo>
                    <a:pt x="605" y="631"/>
                  </a:lnTo>
                  <a:lnTo>
                    <a:pt x="658" y="526"/>
                  </a:lnTo>
                  <a:lnTo>
                    <a:pt x="736" y="395"/>
                  </a:lnTo>
                  <a:lnTo>
                    <a:pt x="789" y="369"/>
                  </a:lnTo>
                  <a:lnTo>
                    <a:pt x="841" y="316"/>
                  </a:lnTo>
                  <a:lnTo>
                    <a:pt x="868" y="237"/>
                  </a:lnTo>
                  <a:lnTo>
                    <a:pt x="868" y="158"/>
                  </a:lnTo>
                  <a:lnTo>
                    <a:pt x="841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1363a957f04_0_31"/>
            <p:cNvSpPr/>
            <p:nvPr/>
          </p:nvSpPr>
          <p:spPr>
            <a:xfrm>
              <a:off x="6539357" y="3446741"/>
              <a:ext cx="922014" cy="431547"/>
            </a:xfrm>
            <a:custGeom>
              <a:rect b="b" l="l" r="r" t="t"/>
              <a:pathLst>
                <a:path extrusionOk="0" h="26346" w="56289">
                  <a:moveTo>
                    <a:pt x="53767" y="0"/>
                  </a:moveTo>
                  <a:lnTo>
                    <a:pt x="53215" y="132"/>
                  </a:lnTo>
                  <a:lnTo>
                    <a:pt x="53294" y="736"/>
                  </a:lnTo>
                  <a:lnTo>
                    <a:pt x="53373" y="1340"/>
                  </a:lnTo>
                  <a:lnTo>
                    <a:pt x="53426" y="1918"/>
                  </a:lnTo>
                  <a:lnTo>
                    <a:pt x="53452" y="2496"/>
                  </a:lnTo>
                  <a:lnTo>
                    <a:pt x="53478" y="3074"/>
                  </a:lnTo>
                  <a:lnTo>
                    <a:pt x="53452" y="3625"/>
                  </a:lnTo>
                  <a:lnTo>
                    <a:pt x="53426" y="4177"/>
                  </a:lnTo>
                  <a:lnTo>
                    <a:pt x="53373" y="4728"/>
                  </a:lnTo>
                  <a:lnTo>
                    <a:pt x="53294" y="5254"/>
                  </a:lnTo>
                  <a:lnTo>
                    <a:pt x="53215" y="5779"/>
                  </a:lnTo>
                  <a:lnTo>
                    <a:pt x="53084" y="6304"/>
                  </a:lnTo>
                  <a:lnTo>
                    <a:pt x="52953" y="6803"/>
                  </a:lnTo>
                  <a:lnTo>
                    <a:pt x="52822" y="7302"/>
                  </a:lnTo>
                  <a:lnTo>
                    <a:pt x="52664" y="7801"/>
                  </a:lnTo>
                  <a:lnTo>
                    <a:pt x="52480" y="8300"/>
                  </a:lnTo>
                  <a:lnTo>
                    <a:pt x="52270" y="8773"/>
                  </a:lnTo>
                  <a:lnTo>
                    <a:pt x="52060" y="9220"/>
                  </a:lnTo>
                  <a:lnTo>
                    <a:pt x="51823" y="9693"/>
                  </a:lnTo>
                  <a:lnTo>
                    <a:pt x="51587" y="10139"/>
                  </a:lnTo>
                  <a:lnTo>
                    <a:pt x="51324" y="10559"/>
                  </a:lnTo>
                  <a:lnTo>
                    <a:pt x="51062" y="11006"/>
                  </a:lnTo>
                  <a:lnTo>
                    <a:pt x="50773" y="11426"/>
                  </a:lnTo>
                  <a:lnTo>
                    <a:pt x="50458" y="11820"/>
                  </a:lnTo>
                  <a:lnTo>
                    <a:pt x="50142" y="12240"/>
                  </a:lnTo>
                  <a:lnTo>
                    <a:pt x="49486" y="13028"/>
                  </a:lnTo>
                  <a:lnTo>
                    <a:pt x="48777" y="13764"/>
                  </a:lnTo>
                  <a:lnTo>
                    <a:pt x="48015" y="14473"/>
                  </a:lnTo>
                  <a:lnTo>
                    <a:pt x="47201" y="15156"/>
                  </a:lnTo>
                  <a:lnTo>
                    <a:pt x="46360" y="15813"/>
                  </a:lnTo>
                  <a:lnTo>
                    <a:pt x="45493" y="16417"/>
                  </a:lnTo>
                  <a:lnTo>
                    <a:pt x="44574" y="17021"/>
                  </a:lnTo>
                  <a:lnTo>
                    <a:pt x="43655" y="17546"/>
                  </a:lnTo>
                  <a:lnTo>
                    <a:pt x="42683" y="18071"/>
                  </a:lnTo>
                  <a:lnTo>
                    <a:pt x="41685" y="18570"/>
                  </a:lnTo>
                  <a:lnTo>
                    <a:pt x="40687" y="19017"/>
                  </a:lnTo>
                  <a:lnTo>
                    <a:pt x="39662" y="19437"/>
                  </a:lnTo>
                  <a:lnTo>
                    <a:pt x="38638" y="19831"/>
                  </a:lnTo>
                  <a:lnTo>
                    <a:pt x="37614" y="20173"/>
                  </a:lnTo>
                  <a:lnTo>
                    <a:pt x="36563" y="20514"/>
                  </a:lnTo>
                  <a:lnTo>
                    <a:pt x="35512" y="20803"/>
                  </a:lnTo>
                  <a:lnTo>
                    <a:pt x="34462" y="21066"/>
                  </a:lnTo>
                  <a:lnTo>
                    <a:pt x="33411" y="21302"/>
                  </a:lnTo>
                  <a:lnTo>
                    <a:pt x="32387" y="21486"/>
                  </a:lnTo>
                  <a:lnTo>
                    <a:pt x="31362" y="21670"/>
                  </a:lnTo>
                  <a:lnTo>
                    <a:pt x="29419" y="21933"/>
                  </a:lnTo>
                  <a:lnTo>
                    <a:pt x="28394" y="22064"/>
                  </a:lnTo>
                  <a:lnTo>
                    <a:pt x="27344" y="22169"/>
                  </a:lnTo>
                  <a:lnTo>
                    <a:pt x="26240" y="22274"/>
                  </a:lnTo>
                  <a:lnTo>
                    <a:pt x="25111" y="22353"/>
                  </a:lnTo>
                  <a:lnTo>
                    <a:pt x="23982" y="22405"/>
                  </a:lnTo>
                  <a:lnTo>
                    <a:pt x="22800" y="22458"/>
                  </a:lnTo>
                  <a:lnTo>
                    <a:pt x="20436" y="22458"/>
                  </a:lnTo>
                  <a:lnTo>
                    <a:pt x="19254" y="22432"/>
                  </a:lnTo>
                  <a:lnTo>
                    <a:pt x="18045" y="22353"/>
                  </a:lnTo>
                  <a:lnTo>
                    <a:pt x="16837" y="22274"/>
                  </a:lnTo>
                  <a:lnTo>
                    <a:pt x="15655" y="22143"/>
                  </a:lnTo>
                  <a:lnTo>
                    <a:pt x="14473" y="21985"/>
                  </a:lnTo>
                  <a:lnTo>
                    <a:pt x="13318" y="21775"/>
                  </a:lnTo>
                  <a:lnTo>
                    <a:pt x="12188" y="21539"/>
                  </a:lnTo>
                  <a:lnTo>
                    <a:pt x="11059" y="21250"/>
                  </a:lnTo>
                  <a:lnTo>
                    <a:pt x="9982" y="20908"/>
                  </a:lnTo>
                  <a:lnTo>
                    <a:pt x="8905" y="20540"/>
                  </a:lnTo>
                  <a:lnTo>
                    <a:pt x="7881" y="20094"/>
                  </a:lnTo>
                  <a:lnTo>
                    <a:pt x="7382" y="19858"/>
                  </a:lnTo>
                  <a:lnTo>
                    <a:pt x="6909" y="19621"/>
                  </a:lnTo>
                  <a:lnTo>
                    <a:pt x="6436" y="19358"/>
                  </a:lnTo>
                  <a:lnTo>
                    <a:pt x="5963" y="19070"/>
                  </a:lnTo>
                  <a:lnTo>
                    <a:pt x="5517" y="18781"/>
                  </a:lnTo>
                  <a:lnTo>
                    <a:pt x="5070" y="18492"/>
                  </a:lnTo>
                  <a:lnTo>
                    <a:pt x="4650" y="18177"/>
                  </a:lnTo>
                  <a:lnTo>
                    <a:pt x="4256" y="17835"/>
                  </a:lnTo>
                  <a:lnTo>
                    <a:pt x="3836" y="17494"/>
                  </a:lnTo>
                  <a:lnTo>
                    <a:pt x="3468" y="17126"/>
                  </a:lnTo>
                  <a:lnTo>
                    <a:pt x="3100" y="16758"/>
                  </a:lnTo>
                  <a:lnTo>
                    <a:pt x="2759" y="16338"/>
                  </a:lnTo>
                  <a:lnTo>
                    <a:pt x="2417" y="15944"/>
                  </a:lnTo>
                  <a:lnTo>
                    <a:pt x="2102" y="15497"/>
                  </a:lnTo>
                  <a:lnTo>
                    <a:pt x="1813" y="15051"/>
                  </a:lnTo>
                  <a:lnTo>
                    <a:pt x="1524" y="14604"/>
                  </a:lnTo>
                  <a:lnTo>
                    <a:pt x="1262" y="14132"/>
                  </a:lnTo>
                  <a:lnTo>
                    <a:pt x="1025" y="13632"/>
                  </a:lnTo>
                  <a:lnTo>
                    <a:pt x="789" y="13107"/>
                  </a:lnTo>
                  <a:lnTo>
                    <a:pt x="579" y="12582"/>
                  </a:lnTo>
                  <a:lnTo>
                    <a:pt x="395" y="12004"/>
                  </a:lnTo>
                  <a:lnTo>
                    <a:pt x="237" y="11452"/>
                  </a:lnTo>
                  <a:lnTo>
                    <a:pt x="106" y="12188"/>
                  </a:lnTo>
                  <a:lnTo>
                    <a:pt x="27" y="12923"/>
                  </a:lnTo>
                  <a:lnTo>
                    <a:pt x="1" y="13632"/>
                  </a:lnTo>
                  <a:lnTo>
                    <a:pt x="53" y="14315"/>
                  </a:lnTo>
                  <a:lnTo>
                    <a:pt x="158" y="14998"/>
                  </a:lnTo>
                  <a:lnTo>
                    <a:pt x="290" y="15629"/>
                  </a:lnTo>
                  <a:lnTo>
                    <a:pt x="500" y="16259"/>
                  </a:lnTo>
                  <a:lnTo>
                    <a:pt x="762" y="16863"/>
                  </a:lnTo>
                  <a:lnTo>
                    <a:pt x="1051" y="17467"/>
                  </a:lnTo>
                  <a:lnTo>
                    <a:pt x="1393" y="18019"/>
                  </a:lnTo>
                  <a:lnTo>
                    <a:pt x="1787" y="18570"/>
                  </a:lnTo>
                  <a:lnTo>
                    <a:pt x="2207" y="19096"/>
                  </a:lnTo>
                  <a:lnTo>
                    <a:pt x="2654" y="19621"/>
                  </a:lnTo>
                  <a:lnTo>
                    <a:pt x="3153" y="20094"/>
                  </a:lnTo>
                  <a:lnTo>
                    <a:pt x="3652" y="20567"/>
                  </a:lnTo>
                  <a:lnTo>
                    <a:pt x="4203" y="21013"/>
                  </a:lnTo>
                  <a:lnTo>
                    <a:pt x="4781" y="21433"/>
                  </a:lnTo>
                  <a:lnTo>
                    <a:pt x="5359" y="21854"/>
                  </a:lnTo>
                  <a:lnTo>
                    <a:pt x="5989" y="22248"/>
                  </a:lnTo>
                  <a:lnTo>
                    <a:pt x="6620" y="22615"/>
                  </a:lnTo>
                  <a:lnTo>
                    <a:pt x="7250" y="22957"/>
                  </a:lnTo>
                  <a:lnTo>
                    <a:pt x="7907" y="23298"/>
                  </a:lnTo>
                  <a:lnTo>
                    <a:pt x="8563" y="23614"/>
                  </a:lnTo>
                  <a:lnTo>
                    <a:pt x="9246" y="23902"/>
                  </a:lnTo>
                  <a:lnTo>
                    <a:pt x="9903" y="24165"/>
                  </a:lnTo>
                  <a:lnTo>
                    <a:pt x="10586" y="24428"/>
                  </a:lnTo>
                  <a:lnTo>
                    <a:pt x="11269" y="24664"/>
                  </a:lnTo>
                  <a:lnTo>
                    <a:pt x="11926" y="24874"/>
                  </a:lnTo>
                  <a:lnTo>
                    <a:pt x="12582" y="25058"/>
                  </a:lnTo>
                  <a:lnTo>
                    <a:pt x="13239" y="25242"/>
                  </a:lnTo>
                  <a:lnTo>
                    <a:pt x="14500" y="25531"/>
                  </a:lnTo>
                  <a:lnTo>
                    <a:pt x="15682" y="25767"/>
                  </a:lnTo>
                  <a:lnTo>
                    <a:pt x="16890" y="25951"/>
                  </a:lnTo>
                  <a:lnTo>
                    <a:pt x="18124" y="26083"/>
                  </a:lnTo>
                  <a:lnTo>
                    <a:pt x="19359" y="26214"/>
                  </a:lnTo>
                  <a:lnTo>
                    <a:pt x="20620" y="26293"/>
                  </a:lnTo>
                  <a:lnTo>
                    <a:pt x="21880" y="26319"/>
                  </a:lnTo>
                  <a:lnTo>
                    <a:pt x="23141" y="26345"/>
                  </a:lnTo>
                  <a:lnTo>
                    <a:pt x="24402" y="26345"/>
                  </a:lnTo>
                  <a:lnTo>
                    <a:pt x="25689" y="26293"/>
                  </a:lnTo>
                  <a:lnTo>
                    <a:pt x="26950" y="26214"/>
                  </a:lnTo>
                  <a:lnTo>
                    <a:pt x="28210" y="26135"/>
                  </a:lnTo>
                  <a:lnTo>
                    <a:pt x="29445" y="26004"/>
                  </a:lnTo>
                  <a:lnTo>
                    <a:pt x="30706" y="25872"/>
                  </a:lnTo>
                  <a:lnTo>
                    <a:pt x="31940" y="25715"/>
                  </a:lnTo>
                  <a:lnTo>
                    <a:pt x="33148" y="25531"/>
                  </a:lnTo>
                  <a:lnTo>
                    <a:pt x="34330" y="25347"/>
                  </a:lnTo>
                  <a:lnTo>
                    <a:pt x="35381" y="25137"/>
                  </a:lnTo>
                  <a:lnTo>
                    <a:pt x="36432" y="24901"/>
                  </a:lnTo>
                  <a:lnTo>
                    <a:pt x="37535" y="24612"/>
                  </a:lnTo>
                  <a:lnTo>
                    <a:pt x="38664" y="24270"/>
                  </a:lnTo>
                  <a:lnTo>
                    <a:pt x="39794" y="23902"/>
                  </a:lnTo>
                  <a:lnTo>
                    <a:pt x="40923" y="23482"/>
                  </a:lnTo>
                  <a:lnTo>
                    <a:pt x="42079" y="23009"/>
                  </a:lnTo>
                  <a:lnTo>
                    <a:pt x="43234" y="22510"/>
                  </a:lnTo>
                  <a:lnTo>
                    <a:pt x="44364" y="21959"/>
                  </a:lnTo>
                  <a:lnTo>
                    <a:pt x="45467" y="21381"/>
                  </a:lnTo>
                  <a:lnTo>
                    <a:pt x="46570" y="20751"/>
                  </a:lnTo>
                  <a:lnTo>
                    <a:pt x="47647" y="20094"/>
                  </a:lnTo>
                  <a:lnTo>
                    <a:pt x="48671" y="19385"/>
                  </a:lnTo>
                  <a:lnTo>
                    <a:pt x="49670" y="18649"/>
                  </a:lnTo>
                  <a:lnTo>
                    <a:pt x="50615" y="17861"/>
                  </a:lnTo>
                  <a:lnTo>
                    <a:pt x="51534" y="17073"/>
                  </a:lnTo>
                  <a:lnTo>
                    <a:pt x="51955" y="16653"/>
                  </a:lnTo>
                  <a:lnTo>
                    <a:pt x="52375" y="16233"/>
                  </a:lnTo>
                  <a:lnTo>
                    <a:pt x="52769" y="15786"/>
                  </a:lnTo>
                  <a:lnTo>
                    <a:pt x="53137" y="15340"/>
                  </a:lnTo>
                  <a:lnTo>
                    <a:pt x="53504" y="14893"/>
                  </a:lnTo>
                  <a:lnTo>
                    <a:pt x="53846" y="14447"/>
                  </a:lnTo>
                  <a:lnTo>
                    <a:pt x="54161" y="13974"/>
                  </a:lnTo>
                  <a:lnTo>
                    <a:pt x="54476" y="13501"/>
                  </a:lnTo>
                  <a:lnTo>
                    <a:pt x="54765" y="13028"/>
                  </a:lnTo>
                  <a:lnTo>
                    <a:pt x="55028" y="12556"/>
                  </a:lnTo>
                  <a:lnTo>
                    <a:pt x="55264" y="12057"/>
                  </a:lnTo>
                  <a:lnTo>
                    <a:pt x="55474" y="11557"/>
                  </a:lnTo>
                  <a:lnTo>
                    <a:pt x="55658" y="11032"/>
                  </a:lnTo>
                  <a:lnTo>
                    <a:pt x="55842" y="10533"/>
                  </a:lnTo>
                  <a:lnTo>
                    <a:pt x="55973" y="10008"/>
                  </a:lnTo>
                  <a:lnTo>
                    <a:pt x="56105" y="9482"/>
                  </a:lnTo>
                  <a:lnTo>
                    <a:pt x="56184" y="8931"/>
                  </a:lnTo>
                  <a:lnTo>
                    <a:pt x="56262" y="8379"/>
                  </a:lnTo>
                  <a:lnTo>
                    <a:pt x="56289" y="7828"/>
                  </a:lnTo>
                  <a:lnTo>
                    <a:pt x="56289" y="7276"/>
                  </a:lnTo>
                  <a:lnTo>
                    <a:pt x="56262" y="6725"/>
                  </a:lnTo>
                  <a:lnTo>
                    <a:pt x="56210" y="6147"/>
                  </a:lnTo>
                  <a:lnTo>
                    <a:pt x="56131" y="5569"/>
                  </a:lnTo>
                  <a:lnTo>
                    <a:pt x="56026" y="4991"/>
                  </a:lnTo>
                  <a:lnTo>
                    <a:pt x="55868" y="4413"/>
                  </a:lnTo>
                  <a:lnTo>
                    <a:pt x="55684" y="3835"/>
                  </a:lnTo>
                  <a:lnTo>
                    <a:pt x="55448" y="3231"/>
                  </a:lnTo>
                  <a:lnTo>
                    <a:pt x="55212" y="2627"/>
                  </a:lnTo>
                  <a:lnTo>
                    <a:pt x="54923" y="2023"/>
                  </a:lnTo>
                  <a:lnTo>
                    <a:pt x="54581" y="1393"/>
                  </a:lnTo>
                  <a:lnTo>
                    <a:pt x="54214" y="788"/>
                  </a:lnTo>
                  <a:lnTo>
                    <a:pt x="53820" y="158"/>
                  </a:lnTo>
                  <a:lnTo>
                    <a:pt x="53767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g1363a957f04_0_31"/>
            <p:cNvSpPr/>
            <p:nvPr/>
          </p:nvSpPr>
          <p:spPr>
            <a:xfrm>
              <a:off x="7333574" y="1687496"/>
              <a:ext cx="85209" cy="50794"/>
            </a:xfrm>
            <a:custGeom>
              <a:rect b="b" l="l" r="r" t="t"/>
              <a:pathLst>
                <a:path extrusionOk="0" h="3101" w="5202">
                  <a:moveTo>
                    <a:pt x="3783" y="657"/>
                  </a:moveTo>
                  <a:lnTo>
                    <a:pt x="3993" y="710"/>
                  </a:lnTo>
                  <a:lnTo>
                    <a:pt x="4151" y="789"/>
                  </a:lnTo>
                  <a:lnTo>
                    <a:pt x="4308" y="894"/>
                  </a:lnTo>
                  <a:lnTo>
                    <a:pt x="4413" y="1025"/>
                  </a:lnTo>
                  <a:lnTo>
                    <a:pt x="4492" y="1183"/>
                  </a:lnTo>
                  <a:lnTo>
                    <a:pt x="4518" y="1367"/>
                  </a:lnTo>
                  <a:lnTo>
                    <a:pt x="4492" y="1577"/>
                  </a:lnTo>
                  <a:lnTo>
                    <a:pt x="4413" y="1866"/>
                  </a:lnTo>
                  <a:lnTo>
                    <a:pt x="4282" y="2102"/>
                  </a:lnTo>
                  <a:lnTo>
                    <a:pt x="4098" y="2260"/>
                  </a:lnTo>
                  <a:lnTo>
                    <a:pt x="3914" y="2391"/>
                  </a:lnTo>
                  <a:lnTo>
                    <a:pt x="3704" y="2444"/>
                  </a:lnTo>
                  <a:lnTo>
                    <a:pt x="3441" y="2496"/>
                  </a:lnTo>
                  <a:lnTo>
                    <a:pt x="3205" y="2496"/>
                  </a:lnTo>
                  <a:lnTo>
                    <a:pt x="2942" y="2444"/>
                  </a:lnTo>
                  <a:lnTo>
                    <a:pt x="2653" y="2391"/>
                  </a:lnTo>
                  <a:lnTo>
                    <a:pt x="2391" y="2312"/>
                  </a:lnTo>
                  <a:lnTo>
                    <a:pt x="1839" y="2128"/>
                  </a:lnTo>
                  <a:lnTo>
                    <a:pt x="1366" y="1892"/>
                  </a:lnTo>
                  <a:lnTo>
                    <a:pt x="946" y="1682"/>
                  </a:lnTo>
                  <a:lnTo>
                    <a:pt x="1760" y="1314"/>
                  </a:lnTo>
                  <a:lnTo>
                    <a:pt x="2154" y="1130"/>
                  </a:lnTo>
                  <a:lnTo>
                    <a:pt x="2575" y="973"/>
                  </a:lnTo>
                  <a:lnTo>
                    <a:pt x="3074" y="763"/>
                  </a:lnTo>
                  <a:lnTo>
                    <a:pt x="3336" y="684"/>
                  </a:lnTo>
                  <a:lnTo>
                    <a:pt x="3468" y="657"/>
                  </a:lnTo>
                  <a:close/>
                  <a:moveTo>
                    <a:pt x="3573" y="1"/>
                  </a:moveTo>
                  <a:lnTo>
                    <a:pt x="3153" y="53"/>
                  </a:lnTo>
                  <a:lnTo>
                    <a:pt x="2732" y="185"/>
                  </a:lnTo>
                  <a:lnTo>
                    <a:pt x="2286" y="316"/>
                  </a:lnTo>
                  <a:lnTo>
                    <a:pt x="1866" y="474"/>
                  </a:lnTo>
                  <a:lnTo>
                    <a:pt x="1445" y="657"/>
                  </a:lnTo>
                  <a:lnTo>
                    <a:pt x="710" y="999"/>
                  </a:lnTo>
                  <a:lnTo>
                    <a:pt x="158" y="1314"/>
                  </a:lnTo>
                  <a:lnTo>
                    <a:pt x="53" y="1419"/>
                  </a:lnTo>
                  <a:lnTo>
                    <a:pt x="1" y="1524"/>
                  </a:lnTo>
                  <a:lnTo>
                    <a:pt x="1" y="1656"/>
                  </a:lnTo>
                  <a:lnTo>
                    <a:pt x="53" y="1761"/>
                  </a:lnTo>
                  <a:lnTo>
                    <a:pt x="132" y="1866"/>
                  </a:lnTo>
                  <a:lnTo>
                    <a:pt x="237" y="1918"/>
                  </a:lnTo>
                  <a:lnTo>
                    <a:pt x="368" y="1945"/>
                  </a:lnTo>
                  <a:lnTo>
                    <a:pt x="500" y="1892"/>
                  </a:lnTo>
                  <a:lnTo>
                    <a:pt x="526" y="1892"/>
                  </a:lnTo>
                  <a:lnTo>
                    <a:pt x="552" y="1971"/>
                  </a:lnTo>
                  <a:lnTo>
                    <a:pt x="605" y="2023"/>
                  </a:lnTo>
                  <a:lnTo>
                    <a:pt x="946" y="2260"/>
                  </a:lnTo>
                  <a:lnTo>
                    <a:pt x="1314" y="2470"/>
                  </a:lnTo>
                  <a:lnTo>
                    <a:pt x="1682" y="2680"/>
                  </a:lnTo>
                  <a:lnTo>
                    <a:pt x="2049" y="2864"/>
                  </a:lnTo>
                  <a:lnTo>
                    <a:pt x="2443" y="2995"/>
                  </a:lnTo>
                  <a:lnTo>
                    <a:pt x="2837" y="3074"/>
                  </a:lnTo>
                  <a:lnTo>
                    <a:pt x="3047" y="3100"/>
                  </a:lnTo>
                  <a:lnTo>
                    <a:pt x="3258" y="3100"/>
                  </a:lnTo>
                  <a:lnTo>
                    <a:pt x="3468" y="3074"/>
                  </a:lnTo>
                  <a:lnTo>
                    <a:pt x="3678" y="3048"/>
                  </a:lnTo>
                  <a:lnTo>
                    <a:pt x="3967" y="2969"/>
                  </a:lnTo>
                  <a:lnTo>
                    <a:pt x="4256" y="2864"/>
                  </a:lnTo>
                  <a:lnTo>
                    <a:pt x="4492" y="2706"/>
                  </a:lnTo>
                  <a:lnTo>
                    <a:pt x="4728" y="2522"/>
                  </a:lnTo>
                  <a:lnTo>
                    <a:pt x="4912" y="2312"/>
                  </a:lnTo>
                  <a:lnTo>
                    <a:pt x="5044" y="2050"/>
                  </a:lnTo>
                  <a:lnTo>
                    <a:pt x="5149" y="1787"/>
                  </a:lnTo>
                  <a:lnTo>
                    <a:pt x="5201" y="1472"/>
                  </a:lnTo>
                  <a:lnTo>
                    <a:pt x="5201" y="1235"/>
                  </a:lnTo>
                  <a:lnTo>
                    <a:pt x="5175" y="999"/>
                  </a:lnTo>
                  <a:lnTo>
                    <a:pt x="5122" y="789"/>
                  </a:lnTo>
                  <a:lnTo>
                    <a:pt x="5070" y="631"/>
                  </a:lnTo>
                  <a:lnTo>
                    <a:pt x="4991" y="474"/>
                  </a:lnTo>
                  <a:lnTo>
                    <a:pt x="4886" y="342"/>
                  </a:lnTo>
                  <a:lnTo>
                    <a:pt x="4755" y="237"/>
                  </a:lnTo>
                  <a:lnTo>
                    <a:pt x="4623" y="158"/>
                  </a:lnTo>
                  <a:lnTo>
                    <a:pt x="4492" y="80"/>
                  </a:lnTo>
                  <a:lnTo>
                    <a:pt x="4308" y="27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g1363a957f04_0_31"/>
            <p:cNvSpPr/>
            <p:nvPr/>
          </p:nvSpPr>
          <p:spPr>
            <a:xfrm>
              <a:off x="7349069" y="1698257"/>
              <a:ext cx="58526" cy="30139"/>
            </a:xfrm>
            <a:custGeom>
              <a:rect b="b" l="l" r="r" t="t"/>
              <a:pathLst>
                <a:path extrusionOk="0" h="1840" w="3573">
                  <a:moveTo>
                    <a:pt x="2522" y="0"/>
                  </a:moveTo>
                  <a:lnTo>
                    <a:pt x="2390" y="27"/>
                  </a:lnTo>
                  <a:lnTo>
                    <a:pt x="2128" y="106"/>
                  </a:lnTo>
                  <a:lnTo>
                    <a:pt x="1629" y="316"/>
                  </a:lnTo>
                  <a:lnTo>
                    <a:pt x="1208" y="473"/>
                  </a:lnTo>
                  <a:lnTo>
                    <a:pt x="814" y="657"/>
                  </a:lnTo>
                  <a:lnTo>
                    <a:pt x="0" y="1025"/>
                  </a:lnTo>
                  <a:lnTo>
                    <a:pt x="420" y="1235"/>
                  </a:lnTo>
                  <a:lnTo>
                    <a:pt x="893" y="1471"/>
                  </a:lnTo>
                  <a:lnTo>
                    <a:pt x="1445" y="1655"/>
                  </a:lnTo>
                  <a:lnTo>
                    <a:pt x="1707" y="1734"/>
                  </a:lnTo>
                  <a:lnTo>
                    <a:pt x="1996" y="1787"/>
                  </a:lnTo>
                  <a:lnTo>
                    <a:pt x="2259" y="1839"/>
                  </a:lnTo>
                  <a:lnTo>
                    <a:pt x="2495" y="1839"/>
                  </a:lnTo>
                  <a:lnTo>
                    <a:pt x="2758" y="1787"/>
                  </a:lnTo>
                  <a:lnTo>
                    <a:pt x="2968" y="1734"/>
                  </a:lnTo>
                  <a:lnTo>
                    <a:pt x="3152" y="1603"/>
                  </a:lnTo>
                  <a:lnTo>
                    <a:pt x="3336" y="1445"/>
                  </a:lnTo>
                  <a:lnTo>
                    <a:pt x="3467" y="1209"/>
                  </a:lnTo>
                  <a:lnTo>
                    <a:pt x="3546" y="920"/>
                  </a:lnTo>
                  <a:lnTo>
                    <a:pt x="3572" y="710"/>
                  </a:lnTo>
                  <a:lnTo>
                    <a:pt x="3546" y="526"/>
                  </a:lnTo>
                  <a:lnTo>
                    <a:pt x="3467" y="368"/>
                  </a:lnTo>
                  <a:lnTo>
                    <a:pt x="3362" y="237"/>
                  </a:lnTo>
                  <a:lnTo>
                    <a:pt x="3205" y="132"/>
                  </a:lnTo>
                  <a:lnTo>
                    <a:pt x="3047" y="53"/>
                  </a:lnTo>
                  <a:lnTo>
                    <a:pt x="2837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g1363a957f04_0_31"/>
            <p:cNvSpPr/>
            <p:nvPr/>
          </p:nvSpPr>
          <p:spPr>
            <a:xfrm>
              <a:off x="7274638" y="3452326"/>
              <a:ext cx="124783" cy="86929"/>
            </a:xfrm>
            <a:custGeom>
              <a:rect b="b" l="l" r="r" t="t"/>
              <a:pathLst>
                <a:path extrusionOk="0" h="5307" w="7618">
                  <a:moveTo>
                    <a:pt x="7433" y="1"/>
                  </a:moveTo>
                  <a:lnTo>
                    <a:pt x="5569" y="474"/>
                  </a:lnTo>
                  <a:lnTo>
                    <a:pt x="3704" y="946"/>
                  </a:lnTo>
                  <a:lnTo>
                    <a:pt x="1839" y="1472"/>
                  </a:lnTo>
                  <a:lnTo>
                    <a:pt x="0" y="1997"/>
                  </a:lnTo>
                  <a:lnTo>
                    <a:pt x="499" y="4020"/>
                  </a:lnTo>
                  <a:lnTo>
                    <a:pt x="920" y="3915"/>
                  </a:lnTo>
                  <a:lnTo>
                    <a:pt x="1340" y="3809"/>
                  </a:lnTo>
                  <a:lnTo>
                    <a:pt x="1786" y="3757"/>
                  </a:lnTo>
                  <a:lnTo>
                    <a:pt x="2207" y="3704"/>
                  </a:lnTo>
                  <a:lnTo>
                    <a:pt x="2653" y="3704"/>
                  </a:lnTo>
                  <a:lnTo>
                    <a:pt x="3100" y="3731"/>
                  </a:lnTo>
                  <a:lnTo>
                    <a:pt x="3520" y="3809"/>
                  </a:lnTo>
                  <a:lnTo>
                    <a:pt x="3914" y="3941"/>
                  </a:lnTo>
                  <a:lnTo>
                    <a:pt x="4124" y="4020"/>
                  </a:lnTo>
                  <a:lnTo>
                    <a:pt x="4308" y="4151"/>
                  </a:lnTo>
                  <a:lnTo>
                    <a:pt x="4492" y="4282"/>
                  </a:lnTo>
                  <a:lnTo>
                    <a:pt x="4649" y="4440"/>
                  </a:lnTo>
                  <a:lnTo>
                    <a:pt x="4807" y="4597"/>
                  </a:lnTo>
                  <a:lnTo>
                    <a:pt x="4912" y="4781"/>
                  </a:lnTo>
                  <a:lnTo>
                    <a:pt x="4964" y="4991"/>
                  </a:lnTo>
                  <a:lnTo>
                    <a:pt x="4991" y="5202"/>
                  </a:lnTo>
                  <a:lnTo>
                    <a:pt x="7328" y="5307"/>
                  </a:lnTo>
                  <a:lnTo>
                    <a:pt x="7433" y="4676"/>
                  </a:lnTo>
                  <a:lnTo>
                    <a:pt x="7539" y="4046"/>
                  </a:lnTo>
                  <a:lnTo>
                    <a:pt x="7591" y="3415"/>
                  </a:lnTo>
                  <a:lnTo>
                    <a:pt x="7617" y="2759"/>
                  </a:lnTo>
                  <a:lnTo>
                    <a:pt x="7617" y="2102"/>
                  </a:lnTo>
                  <a:lnTo>
                    <a:pt x="7591" y="1419"/>
                  </a:lnTo>
                  <a:lnTo>
                    <a:pt x="7539" y="710"/>
                  </a:lnTo>
                  <a:lnTo>
                    <a:pt x="7433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g1363a957f04_0_31"/>
            <p:cNvSpPr/>
            <p:nvPr/>
          </p:nvSpPr>
          <p:spPr>
            <a:xfrm>
              <a:off x="6611216" y="3485037"/>
              <a:ext cx="783472" cy="315381"/>
            </a:xfrm>
            <a:custGeom>
              <a:rect b="b" l="l" r="r" t="t"/>
              <a:pathLst>
                <a:path extrusionOk="0" h="19254" w="47831">
                  <a:moveTo>
                    <a:pt x="37482" y="8773"/>
                  </a:moveTo>
                  <a:lnTo>
                    <a:pt x="37954" y="8825"/>
                  </a:lnTo>
                  <a:lnTo>
                    <a:pt x="38401" y="8931"/>
                  </a:lnTo>
                  <a:lnTo>
                    <a:pt x="38874" y="9088"/>
                  </a:lnTo>
                  <a:lnTo>
                    <a:pt x="39294" y="9272"/>
                  </a:lnTo>
                  <a:lnTo>
                    <a:pt x="39688" y="9508"/>
                  </a:lnTo>
                  <a:lnTo>
                    <a:pt x="40056" y="9745"/>
                  </a:lnTo>
                  <a:lnTo>
                    <a:pt x="40266" y="9955"/>
                  </a:lnTo>
                  <a:lnTo>
                    <a:pt x="40423" y="10165"/>
                  </a:lnTo>
                  <a:lnTo>
                    <a:pt x="40528" y="10401"/>
                  </a:lnTo>
                  <a:lnTo>
                    <a:pt x="40581" y="10612"/>
                  </a:lnTo>
                  <a:lnTo>
                    <a:pt x="40581" y="10743"/>
                  </a:lnTo>
                  <a:lnTo>
                    <a:pt x="40581" y="10848"/>
                  </a:lnTo>
                  <a:lnTo>
                    <a:pt x="40555" y="10979"/>
                  </a:lnTo>
                  <a:lnTo>
                    <a:pt x="40502" y="11084"/>
                  </a:lnTo>
                  <a:lnTo>
                    <a:pt x="40423" y="11189"/>
                  </a:lnTo>
                  <a:lnTo>
                    <a:pt x="40345" y="11294"/>
                  </a:lnTo>
                  <a:lnTo>
                    <a:pt x="40266" y="11400"/>
                  </a:lnTo>
                  <a:lnTo>
                    <a:pt x="40134" y="11505"/>
                  </a:lnTo>
                  <a:lnTo>
                    <a:pt x="39846" y="11688"/>
                  </a:lnTo>
                  <a:lnTo>
                    <a:pt x="39557" y="11794"/>
                  </a:lnTo>
                  <a:lnTo>
                    <a:pt x="39268" y="11846"/>
                  </a:lnTo>
                  <a:lnTo>
                    <a:pt x="38953" y="11846"/>
                  </a:lnTo>
                  <a:lnTo>
                    <a:pt x="38637" y="11794"/>
                  </a:lnTo>
                  <a:lnTo>
                    <a:pt x="38348" y="11715"/>
                  </a:lnTo>
                  <a:lnTo>
                    <a:pt x="38059" y="11583"/>
                  </a:lnTo>
                  <a:lnTo>
                    <a:pt x="37771" y="11426"/>
                  </a:lnTo>
                  <a:lnTo>
                    <a:pt x="37508" y="11242"/>
                  </a:lnTo>
                  <a:lnTo>
                    <a:pt x="37271" y="11032"/>
                  </a:lnTo>
                  <a:lnTo>
                    <a:pt x="37035" y="10769"/>
                  </a:lnTo>
                  <a:lnTo>
                    <a:pt x="36825" y="10507"/>
                  </a:lnTo>
                  <a:lnTo>
                    <a:pt x="36667" y="10244"/>
                  </a:lnTo>
                  <a:lnTo>
                    <a:pt x="36510" y="9955"/>
                  </a:lnTo>
                  <a:lnTo>
                    <a:pt x="36405" y="9666"/>
                  </a:lnTo>
                  <a:lnTo>
                    <a:pt x="36352" y="9377"/>
                  </a:lnTo>
                  <a:lnTo>
                    <a:pt x="36300" y="9298"/>
                  </a:lnTo>
                  <a:lnTo>
                    <a:pt x="36273" y="9219"/>
                  </a:lnTo>
                  <a:lnTo>
                    <a:pt x="36273" y="9114"/>
                  </a:lnTo>
                  <a:lnTo>
                    <a:pt x="36273" y="9036"/>
                  </a:lnTo>
                  <a:lnTo>
                    <a:pt x="36326" y="8957"/>
                  </a:lnTo>
                  <a:lnTo>
                    <a:pt x="36378" y="8878"/>
                  </a:lnTo>
                  <a:lnTo>
                    <a:pt x="36484" y="8825"/>
                  </a:lnTo>
                  <a:lnTo>
                    <a:pt x="36589" y="8799"/>
                  </a:lnTo>
                  <a:lnTo>
                    <a:pt x="37035" y="8773"/>
                  </a:lnTo>
                  <a:close/>
                  <a:moveTo>
                    <a:pt x="26660" y="12450"/>
                  </a:moveTo>
                  <a:lnTo>
                    <a:pt x="26713" y="12476"/>
                  </a:lnTo>
                  <a:lnTo>
                    <a:pt x="26765" y="12503"/>
                  </a:lnTo>
                  <a:lnTo>
                    <a:pt x="26791" y="12555"/>
                  </a:lnTo>
                  <a:lnTo>
                    <a:pt x="26818" y="12634"/>
                  </a:lnTo>
                  <a:lnTo>
                    <a:pt x="26791" y="12739"/>
                  </a:lnTo>
                  <a:lnTo>
                    <a:pt x="26791" y="12739"/>
                  </a:lnTo>
                  <a:lnTo>
                    <a:pt x="26844" y="12687"/>
                  </a:lnTo>
                  <a:lnTo>
                    <a:pt x="26896" y="12634"/>
                  </a:lnTo>
                  <a:lnTo>
                    <a:pt x="26975" y="12608"/>
                  </a:lnTo>
                  <a:lnTo>
                    <a:pt x="27054" y="12634"/>
                  </a:lnTo>
                  <a:lnTo>
                    <a:pt x="27290" y="12713"/>
                  </a:lnTo>
                  <a:lnTo>
                    <a:pt x="27501" y="12818"/>
                  </a:lnTo>
                  <a:lnTo>
                    <a:pt x="27921" y="13081"/>
                  </a:lnTo>
                  <a:lnTo>
                    <a:pt x="28315" y="13370"/>
                  </a:lnTo>
                  <a:lnTo>
                    <a:pt x="28709" y="13658"/>
                  </a:lnTo>
                  <a:lnTo>
                    <a:pt x="28971" y="13869"/>
                  </a:lnTo>
                  <a:lnTo>
                    <a:pt x="29234" y="14079"/>
                  </a:lnTo>
                  <a:lnTo>
                    <a:pt x="29339" y="14210"/>
                  </a:lnTo>
                  <a:lnTo>
                    <a:pt x="29418" y="14341"/>
                  </a:lnTo>
                  <a:lnTo>
                    <a:pt x="29497" y="14473"/>
                  </a:lnTo>
                  <a:lnTo>
                    <a:pt x="29549" y="14630"/>
                  </a:lnTo>
                  <a:lnTo>
                    <a:pt x="29602" y="14893"/>
                  </a:lnTo>
                  <a:lnTo>
                    <a:pt x="29602" y="15156"/>
                  </a:lnTo>
                  <a:lnTo>
                    <a:pt x="29523" y="15418"/>
                  </a:lnTo>
                  <a:lnTo>
                    <a:pt x="29418" y="15655"/>
                  </a:lnTo>
                  <a:lnTo>
                    <a:pt x="29260" y="15865"/>
                  </a:lnTo>
                  <a:lnTo>
                    <a:pt x="29077" y="16075"/>
                  </a:lnTo>
                  <a:lnTo>
                    <a:pt x="28866" y="16232"/>
                  </a:lnTo>
                  <a:lnTo>
                    <a:pt x="28630" y="16338"/>
                  </a:lnTo>
                  <a:lnTo>
                    <a:pt x="28341" y="16416"/>
                  </a:lnTo>
                  <a:lnTo>
                    <a:pt x="28078" y="16443"/>
                  </a:lnTo>
                  <a:lnTo>
                    <a:pt x="27790" y="16416"/>
                  </a:lnTo>
                  <a:lnTo>
                    <a:pt x="27527" y="16338"/>
                  </a:lnTo>
                  <a:lnTo>
                    <a:pt x="27290" y="16232"/>
                  </a:lnTo>
                  <a:lnTo>
                    <a:pt x="27054" y="16075"/>
                  </a:lnTo>
                  <a:lnTo>
                    <a:pt x="26844" y="15891"/>
                  </a:lnTo>
                  <a:lnTo>
                    <a:pt x="26634" y="15681"/>
                  </a:lnTo>
                  <a:lnTo>
                    <a:pt x="26529" y="15523"/>
                  </a:lnTo>
                  <a:lnTo>
                    <a:pt x="26424" y="15339"/>
                  </a:lnTo>
                  <a:lnTo>
                    <a:pt x="26345" y="15156"/>
                  </a:lnTo>
                  <a:lnTo>
                    <a:pt x="26266" y="14972"/>
                  </a:lnTo>
                  <a:lnTo>
                    <a:pt x="26161" y="14578"/>
                  </a:lnTo>
                  <a:lnTo>
                    <a:pt x="26135" y="14184"/>
                  </a:lnTo>
                  <a:lnTo>
                    <a:pt x="26135" y="13763"/>
                  </a:lnTo>
                  <a:lnTo>
                    <a:pt x="26214" y="13370"/>
                  </a:lnTo>
                  <a:lnTo>
                    <a:pt x="26292" y="12949"/>
                  </a:lnTo>
                  <a:lnTo>
                    <a:pt x="26450" y="12582"/>
                  </a:lnTo>
                  <a:lnTo>
                    <a:pt x="26476" y="12529"/>
                  </a:lnTo>
                  <a:lnTo>
                    <a:pt x="26529" y="12476"/>
                  </a:lnTo>
                  <a:lnTo>
                    <a:pt x="26608" y="12450"/>
                  </a:lnTo>
                  <a:close/>
                  <a:moveTo>
                    <a:pt x="14972" y="13343"/>
                  </a:moveTo>
                  <a:lnTo>
                    <a:pt x="15051" y="13370"/>
                  </a:lnTo>
                  <a:lnTo>
                    <a:pt x="15156" y="13422"/>
                  </a:lnTo>
                  <a:lnTo>
                    <a:pt x="15208" y="13527"/>
                  </a:lnTo>
                  <a:lnTo>
                    <a:pt x="15313" y="13501"/>
                  </a:lnTo>
                  <a:lnTo>
                    <a:pt x="15392" y="13527"/>
                  </a:lnTo>
                  <a:lnTo>
                    <a:pt x="15471" y="13580"/>
                  </a:lnTo>
                  <a:lnTo>
                    <a:pt x="15550" y="13685"/>
                  </a:lnTo>
                  <a:lnTo>
                    <a:pt x="15839" y="14341"/>
                  </a:lnTo>
                  <a:lnTo>
                    <a:pt x="15970" y="14683"/>
                  </a:lnTo>
                  <a:lnTo>
                    <a:pt x="16075" y="15051"/>
                  </a:lnTo>
                  <a:lnTo>
                    <a:pt x="16154" y="15418"/>
                  </a:lnTo>
                  <a:lnTo>
                    <a:pt x="16180" y="15760"/>
                  </a:lnTo>
                  <a:lnTo>
                    <a:pt x="16154" y="15944"/>
                  </a:lnTo>
                  <a:lnTo>
                    <a:pt x="16127" y="16127"/>
                  </a:lnTo>
                  <a:lnTo>
                    <a:pt x="16075" y="16311"/>
                  </a:lnTo>
                  <a:lnTo>
                    <a:pt x="15996" y="16469"/>
                  </a:lnTo>
                  <a:lnTo>
                    <a:pt x="15891" y="16679"/>
                  </a:lnTo>
                  <a:lnTo>
                    <a:pt x="15733" y="16889"/>
                  </a:lnTo>
                  <a:lnTo>
                    <a:pt x="15550" y="17047"/>
                  </a:lnTo>
                  <a:lnTo>
                    <a:pt x="15339" y="17204"/>
                  </a:lnTo>
                  <a:lnTo>
                    <a:pt x="15129" y="17336"/>
                  </a:lnTo>
                  <a:lnTo>
                    <a:pt x="14893" y="17414"/>
                  </a:lnTo>
                  <a:lnTo>
                    <a:pt x="14630" y="17441"/>
                  </a:lnTo>
                  <a:lnTo>
                    <a:pt x="14394" y="17441"/>
                  </a:lnTo>
                  <a:lnTo>
                    <a:pt x="14131" y="17388"/>
                  </a:lnTo>
                  <a:lnTo>
                    <a:pt x="13921" y="17283"/>
                  </a:lnTo>
                  <a:lnTo>
                    <a:pt x="13737" y="17126"/>
                  </a:lnTo>
                  <a:lnTo>
                    <a:pt x="13580" y="16942"/>
                  </a:lnTo>
                  <a:lnTo>
                    <a:pt x="13475" y="16732"/>
                  </a:lnTo>
                  <a:lnTo>
                    <a:pt x="13422" y="16495"/>
                  </a:lnTo>
                  <a:lnTo>
                    <a:pt x="13370" y="16259"/>
                  </a:lnTo>
                  <a:lnTo>
                    <a:pt x="13396" y="16022"/>
                  </a:lnTo>
                  <a:lnTo>
                    <a:pt x="13448" y="15655"/>
                  </a:lnTo>
                  <a:lnTo>
                    <a:pt x="13553" y="15313"/>
                  </a:lnTo>
                  <a:lnTo>
                    <a:pt x="13711" y="14945"/>
                  </a:lnTo>
                  <a:lnTo>
                    <a:pt x="13895" y="14630"/>
                  </a:lnTo>
                  <a:lnTo>
                    <a:pt x="14105" y="14289"/>
                  </a:lnTo>
                  <a:lnTo>
                    <a:pt x="14341" y="13974"/>
                  </a:lnTo>
                  <a:lnTo>
                    <a:pt x="14578" y="13685"/>
                  </a:lnTo>
                  <a:lnTo>
                    <a:pt x="14814" y="13422"/>
                  </a:lnTo>
                  <a:lnTo>
                    <a:pt x="14867" y="13396"/>
                  </a:lnTo>
                  <a:lnTo>
                    <a:pt x="14919" y="13370"/>
                  </a:lnTo>
                  <a:lnTo>
                    <a:pt x="14972" y="13343"/>
                  </a:lnTo>
                  <a:close/>
                  <a:moveTo>
                    <a:pt x="40502" y="0"/>
                  </a:moveTo>
                  <a:lnTo>
                    <a:pt x="38506" y="578"/>
                  </a:lnTo>
                  <a:lnTo>
                    <a:pt x="36510" y="1208"/>
                  </a:lnTo>
                  <a:lnTo>
                    <a:pt x="34540" y="1865"/>
                  </a:lnTo>
                  <a:lnTo>
                    <a:pt x="32570" y="2522"/>
                  </a:lnTo>
                  <a:lnTo>
                    <a:pt x="30600" y="3231"/>
                  </a:lnTo>
                  <a:lnTo>
                    <a:pt x="28656" y="3966"/>
                  </a:lnTo>
                  <a:lnTo>
                    <a:pt x="26713" y="4728"/>
                  </a:lnTo>
                  <a:lnTo>
                    <a:pt x="24795" y="5542"/>
                  </a:lnTo>
                  <a:lnTo>
                    <a:pt x="22904" y="6356"/>
                  </a:lnTo>
                  <a:lnTo>
                    <a:pt x="21013" y="7223"/>
                  </a:lnTo>
                  <a:lnTo>
                    <a:pt x="19148" y="8116"/>
                  </a:lnTo>
                  <a:lnTo>
                    <a:pt x="17283" y="9062"/>
                  </a:lnTo>
                  <a:lnTo>
                    <a:pt x="15445" y="10034"/>
                  </a:lnTo>
                  <a:lnTo>
                    <a:pt x="13606" y="11032"/>
                  </a:lnTo>
                  <a:lnTo>
                    <a:pt x="11820" y="12082"/>
                  </a:lnTo>
                  <a:lnTo>
                    <a:pt x="10007" y="13159"/>
                  </a:lnTo>
                  <a:lnTo>
                    <a:pt x="9981" y="13186"/>
                  </a:lnTo>
                  <a:lnTo>
                    <a:pt x="9929" y="13159"/>
                  </a:lnTo>
                  <a:lnTo>
                    <a:pt x="9876" y="13133"/>
                  </a:lnTo>
                  <a:lnTo>
                    <a:pt x="9876" y="13081"/>
                  </a:lnTo>
                  <a:lnTo>
                    <a:pt x="9797" y="13107"/>
                  </a:lnTo>
                  <a:lnTo>
                    <a:pt x="9797" y="13238"/>
                  </a:lnTo>
                  <a:lnTo>
                    <a:pt x="9771" y="13343"/>
                  </a:lnTo>
                  <a:lnTo>
                    <a:pt x="9692" y="13448"/>
                  </a:lnTo>
                  <a:lnTo>
                    <a:pt x="9587" y="13527"/>
                  </a:lnTo>
                  <a:lnTo>
                    <a:pt x="9482" y="13580"/>
                  </a:lnTo>
                  <a:lnTo>
                    <a:pt x="9351" y="13606"/>
                  </a:lnTo>
                  <a:lnTo>
                    <a:pt x="9220" y="13580"/>
                  </a:lnTo>
                  <a:lnTo>
                    <a:pt x="9114" y="13475"/>
                  </a:lnTo>
                  <a:lnTo>
                    <a:pt x="8615" y="12923"/>
                  </a:lnTo>
                  <a:lnTo>
                    <a:pt x="8064" y="12371"/>
                  </a:lnTo>
                  <a:lnTo>
                    <a:pt x="7486" y="11846"/>
                  </a:lnTo>
                  <a:lnTo>
                    <a:pt x="6882" y="11347"/>
                  </a:lnTo>
                  <a:lnTo>
                    <a:pt x="6251" y="10874"/>
                  </a:lnTo>
                  <a:lnTo>
                    <a:pt x="5595" y="10454"/>
                  </a:lnTo>
                  <a:lnTo>
                    <a:pt x="4912" y="10034"/>
                  </a:lnTo>
                  <a:lnTo>
                    <a:pt x="4203" y="9692"/>
                  </a:lnTo>
                  <a:lnTo>
                    <a:pt x="3651" y="11400"/>
                  </a:lnTo>
                  <a:lnTo>
                    <a:pt x="3888" y="11426"/>
                  </a:lnTo>
                  <a:lnTo>
                    <a:pt x="4124" y="11452"/>
                  </a:lnTo>
                  <a:lnTo>
                    <a:pt x="4176" y="11478"/>
                  </a:lnTo>
                  <a:lnTo>
                    <a:pt x="4203" y="11505"/>
                  </a:lnTo>
                  <a:lnTo>
                    <a:pt x="4229" y="11583"/>
                  </a:lnTo>
                  <a:lnTo>
                    <a:pt x="4229" y="11636"/>
                  </a:lnTo>
                  <a:lnTo>
                    <a:pt x="4176" y="11688"/>
                  </a:lnTo>
                  <a:lnTo>
                    <a:pt x="4150" y="11741"/>
                  </a:lnTo>
                  <a:lnTo>
                    <a:pt x="4071" y="11767"/>
                  </a:lnTo>
                  <a:lnTo>
                    <a:pt x="4098" y="11820"/>
                  </a:lnTo>
                  <a:lnTo>
                    <a:pt x="4098" y="12082"/>
                  </a:lnTo>
                  <a:lnTo>
                    <a:pt x="4071" y="12319"/>
                  </a:lnTo>
                  <a:lnTo>
                    <a:pt x="4019" y="12555"/>
                  </a:lnTo>
                  <a:lnTo>
                    <a:pt x="3940" y="12765"/>
                  </a:lnTo>
                  <a:lnTo>
                    <a:pt x="3809" y="12976"/>
                  </a:lnTo>
                  <a:lnTo>
                    <a:pt x="3677" y="13159"/>
                  </a:lnTo>
                  <a:lnTo>
                    <a:pt x="3494" y="13317"/>
                  </a:lnTo>
                  <a:lnTo>
                    <a:pt x="3310" y="13475"/>
                  </a:lnTo>
                  <a:lnTo>
                    <a:pt x="3126" y="13632"/>
                  </a:lnTo>
                  <a:lnTo>
                    <a:pt x="2916" y="13737"/>
                  </a:lnTo>
                  <a:lnTo>
                    <a:pt x="2679" y="13842"/>
                  </a:lnTo>
                  <a:lnTo>
                    <a:pt x="2443" y="13921"/>
                  </a:lnTo>
                  <a:lnTo>
                    <a:pt x="2207" y="13974"/>
                  </a:lnTo>
                  <a:lnTo>
                    <a:pt x="1970" y="14000"/>
                  </a:lnTo>
                  <a:lnTo>
                    <a:pt x="1524" y="14000"/>
                  </a:lnTo>
                  <a:lnTo>
                    <a:pt x="1445" y="13974"/>
                  </a:lnTo>
                  <a:lnTo>
                    <a:pt x="1366" y="13921"/>
                  </a:lnTo>
                  <a:lnTo>
                    <a:pt x="1313" y="13842"/>
                  </a:lnTo>
                  <a:lnTo>
                    <a:pt x="1287" y="13763"/>
                  </a:lnTo>
                  <a:lnTo>
                    <a:pt x="0" y="14236"/>
                  </a:lnTo>
                  <a:lnTo>
                    <a:pt x="631" y="14788"/>
                  </a:lnTo>
                  <a:lnTo>
                    <a:pt x="1287" y="15287"/>
                  </a:lnTo>
                  <a:lnTo>
                    <a:pt x="1970" y="15760"/>
                  </a:lnTo>
                  <a:lnTo>
                    <a:pt x="2679" y="16206"/>
                  </a:lnTo>
                  <a:lnTo>
                    <a:pt x="3441" y="16600"/>
                  </a:lnTo>
                  <a:lnTo>
                    <a:pt x="4176" y="16968"/>
                  </a:lnTo>
                  <a:lnTo>
                    <a:pt x="4964" y="17309"/>
                  </a:lnTo>
                  <a:lnTo>
                    <a:pt x="5779" y="17625"/>
                  </a:lnTo>
                  <a:lnTo>
                    <a:pt x="6593" y="17887"/>
                  </a:lnTo>
                  <a:lnTo>
                    <a:pt x="7433" y="18124"/>
                  </a:lnTo>
                  <a:lnTo>
                    <a:pt x="8274" y="18360"/>
                  </a:lnTo>
                  <a:lnTo>
                    <a:pt x="9141" y="18544"/>
                  </a:lnTo>
                  <a:lnTo>
                    <a:pt x="10007" y="18701"/>
                  </a:lnTo>
                  <a:lnTo>
                    <a:pt x="10901" y="18859"/>
                  </a:lnTo>
                  <a:lnTo>
                    <a:pt x="11794" y="18964"/>
                  </a:lnTo>
                  <a:lnTo>
                    <a:pt x="12713" y="19069"/>
                  </a:lnTo>
                  <a:lnTo>
                    <a:pt x="13606" y="19148"/>
                  </a:lnTo>
                  <a:lnTo>
                    <a:pt x="14525" y="19201"/>
                  </a:lnTo>
                  <a:lnTo>
                    <a:pt x="15445" y="19227"/>
                  </a:lnTo>
                  <a:lnTo>
                    <a:pt x="16338" y="19253"/>
                  </a:lnTo>
                  <a:lnTo>
                    <a:pt x="17257" y="19253"/>
                  </a:lnTo>
                  <a:lnTo>
                    <a:pt x="18176" y="19227"/>
                  </a:lnTo>
                  <a:lnTo>
                    <a:pt x="19962" y="19148"/>
                  </a:lnTo>
                  <a:lnTo>
                    <a:pt x="21748" y="19017"/>
                  </a:lnTo>
                  <a:lnTo>
                    <a:pt x="23456" y="18859"/>
                  </a:lnTo>
                  <a:lnTo>
                    <a:pt x="25137" y="18649"/>
                  </a:lnTo>
                  <a:lnTo>
                    <a:pt x="26713" y="18413"/>
                  </a:lnTo>
                  <a:lnTo>
                    <a:pt x="27553" y="18281"/>
                  </a:lnTo>
                  <a:lnTo>
                    <a:pt x="28394" y="18124"/>
                  </a:lnTo>
                  <a:lnTo>
                    <a:pt x="29234" y="17940"/>
                  </a:lnTo>
                  <a:lnTo>
                    <a:pt x="30075" y="17756"/>
                  </a:lnTo>
                  <a:lnTo>
                    <a:pt x="30941" y="17520"/>
                  </a:lnTo>
                  <a:lnTo>
                    <a:pt x="31782" y="17283"/>
                  </a:lnTo>
                  <a:lnTo>
                    <a:pt x="32622" y="17020"/>
                  </a:lnTo>
                  <a:lnTo>
                    <a:pt x="33463" y="16758"/>
                  </a:lnTo>
                  <a:lnTo>
                    <a:pt x="34303" y="16443"/>
                  </a:lnTo>
                  <a:lnTo>
                    <a:pt x="35144" y="16127"/>
                  </a:lnTo>
                  <a:lnTo>
                    <a:pt x="35958" y="15786"/>
                  </a:lnTo>
                  <a:lnTo>
                    <a:pt x="36772" y="15418"/>
                  </a:lnTo>
                  <a:lnTo>
                    <a:pt x="37560" y="15024"/>
                  </a:lnTo>
                  <a:lnTo>
                    <a:pt x="38348" y="14604"/>
                  </a:lnTo>
                  <a:lnTo>
                    <a:pt x="39110" y="14184"/>
                  </a:lnTo>
                  <a:lnTo>
                    <a:pt x="39872" y="13737"/>
                  </a:lnTo>
                  <a:lnTo>
                    <a:pt x="40607" y="13238"/>
                  </a:lnTo>
                  <a:lnTo>
                    <a:pt x="41316" y="12739"/>
                  </a:lnTo>
                  <a:lnTo>
                    <a:pt x="41999" y="12240"/>
                  </a:lnTo>
                  <a:lnTo>
                    <a:pt x="42656" y="11688"/>
                  </a:lnTo>
                  <a:lnTo>
                    <a:pt x="43286" y="11111"/>
                  </a:lnTo>
                  <a:lnTo>
                    <a:pt x="43864" y="10533"/>
                  </a:lnTo>
                  <a:lnTo>
                    <a:pt x="44442" y="9902"/>
                  </a:lnTo>
                  <a:lnTo>
                    <a:pt x="44967" y="9272"/>
                  </a:lnTo>
                  <a:lnTo>
                    <a:pt x="45466" y="8615"/>
                  </a:lnTo>
                  <a:lnTo>
                    <a:pt x="45939" y="7932"/>
                  </a:lnTo>
                  <a:lnTo>
                    <a:pt x="46359" y="7223"/>
                  </a:lnTo>
                  <a:lnTo>
                    <a:pt x="46753" y="6488"/>
                  </a:lnTo>
                  <a:lnTo>
                    <a:pt x="47069" y="5726"/>
                  </a:lnTo>
                  <a:lnTo>
                    <a:pt x="47384" y="4938"/>
                  </a:lnTo>
                  <a:lnTo>
                    <a:pt x="47620" y="4150"/>
                  </a:lnTo>
                  <a:lnTo>
                    <a:pt x="47830" y="3310"/>
                  </a:lnTo>
                  <a:lnTo>
                    <a:pt x="45493" y="3205"/>
                  </a:lnTo>
                  <a:lnTo>
                    <a:pt x="45493" y="3388"/>
                  </a:lnTo>
                  <a:lnTo>
                    <a:pt x="45440" y="3546"/>
                  </a:lnTo>
                  <a:lnTo>
                    <a:pt x="45388" y="3677"/>
                  </a:lnTo>
                  <a:lnTo>
                    <a:pt x="45309" y="3809"/>
                  </a:lnTo>
                  <a:lnTo>
                    <a:pt x="45230" y="3914"/>
                  </a:lnTo>
                  <a:lnTo>
                    <a:pt x="45125" y="4019"/>
                  </a:lnTo>
                  <a:lnTo>
                    <a:pt x="45020" y="4098"/>
                  </a:lnTo>
                  <a:lnTo>
                    <a:pt x="44889" y="4150"/>
                  </a:lnTo>
                  <a:lnTo>
                    <a:pt x="44626" y="4255"/>
                  </a:lnTo>
                  <a:lnTo>
                    <a:pt x="44337" y="4308"/>
                  </a:lnTo>
                  <a:lnTo>
                    <a:pt x="44048" y="4334"/>
                  </a:lnTo>
                  <a:lnTo>
                    <a:pt x="43759" y="4334"/>
                  </a:lnTo>
                  <a:lnTo>
                    <a:pt x="43497" y="4308"/>
                  </a:lnTo>
                  <a:lnTo>
                    <a:pt x="43050" y="4229"/>
                  </a:lnTo>
                  <a:lnTo>
                    <a:pt x="42603" y="4124"/>
                  </a:lnTo>
                  <a:lnTo>
                    <a:pt x="42209" y="3966"/>
                  </a:lnTo>
                  <a:lnTo>
                    <a:pt x="41789" y="3782"/>
                  </a:lnTo>
                  <a:lnTo>
                    <a:pt x="41422" y="3572"/>
                  </a:lnTo>
                  <a:lnTo>
                    <a:pt x="41054" y="3310"/>
                  </a:lnTo>
                  <a:lnTo>
                    <a:pt x="40712" y="3021"/>
                  </a:lnTo>
                  <a:lnTo>
                    <a:pt x="40371" y="2706"/>
                  </a:lnTo>
                  <a:lnTo>
                    <a:pt x="40345" y="2653"/>
                  </a:lnTo>
                  <a:lnTo>
                    <a:pt x="40318" y="2627"/>
                  </a:lnTo>
                  <a:lnTo>
                    <a:pt x="40345" y="2522"/>
                  </a:lnTo>
                  <a:lnTo>
                    <a:pt x="40371" y="2443"/>
                  </a:lnTo>
                  <a:lnTo>
                    <a:pt x="40476" y="2390"/>
                  </a:lnTo>
                  <a:lnTo>
                    <a:pt x="40502" y="2312"/>
                  </a:lnTo>
                  <a:lnTo>
                    <a:pt x="40555" y="2233"/>
                  </a:lnTo>
                  <a:lnTo>
                    <a:pt x="40634" y="2154"/>
                  </a:lnTo>
                  <a:lnTo>
                    <a:pt x="40739" y="2128"/>
                  </a:lnTo>
                  <a:lnTo>
                    <a:pt x="41001" y="2023"/>
                  </a:lnTo>
                  <a:lnTo>
                    <a:pt x="40502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g1363a957f04_0_31"/>
            <p:cNvSpPr/>
            <p:nvPr/>
          </p:nvSpPr>
          <p:spPr>
            <a:xfrm>
              <a:off x="7334000" y="3139124"/>
              <a:ext cx="51646" cy="41310"/>
            </a:xfrm>
            <a:custGeom>
              <a:rect b="b" l="l" r="r" t="t"/>
              <a:pathLst>
                <a:path extrusionOk="0" h="2522" w="3153">
                  <a:moveTo>
                    <a:pt x="1734" y="0"/>
                  </a:moveTo>
                  <a:lnTo>
                    <a:pt x="1419" y="27"/>
                  </a:lnTo>
                  <a:lnTo>
                    <a:pt x="1104" y="105"/>
                  </a:lnTo>
                  <a:lnTo>
                    <a:pt x="815" y="237"/>
                  </a:lnTo>
                  <a:lnTo>
                    <a:pt x="552" y="421"/>
                  </a:lnTo>
                  <a:lnTo>
                    <a:pt x="342" y="631"/>
                  </a:lnTo>
                  <a:lnTo>
                    <a:pt x="185" y="893"/>
                  </a:lnTo>
                  <a:lnTo>
                    <a:pt x="80" y="1182"/>
                  </a:lnTo>
                  <a:lnTo>
                    <a:pt x="1" y="1497"/>
                  </a:lnTo>
                  <a:lnTo>
                    <a:pt x="1" y="1786"/>
                  </a:lnTo>
                  <a:lnTo>
                    <a:pt x="27" y="2102"/>
                  </a:lnTo>
                  <a:lnTo>
                    <a:pt x="80" y="2259"/>
                  </a:lnTo>
                  <a:lnTo>
                    <a:pt x="158" y="2390"/>
                  </a:lnTo>
                  <a:lnTo>
                    <a:pt x="211" y="2496"/>
                  </a:lnTo>
                  <a:lnTo>
                    <a:pt x="290" y="2522"/>
                  </a:lnTo>
                  <a:lnTo>
                    <a:pt x="369" y="2522"/>
                  </a:lnTo>
                  <a:lnTo>
                    <a:pt x="474" y="2496"/>
                  </a:lnTo>
                  <a:lnTo>
                    <a:pt x="552" y="2443"/>
                  </a:lnTo>
                  <a:lnTo>
                    <a:pt x="605" y="2364"/>
                  </a:lnTo>
                  <a:lnTo>
                    <a:pt x="631" y="2285"/>
                  </a:lnTo>
                  <a:lnTo>
                    <a:pt x="658" y="2180"/>
                  </a:lnTo>
                  <a:lnTo>
                    <a:pt x="631" y="1996"/>
                  </a:lnTo>
                  <a:lnTo>
                    <a:pt x="631" y="1813"/>
                  </a:lnTo>
                  <a:lnTo>
                    <a:pt x="658" y="1602"/>
                  </a:lnTo>
                  <a:lnTo>
                    <a:pt x="710" y="1419"/>
                  </a:lnTo>
                  <a:lnTo>
                    <a:pt x="789" y="1261"/>
                  </a:lnTo>
                  <a:lnTo>
                    <a:pt x="894" y="1103"/>
                  </a:lnTo>
                  <a:lnTo>
                    <a:pt x="1025" y="946"/>
                  </a:lnTo>
                  <a:lnTo>
                    <a:pt x="1183" y="841"/>
                  </a:lnTo>
                  <a:lnTo>
                    <a:pt x="1367" y="762"/>
                  </a:lnTo>
                  <a:lnTo>
                    <a:pt x="1551" y="709"/>
                  </a:lnTo>
                  <a:lnTo>
                    <a:pt x="1734" y="709"/>
                  </a:lnTo>
                  <a:lnTo>
                    <a:pt x="1918" y="736"/>
                  </a:lnTo>
                  <a:lnTo>
                    <a:pt x="2076" y="788"/>
                  </a:lnTo>
                  <a:lnTo>
                    <a:pt x="2260" y="867"/>
                  </a:lnTo>
                  <a:lnTo>
                    <a:pt x="2417" y="972"/>
                  </a:lnTo>
                  <a:lnTo>
                    <a:pt x="2575" y="1077"/>
                  </a:lnTo>
                  <a:lnTo>
                    <a:pt x="2680" y="1130"/>
                  </a:lnTo>
                  <a:lnTo>
                    <a:pt x="2785" y="1156"/>
                  </a:lnTo>
                  <a:lnTo>
                    <a:pt x="2916" y="1130"/>
                  </a:lnTo>
                  <a:lnTo>
                    <a:pt x="3021" y="1077"/>
                  </a:lnTo>
                  <a:lnTo>
                    <a:pt x="3100" y="998"/>
                  </a:lnTo>
                  <a:lnTo>
                    <a:pt x="3153" y="920"/>
                  </a:lnTo>
                  <a:lnTo>
                    <a:pt x="3153" y="815"/>
                  </a:lnTo>
                  <a:lnTo>
                    <a:pt x="3100" y="683"/>
                  </a:lnTo>
                  <a:lnTo>
                    <a:pt x="2995" y="552"/>
                  </a:lnTo>
                  <a:lnTo>
                    <a:pt x="2890" y="447"/>
                  </a:lnTo>
                  <a:lnTo>
                    <a:pt x="2759" y="342"/>
                  </a:lnTo>
                  <a:lnTo>
                    <a:pt x="2627" y="237"/>
                  </a:lnTo>
                  <a:lnTo>
                    <a:pt x="2339" y="105"/>
                  </a:lnTo>
                  <a:lnTo>
                    <a:pt x="2050" y="27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g1363a957f04_0_31"/>
            <p:cNvSpPr/>
            <p:nvPr/>
          </p:nvSpPr>
          <p:spPr>
            <a:xfrm>
              <a:off x="7289692" y="1738274"/>
              <a:ext cx="69713" cy="64979"/>
            </a:xfrm>
            <a:custGeom>
              <a:rect b="b" l="l" r="r" t="t"/>
              <a:pathLst>
                <a:path extrusionOk="0" h="3967" w="4256">
                  <a:moveTo>
                    <a:pt x="421" y="631"/>
                  </a:moveTo>
                  <a:lnTo>
                    <a:pt x="473" y="683"/>
                  </a:lnTo>
                  <a:lnTo>
                    <a:pt x="1576" y="1156"/>
                  </a:lnTo>
                  <a:lnTo>
                    <a:pt x="2128" y="1392"/>
                  </a:lnTo>
                  <a:lnTo>
                    <a:pt x="2680" y="1655"/>
                  </a:lnTo>
                  <a:lnTo>
                    <a:pt x="2916" y="1813"/>
                  </a:lnTo>
                  <a:lnTo>
                    <a:pt x="3179" y="1996"/>
                  </a:lnTo>
                  <a:lnTo>
                    <a:pt x="3284" y="2102"/>
                  </a:lnTo>
                  <a:lnTo>
                    <a:pt x="3389" y="2207"/>
                  </a:lnTo>
                  <a:lnTo>
                    <a:pt x="3468" y="2338"/>
                  </a:lnTo>
                  <a:lnTo>
                    <a:pt x="3520" y="2469"/>
                  </a:lnTo>
                  <a:lnTo>
                    <a:pt x="3520" y="2653"/>
                  </a:lnTo>
                  <a:lnTo>
                    <a:pt x="3494" y="2837"/>
                  </a:lnTo>
                  <a:lnTo>
                    <a:pt x="3415" y="2968"/>
                  </a:lnTo>
                  <a:lnTo>
                    <a:pt x="3310" y="3073"/>
                  </a:lnTo>
                  <a:lnTo>
                    <a:pt x="3179" y="3178"/>
                  </a:lnTo>
                  <a:lnTo>
                    <a:pt x="3021" y="3231"/>
                  </a:lnTo>
                  <a:lnTo>
                    <a:pt x="2863" y="3283"/>
                  </a:lnTo>
                  <a:lnTo>
                    <a:pt x="2680" y="3310"/>
                  </a:lnTo>
                  <a:lnTo>
                    <a:pt x="2417" y="3310"/>
                  </a:lnTo>
                  <a:lnTo>
                    <a:pt x="2181" y="3257"/>
                  </a:lnTo>
                  <a:lnTo>
                    <a:pt x="1944" y="3178"/>
                  </a:lnTo>
                  <a:lnTo>
                    <a:pt x="1734" y="3100"/>
                  </a:lnTo>
                  <a:lnTo>
                    <a:pt x="1524" y="2968"/>
                  </a:lnTo>
                  <a:lnTo>
                    <a:pt x="1340" y="2811"/>
                  </a:lnTo>
                  <a:lnTo>
                    <a:pt x="1156" y="2653"/>
                  </a:lnTo>
                  <a:lnTo>
                    <a:pt x="999" y="2469"/>
                  </a:lnTo>
                  <a:lnTo>
                    <a:pt x="867" y="2259"/>
                  </a:lnTo>
                  <a:lnTo>
                    <a:pt x="736" y="2049"/>
                  </a:lnTo>
                  <a:lnTo>
                    <a:pt x="631" y="1813"/>
                  </a:lnTo>
                  <a:lnTo>
                    <a:pt x="552" y="1576"/>
                  </a:lnTo>
                  <a:lnTo>
                    <a:pt x="473" y="1340"/>
                  </a:lnTo>
                  <a:lnTo>
                    <a:pt x="447" y="1103"/>
                  </a:lnTo>
                  <a:lnTo>
                    <a:pt x="421" y="867"/>
                  </a:lnTo>
                  <a:lnTo>
                    <a:pt x="421" y="631"/>
                  </a:lnTo>
                  <a:close/>
                  <a:moveTo>
                    <a:pt x="657" y="0"/>
                  </a:moveTo>
                  <a:lnTo>
                    <a:pt x="552" y="26"/>
                  </a:lnTo>
                  <a:lnTo>
                    <a:pt x="473" y="79"/>
                  </a:lnTo>
                  <a:lnTo>
                    <a:pt x="394" y="158"/>
                  </a:lnTo>
                  <a:lnTo>
                    <a:pt x="316" y="79"/>
                  </a:lnTo>
                  <a:lnTo>
                    <a:pt x="211" y="79"/>
                  </a:lnTo>
                  <a:lnTo>
                    <a:pt x="132" y="105"/>
                  </a:lnTo>
                  <a:lnTo>
                    <a:pt x="106" y="158"/>
                  </a:lnTo>
                  <a:lnTo>
                    <a:pt x="79" y="210"/>
                  </a:lnTo>
                  <a:lnTo>
                    <a:pt x="1" y="552"/>
                  </a:lnTo>
                  <a:lnTo>
                    <a:pt x="1" y="893"/>
                  </a:lnTo>
                  <a:lnTo>
                    <a:pt x="1" y="1261"/>
                  </a:lnTo>
                  <a:lnTo>
                    <a:pt x="79" y="1629"/>
                  </a:lnTo>
                  <a:lnTo>
                    <a:pt x="184" y="1970"/>
                  </a:lnTo>
                  <a:lnTo>
                    <a:pt x="316" y="2312"/>
                  </a:lnTo>
                  <a:lnTo>
                    <a:pt x="473" y="2627"/>
                  </a:lnTo>
                  <a:lnTo>
                    <a:pt x="683" y="2916"/>
                  </a:lnTo>
                  <a:lnTo>
                    <a:pt x="920" y="3205"/>
                  </a:lnTo>
                  <a:lnTo>
                    <a:pt x="1182" y="3441"/>
                  </a:lnTo>
                  <a:lnTo>
                    <a:pt x="1471" y="3651"/>
                  </a:lnTo>
                  <a:lnTo>
                    <a:pt x="1787" y="3809"/>
                  </a:lnTo>
                  <a:lnTo>
                    <a:pt x="2102" y="3914"/>
                  </a:lnTo>
                  <a:lnTo>
                    <a:pt x="2470" y="3966"/>
                  </a:lnTo>
                  <a:lnTo>
                    <a:pt x="2837" y="3966"/>
                  </a:lnTo>
                  <a:lnTo>
                    <a:pt x="3021" y="3914"/>
                  </a:lnTo>
                  <a:lnTo>
                    <a:pt x="3205" y="3888"/>
                  </a:lnTo>
                  <a:lnTo>
                    <a:pt x="3363" y="3835"/>
                  </a:lnTo>
                  <a:lnTo>
                    <a:pt x="3520" y="3756"/>
                  </a:lnTo>
                  <a:lnTo>
                    <a:pt x="3651" y="3677"/>
                  </a:lnTo>
                  <a:lnTo>
                    <a:pt x="3783" y="3599"/>
                  </a:lnTo>
                  <a:lnTo>
                    <a:pt x="3888" y="3494"/>
                  </a:lnTo>
                  <a:lnTo>
                    <a:pt x="3993" y="3389"/>
                  </a:lnTo>
                  <a:lnTo>
                    <a:pt x="4072" y="3257"/>
                  </a:lnTo>
                  <a:lnTo>
                    <a:pt x="4151" y="3126"/>
                  </a:lnTo>
                  <a:lnTo>
                    <a:pt x="4203" y="2995"/>
                  </a:lnTo>
                  <a:lnTo>
                    <a:pt x="4229" y="2863"/>
                  </a:lnTo>
                  <a:lnTo>
                    <a:pt x="4256" y="2706"/>
                  </a:lnTo>
                  <a:lnTo>
                    <a:pt x="4256" y="2574"/>
                  </a:lnTo>
                  <a:lnTo>
                    <a:pt x="4229" y="2417"/>
                  </a:lnTo>
                  <a:lnTo>
                    <a:pt x="4203" y="2259"/>
                  </a:lnTo>
                  <a:lnTo>
                    <a:pt x="4151" y="2102"/>
                  </a:lnTo>
                  <a:lnTo>
                    <a:pt x="4072" y="1944"/>
                  </a:lnTo>
                  <a:lnTo>
                    <a:pt x="3940" y="1760"/>
                  </a:lnTo>
                  <a:lnTo>
                    <a:pt x="3783" y="1576"/>
                  </a:lnTo>
                  <a:lnTo>
                    <a:pt x="3625" y="1419"/>
                  </a:lnTo>
                  <a:lnTo>
                    <a:pt x="3441" y="1261"/>
                  </a:lnTo>
                  <a:lnTo>
                    <a:pt x="3231" y="1130"/>
                  </a:lnTo>
                  <a:lnTo>
                    <a:pt x="3021" y="998"/>
                  </a:lnTo>
                  <a:lnTo>
                    <a:pt x="2575" y="762"/>
                  </a:lnTo>
                  <a:lnTo>
                    <a:pt x="2102" y="552"/>
                  </a:lnTo>
                  <a:lnTo>
                    <a:pt x="1629" y="368"/>
                  </a:lnTo>
                  <a:lnTo>
                    <a:pt x="762" y="2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g1363a957f04_0_31"/>
            <p:cNvSpPr/>
            <p:nvPr/>
          </p:nvSpPr>
          <p:spPr>
            <a:xfrm>
              <a:off x="7271625" y="3512998"/>
              <a:ext cx="84766" cy="43030"/>
            </a:xfrm>
            <a:custGeom>
              <a:rect b="b" l="l" r="r" t="t"/>
              <a:pathLst>
                <a:path extrusionOk="0" h="2627" w="5175">
                  <a:moveTo>
                    <a:pt x="2942" y="788"/>
                  </a:moveTo>
                  <a:lnTo>
                    <a:pt x="3179" y="815"/>
                  </a:lnTo>
                  <a:lnTo>
                    <a:pt x="3467" y="867"/>
                  </a:lnTo>
                  <a:lnTo>
                    <a:pt x="3783" y="972"/>
                  </a:lnTo>
                  <a:lnTo>
                    <a:pt x="4072" y="1104"/>
                  </a:lnTo>
                  <a:lnTo>
                    <a:pt x="4203" y="1182"/>
                  </a:lnTo>
                  <a:lnTo>
                    <a:pt x="4308" y="1261"/>
                  </a:lnTo>
                  <a:lnTo>
                    <a:pt x="4360" y="1340"/>
                  </a:lnTo>
                  <a:lnTo>
                    <a:pt x="4413" y="1445"/>
                  </a:lnTo>
                  <a:lnTo>
                    <a:pt x="4387" y="1550"/>
                  </a:lnTo>
                  <a:lnTo>
                    <a:pt x="4334" y="1655"/>
                  </a:lnTo>
                  <a:lnTo>
                    <a:pt x="4229" y="1786"/>
                  </a:lnTo>
                  <a:lnTo>
                    <a:pt x="4045" y="1892"/>
                  </a:lnTo>
                  <a:lnTo>
                    <a:pt x="3861" y="1970"/>
                  </a:lnTo>
                  <a:lnTo>
                    <a:pt x="3625" y="2023"/>
                  </a:lnTo>
                  <a:lnTo>
                    <a:pt x="3126" y="2023"/>
                  </a:lnTo>
                  <a:lnTo>
                    <a:pt x="2890" y="1970"/>
                  </a:lnTo>
                  <a:lnTo>
                    <a:pt x="2627" y="1918"/>
                  </a:lnTo>
                  <a:lnTo>
                    <a:pt x="2207" y="1786"/>
                  </a:lnTo>
                  <a:lnTo>
                    <a:pt x="1865" y="1655"/>
                  </a:lnTo>
                  <a:lnTo>
                    <a:pt x="1497" y="1498"/>
                  </a:lnTo>
                  <a:lnTo>
                    <a:pt x="1182" y="1314"/>
                  </a:lnTo>
                  <a:lnTo>
                    <a:pt x="867" y="1104"/>
                  </a:lnTo>
                  <a:lnTo>
                    <a:pt x="1366" y="946"/>
                  </a:lnTo>
                  <a:lnTo>
                    <a:pt x="1891" y="841"/>
                  </a:lnTo>
                  <a:lnTo>
                    <a:pt x="2417" y="788"/>
                  </a:lnTo>
                  <a:close/>
                  <a:moveTo>
                    <a:pt x="2391" y="0"/>
                  </a:moveTo>
                  <a:lnTo>
                    <a:pt x="1970" y="53"/>
                  </a:lnTo>
                  <a:lnTo>
                    <a:pt x="1524" y="105"/>
                  </a:lnTo>
                  <a:lnTo>
                    <a:pt x="1104" y="211"/>
                  </a:lnTo>
                  <a:lnTo>
                    <a:pt x="683" y="316"/>
                  </a:lnTo>
                  <a:lnTo>
                    <a:pt x="421" y="421"/>
                  </a:lnTo>
                  <a:lnTo>
                    <a:pt x="316" y="447"/>
                  </a:lnTo>
                  <a:lnTo>
                    <a:pt x="237" y="526"/>
                  </a:lnTo>
                  <a:lnTo>
                    <a:pt x="184" y="605"/>
                  </a:lnTo>
                  <a:lnTo>
                    <a:pt x="158" y="683"/>
                  </a:lnTo>
                  <a:lnTo>
                    <a:pt x="53" y="736"/>
                  </a:lnTo>
                  <a:lnTo>
                    <a:pt x="27" y="815"/>
                  </a:lnTo>
                  <a:lnTo>
                    <a:pt x="0" y="920"/>
                  </a:lnTo>
                  <a:lnTo>
                    <a:pt x="27" y="946"/>
                  </a:lnTo>
                  <a:lnTo>
                    <a:pt x="53" y="999"/>
                  </a:lnTo>
                  <a:lnTo>
                    <a:pt x="394" y="1314"/>
                  </a:lnTo>
                  <a:lnTo>
                    <a:pt x="736" y="1603"/>
                  </a:lnTo>
                  <a:lnTo>
                    <a:pt x="1104" y="1865"/>
                  </a:lnTo>
                  <a:lnTo>
                    <a:pt x="1471" y="2075"/>
                  </a:lnTo>
                  <a:lnTo>
                    <a:pt x="1891" y="2259"/>
                  </a:lnTo>
                  <a:lnTo>
                    <a:pt x="2285" y="2417"/>
                  </a:lnTo>
                  <a:lnTo>
                    <a:pt x="2732" y="2522"/>
                  </a:lnTo>
                  <a:lnTo>
                    <a:pt x="3179" y="2601"/>
                  </a:lnTo>
                  <a:lnTo>
                    <a:pt x="3441" y="2627"/>
                  </a:lnTo>
                  <a:lnTo>
                    <a:pt x="3730" y="2627"/>
                  </a:lnTo>
                  <a:lnTo>
                    <a:pt x="4019" y="2601"/>
                  </a:lnTo>
                  <a:lnTo>
                    <a:pt x="4308" y="2548"/>
                  </a:lnTo>
                  <a:lnTo>
                    <a:pt x="4571" y="2443"/>
                  </a:lnTo>
                  <a:lnTo>
                    <a:pt x="4702" y="2391"/>
                  </a:lnTo>
                  <a:lnTo>
                    <a:pt x="4807" y="2312"/>
                  </a:lnTo>
                  <a:lnTo>
                    <a:pt x="4912" y="2207"/>
                  </a:lnTo>
                  <a:lnTo>
                    <a:pt x="4991" y="2102"/>
                  </a:lnTo>
                  <a:lnTo>
                    <a:pt x="5070" y="1970"/>
                  </a:lnTo>
                  <a:lnTo>
                    <a:pt x="5122" y="1839"/>
                  </a:lnTo>
                  <a:lnTo>
                    <a:pt x="5175" y="1681"/>
                  </a:lnTo>
                  <a:lnTo>
                    <a:pt x="5175" y="1498"/>
                  </a:lnTo>
                  <a:lnTo>
                    <a:pt x="5148" y="1287"/>
                  </a:lnTo>
                  <a:lnTo>
                    <a:pt x="5096" y="1077"/>
                  </a:lnTo>
                  <a:lnTo>
                    <a:pt x="4991" y="893"/>
                  </a:lnTo>
                  <a:lnTo>
                    <a:pt x="4833" y="736"/>
                  </a:lnTo>
                  <a:lnTo>
                    <a:pt x="4676" y="578"/>
                  </a:lnTo>
                  <a:lnTo>
                    <a:pt x="4492" y="447"/>
                  </a:lnTo>
                  <a:lnTo>
                    <a:pt x="4308" y="316"/>
                  </a:lnTo>
                  <a:lnTo>
                    <a:pt x="4098" y="237"/>
                  </a:lnTo>
                  <a:lnTo>
                    <a:pt x="3704" y="105"/>
                  </a:lnTo>
                  <a:lnTo>
                    <a:pt x="3284" y="27"/>
                  </a:lnTo>
                  <a:lnTo>
                    <a:pt x="283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g1363a957f04_0_31"/>
            <p:cNvSpPr/>
            <p:nvPr/>
          </p:nvSpPr>
          <p:spPr>
            <a:xfrm>
              <a:off x="7296571" y="1748593"/>
              <a:ext cx="50794" cy="43898"/>
            </a:xfrm>
            <a:custGeom>
              <a:rect b="b" l="l" r="r" t="t"/>
              <a:pathLst>
                <a:path extrusionOk="0" h="2680" w="3101">
                  <a:moveTo>
                    <a:pt x="1" y="1"/>
                  </a:moveTo>
                  <a:lnTo>
                    <a:pt x="1" y="237"/>
                  </a:lnTo>
                  <a:lnTo>
                    <a:pt x="27" y="473"/>
                  </a:lnTo>
                  <a:lnTo>
                    <a:pt x="53" y="710"/>
                  </a:lnTo>
                  <a:lnTo>
                    <a:pt x="132" y="946"/>
                  </a:lnTo>
                  <a:lnTo>
                    <a:pt x="211" y="1183"/>
                  </a:lnTo>
                  <a:lnTo>
                    <a:pt x="316" y="1419"/>
                  </a:lnTo>
                  <a:lnTo>
                    <a:pt x="447" y="1629"/>
                  </a:lnTo>
                  <a:lnTo>
                    <a:pt x="579" y="1839"/>
                  </a:lnTo>
                  <a:lnTo>
                    <a:pt x="736" y="2023"/>
                  </a:lnTo>
                  <a:lnTo>
                    <a:pt x="920" y="2181"/>
                  </a:lnTo>
                  <a:lnTo>
                    <a:pt x="1104" y="2338"/>
                  </a:lnTo>
                  <a:lnTo>
                    <a:pt x="1314" y="2470"/>
                  </a:lnTo>
                  <a:lnTo>
                    <a:pt x="1524" y="2548"/>
                  </a:lnTo>
                  <a:lnTo>
                    <a:pt x="1761" y="2627"/>
                  </a:lnTo>
                  <a:lnTo>
                    <a:pt x="1997" y="2680"/>
                  </a:lnTo>
                  <a:lnTo>
                    <a:pt x="2260" y="2680"/>
                  </a:lnTo>
                  <a:lnTo>
                    <a:pt x="2443" y="2653"/>
                  </a:lnTo>
                  <a:lnTo>
                    <a:pt x="2601" y="2601"/>
                  </a:lnTo>
                  <a:lnTo>
                    <a:pt x="2759" y="2548"/>
                  </a:lnTo>
                  <a:lnTo>
                    <a:pt x="2890" y="2443"/>
                  </a:lnTo>
                  <a:lnTo>
                    <a:pt x="2995" y="2338"/>
                  </a:lnTo>
                  <a:lnTo>
                    <a:pt x="3074" y="2207"/>
                  </a:lnTo>
                  <a:lnTo>
                    <a:pt x="3100" y="2023"/>
                  </a:lnTo>
                  <a:lnTo>
                    <a:pt x="3100" y="1839"/>
                  </a:lnTo>
                  <a:lnTo>
                    <a:pt x="3048" y="1708"/>
                  </a:lnTo>
                  <a:lnTo>
                    <a:pt x="2969" y="1577"/>
                  </a:lnTo>
                  <a:lnTo>
                    <a:pt x="2864" y="1472"/>
                  </a:lnTo>
                  <a:lnTo>
                    <a:pt x="2759" y="1366"/>
                  </a:lnTo>
                  <a:lnTo>
                    <a:pt x="2496" y="1183"/>
                  </a:lnTo>
                  <a:lnTo>
                    <a:pt x="2260" y="1025"/>
                  </a:lnTo>
                  <a:lnTo>
                    <a:pt x="1708" y="762"/>
                  </a:lnTo>
                  <a:lnTo>
                    <a:pt x="1156" y="526"/>
                  </a:lnTo>
                  <a:lnTo>
                    <a:pt x="53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g1363a957f04_0_31"/>
            <p:cNvSpPr/>
            <p:nvPr/>
          </p:nvSpPr>
          <p:spPr>
            <a:xfrm>
              <a:off x="7285826" y="3525905"/>
              <a:ext cx="58083" cy="20229"/>
            </a:xfrm>
            <a:custGeom>
              <a:rect b="b" l="l" r="r" t="t"/>
              <a:pathLst>
                <a:path extrusionOk="0" h="1235" w="3546">
                  <a:moveTo>
                    <a:pt x="1550" y="0"/>
                  </a:moveTo>
                  <a:lnTo>
                    <a:pt x="1024" y="53"/>
                  </a:lnTo>
                  <a:lnTo>
                    <a:pt x="499" y="158"/>
                  </a:lnTo>
                  <a:lnTo>
                    <a:pt x="0" y="316"/>
                  </a:lnTo>
                  <a:lnTo>
                    <a:pt x="315" y="526"/>
                  </a:lnTo>
                  <a:lnTo>
                    <a:pt x="630" y="710"/>
                  </a:lnTo>
                  <a:lnTo>
                    <a:pt x="998" y="867"/>
                  </a:lnTo>
                  <a:lnTo>
                    <a:pt x="1340" y="998"/>
                  </a:lnTo>
                  <a:lnTo>
                    <a:pt x="1760" y="1130"/>
                  </a:lnTo>
                  <a:lnTo>
                    <a:pt x="2023" y="1182"/>
                  </a:lnTo>
                  <a:lnTo>
                    <a:pt x="2259" y="1235"/>
                  </a:lnTo>
                  <a:lnTo>
                    <a:pt x="2758" y="1235"/>
                  </a:lnTo>
                  <a:lnTo>
                    <a:pt x="2994" y="1182"/>
                  </a:lnTo>
                  <a:lnTo>
                    <a:pt x="3178" y="1104"/>
                  </a:lnTo>
                  <a:lnTo>
                    <a:pt x="3362" y="998"/>
                  </a:lnTo>
                  <a:lnTo>
                    <a:pt x="3467" y="867"/>
                  </a:lnTo>
                  <a:lnTo>
                    <a:pt x="3520" y="762"/>
                  </a:lnTo>
                  <a:lnTo>
                    <a:pt x="3546" y="657"/>
                  </a:lnTo>
                  <a:lnTo>
                    <a:pt x="3493" y="552"/>
                  </a:lnTo>
                  <a:lnTo>
                    <a:pt x="3441" y="473"/>
                  </a:lnTo>
                  <a:lnTo>
                    <a:pt x="3336" y="394"/>
                  </a:lnTo>
                  <a:lnTo>
                    <a:pt x="3205" y="316"/>
                  </a:lnTo>
                  <a:lnTo>
                    <a:pt x="2916" y="184"/>
                  </a:lnTo>
                  <a:lnTo>
                    <a:pt x="2600" y="79"/>
                  </a:lnTo>
                  <a:lnTo>
                    <a:pt x="2312" y="27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1363a957f04_0_31"/>
            <p:cNvSpPr/>
            <p:nvPr/>
          </p:nvSpPr>
          <p:spPr>
            <a:xfrm>
              <a:off x="7265171" y="3115881"/>
              <a:ext cx="57658" cy="27551"/>
            </a:xfrm>
            <a:custGeom>
              <a:rect b="b" l="l" r="r" t="t"/>
              <a:pathLst>
                <a:path extrusionOk="0" h="1682" w="3520">
                  <a:moveTo>
                    <a:pt x="499" y="1"/>
                  </a:moveTo>
                  <a:lnTo>
                    <a:pt x="421" y="27"/>
                  </a:lnTo>
                  <a:lnTo>
                    <a:pt x="342" y="53"/>
                  </a:lnTo>
                  <a:lnTo>
                    <a:pt x="184" y="237"/>
                  </a:lnTo>
                  <a:lnTo>
                    <a:pt x="79" y="447"/>
                  </a:lnTo>
                  <a:lnTo>
                    <a:pt x="27" y="658"/>
                  </a:lnTo>
                  <a:lnTo>
                    <a:pt x="0" y="789"/>
                  </a:lnTo>
                  <a:lnTo>
                    <a:pt x="0" y="894"/>
                  </a:lnTo>
                  <a:lnTo>
                    <a:pt x="53" y="1025"/>
                  </a:lnTo>
                  <a:lnTo>
                    <a:pt x="105" y="1157"/>
                  </a:lnTo>
                  <a:lnTo>
                    <a:pt x="210" y="1235"/>
                  </a:lnTo>
                  <a:lnTo>
                    <a:pt x="316" y="1314"/>
                  </a:lnTo>
                  <a:lnTo>
                    <a:pt x="552" y="1446"/>
                  </a:lnTo>
                  <a:lnTo>
                    <a:pt x="815" y="1524"/>
                  </a:lnTo>
                  <a:lnTo>
                    <a:pt x="1130" y="1603"/>
                  </a:lnTo>
                  <a:lnTo>
                    <a:pt x="1471" y="1656"/>
                  </a:lnTo>
                  <a:lnTo>
                    <a:pt x="1786" y="1682"/>
                  </a:lnTo>
                  <a:lnTo>
                    <a:pt x="2128" y="1656"/>
                  </a:lnTo>
                  <a:lnTo>
                    <a:pt x="2443" y="1603"/>
                  </a:lnTo>
                  <a:lnTo>
                    <a:pt x="2785" y="1498"/>
                  </a:lnTo>
                  <a:lnTo>
                    <a:pt x="3073" y="1367"/>
                  </a:lnTo>
                  <a:lnTo>
                    <a:pt x="3362" y="1209"/>
                  </a:lnTo>
                  <a:lnTo>
                    <a:pt x="3467" y="1104"/>
                  </a:lnTo>
                  <a:lnTo>
                    <a:pt x="3520" y="973"/>
                  </a:lnTo>
                  <a:lnTo>
                    <a:pt x="3520" y="841"/>
                  </a:lnTo>
                  <a:lnTo>
                    <a:pt x="3467" y="736"/>
                  </a:lnTo>
                  <a:lnTo>
                    <a:pt x="3389" y="658"/>
                  </a:lnTo>
                  <a:lnTo>
                    <a:pt x="3284" y="579"/>
                  </a:lnTo>
                  <a:lnTo>
                    <a:pt x="3152" y="579"/>
                  </a:lnTo>
                  <a:lnTo>
                    <a:pt x="3021" y="605"/>
                  </a:lnTo>
                  <a:lnTo>
                    <a:pt x="2706" y="763"/>
                  </a:lnTo>
                  <a:lnTo>
                    <a:pt x="2364" y="868"/>
                  </a:lnTo>
                  <a:lnTo>
                    <a:pt x="2049" y="946"/>
                  </a:lnTo>
                  <a:lnTo>
                    <a:pt x="1681" y="999"/>
                  </a:lnTo>
                  <a:lnTo>
                    <a:pt x="1314" y="973"/>
                  </a:lnTo>
                  <a:lnTo>
                    <a:pt x="1104" y="946"/>
                  </a:lnTo>
                  <a:lnTo>
                    <a:pt x="893" y="894"/>
                  </a:lnTo>
                  <a:lnTo>
                    <a:pt x="736" y="815"/>
                  </a:lnTo>
                  <a:lnTo>
                    <a:pt x="683" y="763"/>
                  </a:lnTo>
                  <a:lnTo>
                    <a:pt x="631" y="684"/>
                  </a:lnTo>
                  <a:lnTo>
                    <a:pt x="604" y="631"/>
                  </a:lnTo>
                  <a:lnTo>
                    <a:pt x="604" y="552"/>
                  </a:lnTo>
                  <a:lnTo>
                    <a:pt x="657" y="447"/>
                  </a:lnTo>
                  <a:lnTo>
                    <a:pt x="710" y="342"/>
                  </a:lnTo>
                  <a:lnTo>
                    <a:pt x="762" y="264"/>
                  </a:lnTo>
                  <a:lnTo>
                    <a:pt x="762" y="185"/>
                  </a:lnTo>
                  <a:lnTo>
                    <a:pt x="710" y="106"/>
                  </a:lnTo>
                  <a:lnTo>
                    <a:pt x="657" y="53"/>
                  </a:lnTo>
                  <a:lnTo>
                    <a:pt x="578" y="27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1363a957f04_0_31"/>
            <p:cNvSpPr/>
            <p:nvPr/>
          </p:nvSpPr>
          <p:spPr>
            <a:xfrm>
              <a:off x="7221289" y="2797077"/>
              <a:ext cx="56806" cy="33579"/>
            </a:xfrm>
            <a:custGeom>
              <a:rect b="b" l="l" r="r" t="t"/>
              <a:pathLst>
                <a:path extrusionOk="0" h="2050" w="3468">
                  <a:moveTo>
                    <a:pt x="3467" y="1"/>
                  </a:moveTo>
                  <a:lnTo>
                    <a:pt x="2312" y="27"/>
                  </a:lnTo>
                  <a:lnTo>
                    <a:pt x="1182" y="27"/>
                  </a:lnTo>
                  <a:lnTo>
                    <a:pt x="998" y="132"/>
                  </a:lnTo>
                  <a:lnTo>
                    <a:pt x="841" y="237"/>
                  </a:lnTo>
                  <a:lnTo>
                    <a:pt x="683" y="369"/>
                  </a:lnTo>
                  <a:lnTo>
                    <a:pt x="526" y="526"/>
                  </a:lnTo>
                  <a:lnTo>
                    <a:pt x="420" y="684"/>
                  </a:lnTo>
                  <a:lnTo>
                    <a:pt x="315" y="868"/>
                  </a:lnTo>
                  <a:lnTo>
                    <a:pt x="237" y="1025"/>
                  </a:lnTo>
                  <a:lnTo>
                    <a:pt x="158" y="1209"/>
                  </a:lnTo>
                  <a:lnTo>
                    <a:pt x="53" y="1577"/>
                  </a:lnTo>
                  <a:lnTo>
                    <a:pt x="0" y="1971"/>
                  </a:lnTo>
                  <a:lnTo>
                    <a:pt x="289" y="2023"/>
                  </a:lnTo>
                  <a:lnTo>
                    <a:pt x="552" y="2050"/>
                  </a:lnTo>
                  <a:lnTo>
                    <a:pt x="814" y="2050"/>
                  </a:lnTo>
                  <a:lnTo>
                    <a:pt x="1077" y="2023"/>
                  </a:lnTo>
                  <a:lnTo>
                    <a:pt x="1314" y="1971"/>
                  </a:lnTo>
                  <a:lnTo>
                    <a:pt x="1524" y="1892"/>
                  </a:lnTo>
                  <a:lnTo>
                    <a:pt x="1760" y="1813"/>
                  </a:lnTo>
                  <a:lnTo>
                    <a:pt x="1970" y="1708"/>
                  </a:lnTo>
                  <a:lnTo>
                    <a:pt x="2154" y="1603"/>
                  </a:lnTo>
                  <a:lnTo>
                    <a:pt x="2338" y="1472"/>
                  </a:lnTo>
                  <a:lnTo>
                    <a:pt x="2522" y="1314"/>
                  </a:lnTo>
                  <a:lnTo>
                    <a:pt x="2679" y="1157"/>
                  </a:lnTo>
                  <a:lnTo>
                    <a:pt x="2968" y="815"/>
                  </a:lnTo>
                  <a:lnTo>
                    <a:pt x="3231" y="421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1363a957f04_0_31"/>
            <p:cNvSpPr/>
            <p:nvPr/>
          </p:nvSpPr>
          <p:spPr>
            <a:xfrm>
              <a:off x="7205367" y="3628722"/>
              <a:ext cx="70565" cy="50368"/>
            </a:xfrm>
            <a:custGeom>
              <a:rect b="b" l="l" r="r" t="t"/>
              <a:pathLst>
                <a:path extrusionOk="0" h="3075" w="4308">
                  <a:moveTo>
                    <a:pt x="578" y="710"/>
                  </a:moveTo>
                  <a:lnTo>
                    <a:pt x="998" y="736"/>
                  </a:lnTo>
                  <a:lnTo>
                    <a:pt x="1392" y="789"/>
                  </a:lnTo>
                  <a:lnTo>
                    <a:pt x="1813" y="868"/>
                  </a:lnTo>
                  <a:lnTo>
                    <a:pt x="2207" y="973"/>
                  </a:lnTo>
                  <a:lnTo>
                    <a:pt x="2417" y="1052"/>
                  </a:lnTo>
                  <a:lnTo>
                    <a:pt x="2706" y="1209"/>
                  </a:lnTo>
                  <a:lnTo>
                    <a:pt x="2995" y="1367"/>
                  </a:lnTo>
                  <a:lnTo>
                    <a:pt x="3284" y="1577"/>
                  </a:lnTo>
                  <a:lnTo>
                    <a:pt x="3389" y="1682"/>
                  </a:lnTo>
                  <a:lnTo>
                    <a:pt x="3467" y="1787"/>
                  </a:lnTo>
                  <a:lnTo>
                    <a:pt x="3520" y="1892"/>
                  </a:lnTo>
                  <a:lnTo>
                    <a:pt x="3520" y="1997"/>
                  </a:lnTo>
                  <a:lnTo>
                    <a:pt x="3494" y="2102"/>
                  </a:lnTo>
                  <a:lnTo>
                    <a:pt x="3415" y="2181"/>
                  </a:lnTo>
                  <a:lnTo>
                    <a:pt x="3284" y="2260"/>
                  </a:lnTo>
                  <a:lnTo>
                    <a:pt x="3074" y="2339"/>
                  </a:lnTo>
                  <a:lnTo>
                    <a:pt x="2863" y="2391"/>
                  </a:lnTo>
                  <a:lnTo>
                    <a:pt x="2469" y="2391"/>
                  </a:lnTo>
                  <a:lnTo>
                    <a:pt x="2286" y="2339"/>
                  </a:lnTo>
                  <a:lnTo>
                    <a:pt x="2102" y="2286"/>
                  </a:lnTo>
                  <a:lnTo>
                    <a:pt x="1918" y="2207"/>
                  </a:lnTo>
                  <a:lnTo>
                    <a:pt x="1760" y="2102"/>
                  </a:lnTo>
                  <a:lnTo>
                    <a:pt x="1576" y="1997"/>
                  </a:lnTo>
                  <a:lnTo>
                    <a:pt x="1287" y="1708"/>
                  </a:lnTo>
                  <a:lnTo>
                    <a:pt x="998" y="1393"/>
                  </a:lnTo>
                  <a:lnTo>
                    <a:pt x="762" y="1052"/>
                  </a:lnTo>
                  <a:lnTo>
                    <a:pt x="578" y="710"/>
                  </a:lnTo>
                  <a:close/>
                  <a:moveTo>
                    <a:pt x="762" y="1"/>
                  </a:moveTo>
                  <a:lnTo>
                    <a:pt x="316" y="27"/>
                  </a:lnTo>
                  <a:lnTo>
                    <a:pt x="211" y="53"/>
                  </a:lnTo>
                  <a:lnTo>
                    <a:pt x="105" y="106"/>
                  </a:lnTo>
                  <a:lnTo>
                    <a:pt x="53" y="185"/>
                  </a:lnTo>
                  <a:lnTo>
                    <a:pt x="0" y="264"/>
                  </a:lnTo>
                  <a:lnTo>
                    <a:pt x="0" y="342"/>
                  </a:lnTo>
                  <a:lnTo>
                    <a:pt x="0" y="447"/>
                  </a:lnTo>
                  <a:lnTo>
                    <a:pt x="27" y="526"/>
                  </a:lnTo>
                  <a:lnTo>
                    <a:pt x="79" y="605"/>
                  </a:lnTo>
                  <a:lnTo>
                    <a:pt x="132" y="894"/>
                  </a:lnTo>
                  <a:lnTo>
                    <a:pt x="237" y="1183"/>
                  </a:lnTo>
                  <a:lnTo>
                    <a:pt x="394" y="1472"/>
                  </a:lnTo>
                  <a:lnTo>
                    <a:pt x="552" y="1735"/>
                  </a:lnTo>
                  <a:lnTo>
                    <a:pt x="762" y="1997"/>
                  </a:lnTo>
                  <a:lnTo>
                    <a:pt x="998" y="2260"/>
                  </a:lnTo>
                  <a:lnTo>
                    <a:pt x="1235" y="2470"/>
                  </a:lnTo>
                  <a:lnTo>
                    <a:pt x="1498" y="2654"/>
                  </a:lnTo>
                  <a:lnTo>
                    <a:pt x="1786" y="2811"/>
                  </a:lnTo>
                  <a:lnTo>
                    <a:pt x="2075" y="2943"/>
                  </a:lnTo>
                  <a:lnTo>
                    <a:pt x="2364" y="3022"/>
                  </a:lnTo>
                  <a:lnTo>
                    <a:pt x="2680" y="3074"/>
                  </a:lnTo>
                  <a:lnTo>
                    <a:pt x="2995" y="3074"/>
                  </a:lnTo>
                  <a:lnTo>
                    <a:pt x="3284" y="3022"/>
                  </a:lnTo>
                  <a:lnTo>
                    <a:pt x="3573" y="2916"/>
                  </a:lnTo>
                  <a:lnTo>
                    <a:pt x="3861" y="2733"/>
                  </a:lnTo>
                  <a:lnTo>
                    <a:pt x="3993" y="2628"/>
                  </a:lnTo>
                  <a:lnTo>
                    <a:pt x="4072" y="2522"/>
                  </a:lnTo>
                  <a:lnTo>
                    <a:pt x="4150" y="2417"/>
                  </a:lnTo>
                  <a:lnTo>
                    <a:pt x="4229" y="2312"/>
                  </a:lnTo>
                  <a:lnTo>
                    <a:pt x="4282" y="2207"/>
                  </a:lnTo>
                  <a:lnTo>
                    <a:pt x="4308" y="2076"/>
                  </a:lnTo>
                  <a:lnTo>
                    <a:pt x="4308" y="1971"/>
                  </a:lnTo>
                  <a:lnTo>
                    <a:pt x="4308" y="1840"/>
                  </a:lnTo>
                  <a:lnTo>
                    <a:pt x="4255" y="1629"/>
                  </a:lnTo>
                  <a:lnTo>
                    <a:pt x="4150" y="1393"/>
                  </a:lnTo>
                  <a:lnTo>
                    <a:pt x="3993" y="1183"/>
                  </a:lnTo>
                  <a:lnTo>
                    <a:pt x="3783" y="973"/>
                  </a:lnTo>
                  <a:lnTo>
                    <a:pt x="3415" y="736"/>
                  </a:lnTo>
                  <a:lnTo>
                    <a:pt x="3021" y="500"/>
                  </a:lnTo>
                  <a:lnTo>
                    <a:pt x="2601" y="316"/>
                  </a:lnTo>
                  <a:lnTo>
                    <a:pt x="2128" y="159"/>
                  </a:lnTo>
                  <a:lnTo>
                    <a:pt x="1681" y="53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1363a957f04_0_31"/>
            <p:cNvSpPr/>
            <p:nvPr/>
          </p:nvSpPr>
          <p:spPr>
            <a:xfrm>
              <a:off x="7214835" y="3640352"/>
              <a:ext cx="48206" cy="27551"/>
            </a:xfrm>
            <a:custGeom>
              <a:rect b="b" l="l" r="r" t="t"/>
              <a:pathLst>
                <a:path extrusionOk="0" h="1682" w="2943">
                  <a:moveTo>
                    <a:pt x="0" y="0"/>
                  </a:moveTo>
                  <a:lnTo>
                    <a:pt x="184" y="342"/>
                  </a:lnTo>
                  <a:lnTo>
                    <a:pt x="420" y="683"/>
                  </a:lnTo>
                  <a:lnTo>
                    <a:pt x="709" y="998"/>
                  </a:lnTo>
                  <a:lnTo>
                    <a:pt x="998" y="1287"/>
                  </a:lnTo>
                  <a:lnTo>
                    <a:pt x="1182" y="1392"/>
                  </a:lnTo>
                  <a:lnTo>
                    <a:pt x="1340" y="1497"/>
                  </a:lnTo>
                  <a:lnTo>
                    <a:pt x="1524" y="1576"/>
                  </a:lnTo>
                  <a:lnTo>
                    <a:pt x="1708" y="1629"/>
                  </a:lnTo>
                  <a:lnTo>
                    <a:pt x="1891" y="1681"/>
                  </a:lnTo>
                  <a:lnTo>
                    <a:pt x="2285" y="1681"/>
                  </a:lnTo>
                  <a:lnTo>
                    <a:pt x="2496" y="1629"/>
                  </a:lnTo>
                  <a:lnTo>
                    <a:pt x="2706" y="1550"/>
                  </a:lnTo>
                  <a:lnTo>
                    <a:pt x="2837" y="1471"/>
                  </a:lnTo>
                  <a:lnTo>
                    <a:pt x="2916" y="1392"/>
                  </a:lnTo>
                  <a:lnTo>
                    <a:pt x="2942" y="1287"/>
                  </a:lnTo>
                  <a:lnTo>
                    <a:pt x="2942" y="1182"/>
                  </a:lnTo>
                  <a:lnTo>
                    <a:pt x="2889" y="1077"/>
                  </a:lnTo>
                  <a:lnTo>
                    <a:pt x="2811" y="972"/>
                  </a:lnTo>
                  <a:lnTo>
                    <a:pt x="2706" y="867"/>
                  </a:lnTo>
                  <a:lnTo>
                    <a:pt x="2417" y="657"/>
                  </a:lnTo>
                  <a:lnTo>
                    <a:pt x="2128" y="499"/>
                  </a:lnTo>
                  <a:lnTo>
                    <a:pt x="1839" y="342"/>
                  </a:lnTo>
                  <a:lnTo>
                    <a:pt x="1629" y="263"/>
                  </a:lnTo>
                  <a:lnTo>
                    <a:pt x="1235" y="158"/>
                  </a:lnTo>
                  <a:lnTo>
                    <a:pt x="814" y="79"/>
                  </a:lnTo>
                  <a:lnTo>
                    <a:pt x="42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g1363a957f04_0_31"/>
            <p:cNvSpPr/>
            <p:nvPr/>
          </p:nvSpPr>
          <p:spPr>
            <a:xfrm>
              <a:off x="7141698" y="2019649"/>
              <a:ext cx="86912" cy="58952"/>
            </a:xfrm>
            <a:custGeom>
              <a:rect b="b" l="l" r="r" t="t"/>
              <a:pathLst>
                <a:path extrusionOk="0" h="3599" w="5306">
                  <a:moveTo>
                    <a:pt x="1734" y="788"/>
                  </a:moveTo>
                  <a:lnTo>
                    <a:pt x="2574" y="814"/>
                  </a:lnTo>
                  <a:lnTo>
                    <a:pt x="2889" y="841"/>
                  </a:lnTo>
                  <a:lnTo>
                    <a:pt x="3283" y="919"/>
                  </a:lnTo>
                  <a:lnTo>
                    <a:pt x="3651" y="1051"/>
                  </a:lnTo>
                  <a:lnTo>
                    <a:pt x="3835" y="1130"/>
                  </a:lnTo>
                  <a:lnTo>
                    <a:pt x="4019" y="1208"/>
                  </a:lnTo>
                  <a:lnTo>
                    <a:pt x="4176" y="1313"/>
                  </a:lnTo>
                  <a:lnTo>
                    <a:pt x="4308" y="1419"/>
                  </a:lnTo>
                  <a:lnTo>
                    <a:pt x="4439" y="1550"/>
                  </a:lnTo>
                  <a:lnTo>
                    <a:pt x="4518" y="1707"/>
                  </a:lnTo>
                  <a:lnTo>
                    <a:pt x="4570" y="1865"/>
                  </a:lnTo>
                  <a:lnTo>
                    <a:pt x="4597" y="2049"/>
                  </a:lnTo>
                  <a:lnTo>
                    <a:pt x="4570" y="2233"/>
                  </a:lnTo>
                  <a:lnTo>
                    <a:pt x="4492" y="2443"/>
                  </a:lnTo>
                  <a:lnTo>
                    <a:pt x="4413" y="2601"/>
                  </a:lnTo>
                  <a:lnTo>
                    <a:pt x="4334" y="2706"/>
                  </a:lnTo>
                  <a:lnTo>
                    <a:pt x="4203" y="2784"/>
                  </a:lnTo>
                  <a:lnTo>
                    <a:pt x="4098" y="2863"/>
                  </a:lnTo>
                  <a:lnTo>
                    <a:pt x="3966" y="2916"/>
                  </a:lnTo>
                  <a:lnTo>
                    <a:pt x="3546" y="2916"/>
                  </a:lnTo>
                  <a:lnTo>
                    <a:pt x="3231" y="2837"/>
                  </a:lnTo>
                  <a:lnTo>
                    <a:pt x="2942" y="2732"/>
                  </a:lnTo>
                  <a:lnTo>
                    <a:pt x="2653" y="2574"/>
                  </a:lnTo>
                  <a:lnTo>
                    <a:pt x="2417" y="2443"/>
                  </a:lnTo>
                  <a:lnTo>
                    <a:pt x="2206" y="2259"/>
                  </a:lnTo>
                  <a:lnTo>
                    <a:pt x="1970" y="2075"/>
                  </a:lnTo>
                  <a:lnTo>
                    <a:pt x="1602" y="1681"/>
                  </a:lnTo>
                  <a:lnTo>
                    <a:pt x="1235" y="1235"/>
                  </a:lnTo>
                  <a:lnTo>
                    <a:pt x="893" y="788"/>
                  </a:lnTo>
                  <a:close/>
                  <a:moveTo>
                    <a:pt x="1366" y="0"/>
                  </a:moveTo>
                  <a:lnTo>
                    <a:pt x="315" y="79"/>
                  </a:lnTo>
                  <a:lnTo>
                    <a:pt x="184" y="105"/>
                  </a:lnTo>
                  <a:lnTo>
                    <a:pt x="79" y="184"/>
                  </a:lnTo>
                  <a:lnTo>
                    <a:pt x="26" y="289"/>
                  </a:lnTo>
                  <a:lnTo>
                    <a:pt x="0" y="394"/>
                  </a:lnTo>
                  <a:lnTo>
                    <a:pt x="26" y="525"/>
                  </a:lnTo>
                  <a:lnTo>
                    <a:pt x="79" y="631"/>
                  </a:lnTo>
                  <a:lnTo>
                    <a:pt x="184" y="709"/>
                  </a:lnTo>
                  <a:lnTo>
                    <a:pt x="315" y="736"/>
                  </a:lnTo>
                  <a:lnTo>
                    <a:pt x="368" y="762"/>
                  </a:lnTo>
                  <a:lnTo>
                    <a:pt x="394" y="867"/>
                  </a:lnTo>
                  <a:lnTo>
                    <a:pt x="578" y="1261"/>
                  </a:lnTo>
                  <a:lnTo>
                    <a:pt x="788" y="1629"/>
                  </a:lnTo>
                  <a:lnTo>
                    <a:pt x="1051" y="1996"/>
                  </a:lnTo>
                  <a:lnTo>
                    <a:pt x="1340" y="2338"/>
                  </a:lnTo>
                  <a:lnTo>
                    <a:pt x="1655" y="2653"/>
                  </a:lnTo>
                  <a:lnTo>
                    <a:pt x="1996" y="2942"/>
                  </a:lnTo>
                  <a:lnTo>
                    <a:pt x="2364" y="3178"/>
                  </a:lnTo>
                  <a:lnTo>
                    <a:pt x="2732" y="3388"/>
                  </a:lnTo>
                  <a:lnTo>
                    <a:pt x="3047" y="3494"/>
                  </a:lnTo>
                  <a:lnTo>
                    <a:pt x="3362" y="3572"/>
                  </a:lnTo>
                  <a:lnTo>
                    <a:pt x="3677" y="3599"/>
                  </a:lnTo>
                  <a:lnTo>
                    <a:pt x="3992" y="3599"/>
                  </a:lnTo>
                  <a:lnTo>
                    <a:pt x="4308" y="3546"/>
                  </a:lnTo>
                  <a:lnTo>
                    <a:pt x="4465" y="3494"/>
                  </a:lnTo>
                  <a:lnTo>
                    <a:pt x="4597" y="3415"/>
                  </a:lnTo>
                  <a:lnTo>
                    <a:pt x="4728" y="3336"/>
                  </a:lnTo>
                  <a:lnTo>
                    <a:pt x="4859" y="3231"/>
                  </a:lnTo>
                  <a:lnTo>
                    <a:pt x="4964" y="3100"/>
                  </a:lnTo>
                  <a:lnTo>
                    <a:pt x="5069" y="2968"/>
                  </a:lnTo>
                  <a:lnTo>
                    <a:pt x="5174" y="2837"/>
                  </a:lnTo>
                  <a:lnTo>
                    <a:pt x="5227" y="2679"/>
                  </a:lnTo>
                  <a:lnTo>
                    <a:pt x="5279" y="2522"/>
                  </a:lnTo>
                  <a:lnTo>
                    <a:pt x="5306" y="2364"/>
                  </a:lnTo>
                  <a:lnTo>
                    <a:pt x="5306" y="2207"/>
                  </a:lnTo>
                  <a:lnTo>
                    <a:pt x="5306" y="2049"/>
                  </a:lnTo>
                  <a:lnTo>
                    <a:pt x="5253" y="1734"/>
                  </a:lnTo>
                  <a:lnTo>
                    <a:pt x="5148" y="1445"/>
                  </a:lnTo>
                  <a:lnTo>
                    <a:pt x="4991" y="1156"/>
                  </a:lnTo>
                  <a:lnTo>
                    <a:pt x="4780" y="893"/>
                  </a:lnTo>
                  <a:lnTo>
                    <a:pt x="4544" y="683"/>
                  </a:lnTo>
                  <a:lnTo>
                    <a:pt x="4334" y="525"/>
                  </a:lnTo>
                  <a:lnTo>
                    <a:pt x="4124" y="394"/>
                  </a:lnTo>
                  <a:lnTo>
                    <a:pt x="3861" y="289"/>
                  </a:lnTo>
                  <a:lnTo>
                    <a:pt x="3625" y="210"/>
                  </a:lnTo>
                  <a:lnTo>
                    <a:pt x="3362" y="158"/>
                  </a:lnTo>
                  <a:lnTo>
                    <a:pt x="3073" y="79"/>
                  </a:lnTo>
                  <a:lnTo>
                    <a:pt x="2522" y="26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g1363a957f04_0_31"/>
            <p:cNvSpPr/>
            <p:nvPr/>
          </p:nvSpPr>
          <p:spPr>
            <a:xfrm>
              <a:off x="7156326" y="2032557"/>
              <a:ext cx="60672" cy="34857"/>
            </a:xfrm>
            <a:custGeom>
              <a:rect b="b" l="l" r="r" t="t"/>
              <a:pathLst>
                <a:path extrusionOk="0" h="2128" w="3704">
                  <a:moveTo>
                    <a:pt x="0" y="0"/>
                  </a:moveTo>
                  <a:lnTo>
                    <a:pt x="342" y="447"/>
                  </a:lnTo>
                  <a:lnTo>
                    <a:pt x="709" y="893"/>
                  </a:lnTo>
                  <a:lnTo>
                    <a:pt x="1077" y="1287"/>
                  </a:lnTo>
                  <a:lnTo>
                    <a:pt x="1313" y="1471"/>
                  </a:lnTo>
                  <a:lnTo>
                    <a:pt x="1524" y="1655"/>
                  </a:lnTo>
                  <a:lnTo>
                    <a:pt x="1760" y="1786"/>
                  </a:lnTo>
                  <a:lnTo>
                    <a:pt x="2049" y="1944"/>
                  </a:lnTo>
                  <a:lnTo>
                    <a:pt x="2338" y="2049"/>
                  </a:lnTo>
                  <a:lnTo>
                    <a:pt x="2653" y="2128"/>
                  </a:lnTo>
                  <a:lnTo>
                    <a:pt x="3073" y="2128"/>
                  </a:lnTo>
                  <a:lnTo>
                    <a:pt x="3205" y="2075"/>
                  </a:lnTo>
                  <a:lnTo>
                    <a:pt x="3310" y="1996"/>
                  </a:lnTo>
                  <a:lnTo>
                    <a:pt x="3441" y="1918"/>
                  </a:lnTo>
                  <a:lnTo>
                    <a:pt x="3520" y="1813"/>
                  </a:lnTo>
                  <a:lnTo>
                    <a:pt x="3599" y="1655"/>
                  </a:lnTo>
                  <a:lnTo>
                    <a:pt x="3677" y="1445"/>
                  </a:lnTo>
                  <a:lnTo>
                    <a:pt x="3704" y="1261"/>
                  </a:lnTo>
                  <a:lnTo>
                    <a:pt x="3677" y="1077"/>
                  </a:lnTo>
                  <a:lnTo>
                    <a:pt x="3625" y="919"/>
                  </a:lnTo>
                  <a:lnTo>
                    <a:pt x="3546" y="762"/>
                  </a:lnTo>
                  <a:lnTo>
                    <a:pt x="3415" y="631"/>
                  </a:lnTo>
                  <a:lnTo>
                    <a:pt x="3283" y="525"/>
                  </a:lnTo>
                  <a:lnTo>
                    <a:pt x="3126" y="420"/>
                  </a:lnTo>
                  <a:lnTo>
                    <a:pt x="2942" y="342"/>
                  </a:lnTo>
                  <a:lnTo>
                    <a:pt x="2758" y="263"/>
                  </a:lnTo>
                  <a:lnTo>
                    <a:pt x="2390" y="131"/>
                  </a:lnTo>
                  <a:lnTo>
                    <a:pt x="1996" y="53"/>
                  </a:lnTo>
                  <a:lnTo>
                    <a:pt x="1681" y="26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g1363a957f04_0_31"/>
            <p:cNvSpPr/>
            <p:nvPr/>
          </p:nvSpPr>
          <p:spPr>
            <a:xfrm>
              <a:off x="7185580" y="2794931"/>
              <a:ext cx="39165" cy="32285"/>
            </a:xfrm>
            <a:custGeom>
              <a:rect b="b" l="l" r="r" t="t"/>
              <a:pathLst>
                <a:path extrusionOk="0" h="1971" w="2391">
                  <a:moveTo>
                    <a:pt x="0" y="0"/>
                  </a:moveTo>
                  <a:lnTo>
                    <a:pt x="0" y="158"/>
                  </a:lnTo>
                  <a:lnTo>
                    <a:pt x="0" y="316"/>
                  </a:lnTo>
                  <a:lnTo>
                    <a:pt x="53" y="473"/>
                  </a:lnTo>
                  <a:lnTo>
                    <a:pt x="105" y="631"/>
                  </a:lnTo>
                  <a:lnTo>
                    <a:pt x="184" y="788"/>
                  </a:lnTo>
                  <a:lnTo>
                    <a:pt x="263" y="920"/>
                  </a:lnTo>
                  <a:lnTo>
                    <a:pt x="499" y="1182"/>
                  </a:lnTo>
                  <a:lnTo>
                    <a:pt x="788" y="1445"/>
                  </a:lnTo>
                  <a:lnTo>
                    <a:pt x="1103" y="1655"/>
                  </a:lnTo>
                  <a:lnTo>
                    <a:pt x="1445" y="1839"/>
                  </a:lnTo>
                  <a:lnTo>
                    <a:pt x="1786" y="1970"/>
                  </a:lnTo>
                  <a:lnTo>
                    <a:pt x="1786" y="1734"/>
                  </a:lnTo>
                  <a:lnTo>
                    <a:pt x="1813" y="1498"/>
                  </a:lnTo>
                  <a:lnTo>
                    <a:pt x="1865" y="1261"/>
                  </a:lnTo>
                  <a:lnTo>
                    <a:pt x="1944" y="1025"/>
                  </a:lnTo>
                  <a:lnTo>
                    <a:pt x="2023" y="788"/>
                  </a:lnTo>
                  <a:lnTo>
                    <a:pt x="2128" y="552"/>
                  </a:lnTo>
                  <a:lnTo>
                    <a:pt x="2259" y="342"/>
                  </a:lnTo>
                  <a:lnTo>
                    <a:pt x="2390" y="132"/>
                  </a:lnTo>
                  <a:lnTo>
                    <a:pt x="1208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g1363a957f04_0_31"/>
            <p:cNvSpPr/>
            <p:nvPr/>
          </p:nvSpPr>
          <p:spPr>
            <a:xfrm>
              <a:off x="7001436" y="3116749"/>
              <a:ext cx="193612" cy="71859"/>
            </a:xfrm>
            <a:custGeom>
              <a:rect b="b" l="l" r="r" t="t"/>
              <a:pathLst>
                <a:path extrusionOk="0" h="4387" w="11820">
                  <a:moveTo>
                    <a:pt x="11531" y="0"/>
                  </a:moveTo>
                  <a:lnTo>
                    <a:pt x="11452" y="53"/>
                  </a:lnTo>
                  <a:lnTo>
                    <a:pt x="10796" y="447"/>
                  </a:lnTo>
                  <a:lnTo>
                    <a:pt x="10113" y="841"/>
                  </a:lnTo>
                  <a:lnTo>
                    <a:pt x="9456" y="1235"/>
                  </a:lnTo>
                  <a:lnTo>
                    <a:pt x="8773" y="1576"/>
                  </a:lnTo>
                  <a:lnTo>
                    <a:pt x="8117" y="1918"/>
                  </a:lnTo>
                  <a:lnTo>
                    <a:pt x="7434" y="2207"/>
                  </a:lnTo>
                  <a:lnTo>
                    <a:pt x="6751" y="2496"/>
                  </a:lnTo>
                  <a:lnTo>
                    <a:pt x="6068" y="2758"/>
                  </a:lnTo>
                  <a:lnTo>
                    <a:pt x="5359" y="3021"/>
                  </a:lnTo>
                  <a:lnTo>
                    <a:pt x="4676" y="3231"/>
                  </a:lnTo>
                  <a:lnTo>
                    <a:pt x="3940" y="3415"/>
                  </a:lnTo>
                  <a:lnTo>
                    <a:pt x="3231" y="3599"/>
                  </a:lnTo>
                  <a:lnTo>
                    <a:pt x="2469" y="3756"/>
                  </a:lnTo>
                  <a:lnTo>
                    <a:pt x="1708" y="3888"/>
                  </a:lnTo>
                  <a:lnTo>
                    <a:pt x="946" y="3967"/>
                  </a:lnTo>
                  <a:lnTo>
                    <a:pt x="158" y="4045"/>
                  </a:lnTo>
                  <a:lnTo>
                    <a:pt x="79" y="4072"/>
                  </a:lnTo>
                  <a:lnTo>
                    <a:pt x="27" y="4124"/>
                  </a:lnTo>
                  <a:lnTo>
                    <a:pt x="0" y="4177"/>
                  </a:lnTo>
                  <a:lnTo>
                    <a:pt x="0" y="4229"/>
                  </a:lnTo>
                  <a:lnTo>
                    <a:pt x="0" y="4282"/>
                  </a:lnTo>
                  <a:lnTo>
                    <a:pt x="27" y="4334"/>
                  </a:lnTo>
                  <a:lnTo>
                    <a:pt x="79" y="4361"/>
                  </a:lnTo>
                  <a:lnTo>
                    <a:pt x="158" y="4387"/>
                  </a:lnTo>
                  <a:lnTo>
                    <a:pt x="920" y="4361"/>
                  </a:lnTo>
                  <a:lnTo>
                    <a:pt x="1708" y="4308"/>
                  </a:lnTo>
                  <a:lnTo>
                    <a:pt x="2469" y="4229"/>
                  </a:lnTo>
                  <a:lnTo>
                    <a:pt x="3257" y="4124"/>
                  </a:lnTo>
                  <a:lnTo>
                    <a:pt x="4019" y="3967"/>
                  </a:lnTo>
                  <a:lnTo>
                    <a:pt x="4781" y="3809"/>
                  </a:lnTo>
                  <a:lnTo>
                    <a:pt x="5542" y="3599"/>
                  </a:lnTo>
                  <a:lnTo>
                    <a:pt x="6278" y="3362"/>
                  </a:lnTo>
                  <a:lnTo>
                    <a:pt x="7013" y="3100"/>
                  </a:lnTo>
                  <a:lnTo>
                    <a:pt x="7749" y="2811"/>
                  </a:lnTo>
                  <a:lnTo>
                    <a:pt x="8458" y="2469"/>
                  </a:lnTo>
                  <a:lnTo>
                    <a:pt x="9141" y="2128"/>
                  </a:lnTo>
                  <a:lnTo>
                    <a:pt x="9824" y="1734"/>
                  </a:lnTo>
                  <a:lnTo>
                    <a:pt x="10480" y="1314"/>
                  </a:lnTo>
                  <a:lnTo>
                    <a:pt x="11111" y="867"/>
                  </a:lnTo>
                  <a:lnTo>
                    <a:pt x="11741" y="394"/>
                  </a:lnTo>
                  <a:lnTo>
                    <a:pt x="11794" y="342"/>
                  </a:lnTo>
                  <a:lnTo>
                    <a:pt x="11820" y="263"/>
                  </a:lnTo>
                  <a:lnTo>
                    <a:pt x="11794" y="184"/>
                  </a:lnTo>
                  <a:lnTo>
                    <a:pt x="11767" y="105"/>
                  </a:lnTo>
                  <a:lnTo>
                    <a:pt x="11689" y="53"/>
                  </a:lnTo>
                  <a:lnTo>
                    <a:pt x="11610" y="27"/>
                  </a:lnTo>
                  <a:lnTo>
                    <a:pt x="1153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g1363a957f04_0_31"/>
            <p:cNvSpPr/>
            <p:nvPr/>
          </p:nvSpPr>
          <p:spPr>
            <a:xfrm>
              <a:off x="6950658" y="2818158"/>
              <a:ext cx="237952" cy="143718"/>
            </a:xfrm>
            <a:custGeom>
              <a:rect b="b" l="l" r="r" t="t"/>
              <a:pathLst>
                <a:path extrusionOk="0" h="8774" w="14527">
                  <a:moveTo>
                    <a:pt x="1629" y="1"/>
                  </a:moveTo>
                  <a:lnTo>
                    <a:pt x="1262" y="474"/>
                  </a:lnTo>
                  <a:lnTo>
                    <a:pt x="841" y="920"/>
                  </a:lnTo>
                  <a:lnTo>
                    <a:pt x="421" y="1367"/>
                  </a:lnTo>
                  <a:lnTo>
                    <a:pt x="1" y="1813"/>
                  </a:lnTo>
                  <a:lnTo>
                    <a:pt x="1078" y="1971"/>
                  </a:lnTo>
                  <a:lnTo>
                    <a:pt x="2155" y="2181"/>
                  </a:lnTo>
                  <a:lnTo>
                    <a:pt x="3232" y="2444"/>
                  </a:lnTo>
                  <a:lnTo>
                    <a:pt x="4282" y="2733"/>
                  </a:lnTo>
                  <a:lnTo>
                    <a:pt x="5333" y="3100"/>
                  </a:lnTo>
                  <a:lnTo>
                    <a:pt x="6357" y="3494"/>
                  </a:lnTo>
                  <a:lnTo>
                    <a:pt x="7355" y="3941"/>
                  </a:lnTo>
                  <a:lnTo>
                    <a:pt x="8354" y="4440"/>
                  </a:lnTo>
                  <a:lnTo>
                    <a:pt x="9352" y="4965"/>
                  </a:lnTo>
                  <a:lnTo>
                    <a:pt x="10297" y="5569"/>
                  </a:lnTo>
                  <a:lnTo>
                    <a:pt x="11243" y="6173"/>
                  </a:lnTo>
                  <a:lnTo>
                    <a:pt x="12136" y="6856"/>
                  </a:lnTo>
                  <a:lnTo>
                    <a:pt x="13239" y="7854"/>
                  </a:lnTo>
                  <a:lnTo>
                    <a:pt x="13948" y="8485"/>
                  </a:lnTo>
                  <a:lnTo>
                    <a:pt x="14211" y="8695"/>
                  </a:lnTo>
                  <a:lnTo>
                    <a:pt x="14290" y="8747"/>
                  </a:lnTo>
                  <a:lnTo>
                    <a:pt x="14342" y="8774"/>
                  </a:lnTo>
                  <a:lnTo>
                    <a:pt x="14421" y="8747"/>
                  </a:lnTo>
                  <a:lnTo>
                    <a:pt x="14473" y="8695"/>
                  </a:lnTo>
                  <a:lnTo>
                    <a:pt x="14500" y="8590"/>
                  </a:lnTo>
                  <a:lnTo>
                    <a:pt x="14526" y="8485"/>
                  </a:lnTo>
                  <a:lnTo>
                    <a:pt x="14526" y="8196"/>
                  </a:lnTo>
                  <a:lnTo>
                    <a:pt x="14473" y="7828"/>
                  </a:lnTo>
                  <a:lnTo>
                    <a:pt x="14395" y="7434"/>
                  </a:lnTo>
                  <a:lnTo>
                    <a:pt x="14290" y="7040"/>
                  </a:lnTo>
                  <a:lnTo>
                    <a:pt x="14132" y="6357"/>
                  </a:lnTo>
                  <a:lnTo>
                    <a:pt x="13449" y="5648"/>
                  </a:lnTo>
                  <a:lnTo>
                    <a:pt x="12766" y="5018"/>
                  </a:lnTo>
                  <a:lnTo>
                    <a:pt x="12057" y="4414"/>
                  </a:lnTo>
                  <a:lnTo>
                    <a:pt x="11348" y="3862"/>
                  </a:lnTo>
                  <a:lnTo>
                    <a:pt x="10639" y="3363"/>
                  </a:lnTo>
                  <a:lnTo>
                    <a:pt x="9929" y="2890"/>
                  </a:lnTo>
                  <a:lnTo>
                    <a:pt x="9168" y="2470"/>
                  </a:lnTo>
                  <a:lnTo>
                    <a:pt x="8406" y="2076"/>
                  </a:lnTo>
                  <a:lnTo>
                    <a:pt x="7644" y="1734"/>
                  </a:lnTo>
                  <a:lnTo>
                    <a:pt x="6856" y="1393"/>
                  </a:lnTo>
                  <a:lnTo>
                    <a:pt x="6042" y="1104"/>
                  </a:lnTo>
                  <a:lnTo>
                    <a:pt x="5202" y="841"/>
                  </a:lnTo>
                  <a:lnTo>
                    <a:pt x="4361" y="605"/>
                  </a:lnTo>
                  <a:lnTo>
                    <a:pt x="3468" y="395"/>
                  </a:lnTo>
                  <a:lnTo>
                    <a:pt x="2575" y="185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1363a957f04_0_31"/>
            <p:cNvSpPr/>
            <p:nvPr/>
          </p:nvSpPr>
          <p:spPr>
            <a:xfrm>
              <a:off x="7124057" y="2064826"/>
              <a:ext cx="57232" cy="80459"/>
            </a:xfrm>
            <a:custGeom>
              <a:rect b="b" l="l" r="r" t="t"/>
              <a:pathLst>
                <a:path extrusionOk="0" h="4912" w="3494">
                  <a:moveTo>
                    <a:pt x="998" y="1077"/>
                  </a:moveTo>
                  <a:lnTo>
                    <a:pt x="1445" y="1366"/>
                  </a:lnTo>
                  <a:lnTo>
                    <a:pt x="1891" y="1681"/>
                  </a:lnTo>
                  <a:lnTo>
                    <a:pt x="2075" y="1865"/>
                  </a:lnTo>
                  <a:lnTo>
                    <a:pt x="2259" y="2049"/>
                  </a:lnTo>
                  <a:lnTo>
                    <a:pt x="2417" y="2259"/>
                  </a:lnTo>
                  <a:lnTo>
                    <a:pt x="2574" y="2469"/>
                  </a:lnTo>
                  <a:lnTo>
                    <a:pt x="2627" y="2627"/>
                  </a:lnTo>
                  <a:lnTo>
                    <a:pt x="2679" y="2758"/>
                  </a:lnTo>
                  <a:lnTo>
                    <a:pt x="2732" y="3073"/>
                  </a:lnTo>
                  <a:lnTo>
                    <a:pt x="2732" y="3231"/>
                  </a:lnTo>
                  <a:lnTo>
                    <a:pt x="2706" y="3388"/>
                  </a:lnTo>
                  <a:lnTo>
                    <a:pt x="2679" y="3520"/>
                  </a:lnTo>
                  <a:lnTo>
                    <a:pt x="2627" y="3677"/>
                  </a:lnTo>
                  <a:lnTo>
                    <a:pt x="2574" y="3782"/>
                  </a:lnTo>
                  <a:lnTo>
                    <a:pt x="2495" y="3914"/>
                  </a:lnTo>
                  <a:lnTo>
                    <a:pt x="2390" y="3993"/>
                  </a:lnTo>
                  <a:lnTo>
                    <a:pt x="2285" y="4071"/>
                  </a:lnTo>
                  <a:lnTo>
                    <a:pt x="2154" y="4124"/>
                  </a:lnTo>
                  <a:lnTo>
                    <a:pt x="1996" y="4150"/>
                  </a:lnTo>
                  <a:lnTo>
                    <a:pt x="1839" y="4150"/>
                  </a:lnTo>
                  <a:lnTo>
                    <a:pt x="1655" y="4124"/>
                  </a:lnTo>
                  <a:lnTo>
                    <a:pt x="1497" y="4045"/>
                  </a:lnTo>
                  <a:lnTo>
                    <a:pt x="1340" y="3993"/>
                  </a:lnTo>
                  <a:lnTo>
                    <a:pt x="1208" y="3887"/>
                  </a:lnTo>
                  <a:lnTo>
                    <a:pt x="1103" y="3782"/>
                  </a:lnTo>
                  <a:lnTo>
                    <a:pt x="998" y="3677"/>
                  </a:lnTo>
                  <a:lnTo>
                    <a:pt x="919" y="3546"/>
                  </a:lnTo>
                  <a:lnTo>
                    <a:pt x="788" y="3257"/>
                  </a:lnTo>
                  <a:lnTo>
                    <a:pt x="709" y="2942"/>
                  </a:lnTo>
                  <a:lnTo>
                    <a:pt x="683" y="2627"/>
                  </a:lnTo>
                  <a:lnTo>
                    <a:pt x="683" y="2285"/>
                  </a:lnTo>
                  <a:lnTo>
                    <a:pt x="709" y="1996"/>
                  </a:lnTo>
                  <a:lnTo>
                    <a:pt x="762" y="1760"/>
                  </a:lnTo>
                  <a:lnTo>
                    <a:pt x="841" y="1524"/>
                  </a:lnTo>
                  <a:lnTo>
                    <a:pt x="998" y="1077"/>
                  </a:lnTo>
                  <a:close/>
                  <a:moveTo>
                    <a:pt x="1208" y="0"/>
                  </a:moveTo>
                  <a:lnTo>
                    <a:pt x="1182" y="26"/>
                  </a:lnTo>
                  <a:lnTo>
                    <a:pt x="919" y="368"/>
                  </a:lnTo>
                  <a:lnTo>
                    <a:pt x="657" y="762"/>
                  </a:lnTo>
                  <a:lnTo>
                    <a:pt x="420" y="1156"/>
                  </a:lnTo>
                  <a:lnTo>
                    <a:pt x="237" y="1550"/>
                  </a:lnTo>
                  <a:lnTo>
                    <a:pt x="105" y="1996"/>
                  </a:lnTo>
                  <a:lnTo>
                    <a:pt x="53" y="2206"/>
                  </a:lnTo>
                  <a:lnTo>
                    <a:pt x="0" y="2417"/>
                  </a:lnTo>
                  <a:lnTo>
                    <a:pt x="0" y="2653"/>
                  </a:lnTo>
                  <a:lnTo>
                    <a:pt x="0" y="2863"/>
                  </a:lnTo>
                  <a:lnTo>
                    <a:pt x="26" y="3099"/>
                  </a:lnTo>
                  <a:lnTo>
                    <a:pt x="53" y="3310"/>
                  </a:lnTo>
                  <a:lnTo>
                    <a:pt x="184" y="3651"/>
                  </a:lnTo>
                  <a:lnTo>
                    <a:pt x="342" y="3940"/>
                  </a:lnTo>
                  <a:lnTo>
                    <a:pt x="578" y="4229"/>
                  </a:lnTo>
                  <a:lnTo>
                    <a:pt x="841" y="4492"/>
                  </a:lnTo>
                  <a:lnTo>
                    <a:pt x="1130" y="4675"/>
                  </a:lnTo>
                  <a:lnTo>
                    <a:pt x="1287" y="4754"/>
                  </a:lnTo>
                  <a:lnTo>
                    <a:pt x="1445" y="4833"/>
                  </a:lnTo>
                  <a:lnTo>
                    <a:pt x="1629" y="4886"/>
                  </a:lnTo>
                  <a:lnTo>
                    <a:pt x="1786" y="4912"/>
                  </a:lnTo>
                  <a:lnTo>
                    <a:pt x="2154" y="4912"/>
                  </a:lnTo>
                  <a:lnTo>
                    <a:pt x="2338" y="4859"/>
                  </a:lnTo>
                  <a:lnTo>
                    <a:pt x="2495" y="4807"/>
                  </a:lnTo>
                  <a:lnTo>
                    <a:pt x="2653" y="4754"/>
                  </a:lnTo>
                  <a:lnTo>
                    <a:pt x="2784" y="4675"/>
                  </a:lnTo>
                  <a:lnTo>
                    <a:pt x="2916" y="4570"/>
                  </a:lnTo>
                  <a:lnTo>
                    <a:pt x="3021" y="4439"/>
                  </a:lnTo>
                  <a:lnTo>
                    <a:pt x="3126" y="4334"/>
                  </a:lnTo>
                  <a:lnTo>
                    <a:pt x="3231" y="4203"/>
                  </a:lnTo>
                  <a:lnTo>
                    <a:pt x="3362" y="3887"/>
                  </a:lnTo>
                  <a:lnTo>
                    <a:pt x="3467" y="3572"/>
                  </a:lnTo>
                  <a:lnTo>
                    <a:pt x="3494" y="3231"/>
                  </a:lnTo>
                  <a:lnTo>
                    <a:pt x="3467" y="2889"/>
                  </a:lnTo>
                  <a:lnTo>
                    <a:pt x="3441" y="2679"/>
                  </a:lnTo>
                  <a:lnTo>
                    <a:pt x="3388" y="2469"/>
                  </a:lnTo>
                  <a:lnTo>
                    <a:pt x="3310" y="2285"/>
                  </a:lnTo>
                  <a:lnTo>
                    <a:pt x="3205" y="2101"/>
                  </a:lnTo>
                  <a:lnTo>
                    <a:pt x="3100" y="1918"/>
                  </a:lnTo>
                  <a:lnTo>
                    <a:pt x="2994" y="1734"/>
                  </a:lnTo>
                  <a:lnTo>
                    <a:pt x="2706" y="1418"/>
                  </a:lnTo>
                  <a:lnTo>
                    <a:pt x="2390" y="1130"/>
                  </a:lnTo>
                  <a:lnTo>
                    <a:pt x="2075" y="867"/>
                  </a:lnTo>
                  <a:lnTo>
                    <a:pt x="1707" y="630"/>
                  </a:lnTo>
                  <a:lnTo>
                    <a:pt x="1366" y="420"/>
                  </a:lnTo>
                  <a:lnTo>
                    <a:pt x="1287" y="394"/>
                  </a:lnTo>
                  <a:lnTo>
                    <a:pt x="1392" y="158"/>
                  </a:lnTo>
                  <a:lnTo>
                    <a:pt x="1392" y="131"/>
                  </a:lnTo>
                  <a:lnTo>
                    <a:pt x="1392" y="79"/>
                  </a:lnTo>
                  <a:lnTo>
                    <a:pt x="1340" y="26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g1363a957f04_0_31"/>
            <p:cNvSpPr/>
            <p:nvPr/>
          </p:nvSpPr>
          <p:spPr>
            <a:xfrm>
              <a:off x="7135245" y="2082467"/>
              <a:ext cx="33563" cy="50352"/>
            </a:xfrm>
            <a:custGeom>
              <a:rect b="b" l="l" r="r" t="t"/>
              <a:pathLst>
                <a:path extrusionOk="0" h="3074" w="2049">
                  <a:moveTo>
                    <a:pt x="315" y="0"/>
                  </a:moveTo>
                  <a:lnTo>
                    <a:pt x="158" y="447"/>
                  </a:lnTo>
                  <a:lnTo>
                    <a:pt x="79" y="683"/>
                  </a:lnTo>
                  <a:lnTo>
                    <a:pt x="26" y="919"/>
                  </a:lnTo>
                  <a:lnTo>
                    <a:pt x="0" y="1208"/>
                  </a:lnTo>
                  <a:lnTo>
                    <a:pt x="0" y="1550"/>
                  </a:lnTo>
                  <a:lnTo>
                    <a:pt x="26" y="1865"/>
                  </a:lnTo>
                  <a:lnTo>
                    <a:pt x="105" y="2180"/>
                  </a:lnTo>
                  <a:lnTo>
                    <a:pt x="236" y="2469"/>
                  </a:lnTo>
                  <a:lnTo>
                    <a:pt x="315" y="2600"/>
                  </a:lnTo>
                  <a:lnTo>
                    <a:pt x="420" y="2705"/>
                  </a:lnTo>
                  <a:lnTo>
                    <a:pt x="525" y="2810"/>
                  </a:lnTo>
                  <a:lnTo>
                    <a:pt x="657" y="2916"/>
                  </a:lnTo>
                  <a:lnTo>
                    <a:pt x="814" y="2968"/>
                  </a:lnTo>
                  <a:lnTo>
                    <a:pt x="972" y="3047"/>
                  </a:lnTo>
                  <a:lnTo>
                    <a:pt x="1156" y="3073"/>
                  </a:lnTo>
                  <a:lnTo>
                    <a:pt x="1313" y="3073"/>
                  </a:lnTo>
                  <a:lnTo>
                    <a:pt x="1471" y="3047"/>
                  </a:lnTo>
                  <a:lnTo>
                    <a:pt x="1602" y="2994"/>
                  </a:lnTo>
                  <a:lnTo>
                    <a:pt x="1707" y="2916"/>
                  </a:lnTo>
                  <a:lnTo>
                    <a:pt x="1812" y="2837"/>
                  </a:lnTo>
                  <a:lnTo>
                    <a:pt x="1891" y="2705"/>
                  </a:lnTo>
                  <a:lnTo>
                    <a:pt x="1944" y="2600"/>
                  </a:lnTo>
                  <a:lnTo>
                    <a:pt x="1996" y="2443"/>
                  </a:lnTo>
                  <a:lnTo>
                    <a:pt x="2023" y="2311"/>
                  </a:lnTo>
                  <a:lnTo>
                    <a:pt x="2049" y="2154"/>
                  </a:lnTo>
                  <a:lnTo>
                    <a:pt x="2049" y="1996"/>
                  </a:lnTo>
                  <a:lnTo>
                    <a:pt x="1996" y="1681"/>
                  </a:lnTo>
                  <a:lnTo>
                    <a:pt x="1944" y="1550"/>
                  </a:lnTo>
                  <a:lnTo>
                    <a:pt x="1891" y="1392"/>
                  </a:lnTo>
                  <a:lnTo>
                    <a:pt x="1734" y="1182"/>
                  </a:lnTo>
                  <a:lnTo>
                    <a:pt x="1576" y="972"/>
                  </a:lnTo>
                  <a:lnTo>
                    <a:pt x="1392" y="788"/>
                  </a:lnTo>
                  <a:lnTo>
                    <a:pt x="1208" y="604"/>
                  </a:lnTo>
                  <a:lnTo>
                    <a:pt x="762" y="2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g1363a957f04_0_31"/>
            <p:cNvSpPr/>
            <p:nvPr/>
          </p:nvSpPr>
          <p:spPr>
            <a:xfrm>
              <a:off x="7039291" y="3688968"/>
              <a:ext cx="56806" cy="65405"/>
            </a:xfrm>
            <a:custGeom>
              <a:rect b="b" l="l" r="r" t="t"/>
              <a:pathLst>
                <a:path extrusionOk="0" h="3993" w="3468">
                  <a:moveTo>
                    <a:pt x="631" y="499"/>
                  </a:moveTo>
                  <a:lnTo>
                    <a:pt x="657" y="552"/>
                  </a:lnTo>
                  <a:lnTo>
                    <a:pt x="684" y="604"/>
                  </a:lnTo>
                  <a:lnTo>
                    <a:pt x="815" y="762"/>
                  </a:lnTo>
                  <a:lnTo>
                    <a:pt x="973" y="920"/>
                  </a:lnTo>
                  <a:lnTo>
                    <a:pt x="1288" y="1182"/>
                  </a:lnTo>
                  <a:lnTo>
                    <a:pt x="1997" y="1681"/>
                  </a:lnTo>
                  <a:lnTo>
                    <a:pt x="2286" y="1865"/>
                  </a:lnTo>
                  <a:lnTo>
                    <a:pt x="2417" y="1970"/>
                  </a:lnTo>
                  <a:lnTo>
                    <a:pt x="2549" y="2075"/>
                  </a:lnTo>
                  <a:lnTo>
                    <a:pt x="2654" y="2207"/>
                  </a:lnTo>
                  <a:lnTo>
                    <a:pt x="2732" y="2338"/>
                  </a:lnTo>
                  <a:lnTo>
                    <a:pt x="2759" y="2495"/>
                  </a:lnTo>
                  <a:lnTo>
                    <a:pt x="2759" y="2679"/>
                  </a:lnTo>
                  <a:lnTo>
                    <a:pt x="2732" y="2784"/>
                  </a:lnTo>
                  <a:lnTo>
                    <a:pt x="2680" y="2889"/>
                  </a:lnTo>
                  <a:lnTo>
                    <a:pt x="2601" y="2968"/>
                  </a:lnTo>
                  <a:lnTo>
                    <a:pt x="2522" y="3047"/>
                  </a:lnTo>
                  <a:lnTo>
                    <a:pt x="2365" y="3178"/>
                  </a:lnTo>
                  <a:lnTo>
                    <a:pt x="2155" y="3283"/>
                  </a:lnTo>
                  <a:lnTo>
                    <a:pt x="2023" y="3310"/>
                  </a:lnTo>
                  <a:lnTo>
                    <a:pt x="1761" y="3310"/>
                  </a:lnTo>
                  <a:lnTo>
                    <a:pt x="1629" y="3283"/>
                  </a:lnTo>
                  <a:lnTo>
                    <a:pt x="1393" y="3178"/>
                  </a:lnTo>
                  <a:lnTo>
                    <a:pt x="1183" y="3021"/>
                  </a:lnTo>
                  <a:lnTo>
                    <a:pt x="1025" y="2837"/>
                  </a:lnTo>
                  <a:lnTo>
                    <a:pt x="868" y="2627"/>
                  </a:lnTo>
                  <a:lnTo>
                    <a:pt x="736" y="2390"/>
                  </a:lnTo>
                  <a:lnTo>
                    <a:pt x="657" y="2154"/>
                  </a:lnTo>
                  <a:lnTo>
                    <a:pt x="605" y="1970"/>
                  </a:lnTo>
                  <a:lnTo>
                    <a:pt x="552" y="1760"/>
                  </a:lnTo>
                  <a:lnTo>
                    <a:pt x="552" y="1340"/>
                  </a:lnTo>
                  <a:lnTo>
                    <a:pt x="579" y="920"/>
                  </a:lnTo>
                  <a:lnTo>
                    <a:pt x="631" y="499"/>
                  </a:lnTo>
                  <a:close/>
                  <a:moveTo>
                    <a:pt x="474" y="0"/>
                  </a:moveTo>
                  <a:lnTo>
                    <a:pt x="395" y="26"/>
                  </a:lnTo>
                  <a:lnTo>
                    <a:pt x="342" y="79"/>
                  </a:lnTo>
                  <a:lnTo>
                    <a:pt x="316" y="132"/>
                  </a:lnTo>
                  <a:lnTo>
                    <a:pt x="158" y="499"/>
                  </a:lnTo>
                  <a:lnTo>
                    <a:pt x="80" y="920"/>
                  </a:lnTo>
                  <a:lnTo>
                    <a:pt x="1" y="1313"/>
                  </a:lnTo>
                  <a:lnTo>
                    <a:pt x="1" y="1734"/>
                  </a:lnTo>
                  <a:lnTo>
                    <a:pt x="27" y="2128"/>
                  </a:lnTo>
                  <a:lnTo>
                    <a:pt x="132" y="2522"/>
                  </a:lnTo>
                  <a:lnTo>
                    <a:pt x="211" y="2706"/>
                  </a:lnTo>
                  <a:lnTo>
                    <a:pt x="290" y="2889"/>
                  </a:lnTo>
                  <a:lnTo>
                    <a:pt x="395" y="3073"/>
                  </a:lnTo>
                  <a:lnTo>
                    <a:pt x="500" y="3231"/>
                  </a:lnTo>
                  <a:lnTo>
                    <a:pt x="710" y="3441"/>
                  </a:lnTo>
                  <a:lnTo>
                    <a:pt x="920" y="3625"/>
                  </a:lnTo>
                  <a:lnTo>
                    <a:pt x="1156" y="3782"/>
                  </a:lnTo>
                  <a:lnTo>
                    <a:pt x="1393" y="3888"/>
                  </a:lnTo>
                  <a:lnTo>
                    <a:pt x="1656" y="3966"/>
                  </a:lnTo>
                  <a:lnTo>
                    <a:pt x="1944" y="3993"/>
                  </a:lnTo>
                  <a:lnTo>
                    <a:pt x="2207" y="3966"/>
                  </a:lnTo>
                  <a:lnTo>
                    <a:pt x="2496" y="3888"/>
                  </a:lnTo>
                  <a:lnTo>
                    <a:pt x="2732" y="3782"/>
                  </a:lnTo>
                  <a:lnTo>
                    <a:pt x="2943" y="3625"/>
                  </a:lnTo>
                  <a:lnTo>
                    <a:pt x="3126" y="3415"/>
                  </a:lnTo>
                  <a:lnTo>
                    <a:pt x="3284" y="3205"/>
                  </a:lnTo>
                  <a:lnTo>
                    <a:pt x="3389" y="2968"/>
                  </a:lnTo>
                  <a:lnTo>
                    <a:pt x="3468" y="2706"/>
                  </a:lnTo>
                  <a:lnTo>
                    <a:pt x="3468" y="2443"/>
                  </a:lnTo>
                  <a:lnTo>
                    <a:pt x="3415" y="2180"/>
                  </a:lnTo>
                  <a:lnTo>
                    <a:pt x="3363" y="2023"/>
                  </a:lnTo>
                  <a:lnTo>
                    <a:pt x="3284" y="1891"/>
                  </a:lnTo>
                  <a:lnTo>
                    <a:pt x="3205" y="1760"/>
                  </a:lnTo>
                  <a:lnTo>
                    <a:pt x="3100" y="1629"/>
                  </a:lnTo>
                  <a:lnTo>
                    <a:pt x="2837" y="1419"/>
                  </a:lnTo>
                  <a:lnTo>
                    <a:pt x="2575" y="1208"/>
                  </a:lnTo>
                  <a:lnTo>
                    <a:pt x="2181" y="920"/>
                  </a:lnTo>
                  <a:lnTo>
                    <a:pt x="1787" y="631"/>
                  </a:lnTo>
                  <a:lnTo>
                    <a:pt x="1367" y="368"/>
                  </a:lnTo>
                  <a:lnTo>
                    <a:pt x="1156" y="263"/>
                  </a:lnTo>
                  <a:lnTo>
                    <a:pt x="920" y="184"/>
                  </a:lnTo>
                  <a:lnTo>
                    <a:pt x="841" y="158"/>
                  </a:lnTo>
                  <a:lnTo>
                    <a:pt x="762" y="184"/>
                  </a:lnTo>
                  <a:lnTo>
                    <a:pt x="710" y="237"/>
                  </a:lnTo>
                  <a:lnTo>
                    <a:pt x="657" y="289"/>
                  </a:lnTo>
                  <a:lnTo>
                    <a:pt x="657" y="289"/>
                  </a:lnTo>
                  <a:lnTo>
                    <a:pt x="684" y="184"/>
                  </a:lnTo>
                  <a:lnTo>
                    <a:pt x="657" y="105"/>
                  </a:lnTo>
                  <a:lnTo>
                    <a:pt x="631" y="53"/>
                  </a:lnTo>
                  <a:lnTo>
                    <a:pt x="579" y="2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1363a957f04_0_31"/>
            <p:cNvSpPr/>
            <p:nvPr/>
          </p:nvSpPr>
          <p:spPr>
            <a:xfrm>
              <a:off x="7048332" y="3697142"/>
              <a:ext cx="36151" cy="46044"/>
            </a:xfrm>
            <a:custGeom>
              <a:rect b="b" l="l" r="r" t="t"/>
              <a:pathLst>
                <a:path extrusionOk="0" h="2811" w="2207">
                  <a:moveTo>
                    <a:pt x="79" y="0"/>
                  </a:moveTo>
                  <a:lnTo>
                    <a:pt x="27" y="421"/>
                  </a:lnTo>
                  <a:lnTo>
                    <a:pt x="0" y="841"/>
                  </a:lnTo>
                  <a:lnTo>
                    <a:pt x="0" y="1261"/>
                  </a:lnTo>
                  <a:lnTo>
                    <a:pt x="53" y="1471"/>
                  </a:lnTo>
                  <a:lnTo>
                    <a:pt x="105" y="1655"/>
                  </a:lnTo>
                  <a:lnTo>
                    <a:pt x="184" y="1891"/>
                  </a:lnTo>
                  <a:lnTo>
                    <a:pt x="316" y="2128"/>
                  </a:lnTo>
                  <a:lnTo>
                    <a:pt x="473" y="2338"/>
                  </a:lnTo>
                  <a:lnTo>
                    <a:pt x="631" y="2522"/>
                  </a:lnTo>
                  <a:lnTo>
                    <a:pt x="841" y="2679"/>
                  </a:lnTo>
                  <a:lnTo>
                    <a:pt x="1077" y="2784"/>
                  </a:lnTo>
                  <a:lnTo>
                    <a:pt x="1209" y="2811"/>
                  </a:lnTo>
                  <a:lnTo>
                    <a:pt x="1471" y="2811"/>
                  </a:lnTo>
                  <a:lnTo>
                    <a:pt x="1603" y="2784"/>
                  </a:lnTo>
                  <a:lnTo>
                    <a:pt x="1813" y="2679"/>
                  </a:lnTo>
                  <a:lnTo>
                    <a:pt x="1970" y="2548"/>
                  </a:lnTo>
                  <a:lnTo>
                    <a:pt x="2049" y="2469"/>
                  </a:lnTo>
                  <a:lnTo>
                    <a:pt x="2128" y="2390"/>
                  </a:lnTo>
                  <a:lnTo>
                    <a:pt x="2180" y="2285"/>
                  </a:lnTo>
                  <a:lnTo>
                    <a:pt x="2207" y="2180"/>
                  </a:lnTo>
                  <a:lnTo>
                    <a:pt x="2207" y="1996"/>
                  </a:lnTo>
                  <a:lnTo>
                    <a:pt x="2180" y="1839"/>
                  </a:lnTo>
                  <a:lnTo>
                    <a:pt x="2102" y="1708"/>
                  </a:lnTo>
                  <a:lnTo>
                    <a:pt x="1997" y="1576"/>
                  </a:lnTo>
                  <a:lnTo>
                    <a:pt x="1865" y="1471"/>
                  </a:lnTo>
                  <a:lnTo>
                    <a:pt x="1734" y="1366"/>
                  </a:lnTo>
                  <a:lnTo>
                    <a:pt x="1445" y="1182"/>
                  </a:lnTo>
                  <a:lnTo>
                    <a:pt x="736" y="683"/>
                  </a:lnTo>
                  <a:lnTo>
                    <a:pt x="421" y="421"/>
                  </a:lnTo>
                  <a:lnTo>
                    <a:pt x="263" y="263"/>
                  </a:lnTo>
                  <a:lnTo>
                    <a:pt x="132" y="105"/>
                  </a:lnTo>
                  <a:lnTo>
                    <a:pt x="105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1363a957f04_0_31"/>
            <p:cNvSpPr/>
            <p:nvPr/>
          </p:nvSpPr>
          <p:spPr>
            <a:xfrm>
              <a:off x="6929151" y="1271886"/>
              <a:ext cx="100688" cy="50368"/>
            </a:xfrm>
            <a:custGeom>
              <a:rect b="b" l="l" r="r" t="t"/>
              <a:pathLst>
                <a:path extrusionOk="0" h="3075" w="6147">
                  <a:moveTo>
                    <a:pt x="3048" y="631"/>
                  </a:moveTo>
                  <a:lnTo>
                    <a:pt x="3415" y="684"/>
                  </a:lnTo>
                  <a:lnTo>
                    <a:pt x="3783" y="736"/>
                  </a:lnTo>
                  <a:lnTo>
                    <a:pt x="4072" y="815"/>
                  </a:lnTo>
                  <a:lnTo>
                    <a:pt x="4361" y="894"/>
                  </a:lnTo>
                  <a:lnTo>
                    <a:pt x="4623" y="999"/>
                  </a:lnTo>
                  <a:lnTo>
                    <a:pt x="4755" y="1078"/>
                  </a:lnTo>
                  <a:lnTo>
                    <a:pt x="4860" y="1157"/>
                  </a:lnTo>
                  <a:lnTo>
                    <a:pt x="4965" y="1288"/>
                  </a:lnTo>
                  <a:lnTo>
                    <a:pt x="5070" y="1419"/>
                  </a:lnTo>
                  <a:lnTo>
                    <a:pt x="5123" y="1551"/>
                  </a:lnTo>
                  <a:lnTo>
                    <a:pt x="5149" y="1682"/>
                  </a:lnTo>
                  <a:lnTo>
                    <a:pt x="5175" y="1787"/>
                  </a:lnTo>
                  <a:lnTo>
                    <a:pt x="5175" y="1892"/>
                  </a:lnTo>
                  <a:lnTo>
                    <a:pt x="5149" y="1997"/>
                  </a:lnTo>
                  <a:lnTo>
                    <a:pt x="5096" y="2076"/>
                  </a:lnTo>
                  <a:lnTo>
                    <a:pt x="5044" y="2155"/>
                  </a:lnTo>
                  <a:lnTo>
                    <a:pt x="4965" y="2234"/>
                  </a:lnTo>
                  <a:lnTo>
                    <a:pt x="4781" y="2365"/>
                  </a:lnTo>
                  <a:lnTo>
                    <a:pt x="4545" y="2417"/>
                  </a:lnTo>
                  <a:lnTo>
                    <a:pt x="4256" y="2444"/>
                  </a:lnTo>
                  <a:lnTo>
                    <a:pt x="3783" y="2417"/>
                  </a:lnTo>
                  <a:lnTo>
                    <a:pt x="3336" y="2339"/>
                  </a:lnTo>
                  <a:lnTo>
                    <a:pt x="2890" y="2234"/>
                  </a:lnTo>
                  <a:lnTo>
                    <a:pt x="2470" y="2050"/>
                  </a:lnTo>
                  <a:lnTo>
                    <a:pt x="2076" y="1866"/>
                  </a:lnTo>
                  <a:lnTo>
                    <a:pt x="1682" y="1629"/>
                  </a:lnTo>
                  <a:lnTo>
                    <a:pt x="1314" y="1367"/>
                  </a:lnTo>
                  <a:lnTo>
                    <a:pt x="946" y="1078"/>
                  </a:lnTo>
                  <a:lnTo>
                    <a:pt x="1288" y="946"/>
                  </a:lnTo>
                  <a:lnTo>
                    <a:pt x="1629" y="815"/>
                  </a:lnTo>
                  <a:lnTo>
                    <a:pt x="1997" y="736"/>
                  </a:lnTo>
                  <a:lnTo>
                    <a:pt x="2338" y="658"/>
                  </a:lnTo>
                  <a:lnTo>
                    <a:pt x="2706" y="631"/>
                  </a:lnTo>
                  <a:close/>
                  <a:moveTo>
                    <a:pt x="2627" y="1"/>
                  </a:moveTo>
                  <a:lnTo>
                    <a:pt x="2102" y="53"/>
                  </a:lnTo>
                  <a:lnTo>
                    <a:pt x="1603" y="132"/>
                  </a:lnTo>
                  <a:lnTo>
                    <a:pt x="1078" y="290"/>
                  </a:lnTo>
                  <a:lnTo>
                    <a:pt x="605" y="500"/>
                  </a:lnTo>
                  <a:lnTo>
                    <a:pt x="526" y="552"/>
                  </a:lnTo>
                  <a:lnTo>
                    <a:pt x="473" y="631"/>
                  </a:lnTo>
                  <a:lnTo>
                    <a:pt x="290" y="447"/>
                  </a:lnTo>
                  <a:lnTo>
                    <a:pt x="237" y="421"/>
                  </a:lnTo>
                  <a:lnTo>
                    <a:pt x="106" y="421"/>
                  </a:lnTo>
                  <a:lnTo>
                    <a:pt x="53" y="447"/>
                  </a:lnTo>
                  <a:lnTo>
                    <a:pt x="27" y="500"/>
                  </a:lnTo>
                  <a:lnTo>
                    <a:pt x="1" y="552"/>
                  </a:lnTo>
                  <a:lnTo>
                    <a:pt x="1" y="605"/>
                  </a:lnTo>
                  <a:lnTo>
                    <a:pt x="27" y="658"/>
                  </a:lnTo>
                  <a:lnTo>
                    <a:pt x="290" y="1052"/>
                  </a:lnTo>
                  <a:lnTo>
                    <a:pt x="605" y="1419"/>
                  </a:lnTo>
                  <a:lnTo>
                    <a:pt x="946" y="1734"/>
                  </a:lnTo>
                  <a:lnTo>
                    <a:pt x="1340" y="2050"/>
                  </a:lnTo>
                  <a:lnTo>
                    <a:pt x="1734" y="2286"/>
                  </a:lnTo>
                  <a:lnTo>
                    <a:pt x="2154" y="2522"/>
                  </a:lnTo>
                  <a:lnTo>
                    <a:pt x="2601" y="2706"/>
                  </a:lnTo>
                  <a:lnTo>
                    <a:pt x="3048" y="2864"/>
                  </a:lnTo>
                  <a:lnTo>
                    <a:pt x="3389" y="2943"/>
                  </a:lnTo>
                  <a:lnTo>
                    <a:pt x="3783" y="3021"/>
                  </a:lnTo>
                  <a:lnTo>
                    <a:pt x="4203" y="3074"/>
                  </a:lnTo>
                  <a:lnTo>
                    <a:pt x="4834" y="3074"/>
                  </a:lnTo>
                  <a:lnTo>
                    <a:pt x="5017" y="3021"/>
                  </a:lnTo>
                  <a:lnTo>
                    <a:pt x="5228" y="2995"/>
                  </a:lnTo>
                  <a:lnTo>
                    <a:pt x="5411" y="2916"/>
                  </a:lnTo>
                  <a:lnTo>
                    <a:pt x="5569" y="2838"/>
                  </a:lnTo>
                  <a:lnTo>
                    <a:pt x="5727" y="2706"/>
                  </a:lnTo>
                  <a:lnTo>
                    <a:pt x="5858" y="2575"/>
                  </a:lnTo>
                  <a:lnTo>
                    <a:pt x="5989" y="2417"/>
                  </a:lnTo>
                  <a:lnTo>
                    <a:pt x="6068" y="2234"/>
                  </a:lnTo>
                  <a:lnTo>
                    <a:pt x="6121" y="2076"/>
                  </a:lnTo>
                  <a:lnTo>
                    <a:pt x="6147" y="1892"/>
                  </a:lnTo>
                  <a:lnTo>
                    <a:pt x="6121" y="1734"/>
                  </a:lnTo>
                  <a:lnTo>
                    <a:pt x="6094" y="1577"/>
                  </a:lnTo>
                  <a:lnTo>
                    <a:pt x="6016" y="1419"/>
                  </a:lnTo>
                  <a:lnTo>
                    <a:pt x="5937" y="1288"/>
                  </a:lnTo>
                  <a:lnTo>
                    <a:pt x="5832" y="1157"/>
                  </a:lnTo>
                  <a:lnTo>
                    <a:pt x="5569" y="894"/>
                  </a:lnTo>
                  <a:lnTo>
                    <a:pt x="5280" y="684"/>
                  </a:lnTo>
                  <a:lnTo>
                    <a:pt x="4965" y="500"/>
                  </a:lnTo>
                  <a:lnTo>
                    <a:pt x="4650" y="369"/>
                  </a:lnTo>
                  <a:lnTo>
                    <a:pt x="4151" y="185"/>
                  </a:lnTo>
                  <a:lnTo>
                    <a:pt x="3652" y="5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1363a957f04_0_31"/>
            <p:cNvSpPr/>
            <p:nvPr/>
          </p:nvSpPr>
          <p:spPr>
            <a:xfrm>
              <a:off x="6962714" y="1371706"/>
              <a:ext cx="60246" cy="71433"/>
            </a:xfrm>
            <a:custGeom>
              <a:rect b="b" l="l" r="r" t="t"/>
              <a:pathLst>
                <a:path extrusionOk="0" h="4361" w="3678">
                  <a:moveTo>
                    <a:pt x="578" y="972"/>
                  </a:moveTo>
                  <a:lnTo>
                    <a:pt x="867" y="999"/>
                  </a:lnTo>
                  <a:lnTo>
                    <a:pt x="1104" y="1051"/>
                  </a:lnTo>
                  <a:lnTo>
                    <a:pt x="1366" y="1130"/>
                  </a:lnTo>
                  <a:lnTo>
                    <a:pt x="1603" y="1235"/>
                  </a:lnTo>
                  <a:lnTo>
                    <a:pt x="1839" y="1366"/>
                  </a:lnTo>
                  <a:lnTo>
                    <a:pt x="2075" y="1498"/>
                  </a:lnTo>
                  <a:lnTo>
                    <a:pt x="2259" y="1682"/>
                  </a:lnTo>
                  <a:lnTo>
                    <a:pt x="2469" y="1865"/>
                  </a:lnTo>
                  <a:lnTo>
                    <a:pt x="2627" y="2102"/>
                  </a:lnTo>
                  <a:lnTo>
                    <a:pt x="2785" y="2338"/>
                  </a:lnTo>
                  <a:lnTo>
                    <a:pt x="2890" y="2601"/>
                  </a:lnTo>
                  <a:lnTo>
                    <a:pt x="2916" y="2864"/>
                  </a:lnTo>
                  <a:lnTo>
                    <a:pt x="2916" y="2995"/>
                  </a:lnTo>
                  <a:lnTo>
                    <a:pt x="2890" y="3100"/>
                  </a:lnTo>
                  <a:lnTo>
                    <a:pt x="2863" y="3231"/>
                  </a:lnTo>
                  <a:lnTo>
                    <a:pt x="2785" y="3336"/>
                  </a:lnTo>
                  <a:lnTo>
                    <a:pt x="2706" y="3415"/>
                  </a:lnTo>
                  <a:lnTo>
                    <a:pt x="2601" y="3494"/>
                  </a:lnTo>
                  <a:lnTo>
                    <a:pt x="2469" y="3573"/>
                  </a:lnTo>
                  <a:lnTo>
                    <a:pt x="2286" y="3625"/>
                  </a:lnTo>
                  <a:lnTo>
                    <a:pt x="2154" y="3625"/>
                  </a:lnTo>
                  <a:lnTo>
                    <a:pt x="2023" y="3652"/>
                  </a:lnTo>
                  <a:lnTo>
                    <a:pt x="1892" y="3625"/>
                  </a:lnTo>
                  <a:lnTo>
                    <a:pt x="1760" y="3599"/>
                  </a:lnTo>
                  <a:lnTo>
                    <a:pt x="1524" y="3494"/>
                  </a:lnTo>
                  <a:lnTo>
                    <a:pt x="1314" y="3336"/>
                  </a:lnTo>
                  <a:lnTo>
                    <a:pt x="1130" y="3153"/>
                  </a:lnTo>
                  <a:lnTo>
                    <a:pt x="972" y="2942"/>
                  </a:lnTo>
                  <a:lnTo>
                    <a:pt x="867" y="2706"/>
                  </a:lnTo>
                  <a:lnTo>
                    <a:pt x="762" y="2470"/>
                  </a:lnTo>
                  <a:lnTo>
                    <a:pt x="657" y="2102"/>
                  </a:lnTo>
                  <a:lnTo>
                    <a:pt x="605" y="1708"/>
                  </a:lnTo>
                  <a:lnTo>
                    <a:pt x="578" y="1340"/>
                  </a:lnTo>
                  <a:lnTo>
                    <a:pt x="578" y="972"/>
                  </a:lnTo>
                  <a:close/>
                  <a:moveTo>
                    <a:pt x="368" y="1"/>
                  </a:moveTo>
                  <a:lnTo>
                    <a:pt x="316" y="27"/>
                  </a:lnTo>
                  <a:lnTo>
                    <a:pt x="263" y="79"/>
                  </a:lnTo>
                  <a:lnTo>
                    <a:pt x="237" y="132"/>
                  </a:lnTo>
                  <a:lnTo>
                    <a:pt x="211" y="263"/>
                  </a:lnTo>
                  <a:lnTo>
                    <a:pt x="158" y="342"/>
                  </a:lnTo>
                  <a:lnTo>
                    <a:pt x="132" y="421"/>
                  </a:lnTo>
                  <a:lnTo>
                    <a:pt x="105" y="500"/>
                  </a:lnTo>
                  <a:lnTo>
                    <a:pt x="132" y="605"/>
                  </a:lnTo>
                  <a:lnTo>
                    <a:pt x="53" y="972"/>
                  </a:lnTo>
                  <a:lnTo>
                    <a:pt x="0" y="1366"/>
                  </a:lnTo>
                  <a:lnTo>
                    <a:pt x="0" y="1760"/>
                  </a:lnTo>
                  <a:lnTo>
                    <a:pt x="27" y="2128"/>
                  </a:lnTo>
                  <a:lnTo>
                    <a:pt x="79" y="2496"/>
                  </a:lnTo>
                  <a:lnTo>
                    <a:pt x="184" y="2864"/>
                  </a:lnTo>
                  <a:lnTo>
                    <a:pt x="342" y="3231"/>
                  </a:lnTo>
                  <a:lnTo>
                    <a:pt x="526" y="3547"/>
                  </a:lnTo>
                  <a:lnTo>
                    <a:pt x="762" y="3809"/>
                  </a:lnTo>
                  <a:lnTo>
                    <a:pt x="1051" y="4046"/>
                  </a:lnTo>
                  <a:lnTo>
                    <a:pt x="1340" y="4203"/>
                  </a:lnTo>
                  <a:lnTo>
                    <a:pt x="1655" y="4308"/>
                  </a:lnTo>
                  <a:lnTo>
                    <a:pt x="1813" y="4361"/>
                  </a:lnTo>
                  <a:lnTo>
                    <a:pt x="2338" y="4361"/>
                  </a:lnTo>
                  <a:lnTo>
                    <a:pt x="2496" y="4334"/>
                  </a:lnTo>
                  <a:lnTo>
                    <a:pt x="2653" y="4282"/>
                  </a:lnTo>
                  <a:lnTo>
                    <a:pt x="2837" y="4203"/>
                  </a:lnTo>
                  <a:lnTo>
                    <a:pt x="2995" y="4124"/>
                  </a:lnTo>
                  <a:lnTo>
                    <a:pt x="3152" y="4019"/>
                  </a:lnTo>
                  <a:lnTo>
                    <a:pt x="3284" y="3888"/>
                  </a:lnTo>
                  <a:lnTo>
                    <a:pt x="3389" y="3783"/>
                  </a:lnTo>
                  <a:lnTo>
                    <a:pt x="3494" y="3652"/>
                  </a:lnTo>
                  <a:lnTo>
                    <a:pt x="3573" y="3494"/>
                  </a:lnTo>
                  <a:lnTo>
                    <a:pt x="3625" y="3363"/>
                  </a:lnTo>
                  <a:lnTo>
                    <a:pt x="3651" y="3205"/>
                  </a:lnTo>
                  <a:lnTo>
                    <a:pt x="3678" y="3047"/>
                  </a:lnTo>
                  <a:lnTo>
                    <a:pt x="3678" y="2890"/>
                  </a:lnTo>
                  <a:lnTo>
                    <a:pt x="3678" y="2732"/>
                  </a:lnTo>
                  <a:lnTo>
                    <a:pt x="3625" y="2417"/>
                  </a:lnTo>
                  <a:lnTo>
                    <a:pt x="3494" y="2076"/>
                  </a:lnTo>
                  <a:lnTo>
                    <a:pt x="3336" y="1787"/>
                  </a:lnTo>
                  <a:lnTo>
                    <a:pt x="3074" y="1445"/>
                  </a:lnTo>
                  <a:lnTo>
                    <a:pt x="2785" y="1156"/>
                  </a:lnTo>
                  <a:lnTo>
                    <a:pt x="2469" y="920"/>
                  </a:lnTo>
                  <a:lnTo>
                    <a:pt x="2154" y="710"/>
                  </a:lnTo>
                  <a:lnTo>
                    <a:pt x="1787" y="526"/>
                  </a:lnTo>
                  <a:lnTo>
                    <a:pt x="1393" y="368"/>
                  </a:lnTo>
                  <a:lnTo>
                    <a:pt x="999" y="263"/>
                  </a:lnTo>
                  <a:lnTo>
                    <a:pt x="605" y="184"/>
                  </a:lnTo>
                  <a:lnTo>
                    <a:pt x="578" y="106"/>
                  </a:lnTo>
                  <a:lnTo>
                    <a:pt x="552" y="53"/>
                  </a:lnTo>
                  <a:lnTo>
                    <a:pt x="499" y="2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1363a957f04_0_31"/>
            <p:cNvSpPr/>
            <p:nvPr/>
          </p:nvSpPr>
          <p:spPr>
            <a:xfrm>
              <a:off x="6944647" y="1282222"/>
              <a:ext cx="69287" cy="29697"/>
            </a:xfrm>
            <a:custGeom>
              <a:rect b="b" l="l" r="r" t="t"/>
              <a:pathLst>
                <a:path extrusionOk="0" h="1813" w="4230">
                  <a:moveTo>
                    <a:pt x="1760" y="0"/>
                  </a:moveTo>
                  <a:lnTo>
                    <a:pt x="1392" y="27"/>
                  </a:lnTo>
                  <a:lnTo>
                    <a:pt x="1051" y="105"/>
                  </a:lnTo>
                  <a:lnTo>
                    <a:pt x="683" y="184"/>
                  </a:lnTo>
                  <a:lnTo>
                    <a:pt x="342" y="315"/>
                  </a:lnTo>
                  <a:lnTo>
                    <a:pt x="0" y="447"/>
                  </a:lnTo>
                  <a:lnTo>
                    <a:pt x="368" y="736"/>
                  </a:lnTo>
                  <a:lnTo>
                    <a:pt x="736" y="998"/>
                  </a:lnTo>
                  <a:lnTo>
                    <a:pt x="1130" y="1235"/>
                  </a:lnTo>
                  <a:lnTo>
                    <a:pt x="1524" y="1419"/>
                  </a:lnTo>
                  <a:lnTo>
                    <a:pt x="1944" y="1603"/>
                  </a:lnTo>
                  <a:lnTo>
                    <a:pt x="2390" y="1708"/>
                  </a:lnTo>
                  <a:lnTo>
                    <a:pt x="2837" y="1786"/>
                  </a:lnTo>
                  <a:lnTo>
                    <a:pt x="3310" y="1813"/>
                  </a:lnTo>
                  <a:lnTo>
                    <a:pt x="3599" y="1786"/>
                  </a:lnTo>
                  <a:lnTo>
                    <a:pt x="3835" y="1734"/>
                  </a:lnTo>
                  <a:lnTo>
                    <a:pt x="4019" y="1603"/>
                  </a:lnTo>
                  <a:lnTo>
                    <a:pt x="4098" y="1524"/>
                  </a:lnTo>
                  <a:lnTo>
                    <a:pt x="4150" y="1445"/>
                  </a:lnTo>
                  <a:lnTo>
                    <a:pt x="4203" y="1366"/>
                  </a:lnTo>
                  <a:lnTo>
                    <a:pt x="4229" y="1261"/>
                  </a:lnTo>
                  <a:lnTo>
                    <a:pt x="4229" y="1156"/>
                  </a:lnTo>
                  <a:lnTo>
                    <a:pt x="4203" y="1051"/>
                  </a:lnTo>
                  <a:lnTo>
                    <a:pt x="4177" y="920"/>
                  </a:lnTo>
                  <a:lnTo>
                    <a:pt x="4124" y="788"/>
                  </a:lnTo>
                  <a:lnTo>
                    <a:pt x="4019" y="657"/>
                  </a:lnTo>
                  <a:lnTo>
                    <a:pt x="3914" y="526"/>
                  </a:lnTo>
                  <a:lnTo>
                    <a:pt x="3809" y="447"/>
                  </a:lnTo>
                  <a:lnTo>
                    <a:pt x="3677" y="368"/>
                  </a:lnTo>
                  <a:lnTo>
                    <a:pt x="3415" y="263"/>
                  </a:lnTo>
                  <a:lnTo>
                    <a:pt x="3126" y="184"/>
                  </a:lnTo>
                  <a:lnTo>
                    <a:pt x="2837" y="105"/>
                  </a:lnTo>
                  <a:lnTo>
                    <a:pt x="2469" y="53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1363a957f04_0_31"/>
            <p:cNvSpPr/>
            <p:nvPr/>
          </p:nvSpPr>
          <p:spPr>
            <a:xfrm>
              <a:off x="5945205" y="2667151"/>
              <a:ext cx="1061408" cy="320540"/>
            </a:xfrm>
            <a:custGeom>
              <a:rect b="b" l="l" r="r" t="t"/>
              <a:pathLst>
                <a:path extrusionOk="0" h="19569" w="64799">
                  <a:moveTo>
                    <a:pt x="1" y="0"/>
                  </a:moveTo>
                  <a:lnTo>
                    <a:pt x="1" y="736"/>
                  </a:lnTo>
                  <a:lnTo>
                    <a:pt x="27" y="1445"/>
                  </a:lnTo>
                  <a:lnTo>
                    <a:pt x="106" y="2154"/>
                  </a:lnTo>
                  <a:lnTo>
                    <a:pt x="184" y="2837"/>
                  </a:lnTo>
                  <a:lnTo>
                    <a:pt x="316" y="3520"/>
                  </a:lnTo>
                  <a:lnTo>
                    <a:pt x="447" y="4151"/>
                  </a:lnTo>
                  <a:lnTo>
                    <a:pt x="605" y="4807"/>
                  </a:lnTo>
                  <a:lnTo>
                    <a:pt x="815" y="5411"/>
                  </a:lnTo>
                  <a:lnTo>
                    <a:pt x="1025" y="6015"/>
                  </a:lnTo>
                  <a:lnTo>
                    <a:pt x="1261" y="6620"/>
                  </a:lnTo>
                  <a:lnTo>
                    <a:pt x="1498" y="7171"/>
                  </a:lnTo>
                  <a:lnTo>
                    <a:pt x="1787" y="7749"/>
                  </a:lnTo>
                  <a:lnTo>
                    <a:pt x="2102" y="8274"/>
                  </a:lnTo>
                  <a:lnTo>
                    <a:pt x="2417" y="8800"/>
                  </a:lnTo>
                  <a:lnTo>
                    <a:pt x="2759" y="9325"/>
                  </a:lnTo>
                  <a:lnTo>
                    <a:pt x="3100" y="9798"/>
                  </a:lnTo>
                  <a:lnTo>
                    <a:pt x="3494" y="10297"/>
                  </a:lnTo>
                  <a:lnTo>
                    <a:pt x="3888" y="10770"/>
                  </a:lnTo>
                  <a:lnTo>
                    <a:pt x="4308" y="11216"/>
                  </a:lnTo>
                  <a:lnTo>
                    <a:pt x="4728" y="11636"/>
                  </a:lnTo>
                  <a:lnTo>
                    <a:pt x="5175" y="12083"/>
                  </a:lnTo>
                  <a:lnTo>
                    <a:pt x="5648" y="12477"/>
                  </a:lnTo>
                  <a:lnTo>
                    <a:pt x="6121" y="12871"/>
                  </a:lnTo>
                  <a:lnTo>
                    <a:pt x="6593" y="13265"/>
                  </a:lnTo>
                  <a:lnTo>
                    <a:pt x="7119" y="13633"/>
                  </a:lnTo>
                  <a:lnTo>
                    <a:pt x="7618" y="13974"/>
                  </a:lnTo>
                  <a:lnTo>
                    <a:pt x="8169" y="14315"/>
                  </a:lnTo>
                  <a:lnTo>
                    <a:pt x="8695" y="14657"/>
                  </a:lnTo>
                  <a:lnTo>
                    <a:pt x="9272" y="14972"/>
                  </a:lnTo>
                  <a:lnTo>
                    <a:pt x="9824" y="15287"/>
                  </a:lnTo>
                  <a:lnTo>
                    <a:pt x="10980" y="15865"/>
                  </a:lnTo>
                  <a:lnTo>
                    <a:pt x="12188" y="16390"/>
                  </a:lnTo>
                  <a:lnTo>
                    <a:pt x="13422" y="16863"/>
                  </a:lnTo>
                  <a:lnTo>
                    <a:pt x="14683" y="17310"/>
                  </a:lnTo>
                  <a:lnTo>
                    <a:pt x="15970" y="17704"/>
                  </a:lnTo>
                  <a:lnTo>
                    <a:pt x="17284" y="18045"/>
                  </a:lnTo>
                  <a:lnTo>
                    <a:pt x="18597" y="18360"/>
                  </a:lnTo>
                  <a:lnTo>
                    <a:pt x="19936" y="18623"/>
                  </a:lnTo>
                  <a:lnTo>
                    <a:pt x="21250" y="18859"/>
                  </a:lnTo>
                  <a:lnTo>
                    <a:pt x="22589" y="19070"/>
                  </a:lnTo>
                  <a:lnTo>
                    <a:pt x="23929" y="19227"/>
                  </a:lnTo>
                  <a:lnTo>
                    <a:pt x="25242" y="19359"/>
                  </a:lnTo>
                  <a:lnTo>
                    <a:pt x="26555" y="19464"/>
                  </a:lnTo>
                  <a:lnTo>
                    <a:pt x="27842" y="19516"/>
                  </a:lnTo>
                  <a:lnTo>
                    <a:pt x="29103" y="19569"/>
                  </a:lnTo>
                  <a:lnTo>
                    <a:pt x="31546" y="19569"/>
                  </a:lnTo>
                  <a:lnTo>
                    <a:pt x="32597" y="19542"/>
                  </a:lnTo>
                  <a:lnTo>
                    <a:pt x="33726" y="19464"/>
                  </a:lnTo>
                  <a:lnTo>
                    <a:pt x="34908" y="19385"/>
                  </a:lnTo>
                  <a:lnTo>
                    <a:pt x="36116" y="19280"/>
                  </a:lnTo>
                  <a:lnTo>
                    <a:pt x="37403" y="19148"/>
                  </a:lnTo>
                  <a:lnTo>
                    <a:pt x="38717" y="18965"/>
                  </a:lnTo>
                  <a:lnTo>
                    <a:pt x="40056" y="18781"/>
                  </a:lnTo>
                  <a:lnTo>
                    <a:pt x="41422" y="18544"/>
                  </a:lnTo>
                  <a:lnTo>
                    <a:pt x="42814" y="18282"/>
                  </a:lnTo>
                  <a:lnTo>
                    <a:pt x="44206" y="17993"/>
                  </a:lnTo>
                  <a:lnTo>
                    <a:pt x="45598" y="17651"/>
                  </a:lnTo>
                  <a:lnTo>
                    <a:pt x="47017" y="17283"/>
                  </a:lnTo>
                  <a:lnTo>
                    <a:pt x="48409" y="16890"/>
                  </a:lnTo>
                  <a:lnTo>
                    <a:pt x="49774" y="16443"/>
                  </a:lnTo>
                  <a:lnTo>
                    <a:pt x="51140" y="15944"/>
                  </a:lnTo>
                  <a:lnTo>
                    <a:pt x="52480" y="15419"/>
                  </a:lnTo>
                  <a:lnTo>
                    <a:pt x="53767" y="14867"/>
                  </a:lnTo>
                  <a:lnTo>
                    <a:pt x="55028" y="14237"/>
                  </a:lnTo>
                  <a:lnTo>
                    <a:pt x="55632" y="13921"/>
                  </a:lnTo>
                  <a:lnTo>
                    <a:pt x="56236" y="13580"/>
                  </a:lnTo>
                  <a:lnTo>
                    <a:pt x="56814" y="13239"/>
                  </a:lnTo>
                  <a:lnTo>
                    <a:pt x="57392" y="12897"/>
                  </a:lnTo>
                  <a:lnTo>
                    <a:pt x="57943" y="12529"/>
                  </a:lnTo>
                  <a:lnTo>
                    <a:pt x="58495" y="12135"/>
                  </a:lnTo>
                  <a:lnTo>
                    <a:pt x="59020" y="11741"/>
                  </a:lnTo>
                  <a:lnTo>
                    <a:pt x="59519" y="11347"/>
                  </a:lnTo>
                  <a:lnTo>
                    <a:pt x="60018" y="10927"/>
                  </a:lnTo>
                  <a:lnTo>
                    <a:pt x="60491" y="10507"/>
                  </a:lnTo>
                  <a:lnTo>
                    <a:pt x="60937" y="10060"/>
                  </a:lnTo>
                  <a:lnTo>
                    <a:pt x="61358" y="9588"/>
                  </a:lnTo>
                  <a:lnTo>
                    <a:pt x="61778" y="9141"/>
                  </a:lnTo>
                  <a:lnTo>
                    <a:pt x="62172" y="8642"/>
                  </a:lnTo>
                  <a:lnTo>
                    <a:pt x="62540" y="8143"/>
                  </a:lnTo>
                  <a:lnTo>
                    <a:pt x="62855" y="7644"/>
                  </a:lnTo>
                  <a:lnTo>
                    <a:pt x="63170" y="7119"/>
                  </a:lnTo>
                  <a:lnTo>
                    <a:pt x="63459" y="6593"/>
                  </a:lnTo>
                  <a:lnTo>
                    <a:pt x="63722" y="6042"/>
                  </a:lnTo>
                  <a:lnTo>
                    <a:pt x="63958" y="5490"/>
                  </a:lnTo>
                  <a:lnTo>
                    <a:pt x="64168" y="4912"/>
                  </a:lnTo>
                  <a:lnTo>
                    <a:pt x="64352" y="4308"/>
                  </a:lnTo>
                  <a:lnTo>
                    <a:pt x="64510" y="3704"/>
                  </a:lnTo>
                  <a:lnTo>
                    <a:pt x="64615" y="3100"/>
                  </a:lnTo>
                  <a:lnTo>
                    <a:pt x="64720" y="2469"/>
                  </a:lnTo>
                  <a:lnTo>
                    <a:pt x="64772" y="1813"/>
                  </a:lnTo>
                  <a:lnTo>
                    <a:pt x="64799" y="1156"/>
                  </a:lnTo>
                  <a:lnTo>
                    <a:pt x="64799" y="473"/>
                  </a:lnTo>
                  <a:lnTo>
                    <a:pt x="64641" y="894"/>
                  </a:lnTo>
                  <a:lnTo>
                    <a:pt x="64457" y="1314"/>
                  </a:lnTo>
                  <a:lnTo>
                    <a:pt x="64273" y="1734"/>
                  </a:lnTo>
                  <a:lnTo>
                    <a:pt x="64037" y="2154"/>
                  </a:lnTo>
                  <a:lnTo>
                    <a:pt x="63827" y="2548"/>
                  </a:lnTo>
                  <a:lnTo>
                    <a:pt x="63564" y="2969"/>
                  </a:lnTo>
                  <a:lnTo>
                    <a:pt x="63301" y="3363"/>
                  </a:lnTo>
                  <a:lnTo>
                    <a:pt x="63012" y="3730"/>
                  </a:lnTo>
                  <a:lnTo>
                    <a:pt x="62382" y="4492"/>
                  </a:lnTo>
                  <a:lnTo>
                    <a:pt x="61725" y="5227"/>
                  </a:lnTo>
                  <a:lnTo>
                    <a:pt x="61016" y="5910"/>
                  </a:lnTo>
                  <a:lnTo>
                    <a:pt x="60255" y="6567"/>
                  </a:lnTo>
                  <a:lnTo>
                    <a:pt x="59493" y="7197"/>
                  </a:lnTo>
                  <a:lnTo>
                    <a:pt x="58679" y="7801"/>
                  </a:lnTo>
                  <a:lnTo>
                    <a:pt x="57864" y="8353"/>
                  </a:lnTo>
                  <a:lnTo>
                    <a:pt x="57050" y="8878"/>
                  </a:lnTo>
                  <a:lnTo>
                    <a:pt x="56236" y="9377"/>
                  </a:lnTo>
                  <a:lnTo>
                    <a:pt x="55422" y="9824"/>
                  </a:lnTo>
                  <a:lnTo>
                    <a:pt x="54634" y="10218"/>
                  </a:lnTo>
                  <a:lnTo>
                    <a:pt x="53846" y="10586"/>
                  </a:lnTo>
                  <a:lnTo>
                    <a:pt x="52637" y="11085"/>
                  </a:lnTo>
                  <a:lnTo>
                    <a:pt x="51403" y="11558"/>
                  </a:lnTo>
                  <a:lnTo>
                    <a:pt x="50116" y="11978"/>
                  </a:lnTo>
                  <a:lnTo>
                    <a:pt x="48829" y="12372"/>
                  </a:lnTo>
                  <a:lnTo>
                    <a:pt x="47516" y="12739"/>
                  </a:lnTo>
                  <a:lnTo>
                    <a:pt x="46202" y="13028"/>
                  </a:lnTo>
                  <a:lnTo>
                    <a:pt x="44863" y="13317"/>
                  </a:lnTo>
                  <a:lnTo>
                    <a:pt x="43523" y="13554"/>
                  </a:lnTo>
                  <a:lnTo>
                    <a:pt x="42157" y="13764"/>
                  </a:lnTo>
                  <a:lnTo>
                    <a:pt x="40818" y="13948"/>
                  </a:lnTo>
                  <a:lnTo>
                    <a:pt x="39452" y="14079"/>
                  </a:lnTo>
                  <a:lnTo>
                    <a:pt x="38086" y="14210"/>
                  </a:lnTo>
                  <a:lnTo>
                    <a:pt x="36747" y="14289"/>
                  </a:lnTo>
                  <a:lnTo>
                    <a:pt x="35407" y="14368"/>
                  </a:lnTo>
                  <a:lnTo>
                    <a:pt x="34067" y="14394"/>
                  </a:lnTo>
                  <a:lnTo>
                    <a:pt x="32754" y="14421"/>
                  </a:lnTo>
                  <a:lnTo>
                    <a:pt x="31362" y="14394"/>
                  </a:lnTo>
                  <a:lnTo>
                    <a:pt x="29944" y="14342"/>
                  </a:lnTo>
                  <a:lnTo>
                    <a:pt x="28552" y="14263"/>
                  </a:lnTo>
                  <a:lnTo>
                    <a:pt x="27160" y="14158"/>
                  </a:lnTo>
                  <a:lnTo>
                    <a:pt x="25767" y="14000"/>
                  </a:lnTo>
                  <a:lnTo>
                    <a:pt x="24375" y="13843"/>
                  </a:lnTo>
                  <a:lnTo>
                    <a:pt x="22983" y="13606"/>
                  </a:lnTo>
                  <a:lnTo>
                    <a:pt x="21591" y="13370"/>
                  </a:lnTo>
                  <a:lnTo>
                    <a:pt x="20225" y="13081"/>
                  </a:lnTo>
                  <a:lnTo>
                    <a:pt x="18859" y="12766"/>
                  </a:lnTo>
                  <a:lnTo>
                    <a:pt x="17520" y="12398"/>
                  </a:lnTo>
                  <a:lnTo>
                    <a:pt x="16154" y="12004"/>
                  </a:lnTo>
                  <a:lnTo>
                    <a:pt x="14815" y="11584"/>
                  </a:lnTo>
                  <a:lnTo>
                    <a:pt x="13501" y="11111"/>
                  </a:lnTo>
                  <a:lnTo>
                    <a:pt x="12188" y="10612"/>
                  </a:lnTo>
                  <a:lnTo>
                    <a:pt x="10901" y="10060"/>
                  </a:lnTo>
                  <a:lnTo>
                    <a:pt x="10034" y="9666"/>
                  </a:lnTo>
                  <a:lnTo>
                    <a:pt x="9141" y="9246"/>
                  </a:lnTo>
                  <a:lnTo>
                    <a:pt x="8274" y="8826"/>
                  </a:lnTo>
                  <a:lnTo>
                    <a:pt x="7408" y="8353"/>
                  </a:lnTo>
                  <a:lnTo>
                    <a:pt x="6567" y="7854"/>
                  </a:lnTo>
                  <a:lnTo>
                    <a:pt x="5727" y="7329"/>
                  </a:lnTo>
                  <a:lnTo>
                    <a:pt x="4939" y="6777"/>
                  </a:lnTo>
                  <a:lnTo>
                    <a:pt x="4177" y="6199"/>
                  </a:lnTo>
                  <a:lnTo>
                    <a:pt x="3441" y="5569"/>
                  </a:lnTo>
                  <a:lnTo>
                    <a:pt x="2785" y="4886"/>
                  </a:lnTo>
                  <a:lnTo>
                    <a:pt x="2443" y="4544"/>
                  </a:lnTo>
                  <a:lnTo>
                    <a:pt x="2154" y="4203"/>
                  </a:lnTo>
                  <a:lnTo>
                    <a:pt x="1865" y="3835"/>
                  </a:lnTo>
                  <a:lnTo>
                    <a:pt x="1577" y="3441"/>
                  </a:lnTo>
                  <a:lnTo>
                    <a:pt x="1314" y="3047"/>
                  </a:lnTo>
                  <a:lnTo>
                    <a:pt x="1077" y="2653"/>
                  </a:lnTo>
                  <a:lnTo>
                    <a:pt x="841" y="2233"/>
                  </a:lnTo>
                  <a:lnTo>
                    <a:pt x="631" y="1813"/>
                  </a:lnTo>
                  <a:lnTo>
                    <a:pt x="447" y="1366"/>
                  </a:lnTo>
                  <a:lnTo>
                    <a:pt x="263" y="920"/>
                  </a:lnTo>
                  <a:lnTo>
                    <a:pt x="132" y="4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1363a957f04_0_31"/>
            <p:cNvSpPr/>
            <p:nvPr/>
          </p:nvSpPr>
          <p:spPr>
            <a:xfrm>
              <a:off x="6972182" y="1387627"/>
              <a:ext cx="38296" cy="43898"/>
            </a:xfrm>
            <a:custGeom>
              <a:rect b="b" l="l" r="r" t="t"/>
              <a:pathLst>
                <a:path extrusionOk="0" h="2680" w="2338">
                  <a:moveTo>
                    <a:pt x="0" y="0"/>
                  </a:moveTo>
                  <a:lnTo>
                    <a:pt x="0" y="368"/>
                  </a:lnTo>
                  <a:lnTo>
                    <a:pt x="27" y="736"/>
                  </a:lnTo>
                  <a:lnTo>
                    <a:pt x="79" y="1130"/>
                  </a:lnTo>
                  <a:lnTo>
                    <a:pt x="184" y="1498"/>
                  </a:lnTo>
                  <a:lnTo>
                    <a:pt x="289" y="1734"/>
                  </a:lnTo>
                  <a:lnTo>
                    <a:pt x="394" y="1970"/>
                  </a:lnTo>
                  <a:lnTo>
                    <a:pt x="552" y="2181"/>
                  </a:lnTo>
                  <a:lnTo>
                    <a:pt x="736" y="2364"/>
                  </a:lnTo>
                  <a:lnTo>
                    <a:pt x="946" y="2522"/>
                  </a:lnTo>
                  <a:lnTo>
                    <a:pt x="1182" y="2627"/>
                  </a:lnTo>
                  <a:lnTo>
                    <a:pt x="1314" y="2653"/>
                  </a:lnTo>
                  <a:lnTo>
                    <a:pt x="1445" y="2680"/>
                  </a:lnTo>
                  <a:lnTo>
                    <a:pt x="1576" y="2653"/>
                  </a:lnTo>
                  <a:lnTo>
                    <a:pt x="1708" y="2653"/>
                  </a:lnTo>
                  <a:lnTo>
                    <a:pt x="1891" y="2601"/>
                  </a:lnTo>
                  <a:lnTo>
                    <a:pt x="2023" y="2522"/>
                  </a:lnTo>
                  <a:lnTo>
                    <a:pt x="2128" y="2443"/>
                  </a:lnTo>
                  <a:lnTo>
                    <a:pt x="2207" y="2364"/>
                  </a:lnTo>
                  <a:lnTo>
                    <a:pt x="2285" y="2259"/>
                  </a:lnTo>
                  <a:lnTo>
                    <a:pt x="2312" y="2128"/>
                  </a:lnTo>
                  <a:lnTo>
                    <a:pt x="2338" y="2023"/>
                  </a:lnTo>
                  <a:lnTo>
                    <a:pt x="2338" y="1892"/>
                  </a:lnTo>
                  <a:lnTo>
                    <a:pt x="2312" y="1629"/>
                  </a:lnTo>
                  <a:lnTo>
                    <a:pt x="2207" y="1366"/>
                  </a:lnTo>
                  <a:lnTo>
                    <a:pt x="2049" y="1130"/>
                  </a:lnTo>
                  <a:lnTo>
                    <a:pt x="1891" y="893"/>
                  </a:lnTo>
                  <a:lnTo>
                    <a:pt x="1681" y="710"/>
                  </a:lnTo>
                  <a:lnTo>
                    <a:pt x="1497" y="526"/>
                  </a:lnTo>
                  <a:lnTo>
                    <a:pt x="1261" y="394"/>
                  </a:lnTo>
                  <a:lnTo>
                    <a:pt x="1025" y="263"/>
                  </a:lnTo>
                  <a:lnTo>
                    <a:pt x="788" y="158"/>
                  </a:lnTo>
                  <a:lnTo>
                    <a:pt x="526" y="79"/>
                  </a:lnTo>
                  <a:lnTo>
                    <a:pt x="289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1363a957f04_0_31"/>
            <p:cNvSpPr/>
            <p:nvPr/>
          </p:nvSpPr>
          <p:spPr>
            <a:xfrm>
              <a:off x="5950807" y="2633162"/>
              <a:ext cx="1046764" cy="255577"/>
            </a:xfrm>
            <a:custGeom>
              <a:rect b="b" l="l" r="r" t="t"/>
              <a:pathLst>
                <a:path extrusionOk="0" h="15603" w="63905">
                  <a:moveTo>
                    <a:pt x="63905" y="0"/>
                  </a:moveTo>
                  <a:lnTo>
                    <a:pt x="62355" y="237"/>
                  </a:lnTo>
                  <a:lnTo>
                    <a:pt x="62382" y="342"/>
                  </a:lnTo>
                  <a:lnTo>
                    <a:pt x="62355" y="447"/>
                  </a:lnTo>
                  <a:lnTo>
                    <a:pt x="62119" y="1025"/>
                  </a:lnTo>
                  <a:lnTo>
                    <a:pt x="61882" y="1576"/>
                  </a:lnTo>
                  <a:lnTo>
                    <a:pt x="61646" y="2128"/>
                  </a:lnTo>
                  <a:lnTo>
                    <a:pt x="61357" y="2653"/>
                  </a:lnTo>
                  <a:lnTo>
                    <a:pt x="61068" y="3152"/>
                  </a:lnTo>
                  <a:lnTo>
                    <a:pt x="60779" y="3651"/>
                  </a:lnTo>
                  <a:lnTo>
                    <a:pt x="60464" y="4124"/>
                  </a:lnTo>
                  <a:lnTo>
                    <a:pt x="60149" y="4597"/>
                  </a:lnTo>
                  <a:lnTo>
                    <a:pt x="59781" y="5070"/>
                  </a:lnTo>
                  <a:lnTo>
                    <a:pt x="59440" y="5516"/>
                  </a:lnTo>
                  <a:lnTo>
                    <a:pt x="59072" y="5937"/>
                  </a:lnTo>
                  <a:lnTo>
                    <a:pt x="58678" y="6357"/>
                  </a:lnTo>
                  <a:lnTo>
                    <a:pt x="58284" y="6777"/>
                  </a:lnTo>
                  <a:lnTo>
                    <a:pt x="57890" y="7171"/>
                  </a:lnTo>
                  <a:lnTo>
                    <a:pt x="57470" y="7539"/>
                  </a:lnTo>
                  <a:lnTo>
                    <a:pt x="57023" y="7907"/>
                  </a:lnTo>
                  <a:lnTo>
                    <a:pt x="56577" y="8274"/>
                  </a:lnTo>
                  <a:lnTo>
                    <a:pt x="56130" y="8616"/>
                  </a:lnTo>
                  <a:lnTo>
                    <a:pt x="55185" y="9272"/>
                  </a:lnTo>
                  <a:lnTo>
                    <a:pt x="54213" y="9876"/>
                  </a:lnTo>
                  <a:lnTo>
                    <a:pt x="53215" y="10454"/>
                  </a:lnTo>
                  <a:lnTo>
                    <a:pt x="52164" y="10953"/>
                  </a:lnTo>
                  <a:lnTo>
                    <a:pt x="51087" y="11452"/>
                  </a:lnTo>
                  <a:lnTo>
                    <a:pt x="50010" y="11899"/>
                  </a:lnTo>
                  <a:lnTo>
                    <a:pt x="48881" y="12293"/>
                  </a:lnTo>
                  <a:lnTo>
                    <a:pt x="47751" y="12661"/>
                  </a:lnTo>
                  <a:lnTo>
                    <a:pt x="46596" y="13002"/>
                  </a:lnTo>
                  <a:lnTo>
                    <a:pt x="45414" y="13291"/>
                  </a:lnTo>
                  <a:lnTo>
                    <a:pt x="44232" y="13554"/>
                  </a:lnTo>
                  <a:lnTo>
                    <a:pt x="43050" y="13790"/>
                  </a:lnTo>
                  <a:lnTo>
                    <a:pt x="41842" y="14000"/>
                  </a:lnTo>
                  <a:lnTo>
                    <a:pt x="40633" y="14158"/>
                  </a:lnTo>
                  <a:lnTo>
                    <a:pt x="39451" y="14315"/>
                  </a:lnTo>
                  <a:lnTo>
                    <a:pt x="38243" y="14420"/>
                  </a:lnTo>
                  <a:lnTo>
                    <a:pt x="37061" y="14526"/>
                  </a:lnTo>
                  <a:lnTo>
                    <a:pt x="35879" y="14604"/>
                  </a:lnTo>
                  <a:lnTo>
                    <a:pt x="34724" y="14631"/>
                  </a:lnTo>
                  <a:lnTo>
                    <a:pt x="33568" y="14657"/>
                  </a:lnTo>
                  <a:lnTo>
                    <a:pt x="32438" y="14683"/>
                  </a:lnTo>
                  <a:lnTo>
                    <a:pt x="31335" y="14657"/>
                  </a:lnTo>
                  <a:lnTo>
                    <a:pt x="30258" y="14631"/>
                  </a:lnTo>
                  <a:lnTo>
                    <a:pt x="28367" y="14552"/>
                  </a:lnTo>
                  <a:lnTo>
                    <a:pt x="26371" y="14394"/>
                  </a:lnTo>
                  <a:lnTo>
                    <a:pt x="25347" y="14289"/>
                  </a:lnTo>
                  <a:lnTo>
                    <a:pt x="24322" y="14184"/>
                  </a:lnTo>
                  <a:lnTo>
                    <a:pt x="23298" y="14053"/>
                  </a:lnTo>
                  <a:lnTo>
                    <a:pt x="22247" y="13895"/>
                  </a:lnTo>
                  <a:lnTo>
                    <a:pt x="21197" y="13711"/>
                  </a:lnTo>
                  <a:lnTo>
                    <a:pt x="20120" y="13501"/>
                  </a:lnTo>
                  <a:lnTo>
                    <a:pt x="19069" y="13291"/>
                  </a:lnTo>
                  <a:lnTo>
                    <a:pt x="18018" y="13028"/>
                  </a:lnTo>
                  <a:lnTo>
                    <a:pt x="16968" y="12766"/>
                  </a:lnTo>
                  <a:lnTo>
                    <a:pt x="15943" y="12477"/>
                  </a:lnTo>
                  <a:lnTo>
                    <a:pt x="14919" y="12135"/>
                  </a:lnTo>
                  <a:lnTo>
                    <a:pt x="13895" y="11794"/>
                  </a:lnTo>
                  <a:lnTo>
                    <a:pt x="12897" y="11400"/>
                  </a:lnTo>
                  <a:lnTo>
                    <a:pt x="11898" y="11006"/>
                  </a:lnTo>
                  <a:lnTo>
                    <a:pt x="10953" y="10559"/>
                  </a:lnTo>
                  <a:lnTo>
                    <a:pt x="10007" y="10087"/>
                  </a:lnTo>
                  <a:lnTo>
                    <a:pt x="9088" y="9561"/>
                  </a:lnTo>
                  <a:lnTo>
                    <a:pt x="8221" y="9036"/>
                  </a:lnTo>
                  <a:lnTo>
                    <a:pt x="7354" y="8458"/>
                  </a:lnTo>
                  <a:lnTo>
                    <a:pt x="6540" y="7854"/>
                  </a:lnTo>
                  <a:lnTo>
                    <a:pt x="5752" y="7197"/>
                  </a:lnTo>
                  <a:lnTo>
                    <a:pt x="5017" y="6514"/>
                  </a:lnTo>
                  <a:lnTo>
                    <a:pt x="4308" y="5805"/>
                  </a:lnTo>
                  <a:lnTo>
                    <a:pt x="3651" y="5044"/>
                  </a:lnTo>
                  <a:lnTo>
                    <a:pt x="3336" y="4650"/>
                  </a:lnTo>
                  <a:lnTo>
                    <a:pt x="3047" y="4229"/>
                  </a:lnTo>
                  <a:lnTo>
                    <a:pt x="2758" y="3809"/>
                  </a:lnTo>
                  <a:lnTo>
                    <a:pt x="2469" y="3389"/>
                  </a:lnTo>
                  <a:lnTo>
                    <a:pt x="2206" y="2942"/>
                  </a:lnTo>
                  <a:lnTo>
                    <a:pt x="1970" y="2496"/>
                  </a:lnTo>
                  <a:lnTo>
                    <a:pt x="1734" y="2049"/>
                  </a:lnTo>
                  <a:lnTo>
                    <a:pt x="1497" y="1576"/>
                  </a:lnTo>
                  <a:lnTo>
                    <a:pt x="0" y="1419"/>
                  </a:lnTo>
                  <a:lnTo>
                    <a:pt x="184" y="1997"/>
                  </a:lnTo>
                  <a:lnTo>
                    <a:pt x="394" y="2548"/>
                  </a:lnTo>
                  <a:lnTo>
                    <a:pt x="604" y="3074"/>
                  </a:lnTo>
                  <a:lnTo>
                    <a:pt x="867" y="3599"/>
                  </a:lnTo>
                  <a:lnTo>
                    <a:pt x="1156" y="4098"/>
                  </a:lnTo>
                  <a:lnTo>
                    <a:pt x="1445" y="4597"/>
                  </a:lnTo>
                  <a:lnTo>
                    <a:pt x="1786" y="5070"/>
                  </a:lnTo>
                  <a:lnTo>
                    <a:pt x="2128" y="5516"/>
                  </a:lnTo>
                  <a:lnTo>
                    <a:pt x="2522" y="5963"/>
                  </a:lnTo>
                  <a:lnTo>
                    <a:pt x="2889" y="6383"/>
                  </a:lnTo>
                  <a:lnTo>
                    <a:pt x="3310" y="6777"/>
                  </a:lnTo>
                  <a:lnTo>
                    <a:pt x="3730" y="7171"/>
                  </a:lnTo>
                  <a:lnTo>
                    <a:pt x="4176" y="7565"/>
                  </a:lnTo>
                  <a:lnTo>
                    <a:pt x="4649" y="7933"/>
                  </a:lnTo>
                  <a:lnTo>
                    <a:pt x="5096" y="8274"/>
                  </a:lnTo>
                  <a:lnTo>
                    <a:pt x="5595" y="8616"/>
                  </a:lnTo>
                  <a:lnTo>
                    <a:pt x="6094" y="8931"/>
                  </a:lnTo>
                  <a:lnTo>
                    <a:pt x="6593" y="9246"/>
                  </a:lnTo>
                  <a:lnTo>
                    <a:pt x="7643" y="9850"/>
                  </a:lnTo>
                  <a:lnTo>
                    <a:pt x="8694" y="10402"/>
                  </a:lnTo>
                  <a:lnTo>
                    <a:pt x="9771" y="10901"/>
                  </a:lnTo>
                  <a:lnTo>
                    <a:pt x="10874" y="11374"/>
                  </a:lnTo>
                  <a:lnTo>
                    <a:pt x="11977" y="11820"/>
                  </a:lnTo>
                  <a:lnTo>
                    <a:pt x="13054" y="12214"/>
                  </a:lnTo>
                  <a:lnTo>
                    <a:pt x="14105" y="12608"/>
                  </a:lnTo>
                  <a:lnTo>
                    <a:pt x="15182" y="12976"/>
                  </a:lnTo>
                  <a:lnTo>
                    <a:pt x="16259" y="13291"/>
                  </a:lnTo>
                  <a:lnTo>
                    <a:pt x="17336" y="13606"/>
                  </a:lnTo>
                  <a:lnTo>
                    <a:pt x="18412" y="13895"/>
                  </a:lnTo>
                  <a:lnTo>
                    <a:pt x="19489" y="14158"/>
                  </a:lnTo>
                  <a:lnTo>
                    <a:pt x="20593" y="14420"/>
                  </a:lnTo>
                  <a:lnTo>
                    <a:pt x="21696" y="14631"/>
                  </a:lnTo>
                  <a:lnTo>
                    <a:pt x="22799" y="14814"/>
                  </a:lnTo>
                  <a:lnTo>
                    <a:pt x="23902" y="14998"/>
                  </a:lnTo>
                  <a:lnTo>
                    <a:pt x="25005" y="15156"/>
                  </a:lnTo>
                  <a:lnTo>
                    <a:pt x="26135" y="15287"/>
                  </a:lnTo>
                  <a:lnTo>
                    <a:pt x="27238" y="15392"/>
                  </a:lnTo>
                  <a:lnTo>
                    <a:pt x="28367" y="15471"/>
                  </a:lnTo>
                  <a:lnTo>
                    <a:pt x="29470" y="15524"/>
                  </a:lnTo>
                  <a:lnTo>
                    <a:pt x="30600" y="15576"/>
                  </a:lnTo>
                  <a:lnTo>
                    <a:pt x="31729" y="15602"/>
                  </a:lnTo>
                  <a:lnTo>
                    <a:pt x="32885" y="15602"/>
                  </a:lnTo>
                  <a:lnTo>
                    <a:pt x="34041" y="15576"/>
                  </a:lnTo>
                  <a:lnTo>
                    <a:pt x="35196" y="15524"/>
                  </a:lnTo>
                  <a:lnTo>
                    <a:pt x="36378" y="15471"/>
                  </a:lnTo>
                  <a:lnTo>
                    <a:pt x="37534" y="15366"/>
                  </a:lnTo>
                  <a:lnTo>
                    <a:pt x="38690" y="15261"/>
                  </a:lnTo>
                  <a:lnTo>
                    <a:pt x="39845" y="15130"/>
                  </a:lnTo>
                  <a:lnTo>
                    <a:pt x="41001" y="14972"/>
                  </a:lnTo>
                  <a:lnTo>
                    <a:pt x="42157" y="14788"/>
                  </a:lnTo>
                  <a:lnTo>
                    <a:pt x="43313" y="14604"/>
                  </a:lnTo>
                  <a:lnTo>
                    <a:pt x="44442" y="14368"/>
                  </a:lnTo>
                  <a:lnTo>
                    <a:pt x="45598" y="14132"/>
                  </a:lnTo>
                  <a:lnTo>
                    <a:pt x="46727" y="13843"/>
                  </a:lnTo>
                  <a:lnTo>
                    <a:pt x="47857" y="13554"/>
                  </a:lnTo>
                  <a:lnTo>
                    <a:pt x="48960" y="13239"/>
                  </a:lnTo>
                  <a:lnTo>
                    <a:pt x="50063" y="12897"/>
                  </a:lnTo>
                  <a:lnTo>
                    <a:pt x="51087" y="12529"/>
                  </a:lnTo>
                  <a:lnTo>
                    <a:pt x="52164" y="12109"/>
                  </a:lnTo>
                  <a:lnTo>
                    <a:pt x="53294" y="11610"/>
                  </a:lnTo>
                  <a:lnTo>
                    <a:pt x="54449" y="11058"/>
                  </a:lnTo>
                  <a:lnTo>
                    <a:pt x="55579" y="10428"/>
                  </a:lnTo>
                  <a:lnTo>
                    <a:pt x="56734" y="9745"/>
                  </a:lnTo>
                  <a:lnTo>
                    <a:pt x="57286" y="9377"/>
                  </a:lnTo>
                  <a:lnTo>
                    <a:pt x="57838" y="9010"/>
                  </a:lnTo>
                  <a:lnTo>
                    <a:pt x="58389" y="8616"/>
                  </a:lnTo>
                  <a:lnTo>
                    <a:pt x="58914" y="8195"/>
                  </a:lnTo>
                  <a:lnTo>
                    <a:pt x="59413" y="7775"/>
                  </a:lnTo>
                  <a:lnTo>
                    <a:pt x="59913" y="7329"/>
                  </a:lnTo>
                  <a:lnTo>
                    <a:pt x="60385" y="6882"/>
                  </a:lnTo>
                  <a:lnTo>
                    <a:pt x="60858" y="6436"/>
                  </a:lnTo>
                  <a:lnTo>
                    <a:pt x="61278" y="5963"/>
                  </a:lnTo>
                  <a:lnTo>
                    <a:pt x="61699" y="5464"/>
                  </a:lnTo>
                  <a:lnTo>
                    <a:pt x="62066" y="4965"/>
                  </a:lnTo>
                  <a:lnTo>
                    <a:pt x="62408" y="4466"/>
                  </a:lnTo>
                  <a:lnTo>
                    <a:pt x="62723" y="3940"/>
                  </a:lnTo>
                  <a:lnTo>
                    <a:pt x="63012" y="3415"/>
                  </a:lnTo>
                  <a:lnTo>
                    <a:pt x="63275" y="2863"/>
                  </a:lnTo>
                  <a:lnTo>
                    <a:pt x="63485" y="2312"/>
                  </a:lnTo>
                  <a:lnTo>
                    <a:pt x="63669" y="1734"/>
                  </a:lnTo>
                  <a:lnTo>
                    <a:pt x="63800" y="1156"/>
                  </a:lnTo>
                  <a:lnTo>
                    <a:pt x="63879" y="578"/>
                  </a:lnTo>
                  <a:lnTo>
                    <a:pt x="63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1363a957f04_0_31"/>
            <p:cNvSpPr/>
            <p:nvPr/>
          </p:nvSpPr>
          <p:spPr>
            <a:xfrm>
              <a:off x="6903762" y="3940221"/>
              <a:ext cx="52514" cy="36593"/>
            </a:xfrm>
            <a:custGeom>
              <a:rect b="b" l="l" r="r" t="t"/>
              <a:pathLst>
                <a:path extrusionOk="0" h="2234" w="3206">
                  <a:moveTo>
                    <a:pt x="290" y="1"/>
                  </a:moveTo>
                  <a:lnTo>
                    <a:pt x="211" y="53"/>
                  </a:lnTo>
                  <a:lnTo>
                    <a:pt x="159" y="106"/>
                  </a:lnTo>
                  <a:lnTo>
                    <a:pt x="54" y="342"/>
                  </a:lnTo>
                  <a:lnTo>
                    <a:pt x="1" y="578"/>
                  </a:lnTo>
                  <a:lnTo>
                    <a:pt x="1" y="815"/>
                  </a:lnTo>
                  <a:lnTo>
                    <a:pt x="27" y="1025"/>
                  </a:lnTo>
                  <a:lnTo>
                    <a:pt x="132" y="1261"/>
                  </a:lnTo>
                  <a:lnTo>
                    <a:pt x="237" y="1471"/>
                  </a:lnTo>
                  <a:lnTo>
                    <a:pt x="395" y="1655"/>
                  </a:lnTo>
                  <a:lnTo>
                    <a:pt x="579" y="1839"/>
                  </a:lnTo>
                  <a:lnTo>
                    <a:pt x="842" y="1997"/>
                  </a:lnTo>
                  <a:lnTo>
                    <a:pt x="1130" y="2128"/>
                  </a:lnTo>
                  <a:lnTo>
                    <a:pt x="1446" y="2207"/>
                  </a:lnTo>
                  <a:lnTo>
                    <a:pt x="1761" y="2233"/>
                  </a:lnTo>
                  <a:lnTo>
                    <a:pt x="2076" y="2233"/>
                  </a:lnTo>
                  <a:lnTo>
                    <a:pt x="2391" y="2207"/>
                  </a:lnTo>
                  <a:lnTo>
                    <a:pt x="2706" y="2154"/>
                  </a:lnTo>
                  <a:lnTo>
                    <a:pt x="2995" y="2076"/>
                  </a:lnTo>
                  <a:lnTo>
                    <a:pt x="3100" y="2023"/>
                  </a:lnTo>
                  <a:lnTo>
                    <a:pt x="3179" y="1944"/>
                  </a:lnTo>
                  <a:lnTo>
                    <a:pt x="3205" y="1865"/>
                  </a:lnTo>
                  <a:lnTo>
                    <a:pt x="3205" y="1760"/>
                  </a:lnTo>
                  <a:lnTo>
                    <a:pt x="3179" y="1655"/>
                  </a:lnTo>
                  <a:lnTo>
                    <a:pt x="3127" y="1576"/>
                  </a:lnTo>
                  <a:lnTo>
                    <a:pt x="3048" y="1498"/>
                  </a:lnTo>
                  <a:lnTo>
                    <a:pt x="2917" y="1498"/>
                  </a:lnTo>
                  <a:lnTo>
                    <a:pt x="2523" y="1524"/>
                  </a:lnTo>
                  <a:lnTo>
                    <a:pt x="2102" y="1550"/>
                  </a:lnTo>
                  <a:lnTo>
                    <a:pt x="1682" y="1550"/>
                  </a:lnTo>
                  <a:lnTo>
                    <a:pt x="1498" y="1524"/>
                  </a:lnTo>
                  <a:lnTo>
                    <a:pt x="1288" y="1471"/>
                  </a:lnTo>
                  <a:lnTo>
                    <a:pt x="1104" y="1419"/>
                  </a:lnTo>
                  <a:lnTo>
                    <a:pt x="947" y="1314"/>
                  </a:lnTo>
                  <a:lnTo>
                    <a:pt x="789" y="1182"/>
                  </a:lnTo>
                  <a:lnTo>
                    <a:pt x="658" y="1025"/>
                  </a:lnTo>
                  <a:lnTo>
                    <a:pt x="579" y="841"/>
                  </a:lnTo>
                  <a:lnTo>
                    <a:pt x="526" y="657"/>
                  </a:lnTo>
                  <a:lnTo>
                    <a:pt x="500" y="473"/>
                  </a:lnTo>
                  <a:lnTo>
                    <a:pt x="553" y="263"/>
                  </a:lnTo>
                  <a:lnTo>
                    <a:pt x="553" y="184"/>
                  </a:lnTo>
                  <a:lnTo>
                    <a:pt x="553" y="106"/>
                  </a:lnTo>
                  <a:lnTo>
                    <a:pt x="500" y="53"/>
                  </a:lnTo>
                  <a:lnTo>
                    <a:pt x="448" y="27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1363a957f04_0_31"/>
            <p:cNvSpPr/>
            <p:nvPr/>
          </p:nvSpPr>
          <p:spPr>
            <a:xfrm>
              <a:off x="6442125" y="3013064"/>
              <a:ext cx="483603" cy="373022"/>
            </a:xfrm>
            <a:custGeom>
              <a:rect b="b" l="l" r="r" t="t"/>
              <a:pathLst>
                <a:path extrusionOk="0" h="22773" w="29524">
                  <a:moveTo>
                    <a:pt x="28867" y="0"/>
                  </a:moveTo>
                  <a:lnTo>
                    <a:pt x="27790" y="289"/>
                  </a:lnTo>
                  <a:lnTo>
                    <a:pt x="26739" y="604"/>
                  </a:lnTo>
                  <a:lnTo>
                    <a:pt x="25689" y="972"/>
                  </a:lnTo>
                  <a:lnTo>
                    <a:pt x="24664" y="1340"/>
                  </a:lnTo>
                  <a:lnTo>
                    <a:pt x="23640" y="1760"/>
                  </a:lnTo>
                  <a:lnTo>
                    <a:pt x="22642" y="2180"/>
                  </a:lnTo>
                  <a:lnTo>
                    <a:pt x="21644" y="2653"/>
                  </a:lnTo>
                  <a:lnTo>
                    <a:pt x="20672" y="3126"/>
                  </a:lnTo>
                  <a:lnTo>
                    <a:pt x="19726" y="3625"/>
                  </a:lnTo>
                  <a:lnTo>
                    <a:pt x="18781" y="4150"/>
                  </a:lnTo>
                  <a:lnTo>
                    <a:pt x="17835" y="4702"/>
                  </a:lnTo>
                  <a:lnTo>
                    <a:pt x="16916" y="5280"/>
                  </a:lnTo>
                  <a:lnTo>
                    <a:pt x="16023" y="5858"/>
                  </a:lnTo>
                  <a:lnTo>
                    <a:pt x="15130" y="6462"/>
                  </a:lnTo>
                  <a:lnTo>
                    <a:pt x="14237" y="7092"/>
                  </a:lnTo>
                  <a:lnTo>
                    <a:pt x="13370" y="7749"/>
                  </a:lnTo>
                  <a:lnTo>
                    <a:pt x="12503" y="8405"/>
                  </a:lnTo>
                  <a:lnTo>
                    <a:pt x="11636" y="9088"/>
                  </a:lnTo>
                  <a:lnTo>
                    <a:pt x="10796" y="9771"/>
                  </a:lnTo>
                  <a:lnTo>
                    <a:pt x="9982" y="10480"/>
                  </a:lnTo>
                  <a:lnTo>
                    <a:pt x="8327" y="11925"/>
                  </a:lnTo>
                  <a:lnTo>
                    <a:pt x="6725" y="13396"/>
                  </a:lnTo>
                  <a:lnTo>
                    <a:pt x="5149" y="14919"/>
                  </a:lnTo>
                  <a:lnTo>
                    <a:pt x="3599" y="16469"/>
                  </a:lnTo>
                  <a:lnTo>
                    <a:pt x="2049" y="18045"/>
                  </a:lnTo>
                  <a:lnTo>
                    <a:pt x="552" y="19647"/>
                  </a:lnTo>
                  <a:lnTo>
                    <a:pt x="473" y="19726"/>
                  </a:lnTo>
                  <a:lnTo>
                    <a:pt x="368" y="19752"/>
                  </a:lnTo>
                  <a:lnTo>
                    <a:pt x="263" y="19779"/>
                  </a:lnTo>
                  <a:lnTo>
                    <a:pt x="132" y="19779"/>
                  </a:lnTo>
                  <a:lnTo>
                    <a:pt x="1" y="22773"/>
                  </a:lnTo>
                  <a:lnTo>
                    <a:pt x="657" y="21854"/>
                  </a:lnTo>
                  <a:lnTo>
                    <a:pt x="1340" y="20934"/>
                  </a:lnTo>
                  <a:lnTo>
                    <a:pt x="2049" y="20068"/>
                  </a:lnTo>
                  <a:lnTo>
                    <a:pt x="2785" y="19175"/>
                  </a:lnTo>
                  <a:lnTo>
                    <a:pt x="3547" y="18334"/>
                  </a:lnTo>
                  <a:lnTo>
                    <a:pt x="4335" y="17493"/>
                  </a:lnTo>
                  <a:lnTo>
                    <a:pt x="5123" y="16653"/>
                  </a:lnTo>
                  <a:lnTo>
                    <a:pt x="5937" y="15865"/>
                  </a:lnTo>
                  <a:lnTo>
                    <a:pt x="6777" y="15077"/>
                  </a:lnTo>
                  <a:lnTo>
                    <a:pt x="7644" y="14289"/>
                  </a:lnTo>
                  <a:lnTo>
                    <a:pt x="8511" y="13554"/>
                  </a:lnTo>
                  <a:lnTo>
                    <a:pt x="9404" y="12818"/>
                  </a:lnTo>
                  <a:lnTo>
                    <a:pt x="10297" y="12083"/>
                  </a:lnTo>
                  <a:lnTo>
                    <a:pt x="11216" y="11374"/>
                  </a:lnTo>
                  <a:lnTo>
                    <a:pt x="12162" y="10691"/>
                  </a:lnTo>
                  <a:lnTo>
                    <a:pt x="13107" y="10034"/>
                  </a:lnTo>
                  <a:lnTo>
                    <a:pt x="14079" y="9377"/>
                  </a:lnTo>
                  <a:lnTo>
                    <a:pt x="15051" y="8747"/>
                  </a:lnTo>
                  <a:lnTo>
                    <a:pt x="16049" y="8143"/>
                  </a:lnTo>
                  <a:lnTo>
                    <a:pt x="17047" y="7539"/>
                  </a:lnTo>
                  <a:lnTo>
                    <a:pt x="18045" y="6961"/>
                  </a:lnTo>
                  <a:lnTo>
                    <a:pt x="19070" y="6409"/>
                  </a:lnTo>
                  <a:lnTo>
                    <a:pt x="20094" y="5884"/>
                  </a:lnTo>
                  <a:lnTo>
                    <a:pt x="21118" y="5359"/>
                  </a:lnTo>
                  <a:lnTo>
                    <a:pt x="22143" y="4860"/>
                  </a:lnTo>
                  <a:lnTo>
                    <a:pt x="23193" y="4387"/>
                  </a:lnTo>
                  <a:lnTo>
                    <a:pt x="24244" y="3914"/>
                  </a:lnTo>
                  <a:lnTo>
                    <a:pt x="25295" y="3467"/>
                  </a:lnTo>
                  <a:lnTo>
                    <a:pt x="26345" y="3047"/>
                  </a:lnTo>
                  <a:lnTo>
                    <a:pt x="27396" y="2627"/>
                  </a:lnTo>
                  <a:lnTo>
                    <a:pt x="28473" y="2259"/>
                  </a:lnTo>
                  <a:lnTo>
                    <a:pt x="29524" y="1891"/>
                  </a:lnTo>
                  <a:lnTo>
                    <a:pt x="29366" y="1261"/>
                  </a:lnTo>
                  <a:lnTo>
                    <a:pt x="29261" y="920"/>
                  </a:lnTo>
                  <a:lnTo>
                    <a:pt x="29130" y="631"/>
                  </a:lnTo>
                  <a:lnTo>
                    <a:pt x="28867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1363a957f04_0_31"/>
            <p:cNvSpPr/>
            <p:nvPr/>
          </p:nvSpPr>
          <p:spPr>
            <a:xfrm>
              <a:off x="6850855" y="1280502"/>
              <a:ext cx="68419" cy="69713"/>
            </a:xfrm>
            <a:custGeom>
              <a:rect b="b" l="l" r="r" t="t"/>
              <a:pathLst>
                <a:path extrusionOk="0" h="4256" w="4177">
                  <a:moveTo>
                    <a:pt x="368" y="683"/>
                  </a:moveTo>
                  <a:lnTo>
                    <a:pt x="1366" y="1261"/>
                  </a:lnTo>
                  <a:lnTo>
                    <a:pt x="2364" y="1813"/>
                  </a:lnTo>
                  <a:lnTo>
                    <a:pt x="2916" y="2101"/>
                  </a:lnTo>
                  <a:lnTo>
                    <a:pt x="3178" y="2259"/>
                  </a:lnTo>
                  <a:lnTo>
                    <a:pt x="3284" y="2364"/>
                  </a:lnTo>
                  <a:lnTo>
                    <a:pt x="3389" y="2469"/>
                  </a:lnTo>
                  <a:lnTo>
                    <a:pt x="3494" y="2627"/>
                  </a:lnTo>
                  <a:lnTo>
                    <a:pt x="3520" y="2811"/>
                  </a:lnTo>
                  <a:lnTo>
                    <a:pt x="3520" y="2995"/>
                  </a:lnTo>
                  <a:lnTo>
                    <a:pt x="3441" y="3152"/>
                  </a:lnTo>
                  <a:lnTo>
                    <a:pt x="3336" y="3310"/>
                  </a:lnTo>
                  <a:lnTo>
                    <a:pt x="3205" y="3441"/>
                  </a:lnTo>
                  <a:lnTo>
                    <a:pt x="3073" y="3546"/>
                  </a:lnTo>
                  <a:lnTo>
                    <a:pt x="2890" y="3625"/>
                  </a:lnTo>
                  <a:lnTo>
                    <a:pt x="2732" y="3651"/>
                  </a:lnTo>
                  <a:lnTo>
                    <a:pt x="2574" y="3677"/>
                  </a:lnTo>
                  <a:lnTo>
                    <a:pt x="2443" y="3651"/>
                  </a:lnTo>
                  <a:lnTo>
                    <a:pt x="2285" y="3625"/>
                  </a:lnTo>
                  <a:lnTo>
                    <a:pt x="2128" y="3572"/>
                  </a:lnTo>
                  <a:lnTo>
                    <a:pt x="1997" y="3520"/>
                  </a:lnTo>
                  <a:lnTo>
                    <a:pt x="1734" y="3362"/>
                  </a:lnTo>
                  <a:lnTo>
                    <a:pt x="1471" y="3152"/>
                  </a:lnTo>
                  <a:lnTo>
                    <a:pt x="1261" y="2916"/>
                  </a:lnTo>
                  <a:lnTo>
                    <a:pt x="1077" y="2653"/>
                  </a:lnTo>
                  <a:lnTo>
                    <a:pt x="920" y="2417"/>
                  </a:lnTo>
                  <a:lnTo>
                    <a:pt x="788" y="2207"/>
                  </a:lnTo>
                  <a:lnTo>
                    <a:pt x="683" y="1996"/>
                  </a:lnTo>
                  <a:lnTo>
                    <a:pt x="552" y="1576"/>
                  </a:lnTo>
                  <a:lnTo>
                    <a:pt x="421" y="1130"/>
                  </a:lnTo>
                  <a:lnTo>
                    <a:pt x="368" y="683"/>
                  </a:lnTo>
                  <a:close/>
                  <a:moveTo>
                    <a:pt x="421" y="0"/>
                  </a:moveTo>
                  <a:lnTo>
                    <a:pt x="342" y="26"/>
                  </a:lnTo>
                  <a:lnTo>
                    <a:pt x="289" y="53"/>
                  </a:lnTo>
                  <a:lnTo>
                    <a:pt x="210" y="26"/>
                  </a:lnTo>
                  <a:lnTo>
                    <a:pt x="132" y="26"/>
                  </a:lnTo>
                  <a:lnTo>
                    <a:pt x="79" y="53"/>
                  </a:lnTo>
                  <a:lnTo>
                    <a:pt x="53" y="105"/>
                  </a:lnTo>
                  <a:lnTo>
                    <a:pt x="0" y="526"/>
                  </a:lnTo>
                  <a:lnTo>
                    <a:pt x="0" y="946"/>
                  </a:lnTo>
                  <a:lnTo>
                    <a:pt x="53" y="1366"/>
                  </a:lnTo>
                  <a:lnTo>
                    <a:pt x="132" y="1760"/>
                  </a:lnTo>
                  <a:lnTo>
                    <a:pt x="263" y="2180"/>
                  </a:lnTo>
                  <a:lnTo>
                    <a:pt x="421" y="2548"/>
                  </a:lnTo>
                  <a:lnTo>
                    <a:pt x="631" y="2916"/>
                  </a:lnTo>
                  <a:lnTo>
                    <a:pt x="867" y="3257"/>
                  </a:lnTo>
                  <a:lnTo>
                    <a:pt x="1103" y="3520"/>
                  </a:lnTo>
                  <a:lnTo>
                    <a:pt x="1340" y="3730"/>
                  </a:lnTo>
                  <a:lnTo>
                    <a:pt x="1629" y="3940"/>
                  </a:lnTo>
                  <a:lnTo>
                    <a:pt x="1944" y="4098"/>
                  </a:lnTo>
                  <a:lnTo>
                    <a:pt x="2259" y="4203"/>
                  </a:lnTo>
                  <a:lnTo>
                    <a:pt x="2417" y="4229"/>
                  </a:lnTo>
                  <a:lnTo>
                    <a:pt x="2574" y="4255"/>
                  </a:lnTo>
                  <a:lnTo>
                    <a:pt x="2758" y="4255"/>
                  </a:lnTo>
                  <a:lnTo>
                    <a:pt x="2916" y="4229"/>
                  </a:lnTo>
                  <a:lnTo>
                    <a:pt x="3100" y="4203"/>
                  </a:lnTo>
                  <a:lnTo>
                    <a:pt x="3257" y="4124"/>
                  </a:lnTo>
                  <a:lnTo>
                    <a:pt x="3494" y="3993"/>
                  </a:lnTo>
                  <a:lnTo>
                    <a:pt x="3704" y="3835"/>
                  </a:lnTo>
                  <a:lnTo>
                    <a:pt x="3914" y="3625"/>
                  </a:lnTo>
                  <a:lnTo>
                    <a:pt x="4045" y="3389"/>
                  </a:lnTo>
                  <a:lnTo>
                    <a:pt x="4150" y="3126"/>
                  </a:lnTo>
                  <a:lnTo>
                    <a:pt x="4177" y="2863"/>
                  </a:lnTo>
                  <a:lnTo>
                    <a:pt x="4177" y="2732"/>
                  </a:lnTo>
                  <a:lnTo>
                    <a:pt x="4177" y="2574"/>
                  </a:lnTo>
                  <a:lnTo>
                    <a:pt x="4124" y="2443"/>
                  </a:lnTo>
                  <a:lnTo>
                    <a:pt x="4072" y="2312"/>
                  </a:lnTo>
                  <a:lnTo>
                    <a:pt x="3966" y="2154"/>
                  </a:lnTo>
                  <a:lnTo>
                    <a:pt x="3835" y="1996"/>
                  </a:lnTo>
                  <a:lnTo>
                    <a:pt x="3704" y="1839"/>
                  </a:lnTo>
                  <a:lnTo>
                    <a:pt x="3546" y="1734"/>
                  </a:lnTo>
                  <a:lnTo>
                    <a:pt x="3205" y="1497"/>
                  </a:lnTo>
                  <a:lnTo>
                    <a:pt x="2837" y="1314"/>
                  </a:lnTo>
                  <a:lnTo>
                    <a:pt x="1734" y="657"/>
                  </a:lnTo>
                  <a:lnTo>
                    <a:pt x="604" y="5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1363a957f04_0_31"/>
            <p:cNvSpPr/>
            <p:nvPr/>
          </p:nvSpPr>
          <p:spPr>
            <a:xfrm>
              <a:off x="6856883" y="1291690"/>
              <a:ext cx="51630" cy="49058"/>
            </a:xfrm>
            <a:custGeom>
              <a:rect b="b" l="l" r="r" t="t"/>
              <a:pathLst>
                <a:path extrusionOk="0" h="2995" w="3152">
                  <a:moveTo>
                    <a:pt x="0" y="0"/>
                  </a:moveTo>
                  <a:lnTo>
                    <a:pt x="53" y="447"/>
                  </a:lnTo>
                  <a:lnTo>
                    <a:pt x="184" y="893"/>
                  </a:lnTo>
                  <a:lnTo>
                    <a:pt x="315" y="1313"/>
                  </a:lnTo>
                  <a:lnTo>
                    <a:pt x="420" y="1524"/>
                  </a:lnTo>
                  <a:lnTo>
                    <a:pt x="552" y="1734"/>
                  </a:lnTo>
                  <a:lnTo>
                    <a:pt x="709" y="1970"/>
                  </a:lnTo>
                  <a:lnTo>
                    <a:pt x="893" y="2233"/>
                  </a:lnTo>
                  <a:lnTo>
                    <a:pt x="1103" y="2469"/>
                  </a:lnTo>
                  <a:lnTo>
                    <a:pt x="1366" y="2679"/>
                  </a:lnTo>
                  <a:lnTo>
                    <a:pt x="1629" y="2837"/>
                  </a:lnTo>
                  <a:lnTo>
                    <a:pt x="1760" y="2889"/>
                  </a:lnTo>
                  <a:lnTo>
                    <a:pt x="1917" y="2942"/>
                  </a:lnTo>
                  <a:lnTo>
                    <a:pt x="2075" y="2968"/>
                  </a:lnTo>
                  <a:lnTo>
                    <a:pt x="2206" y="2994"/>
                  </a:lnTo>
                  <a:lnTo>
                    <a:pt x="2364" y="2968"/>
                  </a:lnTo>
                  <a:lnTo>
                    <a:pt x="2522" y="2942"/>
                  </a:lnTo>
                  <a:lnTo>
                    <a:pt x="2705" y="2863"/>
                  </a:lnTo>
                  <a:lnTo>
                    <a:pt x="2837" y="2758"/>
                  </a:lnTo>
                  <a:lnTo>
                    <a:pt x="2968" y="2627"/>
                  </a:lnTo>
                  <a:lnTo>
                    <a:pt x="3073" y="2469"/>
                  </a:lnTo>
                  <a:lnTo>
                    <a:pt x="3152" y="2312"/>
                  </a:lnTo>
                  <a:lnTo>
                    <a:pt x="3152" y="2128"/>
                  </a:lnTo>
                  <a:lnTo>
                    <a:pt x="3126" y="1944"/>
                  </a:lnTo>
                  <a:lnTo>
                    <a:pt x="3021" y="1786"/>
                  </a:lnTo>
                  <a:lnTo>
                    <a:pt x="2916" y="1681"/>
                  </a:lnTo>
                  <a:lnTo>
                    <a:pt x="2810" y="1576"/>
                  </a:lnTo>
                  <a:lnTo>
                    <a:pt x="2548" y="1418"/>
                  </a:lnTo>
                  <a:lnTo>
                    <a:pt x="1996" y="1130"/>
                  </a:lnTo>
                  <a:lnTo>
                    <a:pt x="998" y="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g1363a957f04_0_31"/>
            <p:cNvSpPr/>
            <p:nvPr/>
          </p:nvSpPr>
          <p:spPr>
            <a:xfrm>
              <a:off x="6851707" y="3460942"/>
              <a:ext cx="43047" cy="37445"/>
            </a:xfrm>
            <a:custGeom>
              <a:rect b="b" l="l" r="r" t="t"/>
              <a:pathLst>
                <a:path extrusionOk="0" h="2286" w="2628">
                  <a:moveTo>
                    <a:pt x="2627" y="0"/>
                  </a:moveTo>
                  <a:lnTo>
                    <a:pt x="1130" y="237"/>
                  </a:lnTo>
                  <a:lnTo>
                    <a:pt x="1078" y="342"/>
                  </a:lnTo>
                  <a:lnTo>
                    <a:pt x="1025" y="394"/>
                  </a:lnTo>
                  <a:lnTo>
                    <a:pt x="973" y="420"/>
                  </a:lnTo>
                  <a:lnTo>
                    <a:pt x="710" y="578"/>
                  </a:lnTo>
                  <a:lnTo>
                    <a:pt x="474" y="762"/>
                  </a:lnTo>
                  <a:lnTo>
                    <a:pt x="290" y="946"/>
                  </a:lnTo>
                  <a:lnTo>
                    <a:pt x="158" y="1182"/>
                  </a:lnTo>
                  <a:lnTo>
                    <a:pt x="53" y="1445"/>
                  </a:lnTo>
                  <a:lnTo>
                    <a:pt x="1" y="1708"/>
                  </a:lnTo>
                  <a:lnTo>
                    <a:pt x="27" y="1996"/>
                  </a:lnTo>
                  <a:lnTo>
                    <a:pt x="80" y="2285"/>
                  </a:lnTo>
                  <a:lnTo>
                    <a:pt x="579" y="2233"/>
                  </a:lnTo>
                  <a:lnTo>
                    <a:pt x="789" y="2180"/>
                  </a:lnTo>
                  <a:lnTo>
                    <a:pt x="1025" y="2101"/>
                  </a:lnTo>
                  <a:lnTo>
                    <a:pt x="1235" y="1996"/>
                  </a:lnTo>
                  <a:lnTo>
                    <a:pt x="1419" y="1918"/>
                  </a:lnTo>
                  <a:lnTo>
                    <a:pt x="1629" y="1786"/>
                  </a:lnTo>
                  <a:lnTo>
                    <a:pt x="1787" y="1655"/>
                  </a:lnTo>
                  <a:lnTo>
                    <a:pt x="1971" y="1497"/>
                  </a:lnTo>
                  <a:lnTo>
                    <a:pt x="2102" y="1340"/>
                  </a:lnTo>
                  <a:lnTo>
                    <a:pt x="2233" y="1156"/>
                  </a:lnTo>
                  <a:lnTo>
                    <a:pt x="2365" y="972"/>
                  </a:lnTo>
                  <a:lnTo>
                    <a:pt x="2444" y="762"/>
                  </a:lnTo>
                  <a:lnTo>
                    <a:pt x="2522" y="526"/>
                  </a:lnTo>
                  <a:lnTo>
                    <a:pt x="2601" y="263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1363a957f04_0_31"/>
            <p:cNvSpPr/>
            <p:nvPr/>
          </p:nvSpPr>
          <p:spPr>
            <a:xfrm>
              <a:off x="6830200" y="3703595"/>
              <a:ext cx="46044" cy="67125"/>
            </a:xfrm>
            <a:custGeom>
              <a:rect b="b" l="l" r="r" t="t"/>
              <a:pathLst>
                <a:path extrusionOk="0" h="4098" w="2811">
                  <a:moveTo>
                    <a:pt x="1629" y="762"/>
                  </a:moveTo>
                  <a:lnTo>
                    <a:pt x="1787" y="1156"/>
                  </a:lnTo>
                  <a:lnTo>
                    <a:pt x="1970" y="1550"/>
                  </a:lnTo>
                  <a:lnTo>
                    <a:pt x="2023" y="1760"/>
                  </a:lnTo>
                  <a:lnTo>
                    <a:pt x="2076" y="1970"/>
                  </a:lnTo>
                  <a:lnTo>
                    <a:pt x="2102" y="2180"/>
                  </a:lnTo>
                  <a:lnTo>
                    <a:pt x="2102" y="2390"/>
                  </a:lnTo>
                  <a:lnTo>
                    <a:pt x="2076" y="2601"/>
                  </a:lnTo>
                  <a:lnTo>
                    <a:pt x="2023" y="2784"/>
                  </a:lnTo>
                  <a:lnTo>
                    <a:pt x="1918" y="2968"/>
                  </a:lnTo>
                  <a:lnTo>
                    <a:pt x="1787" y="3152"/>
                  </a:lnTo>
                  <a:lnTo>
                    <a:pt x="1629" y="3283"/>
                  </a:lnTo>
                  <a:lnTo>
                    <a:pt x="1471" y="3389"/>
                  </a:lnTo>
                  <a:lnTo>
                    <a:pt x="1261" y="3441"/>
                  </a:lnTo>
                  <a:lnTo>
                    <a:pt x="1156" y="3415"/>
                  </a:lnTo>
                  <a:lnTo>
                    <a:pt x="1051" y="3415"/>
                  </a:lnTo>
                  <a:lnTo>
                    <a:pt x="894" y="3336"/>
                  </a:lnTo>
                  <a:lnTo>
                    <a:pt x="762" y="3257"/>
                  </a:lnTo>
                  <a:lnTo>
                    <a:pt x="710" y="3152"/>
                  </a:lnTo>
                  <a:lnTo>
                    <a:pt x="657" y="2995"/>
                  </a:lnTo>
                  <a:lnTo>
                    <a:pt x="657" y="2837"/>
                  </a:lnTo>
                  <a:lnTo>
                    <a:pt x="657" y="2679"/>
                  </a:lnTo>
                  <a:lnTo>
                    <a:pt x="710" y="2496"/>
                  </a:lnTo>
                  <a:lnTo>
                    <a:pt x="789" y="2285"/>
                  </a:lnTo>
                  <a:lnTo>
                    <a:pt x="946" y="1891"/>
                  </a:lnTo>
                  <a:lnTo>
                    <a:pt x="1182" y="1471"/>
                  </a:lnTo>
                  <a:lnTo>
                    <a:pt x="1393" y="1103"/>
                  </a:lnTo>
                  <a:lnTo>
                    <a:pt x="1629" y="762"/>
                  </a:lnTo>
                  <a:close/>
                  <a:moveTo>
                    <a:pt x="1603" y="0"/>
                  </a:moveTo>
                  <a:lnTo>
                    <a:pt x="1550" y="27"/>
                  </a:lnTo>
                  <a:lnTo>
                    <a:pt x="1498" y="53"/>
                  </a:lnTo>
                  <a:lnTo>
                    <a:pt x="1445" y="79"/>
                  </a:lnTo>
                  <a:lnTo>
                    <a:pt x="1209" y="342"/>
                  </a:lnTo>
                  <a:lnTo>
                    <a:pt x="972" y="631"/>
                  </a:lnTo>
                  <a:lnTo>
                    <a:pt x="736" y="946"/>
                  </a:lnTo>
                  <a:lnTo>
                    <a:pt x="526" y="1287"/>
                  </a:lnTo>
                  <a:lnTo>
                    <a:pt x="342" y="1602"/>
                  </a:lnTo>
                  <a:lnTo>
                    <a:pt x="184" y="1970"/>
                  </a:lnTo>
                  <a:lnTo>
                    <a:pt x="79" y="2312"/>
                  </a:lnTo>
                  <a:lnTo>
                    <a:pt x="27" y="2679"/>
                  </a:lnTo>
                  <a:lnTo>
                    <a:pt x="1" y="2916"/>
                  </a:lnTo>
                  <a:lnTo>
                    <a:pt x="53" y="3152"/>
                  </a:lnTo>
                  <a:lnTo>
                    <a:pt x="106" y="3389"/>
                  </a:lnTo>
                  <a:lnTo>
                    <a:pt x="211" y="3599"/>
                  </a:lnTo>
                  <a:lnTo>
                    <a:pt x="368" y="3783"/>
                  </a:lnTo>
                  <a:lnTo>
                    <a:pt x="552" y="3940"/>
                  </a:lnTo>
                  <a:lnTo>
                    <a:pt x="762" y="4045"/>
                  </a:lnTo>
                  <a:lnTo>
                    <a:pt x="1025" y="4098"/>
                  </a:lnTo>
                  <a:lnTo>
                    <a:pt x="1261" y="4098"/>
                  </a:lnTo>
                  <a:lnTo>
                    <a:pt x="1524" y="4071"/>
                  </a:lnTo>
                  <a:lnTo>
                    <a:pt x="1760" y="3993"/>
                  </a:lnTo>
                  <a:lnTo>
                    <a:pt x="1970" y="3861"/>
                  </a:lnTo>
                  <a:lnTo>
                    <a:pt x="2181" y="3704"/>
                  </a:lnTo>
                  <a:lnTo>
                    <a:pt x="2364" y="3546"/>
                  </a:lnTo>
                  <a:lnTo>
                    <a:pt x="2522" y="3336"/>
                  </a:lnTo>
                  <a:lnTo>
                    <a:pt x="2627" y="3126"/>
                  </a:lnTo>
                  <a:lnTo>
                    <a:pt x="2706" y="2968"/>
                  </a:lnTo>
                  <a:lnTo>
                    <a:pt x="2758" y="2784"/>
                  </a:lnTo>
                  <a:lnTo>
                    <a:pt x="2785" y="2601"/>
                  </a:lnTo>
                  <a:lnTo>
                    <a:pt x="2811" y="2417"/>
                  </a:lnTo>
                  <a:lnTo>
                    <a:pt x="2785" y="2075"/>
                  </a:lnTo>
                  <a:lnTo>
                    <a:pt x="2706" y="1708"/>
                  </a:lnTo>
                  <a:lnTo>
                    <a:pt x="2601" y="1340"/>
                  </a:lnTo>
                  <a:lnTo>
                    <a:pt x="2470" y="998"/>
                  </a:lnTo>
                  <a:lnTo>
                    <a:pt x="2181" y="342"/>
                  </a:lnTo>
                  <a:lnTo>
                    <a:pt x="2102" y="237"/>
                  </a:lnTo>
                  <a:lnTo>
                    <a:pt x="2023" y="184"/>
                  </a:lnTo>
                  <a:lnTo>
                    <a:pt x="1944" y="158"/>
                  </a:lnTo>
                  <a:lnTo>
                    <a:pt x="1839" y="184"/>
                  </a:lnTo>
                  <a:lnTo>
                    <a:pt x="1787" y="79"/>
                  </a:lnTo>
                  <a:lnTo>
                    <a:pt x="1682" y="27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1363a957f04_0_31"/>
            <p:cNvSpPr/>
            <p:nvPr/>
          </p:nvSpPr>
          <p:spPr>
            <a:xfrm>
              <a:off x="6278210" y="2900762"/>
              <a:ext cx="625569" cy="401867"/>
            </a:xfrm>
            <a:custGeom>
              <a:rect b="b" l="l" r="r" t="t"/>
              <a:pathLst>
                <a:path extrusionOk="0" h="24534" w="38191">
                  <a:moveTo>
                    <a:pt x="36773" y="1"/>
                  </a:moveTo>
                  <a:lnTo>
                    <a:pt x="35958" y="447"/>
                  </a:lnTo>
                  <a:lnTo>
                    <a:pt x="35144" y="894"/>
                  </a:lnTo>
                  <a:lnTo>
                    <a:pt x="34330" y="1288"/>
                  </a:lnTo>
                  <a:lnTo>
                    <a:pt x="33463" y="1682"/>
                  </a:lnTo>
                  <a:lnTo>
                    <a:pt x="32596" y="2050"/>
                  </a:lnTo>
                  <a:lnTo>
                    <a:pt x="31730" y="2417"/>
                  </a:lnTo>
                  <a:lnTo>
                    <a:pt x="30837" y="2759"/>
                  </a:lnTo>
                  <a:lnTo>
                    <a:pt x="29917" y="3074"/>
                  </a:lnTo>
                  <a:lnTo>
                    <a:pt x="29024" y="3389"/>
                  </a:lnTo>
                  <a:lnTo>
                    <a:pt x="28105" y="3652"/>
                  </a:lnTo>
                  <a:lnTo>
                    <a:pt x="27186" y="3941"/>
                  </a:lnTo>
                  <a:lnTo>
                    <a:pt x="26240" y="4177"/>
                  </a:lnTo>
                  <a:lnTo>
                    <a:pt x="24401" y="4624"/>
                  </a:lnTo>
                  <a:lnTo>
                    <a:pt x="22537" y="5018"/>
                  </a:lnTo>
                  <a:lnTo>
                    <a:pt x="22642" y="5254"/>
                  </a:lnTo>
                  <a:lnTo>
                    <a:pt x="22720" y="5490"/>
                  </a:lnTo>
                  <a:lnTo>
                    <a:pt x="22773" y="5727"/>
                  </a:lnTo>
                  <a:lnTo>
                    <a:pt x="22825" y="5963"/>
                  </a:lnTo>
                  <a:lnTo>
                    <a:pt x="22878" y="6436"/>
                  </a:lnTo>
                  <a:lnTo>
                    <a:pt x="22852" y="6883"/>
                  </a:lnTo>
                  <a:lnTo>
                    <a:pt x="22799" y="7355"/>
                  </a:lnTo>
                  <a:lnTo>
                    <a:pt x="22668" y="7802"/>
                  </a:lnTo>
                  <a:lnTo>
                    <a:pt x="22510" y="8222"/>
                  </a:lnTo>
                  <a:lnTo>
                    <a:pt x="22274" y="8642"/>
                  </a:lnTo>
                  <a:lnTo>
                    <a:pt x="22011" y="9036"/>
                  </a:lnTo>
                  <a:lnTo>
                    <a:pt x="21722" y="9378"/>
                  </a:lnTo>
                  <a:lnTo>
                    <a:pt x="21381" y="9719"/>
                  </a:lnTo>
                  <a:lnTo>
                    <a:pt x="21013" y="10008"/>
                  </a:lnTo>
                  <a:lnTo>
                    <a:pt x="20593" y="10245"/>
                  </a:lnTo>
                  <a:lnTo>
                    <a:pt x="20173" y="10455"/>
                  </a:lnTo>
                  <a:lnTo>
                    <a:pt x="19700" y="10612"/>
                  </a:lnTo>
                  <a:lnTo>
                    <a:pt x="19227" y="10717"/>
                  </a:lnTo>
                  <a:lnTo>
                    <a:pt x="18781" y="10744"/>
                  </a:lnTo>
                  <a:lnTo>
                    <a:pt x="18308" y="10717"/>
                  </a:lnTo>
                  <a:lnTo>
                    <a:pt x="17782" y="10639"/>
                  </a:lnTo>
                  <a:lnTo>
                    <a:pt x="17231" y="10534"/>
                  </a:lnTo>
                  <a:lnTo>
                    <a:pt x="16679" y="10350"/>
                  </a:lnTo>
                  <a:lnTo>
                    <a:pt x="16128" y="10140"/>
                  </a:lnTo>
                  <a:lnTo>
                    <a:pt x="15602" y="9903"/>
                  </a:lnTo>
                  <a:lnTo>
                    <a:pt x="15077" y="9614"/>
                  </a:lnTo>
                  <a:lnTo>
                    <a:pt x="14604" y="9273"/>
                  </a:lnTo>
                  <a:lnTo>
                    <a:pt x="14158" y="8931"/>
                  </a:lnTo>
                  <a:lnTo>
                    <a:pt x="13974" y="8721"/>
                  </a:lnTo>
                  <a:lnTo>
                    <a:pt x="13790" y="8537"/>
                  </a:lnTo>
                  <a:lnTo>
                    <a:pt x="13632" y="8327"/>
                  </a:lnTo>
                  <a:lnTo>
                    <a:pt x="13475" y="8117"/>
                  </a:lnTo>
                  <a:lnTo>
                    <a:pt x="13370" y="7881"/>
                  </a:lnTo>
                  <a:lnTo>
                    <a:pt x="13265" y="7671"/>
                  </a:lnTo>
                  <a:lnTo>
                    <a:pt x="13186" y="7434"/>
                  </a:lnTo>
                  <a:lnTo>
                    <a:pt x="13133" y="7198"/>
                  </a:lnTo>
                  <a:lnTo>
                    <a:pt x="13107" y="6961"/>
                  </a:lnTo>
                  <a:lnTo>
                    <a:pt x="13107" y="6725"/>
                  </a:lnTo>
                  <a:lnTo>
                    <a:pt x="13160" y="6462"/>
                  </a:lnTo>
                  <a:lnTo>
                    <a:pt x="13212" y="6200"/>
                  </a:lnTo>
                  <a:lnTo>
                    <a:pt x="11951" y="6252"/>
                  </a:lnTo>
                  <a:lnTo>
                    <a:pt x="10638" y="6278"/>
                  </a:lnTo>
                  <a:lnTo>
                    <a:pt x="9299" y="6278"/>
                  </a:lnTo>
                  <a:lnTo>
                    <a:pt x="7880" y="6226"/>
                  </a:lnTo>
                  <a:lnTo>
                    <a:pt x="6436" y="6147"/>
                  </a:lnTo>
                  <a:lnTo>
                    <a:pt x="4938" y="6016"/>
                  </a:lnTo>
                  <a:lnTo>
                    <a:pt x="3415" y="5858"/>
                  </a:lnTo>
                  <a:lnTo>
                    <a:pt x="1892" y="5648"/>
                  </a:lnTo>
                  <a:lnTo>
                    <a:pt x="342" y="5385"/>
                  </a:lnTo>
                  <a:lnTo>
                    <a:pt x="0" y="7172"/>
                  </a:lnTo>
                  <a:lnTo>
                    <a:pt x="578" y="7329"/>
                  </a:lnTo>
                  <a:lnTo>
                    <a:pt x="1182" y="7566"/>
                  </a:lnTo>
                  <a:lnTo>
                    <a:pt x="1760" y="7854"/>
                  </a:lnTo>
                  <a:lnTo>
                    <a:pt x="2312" y="8196"/>
                  </a:lnTo>
                  <a:lnTo>
                    <a:pt x="2601" y="8432"/>
                  </a:lnTo>
                  <a:lnTo>
                    <a:pt x="2890" y="8642"/>
                  </a:lnTo>
                  <a:lnTo>
                    <a:pt x="3126" y="8853"/>
                  </a:lnTo>
                  <a:lnTo>
                    <a:pt x="3336" y="9089"/>
                  </a:lnTo>
                  <a:lnTo>
                    <a:pt x="3520" y="9325"/>
                  </a:lnTo>
                  <a:lnTo>
                    <a:pt x="3678" y="9535"/>
                  </a:lnTo>
                  <a:lnTo>
                    <a:pt x="3835" y="9772"/>
                  </a:lnTo>
                  <a:lnTo>
                    <a:pt x="3940" y="10008"/>
                  </a:lnTo>
                  <a:lnTo>
                    <a:pt x="4045" y="10245"/>
                  </a:lnTo>
                  <a:lnTo>
                    <a:pt x="4098" y="10481"/>
                  </a:lnTo>
                  <a:lnTo>
                    <a:pt x="4150" y="10717"/>
                  </a:lnTo>
                  <a:lnTo>
                    <a:pt x="4203" y="10954"/>
                  </a:lnTo>
                  <a:lnTo>
                    <a:pt x="4203" y="11190"/>
                  </a:lnTo>
                  <a:lnTo>
                    <a:pt x="4203" y="11400"/>
                  </a:lnTo>
                  <a:lnTo>
                    <a:pt x="4177" y="11637"/>
                  </a:lnTo>
                  <a:lnTo>
                    <a:pt x="4124" y="11873"/>
                  </a:lnTo>
                  <a:lnTo>
                    <a:pt x="4045" y="12110"/>
                  </a:lnTo>
                  <a:lnTo>
                    <a:pt x="3967" y="12320"/>
                  </a:lnTo>
                  <a:lnTo>
                    <a:pt x="3756" y="12766"/>
                  </a:lnTo>
                  <a:lnTo>
                    <a:pt x="3494" y="13213"/>
                  </a:lnTo>
                  <a:lnTo>
                    <a:pt x="3152" y="13633"/>
                  </a:lnTo>
                  <a:lnTo>
                    <a:pt x="2785" y="14027"/>
                  </a:lnTo>
                  <a:lnTo>
                    <a:pt x="2364" y="14395"/>
                  </a:lnTo>
                  <a:lnTo>
                    <a:pt x="1892" y="14762"/>
                  </a:lnTo>
                  <a:lnTo>
                    <a:pt x="1392" y="15078"/>
                  </a:lnTo>
                  <a:lnTo>
                    <a:pt x="2601" y="16207"/>
                  </a:lnTo>
                  <a:lnTo>
                    <a:pt x="3783" y="17363"/>
                  </a:lnTo>
                  <a:lnTo>
                    <a:pt x="4912" y="18571"/>
                  </a:lnTo>
                  <a:lnTo>
                    <a:pt x="6015" y="19805"/>
                  </a:lnTo>
                  <a:lnTo>
                    <a:pt x="6409" y="20278"/>
                  </a:lnTo>
                  <a:lnTo>
                    <a:pt x="6803" y="20856"/>
                  </a:lnTo>
                  <a:lnTo>
                    <a:pt x="7644" y="22117"/>
                  </a:lnTo>
                  <a:lnTo>
                    <a:pt x="8090" y="22747"/>
                  </a:lnTo>
                  <a:lnTo>
                    <a:pt x="8537" y="23325"/>
                  </a:lnTo>
                  <a:lnTo>
                    <a:pt x="8773" y="23561"/>
                  </a:lnTo>
                  <a:lnTo>
                    <a:pt x="9010" y="23798"/>
                  </a:lnTo>
                  <a:lnTo>
                    <a:pt x="9246" y="24008"/>
                  </a:lnTo>
                  <a:lnTo>
                    <a:pt x="9482" y="24192"/>
                  </a:lnTo>
                  <a:lnTo>
                    <a:pt x="9771" y="24376"/>
                  </a:lnTo>
                  <a:lnTo>
                    <a:pt x="10086" y="24481"/>
                  </a:lnTo>
                  <a:lnTo>
                    <a:pt x="10375" y="24533"/>
                  </a:lnTo>
                  <a:lnTo>
                    <a:pt x="10638" y="24533"/>
                  </a:lnTo>
                  <a:lnTo>
                    <a:pt x="10901" y="24455"/>
                  </a:lnTo>
                  <a:lnTo>
                    <a:pt x="11137" y="24349"/>
                  </a:lnTo>
                  <a:lnTo>
                    <a:pt x="11374" y="24192"/>
                  </a:lnTo>
                  <a:lnTo>
                    <a:pt x="11610" y="24008"/>
                  </a:lnTo>
                  <a:lnTo>
                    <a:pt x="11846" y="23798"/>
                  </a:lnTo>
                  <a:lnTo>
                    <a:pt x="12083" y="23561"/>
                  </a:lnTo>
                  <a:lnTo>
                    <a:pt x="12529" y="23036"/>
                  </a:lnTo>
                  <a:lnTo>
                    <a:pt x="13002" y="22485"/>
                  </a:lnTo>
                  <a:lnTo>
                    <a:pt x="13501" y="21959"/>
                  </a:lnTo>
                  <a:lnTo>
                    <a:pt x="14657" y="20777"/>
                  </a:lnTo>
                  <a:lnTo>
                    <a:pt x="15839" y="19622"/>
                  </a:lnTo>
                  <a:lnTo>
                    <a:pt x="17047" y="18492"/>
                  </a:lnTo>
                  <a:lnTo>
                    <a:pt x="18281" y="17363"/>
                  </a:lnTo>
                  <a:lnTo>
                    <a:pt x="19385" y="16391"/>
                  </a:lnTo>
                  <a:lnTo>
                    <a:pt x="20488" y="15472"/>
                  </a:lnTo>
                  <a:lnTo>
                    <a:pt x="21643" y="14552"/>
                  </a:lnTo>
                  <a:lnTo>
                    <a:pt x="22773" y="13659"/>
                  </a:lnTo>
                  <a:lnTo>
                    <a:pt x="23955" y="12819"/>
                  </a:lnTo>
                  <a:lnTo>
                    <a:pt x="25137" y="11978"/>
                  </a:lnTo>
                  <a:lnTo>
                    <a:pt x="26345" y="11190"/>
                  </a:lnTo>
                  <a:lnTo>
                    <a:pt x="27580" y="10429"/>
                  </a:lnTo>
                  <a:lnTo>
                    <a:pt x="28840" y="9719"/>
                  </a:lnTo>
                  <a:lnTo>
                    <a:pt x="30101" y="9036"/>
                  </a:lnTo>
                  <a:lnTo>
                    <a:pt x="31388" y="8406"/>
                  </a:lnTo>
                  <a:lnTo>
                    <a:pt x="32701" y="7802"/>
                  </a:lnTo>
                  <a:lnTo>
                    <a:pt x="34041" y="7250"/>
                  </a:lnTo>
                  <a:lnTo>
                    <a:pt x="35407" y="6751"/>
                  </a:lnTo>
                  <a:lnTo>
                    <a:pt x="36799" y="6305"/>
                  </a:lnTo>
                  <a:lnTo>
                    <a:pt x="38191" y="5911"/>
                  </a:lnTo>
                  <a:lnTo>
                    <a:pt x="37876" y="5648"/>
                  </a:lnTo>
                  <a:lnTo>
                    <a:pt x="37561" y="5359"/>
                  </a:lnTo>
                  <a:lnTo>
                    <a:pt x="37298" y="5044"/>
                  </a:lnTo>
                  <a:lnTo>
                    <a:pt x="37062" y="4729"/>
                  </a:lnTo>
                  <a:lnTo>
                    <a:pt x="36851" y="4361"/>
                  </a:lnTo>
                  <a:lnTo>
                    <a:pt x="36668" y="3993"/>
                  </a:lnTo>
                  <a:lnTo>
                    <a:pt x="36510" y="3599"/>
                  </a:lnTo>
                  <a:lnTo>
                    <a:pt x="36405" y="3205"/>
                  </a:lnTo>
                  <a:lnTo>
                    <a:pt x="36326" y="2811"/>
                  </a:lnTo>
                  <a:lnTo>
                    <a:pt x="36274" y="2417"/>
                  </a:lnTo>
                  <a:lnTo>
                    <a:pt x="36247" y="1997"/>
                  </a:lnTo>
                  <a:lnTo>
                    <a:pt x="36274" y="1577"/>
                  </a:lnTo>
                  <a:lnTo>
                    <a:pt x="36352" y="1183"/>
                  </a:lnTo>
                  <a:lnTo>
                    <a:pt x="36457" y="763"/>
                  </a:lnTo>
                  <a:lnTo>
                    <a:pt x="36589" y="369"/>
                  </a:lnTo>
                  <a:lnTo>
                    <a:pt x="3677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g1363a957f04_0_31"/>
            <p:cNvSpPr/>
            <p:nvPr/>
          </p:nvSpPr>
          <p:spPr>
            <a:xfrm>
              <a:off x="6840962" y="3716061"/>
              <a:ext cx="23669" cy="43915"/>
            </a:xfrm>
            <a:custGeom>
              <a:rect b="b" l="l" r="r" t="t"/>
              <a:pathLst>
                <a:path extrusionOk="0" h="2681" w="1445">
                  <a:moveTo>
                    <a:pt x="972" y="1"/>
                  </a:moveTo>
                  <a:lnTo>
                    <a:pt x="736" y="342"/>
                  </a:lnTo>
                  <a:lnTo>
                    <a:pt x="525" y="710"/>
                  </a:lnTo>
                  <a:lnTo>
                    <a:pt x="289" y="1130"/>
                  </a:lnTo>
                  <a:lnTo>
                    <a:pt x="132" y="1524"/>
                  </a:lnTo>
                  <a:lnTo>
                    <a:pt x="53" y="1735"/>
                  </a:lnTo>
                  <a:lnTo>
                    <a:pt x="0" y="1918"/>
                  </a:lnTo>
                  <a:lnTo>
                    <a:pt x="0" y="2076"/>
                  </a:lnTo>
                  <a:lnTo>
                    <a:pt x="0" y="2234"/>
                  </a:lnTo>
                  <a:lnTo>
                    <a:pt x="53" y="2391"/>
                  </a:lnTo>
                  <a:lnTo>
                    <a:pt x="105" y="2496"/>
                  </a:lnTo>
                  <a:lnTo>
                    <a:pt x="237" y="2575"/>
                  </a:lnTo>
                  <a:lnTo>
                    <a:pt x="394" y="2654"/>
                  </a:lnTo>
                  <a:lnTo>
                    <a:pt x="499" y="2654"/>
                  </a:lnTo>
                  <a:lnTo>
                    <a:pt x="604" y="2680"/>
                  </a:lnTo>
                  <a:lnTo>
                    <a:pt x="814" y="2628"/>
                  </a:lnTo>
                  <a:lnTo>
                    <a:pt x="972" y="2522"/>
                  </a:lnTo>
                  <a:lnTo>
                    <a:pt x="1130" y="2391"/>
                  </a:lnTo>
                  <a:lnTo>
                    <a:pt x="1261" y="2207"/>
                  </a:lnTo>
                  <a:lnTo>
                    <a:pt x="1366" y="2023"/>
                  </a:lnTo>
                  <a:lnTo>
                    <a:pt x="1419" y="1840"/>
                  </a:lnTo>
                  <a:lnTo>
                    <a:pt x="1445" y="1629"/>
                  </a:lnTo>
                  <a:lnTo>
                    <a:pt x="1445" y="1419"/>
                  </a:lnTo>
                  <a:lnTo>
                    <a:pt x="1419" y="1209"/>
                  </a:lnTo>
                  <a:lnTo>
                    <a:pt x="1366" y="999"/>
                  </a:lnTo>
                  <a:lnTo>
                    <a:pt x="1313" y="789"/>
                  </a:lnTo>
                  <a:lnTo>
                    <a:pt x="1130" y="395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g1363a957f04_0_31"/>
            <p:cNvSpPr/>
            <p:nvPr/>
          </p:nvSpPr>
          <p:spPr>
            <a:xfrm>
              <a:off x="6789758" y="3468248"/>
              <a:ext cx="59820" cy="30565"/>
            </a:xfrm>
            <a:custGeom>
              <a:rect b="b" l="l" r="r" t="t"/>
              <a:pathLst>
                <a:path extrusionOk="0" h="1866" w="3652">
                  <a:moveTo>
                    <a:pt x="3651" y="1"/>
                  </a:moveTo>
                  <a:lnTo>
                    <a:pt x="1839" y="263"/>
                  </a:lnTo>
                  <a:lnTo>
                    <a:pt x="1" y="526"/>
                  </a:lnTo>
                  <a:lnTo>
                    <a:pt x="342" y="815"/>
                  </a:lnTo>
                  <a:lnTo>
                    <a:pt x="710" y="1104"/>
                  </a:lnTo>
                  <a:lnTo>
                    <a:pt x="1130" y="1340"/>
                  </a:lnTo>
                  <a:lnTo>
                    <a:pt x="1603" y="1524"/>
                  </a:lnTo>
                  <a:lnTo>
                    <a:pt x="2076" y="1682"/>
                  </a:lnTo>
                  <a:lnTo>
                    <a:pt x="2548" y="1787"/>
                  </a:lnTo>
                  <a:lnTo>
                    <a:pt x="3047" y="1839"/>
                  </a:lnTo>
                  <a:lnTo>
                    <a:pt x="3520" y="1866"/>
                  </a:lnTo>
                  <a:lnTo>
                    <a:pt x="3441" y="1629"/>
                  </a:lnTo>
                  <a:lnTo>
                    <a:pt x="3363" y="1393"/>
                  </a:lnTo>
                  <a:lnTo>
                    <a:pt x="3336" y="1156"/>
                  </a:lnTo>
                  <a:lnTo>
                    <a:pt x="3336" y="920"/>
                  </a:lnTo>
                  <a:lnTo>
                    <a:pt x="3363" y="657"/>
                  </a:lnTo>
                  <a:lnTo>
                    <a:pt x="3441" y="421"/>
                  </a:lnTo>
                  <a:lnTo>
                    <a:pt x="3520" y="211"/>
                  </a:lnTo>
                  <a:lnTo>
                    <a:pt x="365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g1363a957f04_0_31"/>
            <p:cNvSpPr/>
            <p:nvPr/>
          </p:nvSpPr>
          <p:spPr>
            <a:xfrm>
              <a:off x="6718767" y="1702565"/>
              <a:ext cx="86929" cy="46912"/>
            </a:xfrm>
            <a:custGeom>
              <a:rect b="b" l="l" r="r" t="t"/>
              <a:pathLst>
                <a:path extrusionOk="0" h="2864" w="5307">
                  <a:moveTo>
                    <a:pt x="2627" y="709"/>
                  </a:moveTo>
                  <a:lnTo>
                    <a:pt x="3074" y="762"/>
                  </a:lnTo>
                  <a:lnTo>
                    <a:pt x="3520" y="867"/>
                  </a:lnTo>
                  <a:lnTo>
                    <a:pt x="3809" y="972"/>
                  </a:lnTo>
                  <a:lnTo>
                    <a:pt x="4098" y="1103"/>
                  </a:lnTo>
                  <a:lnTo>
                    <a:pt x="4229" y="1156"/>
                  </a:lnTo>
                  <a:lnTo>
                    <a:pt x="4335" y="1208"/>
                  </a:lnTo>
                  <a:lnTo>
                    <a:pt x="4387" y="1261"/>
                  </a:lnTo>
                  <a:lnTo>
                    <a:pt x="4440" y="1340"/>
                  </a:lnTo>
                  <a:lnTo>
                    <a:pt x="4440" y="1419"/>
                  </a:lnTo>
                  <a:lnTo>
                    <a:pt x="4413" y="1524"/>
                  </a:lnTo>
                  <a:lnTo>
                    <a:pt x="4335" y="1629"/>
                  </a:lnTo>
                  <a:lnTo>
                    <a:pt x="4256" y="1734"/>
                  </a:lnTo>
                  <a:lnTo>
                    <a:pt x="4124" y="1944"/>
                  </a:lnTo>
                  <a:lnTo>
                    <a:pt x="3967" y="2075"/>
                  </a:lnTo>
                  <a:lnTo>
                    <a:pt x="3783" y="2180"/>
                  </a:lnTo>
                  <a:lnTo>
                    <a:pt x="3573" y="2259"/>
                  </a:lnTo>
                  <a:lnTo>
                    <a:pt x="3336" y="2259"/>
                  </a:lnTo>
                  <a:lnTo>
                    <a:pt x="3100" y="2233"/>
                  </a:lnTo>
                  <a:lnTo>
                    <a:pt x="2837" y="2206"/>
                  </a:lnTo>
                  <a:lnTo>
                    <a:pt x="2575" y="2128"/>
                  </a:lnTo>
                  <a:lnTo>
                    <a:pt x="2286" y="2023"/>
                  </a:lnTo>
                  <a:lnTo>
                    <a:pt x="2023" y="1891"/>
                  </a:lnTo>
                  <a:lnTo>
                    <a:pt x="1498" y="1629"/>
                  </a:lnTo>
                  <a:lnTo>
                    <a:pt x="1051" y="1340"/>
                  </a:lnTo>
                  <a:lnTo>
                    <a:pt x="684" y="1077"/>
                  </a:lnTo>
                  <a:lnTo>
                    <a:pt x="1156" y="893"/>
                  </a:lnTo>
                  <a:lnTo>
                    <a:pt x="1629" y="788"/>
                  </a:lnTo>
                  <a:lnTo>
                    <a:pt x="2128" y="709"/>
                  </a:lnTo>
                  <a:close/>
                  <a:moveTo>
                    <a:pt x="2286" y="0"/>
                  </a:moveTo>
                  <a:lnTo>
                    <a:pt x="1839" y="26"/>
                  </a:lnTo>
                  <a:lnTo>
                    <a:pt x="1419" y="79"/>
                  </a:lnTo>
                  <a:lnTo>
                    <a:pt x="999" y="184"/>
                  </a:lnTo>
                  <a:lnTo>
                    <a:pt x="579" y="342"/>
                  </a:lnTo>
                  <a:lnTo>
                    <a:pt x="185" y="499"/>
                  </a:lnTo>
                  <a:lnTo>
                    <a:pt x="79" y="552"/>
                  </a:lnTo>
                  <a:lnTo>
                    <a:pt x="27" y="631"/>
                  </a:lnTo>
                  <a:lnTo>
                    <a:pt x="1" y="709"/>
                  </a:lnTo>
                  <a:lnTo>
                    <a:pt x="1" y="788"/>
                  </a:lnTo>
                  <a:lnTo>
                    <a:pt x="1" y="867"/>
                  </a:lnTo>
                  <a:lnTo>
                    <a:pt x="53" y="946"/>
                  </a:lnTo>
                  <a:lnTo>
                    <a:pt x="106" y="1025"/>
                  </a:lnTo>
                  <a:lnTo>
                    <a:pt x="185" y="1077"/>
                  </a:lnTo>
                  <a:lnTo>
                    <a:pt x="185" y="1182"/>
                  </a:lnTo>
                  <a:lnTo>
                    <a:pt x="237" y="1287"/>
                  </a:lnTo>
                  <a:lnTo>
                    <a:pt x="526" y="1602"/>
                  </a:lnTo>
                  <a:lnTo>
                    <a:pt x="841" y="1891"/>
                  </a:lnTo>
                  <a:lnTo>
                    <a:pt x="1156" y="2128"/>
                  </a:lnTo>
                  <a:lnTo>
                    <a:pt x="1524" y="2338"/>
                  </a:lnTo>
                  <a:lnTo>
                    <a:pt x="1918" y="2522"/>
                  </a:lnTo>
                  <a:lnTo>
                    <a:pt x="2312" y="2653"/>
                  </a:lnTo>
                  <a:lnTo>
                    <a:pt x="2706" y="2758"/>
                  </a:lnTo>
                  <a:lnTo>
                    <a:pt x="3126" y="2837"/>
                  </a:lnTo>
                  <a:lnTo>
                    <a:pt x="3441" y="2863"/>
                  </a:lnTo>
                  <a:lnTo>
                    <a:pt x="3783" y="2837"/>
                  </a:lnTo>
                  <a:lnTo>
                    <a:pt x="4098" y="2811"/>
                  </a:lnTo>
                  <a:lnTo>
                    <a:pt x="4440" y="2732"/>
                  </a:lnTo>
                  <a:lnTo>
                    <a:pt x="4597" y="2679"/>
                  </a:lnTo>
                  <a:lnTo>
                    <a:pt x="4729" y="2600"/>
                  </a:lnTo>
                  <a:lnTo>
                    <a:pt x="4860" y="2522"/>
                  </a:lnTo>
                  <a:lnTo>
                    <a:pt x="4991" y="2417"/>
                  </a:lnTo>
                  <a:lnTo>
                    <a:pt x="5096" y="2285"/>
                  </a:lnTo>
                  <a:lnTo>
                    <a:pt x="5175" y="2154"/>
                  </a:lnTo>
                  <a:lnTo>
                    <a:pt x="5228" y="2023"/>
                  </a:lnTo>
                  <a:lnTo>
                    <a:pt x="5280" y="1839"/>
                  </a:lnTo>
                  <a:lnTo>
                    <a:pt x="5306" y="1655"/>
                  </a:lnTo>
                  <a:lnTo>
                    <a:pt x="5306" y="1497"/>
                  </a:lnTo>
                  <a:lnTo>
                    <a:pt x="5254" y="1340"/>
                  </a:lnTo>
                  <a:lnTo>
                    <a:pt x="5201" y="1182"/>
                  </a:lnTo>
                  <a:lnTo>
                    <a:pt x="5123" y="1051"/>
                  </a:lnTo>
                  <a:lnTo>
                    <a:pt x="5017" y="919"/>
                  </a:lnTo>
                  <a:lnTo>
                    <a:pt x="4912" y="814"/>
                  </a:lnTo>
                  <a:lnTo>
                    <a:pt x="4781" y="683"/>
                  </a:lnTo>
                  <a:lnTo>
                    <a:pt x="4518" y="499"/>
                  </a:lnTo>
                  <a:lnTo>
                    <a:pt x="4203" y="342"/>
                  </a:lnTo>
                  <a:lnTo>
                    <a:pt x="3888" y="210"/>
                  </a:lnTo>
                  <a:lnTo>
                    <a:pt x="3573" y="131"/>
                  </a:lnTo>
                  <a:lnTo>
                    <a:pt x="3153" y="53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g1363a957f04_0_31"/>
            <p:cNvSpPr/>
            <p:nvPr/>
          </p:nvSpPr>
          <p:spPr>
            <a:xfrm>
              <a:off x="6729954" y="1714179"/>
              <a:ext cx="61540" cy="25405"/>
            </a:xfrm>
            <a:custGeom>
              <a:rect b="b" l="l" r="r" t="t"/>
              <a:pathLst>
                <a:path extrusionOk="0" h="1551" w="3757">
                  <a:moveTo>
                    <a:pt x="1445" y="0"/>
                  </a:moveTo>
                  <a:lnTo>
                    <a:pt x="946" y="79"/>
                  </a:lnTo>
                  <a:lnTo>
                    <a:pt x="473" y="184"/>
                  </a:lnTo>
                  <a:lnTo>
                    <a:pt x="1" y="368"/>
                  </a:lnTo>
                  <a:lnTo>
                    <a:pt x="368" y="631"/>
                  </a:lnTo>
                  <a:lnTo>
                    <a:pt x="815" y="920"/>
                  </a:lnTo>
                  <a:lnTo>
                    <a:pt x="1340" y="1182"/>
                  </a:lnTo>
                  <a:lnTo>
                    <a:pt x="1603" y="1314"/>
                  </a:lnTo>
                  <a:lnTo>
                    <a:pt x="1892" y="1419"/>
                  </a:lnTo>
                  <a:lnTo>
                    <a:pt x="2154" y="1497"/>
                  </a:lnTo>
                  <a:lnTo>
                    <a:pt x="2417" y="1524"/>
                  </a:lnTo>
                  <a:lnTo>
                    <a:pt x="2653" y="1550"/>
                  </a:lnTo>
                  <a:lnTo>
                    <a:pt x="2890" y="1550"/>
                  </a:lnTo>
                  <a:lnTo>
                    <a:pt x="3100" y="1471"/>
                  </a:lnTo>
                  <a:lnTo>
                    <a:pt x="3284" y="1366"/>
                  </a:lnTo>
                  <a:lnTo>
                    <a:pt x="3441" y="1235"/>
                  </a:lnTo>
                  <a:lnTo>
                    <a:pt x="3573" y="1025"/>
                  </a:lnTo>
                  <a:lnTo>
                    <a:pt x="3652" y="920"/>
                  </a:lnTo>
                  <a:lnTo>
                    <a:pt x="3730" y="815"/>
                  </a:lnTo>
                  <a:lnTo>
                    <a:pt x="3757" y="710"/>
                  </a:lnTo>
                  <a:lnTo>
                    <a:pt x="3757" y="631"/>
                  </a:lnTo>
                  <a:lnTo>
                    <a:pt x="3704" y="552"/>
                  </a:lnTo>
                  <a:lnTo>
                    <a:pt x="3652" y="499"/>
                  </a:lnTo>
                  <a:lnTo>
                    <a:pt x="3546" y="447"/>
                  </a:lnTo>
                  <a:lnTo>
                    <a:pt x="3415" y="394"/>
                  </a:lnTo>
                  <a:lnTo>
                    <a:pt x="3126" y="263"/>
                  </a:lnTo>
                  <a:lnTo>
                    <a:pt x="2837" y="158"/>
                  </a:lnTo>
                  <a:lnTo>
                    <a:pt x="2391" y="53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g1363a957f04_0_31"/>
            <p:cNvSpPr/>
            <p:nvPr/>
          </p:nvSpPr>
          <p:spPr>
            <a:xfrm>
              <a:off x="5983059" y="2639190"/>
              <a:ext cx="974938" cy="222440"/>
            </a:xfrm>
            <a:custGeom>
              <a:rect b="b" l="l" r="r" t="t"/>
              <a:pathLst>
                <a:path extrusionOk="0" h="13580" w="59520">
                  <a:moveTo>
                    <a:pt x="59520" y="0"/>
                  </a:moveTo>
                  <a:lnTo>
                    <a:pt x="57891" y="263"/>
                  </a:lnTo>
                  <a:lnTo>
                    <a:pt x="56236" y="499"/>
                  </a:lnTo>
                  <a:lnTo>
                    <a:pt x="52979" y="893"/>
                  </a:lnTo>
                  <a:lnTo>
                    <a:pt x="49696" y="1261"/>
                  </a:lnTo>
                  <a:lnTo>
                    <a:pt x="46465" y="1602"/>
                  </a:lnTo>
                  <a:lnTo>
                    <a:pt x="43970" y="1813"/>
                  </a:lnTo>
                  <a:lnTo>
                    <a:pt x="41449" y="2023"/>
                  </a:lnTo>
                  <a:lnTo>
                    <a:pt x="38953" y="2207"/>
                  </a:lnTo>
                  <a:lnTo>
                    <a:pt x="36458" y="2338"/>
                  </a:lnTo>
                  <a:lnTo>
                    <a:pt x="33937" y="2469"/>
                  </a:lnTo>
                  <a:lnTo>
                    <a:pt x="31441" y="2548"/>
                  </a:lnTo>
                  <a:lnTo>
                    <a:pt x="28920" y="2601"/>
                  </a:lnTo>
                  <a:lnTo>
                    <a:pt x="26398" y="2627"/>
                  </a:lnTo>
                  <a:lnTo>
                    <a:pt x="23903" y="2627"/>
                  </a:lnTo>
                  <a:lnTo>
                    <a:pt x="21381" y="2601"/>
                  </a:lnTo>
                  <a:lnTo>
                    <a:pt x="18886" y="2548"/>
                  </a:lnTo>
                  <a:lnTo>
                    <a:pt x="16365" y="2469"/>
                  </a:lnTo>
                  <a:lnTo>
                    <a:pt x="13869" y="2364"/>
                  </a:lnTo>
                  <a:lnTo>
                    <a:pt x="11348" y="2207"/>
                  </a:lnTo>
                  <a:lnTo>
                    <a:pt x="8853" y="2049"/>
                  </a:lnTo>
                  <a:lnTo>
                    <a:pt x="6331" y="1839"/>
                  </a:lnTo>
                  <a:lnTo>
                    <a:pt x="3232" y="1576"/>
                  </a:lnTo>
                  <a:lnTo>
                    <a:pt x="1" y="1261"/>
                  </a:lnTo>
                  <a:lnTo>
                    <a:pt x="553" y="2101"/>
                  </a:lnTo>
                  <a:lnTo>
                    <a:pt x="1130" y="2916"/>
                  </a:lnTo>
                  <a:lnTo>
                    <a:pt x="1735" y="3704"/>
                  </a:lnTo>
                  <a:lnTo>
                    <a:pt x="2365" y="4439"/>
                  </a:lnTo>
                  <a:lnTo>
                    <a:pt x="3048" y="5122"/>
                  </a:lnTo>
                  <a:lnTo>
                    <a:pt x="3757" y="5805"/>
                  </a:lnTo>
                  <a:lnTo>
                    <a:pt x="4466" y="6435"/>
                  </a:lnTo>
                  <a:lnTo>
                    <a:pt x="5228" y="7039"/>
                  </a:lnTo>
                  <a:lnTo>
                    <a:pt x="6016" y="7591"/>
                  </a:lnTo>
                  <a:lnTo>
                    <a:pt x="6830" y="8116"/>
                  </a:lnTo>
                  <a:lnTo>
                    <a:pt x="7644" y="8642"/>
                  </a:lnTo>
                  <a:lnTo>
                    <a:pt x="8485" y="9114"/>
                  </a:lnTo>
                  <a:lnTo>
                    <a:pt x="9352" y="9561"/>
                  </a:lnTo>
                  <a:lnTo>
                    <a:pt x="10245" y="9955"/>
                  </a:lnTo>
                  <a:lnTo>
                    <a:pt x="11138" y="10349"/>
                  </a:lnTo>
                  <a:lnTo>
                    <a:pt x="12057" y="10717"/>
                  </a:lnTo>
                  <a:lnTo>
                    <a:pt x="12976" y="11058"/>
                  </a:lnTo>
                  <a:lnTo>
                    <a:pt x="13922" y="11347"/>
                  </a:lnTo>
                  <a:lnTo>
                    <a:pt x="14867" y="11636"/>
                  </a:lnTo>
                  <a:lnTo>
                    <a:pt x="15839" y="11899"/>
                  </a:lnTo>
                  <a:lnTo>
                    <a:pt x="16811" y="12135"/>
                  </a:lnTo>
                  <a:lnTo>
                    <a:pt x="17783" y="12371"/>
                  </a:lnTo>
                  <a:lnTo>
                    <a:pt x="18755" y="12555"/>
                  </a:lnTo>
                  <a:lnTo>
                    <a:pt x="19727" y="12739"/>
                  </a:lnTo>
                  <a:lnTo>
                    <a:pt x="20725" y="12897"/>
                  </a:lnTo>
                  <a:lnTo>
                    <a:pt x="21697" y="13028"/>
                  </a:lnTo>
                  <a:lnTo>
                    <a:pt x="22695" y="13159"/>
                  </a:lnTo>
                  <a:lnTo>
                    <a:pt x="23667" y="13265"/>
                  </a:lnTo>
                  <a:lnTo>
                    <a:pt x="25636" y="13422"/>
                  </a:lnTo>
                  <a:lnTo>
                    <a:pt x="27554" y="13527"/>
                  </a:lnTo>
                  <a:lnTo>
                    <a:pt x="28631" y="13553"/>
                  </a:lnTo>
                  <a:lnTo>
                    <a:pt x="29734" y="13580"/>
                  </a:lnTo>
                  <a:lnTo>
                    <a:pt x="30863" y="13580"/>
                  </a:lnTo>
                  <a:lnTo>
                    <a:pt x="31993" y="13553"/>
                  </a:lnTo>
                  <a:lnTo>
                    <a:pt x="33149" y="13527"/>
                  </a:lnTo>
                  <a:lnTo>
                    <a:pt x="34304" y="13475"/>
                  </a:lnTo>
                  <a:lnTo>
                    <a:pt x="35486" y="13396"/>
                  </a:lnTo>
                  <a:lnTo>
                    <a:pt x="36668" y="13291"/>
                  </a:lnTo>
                  <a:lnTo>
                    <a:pt x="37850" y="13159"/>
                  </a:lnTo>
                  <a:lnTo>
                    <a:pt x="39006" y="13002"/>
                  </a:lnTo>
                  <a:lnTo>
                    <a:pt x="40188" y="12818"/>
                  </a:lnTo>
                  <a:lnTo>
                    <a:pt x="41370" y="12582"/>
                  </a:lnTo>
                  <a:lnTo>
                    <a:pt x="42525" y="12345"/>
                  </a:lnTo>
                  <a:lnTo>
                    <a:pt x="43681" y="12056"/>
                  </a:lnTo>
                  <a:lnTo>
                    <a:pt x="44837" y="11767"/>
                  </a:lnTo>
                  <a:lnTo>
                    <a:pt x="45966" y="11400"/>
                  </a:lnTo>
                  <a:lnTo>
                    <a:pt x="47069" y="11032"/>
                  </a:lnTo>
                  <a:lnTo>
                    <a:pt x="48146" y="10612"/>
                  </a:lnTo>
                  <a:lnTo>
                    <a:pt x="49197" y="10139"/>
                  </a:lnTo>
                  <a:lnTo>
                    <a:pt x="50248" y="9640"/>
                  </a:lnTo>
                  <a:lnTo>
                    <a:pt x="51246" y="9114"/>
                  </a:lnTo>
                  <a:lnTo>
                    <a:pt x="52218" y="8510"/>
                  </a:lnTo>
                  <a:lnTo>
                    <a:pt x="53137" y="7880"/>
                  </a:lnTo>
                  <a:lnTo>
                    <a:pt x="54056" y="7223"/>
                  </a:lnTo>
                  <a:lnTo>
                    <a:pt x="54476" y="6856"/>
                  </a:lnTo>
                  <a:lnTo>
                    <a:pt x="54897" y="6488"/>
                  </a:lnTo>
                  <a:lnTo>
                    <a:pt x="55317" y="6120"/>
                  </a:lnTo>
                  <a:lnTo>
                    <a:pt x="55711" y="5726"/>
                  </a:lnTo>
                  <a:lnTo>
                    <a:pt x="56105" y="5306"/>
                  </a:lnTo>
                  <a:lnTo>
                    <a:pt x="56473" y="4912"/>
                  </a:lnTo>
                  <a:lnTo>
                    <a:pt x="56840" y="4465"/>
                  </a:lnTo>
                  <a:lnTo>
                    <a:pt x="57208" y="4019"/>
                  </a:lnTo>
                  <a:lnTo>
                    <a:pt x="57550" y="3572"/>
                  </a:lnTo>
                  <a:lnTo>
                    <a:pt x="57865" y="3100"/>
                  </a:lnTo>
                  <a:lnTo>
                    <a:pt x="58180" y="2627"/>
                  </a:lnTo>
                  <a:lnTo>
                    <a:pt x="58469" y="2128"/>
                  </a:lnTo>
                  <a:lnTo>
                    <a:pt x="58758" y="1629"/>
                  </a:lnTo>
                  <a:lnTo>
                    <a:pt x="59020" y="1103"/>
                  </a:lnTo>
                  <a:lnTo>
                    <a:pt x="59283" y="552"/>
                  </a:lnTo>
                  <a:lnTo>
                    <a:pt x="5952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g1363a957f04_0_31"/>
            <p:cNvSpPr/>
            <p:nvPr/>
          </p:nvSpPr>
          <p:spPr>
            <a:xfrm>
              <a:off x="6693378" y="1742140"/>
              <a:ext cx="64128" cy="71433"/>
            </a:xfrm>
            <a:custGeom>
              <a:rect b="b" l="l" r="r" t="t"/>
              <a:pathLst>
                <a:path extrusionOk="0" h="4361" w="3915">
                  <a:moveTo>
                    <a:pt x="500" y="762"/>
                  </a:moveTo>
                  <a:lnTo>
                    <a:pt x="1025" y="972"/>
                  </a:lnTo>
                  <a:lnTo>
                    <a:pt x="1551" y="1209"/>
                  </a:lnTo>
                  <a:lnTo>
                    <a:pt x="2050" y="1498"/>
                  </a:lnTo>
                  <a:lnTo>
                    <a:pt x="2523" y="1839"/>
                  </a:lnTo>
                  <a:lnTo>
                    <a:pt x="2733" y="2023"/>
                  </a:lnTo>
                  <a:lnTo>
                    <a:pt x="2943" y="2259"/>
                  </a:lnTo>
                  <a:lnTo>
                    <a:pt x="3127" y="2522"/>
                  </a:lnTo>
                  <a:lnTo>
                    <a:pt x="3179" y="2680"/>
                  </a:lnTo>
                  <a:lnTo>
                    <a:pt x="3232" y="2811"/>
                  </a:lnTo>
                  <a:lnTo>
                    <a:pt x="3258" y="2942"/>
                  </a:lnTo>
                  <a:lnTo>
                    <a:pt x="3284" y="3074"/>
                  </a:lnTo>
                  <a:lnTo>
                    <a:pt x="3258" y="3205"/>
                  </a:lnTo>
                  <a:lnTo>
                    <a:pt x="3205" y="3336"/>
                  </a:lnTo>
                  <a:lnTo>
                    <a:pt x="3127" y="3441"/>
                  </a:lnTo>
                  <a:lnTo>
                    <a:pt x="3022" y="3520"/>
                  </a:lnTo>
                  <a:lnTo>
                    <a:pt x="2890" y="3625"/>
                  </a:lnTo>
                  <a:lnTo>
                    <a:pt x="2706" y="3678"/>
                  </a:lnTo>
                  <a:lnTo>
                    <a:pt x="2391" y="3757"/>
                  </a:lnTo>
                  <a:lnTo>
                    <a:pt x="2102" y="3757"/>
                  </a:lnTo>
                  <a:lnTo>
                    <a:pt x="1866" y="3704"/>
                  </a:lnTo>
                  <a:lnTo>
                    <a:pt x="1656" y="3625"/>
                  </a:lnTo>
                  <a:lnTo>
                    <a:pt x="1446" y="3468"/>
                  </a:lnTo>
                  <a:lnTo>
                    <a:pt x="1288" y="3310"/>
                  </a:lnTo>
                  <a:lnTo>
                    <a:pt x="1130" y="3100"/>
                  </a:lnTo>
                  <a:lnTo>
                    <a:pt x="1025" y="2864"/>
                  </a:lnTo>
                  <a:lnTo>
                    <a:pt x="920" y="2601"/>
                  </a:lnTo>
                  <a:lnTo>
                    <a:pt x="815" y="2338"/>
                  </a:lnTo>
                  <a:lnTo>
                    <a:pt x="684" y="1787"/>
                  </a:lnTo>
                  <a:lnTo>
                    <a:pt x="579" y="1235"/>
                  </a:lnTo>
                  <a:lnTo>
                    <a:pt x="500" y="762"/>
                  </a:lnTo>
                  <a:close/>
                  <a:moveTo>
                    <a:pt x="264" y="1"/>
                  </a:moveTo>
                  <a:lnTo>
                    <a:pt x="159" y="27"/>
                  </a:lnTo>
                  <a:lnTo>
                    <a:pt x="54" y="106"/>
                  </a:lnTo>
                  <a:lnTo>
                    <a:pt x="1" y="211"/>
                  </a:lnTo>
                  <a:lnTo>
                    <a:pt x="1" y="342"/>
                  </a:lnTo>
                  <a:lnTo>
                    <a:pt x="27" y="473"/>
                  </a:lnTo>
                  <a:lnTo>
                    <a:pt x="106" y="578"/>
                  </a:lnTo>
                  <a:lnTo>
                    <a:pt x="211" y="631"/>
                  </a:lnTo>
                  <a:lnTo>
                    <a:pt x="237" y="631"/>
                  </a:lnTo>
                  <a:lnTo>
                    <a:pt x="211" y="684"/>
                  </a:lnTo>
                  <a:lnTo>
                    <a:pt x="185" y="710"/>
                  </a:lnTo>
                  <a:lnTo>
                    <a:pt x="185" y="1130"/>
                  </a:lnTo>
                  <a:lnTo>
                    <a:pt x="185" y="1524"/>
                  </a:lnTo>
                  <a:lnTo>
                    <a:pt x="211" y="1944"/>
                  </a:lnTo>
                  <a:lnTo>
                    <a:pt x="290" y="2365"/>
                  </a:lnTo>
                  <a:lnTo>
                    <a:pt x="395" y="2785"/>
                  </a:lnTo>
                  <a:lnTo>
                    <a:pt x="553" y="3153"/>
                  </a:lnTo>
                  <a:lnTo>
                    <a:pt x="658" y="3336"/>
                  </a:lnTo>
                  <a:lnTo>
                    <a:pt x="763" y="3520"/>
                  </a:lnTo>
                  <a:lnTo>
                    <a:pt x="894" y="3678"/>
                  </a:lnTo>
                  <a:lnTo>
                    <a:pt x="1025" y="3835"/>
                  </a:lnTo>
                  <a:lnTo>
                    <a:pt x="1262" y="4019"/>
                  </a:lnTo>
                  <a:lnTo>
                    <a:pt x="1524" y="4151"/>
                  </a:lnTo>
                  <a:lnTo>
                    <a:pt x="1813" y="4256"/>
                  </a:lnTo>
                  <a:lnTo>
                    <a:pt x="2102" y="4335"/>
                  </a:lnTo>
                  <a:lnTo>
                    <a:pt x="2391" y="4361"/>
                  </a:lnTo>
                  <a:lnTo>
                    <a:pt x="2706" y="4335"/>
                  </a:lnTo>
                  <a:lnTo>
                    <a:pt x="2995" y="4256"/>
                  </a:lnTo>
                  <a:lnTo>
                    <a:pt x="3258" y="4124"/>
                  </a:lnTo>
                  <a:lnTo>
                    <a:pt x="3416" y="4046"/>
                  </a:lnTo>
                  <a:lnTo>
                    <a:pt x="3547" y="3941"/>
                  </a:lnTo>
                  <a:lnTo>
                    <a:pt x="3652" y="3809"/>
                  </a:lnTo>
                  <a:lnTo>
                    <a:pt x="3731" y="3704"/>
                  </a:lnTo>
                  <a:lnTo>
                    <a:pt x="3810" y="3573"/>
                  </a:lnTo>
                  <a:lnTo>
                    <a:pt x="3862" y="3415"/>
                  </a:lnTo>
                  <a:lnTo>
                    <a:pt x="3888" y="3284"/>
                  </a:lnTo>
                  <a:lnTo>
                    <a:pt x="3915" y="3126"/>
                  </a:lnTo>
                  <a:lnTo>
                    <a:pt x="3915" y="2837"/>
                  </a:lnTo>
                  <a:lnTo>
                    <a:pt x="3862" y="2522"/>
                  </a:lnTo>
                  <a:lnTo>
                    <a:pt x="3731" y="2233"/>
                  </a:lnTo>
                  <a:lnTo>
                    <a:pt x="3573" y="1971"/>
                  </a:lnTo>
                  <a:lnTo>
                    <a:pt x="3442" y="1787"/>
                  </a:lnTo>
                  <a:lnTo>
                    <a:pt x="3284" y="1603"/>
                  </a:lnTo>
                  <a:lnTo>
                    <a:pt x="2916" y="1288"/>
                  </a:lnTo>
                  <a:lnTo>
                    <a:pt x="2549" y="1025"/>
                  </a:lnTo>
                  <a:lnTo>
                    <a:pt x="2129" y="762"/>
                  </a:lnTo>
                  <a:lnTo>
                    <a:pt x="1708" y="552"/>
                  </a:lnTo>
                  <a:lnTo>
                    <a:pt x="1262" y="342"/>
                  </a:lnTo>
                  <a:lnTo>
                    <a:pt x="815" y="158"/>
                  </a:lnTo>
                  <a:lnTo>
                    <a:pt x="395" y="2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g1363a957f04_0_31"/>
            <p:cNvSpPr/>
            <p:nvPr/>
          </p:nvSpPr>
          <p:spPr>
            <a:xfrm>
              <a:off x="6467940" y="3568919"/>
              <a:ext cx="282686" cy="107158"/>
            </a:xfrm>
            <a:custGeom>
              <a:rect b="b" l="l" r="r" t="t"/>
              <a:pathLst>
                <a:path extrusionOk="0" h="6542" w="17258">
                  <a:moveTo>
                    <a:pt x="7644" y="1"/>
                  </a:moveTo>
                  <a:lnTo>
                    <a:pt x="6882" y="27"/>
                  </a:lnTo>
                  <a:lnTo>
                    <a:pt x="6173" y="106"/>
                  </a:lnTo>
                  <a:lnTo>
                    <a:pt x="5438" y="211"/>
                  </a:lnTo>
                  <a:lnTo>
                    <a:pt x="4676" y="369"/>
                  </a:lnTo>
                  <a:lnTo>
                    <a:pt x="3914" y="605"/>
                  </a:lnTo>
                  <a:lnTo>
                    <a:pt x="3520" y="736"/>
                  </a:lnTo>
                  <a:lnTo>
                    <a:pt x="3153" y="894"/>
                  </a:lnTo>
                  <a:lnTo>
                    <a:pt x="2811" y="1052"/>
                  </a:lnTo>
                  <a:lnTo>
                    <a:pt x="2470" y="1235"/>
                  </a:lnTo>
                  <a:lnTo>
                    <a:pt x="2128" y="1419"/>
                  </a:lnTo>
                  <a:lnTo>
                    <a:pt x="1813" y="1629"/>
                  </a:lnTo>
                  <a:lnTo>
                    <a:pt x="1524" y="1866"/>
                  </a:lnTo>
                  <a:lnTo>
                    <a:pt x="1261" y="2129"/>
                  </a:lnTo>
                  <a:lnTo>
                    <a:pt x="946" y="2496"/>
                  </a:lnTo>
                  <a:lnTo>
                    <a:pt x="684" y="2838"/>
                  </a:lnTo>
                  <a:lnTo>
                    <a:pt x="447" y="3205"/>
                  </a:lnTo>
                  <a:lnTo>
                    <a:pt x="290" y="3573"/>
                  </a:lnTo>
                  <a:lnTo>
                    <a:pt x="158" y="3941"/>
                  </a:lnTo>
                  <a:lnTo>
                    <a:pt x="53" y="4309"/>
                  </a:lnTo>
                  <a:lnTo>
                    <a:pt x="1" y="4676"/>
                  </a:lnTo>
                  <a:lnTo>
                    <a:pt x="1" y="5044"/>
                  </a:lnTo>
                  <a:lnTo>
                    <a:pt x="421" y="4598"/>
                  </a:lnTo>
                  <a:lnTo>
                    <a:pt x="867" y="4204"/>
                  </a:lnTo>
                  <a:lnTo>
                    <a:pt x="1340" y="3836"/>
                  </a:lnTo>
                  <a:lnTo>
                    <a:pt x="1839" y="3521"/>
                  </a:lnTo>
                  <a:lnTo>
                    <a:pt x="2338" y="3232"/>
                  </a:lnTo>
                  <a:lnTo>
                    <a:pt x="2864" y="2969"/>
                  </a:lnTo>
                  <a:lnTo>
                    <a:pt x="3415" y="2759"/>
                  </a:lnTo>
                  <a:lnTo>
                    <a:pt x="3967" y="2601"/>
                  </a:lnTo>
                  <a:lnTo>
                    <a:pt x="4518" y="2444"/>
                  </a:lnTo>
                  <a:lnTo>
                    <a:pt x="5096" y="2339"/>
                  </a:lnTo>
                  <a:lnTo>
                    <a:pt x="5674" y="2260"/>
                  </a:lnTo>
                  <a:lnTo>
                    <a:pt x="6252" y="2207"/>
                  </a:lnTo>
                  <a:lnTo>
                    <a:pt x="6856" y="2207"/>
                  </a:lnTo>
                  <a:lnTo>
                    <a:pt x="7460" y="2234"/>
                  </a:lnTo>
                  <a:lnTo>
                    <a:pt x="8064" y="2260"/>
                  </a:lnTo>
                  <a:lnTo>
                    <a:pt x="8642" y="2339"/>
                  </a:lnTo>
                  <a:lnTo>
                    <a:pt x="9246" y="2444"/>
                  </a:lnTo>
                  <a:lnTo>
                    <a:pt x="9850" y="2575"/>
                  </a:lnTo>
                  <a:lnTo>
                    <a:pt x="10454" y="2706"/>
                  </a:lnTo>
                  <a:lnTo>
                    <a:pt x="11032" y="2890"/>
                  </a:lnTo>
                  <a:lnTo>
                    <a:pt x="11636" y="3100"/>
                  </a:lnTo>
                  <a:lnTo>
                    <a:pt x="12214" y="3310"/>
                  </a:lnTo>
                  <a:lnTo>
                    <a:pt x="12766" y="3547"/>
                  </a:lnTo>
                  <a:lnTo>
                    <a:pt x="13344" y="3810"/>
                  </a:lnTo>
                  <a:lnTo>
                    <a:pt x="13895" y="4098"/>
                  </a:lnTo>
                  <a:lnTo>
                    <a:pt x="14421" y="4387"/>
                  </a:lnTo>
                  <a:lnTo>
                    <a:pt x="14946" y="4703"/>
                  </a:lnTo>
                  <a:lnTo>
                    <a:pt x="15445" y="5044"/>
                  </a:lnTo>
                  <a:lnTo>
                    <a:pt x="15918" y="5386"/>
                  </a:lnTo>
                  <a:lnTo>
                    <a:pt x="16391" y="5753"/>
                  </a:lnTo>
                  <a:lnTo>
                    <a:pt x="16837" y="6147"/>
                  </a:lnTo>
                  <a:lnTo>
                    <a:pt x="17257" y="6541"/>
                  </a:lnTo>
                  <a:lnTo>
                    <a:pt x="17257" y="6541"/>
                  </a:lnTo>
                  <a:lnTo>
                    <a:pt x="17073" y="6147"/>
                  </a:lnTo>
                  <a:lnTo>
                    <a:pt x="16916" y="5753"/>
                  </a:lnTo>
                  <a:lnTo>
                    <a:pt x="16811" y="5359"/>
                  </a:lnTo>
                  <a:lnTo>
                    <a:pt x="16706" y="4965"/>
                  </a:lnTo>
                  <a:lnTo>
                    <a:pt x="16706" y="4860"/>
                  </a:lnTo>
                  <a:lnTo>
                    <a:pt x="16732" y="4781"/>
                  </a:lnTo>
                  <a:lnTo>
                    <a:pt x="16312" y="4151"/>
                  </a:lnTo>
                  <a:lnTo>
                    <a:pt x="15839" y="3573"/>
                  </a:lnTo>
                  <a:lnTo>
                    <a:pt x="15340" y="3048"/>
                  </a:lnTo>
                  <a:lnTo>
                    <a:pt x="14841" y="2549"/>
                  </a:lnTo>
                  <a:lnTo>
                    <a:pt x="14289" y="2102"/>
                  </a:lnTo>
                  <a:lnTo>
                    <a:pt x="13711" y="1682"/>
                  </a:lnTo>
                  <a:lnTo>
                    <a:pt x="13107" y="1314"/>
                  </a:lnTo>
                  <a:lnTo>
                    <a:pt x="12503" y="999"/>
                  </a:lnTo>
                  <a:lnTo>
                    <a:pt x="11847" y="736"/>
                  </a:lnTo>
                  <a:lnTo>
                    <a:pt x="11190" y="500"/>
                  </a:lnTo>
                  <a:lnTo>
                    <a:pt x="10507" y="316"/>
                  </a:lnTo>
                  <a:lnTo>
                    <a:pt x="9824" y="159"/>
                  </a:lnTo>
                  <a:lnTo>
                    <a:pt x="9115" y="80"/>
                  </a:lnTo>
                  <a:lnTo>
                    <a:pt x="83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1363a957f04_0_31"/>
            <p:cNvSpPr/>
            <p:nvPr/>
          </p:nvSpPr>
          <p:spPr>
            <a:xfrm>
              <a:off x="6701568" y="1754621"/>
              <a:ext cx="45618" cy="49058"/>
            </a:xfrm>
            <a:custGeom>
              <a:rect b="b" l="l" r="r" t="t"/>
              <a:pathLst>
                <a:path extrusionOk="0" h="2995" w="2785">
                  <a:moveTo>
                    <a:pt x="0" y="0"/>
                  </a:moveTo>
                  <a:lnTo>
                    <a:pt x="79" y="473"/>
                  </a:lnTo>
                  <a:lnTo>
                    <a:pt x="184" y="1025"/>
                  </a:lnTo>
                  <a:lnTo>
                    <a:pt x="315" y="1576"/>
                  </a:lnTo>
                  <a:lnTo>
                    <a:pt x="420" y="1839"/>
                  </a:lnTo>
                  <a:lnTo>
                    <a:pt x="525" y="2102"/>
                  </a:lnTo>
                  <a:lnTo>
                    <a:pt x="630" y="2338"/>
                  </a:lnTo>
                  <a:lnTo>
                    <a:pt x="788" y="2548"/>
                  </a:lnTo>
                  <a:lnTo>
                    <a:pt x="946" y="2706"/>
                  </a:lnTo>
                  <a:lnTo>
                    <a:pt x="1156" y="2863"/>
                  </a:lnTo>
                  <a:lnTo>
                    <a:pt x="1366" y="2942"/>
                  </a:lnTo>
                  <a:lnTo>
                    <a:pt x="1602" y="2995"/>
                  </a:lnTo>
                  <a:lnTo>
                    <a:pt x="1891" y="2995"/>
                  </a:lnTo>
                  <a:lnTo>
                    <a:pt x="2206" y="2916"/>
                  </a:lnTo>
                  <a:lnTo>
                    <a:pt x="2390" y="2863"/>
                  </a:lnTo>
                  <a:lnTo>
                    <a:pt x="2522" y="2758"/>
                  </a:lnTo>
                  <a:lnTo>
                    <a:pt x="2627" y="2679"/>
                  </a:lnTo>
                  <a:lnTo>
                    <a:pt x="2705" y="2574"/>
                  </a:lnTo>
                  <a:lnTo>
                    <a:pt x="2758" y="2443"/>
                  </a:lnTo>
                  <a:lnTo>
                    <a:pt x="2784" y="2312"/>
                  </a:lnTo>
                  <a:lnTo>
                    <a:pt x="2758" y="2180"/>
                  </a:lnTo>
                  <a:lnTo>
                    <a:pt x="2732" y="2049"/>
                  </a:lnTo>
                  <a:lnTo>
                    <a:pt x="2679" y="1918"/>
                  </a:lnTo>
                  <a:lnTo>
                    <a:pt x="2627" y="1760"/>
                  </a:lnTo>
                  <a:lnTo>
                    <a:pt x="2443" y="1497"/>
                  </a:lnTo>
                  <a:lnTo>
                    <a:pt x="2233" y="1261"/>
                  </a:lnTo>
                  <a:lnTo>
                    <a:pt x="2023" y="1077"/>
                  </a:lnTo>
                  <a:lnTo>
                    <a:pt x="1550" y="736"/>
                  </a:lnTo>
                  <a:lnTo>
                    <a:pt x="1051" y="447"/>
                  </a:lnTo>
                  <a:lnTo>
                    <a:pt x="525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1363a957f04_0_31"/>
            <p:cNvSpPr/>
            <p:nvPr/>
          </p:nvSpPr>
          <p:spPr>
            <a:xfrm>
              <a:off x="6621961" y="3174833"/>
              <a:ext cx="86929" cy="65405"/>
            </a:xfrm>
            <a:custGeom>
              <a:rect b="b" l="l" r="r" t="t"/>
              <a:pathLst>
                <a:path extrusionOk="0" h="3993" w="5307">
                  <a:moveTo>
                    <a:pt x="4519" y="0"/>
                  </a:moveTo>
                  <a:lnTo>
                    <a:pt x="3363" y="788"/>
                  </a:lnTo>
                  <a:lnTo>
                    <a:pt x="2233" y="1603"/>
                  </a:lnTo>
                  <a:lnTo>
                    <a:pt x="1104" y="2417"/>
                  </a:lnTo>
                  <a:lnTo>
                    <a:pt x="1" y="3284"/>
                  </a:lnTo>
                  <a:lnTo>
                    <a:pt x="263" y="3520"/>
                  </a:lnTo>
                  <a:lnTo>
                    <a:pt x="552" y="3704"/>
                  </a:lnTo>
                  <a:lnTo>
                    <a:pt x="868" y="3861"/>
                  </a:lnTo>
                  <a:lnTo>
                    <a:pt x="1209" y="3940"/>
                  </a:lnTo>
                  <a:lnTo>
                    <a:pt x="1551" y="3993"/>
                  </a:lnTo>
                  <a:lnTo>
                    <a:pt x="1918" y="3993"/>
                  </a:lnTo>
                  <a:lnTo>
                    <a:pt x="2286" y="3967"/>
                  </a:lnTo>
                  <a:lnTo>
                    <a:pt x="2654" y="3888"/>
                  </a:lnTo>
                  <a:lnTo>
                    <a:pt x="2890" y="3809"/>
                  </a:lnTo>
                  <a:lnTo>
                    <a:pt x="3100" y="3730"/>
                  </a:lnTo>
                  <a:lnTo>
                    <a:pt x="3310" y="3625"/>
                  </a:lnTo>
                  <a:lnTo>
                    <a:pt x="3520" y="3520"/>
                  </a:lnTo>
                  <a:lnTo>
                    <a:pt x="3888" y="3257"/>
                  </a:lnTo>
                  <a:lnTo>
                    <a:pt x="4230" y="2942"/>
                  </a:lnTo>
                  <a:lnTo>
                    <a:pt x="4519" y="2601"/>
                  </a:lnTo>
                  <a:lnTo>
                    <a:pt x="4755" y="2233"/>
                  </a:lnTo>
                  <a:lnTo>
                    <a:pt x="4991" y="1813"/>
                  </a:lnTo>
                  <a:lnTo>
                    <a:pt x="5175" y="1366"/>
                  </a:lnTo>
                  <a:lnTo>
                    <a:pt x="5228" y="1261"/>
                  </a:lnTo>
                  <a:lnTo>
                    <a:pt x="5307" y="118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1363a957f04_0_31"/>
            <p:cNvSpPr/>
            <p:nvPr/>
          </p:nvSpPr>
          <p:spPr>
            <a:xfrm>
              <a:off x="6633591" y="3361990"/>
              <a:ext cx="56364" cy="28829"/>
            </a:xfrm>
            <a:custGeom>
              <a:rect b="b" l="l" r="r" t="t"/>
              <a:pathLst>
                <a:path extrusionOk="0" h="1760" w="3441">
                  <a:moveTo>
                    <a:pt x="473" y="0"/>
                  </a:moveTo>
                  <a:lnTo>
                    <a:pt x="368" y="26"/>
                  </a:lnTo>
                  <a:lnTo>
                    <a:pt x="289" y="79"/>
                  </a:lnTo>
                  <a:lnTo>
                    <a:pt x="236" y="158"/>
                  </a:lnTo>
                  <a:lnTo>
                    <a:pt x="26" y="709"/>
                  </a:lnTo>
                  <a:lnTo>
                    <a:pt x="0" y="788"/>
                  </a:lnTo>
                  <a:lnTo>
                    <a:pt x="26" y="867"/>
                  </a:lnTo>
                  <a:lnTo>
                    <a:pt x="53" y="946"/>
                  </a:lnTo>
                  <a:lnTo>
                    <a:pt x="79" y="998"/>
                  </a:lnTo>
                  <a:lnTo>
                    <a:pt x="420" y="1261"/>
                  </a:lnTo>
                  <a:lnTo>
                    <a:pt x="814" y="1471"/>
                  </a:lnTo>
                  <a:lnTo>
                    <a:pt x="1208" y="1629"/>
                  </a:lnTo>
                  <a:lnTo>
                    <a:pt x="1602" y="1707"/>
                  </a:lnTo>
                  <a:lnTo>
                    <a:pt x="2022" y="1760"/>
                  </a:lnTo>
                  <a:lnTo>
                    <a:pt x="2443" y="1734"/>
                  </a:lnTo>
                  <a:lnTo>
                    <a:pt x="2653" y="1707"/>
                  </a:lnTo>
                  <a:lnTo>
                    <a:pt x="2863" y="1655"/>
                  </a:lnTo>
                  <a:lnTo>
                    <a:pt x="3073" y="1602"/>
                  </a:lnTo>
                  <a:lnTo>
                    <a:pt x="3283" y="1523"/>
                  </a:lnTo>
                  <a:lnTo>
                    <a:pt x="3388" y="1445"/>
                  </a:lnTo>
                  <a:lnTo>
                    <a:pt x="3441" y="1340"/>
                  </a:lnTo>
                  <a:lnTo>
                    <a:pt x="3441" y="1235"/>
                  </a:lnTo>
                  <a:lnTo>
                    <a:pt x="3415" y="1129"/>
                  </a:lnTo>
                  <a:lnTo>
                    <a:pt x="3336" y="1024"/>
                  </a:lnTo>
                  <a:lnTo>
                    <a:pt x="3257" y="946"/>
                  </a:lnTo>
                  <a:lnTo>
                    <a:pt x="3152" y="919"/>
                  </a:lnTo>
                  <a:lnTo>
                    <a:pt x="3021" y="919"/>
                  </a:lnTo>
                  <a:lnTo>
                    <a:pt x="2705" y="998"/>
                  </a:lnTo>
                  <a:lnTo>
                    <a:pt x="2390" y="1024"/>
                  </a:lnTo>
                  <a:lnTo>
                    <a:pt x="2075" y="1051"/>
                  </a:lnTo>
                  <a:lnTo>
                    <a:pt x="1786" y="1024"/>
                  </a:lnTo>
                  <a:lnTo>
                    <a:pt x="1471" y="972"/>
                  </a:lnTo>
                  <a:lnTo>
                    <a:pt x="1182" y="893"/>
                  </a:lnTo>
                  <a:lnTo>
                    <a:pt x="893" y="788"/>
                  </a:lnTo>
                  <a:lnTo>
                    <a:pt x="630" y="657"/>
                  </a:lnTo>
                  <a:lnTo>
                    <a:pt x="709" y="315"/>
                  </a:lnTo>
                  <a:lnTo>
                    <a:pt x="735" y="184"/>
                  </a:lnTo>
                  <a:lnTo>
                    <a:pt x="683" y="105"/>
                  </a:lnTo>
                  <a:lnTo>
                    <a:pt x="630" y="5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g1363a957f04_0_31"/>
            <p:cNvSpPr/>
            <p:nvPr/>
          </p:nvSpPr>
          <p:spPr>
            <a:xfrm>
              <a:off x="6549692" y="3620123"/>
              <a:ext cx="130368" cy="98116"/>
            </a:xfrm>
            <a:custGeom>
              <a:rect b="b" l="l" r="r" t="t"/>
              <a:pathLst>
                <a:path extrusionOk="0" h="5990" w="7959">
                  <a:moveTo>
                    <a:pt x="1524" y="1"/>
                  </a:moveTo>
                  <a:lnTo>
                    <a:pt x="1025" y="27"/>
                  </a:lnTo>
                  <a:lnTo>
                    <a:pt x="499" y="79"/>
                  </a:lnTo>
                  <a:lnTo>
                    <a:pt x="0" y="158"/>
                  </a:lnTo>
                  <a:lnTo>
                    <a:pt x="342" y="1051"/>
                  </a:lnTo>
                  <a:lnTo>
                    <a:pt x="709" y="1892"/>
                  </a:lnTo>
                  <a:lnTo>
                    <a:pt x="1130" y="2680"/>
                  </a:lnTo>
                  <a:lnTo>
                    <a:pt x="1576" y="3415"/>
                  </a:lnTo>
                  <a:lnTo>
                    <a:pt x="2075" y="4124"/>
                  </a:lnTo>
                  <a:lnTo>
                    <a:pt x="2600" y="4781"/>
                  </a:lnTo>
                  <a:lnTo>
                    <a:pt x="3178" y="5411"/>
                  </a:lnTo>
                  <a:lnTo>
                    <a:pt x="3756" y="5989"/>
                  </a:lnTo>
                  <a:lnTo>
                    <a:pt x="5043" y="5516"/>
                  </a:lnTo>
                  <a:lnTo>
                    <a:pt x="5017" y="5411"/>
                  </a:lnTo>
                  <a:lnTo>
                    <a:pt x="5043" y="5175"/>
                  </a:lnTo>
                  <a:lnTo>
                    <a:pt x="5096" y="4939"/>
                  </a:lnTo>
                  <a:lnTo>
                    <a:pt x="5175" y="4729"/>
                  </a:lnTo>
                  <a:lnTo>
                    <a:pt x="5280" y="4518"/>
                  </a:lnTo>
                  <a:lnTo>
                    <a:pt x="5385" y="4335"/>
                  </a:lnTo>
                  <a:lnTo>
                    <a:pt x="5516" y="4124"/>
                  </a:lnTo>
                  <a:lnTo>
                    <a:pt x="5647" y="3967"/>
                  </a:lnTo>
                  <a:lnTo>
                    <a:pt x="5805" y="3809"/>
                  </a:lnTo>
                  <a:lnTo>
                    <a:pt x="5963" y="3652"/>
                  </a:lnTo>
                  <a:lnTo>
                    <a:pt x="6146" y="3547"/>
                  </a:lnTo>
                  <a:lnTo>
                    <a:pt x="6330" y="3415"/>
                  </a:lnTo>
                  <a:lnTo>
                    <a:pt x="6540" y="3336"/>
                  </a:lnTo>
                  <a:lnTo>
                    <a:pt x="6751" y="3258"/>
                  </a:lnTo>
                  <a:lnTo>
                    <a:pt x="6961" y="3205"/>
                  </a:lnTo>
                  <a:lnTo>
                    <a:pt x="7197" y="3179"/>
                  </a:lnTo>
                  <a:lnTo>
                    <a:pt x="7407" y="3153"/>
                  </a:lnTo>
                  <a:lnTo>
                    <a:pt x="7959" y="1445"/>
                  </a:lnTo>
                  <a:lnTo>
                    <a:pt x="7486" y="1209"/>
                  </a:lnTo>
                  <a:lnTo>
                    <a:pt x="7013" y="1025"/>
                  </a:lnTo>
                  <a:lnTo>
                    <a:pt x="6540" y="841"/>
                  </a:lnTo>
                  <a:lnTo>
                    <a:pt x="6041" y="657"/>
                  </a:lnTo>
                  <a:lnTo>
                    <a:pt x="5542" y="526"/>
                  </a:lnTo>
                  <a:lnTo>
                    <a:pt x="5043" y="395"/>
                  </a:lnTo>
                  <a:lnTo>
                    <a:pt x="4544" y="263"/>
                  </a:lnTo>
                  <a:lnTo>
                    <a:pt x="4045" y="184"/>
                  </a:lnTo>
                  <a:lnTo>
                    <a:pt x="3546" y="106"/>
                  </a:lnTo>
                  <a:lnTo>
                    <a:pt x="3047" y="53"/>
                  </a:lnTo>
                  <a:lnTo>
                    <a:pt x="2522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g1363a957f04_0_31"/>
            <p:cNvSpPr/>
            <p:nvPr/>
          </p:nvSpPr>
          <p:spPr>
            <a:xfrm>
              <a:off x="6631854" y="3671753"/>
              <a:ext cx="48632" cy="42604"/>
            </a:xfrm>
            <a:custGeom>
              <a:rect b="b" l="l" r="r" t="t"/>
              <a:pathLst>
                <a:path extrusionOk="0" h="2601" w="2969">
                  <a:moveTo>
                    <a:pt x="2181" y="473"/>
                  </a:moveTo>
                  <a:lnTo>
                    <a:pt x="2102" y="762"/>
                  </a:lnTo>
                  <a:lnTo>
                    <a:pt x="1997" y="1025"/>
                  </a:lnTo>
                  <a:lnTo>
                    <a:pt x="1866" y="1261"/>
                  </a:lnTo>
                  <a:lnTo>
                    <a:pt x="1708" y="1471"/>
                  </a:lnTo>
                  <a:lnTo>
                    <a:pt x="1498" y="1655"/>
                  </a:lnTo>
                  <a:lnTo>
                    <a:pt x="1288" y="1787"/>
                  </a:lnTo>
                  <a:lnTo>
                    <a:pt x="1025" y="1892"/>
                  </a:lnTo>
                  <a:lnTo>
                    <a:pt x="763" y="1944"/>
                  </a:lnTo>
                  <a:lnTo>
                    <a:pt x="841" y="1682"/>
                  </a:lnTo>
                  <a:lnTo>
                    <a:pt x="973" y="1471"/>
                  </a:lnTo>
                  <a:lnTo>
                    <a:pt x="1104" y="1235"/>
                  </a:lnTo>
                  <a:lnTo>
                    <a:pt x="1288" y="1051"/>
                  </a:lnTo>
                  <a:lnTo>
                    <a:pt x="1472" y="867"/>
                  </a:lnTo>
                  <a:lnTo>
                    <a:pt x="1708" y="710"/>
                  </a:lnTo>
                  <a:lnTo>
                    <a:pt x="1918" y="578"/>
                  </a:lnTo>
                  <a:lnTo>
                    <a:pt x="2181" y="473"/>
                  </a:lnTo>
                  <a:close/>
                  <a:moveTo>
                    <a:pt x="2391" y="1"/>
                  </a:moveTo>
                  <a:lnTo>
                    <a:pt x="2181" y="27"/>
                  </a:lnTo>
                  <a:lnTo>
                    <a:pt x="1945" y="53"/>
                  </a:lnTo>
                  <a:lnTo>
                    <a:pt x="1735" y="106"/>
                  </a:lnTo>
                  <a:lnTo>
                    <a:pt x="1524" y="184"/>
                  </a:lnTo>
                  <a:lnTo>
                    <a:pt x="1314" y="263"/>
                  </a:lnTo>
                  <a:lnTo>
                    <a:pt x="1130" y="395"/>
                  </a:lnTo>
                  <a:lnTo>
                    <a:pt x="947" y="500"/>
                  </a:lnTo>
                  <a:lnTo>
                    <a:pt x="789" y="657"/>
                  </a:lnTo>
                  <a:lnTo>
                    <a:pt x="631" y="815"/>
                  </a:lnTo>
                  <a:lnTo>
                    <a:pt x="500" y="972"/>
                  </a:lnTo>
                  <a:lnTo>
                    <a:pt x="369" y="1183"/>
                  </a:lnTo>
                  <a:lnTo>
                    <a:pt x="264" y="1366"/>
                  </a:lnTo>
                  <a:lnTo>
                    <a:pt x="159" y="1577"/>
                  </a:lnTo>
                  <a:lnTo>
                    <a:pt x="80" y="1787"/>
                  </a:lnTo>
                  <a:lnTo>
                    <a:pt x="27" y="2023"/>
                  </a:lnTo>
                  <a:lnTo>
                    <a:pt x="1" y="2259"/>
                  </a:lnTo>
                  <a:lnTo>
                    <a:pt x="27" y="2364"/>
                  </a:lnTo>
                  <a:lnTo>
                    <a:pt x="53" y="2443"/>
                  </a:lnTo>
                  <a:lnTo>
                    <a:pt x="106" y="2522"/>
                  </a:lnTo>
                  <a:lnTo>
                    <a:pt x="185" y="2575"/>
                  </a:lnTo>
                  <a:lnTo>
                    <a:pt x="264" y="2601"/>
                  </a:lnTo>
                  <a:lnTo>
                    <a:pt x="710" y="2601"/>
                  </a:lnTo>
                  <a:lnTo>
                    <a:pt x="947" y="2575"/>
                  </a:lnTo>
                  <a:lnTo>
                    <a:pt x="1183" y="2522"/>
                  </a:lnTo>
                  <a:lnTo>
                    <a:pt x="1419" y="2443"/>
                  </a:lnTo>
                  <a:lnTo>
                    <a:pt x="1656" y="2338"/>
                  </a:lnTo>
                  <a:lnTo>
                    <a:pt x="1866" y="2233"/>
                  </a:lnTo>
                  <a:lnTo>
                    <a:pt x="2050" y="2076"/>
                  </a:lnTo>
                  <a:lnTo>
                    <a:pt x="2234" y="1918"/>
                  </a:lnTo>
                  <a:lnTo>
                    <a:pt x="2417" y="1760"/>
                  </a:lnTo>
                  <a:lnTo>
                    <a:pt x="2549" y="1577"/>
                  </a:lnTo>
                  <a:lnTo>
                    <a:pt x="2680" y="1366"/>
                  </a:lnTo>
                  <a:lnTo>
                    <a:pt x="2759" y="1156"/>
                  </a:lnTo>
                  <a:lnTo>
                    <a:pt x="2811" y="920"/>
                  </a:lnTo>
                  <a:lnTo>
                    <a:pt x="2838" y="683"/>
                  </a:lnTo>
                  <a:lnTo>
                    <a:pt x="2838" y="421"/>
                  </a:lnTo>
                  <a:lnTo>
                    <a:pt x="2811" y="368"/>
                  </a:lnTo>
                  <a:lnTo>
                    <a:pt x="2890" y="342"/>
                  </a:lnTo>
                  <a:lnTo>
                    <a:pt x="2916" y="289"/>
                  </a:lnTo>
                  <a:lnTo>
                    <a:pt x="2969" y="237"/>
                  </a:lnTo>
                  <a:lnTo>
                    <a:pt x="2969" y="184"/>
                  </a:lnTo>
                  <a:lnTo>
                    <a:pt x="2943" y="106"/>
                  </a:lnTo>
                  <a:lnTo>
                    <a:pt x="2916" y="79"/>
                  </a:lnTo>
                  <a:lnTo>
                    <a:pt x="2864" y="53"/>
                  </a:lnTo>
                  <a:lnTo>
                    <a:pt x="2628" y="27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1363a957f04_0_31"/>
            <p:cNvSpPr/>
            <p:nvPr/>
          </p:nvSpPr>
          <p:spPr>
            <a:xfrm>
              <a:off x="6599602" y="3294865"/>
              <a:ext cx="52498" cy="25405"/>
            </a:xfrm>
            <a:custGeom>
              <a:rect b="b" l="l" r="r" t="t"/>
              <a:pathLst>
                <a:path extrusionOk="0" h="1551" w="3205">
                  <a:moveTo>
                    <a:pt x="1129" y="1"/>
                  </a:moveTo>
                  <a:lnTo>
                    <a:pt x="919" y="27"/>
                  </a:lnTo>
                  <a:lnTo>
                    <a:pt x="709" y="106"/>
                  </a:lnTo>
                  <a:lnTo>
                    <a:pt x="525" y="184"/>
                  </a:lnTo>
                  <a:lnTo>
                    <a:pt x="368" y="316"/>
                  </a:lnTo>
                  <a:lnTo>
                    <a:pt x="210" y="447"/>
                  </a:lnTo>
                  <a:lnTo>
                    <a:pt x="105" y="631"/>
                  </a:lnTo>
                  <a:lnTo>
                    <a:pt x="0" y="815"/>
                  </a:lnTo>
                  <a:lnTo>
                    <a:pt x="0" y="894"/>
                  </a:lnTo>
                  <a:lnTo>
                    <a:pt x="26" y="972"/>
                  </a:lnTo>
                  <a:lnTo>
                    <a:pt x="53" y="1025"/>
                  </a:lnTo>
                  <a:lnTo>
                    <a:pt x="131" y="1077"/>
                  </a:lnTo>
                  <a:lnTo>
                    <a:pt x="263" y="1077"/>
                  </a:lnTo>
                  <a:lnTo>
                    <a:pt x="341" y="1051"/>
                  </a:lnTo>
                  <a:lnTo>
                    <a:pt x="394" y="999"/>
                  </a:lnTo>
                  <a:lnTo>
                    <a:pt x="499" y="789"/>
                  </a:lnTo>
                  <a:lnTo>
                    <a:pt x="630" y="657"/>
                  </a:lnTo>
                  <a:lnTo>
                    <a:pt x="762" y="552"/>
                  </a:lnTo>
                  <a:lnTo>
                    <a:pt x="919" y="500"/>
                  </a:lnTo>
                  <a:lnTo>
                    <a:pt x="1077" y="473"/>
                  </a:lnTo>
                  <a:lnTo>
                    <a:pt x="1235" y="473"/>
                  </a:lnTo>
                  <a:lnTo>
                    <a:pt x="1418" y="526"/>
                  </a:lnTo>
                  <a:lnTo>
                    <a:pt x="1576" y="605"/>
                  </a:lnTo>
                  <a:lnTo>
                    <a:pt x="1917" y="789"/>
                  </a:lnTo>
                  <a:lnTo>
                    <a:pt x="2259" y="1025"/>
                  </a:lnTo>
                  <a:lnTo>
                    <a:pt x="2522" y="1261"/>
                  </a:lnTo>
                  <a:lnTo>
                    <a:pt x="2758" y="1471"/>
                  </a:lnTo>
                  <a:lnTo>
                    <a:pt x="2863" y="1550"/>
                  </a:lnTo>
                  <a:lnTo>
                    <a:pt x="2968" y="1550"/>
                  </a:lnTo>
                  <a:lnTo>
                    <a:pt x="3047" y="1524"/>
                  </a:lnTo>
                  <a:lnTo>
                    <a:pt x="3126" y="1471"/>
                  </a:lnTo>
                  <a:lnTo>
                    <a:pt x="3178" y="1393"/>
                  </a:lnTo>
                  <a:lnTo>
                    <a:pt x="3204" y="1314"/>
                  </a:lnTo>
                  <a:lnTo>
                    <a:pt x="3178" y="1209"/>
                  </a:lnTo>
                  <a:lnTo>
                    <a:pt x="3126" y="1104"/>
                  </a:lnTo>
                  <a:lnTo>
                    <a:pt x="2758" y="710"/>
                  </a:lnTo>
                  <a:lnTo>
                    <a:pt x="2574" y="526"/>
                  </a:lnTo>
                  <a:lnTo>
                    <a:pt x="2338" y="368"/>
                  </a:lnTo>
                  <a:lnTo>
                    <a:pt x="2101" y="211"/>
                  </a:lnTo>
                  <a:lnTo>
                    <a:pt x="1865" y="106"/>
                  </a:lnTo>
                  <a:lnTo>
                    <a:pt x="1602" y="27"/>
                  </a:lnTo>
                  <a:lnTo>
                    <a:pt x="134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1363a957f04_0_31"/>
            <p:cNvSpPr/>
            <p:nvPr/>
          </p:nvSpPr>
          <p:spPr>
            <a:xfrm>
              <a:off x="6644336" y="3679500"/>
              <a:ext cx="23260" cy="24111"/>
            </a:xfrm>
            <a:custGeom>
              <a:rect b="b" l="l" r="r" t="t"/>
              <a:pathLst>
                <a:path extrusionOk="0" h="1472" w="1420">
                  <a:moveTo>
                    <a:pt x="1419" y="0"/>
                  </a:moveTo>
                  <a:lnTo>
                    <a:pt x="1156" y="105"/>
                  </a:lnTo>
                  <a:lnTo>
                    <a:pt x="946" y="237"/>
                  </a:lnTo>
                  <a:lnTo>
                    <a:pt x="710" y="394"/>
                  </a:lnTo>
                  <a:lnTo>
                    <a:pt x="526" y="578"/>
                  </a:lnTo>
                  <a:lnTo>
                    <a:pt x="342" y="762"/>
                  </a:lnTo>
                  <a:lnTo>
                    <a:pt x="211" y="998"/>
                  </a:lnTo>
                  <a:lnTo>
                    <a:pt x="79" y="1209"/>
                  </a:lnTo>
                  <a:lnTo>
                    <a:pt x="1" y="1471"/>
                  </a:lnTo>
                  <a:lnTo>
                    <a:pt x="263" y="1419"/>
                  </a:lnTo>
                  <a:lnTo>
                    <a:pt x="526" y="1314"/>
                  </a:lnTo>
                  <a:lnTo>
                    <a:pt x="736" y="1182"/>
                  </a:lnTo>
                  <a:lnTo>
                    <a:pt x="946" y="998"/>
                  </a:lnTo>
                  <a:lnTo>
                    <a:pt x="1104" y="788"/>
                  </a:lnTo>
                  <a:lnTo>
                    <a:pt x="1235" y="552"/>
                  </a:lnTo>
                  <a:lnTo>
                    <a:pt x="1340" y="289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1363a957f04_0_31"/>
            <p:cNvSpPr/>
            <p:nvPr/>
          </p:nvSpPr>
          <p:spPr>
            <a:xfrm>
              <a:off x="6540651" y="2995848"/>
              <a:ext cx="99394" cy="69287"/>
            </a:xfrm>
            <a:custGeom>
              <a:rect b="b" l="l" r="r" t="t"/>
              <a:pathLst>
                <a:path extrusionOk="0" h="4230" w="6068">
                  <a:moveTo>
                    <a:pt x="5963" y="1"/>
                  </a:moveTo>
                  <a:lnTo>
                    <a:pt x="4991" y="79"/>
                  </a:lnTo>
                  <a:lnTo>
                    <a:pt x="4518" y="132"/>
                  </a:lnTo>
                  <a:lnTo>
                    <a:pt x="4019" y="211"/>
                  </a:lnTo>
                  <a:lnTo>
                    <a:pt x="3520" y="290"/>
                  </a:lnTo>
                  <a:lnTo>
                    <a:pt x="3047" y="421"/>
                  </a:lnTo>
                  <a:lnTo>
                    <a:pt x="2601" y="552"/>
                  </a:lnTo>
                  <a:lnTo>
                    <a:pt x="2154" y="710"/>
                  </a:lnTo>
                  <a:lnTo>
                    <a:pt x="1734" y="920"/>
                  </a:lnTo>
                  <a:lnTo>
                    <a:pt x="1340" y="1156"/>
                  </a:lnTo>
                  <a:lnTo>
                    <a:pt x="999" y="1445"/>
                  </a:lnTo>
                  <a:lnTo>
                    <a:pt x="841" y="1603"/>
                  </a:lnTo>
                  <a:lnTo>
                    <a:pt x="683" y="1787"/>
                  </a:lnTo>
                  <a:lnTo>
                    <a:pt x="552" y="1971"/>
                  </a:lnTo>
                  <a:lnTo>
                    <a:pt x="421" y="2155"/>
                  </a:lnTo>
                  <a:lnTo>
                    <a:pt x="316" y="2365"/>
                  </a:lnTo>
                  <a:lnTo>
                    <a:pt x="237" y="2575"/>
                  </a:lnTo>
                  <a:lnTo>
                    <a:pt x="132" y="2811"/>
                  </a:lnTo>
                  <a:lnTo>
                    <a:pt x="79" y="3074"/>
                  </a:lnTo>
                  <a:lnTo>
                    <a:pt x="27" y="3336"/>
                  </a:lnTo>
                  <a:lnTo>
                    <a:pt x="1" y="3599"/>
                  </a:lnTo>
                  <a:lnTo>
                    <a:pt x="316" y="3757"/>
                  </a:lnTo>
                  <a:lnTo>
                    <a:pt x="657" y="3888"/>
                  </a:lnTo>
                  <a:lnTo>
                    <a:pt x="999" y="4019"/>
                  </a:lnTo>
                  <a:lnTo>
                    <a:pt x="1340" y="4098"/>
                  </a:lnTo>
                  <a:lnTo>
                    <a:pt x="1708" y="4177"/>
                  </a:lnTo>
                  <a:lnTo>
                    <a:pt x="2049" y="4230"/>
                  </a:lnTo>
                  <a:lnTo>
                    <a:pt x="2732" y="4230"/>
                  </a:lnTo>
                  <a:lnTo>
                    <a:pt x="3126" y="4203"/>
                  </a:lnTo>
                  <a:lnTo>
                    <a:pt x="3494" y="4098"/>
                  </a:lnTo>
                  <a:lnTo>
                    <a:pt x="3862" y="3967"/>
                  </a:lnTo>
                  <a:lnTo>
                    <a:pt x="4203" y="3809"/>
                  </a:lnTo>
                  <a:lnTo>
                    <a:pt x="4545" y="3599"/>
                  </a:lnTo>
                  <a:lnTo>
                    <a:pt x="4834" y="3363"/>
                  </a:lnTo>
                  <a:lnTo>
                    <a:pt x="5096" y="3100"/>
                  </a:lnTo>
                  <a:lnTo>
                    <a:pt x="5359" y="2811"/>
                  </a:lnTo>
                  <a:lnTo>
                    <a:pt x="5569" y="2522"/>
                  </a:lnTo>
                  <a:lnTo>
                    <a:pt x="5727" y="2181"/>
                  </a:lnTo>
                  <a:lnTo>
                    <a:pt x="5884" y="1839"/>
                  </a:lnTo>
                  <a:lnTo>
                    <a:pt x="5989" y="1472"/>
                  </a:lnTo>
                  <a:lnTo>
                    <a:pt x="6042" y="1130"/>
                  </a:lnTo>
                  <a:lnTo>
                    <a:pt x="6068" y="736"/>
                  </a:lnTo>
                  <a:lnTo>
                    <a:pt x="6042" y="368"/>
                  </a:lnTo>
                  <a:lnTo>
                    <a:pt x="5963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g1363a957f04_0_31"/>
            <p:cNvSpPr/>
            <p:nvPr/>
          </p:nvSpPr>
          <p:spPr>
            <a:xfrm>
              <a:off x="6548824" y="1389773"/>
              <a:ext cx="55954" cy="78755"/>
            </a:xfrm>
            <a:custGeom>
              <a:rect b="b" l="l" r="r" t="t"/>
              <a:pathLst>
                <a:path extrusionOk="0" h="4808" w="3416">
                  <a:moveTo>
                    <a:pt x="1419" y="762"/>
                  </a:moveTo>
                  <a:lnTo>
                    <a:pt x="1839" y="1130"/>
                  </a:lnTo>
                  <a:lnTo>
                    <a:pt x="2049" y="1340"/>
                  </a:lnTo>
                  <a:lnTo>
                    <a:pt x="2233" y="1550"/>
                  </a:lnTo>
                  <a:lnTo>
                    <a:pt x="2391" y="1787"/>
                  </a:lnTo>
                  <a:lnTo>
                    <a:pt x="2522" y="2050"/>
                  </a:lnTo>
                  <a:lnTo>
                    <a:pt x="2601" y="2312"/>
                  </a:lnTo>
                  <a:lnTo>
                    <a:pt x="2653" y="2601"/>
                  </a:lnTo>
                  <a:lnTo>
                    <a:pt x="2653" y="2864"/>
                  </a:lnTo>
                  <a:lnTo>
                    <a:pt x="2627" y="3126"/>
                  </a:lnTo>
                  <a:lnTo>
                    <a:pt x="2548" y="3363"/>
                  </a:lnTo>
                  <a:lnTo>
                    <a:pt x="2417" y="3599"/>
                  </a:lnTo>
                  <a:lnTo>
                    <a:pt x="2260" y="3783"/>
                  </a:lnTo>
                  <a:lnTo>
                    <a:pt x="2076" y="3941"/>
                  </a:lnTo>
                  <a:lnTo>
                    <a:pt x="1971" y="3993"/>
                  </a:lnTo>
                  <a:lnTo>
                    <a:pt x="1839" y="4046"/>
                  </a:lnTo>
                  <a:lnTo>
                    <a:pt x="1708" y="4072"/>
                  </a:lnTo>
                  <a:lnTo>
                    <a:pt x="1577" y="4072"/>
                  </a:lnTo>
                  <a:lnTo>
                    <a:pt x="1314" y="4046"/>
                  </a:lnTo>
                  <a:lnTo>
                    <a:pt x="1104" y="3993"/>
                  </a:lnTo>
                  <a:lnTo>
                    <a:pt x="946" y="3862"/>
                  </a:lnTo>
                  <a:lnTo>
                    <a:pt x="815" y="3731"/>
                  </a:lnTo>
                  <a:lnTo>
                    <a:pt x="736" y="3547"/>
                  </a:lnTo>
                  <a:lnTo>
                    <a:pt x="710" y="3337"/>
                  </a:lnTo>
                  <a:lnTo>
                    <a:pt x="710" y="3100"/>
                  </a:lnTo>
                  <a:lnTo>
                    <a:pt x="736" y="2838"/>
                  </a:lnTo>
                  <a:lnTo>
                    <a:pt x="762" y="2575"/>
                  </a:lnTo>
                  <a:lnTo>
                    <a:pt x="841" y="2312"/>
                  </a:lnTo>
                  <a:lnTo>
                    <a:pt x="1025" y="1761"/>
                  </a:lnTo>
                  <a:lnTo>
                    <a:pt x="1235" y="1209"/>
                  </a:lnTo>
                  <a:lnTo>
                    <a:pt x="1419" y="762"/>
                  </a:lnTo>
                  <a:close/>
                  <a:moveTo>
                    <a:pt x="1340" y="1"/>
                  </a:moveTo>
                  <a:lnTo>
                    <a:pt x="1288" y="53"/>
                  </a:lnTo>
                  <a:lnTo>
                    <a:pt x="1025" y="395"/>
                  </a:lnTo>
                  <a:lnTo>
                    <a:pt x="789" y="789"/>
                  </a:lnTo>
                  <a:lnTo>
                    <a:pt x="552" y="1209"/>
                  </a:lnTo>
                  <a:lnTo>
                    <a:pt x="342" y="1656"/>
                  </a:lnTo>
                  <a:lnTo>
                    <a:pt x="184" y="2102"/>
                  </a:lnTo>
                  <a:lnTo>
                    <a:pt x="79" y="2575"/>
                  </a:lnTo>
                  <a:lnTo>
                    <a:pt x="1" y="3021"/>
                  </a:lnTo>
                  <a:lnTo>
                    <a:pt x="1" y="3231"/>
                  </a:lnTo>
                  <a:lnTo>
                    <a:pt x="1" y="3442"/>
                  </a:lnTo>
                  <a:lnTo>
                    <a:pt x="27" y="3599"/>
                  </a:lnTo>
                  <a:lnTo>
                    <a:pt x="53" y="3757"/>
                  </a:lnTo>
                  <a:lnTo>
                    <a:pt x="106" y="3914"/>
                  </a:lnTo>
                  <a:lnTo>
                    <a:pt x="184" y="4046"/>
                  </a:lnTo>
                  <a:lnTo>
                    <a:pt x="263" y="4177"/>
                  </a:lnTo>
                  <a:lnTo>
                    <a:pt x="368" y="4308"/>
                  </a:lnTo>
                  <a:lnTo>
                    <a:pt x="605" y="4492"/>
                  </a:lnTo>
                  <a:lnTo>
                    <a:pt x="867" y="4650"/>
                  </a:lnTo>
                  <a:lnTo>
                    <a:pt x="1183" y="4755"/>
                  </a:lnTo>
                  <a:lnTo>
                    <a:pt x="1498" y="4807"/>
                  </a:lnTo>
                  <a:lnTo>
                    <a:pt x="1813" y="4807"/>
                  </a:lnTo>
                  <a:lnTo>
                    <a:pt x="1997" y="4781"/>
                  </a:lnTo>
                  <a:lnTo>
                    <a:pt x="2154" y="4729"/>
                  </a:lnTo>
                  <a:lnTo>
                    <a:pt x="2312" y="4676"/>
                  </a:lnTo>
                  <a:lnTo>
                    <a:pt x="2443" y="4597"/>
                  </a:lnTo>
                  <a:lnTo>
                    <a:pt x="2706" y="4387"/>
                  </a:lnTo>
                  <a:lnTo>
                    <a:pt x="2942" y="4151"/>
                  </a:lnTo>
                  <a:lnTo>
                    <a:pt x="3126" y="3888"/>
                  </a:lnTo>
                  <a:lnTo>
                    <a:pt x="3258" y="3573"/>
                  </a:lnTo>
                  <a:lnTo>
                    <a:pt x="3363" y="3258"/>
                  </a:lnTo>
                  <a:lnTo>
                    <a:pt x="3389" y="2916"/>
                  </a:lnTo>
                  <a:lnTo>
                    <a:pt x="3415" y="2706"/>
                  </a:lnTo>
                  <a:lnTo>
                    <a:pt x="3389" y="2496"/>
                  </a:lnTo>
                  <a:lnTo>
                    <a:pt x="3363" y="2286"/>
                  </a:lnTo>
                  <a:lnTo>
                    <a:pt x="3310" y="2076"/>
                  </a:lnTo>
                  <a:lnTo>
                    <a:pt x="3231" y="1866"/>
                  </a:lnTo>
                  <a:lnTo>
                    <a:pt x="3153" y="1682"/>
                  </a:lnTo>
                  <a:lnTo>
                    <a:pt x="2969" y="1288"/>
                  </a:lnTo>
                  <a:lnTo>
                    <a:pt x="2706" y="946"/>
                  </a:lnTo>
                  <a:lnTo>
                    <a:pt x="2417" y="631"/>
                  </a:lnTo>
                  <a:lnTo>
                    <a:pt x="2102" y="342"/>
                  </a:lnTo>
                  <a:lnTo>
                    <a:pt x="1760" y="106"/>
                  </a:lnTo>
                  <a:lnTo>
                    <a:pt x="1655" y="53"/>
                  </a:lnTo>
                  <a:lnTo>
                    <a:pt x="1550" y="53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g1363a957f04_0_31"/>
            <p:cNvSpPr/>
            <p:nvPr/>
          </p:nvSpPr>
          <p:spPr>
            <a:xfrm>
              <a:off x="6558718" y="3341335"/>
              <a:ext cx="34873" cy="32285"/>
            </a:xfrm>
            <a:custGeom>
              <a:rect b="b" l="l" r="r" t="t"/>
              <a:pathLst>
                <a:path extrusionOk="0" h="1971" w="2129">
                  <a:moveTo>
                    <a:pt x="868" y="0"/>
                  </a:moveTo>
                  <a:lnTo>
                    <a:pt x="657" y="27"/>
                  </a:lnTo>
                  <a:lnTo>
                    <a:pt x="447" y="105"/>
                  </a:lnTo>
                  <a:lnTo>
                    <a:pt x="237" y="210"/>
                  </a:lnTo>
                  <a:lnTo>
                    <a:pt x="53" y="368"/>
                  </a:lnTo>
                  <a:lnTo>
                    <a:pt x="27" y="421"/>
                  </a:lnTo>
                  <a:lnTo>
                    <a:pt x="1" y="473"/>
                  </a:lnTo>
                  <a:lnTo>
                    <a:pt x="27" y="526"/>
                  </a:lnTo>
                  <a:lnTo>
                    <a:pt x="53" y="578"/>
                  </a:lnTo>
                  <a:lnTo>
                    <a:pt x="80" y="631"/>
                  </a:lnTo>
                  <a:lnTo>
                    <a:pt x="132" y="631"/>
                  </a:lnTo>
                  <a:lnTo>
                    <a:pt x="185" y="657"/>
                  </a:lnTo>
                  <a:lnTo>
                    <a:pt x="237" y="631"/>
                  </a:lnTo>
                  <a:lnTo>
                    <a:pt x="395" y="552"/>
                  </a:lnTo>
                  <a:lnTo>
                    <a:pt x="526" y="499"/>
                  </a:lnTo>
                  <a:lnTo>
                    <a:pt x="657" y="473"/>
                  </a:lnTo>
                  <a:lnTo>
                    <a:pt x="789" y="473"/>
                  </a:lnTo>
                  <a:lnTo>
                    <a:pt x="920" y="499"/>
                  </a:lnTo>
                  <a:lnTo>
                    <a:pt x="1025" y="526"/>
                  </a:lnTo>
                  <a:lnTo>
                    <a:pt x="1156" y="578"/>
                  </a:lnTo>
                  <a:lnTo>
                    <a:pt x="1235" y="631"/>
                  </a:lnTo>
                  <a:lnTo>
                    <a:pt x="1340" y="736"/>
                  </a:lnTo>
                  <a:lnTo>
                    <a:pt x="1393" y="815"/>
                  </a:lnTo>
                  <a:lnTo>
                    <a:pt x="1472" y="920"/>
                  </a:lnTo>
                  <a:lnTo>
                    <a:pt x="1498" y="1051"/>
                  </a:lnTo>
                  <a:lnTo>
                    <a:pt x="1524" y="1182"/>
                  </a:lnTo>
                  <a:lnTo>
                    <a:pt x="1524" y="1314"/>
                  </a:lnTo>
                  <a:lnTo>
                    <a:pt x="1498" y="1445"/>
                  </a:lnTo>
                  <a:lnTo>
                    <a:pt x="1472" y="1603"/>
                  </a:lnTo>
                  <a:lnTo>
                    <a:pt x="1445" y="1708"/>
                  </a:lnTo>
                  <a:lnTo>
                    <a:pt x="1472" y="1813"/>
                  </a:lnTo>
                  <a:lnTo>
                    <a:pt x="1550" y="1891"/>
                  </a:lnTo>
                  <a:lnTo>
                    <a:pt x="1629" y="1944"/>
                  </a:lnTo>
                  <a:lnTo>
                    <a:pt x="1734" y="1970"/>
                  </a:lnTo>
                  <a:lnTo>
                    <a:pt x="1839" y="1970"/>
                  </a:lnTo>
                  <a:lnTo>
                    <a:pt x="1944" y="1918"/>
                  </a:lnTo>
                  <a:lnTo>
                    <a:pt x="1997" y="1813"/>
                  </a:lnTo>
                  <a:lnTo>
                    <a:pt x="2076" y="1603"/>
                  </a:lnTo>
                  <a:lnTo>
                    <a:pt x="2128" y="1366"/>
                  </a:lnTo>
                  <a:lnTo>
                    <a:pt x="2128" y="1156"/>
                  </a:lnTo>
                  <a:lnTo>
                    <a:pt x="2076" y="946"/>
                  </a:lnTo>
                  <a:lnTo>
                    <a:pt x="1997" y="762"/>
                  </a:lnTo>
                  <a:lnTo>
                    <a:pt x="1892" y="578"/>
                  </a:lnTo>
                  <a:lnTo>
                    <a:pt x="1761" y="421"/>
                  </a:lnTo>
                  <a:lnTo>
                    <a:pt x="1603" y="263"/>
                  </a:lnTo>
                  <a:lnTo>
                    <a:pt x="1445" y="158"/>
                  </a:lnTo>
                  <a:lnTo>
                    <a:pt x="1262" y="79"/>
                  </a:lnTo>
                  <a:lnTo>
                    <a:pt x="1051" y="2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1363a957f04_0_31"/>
            <p:cNvSpPr/>
            <p:nvPr/>
          </p:nvSpPr>
          <p:spPr>
            <a:xfrm>
              <a:off x="6560438" y="1402255"/>
              <a:ext cx="31859" cy="54234"/>
            </a:xfrm>
            <a:custGeom>
              <a:rect b="b" l="l" r="r" t="t"/>
              <a:pathLst>
                <a:path extrusionOk="0" h="3311" w="1945">
                  <a:moveTo>
                    <a:pt x="710" y="0"/>
                  </a:moveTo>
                  <a:lnTo>
                    <a:pt x="526" y="447"/>
                  </a:lnTo>
                  <a:lnTo>
                    <a:pt x="316" y="999"/>
                  </a:lnTo>
                  <a:lnTo>
                    <a:pt x="132" y="1550"/>
                  </a:lnTo>
                  <a:lnTo>
                    <a:pt x="53" y="1813"/>
                  </a:lnTo>
                  <a:lnTo>
                    <a:pt x="27" y="2076"/>
                  </a:lnTo>
                  <a:lnTo>
                    <a:pt x="1" y="2338"/>
                  </a:lnTo>
                  <a:lnTo>
                    <a:pt x="1" y="2575"/>
                  </a:lnTo>
                  <a:lnTo>
                    <a:pt x="27" y="2785"/>
                  </a:lnTo>
                  <a:lnTo>
                    <a:pt x="106" y="2969"/>
                  </a:lnTo>
                  <a:lnTo>
                    <a:pt x="237" y="3100"/>
                  </a:lnTo>
                  <a:lnTo>
                    <a:pt x="395" y="3231"/>
                  </a:lnTo>
                  <a:lnTo>
                    <a:pt x="605" y="3284"/>
                  </a:lnTo>
                  <a:lnTo>
                    <a:pt x="868" y="3310"/>
                  </a:lnTo>
                  <a:lnTo>
                    <a:pt x="999" y="3310"/>
                  </a:lnTo>
                  <a:lnTo>
                    <a:pt x="1130" y="3284"/>
                  </a:lnTo>
                  <a:lnTo>
                    <a:pt x="1262" y="3231"/>
                  </a:lnTo>
                  <a:lnTo>
                    <a:pt x="1367" y="3179"/>
                  </a:lnTo>
                  <a:lnTo>
                    <a:pt x="1551" y="3021"/>
                  </a:lnTo>
                  <a:lnTo>
                    <a:pt x="1708" y="2837"/>
                  </a:lnTo>
                  <a:lnTo>
                    <a:pt x="1839" y="2601"/>
                  </a:lnTo>
                  <a:lnTo>
                    <a:pt x="1918" y="2364"/>
                  </a:lnTo>
                  <a:lnTo>
                    <a:pt x="1944" y="2102"/>
                  </a:lnTo>
                  <a:lnTo>
                    <a:pt x="1944" y="1839"/>
                  </a:lnTo>
                  <a:lnTo>
                    <a:pt x="1892" y="1550"/>
                  </a:lnTo>
                  <a:lnTo>
                    <a:pt x="1813" y="1288"/>
                  </a:lnTo>
                  <a:lnTo>
                    <a:pt x="1682" y="1025"/>
                  </a:lnTo>
                  <a:lnTo>
                    <a:pt x="1524" y="788"/>
                  </a:lnTo>
                  <a:lnTo>
                    <a:pt x="1340" y="578"/>
                  </a:lnTo>
                  <a:lnTo>
                    <a:pt x="1130" y="368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1363a957f04_0_31"/>
            <p:cNvSpPr/>
            <p:nvPr/>
          </p:nvSpPr>
          <p:spPr>
            <a:xfrm>
              <a:off x="6454606" y="3877829"/>
              <a:ext cx="132105" cy="19378"/>
            </a:xfrm>
            <a:custGeom>
              <a:rect b="b" l="l" r="r" t="t"/>
              <a:pathLst>
                <a:path extrusionOk="0" h="1183" w="8065">
                  <a:moveTo>
                    <a:pt x="237" y="1"/>
                  </a:moveTo>
                  <a:lnTo>
                    <a:pt x="132" y="27"/>
                  </a:lnTo>
                  <a:lnTo>
                    <a:pt x="53" y="80"/>
                  </a:lnTo>
                  <a:lnTo>
                    <a:pt x="0" y="132"/>
                  </a:lnTo>
                  <a:lnTo>
                    <a:pt x="0" y="237"/>
                  </a:lnTo>
                  <a:lnTo>
                    <a:pt x="0" y="316"/>
                  </a:lnTo>
                  <a:lnTo>
                    <a:pt x="53" y="421"/>
                  </a:lnTo>
                  <a:lnTo>
                    <a:pt x="132" y="474"/>
                  </a:lnTo>
                  <a:lnTo>
                    <a:pt x="237" y="500"/>
                  </a:lnTo>
                  <a:lnTo>
                    <a:pt x="3993" y="868"/>
                  </a:lnTo>
                  <a:lnTo>
                    <a:pt x="7749" y="1183"/>
                  </a:lnTo>
                  <a:lnTo>
                    <a:pt x="7880" y="1183"/>
                  </a:lnTo>
                  <a:lnTo>
                    <a:pt x="7985" y="1104"/>
                  </a:lnTo>
                  <a:lnTo>
                    <a:pt x="8038" y="999"/>
                  </a:lnTo>
                  <a:lnTo>
                    <a:pt x="8064" y="894"/>
                  </a:lnTo>
                  <a:lnTo>
                    <a:pt x="8038" y="763"/>
                  </a:lnTo>
                  <a:lnTo>
                    <a:pt x="7985" y="658"/>
                  </a:lnTo>
                  <a:lnTo>
                    <a:pt x="7880" y="579"/>
                  </a:lnTo>
                  <a:lnTo>
                    <a:pt x="7749" y="553"/>
                  </a:lnTo>
                  <a:lnTo>
                    <a:pt x="3993" y="26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1363a957f04_0_31"/>
            <p:cNvSpPr/>
            <p:nvPr/>
          </p:nvSpPr>
          <p:spPr>
            <a:xfrm>
              <a:off x="6468808" y="3624431"/>
              <a:ext cx="71433" cy="101114"/>
            </a:xfrm>
            <a:custGeom>
              <a:rect b="b" l="l" r="r" t="t"/>
              <a:pathLst>
                <a:path extrusionOk="0" h="6173" w="4361">
                  <a:moveTo>
                    <a:pt x="4360" y="0"/>
                  </a:moveTo>
                  <a:lnTo>
                    <a:pt x="3782" y="158"/>
                  </a:lnTo>
                  <a:lnTo>
                    <a:pt x="3205" y="342"/>
                  </a:lnTo>
                  <a:lnTo>
                    <a:pt x="2627" y="578"/>
                  </a:lnTo>
                  <a:lnTo>
                    <a:pt x="2075" y="815"/>
                  </a:lnTo>
                  <a:lnTo>
                    <a:pt x="1550" y="1103"/>
                  </a:lnTo>
                  <a:lnTo>
                    <a:pt x="1025" y="1445"/>
                  </a:lnTo>
                  <a:lnTo>
                    <a:pt x="499" y="1813"/>
                  </a:lnTo>
                  <a:lnTo>
                    <a:pt x="0" y="2207"/>
                  </a:lnTo>
                  <a:lnTo>
                    <a:pt x="53" y="2496"/>
                  </a:lnTo>
                  <a:lnTo>
                    <a:pt x="132" y="2784"/>
                  </a:lnTo>
                  <a:lnTo>
                    <a:pt x="237" y="3073"/>
                  </a:lnTo>
                  <a:lnTo>
                    <a:pt x="342" y="3336"/>
                  </a:lnTo>
                  <a:lnTo>
                    <a:pt x="473" y="3625"/>
                  </a:lnTo>
                  <a:lnTo>
                    <a:pt x="631" y="3888"/>
                  </a:lnTo>
                  <a:lnTo>
                    <a:pt x="788" y="4150"/>
                  </a:lnTo>
                  <a:lnTo>
                    <a:pt x="972" y="4413"/>
                  </a:lnTo>
                  <a:lnTo>
                    <a:pt x="1392" y="4912"/>
                  </a:lnTo>
                  <a:lnTo>
                    <a:pt x="1839" y="5359"/>
                  </a:lnTo>
                  <a:lnTo>
                    <a:pt x="2338" y="5779"/>
                  </a:lnTo>
                  <a:lnTo>
                    <a:pt x="2863" y="6173"/>
                  </a:lnTo>
                  <a:lnTo>
                    <a:pt x="4150" y="5805"/>
                  </a:lnTo>
                  <a:lnTo>
                    <a:pt x="3914" y="5148"/>
                  </a:lnTo>
                  <a:lnTo>
                    <a:pt x="3835" y="4807"/>
                  </a:lnTo>
                  <a:lnTo>
                    <a:pt x="3782" y="4466"/>
                  </a:lnTo>
                  <a:lnTo>
                    <a:pt x="3730" y="4098"/>
                  </a:lnTo>
                  <a:lnTo>
                    <a:pt x="3677" y="3756"/>
                  </a:lnTo>
                  <a:lnTo>
                    <a:pt x="3677" y="3415"/>
                  </a:lnTo>
                  <a:lnTo>
                    <a:pt x="3677" y="3047"/>
                  </a:lnTo>
                  <a:lnTo>
                    <a:pt x="3677" y="2679"/>
                  </a:lnTo>
                  <a:lnTo>
                    <a:pt x="3730" y="2312"/>
                  </a:lnTo>
                  <a:lnTo>
                    <a:pt x="3782" y="1944"/>
                  </a:lnTo>
                  <a:lnTo>
                    <a:pt x="3861" y="1550"/>
                  </a:lnTo>
                  <a:lnTo>
                    <a:pt x="3940" y="1182"/>
                  </a:lnTo>
                  <a:lnTo>
                    <a:pt x="4045" y="788"/>
                  </a:lnTo>
                  <a:lnTo>
                    <a:pt x="4203" y="394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rgbClr val="683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1363a957f04_0_31"/>
            <p:cNvSpPr/>
            <p:nvPr/>
          </p:nvSpPr>
          <p:spPr>
            <a:xfrm>
              <a:off x="6503648" y="2994554"/>
              <a:ext cx="72301" cy="56380"/>
            </a:xfrm>
            <a:custGeom>
              <a:rect b="b" l="l" r="r" t="t"/>
              <a:pathLst>
                <a:path extrusionOk="0" h="3442" w="4414">
                  <a:moveTo>
                    <a:pt x="4413" y="1"/>
                  </a:moveTo>
                  <a:lnTo>
                    <a:pt x="3258" y="158"/>
                  </a:lnTo>
                  <a:lnTo>
                    <a:pt x="2128" y="264"/>
                  </a:lnTo>
                  <a:lnTo>
                    <a:pt x="1051" y="369"/>
                  </a:lnTo>
                  <a:lnTo>
                    <a:pt x="1" y="447"/>
                  </a:lnTo>
                  <a:lnTo>
                    <a:pt x="1" y="684"/>
                  </a:lnTo>
                  <a:lnTo>
                    <a:pt x="27" y="920"/>
                  </a:lnTo>
                  <a:lnTo>
                    <a:pt x="80" y="1130"/>
                  </a:lnTo>
                  <a:lnTo>
                    <a:pt x="132" y="1367"/>
                  </a:lnTo>
                  <a:lnTo>
                    <a:pt x="211" y="1577"/>
                  </a:lnTo>
                  <a:lnTo>
                    <a:pt x="290" y="1787"/>
                  </a:lnTo>
                  <a:lnTo>
                    <a:pt x="526" y="2181"/>
                  </a:lnTo>
                  <a:lnTo>
                    <a:pt x="789" y="2522"/>
                  </a:lnTo>
                  <a:lnTo>
                    <a:pt x="1104" y="2864"/>
                  </a:lnTo>
                  <a:lnTo>
                    <a:pt x="1472" y="3179"/>
                  </a:lnTo>
                  <a:lnTo>
                    <a:pt x="1839" y="3442"/>
                  </a:lnTo>
                  <a:lnTo>
                    <a:pt x="1839" y="3127"/>
                  </a:lnTo>
                  <a:lnTo>
                    <a:pt x="1839" y="2811"/>
                  </a:lnTo>
                  <a:lnTo>
                    <a:pt x="1892" y="2522"/>
                  </a:lnTo>
                  <a:lnTo>
                    <a:pt x="1971" y="2260"/>
                  </a:lnTo>
                  <a:lnTo>
                    <a:pt x="2049" y="1997"/>
                  </a:lnTo>
                  <a:lnTo>
                    <a:pt x="2181" y="1761"/>
                  </a:lnTo>
                  <a:lnTo>
                    <a:pt x="2312" y="1524"/>
                  </a:lnTo>
                  <a:lnTo>
                    <a:pt x="2496" y="1288"/>
                  </a:lnTo>
                  <a:lnTo>
                    <a:pt x="2680" y="1104"/>
                  </a:lnTo>
                  <a:lnTo>
                    <a:pt x="2864" y="894"/>
                  </a:lnTo>
                  <a:lnTo>
                    <a:pt x="3100" y="736"/>
                  </a:lnTo>
                  <a:lnTo>
                    <a:pt x="3336" y="552"/>
                  </a:lnTo>
                  <a:lnTo>
                    <a:pt x="3599" y="395"/>
                  </a:lnTo>
                  <a:lnTo>
                    <a:pt x="3862" y="264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1363a957f04_0_31"/>
            <p:cNvSpPr/>
            <p:nvPr/>
          </p:nvSpPr>
          <p:spPr>
            <a:xfrm>
              <a:off x="6470954" y="2161615"/>
              <a:ext cx="57674" cy="87355"/>
            </a:xfrm>
            <a:custGeom>
              <a:rect b="b" l="l" r="r" t="t"/>
              <a:pathLst>
                <a:path extrusionOk="0" h="5333" w="3521">
                  <a:moveTo>
                    <a:pt x="1997" y="736"/>
                  </a:moveTo>
                  <a:lnTo>
                    <a:pt x="1970" y="815"/>
                  </a:lnTo>
                  <a:lnTo>
                    <a:pt x="1970" y="894"/>
                  </a:lnTo>
                  <a:lnTo>
                    <a:pt x="1997" y="973"/>
                  </a:lnTo>
                  <a:lnTo>
                    <a:pt x="2023" y="1052"/>
                  </a:lnTo>
                  <a:lnTo>
                    <a:pt x="2338" y="1682"/>
                  </a:lnTo>
                  <a:lnTo>
                    <a:pt x="2496" y="2023"/>
                  </a:lnTo>
                  <a:lnTo>
                    <a:pt x="2653" y="2365"/>
                  </a:lnTo>
                  <a:lnTo>
                    <a:pt x="2732" y="2706"/>
                  </a:lnTo>
                  <a:lnTo>
                    <a:pt x="2785" y="3048"/>
                  </a:lnTo>
                  <a:lnTo>
                    <a:pt x="2785" y="3232"/>
                  </a:lnTo>
                  <a:lnTo>
                    <a:pt x="2785" y="3389"/>
                  </a:lnTo>
                  <a:lnTo>
                    <a:pt x="2758" y="3573"/>
                  </a:lnTo>
                  <a:lnTo>
                    <a:pt x="2680" y="3757"/>
                  </a:lnTo>
                  <a:lnTo>
                    <a:pt x="2575" y="3967"/>
                  </a:lnTo>
                  <a:lnTo>
                    <a:pt x="2417" y="4177"/>
                  </a:lnTo>
                  <a:lnTo>
                    <a:pt x="2233" y="4361"/>
                  </a:lnTo>
                  <a:lnTo>
                    <a:pt x="2023" y="4492"/>
                  </a:lnTo>
                  <a:lnTo>
                    <a:pt x="1787" y="4597"/>
                  </a:lnTo>
                  <a:lnTo>
                    <a:pt x="1524" y="4650"/>
                  </a:lnTo>
                  <a:lnTo>
                    <a:pt x="1288" y="4650"/>
                  </a:lnTo>
                  <a:lnTo>
                    <a:pt x="1156" y="4597"/>
                  </a:lnTo>
                  <a:lnTo>
                    <a:pt x="1051" y="4545"/>
                  </a:lnTo>
                  <a:lnTo>
                    <a:pt x="894" y="4440"/>
                  </a:lnTo>
                  <a:lnTo>
                    <a:pt x="788" y="4335"/>
                  </a:lnTo>
                  <a:lnTo>
                    <a:pt x="710" y="4204"/>
                  </a:lnTo>
                  <a:lnTo>
                    <a:pt x="657" y="4046"/>
                  </a:lnTo>
                  <a:lnTo>
                    <a:pt x="631" y="3888"/>
                  </a:lnTo>
                  <a:lnTo>
                    <a:pt x="605" y="3704"/>
                  </a:lnTo>
                  <a:lnTo>
                    <a:pt x="605" y="3521"/>
                  </a:lnTo>
                  <a:lnTo>
                    <a:pt x="605" y="3337"/>
                  </a:lnTo>
                  <a:lnTo>
                    <a:pt x="683" y="2969"/>
                  </a:lnTo>
                  <a:lnTo>
                    <a:pt x="788" y="2601"/>
                  </a:lnTo>
                  <a:lnTo>
                    <a:pt x="920" y="2286"/>
                  </a:lnTo>
                  <a:lnTo>
                    <a:pt x="1025" y="2023"/>
                  </a:lnTo>
                  <a:lnTo>
                    <a:pt x="1235" y="1656"/>
                  </a:lnTo>
                  <a:lnTo>
                    <a:pt x="1471" y="1341"/>
                  </a:lnTo>
                  <a:lnTo>
                    <a:pt x="1734" y="1025"/>
                  </a:lnTo>
                  <a:lnTo>
                    <a:pt x="1997" y="736"/>
                  </a:lnTo>
                  <a:close/>
                  <a:moveTo>
                    <a:pt x="2338" y="1"/>
                  </a:moveTo>
                  <a:lnTo>
                    <a:pt x="1944" y="237"/>
                  </a:lnTo>
                  <a:lnTo>
                    <a:pt x="1576" y="500"/>
                  </a:lnTo>
                  <a:lnTo>
                    <a:pt x="1235" y="815"/>
                  </a:lnTo>
                  <a:lnTo>
                    <a:pt x="946" y="1157"/>
                  </a:lnTo>
                  <a:lnTo>
                    <a:pt x="683" y="1551"/>
                  </a:lnTo>
                  <a:lnTo>
                    <a:pt x="447" y="1945"/>
                  </a:lnTo>
                  <a:lnTo>
                    <a:pt x="263" y="2365"/>
                  </a:lnTo>
                  <a:lnTo>
                    <a:pt x="106" y="2785"/>
                  </a:lnTo>
                  <a:lnTo>
                    <a:pt x="27" y="3153"/>
                  </a:lnTo>
                  <a:lnTo>
                    <a:pt x="1" y="3521"/>
                  </a:lnTo>
                  <a:lnTo>
                    <a:pt x="1" y="3888"/>
                  </a:lnTo>
                  <a:lnTo>
                    <a:pt x="27" y="4072"/>
                  </a:lnTo>
                  <a:lnTo>
                    <a:pt x="79" y="4256"/>
                  </a:lnTo>
                  <a:lnTo>
                    <a:pt x="132" y="4414"/>
                  </a:lnTo>
                  <a:lnTo>
                    <a:pt x="211" y="4597"/>
                  </a:lnTo>
                  <a:lnTo>
                    <a:pt x="289" y="4729"/>
                  </a:lnTo>
                  <a:lnTo>
                    <a:pt x="394" y="4886"/>
                  </a:lnTo>
                  <a:lnTo>
                    <a:pt x="526" y="4991"/>
                  </a:lnTo>
                  <a:lnTo>
                    <a:pt x="657" y="5123"/>
                  </a:lnTo>
                  <a:lnTo>
                    <a:pt x="841" y="5202"/>
                  </a:lnTo>
                  <a:lnTo>
                    <a:pt x="1025" y="5280"/>
                  </a:lnTo>
                  <a:lnTo>
                    <a:pt x="1182" y="5307"/>
                  </a:lnTo>
                  <a:lnTo>
                    <a:pt x="1340" y="5333"/>
                  </a:lnTo>
                  <a:lnTo>
                    <a:pt x="1655" y="5307"/>
                  </a:lnTo>
                  <a:lnTo>
                    <a:pt x="1970" y="5254"/>
                  </a:lnTo>
                  <a:lnTo>
                    <a:pt x="2286" y="5149"/>
                  </a:lnTo>
                  <a:lnTo>
                    <a:pt x="2575" y="4991"/>
                  </a:lnTo>
                  <a:lnTo>
                    <a:pt x="2837" y="4781"/>
                  </a:lnTo>
                  <a:lnTo>
                    <a:pt x="3047" y="4545"/>
                  </a:lnTo>
                  <a:lnTo>
                    <a:pt x="3231" y="4282"/>
                  </a:lnTo>
                  <a:lnTo>
                    <a:pt x="3336" y="4072"/>
                  </a:lnTo>
                  <a:lnTo>
                    <a:pt x="3415" y="3862"/>
                  </a:lnTo>
                  <a:lnTo>
                    <a:pt x="3468" y="3626"/>
                  </a:lnTo>
                  <a:lnTo>
                    <a:pt x="3494" y="3389"/>
                  </a:lnTo>
                  <a:lnTo>
                    <a:pt x="3520" y="3153"/>
                  </a:lnTo>
                  <a:lnTo>
                    <a:pt x="3494" y="2916"/>
                  </a:lnTo>
                  <a:lnTo>
                    <a:pt x="3468" y="2680"/>
                  </a:lnTo>
                  <a:lnTo>
                    <a:pt x="3441" y="2444"/>
                  </a:lnTo>
                  <a:lnTo>
                    <a:pt x="3310" y="1971"/>
                  </a:lnTo>
                  <a:lnTo>
                    <a:pt x="3126" y="1524"/>
                  </a:lnTo>
                  <a:lnTo>
                    <a:pt x="2890" y="1078"/>
                  </a:lnTo>
                  <a:lnTo>
                    <a:pt x="2653" y="684"/>
                  </a:lnTo>
                  <a:lnTo>
                    <a:pt x="2575" y="579"/>
                  </a:lnTo>
                  <a:lnTo>
                    <a:pt x="2443" y="526"/>
                  </a:lnTo>
                  <a:lnTo>
                    <a:pt x="2338" y="526"/>
                  </a:lnTo>
                  <a:lnTo>
                    <a:pt x="2233" y="553"/>
                  </a:lnTo>
                  <a:lnTo>
                    <a:pt x="2548" y="264"/>
                  </a:lnTo>
                  <a:lnTo>
                    <a:pt x="2575" y="211"/>
                  </a:lnTo>
                  <a:lnTo>
                    <a:pt x="2601" y="159"/>
                  </a:lnTo>
                  <a:lnTo>
                    <a:pt x="2575" y="106"/>
                  </a:lnTo>
                  <a:lnTo>
                    <a:pt x="2548" y="53"/>
                  </a:lnTo>
                  <a:lnTo>
                    <a:pt x="2522" y="27"/>
                  </a:lnTo>
                  <a:lnTo>
                    <a:pt x="244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1363a957f04_0_31"/>
            <p:cNvSpPr/>
            <p:nvPr/>
          </p:nvSpPr>
          <p:spPr>
            <a:xfrm>
              <a:off x="6480847" y="2173671"/>
              <a:ext cx="35725" cy="64128"/>
            </a:xfrm>
            <a:custGeom>
              <a:rect b="b" l="l" r="r" t="t"/>
              <a:pathLst>
                <a:path extrusionOk="0" h="3915" w="2181">
                  <a:moveTo>
                    <a:pt x="1393" y="0"/>
                  </a:moveTo>
                  <a:lnTo>
                    <a:pt x="1130" y="289"/>
                  </a:lnTo>
                  <a:lnTo>
                    <a:pt x="867" y="605"/>
                  </a:lnTo>
                  <a:lnTo>
                    <a:pt x="631" y="920"/>
                  </a:lnTo>
                  <a:lnTo>
                    <a:pt x="421" y="1287"/>
                  </a:lnTo>
                  <a:lnTo>
                    <a:pt x="316" y="1550"/>
                  </a:lnTo>
                  <a:lnTo>
                    <a:pt x="184" y="1865"/>
                  </a:lnTo>
                  <a:lnTo>
                    <a:pt x="79" y="2233"/>
                  </a:lnTo>
                  <a:lnTo>
                    <a:pt x="1" y="2601"/>
                  </a:lnTo>
                  <a:lnTo>
                    <a:pt x="1" y="2785"/>
                  </a:lnTo>
                  <a:lnTo>
                    <a:pt x="1" y="2968"/>
                  </a:lnTo>
                  <a:lnTo>
                    <a:pt x="27" y="3152"/>
                  </a:lnTo>
                  <a:lnTo>
                    <a:pt x="53" y="3310"/>
                  </a:lnTo>
                  <a:lnTo>
                    <a:pt x="106" y="3468"/>
                  </a:lnTo>
                  <a:lnTo>
                    <a:pt x="184" y="3599"/>
                  </a:lnTo>
                  <a:lnTo>
                    <a:pt x="290" y="3704"/>
                  </a:lnTo>
                  <a:lnTo>
                    <a:pt x="447" y="3809"/>
                  </a:lnTo>
                  <a:lnTo>
                    <a:pt x="552" y="3861"/>
                  </a:lnTo>
                  <a:lnTo>
                    <a:pt x="684" y="3914"/>
                  </a:lnTo>
                  <a:lnTo>
                    <a:pt x="920" y="3914"/>
                  </a:lnTo>
                  <a:lnTo>
                    <a:pt x="1183" y="3861"/>
                  </a:lnTo>
                  <a:lnTo>
                    <a:pt x="1419" y="3756"/>
                  </a:lnTo>
                  <a:lnTo>
                    <a:pt x="1629" y="3625"/>
                  </a:lnTo>
                  <a:lnTo>
                    <a:pt x="1813" y="3441"/>
                  </a:lnTo>
                  <a:lnTo>
                    <a:pt x="1971" y="3231"/>
                  </a:lnTo>
                  <a:lnTo>
                    <a:pt x="2076" y="3021"/>
                  </a:lnTo>
                  <a:lnTo>
                    <a:pt x="2154" y="2837"/>
                  </a:lnTo>
                  <a:lnTo>
                    <a:pt x="2181" y="2653"/>
                  </a:lnTo>
                  <a:lnTo>
                    <a:pt x="2181" y="2496"/>
                  </a:lnTo>
                  <a:lnTo>
                    <a:pt x="2181" y="2312"/>
                  </a:lnTo>
                  <a:lnTo>
                    <a:pt x="2128" y="1970"/>
                  </a:lnTo>
                  <a:lnTo>
                    <a:pt x="2049" y="1629"/>
                  </a:lnTo>
                  <a:lnTo>
                    <a:pt x="1892" y="1287"/>
                  </a:lnTo>
                  <a:lnTo>
                    <a:pt x="1734" y="946"/>
                  </a:lnTo>
                  <a:lnTo>
                    <a:pt x="1419" y="316"/>
                  </a:lnTo>
                  <a:lnTo>
                    <a:pt x="1393" y="237"/>
                  </a:lnTo>
                  <a:lnTo>
                    <a:pt x="1366" y="158"/>
                  </a:lnTo>
                  <a:lnTo>
                    <a:pt x="1366" y="79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g1363a957f04_0_31"/>
            <p:cNvSpPr/>
            <p:nvPr/>
          </p:nvSpPr>
          <p:spPr>
            <a:xfrm>
              <a:off x="6299717" y="3745757"/>
              <a:ext cx="218149" cy="228042"/>
            </a:xfrm>
            <a:custGeom>
              <a:rect b="b" l="l" r="r" t="t"/>
              <a:pathLst>
                <a:path extrusionOk="0" h="13922" w="13318">
                  <a:moveTo>
                    <a:pt x="12372" y="0"/>
                  </a:moveTo>
                  <a:lnTo>
                    <a:pt x="11453" y="394"/>
                  </a:lnTo>
                  <a:lnTo>
                    <a:pt x="10560" y="815"/>
                  </a:lnTo>
                  <a:lnTo>
                    <a:pt x="9719" y="1287"/>
                  </a:lnTo>
                  <a:lnTo>
                    <a:pt x="8879" y="1760"/>
                  </a:lnTo>
                  <a:lnTo>
                    <a:pt x="8064" y="2312"/>
                  </a:lnTo>
                  <a:lnTo>
                    <a:pt x="7303" y="2863"/>
                  </a:lnTo>
                  <a:lnTo>
                    <a:pt x="6541" y="3467"/>
                  </a:lnTo>
                  <a:lnTo>
                    <a:pt x="5832" y="4098"/>
                  </a:lnTo>
                  <a:lnTo>
                    <a:pt x="5149" y="4754"/>
                  </a:lnTo>
                  <a:lnTo>
                    <a:pt x="4492" y="5437"/>
                  </a:lnTo>
                  <a:lnTo>
                    <a:pt x="3862" y="6173"/>
                  </a:lnTo>
                  <a:lnTo>
                    <a:pt x="3258" y="6935"/>
                  </a:lnTo>
                  <a:lnTo>
                    <a:pt x="2680" y="7696"/>
                  </a:lnTo>
                  <a:lnTo>
                    <a:pt x="2154" y="8537"/>
                  </a:lnTo>
                  <a:lnTo>
                    <a:pt x="1655" y="9377"/>
                  </a:lnTo>
                  <a:lnTo>
                    <a:pt x="1156" y="10244"/>
                  </a:lnTo>
                  <a:lnTo>
                    <a:pt x="1078" y="10375"/>
                  </a:lnTo>
                  <a:lnTo>
                    <a:pt x="946" y="10454"/>
                  </a:lnTo>
                  <a:lnTo>
                    <a:pt x="789" y="10480"/>
                  </a:lnTo>
                  <a:lnTo>
                    <a:pt x="631" y="10480"/>
                  </a:lnTo>
                  <a:lnTo>
                    <a:pt x="657" y="10927"/>
                  </a:lnTo>
                  <a:lnTo>
                    <a:pt x="657" y="11347"/>
                  </a:lnTo>
                  <a:lnTo>
                    <a:pt x="605" y="11767"/>
                  </a:lnTo>
                  <a:lnTo>
                    <a:pt x="552" y="12161"/>
                  </a:lnTo>
                  <a:lnTo>
                    <a:pt x="447" y="12582"/>
                  </a:lnTo>
                  <a:lnTo>
                    <a:pt x="342" y="13002"/>
                  </a:lnTo>
                  <a:lnTo>
                    <a:pt x="185" y="13422"/>
                  </a:lnTo>
                  <a:lnTo>
                    <a:pt x="1" y="13895"/>
                  </a:lnTo>
                  <a:lnTo>
                    <a:pt x="27" y="13921"/>
                  </a:lnTo>
                  <a:lnTo>
                    <a:pt x="368" y="13396"/>
                  </a:lnTo>
                  <a:lnTo>
                    <a:pt x="710" y="12923"/>
                  </a:lnTo>
                  <a:lnTo>
                    <a:pt x="1445" y="11951"/>
                  </a:lnTo>
                  <a:lnTo>
                    <a:pt x="2260" y="11006"/>
                  </a:lnTo>
                  <a:lnTo>
                    <a:pt x="3074" y="10086"/>
                  </a:lnTo>
                  <a:lnTo>
                    <a:pt x="3941" y="9167"/>
                  </a:lnTo>
                  <a:lnTo>
                    <a:pt x="4807" y="8300"/>
                  </a:lnTo>
                  <a:lnTo>
                    <a:pt x="6515" y="6567"/>
                  </a:lnTo>
                  <a:lnTo>
                    <a:pt x="7276" y="5831"/>
                  </a:lnTo>
                  <a:lnTo>
                    <a:pt x="8064" y="5148"/>
                  </a:lnTo>
                  <a:lnTo>
                    <a:pt x="8852" y="4492"/>
                  </a:lnTo>
                  <a:lnTo>
                    <a:pt x="9693" y="3861"/>
                  </a:lnTo>
                  <a:lnTo>
                    <a:pt x="10560" y="3284"/>
                  </a:lnTo>
                  <a:lnTo>
                    <a:pt x="11453" y="2732"/>
                  </a:lnTo>
                  <a:lnTo>
                    <a:pt x="12372" y="2233"/>
                  </a:lnTo>
                  <a:lnTo>
                    <a:pt x="13317" y="1760"/>
                  </a:lnTo>
                  <a:lnTo>
                    <a:pt x="13107" y="1576"/>
                  </a:lnTo>
                  <a:lnTo>
                    <a:pt x="12950" y="1392"/>
                  </a:lnTo>
                  <a:lnTo>
                    <a:pt x="12792" y="1182"/>
                  </a:lnTo>
                  <a:lnTo>
                    <a:pt x="12661" y="972"/>
                  </a:lnTo>
                  <a:lnTo>
                    <a:pt x="12556" y="736"/>
                  </a:lnTo>
                  <a:lnTo>
                    <a:pt x="12477" y="499"/>
                  </a:lnTo>
                  <a:lnTo>
                    <a:pt x="12424" y="237"/>
                  </a:lnTo>
                  <a:lnTo>
                    <a:pt x="1237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g1363a957f04_0_31"/>
            <p:cNvSpPr/>
            <p:nvPr/>
          </p:nvSpPr>
          <p:spPr>
            <a:xfrm>
              <a:off x="6293689" y="3157191"/>
              <a:ext cx="143292" cy="225897"/>
            </a:xfrm>
            <a:custGeom>
              <a:rect b="b" l="l" r="r" t="t"/>
              <a:pathLst>
                <a:path extrusionOk="0" h="13791" w="8748">
                  <a:moveTo>
                    <a:pt x="1" y="0"/>
                  </a:moveTo>
                  <a:lnTo>
                    <a:pt x="80" y="237"/>
                  </a:lnTo>
                  <a:lnTo>
                    <a:pt x="106" y="473"/>
                  </a:lnTo>
                  <a:lnTo>
                    <a:pt x="185" y="946"/>
                  </a:lnTo>
                  <a:lnTo>
                    <a:pt x="342" y="2075"/>
                  </a:lnTo>
                  <a:lnTo>
                    <a:pt x="369" y="2627"/>
                  </a:lnTo>
                  <a:lnTo>
                    <a:pt x="369" y="2916"/>
                  </a:lnTo>
                  <a:lnTo>
                    <a:pt x="369" y="3205"/>
                  </a:lnTo>
                  <a:lnTo>
                    <a:pt x="342" y="3284"/>
                  </a:lnTo>
                  <a:lnTo>
                    <a:pt x="290" y="3362"/>
                  </a:lnTo>
                  <a:lnTo>
                    <a:pt x="316" y="3362"/>
                  </a:lnTo>
                  <a:lnTo>
                    <a:pt x="316" y="3389"/>
                  </a:lnTo>
                  <a:lnTo>
                    <a:pt x="316" y="3415"/>
                  </a:lnTo>
                  <a:lnTo>
                    <a:pt x="290" y="3415"/>
                  </a:lnTo>
                  <a:lnTo>
                    <a:pt x="290" y="3389"/>
                  </a:lnTo>
                  <a:lnTo>
                    <a:pt x="290" y="3362"/>
                  </a:lnTo>
                  <a:lnTo>
                    <a:pt x="211" y="3415"/>
                  </a:lnTo>
                  <a:lnTo>
                    <a:pt x="159" y="3468"/>
                  </a:lnTo>
                  <a:lnTo>
                    <a:pt x="1235" y="4676"/>
                  </a:lnTo>
                  <a:lnTo>
                    <a:pt x="2312" y="5937"/>
                  </a:lnTo>
                  <a:lnTo>
                    <a:pt x="3363" y="7224"/>
                  </a:lnTo>
                  <a:lnTo>
                    <a:pt x="4414" y="8511"/>
                  </a:lnTo>
                  <a:lnTo>
                    <a:pt x="5412" y="9824"/>
                  </a:lnTo>
                  <a:lnTo>
                    <a:pt x="6436" y="11163"/>
                  </a:lnTo>
                  <a:lnTo>
                    <a:pt x="8406" y="13790"/>
                  </a:lnTo>
                  <a:lnTo>
                    <a:pt x="8564" y="10901"/>
                  </a:lnTo>
                  <a:lnTo>
                    <a:pt x="8590" y="10822"/>
                  </a:lnTo>
                  <a:lnTo>
                    <a:pt x="8616" y="10743"/>
                  </a:lnTo>
                  <a:lnTo>
                    <a:pt x="8695" y="10691"/>
                  </a:lnTo>
                  <a:lnTo>
                    <a:pt x="8748" y="10638"/>
                  </a:lnTo>
                  <a:lnTo>
                    <a:pt x="7749" y="9220"/>
                  </a:lnTo>
                  <a:lnTo>
                    <a:pt x="6725" y="7854"/>
                  </a:lnTo>
                  <a:lnTo>
                    <a:pt x="5674" y="6488"/>
                  </a:lnTo>
                  <a:lnTo>
                    <a:pt x="4571" y="5149"/>
                  </a:lnTo>
                  <a:lnTo>
                    <a:pt x="3468" y="3835"/>
                  </a:lnTo>
                  <a:lnTo>
                    <a:pt x="2339" y="2548"/>
                  </a:lnTo>
                  <a:lnTo>
                    <a:pt x="1183" y="12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1363a957f04_0_31"/>
            <p:cNvSpPr/>
            <p:nvPr/>
          </p:nvSpPr>
          <p:spPr>
            <a:xfrm>
              <a:off x="5653510" y="2991557"/>
              <a:ext cx="680212" cy="268042"/>
            </a:xfrm>
            <a:custGeom>
              <a:rect b="b" l="l" r="r" t="t"/>
              <a:pathLst>
                <a:path extrusionOk="0" h="16364" w="41527">
                  <a:moveTo>
                    <a:pt x="15891" y="0"/>
                  </a:moveTo>
                  <a:lnTo>
                    <a:pt x="15865" y="131"/>
                  </a:lnTo>
                  <a:lnTo>
                    <a:pt x="15839" y="184"/>
                  </a:lnTo>
                  <a:lnTo>
                    <a:pt x="15786" y="263"/>
                  </a:lnTo>
                  <a:lnTo>
                    <a:pt x="15471" y="552"/>
                  </a:lnTo>
                  <a:lnTo>
                    <a:pt x="15129" y="841"/>
                  </a:lnTo>
                  <a:lnTo>
                    <a:pt x="14735" y="1077"/>
                  </a:lnTo>
                  <a:lnTo>
                    <a:pt x="14341" y="1287"/>
                  </a:lnTo>
                  <a:lnTo>
                    <a:pt x="13921" y="1471"/>
                  </a:lnTo>
                  <a:lnTo>
                    <a:pt x="13501" y="1629"/>
                  </a:lnTo>
                  <a:lnTo>
                    <a:pt x="13054" y="1734"/>
                  </a:lnTo>
                  <a:lnTo>
                    <a:pt x="12608" y="1812"/>
                  </a:lnTo>
                  <a:lnTo>
                    <a:pt x="12161" y="1865"/>
                  </a:lnTo>
                  <a:lnTo>
                    <a:pt x="11689" y="1865"/>
                  </a:lnTo>
                  <a:lnTo>
                    <a:pt x="11242" y="1839"/>
                  </a:lnTo>
                  <a:lnTo>
                    <a:pt x="10796" y="1760"/>
                  </a:lnTo>
                  <a:lnTo>
                    <a:pt x="10349" y="1655"/>
                  </a:lnTo>
                  <a:lnTo>
                    <a:pt x="9929" y="1497"/>
                  </a:lnTo>
                  <a:lnTo>
                    <a:pt x="9535" y="1313"/>
                  </a:lnTo>
                  <a:lnTo>
                    <a:pt x="9141" y="1077"/>
                  </a:lnTo>
                  <a:lnTo>
                    <a:pt x="9115" y="1681"/>
                  </a:lnTo>
                  <a:lnTo>
                    <a:pt x="9010" y="2285"/>
                  </a:lnTo>
                  <a:lnTo>
                    <a:pt x="8852" y="2863"/>
                  </a:lnTo>
                  <a:lnTo>
                    <a:pt x="8642" y="3415"/>
                  </a:lnTo>
                  <a:lnTo>
                    <a:pt x="8379" y="3966"/>
                  </a:lnTo>
                  <a:lnTo>
                    <a:pt x="8064" y="4465"/>
                  </a:lnTo>
                  <a:lnTo>
                    <a:pt x="7722" y="4964"/>
                  </a:lnTo>
                  <a:lnTo>
                    <a:pt x="7355" y="5411"/>
                  </a:lnTo>
                  <a:lnTo>
                    <a:pt x="6934" y="5831"/>
                  </a:lnTo>
                  <a:lnTo>
                    <a:pt x="6462" y="6225"/>
                  </a:lnTo>
                  <a:lnTo>
                    <a:pt x="5989" y="6567"/>
                  </a:lnTo>
                  <a:lnTo>
                    <a:pt x="5464" y="6882"/>
                  </a:lnTo>
                  <a:lnTo>
                    <a:pt x="4912" y="7118"/>
                  </a:lnTo>
                  <a:lnTo>
                    <a:pt x="4334" y="7328"/>
                  </a:lnTo>
                  <a:lnTo>
                    <a:pt x="3756" y="7486"/>
                  </a:lnTo>
                  <a:lnTo>
                    <a:pt x="3126" y="7591"/>
                  </a:lnTo>
                  <a:lnTo>
                    <a:pt x="2837" y="7617"/>
                  </a:lnTo>
                  <a:lnTo>
                    <a:pt x="2522" y="7643"/>
                  </a:lnTo>
                  <a:lnTo>
                    <a:pt x="1891" y="7591"/>
                  </a:lnTo>
                  <a:lnTo>
                    <a:pt x="1235" y="7512"/>
                  </a:lnTo>
                  <a:lnTo>
                    <a:pt x="552" y="7355"/>
                  </a:lnTo>
                  <a:lnTo>
                    <a:pt x="447" y="7538"/>
                  </a:lnTo>
                  <a:lnTo>
                    <a:pt x="315" y="7748"/>
                  </a:lnTo>
                  <a:lnTo>
                    <a:pt x="237" y="7959"/>
                  </a:lnTo>
                  <a:lnTo>
                    <a:pt x="158" y="8169"/>
                  </a:lnTo>
                  <a:lnTo>
                    <a:pt x="79" y="8379"/>
                  </a:lnTo>
                  <a:lnTo>
                    <a:pt x="27" y="8615"/>
                  </a:lnTo>
                  <a:lnTo>
                    <a:pt x="0" y="8825"/>
                  </a:lnTo>
                  <a:lnTo>
                    <a:pt x="0" y="9036"/>
                  </a:lnTo>
                  <a:lnTo>
                    <a:pt x="0" y="9272"/>
                  </a:lnTo>
                  <a:lnTo>
                    <a:pt x="53" y="9482"/>
                  </a:lnTo>
                  <a:lnTo>
                    <a:pt x="105" y="9692"/>
                  </a:lnTo>
                  <a:lnTo>
                    <a:pt x="184" y="9902"/>
                  </a:lnTo>
                  <a:lnTo>
                    <a:pt x="263" y="10112"/>
                  </a:lnTo>
                  <a:lnTo>
                    <a:pt x="394" y="10296"/>
                  </a:lnTo>
                  <a:lnTo>
                    <a:pt x="552" y="10480"/>
                  </a:lnTo>
                  <a:lnTo>
                    <a:pt x="709" y="10664"/>
                  </a:lnTo>
                  <a:lnTo>
                    <a:pt x="920" y="10822"/>
                  </a:lnTo>
                  <a:lnTo>
                    <a:pt x="1130" y="10953"/>
                  </a:lnTo>
                  <a:lnTo>
                    <a:pt x="1366" y="11058"/>
                  </a:lnTo>
                  <a:lnTo>
                    <a:pt x="1576" y="11111"/>
                  </a:lnTo>
                  <a:lnTo>
                    <a:pt x="1813" y="11163"/>
                  </a:lnTo>
                  <a:lnTo>
                    <a:pt x="2023" y="11163"/>
                  </a:lnTo>
                  <a:lnTo>
                    <a:pt x="2259" y="11137"/>
                  </a:lnTo>
                  <a:lnTo>
                    <a:pt x="2496" y="11111"/>
                  </a:lnTo>
                  <a:lnTo>
                    <a:pt x="2706" y="11058"/>
                  </a:lnTo>
                  <a:lnTo>
                    <a:pt x="2942" y="10953"/>
                  </a:lnTo>
                  <a:lnTo>
                    <a:pt x="3152" y="10874"/>
                  </a:lnTo>
                  <a:lnTo>
                    <a:pt x="3362" y="10743"/>
                  </a:lnTo>
                  <a:lnTo>
                    <a:pt x="3756" y="10480"/>
                  </a:lnTo>
                  <a:lnTo>
                    <a:pt x="4124" y="10165"/>
                  </a:lnTo>
                  <a:lnTo>
                    <a:pt x="4203" y="10112"/>
                  </a:lnTo>
                  <a:lnTo>
                    <a:pt x="4308" y="10086"/>
                  </a:lnTo>
                  <a:lnTo>
                    <a:pt x="4413" y="10112"/>
                  </a:lnTo>
                  <a:lnTo>
                    <a:pt x="4492" y="10139"/>
                  </a:lnTo>
                  <a:lnTo>
                    <a:pt x="4544" y="10218"/>
                  </a:lnTo>
                  <a:lnTo>
                    <a:pt x="4597" y="10323"/>
                  </a:lnTo>
                  <a:lnTo>
                    <a:pt x="4597" y="10428"/>
                  </a:lnTo>
                  <a:lnTo>
                    <a:pt x="4571" y="10533"/>
                  </a:lnTo>
                  <a:lnTo>
                    <a:pt x="4466" y="10690"/>
                  </a:lnTo>
                  <a:lnTo>
                    <a:pt x="4413" y="11032"/>
                  </a:lnTo>
                  <a:lnTo>
                    <a:pt x="4360" y="11347"/>
                  </a:lnTo>
                  <a:lnTo>
                    <a:pt x="4360" y="11662"/>
                  </a:lnTo>
                  <a:lnTo>
                    <a:pt x="4360" y="11977"/>
                  </a:lnTo>
                  <a:lnTo>
                    <a:pt x="4387" y="12266"/>
                  </a:lnTo>
                  <a:lnTo>
                    <a:pt x="4439" y="12555"/>
                  </a:lnTo>
                  <a:lnTo>
                    <a:pt x="4492" y="12844"/>
                  </a:lnTo>
                  <a:lnTo>
                    <a:pt x="4571" y="13107"/>
                  </a:lnTo>
                  <a:lnTo>
                    <a:pt x="4676" y="13369"/>
                  </a:lnTo>
                  <a:lnTo>
                    <a:pt x="4807" y="13606"/>
                  </a:lnTo>
                  <a:lnTo>
                    <a:pt x="4938" y="13868"/>
                  </a:lnTo>
                  <a:lnTo>
                    <a:pt x="5070" y="14079"/>
                  </a:lnTo>
                  <a:lnTo>
                    <a:pt x="5227" y="14315"/>
                  </a:lnTo>
                  <a:lnTo>
                    <a:pt x="5411" y="14525"/>
                  </a:lnTo>
                  <a:lnTo>
                    <a:pt x="5595" y="14709"/>
                  </a:lnTo>
                  <a:lnTo>
                    <a:pt x="5805" y="14893"/>
                  </a:lnTo>
                  <a:lnTo>
                    <a:pt x="6015" y="15077"/>
                  </a:lnTo>
                  <a:lnTo>
                    <a:pt x="6225" y="15234"/>
                  </a:lnTo>
                  <a:lnTo>
                    <a:pt x="6462" y="15392"/>
                  </a:lnTo>
                  <a:lnTo>
                    <a:pt x="6698" y="15523"/>
                  </a:lnTo>
                  <a:lnTo>
                    <a:pt x="6961" y="15655"/>
                  </a:lnTo>
                  <a:lnTo>
                    <a:pt x="7223" y="15760"/>
                  </a:lnTo>
                  <a:lnTo>
                    <a:pt x="7486" y="15838"/>
                  </a:lnTo>
                  <a:lnTo>
                    <a:pt x="7775" y="15917"/>
                  </a:lnTo>
                  <a:lnTo>
                    <a:pt x="8064" y="15996"/>
                  </a:lnTo>
                  <a:lnTo>
                    <a:pt x="8353" y="16049"/>
                  </a:lnTo>
                  <a:lnTo>
                    <a:pt x="8642" y="16075"/>
                  </a:lnTo>
                  <a:lnTo>
                    <a:pt x="8931" y="16101"/>
                  </a:lnTo>
                  <a:lnTo>
                    <a:pt x="9535" y="16101"/>
                  </a:lnTo>
                  <a:lnTo>
                    <a:pt x="9850" y="16049"/>
                  </a:lnTo>
                  <a:lnTo>
                    <a:pt x="10165" y="16022"/>
                  </a:lnTo>
                  <a:lnTo>
                    <a:pt x="10638" y="15917"/>
                  </a:lnTo>
                  <a:lnTo>
                    <a:pt x="11085" y="15760"/>
                  </a:lnTo>
                  <a:lnTo>
                    <a:pt x="11505" y="15602"/>
                  </a:lnTo>
                  <a:lnTo>
                    <a:pt x="11925" y="15392"/>
                  </a:lnTo>
                  <a:lnTo>
                    <a:pt x="12293" y="15129"/>
                  </a:lnTo>
                  <a:lnTo>
                    <a:pt x="12634" y="14867"/>
                  </a:lnTo>
                  <a:lnTo>
                    <a:pt x="12976" y="14578"/>
                  </a:lnTo>
                  <a:lnTo>
                    <a:pt x="13265" y="14262"/>
                  </a:lnTo>
                  <a:lnTo>
                    <a:pt x="13527" y="13895"/>
                  </a:lnTo>
                  <a:lnTo>
                    <a:pt x="13790" y="13527"/>
                  </a:lnTo>
                  <a:lnTo>
                    <a:pt x="14000" y="13159"/>
                  </a:lnTo>
                  <a:lnTo>
                    <a:pt x="14184" y="12739"/>
                  </a:lnTo>
                  <a:lnTo>
                    <a:pt x="14341" y="12319"/>
                  </a:lnTo>
                  <a:lnTo>
                    <a:pt x="14499" y="11872"/>
                  </a:lnTo>
                  <a:lnTo>
                    <a:pt x="14604" y="11426"/>
                  </a:lnTo>
                  <a:lnTo>
                    <a:pt x="14683" y="10953"/>
                  </a:lnTo>
                  <a:lnTo>
                    <a:pt x="14709" y="10874"/>
                  </a:lnTo>
                  <a:lnTo>
                    <a:pt x="14735" y="10822"/>
                  </a:lnTo>
                  <a:lnTo>
                    <a:pt x="14788" y="10743"/>
                  </a:lnTo>
                  <a:lnTo>
                    <a:pt x="14841" y="10717"/>
                  </a:lnTo>
                  <a:lnTo>
                    <a:pt x="14972" y="10664"/>
                  </a:lnTo>
                  <a:lnTo>
                    <a:pt x="15129" y="10664"/>
                  </a:lnTo>
                  <a:lnTo>
                    <a:pt x="15287" y="10717"/>
                  </a:lnTo>
                  <a:lnTo>
                    <a:pt x="15392" y="10795"/>
                  </a:lnTo>
                  <a:lnTo>
                    <a:pt x="15445" y="10848"/>
                  </a:lnTo>
                  <a:lnTo>
                    <a:pt x="15471" y="10927"/>
                  </a:lnTo>
                  <a:lnTo>
                    <a:pt x="15497" y="10979"/>
                  </a:lnTo>
                  <a:lnTo>
                    <a:pt x="15497" y="11084"/>
                  </a:lnTo>
                  <a:lnTo>
                    <a:pt x="15471" y="11268"/>
                  </a:lnTo>
                  <a:lnTo>
                    <a:pt x="15445" y="11478"/>
                  </a:lnTo>
                  <a:lnTo>
                    <a:pt x="15786" y="11741"/>
                  </a:lnTo>
                  <a:lnTo>
                    <a:pt x="16128" y="11977"/>
                  </a:lnTo>
                  <a:lnTo>
                    <a:pt x="16522" y="12161"/>
                  </a:lnTo>
                  <a:lnTo>
                    <a:pt x="16889" y="12319"/>
                  </a:lnTo>
                  <a:lnTo>
                    <a:pt x="17310" y="12424"/>
                  </a:lnTo>
                  <a:lnTo>
                    <a:pt x="17730" y="12503"/>
                  </a:lnTo>
                  <a:lnTo>
                    <a:pt x="18150" y="12503"/>
                  </a:lnTo>
                  <a:lnTo>
                    <a:pt x="18623" y="12450"/>
                  </a:lnTo>
                  <a:lnTo>
                    <a:pt x="18859" y="12398"/>
                  </a:lnTo>
                  <a:lnTo>
                    <a:pt x="19122" y="12319"/>
                  </a:lnTo>
                  <a:lnTo>
                    <a:pt x="19358" y="12240"/>
                  </a:lnTo>
                  <a:lnTo>
                    <a:pt x="19568" y="12135"/>
                  </a:lnTo>
                  <a:lnTo>
                    <a:pt x="19779" y="12030"/>
                  </a:lnTo>
                  <a:lnTo>
                    <a:pt x="19962" y="11899"/>
                  </a:lnTo>
                  <a:lnTo>
                    <a:pt x="20304" y="11610"/>
                  </a:lnTo>
                  <a:lnTo>
                    <a:pt x="20619" y="11294"/>
                  </a:lnTo>
                  <a:lnTo>
                    <a:pt x="20934" y="10927"/>
                  </a:lnTo>
                  <a:lnTo>
                    <a:pt x="21223" y="10533"/>
                  </a:lnTo>
                  <a:lnTo>
                    <a:pt x="21512" y="10112"/>
                  </a:lnTo>
                  <a:lnTo>
                    <a:pt x="21591" y="10034"/>
                  </a:lnTo>
                  <a:lnTo>
                    <a:pt x="21696" y="9981"/>
                  </a:lnTo>
                  <a:lnTo>
                    <a:pt x="21801" y="9955"/>
                  </a:lnTo>
                  <a:lnTo>
                    <a:pt x="21932" y="9981"/>
                  </a:lnTo>
                  <a:lnTo>
                    <a:pt x="22011" y="10034"/>
                  </a:lnTo>
                  <a:lnTo>
                    <a:pt x="22090" y="10139"/>
                  </a:lnTo>
                  <a:lnTo>
                    <a:pt x="22116" y="10244"/>
                  </a:lnTo>
                  <a:lnTo>
                    <a:pt x="22116" y="10375"/>
                  </a:lnTo>
                  <a:lnTo>
                    <a:pt x="22064" y="10638"/>
                  </a:lnTo>
                  <a:lnTo>
                    <a:pt x="21959" y="10900"/>
                  </a:lnTo>
                  <a:lnTo>
                    <a:pt x="22037" y="11636"/>
                  </a:lnTo>
                  <a:lnTo>
                    <a:pt x="22090" y="12004"/>
                  </a:lnTo>
                  <a:lnTo>
                    <a:pt x="22142" y="12371"/>
                  </a:lnTo>
                  <a:lnTo>
                    <a:pt x="22221" y="12713"/>
                  </a:lnTo>
                  <a:lnTo>
                    <a:pt x="22326" y="13054"/>
                  </a:lnTo>
                  <a:lnTo>
                    <a:pt x="22458" y="13396"/>
                  </a:lnTo>
                  <a:lnTo>
                    <a:pt x="22589" y="13711"/>
                  </a:lnTo>
                  <a:lnTo>
                    <a:pt x="22773" y="14000"/>
                  </a:lnTo>
                  <a:lnTo>
                    <a:pt x="22957" y="14289"/>
                  </a:lnTo>
                  <a:lnTo>
                    <a:pt x="23193" y="14578"/>
                  </a:lnTo>
                  <a:lnTo>
                    <a:pt x="23429" y="14814"/>
                  </a:lnTo>
                  <a:lnTo>
                    <a:pt x="23718" y="15050"/>
                  </a:lnTo>
                  <a:lnTo>
                    <a:pt x="24007" y="15261"/>
                  </a:lnTo>
                  <a:lnTo>
                    <a:pt x="24349" y="15444"/>
                  </a:lnTo>
                  <a:lnTo>
                    <a:pt x="24717" y="15628"/>
                  </a:lnTo>
                  <a:lnTo>
                    <a:pt x="25137" y="15760"/>
                  </a:lnTo>
                  <a:lnTo>
                    <a:pt x="25531" y="15891"/>
                  </a:lnTo>
                  <a:lnTo>
                    <a:pt x="25951" y="16022"/>
                  </a:lnTo>
                  <a:lnTo>
                    <a:pt x="26398" y="16127"/>
                  </a:lnTo>
                  <a:lnTo>
                    <a:pt x="26818" y="16206"/>
                  </a:lnTo>
                  <a:lnTo>
                    <a:pt x="27238" y="16285"/>
                  </a:lnTo>
                  <a:lnTo>
                    <a:pt x="27658" y="16337"/>
                  </a:lnTo>
                  <a:lnTo>
                    <a:pt x="28079" y="16364"/>
                  </a:lnTo>
                  <a:lnTo>
                    <a:pt x="28630" y="16337"/>
                  </a:lnTo>
                  <a:lnTo>
                    <a:pt x="29182" y="16311"/>
                  </a:lnTo>
                  <a:lnTo>
                    <a:pt x="29681" y="16232"/>
                  </a:lnTo>
                  <a:lnTo>
                    <a:pt x="30180" y="16101"/>
                  </a:lnTo>
                  <a:lnTo>
                    <a:pt x="30653" y="15943"/>
                  </a:lnTo>
                  <a:lnTo>
                    <a:pt x="31099" y="15733"/>
                  </a:lnTo>
                  <a:lnTo>
                    <a:pt x="31519" y="15497"/>
                  </a:lnTo>
                  <a:lnTo>
                    <a:pt x="31940" y="15234"/>
                  </a:lnTo>
                  <a:lnTo>
                    <a:pt x="32307" y="14919"/>
                  </a:lnTo>
                  <a:lnTo>
                    <a:pt x="32623" y="14578"/>
                  </a:lnTo>
                  <a:lnTo>
                    <a:pt x="32938" y="14184"/>
                  </a:lnTo>
                  <a:lnTo>
                    <a:pt x="33200" y="13790"/>
                  </a:lnTo>
                  <a:lnTo>
                    <a:pt x="33437" y="13317"/>
                  </a:lnTo>
                  <a:lnTo>
                    <a:pt x="33621" y="12844"/>
                  </a:lnTo>
                  <a:lnTo>
                    <a:pt x="33778" y="12319"/>
                  </a:lnTo>
                  <a:lnTo>
                    <a:pt x="33883" y="11767"/>
                  </a:lnTo>
                  <a:lnTo>
                    <a:pt x="33936" y="11636"/>
                  </a:lnTo>
                  <a:lnTo>
                    <a:pt x="34015" y="11557"/>
                  </a:lnTo>
                  <a:lnTo>
                    <a:pt x="34120" y="11505"/>
                  </a:lnTo>
                  <a:lnTo>
                    <a:pt x="34251" y="11478"/>
                  </a:lnTo>
                  <a:lnTo>
                    <a:pt x="34382" y="11505"/>
                  </a:lnTo>
                  <a:lnTo>
                    <a:pt x="34487" y="11557"/>
                  </a:lnTo>
                  <a:lnTo>
                    <a:pt x="34592" y="11636"/>
                  </a:lnTo>
                  <a:lnTo>
                    <a:pt x="34671" y="11767"/>
                  </a:lnTo>
                  <a:lnTo>
                    <a:pt x="35065" y="12161"/>
                  </a:lnTo>
                  <a:lnTo>
                    <a:pt x="35275" y="12345"/>
                  </a:lnTo>
                  <a:lnTo>
                    <a:pt x="35512" y="12503"/>
                  </a:lnTo>
                  <a:lnTo>
                    <a:pt x="35748" y="12634"/>
                  </a:lnTo>
                  <a:lnTo>
                    <a:pt x="36011" y="12739"/>
                  </a:lnTo>
                  <a:lnTo>
                    <a:pt x="36274" y="12844"/>
                  </a:lnTo>
                  <a:lnTo>
                    <a:pt x="36562" y="12923"/>
                  </a:lnTo>
                  <a:lnTo>
                    <a:pt x="36851" y="12975"/>
                  </a:lnTo>
                  <a:lnTo>
                    <a:pt x="37114" y="13002"/>
                  </a:lnTo>
                  <a:lnTo>
                    <a:pt x="37377" y="12975"/>
                  </a:lnTo>
                  <a:lnTo>
                    <a:pt x="37666" y="12949"/>
                  </a:lnTo>
                  <a:lnTo>
                    <a:pt x="37928" y="12897"/>
                  </a:lnTo>
                  <a:lnTo>
                    <a:pt x="38191" y="12844"/>
                  </a:lnTo>
                  <a:lnTo>
                    <a:pt x="38716" y="12687"/>
                  </a:lnTo>
                  <a:lnTo>
                    <a:pt x="38637" y="12004"/>
                  </a:lnTo>
                  <a:lnTo>
                    <a:pt x="38585" y="11347"/>
                  </a:lnTo>
                  <a:lnTo>
                    <a:pt x="38559" y="10927"/>
                  </a:lnTo>
                  <a:lnTo>
                    <a:pt x="38506" y="10480"/>
                  </a:lnTo>
                  <a:lnTo>
                    <a:pt x="38506" y="10270"/>
                  </a:lnTo>
                  <a:lnTo>
                    <a:pt x="38532" y="10060"/>
                  </a:lnTo>
                  <a:lnTo>
                    <a:pt x="38585" y="9876"/>
                  </a:lnTo>
                  <a:lnTo>
                    <a:pt x="38664" y="9666"/>
                  </a:lnTo>
                  <a:lnTo>
                    <a:pt x="38611" y="9587"/>
                  </a:lnTo>
                  <a:lnTo>
                    <a:pt x="38559" y="9508"/>
                  </a:lnTo>
                  <a:lnTo>
                    <a:pt x="38427" y="9377"/>
                  </a:lnTo>
                  <a:lnTo>
                    <a:pt x="38349" y="9272"/>
                  </a:lnTo>
                  <a:lnTo>
                    <a:pt x="38349" y="9167"/>
                  </a:lnTo>
                  <a:lnTo>
                    <a:pt x="38349" y="9088"/>
                  </a:lnTo>
                  <a:lnTo>
                    <a:pt x="38401" y="8983"/>
                  </a:lnTo>
                  <a:lnTo>
                    <a:pt x="38480" y="8930"/>
                  </a:lnTo>
                  <a:lnTo>
                    <a:pt x="38585" y="8878"/>
                  </a:lnTo>
                  <a:lnTo>
                    <a:pt x="38664" y="8878"/>
                  </a:lnTo>
                  <a:lnTo>
                    <a:pt x="38795" y="8904"/>
                  </a:lnTo>
                  <a:lnTo>
                    <a:pt x="39583" y="8431"/>
                  </a:lnTo>
                  <a:lnTo>
                    <a:pt x="39977" y="8195"/>
                  </a:lnTo>
                  <a:lnTo>
                    <a:pt x="40371" y="7906"/>
                  </a:lnTo>
                  <a:lnTo>
                    <a:pt x="40712" y="7591"/>
                  </a:lnTo>
                  <a:lnTo>
                    <a:pt x="40896" y="7433"/>
                  </a:lnTo>
                  <a:lnTo>
                    <a:pt x="41028" y="7249"/>
                  </a:lnTo>
                  <a:lnTo>
                    <a:pt x="41159" y="7066"/>
                  </a:lnTo>
                  <a:lnTo>
                    <a:pt x="41290" y="6855"/>
                  </a:lnTo>
                  <a:lnTo>
                    <a:pt x="41369" y="6645"/>
                  </a:lnTo>
                  <a:lnTo>
                    <a:pt x="41448" y="6435"/>
                  </a:lnTo>
                  <a:lnTo>
                    <a:pt x="41500" y="6173"/>
                  </a:lnTo>
                  <a:lnTo>
                    <a:pt x="41527" y="5936"/>
                  </a:lnTo>
                  <a:lnTo>
                    <a:pt x="41527" y="5700"/>
                  </a:lnTo>
                  <a:lnTo>
                    <a:pt x="41500" y="5463"/>
                  </a:lnTo>
                  <a:lnTo>
                    <a:pt x="41448" y="5227"/>
                  </a:lnTo>
                  <a:lnTo>
                    <a:pt x="41369" y="5017"/>
                  </a:lnTo>
                  <a:lnTo>
                    <a:pt x="41264" y="4807"/>
                  </a:lnTo>
                  <a:lnTo>
                    <a:pt x="41159" y="4597"/>
                  </a:lnTo>
                  <a:lnTo>
                    <a:pt x="41080" y="4675"/>
                  </a:lnTo>
                  <a:lnTo>
                    <a:pt x="40975" y="4728"/>
                  </a:lnTo>
                  <a:lnTo>
                    <a:pt x="40844" y="4754"/>
                  </a:lnTo>
                  <a:lnTo>
                    <a:pt x="40712" y="4754"/>
                  </a:lnTo>
                  <a:lnTo>
                    <a:pt x="40135" y="4597"/>
                  </a:lnTo>
                  <a:lnTo>
                    <a:pt x="39557" y="4492"/>
                  </a:lnTo>
                  <a:lnTo>
                    <a:pt x="38979" y="4439"/>
                  </a:lnTo>
                  <a:lnTo>
                    <a:pt x="38401" y="4413"/>
                  </a:lnTo>
                  <a:lnTo>
                    <a:pt x="37823" y="4413"/>
                  </a:lnTo>
                  <a:lnTo>
                    <a:pt x="37245" y="4465"/>
                  </a:lnTo>
                  <a:lnTo>
                    <a:pt x="36667" y="4544"/>
                  </a:lnTo>
                  <a:lnTo>
                    <a:pt x="36090" y="4675"/>
                  </a:lnTo>
                  <a:lnTo>
                    <a:pt x="35696" y="4807"/>
                  </a:lnTo>
                  <a:lnTo>
                    <a:pt x="35118" y="5017"/>
                  </a:lnTo>
                  <a:lnTo>
                    <a:pt x="34435" y="5306"/>
                  </a:lnTo>
                  <a:lnTo>
                    <a:pt x="33752" y="5647"/>
                  </a:lnTo>
                  <a:lnTo>
                    <a:pt x="33411" y="5831"/>
                  </a:lnTo>
                  <a:lnTo>
                    <a:pt x="33095" y="6041"/>
                  </a:lnTo>
                  <a:lnTo>
                    <a:pt x="32806" y="6251"/>
                  </a:lnTo>
                  <a:lnTo>
                    <a:pt x="32570" y="6461"/>
                  </a:lnTo>
                  <a:lnTo>
                    <a:pt x="32386" y="6672"/>
                  </a:lnTo>
                  <a:lnTo>
                    <a:pt x="32255" y="6908"/>
                  </a:lnTo>
                  <a:lnTo>
                    <a:pt x="32229" y="7013"/>
                  </a:lnTo>
                  <a:lnTo>
                    <a:pt x="32202" y="7144"/>
                  </a:lnTo>
                  <a:lnTo>
                    <a:pt x="32202" y="7249"/>
                  </a:lnTo>
                  <a:lnTo>
                    <a:pt x="32229" y="7381"/>
                  </a:lnTo>
                  <a:lnTo>
                    <a:pt x="32229" y="7433"/>
                  </a:lnTo>
                  <a:lnTo>
                    <a:pt x="32229" y="7486"/>
                  </a:lnTo>
                  <a:lnTo>
                    <a:pt x="32176" y="7538"/>
                  </a:lnTo>
                  <a:lnTo>
                    <a:pt x="32123" y="7591"/>
                  </a:lnTo>
                  <a:lnTo>
                    <a:pt x="32150" y="7748"/>
                  </a:lnTo>
                  <a:lnTo>
                    <a:pt x="32123" y="7880"/>
                  </a:lnTo>
                  <a:lnTo>
                    <a:pt x="32097" y="7985"/>
                  </a:lnTo>
                  <a:lnTo>
                    <a:pt x="32018" y="8037"/>
                  </a:lnTo>
                  <a:lnTo>
                    <a:pt x="31913" y="8090"/>
                  </a:lnTo>
                  <a:lnTo>
                    <a:pt x="31782" y="8195"/>
                  </a:lnTo>
                  <a:lnTo>
                    <a:pt x="31730" y="8248"/>
                  </a:lnTo>
                  <a:lnTo>
                    <a:pt x="31651" y="8274"/>
                  </a:lnTo>
                  <a:lnTo>
                    <a:pt x="31467" y="8274"/>
                  </a:lnTo>
                  <a:lnTo>
                    <a:pt x="31388" y="8248"/>
                  </a:lnTo>
                  <a:lnTo>
                    <a:pt x="31309" y="8169"/>
                  </a:lnTo>
                  <a:lnTo>
                    <a:pt x="30469" y="7433"/>
                  </a:lnTo>
                  <a:lnTo>
                    <a:pt x="29602" y="6724"/>
                  </a:lnTo>
                  <a:lnTo>
                    <a:pt x="28735" y="6041"/>
                  </a:lnTo>
                  <a:lnTo>
                    <a:pt x="27816" y="5385"/>
                  </a:lnTo>
                  <a:lnTo>
                    <a:pt x="26923" y="4754"/>
                  </a:lnTo>
                  <a:lnTo>
                    <a:pt x="26004" y="4176"/>
                  </a:lnTo>
                  <a:lnTo>
                    <a:pt x="25058" y="3625"/>
                  </a:lnTo>
                  <a:lnTo>
                    <a:pt x="24086" y="3099"/>
                  </a:lnTo>
                  <a:lnTo>
                    <a:pt x="23114" y="2600"/>
                  </a:lnTo>
                  <a:lnTo>
                    <a:pt x="22142" y="2154"/>
                  </a:lnTo>
                  <a:lnTo>
                    <a:pt x="21118" y="1707"/>
                  </a:lnTo>
                  <a:lnTo>
                    <a:pt x="20120" y="1313"/>
                  </a:lnTo>
                  <a:lnTo>
                    <a:pt x="19069" y="946"/>
                  </a:lnTo>
                  <a:lnTo>
                    <a:pt x="18019" y="604"/>
                  </a:lnTo>
                  <a:lnTo>
                    <a:pt x="16968" y="289"/>
                  </a:lnTo>
                  <a:lnTo>
                    <a:pt x="15891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1363a957f04_0_31"/>
            <p:cNvSpPr/>
            <p:nvPr/>
          </p:nvSpPr>
          <p:spPr>
            <a:xfrm>
              <a:off x="6162469" y="3197634"/>
              <a:ext cx="170401" cy="80475"/>
            </a:xfrm>
            <a:custGeom>
              <a:rect b="b" l="l" r="r" t="t"/>
              <a:pathLst>
                <a:path extrusionOk="0" h="4913" w="10403">
                  <a:moveTo>
                    <a:pt x="3573" y="0"/>
                  </a:moveTo>
                  <a:lnTo>
                    <a:pt x="3494" y="368"/>
                  </a:lnTo>
                  <a:lnTo>
                    <a:pt x="3415" y="736"/>
                  </a:lnTo>
                  <a:lnTo>
                    <a:pt x="3284" y="1077"/>
                  </a:lnTo>
                  <a:lnTo>
                    <a:pt x="3153" y="1419"/>
                  </a:lnTo>
                  <a:lnTo>
                    <a:pt x="2995" y="1734"/>
                  </a:lnTo>
                  <a:lnTo>
                    <a:pt x="2811" y="2023"/>
                  </a:lnTo>
                  <a:lnTo>
                    <a:pt x="2601" y="2312"/>
                  </a:lnTo>
                  <a:lnTo>
                    <a:pt x="2365" y="2575"/>
                  </a:lnTo>
                  <a:lnTo>
                    <a:pt x="2128" y="2837"/>
                  </a:lnTo>
                  <a:lnTo>
                    <a:pt x="1866" y="3074"/>
                  </a:lnTo>
                  <a:lnTo>
                    <a:pt x="1577" y="3284"/>
                  </a:lnTo>
                  <a:lnTo>
                    <a:pt x="1288" y="3494"/>
                  </a:lnTo>
                  <a:lnTo>
                    <a:pt x="973" y="3678"/>
                  </a:lnTo>
                  <a:lnTo>
                    <a:pt x="658" y="3835"/>
                  </a:lnTo>
                  <a:lnTo>
                    <a:pt x="342" y="3993"/>
                  </a:lnTo>
                  <a:lnTo>
                    <a:pt x="1" y="4124"/>
                  </a:lnTo>
                  <a:lnTo>
                    <a:pt x="185" y="4597"/>
                  </a:lnTo>
                  <a:lnTo>
                    <a:pt x="2706" y="4728"/>
                  </a:lnTo>
                  <a:lnTo>
                    <a:pt x="5254" y="4833"/>
                  </a:lnTo>
                  <a:lnTo>
                    <a:pt x="6515" y="4886"/>
                  </a:lnTo>
                  <a:lnTo>
                    <a:pt x="7802" y="4886"/>
                  </a:lnTo>
                  <a:lnTo>
                    <a:pt x="9063" y="4912"/>
                  </a:lnTo>
                  <a:lnTo>
                    <a:pt x="10323" y="4886"/>
                  </a:lnTo>
                  <a:lnTo>
                    <a:pt x="10402" y="4886"/>
                  </a:lnTo>
                  <a:lnTo>
                    <a:pt x="9667" y="3914"/>
                  </a:lnTo>
                  <a:lnTo>
                    <a:pt x="8958" y="2942"/>
                  </a:lnTo>
                  <a:lnTo>
                    <a:pt x="8275" y="1970"/>
                  </a:lnTo>
                  <a:lnTo>
                    <a:pt x="7592" y="999"/>
                  </a:lnTo>
                  <a:lnTo>
                    <a:pt x="7592" y="972"/>
                  </a:lnTo>
                  <a:lnTo>
                    <a:pt x="7329" y="1051"/>
                  </a:lnTo>
                  <a:lnTo>
                    <a:pt x="7066" y="1130"/>
                  </a:lnTo>
                  <a:lnTo>
                    <a:pt x="6804" y="1156"/>
                  </a:lnTo>
                  <a:lnTo>
                    <a:pt x="6541" y="1182"/>
                  </a:lnTo>
                  <a:lnTo>
                    <a:pt x="5989" y="1182"/>
                  </a:lnTo>
                  <a:lnTo>
                    <a:pt x="5727" y="1130"/>
                  </a:lnTo>
                  <a:lnTo>
                    <a:pt x="5464" y="1077"/>
                  </a:lnTo>
                  <a:lnTo>
                    <a:pt x="5175" y="999"/>
                  </a:lnTo>
                  <a:lnTo>
                    <a:pt x="4913" y="893"/>
                  </a:lnTo>
                  <a:lnTo>
                    <a:pt x="4676" y="788"/>
                  </a:lnTo>
                  <a:lnTo>
                    <a:pt x="4414" y="657"/>
                  </a:lnTo>
                  <a:lnTo>
                    <a:pt x="4177" y="526"/>
                  </a:lnTo>
                  <a:lnTo>
                    <a:pt x="3967" y="368"/>
                  </a:lnTo>
                  <a:lnTo>
                    <a:pt x="3757" y="184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1363a957f04_0_31"/>
            <p:cNvSpPr/>
            <p:nvPr/>
          </p:nvSpPr>
          <p:spPr>
            <a:xfrm>
              <a:off x="6240340" y="1236620"/>
              <a:ext cx="78329" cy="80459"/>
            </a:xfrm>
            <a:custGeom>
              <a:rect b="b" l="l" r="r" t="t"/>
              <a:pathLst>
                <a:path extrusionOk="0" h="4912" w="4782">
                  <a:moveTo>
                    <a:pt x="631" y="578"/>
                  </a:moveTo>
                  <a:lnTo>
                    <a:pt x="1157" y="867"/>
                  </a:lnTo>
                  <a:lnTo>
                    <a:pt x="1682" y="1182"/>
                  </a:lnTo>
                  <a:lnTo>
                    <a:pt x="2207" y="1497"/>
                  </a:lnTo>
                  <a:lnTo>
                    <a:pt x="2706" y="1865"/>
                  </a:lnTo>
                  <a:lnTo>
                    <a:pt x="3310" y="2285"/>
                  </a:lnTo>
                  <a:lnTo>
                    <a:pt x="3626" y="2548"/>
                  </a:lnTo>
                  <a:lnTo>
                    <a:pt x="3757" y="2679"/>
                  </a:lnTo>
                  <a:lnTo>
                    <a:pt x="3862" y="2811"/>
                  </a:lnTo>
                  <a:lnTo>
                    <a:pt x="3941" y="2968"/>
                  </a:lnTo>
                  <a:lnTo>
                    <a:pt x="3993" y="3126"/>
                  </a:lnTo>
                  <a:lnTo>
                    <a:pt x="4046" y="3257"/>
                  </a:lnTo>
                  <a:lnTo>
                    <a:pt x="4046" y="3415"/>
                  </a:lnTo>
                  <a:lnTo>
                    <a:pt x="4020" y="3520"/>
                  </a:lnTo>
                  <a:lnTo>
                    <a:pt x="3993" y="3651"/>
                  </a:lnTo>
                  <a:lnTo>
                    <a:pt x="3941" y="3756"/>
                  </a:lnTo>
                  <a:lnTo>
                    <a:pt x="3862" y="3861"/>
                  </a:lnTo>
                  <a:lnTo>
                    <a:pt x="3783" y="3940"/>
                  </a:lnTo>
                  <a:lnTo>
                    <a:pt x="3678" y="4019"/>
                  </a:lnTo>
                  <a:lnTo>
                    <a:pt x="3573" y="4098"/>
                  </a:lnTo>
                  <a:lnTo>
                    <a:pt x="3442" y="4124"/>
                  </a:lnTo>
                  <a:lnTo>
                    <a:pt x="3310" y="4176"/>
                  </a:lnTo>
                  <a:lnTo>
                    <a:pt x="3153" y="4203"/>
                  </a:lnTo>
                  <a:lnTo>
                    <a:pt x="2995" y="4203"/>
                  </a:lnTo>
                  <a:lnTo>
                    <a:pt x="2838" y="4176"/>
                  </a:lnTo>
                  <a:lnTo>
                    <a:pt x="2523" y="4124"/>
                  </a:lnTo>
                  <a:lnTo>
                    <a:pt x="2234" y="4045"/>
                  </a:lnTo>
                  <a:lnTo>
                    <a:pt x="1971" y="3914"/>
                  </a:lnTo>
                  <a:lnTo>
                    <a:pt x="1735" y="3756"/>
                  </a:lnTo>
                  <a:lnTo>
                    <a:pt x="1524" y="3546"/>
                  </a:lnTo>
                  <a:lnTo>
                    <a:pt x="1314" y="3336"/>
                  </a:lnTo>
                  <a:lnTo>
                    <a:pt x="1157" y="3126"/>
                  </a:lnTo>
                  <a:lnTo>
                    <a:pt x="999" y="2863"/>
                  </a:lnTo>
                  <a:lnTo>
                    <a:pt x="894" y="2600"/>
                  </a:lnTo>
                  <a:lnTo>
                    <a:pt x="789" y="2311"/>
                  </a:lnTo>
                  <a:lnTo>
                    <a:pt x="710" y="2049"/>
                  </a:lnTo>
                  <a:lnTo>
                    <a:pt x="658" y="1734"/>
                  </a:lnTo>
                  <a:lnTo>
                    <a:pt x="605" y="1445"/>
                  </a:lnTo>
                  <a:lnTo>
                    <a:pt x="605" y="1156"/>
                  </a:lnTo>
                  <a:lnTo>
                    <a:pt x="605" y="867"/>
                  </a:lnTo>
                  <a:lnTo>
                    <a:pt x="631" y="578"/>
                  </a:lnTo>
                  <a:close/>
                  <a:moveTo>
                    <a:pt x="710" y="0"/>
                  </a:moveTo>
                  <a:lnTo>
                    <a:pt x="658" y="26"/>
                  </a:lnTo>
                  <a:lnTo>
                    <a:pt x="553" y="105"/>
                  </a:lnTo>
                  <a:lnTo>
                    <a:pt x="500" y="210"/>
                  </a:lnTo>
                  <a:lnTo>
                    <a:pt x="421" y="184"/>
                  </a:lnTo>
                  <a:lnTo>
                    <a:pt x="369" y="210"/>
                  </a:lnTo>
                  <a:lnTo>
                    <a:pt x="316" y="236"/>
                  </a:lnTo>
                  <a:lnTo>
                    <a:pt x="264" y="289"/>
                  </a:lnTo>
                  <a:lnTo>
                    <a:pt x="185" y="473"/>
                  </a:lnTo>
                  <a:lnTo>
                    <a:pt x="106" y="683"/>
                  </a:lnTo>
                  <a:lnTo>
                    <a:pt x="27" y="1077"/>
                  </a:lnTo>
                  <a:lnTo>
                    <a:pt x="1" y="1471"/>
                  </a:lnTo>
                  <a:lnTo>
                    <a:pt x="27" y="1891"/>
                  </a:lnTo>
                  <a:lnTo>
                    <a:pt x="106" y="2285"/>
                  </a:lnTo>
                  <a:lnTo>
                    <a:pt x="211" y="2705"/>
                  </a:lnTo>
                  <a:lnTo>
                    <a:pt x="395" y="3099"/>
                  </a:lnTo>
                  <a:lnTo>
                    <a:pt x="605" y="3467"/>
                  </a:lnTo>
                  <a:lnTo>
                    <a:pt x="841" y="3809"/>
                  </a:lnTo>
                  <a:lnTo>
                    <a:pt x="1130" y="4098"/>
                  </a:lnTo>
                  <a:lnTo>
                    <a:pt x="1419" y="4387"/>
                  </a:lnTo>
                  <a:lnTo>
                    <a:pt x="1761" y="4597"/>
                  </a:lnTo>
                  <a:lnTo>
                    <a:pt x="2129" y="4780"/>
                  </a:lnTo>
                  <a:lnTo>
                    <a:pt x="2339" y="4833"/>
                  </a:lnTo>
                  <a:lnTo>
                    <a:pt x="2523" y="4886"/>
                  </a:lnTo>
                  <a:lnTo>
                    <a:pt x="2733" y="4912"/>
                  </a:lnTo>
                  <a:lnTo>
                    <a:pt x="3153" y="4912"/>
                  </a:lnTo>
                  <a:lnTo>
                    <a:pt x="3363" y="4886"/>
                  </a:lnTo>
                  <a:lnTo>
                    <a:pt x="3547" y="4859"/>
                  </a:lnTo>
                  <a:lnTo>
                    <a:pt x="3704" y="4807"/>
                  </a:lnTo>
                  <a:lnTo>
                    <a:pt x="3862" y="4728"/>
                  </a:lnTo>
                  <a:lnTo>
                    <a:pt x="4020" y="4649"/>
                  </a:lnTo>
                  <a:lnTo>
                    <a:pt x="4177" y="4544"/>
                  </a:lnTo>
                  <a:lnTo>
                    <a:pt x="4309" y="4439"/>
                  </a:lnTo>
                  <a:lnTo>
                    <a:pt x="4414" y="4308"/>
                  </a:lnTo>
                  <a:lnTo>
                    <a:pt x="4519" y="4176"/>
                  </a:lnTo>
                  <a:lnTo>
                    <a:pt x="4624" y="4019"/>
                  </a:lnTo>
                  <a:lnTo>
                    <a:pt x="4703" y="3861"/>
                  </a:lnTo>
                  <a:lnTo>
                    <a:pt x="4755" y="3704"/>
                  </a:lnTo>
                  <a:lnTo>
                    <a:pt x="4781" y="3546"/>
                  </a:lnTo>
                  <a:lnTo>
                    <a:pt x="4781" y="3362"/>
                  </a:lnTo>
                  <a:lnTo>
                    <a:pt x="4781" y="3205"/>
                  </a:lnTo>
                  <a:lnTo>
                    <a:pt x="4729" y="3021"/>
                  </a:lnTo>
                  <a:lnTo>
                    <a:pt x="4676" y="2837"/>
                  </a:lnTo>
                  <a:lnTo>
                    <a:pt x="4545" y="2627"/>
                  </a:lnTo>
                  <a:lnTo>
                    <a:pt x="4387" y="2417"/>
                  </a:lnTo>
                  <a:lnTo>
                    <a:pt x="4204" y="2233"/>
                  </a:lnTo>
                  <a:lnTo>
                    <a:pt x="3993" y="2049"/>
                  </a:lnTo>
                  <a:lnTo>
                    <a:pt x="3547" y="1707"/>
                  </a:lnTo>
                  <a:lnTo>
                    <a:pt x="3127" y="1392"/>
                  </a:lnTo>
                  <a:lnTo>
                    <a:pt x="2601" y="1024"/>
                  </a:lnTo>
                  <a:lnTo>
                    <a:pt x="2050" y="683"/>
                  </a:lnTo>
                  <a:lnTo>
                    <a:pt x="1498" y="342"/>
                  </a:lnTo>
                  <a:lnTo>
                    <a:pt x="920" y="26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g1363a957f04_0_31"/>
            <p:cNvSpPr/>
            <p:nvPr/>
          </p:nvSpPr>
          <p:spPr>
            <a:xfrm>
              <a:off x="6253247" y="4017665"/>
              <a:ext cx="60688" cy="30139"/>
            </a:xfrm>
            <a:custGeom>
              <a:rect b="b" l="l" r="r" t="t"/>
              <a:pathLst>
                <a:path extrusionOk="0" h="1840" w="3705">
                  <a:moveTo>
                    <a:pt x="1629" y="0"/>
                  </a:moveTo>
                  <a:lnTo>
                    <a:pt x="1341" y="53"/>
                  </a:lnTo>
                  <a:lnTo>
                    <a:pt x="1052" y="158"/>
                  </a:lnTo>
                  <a:lnTo>
                    <a:pt x="789" y="316"/>
                  </a:lnTo>
                  <a:lnTo>
                    <a:pt x="553" y="499"/>
                  </a:lnTo>
                  <a:lnTo>
                    <a:pt x="342" y="710"/>
                  </a:lnTo>
                  <a:lnTo>
                    <a:pt x="185" y="972"/>
                  </a:lnTo>
                  <a:lnTo>
                    <a:pt x="80" y="1287"/>
                  </a:lnTo>
                  <a:lnTo>
                    <a:pt x="27" y="1445"/>
                  </a:lnTo>
                  <a:lnTo>
                    <a:pt x="1" y="1629"/>
                  </a:lnTo>
                  <a:lnTo>
                    <a:pt x="1" y="1708"/>
                  </a:lnTo>
                  <a:lnTo>
                    <a:pt x="53" y="1786"/>
                  </a:lnTo>
                  <a:lnTo>
                    <a:pt x="106" y="1839"/>
                  </a:lnTo>
                  <a:lnTo>
                    <a:pt x="264" y="1839"/>
                  </a:lnTo>
                  <a:lnTo>
                    <a:pt x="342" y="1813"/>
                  </a:lnTo>
                  <a:lnTo>
                    <a:pt x="421" y="1760"/>
                  </a:lnTo>
                  <a:lnTo>
                    <a:pt x="447" y="1681"/>
                  </a:lnTo>
                  <a:lnTo>
                    <a:pt x="553" y="1471"/>
                  </a:lnTo>
                  <a:lnTo>
                    <a:pt x="684" y="1261"/>
                  </a:lnTo>
                  <a:lnTo>
                    <a:pt x="815" y="1077"/>
                  </a:lnTo>
                  <a:lnTo>
                    <a:pt x="973" y="946"/>
                  </a:lnTo>
                  <a:lnTo>
                    <a:pt x="1130" y="815"/>
                  </a:lnTo>
                  <a:lnTo>
                    <a:pt x="1314" y="710"/>
                  </a:lnTo>
                  <a:lnTo>
                    <a:pt x="1498" y="657"/>
                  </a:lnTo>
                  <a:lnTo>
                    <a:pt x="1682" y="631"/>
                  </a:lnTo>
                  <a:lnTo>
                    <a:pt x="1866" y="605"/>
                  </a:lnTo>
                  <a:lnTo>
                    <a:pt x="2076" y="631"/>
                  </a:lnTo>
                  <a:lnTo>
                    <a:pt x="2260" y="683"/>
                  </a:lnTo>
                  <a:lnTo>
                    <a:pt x="2444" y="762"/>
                  </a:lnTo>
                  <a:lnTo>
                    <a:pt x="2628" y="893"/>
                  </a:lnTo>
                  <a:lnTo>
                    <a:pt x="2785" y="1025"/>
                  </a:lnTo>
                  <a:lnTo>
                    <a:pt x="2969" y="1209"/>
                  </a:lnTo>
                  <a:lnTo>
                    <a:pt x="3100" y="1392"/>
                  </a:lnTo>
                  <a:lnTo>
                    <a:pt x="3179" y="1498"/>
                  </a:lnTo>
                  <a:lnTo>
                    <a:pt x="3284" y="1524"/>
                  </a:lnTo>
                  <a:lnTo>
                    <a:pt x="3389" y="1550"/>
                  </a:lnTo>
                  <a:lnTo>
                    <a:pt x="3521" y="1524"/>
                  </a:lnTo>
                  <a:lnTo>
                    <a:pt x="3599" y="1471"/>
                  </a:lnTo>
                  <a:lnTo>
                    <a:pt x="3678" y="1392"/>
                  </a:lnTo>
                  <a:lnTo>
                    <a:pt x="3704" y="1287"/>
                  </a:lnTo>
                  <a:lnTo>
                    <a:pt x="3678" y="1156"/>
                  </a:lnTo>
                  <a:lnTo>
                    <a:pt x="3521" y="867"/>
                  </a:lnTo>
                  <a:lnTo>
                    <a:pt x="3310" y="605"/>
                  </a:lnTo>
                  <a:lnTo>
                    <a:pt x="3074" y="394"/>
                  </a:lnTo>
                  <a:lnTo>
                    <a:pt x="2811" y="211"/>
                  </a:lnTo>
                  <a:lnTo>
                    <a:pt x="2549" y="105"/>
                  </a:lnTo>
                  <a:lnTo>
                    <a:pt x="2234" y="27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g1363a957f04_0_31"/>
            <p:cNvSpPr/>
            <p:nvPr/>
          </p:nvSpPr>
          <p:spPr>
            <a:xfrm>
              <a:off x="6250250" y="1246071"/>
              <a:ext cx="56364" cy="59394"/>
            </a:xfrm>
            <a:custGeom>
              <a:rect b="b" l="l" r="r" t="t"/>
              <a:pathLst>
                <a:path extrusionOk="0" h="3626" w="3441">
                  <a:moveTo>
                    <a:pt x="26" y="1"/>
                  </a:moveTo>
                  <a:lnTo>
                    <a:pt x="0" y="290"/>
                  </a:lnTo>
                  <a:lnTo>
                    <a:pt x="0" y="579"/>
                  </a:lnTo>
                  <a:lnTo>
                    <a:pt x="0" y="868"/>
                  </a:lnTo>
                  <a:lnTo>
                    <a:pt x="53" y="1157"/>
                  </a:lnTo>
                  <a:lnTo>
                    <a:pt x="105" y="1472"/>
                  </a:lnTo>
                  <a:lnTo>
                    <a:pt x="184" y="1734"/>
                  </a:lnTo>
                  <a:lnTo>
                    <a:pt x="289" y="2023"/>
                  </a:lnTo>
                  <a:lnTo>
                    <a:pt x="394" y="2286"/>
                  </a:lnTo>
                  <a:lnTo>
                    <a:pt x="552" y="2549"/>
                  </a:lnTo>
                  <a:lnTo>
                    <a:pt x="709" y="2759"/>
                  </a:lnTo>
                  <a:lnTo>
                    <a:pt x="919" y="2969"/>
                  </a:lnTo>
                  <a:lnTo>
                    <a:pt x="1130" y="3179"/>
                  </a:lnTo>
                  <a:lnTo>
                    <a:pt x="1366" y="3337"/>
                  </a:lnTo>
                  <a:lnTo>
                    <a:pt x="1629" y="3468"/>
                  </a:lnTo>
                  <a:lnTo>
                    <a:pt x="1918" y="3547"/>
                  </a:lnTo>
                  <a:lnTo>
                    <a:pt x="2233" y="3599"/>
                  </a:lnTo>
                  <a:lnTo>
                    <a:pt x="2390" y="3626"/>
                  </a:lnTo>
                  <a:lnTo>
                    <a:pt x="2548" y="3626"/>
                  </a:lnTo>
                  <a:lnTo>
                    <a:pt x="2705" y="3599"/>
                  </a:lnTo>
                  <a:lnTo>
                    <a:pt x="2837" y="3547"/>
                  </a:lnTo>
                  <a:lnTo>
                    <a:pt x="2968" y="3521"/>
                  </a:lnTo>
                  <a:lnTo>
                    <a:pt x="3073" y="3442"/>
                  </a:lnTo>
                  <a:lnTo>
                    <a:pt x="3178" y="3363"/>
                  </a:lnTo>
                  <a:lnTo>
                    <a:pt x="3257" y="3284"/>
                  </a:lnTo>
                  <a:lnTo>
                    <a:pt x="3336" y="3179"/>
                  </a:lnTo>
                  <a:lnTo>
                    <a:pt x="3388" y="3074"/>
                  </a:lnTo>
                  <a:lnTo>
                    <a:pt x="3415" y="2943"/>
                  </a:lnTo>
                  <a:lnTo>
                    <a:pt x="3441" y="2838"/>
                  </a:lnTo>
                  <a:lnTo>
                    <a:pt x="3441" y="2680"/>
                  </a:lnTo>
                  <a:lnTo>
                    <a:pt x="3388" y="2549"/>
                  </a:lnTo>
                  <a:lnTo>
                    <a:pt x="3336" y="2391"/>
                  </a:lnTo>
                  <a:lnTo>
                    <a:pt x="3257" y="2234"/>
                  </a:lnTo>
                  <a:lnTo>
                    <a:pt x="3152" y="2102"/>
                  </a:lnTo>
                  <a:lnTo>
                    <a:pt x="3021" y="1971"/>
                  </a:lnTo>
                  <a:lnTo>
                    <a:pt x="2705" y="1708"/>
                  </a:lnTo>
                  <a:lnTo>
                    <a:pt x="2101" y="1288"/>
                  </a:lnTo>
                  <a:lnTo>
                    <a:pt x="1602" y="920"/>
                  </a:lnTo>
                  <a:lnTo>
                    <a:pt x="1077" y="605"/>
                  </a:lnTo>
                  <a:lnTo>
                    <a:pt x="552" y="290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g1363a957f04_0_31"/>
            <p:cNvSpPr/>
            <p:nvPr/>
          </p:nvSpPr>
          <p:spPr>
            <a:xfrm>
              <a:off x="5629415" y="3563333"/>
              <a:ext cx="670745" cy="387665"/>
            </a:xfrm>
            <a:custGeom>
              <a:rect b="b" l="l" r="r" t="t"/>
              <a:pathLst>
                <a:path extrusionOk="0" h="23667" w="40949">
                  <a:moveTo>
                    <a:pt x="79" y="1"/>
                  </a:moveTo>
                  <a:lnTo>
                    <a:pt x="0" y="79"/>
                  </a:lnTo>
                  <a:lnTo>
                    <a:pt x="237" y="552"/>
                  </a:lnTo>
                  <a:lnTo>
                    <a:pt x="447" y="999"/>
                  </a:lnTo>
                  <a:lnTo>
                    <a:pt x="815" y="1734"/>
                  </a:lnTo>
                  <a:lnTo>
                    <a:pt x="1130" y="2496"/>
                  </a:lnTo>
                  <a:lnTo>
                    <a:pt x="1156" y="2575"/>
                  </a:lnTo>
                  <a:lnTo>
                    <a:pt x="1156" y="2680"/>
                  </a:lnTo>
                  <a:lnTo>
                    <a:pt x="2469" y="3179"/>
                  </a:lnTo>
                  <a:lnTo>
                    <a:pt x="3783" y="3730"/>
                  </a:lnTo>
                  <a:lnTo>
                    <a:pt x="5096" y="4256"/>
                  </a:lnTo>
                  <a:lnTo>
                    <a:pt x="6409" y="4833"/>
                  </a:lnTo>
                  <a:lnTo>
                    <a:pt x="7696" y="5411"/>
                  </a:lnTo>
                  <a:lnTo>
                    <a:pt x="9010" y="6015"/>
                  </a:lnTo>
                  <a:lnTo>
                    <a:pt x="11557" y="7250"/>
                  </a:lnTo>
                  <a:lnTo>
                    <a:pt x="14105" y="8511"/>
                  </a:lnTo>
                  <a:lnTo>
                    <a:pt x="16653" y="9850"/>
                  </a:lnTo>
                  <a:lnTo>
                    <a:pt x="19148" y="11190"/>
                  </a:lnTo>
                  <a:lnTo>
                    <a:pt x="21644" y="12556"/>
                  </a:lnTo>
                  <a:lnTo>
                    <a:pt x="24349" y="14079"/>
                  </a:lnTo>
                  <a:lnTo>
                    <a:pt x="27028" y="15655"/>
                  </a:lnTo>
                  <a:lnTo>
                    <a:pt x="29681" y="17284"/>
                  </a:lnTo>
                  <a:lnTo>
                    <a:pt x="32334" y="18938"/>
                  </a:lnTo>
                  <a:lnTo>
                    <a:pt x="34776" y="20541"/>
                  </a:lnTo>
                  <a:lnTo>
                    <a:pt x="37193" y="22195"/>
                  </a:lnTo>
                  <a:lnTo>
                    <a:pt x="37981" y="22721"/>
                  </a:lnTo>
                  <a:lnTo>
                    <a:pt x="38743" y="23193"/>
                  </a:lnTo>
                  <a:lnTo>
                    <a:pt x="39084" y="23377"/>
                  </a:lnTo>
                  <a:lnTo>
                    <a:pt x="39399" y="23535"/>
                  </a:lnTo>
                  <a:lnTo>
                    <a:pt x="39714" y="23640"/>
                  </a:lnTo>
                  <a:lnTo>
                    <a:pt x="39977" y="23666"/>
                  </a:lnTo>
                  <a:lnTo>
                    <a:pt x="40240" y="23666"/>
                  </a:lnTo>
                  <a:lnTo>
                    <a:pt x="40345" y="23640"/>
                  </a:lnTo>
                  <a:lnTo>
                    <a:pt x="40450" y="23587"/>
                  </a:lnTo>
                  <a:lnTo>
                    <a:pt x="40555" y="23509"/>
                  </a:lnTo>
                  <a:lnTo>
                    <a:pt x="40634" y="23404"/>
                  </a:lnTo>
                  <a:lnTo>
                    <a:pt x="40713" y="23298"/>
                  </a:lnTo>
                  <a:lnTo>
                    <a:pt x="40765" y="23167"/>
                  </a:lnTo>
                  <a:lnTo>
                    <a:pt x="40844" y="23010"/>
                  </a:lnTo>
                  <a:lnTo>
                    <a:pt x="40870" y="22826"/>
                  </a:lnTo>
                  <a:lnTo>
                    <a:pt x="40949" y="22405"/>
                  </a:lnTo>
                  <a:lnTo>
                    <a:pt x="40949" y="21880"/>
                  </a:lnTo>
                  <a:lnTo>
                    <a:pt x="40923" y="21223"/>
                  </a:lnTo>
                  <a:lnTo>
                    <a:pt x="39741" y="20357"/>
                  </a:lnTo>
                  <a:lnTo>
                    <a:pt x="38532" y="19516"/>
                  </a:lnTo>
                  <a:lnTo>
                    <a:pt x="37324" y="18702"/>
                  </a:lnTo>
                  <a:lnTo>
                    <a:pt x="36116" y="17888"/>
                  </a:lnTo>
                  <a:lnTo>
                    <a:pt x="34908" y="17100"/>
                  </a:lnTo>
                  <a:lnTo>
                    <a:pt x="33700" y="16312"/>
                  </a:lnTo>
                  <a:lnTo>
                    <a:pt x="31231" y="14815"/>
                  </a:lnTo>
                  <a:lnTo>
                    <a:pt x="28762" y="13344"/>
                  </a:lnTo>
                  <a:lnTo>
                    <a:pt x="26266" y="11952"/>
                  </a:lnTo>
                  <a:lnTo>
                    <a:pt x="23745" y="10586"/>
                  </a:lnTo>
                  <a:lnTo>
                    <a:pt x="21197" y="9272"/>
                  </a:lnTo>
                  <a:lnTo>
                    <a:pt x="18623" y="8012"/>
                  </a:lnTo>
                  <a:lnTo>
                    <a:pt x="16049" y="6777"/>
                  </a:lnTo>
                  <a:lnTo>
                    <a:pt x="13422" y="5569"/>
                  </a:lnTo>
                  <a:lnTo>
                    <a:pt x="10796" y="4413"/>
                  </a:lnTo>
                  <a:lnTo>
                    <a:pt x="8143" y="3284"/>
                  </a:lnTo>
                  <a:lnTo>
                    <a:pt x="5490" y="2181"/>
                  </a:lnTo>
                  <a:lnTo>
                    <a:pt x="2785" y="1077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g1363a957f04_0_31"/>
            <p:cNvSpPr/>
            <p:nvPr/>
          </p:nvSpPr>
          <p:spPr>
            <a:xfrm>
              <a:off x="6298423" y="3212261"/>
              <a:ext cx="459" cy="868"/>
            </a:xfrm>
            <a:custGeom>
              <a:rect b="b" l="l" r="r" t="t"/>
              <a:pathLst>
                <a:path extrusionOk="0" h="53" w="28">
                  <a:moveTo>
                    <a:pt x="1" y="0"/>
                  </a:moveTo>
                  <a:lnTo>
                    <a:pt x="1" y="27"/>
                  </a:lnTo>
                  <a:lnTo>
                    <a:pt x="1" y="53"/>
                  </a:lnTo>
                  <a:lnTo>
                    <a:pt x="27" y="53"/>
                  </a:lnTo>
                  <a:lnTo>
                    <a:pt x="27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g1363a957f04_0_31"/>
            <p:cNvSpPr/>
            <p:nvPr/>
          </p:nvSpPr>
          <p:spPr>
            <a:xfrm>
              <a:off x="6170217" y="3029837"/>
              <a:ext cx="145864" cy="64554"/>
            </a:xfrm>
            <a:custGeom>
              <a:rect b="b" l="l" r="r" t="t"/>
              <a:pathLst>
                <a:path extrusionOk="0" h="3941" w="8905">
                  <a:moveTo>
                    <a:pt x="4702" y="1"/>
                  </a:moveTo>
                  <a:lnTo>
                    <a:pt x="4256" y="27"/>
                  </a:lnTo>
                  <a:lnTo>
                    <a:pt x="3835" y="106"/>
                  </a:lnTo>
                  <a:lnTo>
                    <a:pt x="3389" y="185"/>
                  </a:lnTo>
                  <a:lnTo>
                    <a:pt x="2969" y="316"/>
                  </a:lnTo>
                  <a:lnTo>
                    <a:pt x="2548" y="500"/>
                  </a:lnTo>
                  <a:lnTo>
                    <a:pt x="2154" y="684"/>
                  </a:lnTo>
                  <a:lnTo>
                    <a:pt x="1760" y="894"/>
                  </a:lnTo>
                  <a:lnTo>
                    <a:pt x="1393" y="1130"/>
                  </a:lnTo>
                  <a:lnTo>
                    <a:pt x="1025" y="1419"/>
                  </a:lnTo>
                  <a:lnTo>
                    <a:pt x="684" y="1708"/>
                  </a:lnTo>
                  <a:lnTo>
                    <a:pt x="342" y="2023"/>
                  </a:lnTo>
                  <a:lnTo>
                    <a:pt x="27" y="2365"/>
                  </a:lnTo>
                  <a:lnTo>
                    <a:pt x="1" y="2365"/>
                  </a:lnTo>
                  <a:lnTo>
                    <a:pt x="211" y="3153"/>
                  </a:lnTo>
                  <a:lnTo>
                    <a:pt x="368" y="3941"/>
                  </a:lnTo>
                  <a:lnTo>
                    <a:pt x="605" y="3625"/>
                  </a:lnTo>
                  <a:lnTo>
                    <a:pt x="894" y="3363"/>
                  </a:lnTo>
                  <a:lnTo>
                    <a:pt x="1235" y="3074"/>
                  </a:lnTo>
                  <a:lnTo>
                    <a:pt x="1577" y="2837"/>
                  </a:lnTo>
                  <a:lnTo>
                    <a:pt x="1918" y="2601"/>
                  </a:lnTo>
                  <a:lnTo>
                    <a:pt x="2260" y="2417"/>
                  </a:lnTo>
                  <a:lnTo>
                    <a:pt x="2785" y="2128"/>
                  </a:lnTo>
                  <a:lnTo>
                    <a:pt x="3126" y="1971"/>
                  </a:lnTo>
                  <a:lnTo>
                    <a:pt x="3494" y="1813"/>
                  </a:lnTo>
                  <a:lnTo>
                    <a:pt x="3888" y="1682"/>
                  </a:lnTo>
                  <a:lnTo>
                    <a:pt x="4256" y="1550"/>
                  </a:lnTo>
                  <a:lnTo>
                    <a:pt x="4623" y="1472"/>
                  </a:lnTo>
                  <a:lnTo>
                    <a:pt x="5017" y="1367"/>
                  </a:lnTo>
                  <a:lnTo>
                    <a:pt x="5385" y="1314"/>
                  </a:lnTo>
                  <a:lnTo>
                    <a:pt x="5779" y="1261"/>
                  </a:lnTo>
                  <a:lnTo>
                    <a:pt x="6173" y="1235"/>
                  </a:lnTo>
                  <a:lnTo>
                    <a:pt x="6567" y="1209"/>
                  </a:lnTo>
                  <a:lnTo>
                    <a:pt x="7355" y="1209"/>
                  </a:lnTo>
                  <a:lnTo>
                    <a:pt x="7749" y="1261"/>
                  </a:lnTo>
                  <a:lnTo>
                    <a:pt x="8117" y="1288"/>
                  </a:lnTo>
                  <a:lnTo>
                    <a:pt x="8511" y="1367"/>
                  </a:lnTo>
                  <a:lnTo>
                    <a:pt x="8905" y="1445"/>
                  </a:lnTo>
                  <a:lnTo>
                    <a:pt x="8905" y="1445"/>
                  </a:lnTo>
                  <a:lnTo>
                    <a:pt x="8616" y="1235"/>
                  </a:lnTo>
                  <a:lnTo>
                    <a:pt x="8327" y="1025"/>
                  </a:lnTo>
                  <a:lnTo>
                    <a:pt x="8038" y="841"/>
                  </a:lnTo>
                  <a:lnTo>
                    <a:pt x="7723" y="657"/>
                  </a:lnTo>
                  <a:lnTo>
                    <a:pt x="7434" y="526"/>
                  </a:lnTo>
                  <a:lnTo>
                    <a:pt x="7119" y="395"/>
                  </a:lnTo>
                  <a:lnTo>
                    <a:pt x="6830" y="290"/>
                  </a:lnTo>
                  <a:lnTo>
                    <a:pt x="6541" y="211"/>
                  </a:lnTo>
                  <a:lnTo>
                    <a:pt x="6068" y="106"/>
                  </a:lnTo>
                  <a:lnTo>
                    <a:pt x="5622" y="27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1363a957f04_0_31"/>
            <p:cNvSpPr/>
            <p:nvPr/>
          </p:nvSpPr>
          <p:spPr>
            <a:xfrm>
              <a:off x="5768809" y="2666283"/>
              <a:ext cx="515004" cy="389811"/>
            </a:xfrm>
            <a:custGeom>
              <a:rect b="b" l="l" r="r" t="t"/>
              <a:pathLst>
                <a:path extrusionOk="0" h="23798" w="31441">
                  <a:moveTo>
                    <a:pt x="10218" y="1"/>
                  </a:moveTo>
                  <a:lnTo>
                    <a:pt x="9693" y="605"/>
                  </a:lnTo>
                  <a:lnTo>
                    <a:pt x="9141" y="1209"/>
                  </a:lnTo>
                  <a:lnTo>
                    <a:pt x="8590" y="1761"/>
                  </a:lnTo>
                  <a:lnTo>
                    <a:pt x="8012" y="2286"/>
                  </a:lnTo>
                  <a:lnTo>
                    <a:pt x="7434" y="2785"/>
                  </a:lnTo>
                  <a:lnTo>
                    <a:pt x="6803" y="3258"/>
                  </a:lnTo>
                  <a:lnTo>
                    <a:pt x="6199" y="3704"/>
                  </a:lnTo>
                  <a:lnTo>
                    <a:pt x="5543" y="4125"/>
                  </a:lnTo>
                  <a:lnTo>
                    <a:pt x="4912" y="4519"/>
                  </a:lnTo>
                  <a:lnTo>
                    <a:pt x="4229" y="4886"/>
                  </a:lnTo>
                  <a:lnTo>
                    <a:pt x="3546" y="5228"/>
                  </a:lnTo>
                  <a:lnTo>
                    <a:pt x="2864" y="5543"/>
                  </a:lnTo>
                  <a:lnTo>
                    <a:pt x="2154" y="5832"/>
                  </a:lnTo>
                  <a:lnTo>
                    <a:pt x="1445" y="6121"/>
                  </a:lnTo>
                  <a:lnTo>
                    <a:pt x="736" y="6357"/>
                  </a:lnTo>
                  <a:lnTo>
                    <a:pt x="1" y="6594"/>
                  </a:lnTo>
                  <a:lnTo>
                    <a:pt x="473" y="6594"/>
                  </a:lnTo>
                  <a:lnTo>
                    <a:pt x="946" y="6620"/>
                  </a:lnTo>
                  <a:lnTo>
                    <a:pt x="1393" y="6646"/>
                  </a:lnTo>
                  <a:lnTo>
                    <a:pt x="1865" y="6699"/>
                  </a:lnTo>
                  <a:lnTo>
                    <a:pt x="2312" y="6778"/>
                  </a:lnTo>
                  <a:lnTo>
                    <a:pt x="2758" y="6883"/>
                  </a:lnTo>
                  <a:lnTo>
                    <a:pt x="3205" y="6988"/>
                  </a:lnTo>
                  <a:lnTo>
                    <a:pt x="3625" y="7119"/>
                  </a:lnTo>
                  <a:lnTo>
                    <a:pt x="4046" y="7277"/>
                  </a:lnTo>
                  <a:lnTo>
                    <a:pt x="4466" y="7434"/>
                  </a:lnTo>
                  <a:lnTo>
                    <a:pt x="4860" y="7618"/>
                  </a:lnTo>
                  <a:lnTo>
                    <a:pt x="5227" y="7828"/>
                  </a:lnTo>
                  <a:lnTo>
                    <a:pt x="5595" y="8038"/>
                  </a:lnTo>
                  <a:lnTo>
                    <a:pt x="5937" y="8275"/>
                  </a:lnTo>
                  <a:lnTo>
                    <a:pt x="6252" y="8511"/>
                  </a:lnTo>
                  <a:lnTo>
                    <a:pt x="6567" y="8774"/>
                  </a:lnTo>
                  <a:lnTo>
                    <a:pt x="6830" y="9036"/>
                  </a:lnTo>
                  <a:lnTo>
                    <a:pt x="7092" y="9325"/>
                  </a:lnTo>
                  <a:lnTo>
                    <a:pt x="7329" y="9641"/>
                  </a:lnTo>
                  <a:lnTo>
                    <a:pt x="7513" y="9956"/>
                  </a:lnTo>
                  <a:lnTo>
                    <a:pt x="7696" y="10271"/>
                  </a:lnTo>
                  <a:lnTo>
                    <a:pt x="7828" y="10612"/>
                  </a:lnTo>
                  <a:lnTo>
                    <a:pt x="7933" y="10954"/>
                  </a:lnTo>
                  <a:lnTo>
                    <a:pt x="8012" y="11322"/>
                  </a:lnTo>
                  <a:lnTo>
                    <a:pt x="8064" y="11716"/>
                  </a:lnTo>
                  <a:lnTo>
                    <a:pt x="8064" y="12083"/>
                  </a:lnTo>
                  <a:lnTo>
                    <a:pt x="8038" y="12504"/>
                  </a:lnTo>
                  <a:lnTo>
                    <a:pt x="7959" y="12898"/>
                  </a:lnTo>
                  <a:lnTo>
                    <a:pt x="7854" y="13318"/>
                  </a:lnTo>
                  <a:lnTo>
                    <a:pt x="7696" y="13738"/>
                  </a:lnTo>
                  <a:lnTo>
                    <a:pt x="7486" y="14185"/>
                  </a:lnTo>
                  <a:lnTo>
                    <a:pt x="7250" y="14631"/>
                  </a:lnTo>
                  <a:lnTo>
                    <a:pt x="8327" y="14894"/>
                  </a:lnTo>
                  <a:lnTo>
                    <a:pt x="9430" y="15209"/>
                  </a:lnTo>
                  <a:lnTo>
                    <a:pt x="10507" y="15577"/>
                  </a:lnTo>
                  <a:lnTo>
                    <a:pt x="11610" y="15997"/>
                  </a:lnTo>
                  <a:lnTo>
                    <a:pt x="12687" y="16443"/>
                  </a:lnTo>
                  <a:lnTo>
                    <a:pt x="13764" y="16969"/>
                  </a:lnTo>
                  <a:lnTo>
                    <a:pt x="14815" y="17494"/>
                  </a:lnTo>
                  <a:lnTo>
                    <a:pt x="15891" y="18072"/>
                  </a:lnTo>
                  <a:lnTo>
                    <a:pt x="16916" y="18676"/>
                  </a:lnTo>
                  <a:lnTo>
                    <a:pt x="17940" y="19306"/>
                  </a:lnTo>
                  <a:lnTo>
                    <a:pt x="18965" y="19963"/>
                  </a:lnTo>
                  <a:lnTo>
                    <a:pt x="19963" y="20620"/>
                  </a:lnTo>
                  <a:lnTo>
                    <a:pt x="20934" y="21276"/>
                  </a:lnTo>
                  <a:lnTo>
                    <a:pt x="21880" y="21959"/>
                  </a:lnTo>
                  <a:lnTo>
                    <a:pt x="23719" y="23299"/>
                  </a:lnTo>
                  <a:lnTo>
                    <a:pt x="23824" y="23273"/>
                  </a:lnTo>
                  <a:lnTo>
                    <a:pt x="23929" y="23299"/>
                  </a:lnTo>
                  <a:lnTo>
                    <a:pt x="24034" y="23351"/>
                  </a:lnTo>
                  <a:lnTo>
                    <a:pt x="24113" y="23456"/>
                  </a:lnTo>
                  <a:lnTo>
                    <a:pt x="24191" y="23640"/>
                  </a:lnTo>
                  <a:lnTo>
                    <a:pt x="24375" y="23798"/>
                  </a:lnTo>
                  <a:lnTo>
                    <a:pt x="24717" y="23430"/>
                  </a:lnTo>
                  <a:lnTo>
                    <a:pt x="25058" y="23089"/>
                  </a:lnTo>
                  <a:lnTo>
                    <a:pt x="25426" y="22800"/>
                  </a:lnTo>
                  <a:lnTo>
                    <a:pt x="25794" y="22511"/>
                  </a:lnTo>
                  <a:lnTo>
                    <a:pt x="26214" y="22275"/>
                  </a:lnTo>
                  <a:lnTo>
                    <a:pt x="26608" y="22038"/>
                  </a:lnTo>
                  <a:lnTo>
                    <a:pt x="27028" y="21854"/>
                  </a:lnTo>
                  <a:lnTo>
                    <a:pt x="27475" y="21697"/>
                  </a:lnTo>
                  <a:lnTo>
                    <a:pt x="27895" y="21539"/>
                  </a:lnTo>
                  <a:lnTo>
                    <a:pt x="28341" y="21434"/>
                  </a:lnTo>
                  <a:lnTo>
                    <a:pt x="28814" y="21381"/>
                  </a:lnTo>
                  <a:lnTo>
                    <a:pt x="29261" y="21329"/>
                  </a:lnTo>
                  <a:lnTo>
                    <a:pt x="30180" y="21329"/>
                  </a:lnTo>
                  <a:lnTo>
                    <a:pt x="30627" y="21381"/>
                  </a:lnTo>
                  <a:lnTo>
                    <a:pt x="31099" y="21487"/>
                  </a:lnTo>
                  <a:lnTo>
                    <a:pt x="31441" y="19700"/>
                  </a:lnTo>
                  <a:lnTo>
                    <a:pt x="30390" y="19490"/>
                  </a:lnTo>
                  <a:lnTo>
                    <a:pt x="29340" y="19280"/>
                  </a:lnTo>
                  <a:lnTo>
                    <a:pt x="28315" y="19044"/>
                  </a:lnTo>
                  <a:lnTo>
                    <a:pt x="27291" y="18781"/>
                  </a:lnTo>
                  <a:lnTo>
                    <a:pt x="26266" y="18492"/>
                  </a:lnTo>
                  <a:lnTo>
                    <a:pt x="25242" y="18177"/>
                  </a:lnTo>
                  <a:lnTo>
                    <a:pt x="24244" y="17836"/>
                  </a:lnTo>
                  <a:lnTo>
                    <a:pt x="23272" y="17468"/>
                  </a:lnTo>
                  <a:lnTo>
                    <a:pt x="22300" y="17100"/>
                  </a:lnTo>
                  <a:lnTo>
                    <a:pt x="21355" y="16680"/>
                  </a:lnTo>
                  <a:lnTo>
                    <a:pt x="20435" y="16233"/>
                  </a:lnTo>
                  <a:lnTo>
                    <a:pt x="19516" y="15787"/>
                  </a:lnTo>
                  <a:lnTo>
                    <a:pt x="18649" y="15288"/>
                  </a:lnTo>
                  <a:lnTo>
                    <a:pt x="17809" y="14762"/>
                  </a:lnTo>
                  <a:lnTo>
                    <a:pt x="16995" y="14211"/>
                  </a:lnTo>
                  <a:lnTo>
                    <a:pt x="16207" y="13633"/>
                  </a:lnTo>
                  <a:lnTo>
                    <a:pt x="15471" y="13029"/>
                  </a:lnTo>
                  <a:lnTo>
                    <a:pt x="14762" y="12398"/>
                  </a:lnTo>
                  <a:lnTo>
                    <a:pt x="14079" y="11716"/>
                  </a:lnTo>
                  <a:lnTo>
                    <a:pt x="13475" y="11033"/>
                  </a:lnTo>
                  <a:lnTo>
                    <a:pt x="12897" y="10297"/>
                  </a:lnTo>
                  <a:lnTo>
                    <a:pt x="12346" y="9536"/>
                  </a:lnTo>
                  <a:lnTo>
                    <a:pt x="11873" y="8748"/>
                  </a:lnTo>
                  <a:lnTo>
                    <a:pt x="11663" y="8327"/>
                  </a:lnTo>
                  <a:lnTo>
                    <a:pt x="11452" y="7907"/>
                  </a:lnTo>
                  <a:lnTo>
                    <a:pt x="11242" y="7487"/>
                  </a:lnTo>
                  <a:lnTo>
                    <a:pt x="11085" y="7040"/>
                  </a:lnTo>
                  <a:lnTo>
                    <a:pt x="10901" y="6594"/>
                  </a:lnTo>
                  <a:lnTo>
                    <a:pt x="10770" y="6147"/>
                  </a:lnTo>
                  <a:lnTo>
                    <a:pt x="10612" y="5674"/>
                  </a:lnTo>
                  <a:lnTo>
                    <a:pt x="10507" y="5228"/>
                  </a:lnTo>
                  <a:lnTo>
                    <a:pt x="10402" y="4729"/>
                  </a:lnTo>
                  <a:lnTo>
                    <a:pt x="10323" y="4256"/>
                  </a:lnTo>
                  <a:lnTo>
                    <a:pt x="10244" y="3757"/>
                  </a:lnTo>
                  <a:lnTo>
                    <a:pt x="10192" y="3232"/>
                  </a:lnTo>
                  <a:lnTo>
                    <a:pt x="10139" y="2733"/>
                  </a:lnTo>
                  <a:lnTo>
                    <a:pt x="10113" y="2207"/>
                  </a:lnTo>
                  <a:lnTo>
                    <a:pt x="10113" y="1656"/>
                  </a:lnTo>
                  <a:lnTo>
                    <a:pt x="10139" y="1130"/>
                  </a:lnTo>
                  <a:lnTo>
                    <a:pt x="10165" y="579"/>
                  </a:lnTo>
                  <a:lnTo>
                    <a:pt x="10218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g1363a957f04_0_31"/>
            <p:cNvSpPr/>
            <p:nvPr/>
          </p:nvSpPr>
          <p:spPr>
            <a:xfrm>
              <a:off x="6206793" y="3970770"/>
              <a:ext cx="46044" cy="39165"/>
            </a:xfrm>
            <a:custGeom>
              <a:rect b="b" l="l" r="r" t="t"/>
              <a:pathLst>
                <a:path extrusionOk="0" h="2391" w="2811">
                  <a:moveTo>
                    <a:pt x="315" y="0"/>
                  </a:moveTo>
                  <a:lnTo>
                    <a:pt x="210" y="27"/>
                  </a:lnTo>
                  <a:lnTo>
                    <a:pt x="132" y="79"/>
                  </a:lnTo>
                  <a:lnTo>
                    <a:pt x="79" y="184"/>
                  </a:lnTo>
                  <a:lnTo>
                    <a:pt x="27" y="473"/>
                  </a:lnTo>
                  <a:lnTo>
                    <a:pt x="0" y="736"/>
                  </a:lnTo>
                  <a:lnTo>
                    <a:pt x="27" y="1025"/>
                  </a:lnTo>
                  <a:lnTo>
                    <a:pt x="105" y="1261"/>
                  </a:lnTo>
                  <a:lnTo>
                    <a:pt x="210" y="1498"/>
                  </a:lnTo>
                  <a:lnTo>
                    <a:pt x="342" y="1734"/>
                  </a:lnTo>
                  <a:lnTo>
                    <a:pt x="526" y="1918"/>
                  </a:lnTo>
                  <a:lnTo>
                    <a:pt x="736" y="2075"/>
                  </a:lnTo>
                  <a:lnTo>
                    <a:pt x="946" y="2207"/>
                  </a:lnTo>
                  <a:lnTo>
                    <a:pt x="1182" y="2312"/>
                  </a:lnTo>
                  <a:lnTo>
                    <a:pt x="1419" y="2364"/>
                  </a:lnTo>
                  <a:lnTo>
                    <a:pt x="1681" y="2391"/>
                  </a:lnTo>
                  <a:lnTo>
                    <a:pt x="1944" y="2364"/>
                  </a:lnTo>
                  <a:lnTo>
                    <a:pt x="2207" y="2286"/>
                  </a:lnTo>
                  <a:lnTo>
                    <a:pt x="2469" y="2180"/>
                  </a:lnTo>
                  <a:lnTo>
                    <a:pt x="2706" y="1997"/>
                  </a:lnTo>
                  <a:lnTo>
                    <a:pt x="2784" y="1918"/>
                  </a:lnTo>
                  <a:lnTo>
                    <a:pt x="2811" y="1813"/>
                  </a:lnTo>
                  <a:lnTo>
                    <a:pt x="2784" y="1734"/>
                  </a:lnTo>
                  <a:lnTo>
                    <a:pt x="2732" y="1655"/>
                  </a:lnTo>
                  <a:lnTo>
                    <a:pt x="2653" y="1576"/>
                  </a:lnTo>
                  <a:lnTo>
                    <a:pt x="2574" y="1524"/>
                  </a:lnTo>
                  <a:lnTo>
                    <a:pt x="2469" y="1524"/>
                  </a:lnTo>
                  <a:lnTo>
                    <a:pt x="2364" y="1550"/>
                  </a:lnTo>
                  <a:lnTo>
                    <a:pt x="2207" y="1655"/>
                  </a:lnTo>
                  <a:lnTo>
                    <a:pt x="2023" y="1708"/>
                  </a:lnTo>
                  <a:lnTo>
                    <a:pt x="1839" y="1760"/>
                  </a:lnTo>
                  <a:lnTo>
                    <a:pt x="1655" y="1786"/>
                  </a:lnTo>
                  <a:lnTo>
                    <a:pt x="1471" y="1760"/>
                  </a:lnTo>
                  <a:lnTo>
                    <a:pt x="1287" y="1734"/>
                  </a:lnTo>
                  <a:lnTo>
                    <a:pt x="1103" y="1655"/>
                  </a:lnTo>
                  <a:lnTo>
                    <a:pt x="946" y="1550"/>
                  </a:lnTo>
                  <a:lnTo>
                    <a:pt x="814" y="1419"/>
                  </a:lnTo>
                  <a:lnTo>
                    <a:pt x="709" y="1287"/>
                  </a:lnTo>
                  <a:lnTo>
                    <a:pt x="631" y="1156"/>
                  </a:lnTo>
                  <a:lnTo>
                    <a:pt x="578" y="999"/>
                  </a:lnTo>
                  <a:lnTo>
                    <a:pt x="552" y="815"/>
                  </a:lnTo>
                  <a:lnTo>
                    <a:pt x="526" y="657"/>
                  </a:lnTo>
                  <a:lnTo>
                    <a:pt x="526" y="473"/>
                  </a:lnTo>
                  <a:lnTo>
                    <a:pt x="578" y="316"/>
                  </a:lnTo>
                  <a:lnTo>
                    <a:pt x="578" y="211"/>
                  </a:lnTo>
                  <a:lnTo>
                    <a:pt x="552" y="105"/>
                  </a:lnTo>
                  <a:lnTo>
                    <a:pt x="473" y="5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g1363a957f04_0_31"/>
            <p:cNvSpPr/>
            <p:nvPr/>
          </p:nvSpPr>
          <p:spPr>
            <a:xfrm>
              <a:off x="6086319" y="3556880"/>
              <a:ext cx="141572" cy="94676"/>
            </a:xfrm>
            <a:custGeom>
              <a:rect b="b" l="l" r="r" t="t"/>
              <a:pathLst>
                <a:path extrusionOk="0" h="5780" w="8643">
                  <a:moveTo>
                    <a:pt x="5254" y="1"/>
                  </a:moveTo>
                  <a:lnTo>
                    <a:pt x="4519" y="53"/>
                  </a:lnTo>
                  <a:lnTo>
                    <a:pt x="4151" y="79"/>
                  </a:lnTo>
                  <a:lnTo>
                    <a:pt x="3809" y="158"/>
                  </a:lnTo>
                  <a:lnTo>
                    <a:pt x="3442" y="237"/>
                  </a:lnTo>
                  <a:lnTo>
                    <a:pt x="3100" y="316"/>
                  </a:lnTo>
                  <a:lnTo>
                    <a:pt x="2759" y="421"/>
                  </a:lnTo>
                  <a:lnTo>
                    <a:pt x="2444" y="552"/>
                  </a:lnTo>
                  <a:lnTo>
                    <a:pt x="2128" y="683"/>
                  </a:lnTo>
                  <a:lnTo>
                    <a:pt x="1839" y="841"/>
                  </a:lnTo>
                  <a:lnTo>
                    <a:pt x="1550" y="1025"/>
                  </a:lnTo>
                  <a:lnTo>
                    <a:pt x="1288" y="1209"/>
                  </a:lnTo>
                  <a:lnTo>
                    <a:pt x="1051" y="1445"/>
                  </a:lnTo>
                  <a:lnTo>
                    <a:pt x="815" y="1655"/>
                  </a:lnTo>
                  <a:lnTo>
                    <a:pt x="631" y="1918"/>
                  </a:lnTo>
                  <a:lnTo>
                    <a:pt x="447" y="2181"/>
                  </a:lnTo>
                  <a:lnTo>
                    <a:pt x="316" y="2470"/>
                  </a:lnTo>
                  <a:lnTo>
                    <a:pt x="185" y="2785"/>
                  </a:lnTo>
                  <a:lnTo>
                    <a:pt x="106" y="3126"/>
                  </a:lnTo>
                  <a:lnTo>
                    <a:pt x="53" y="3468"/>
                  </a:lnTo>
                  <a:lnTo>
                    <a:pt x="27" y="3835"/>
                  </a:lnTo>
                  <a:lnTo>
                    <a:pt x="53" y="4229"/>
                  </a:lnTo>
                  <a:lnTo>
                    <a:pt x="27" y="4308"/>
                  </a:lnTo>
                  <a:lnTo>
                    <a:pt x="1" y="4361"/>
                  </a:lnTo>
                  <a:lnTo>
                    <a:pt x="185" y="4545"/>
                  </a:lnTo>
                  <a:lnTo>
                    <a:pt x="369" y="4702"/>
                  </a:lnTo>
                  <a:lnTo>
                    <a:pt x="763" y="4991"/>
                  </a:lnTo>
                  <a:lnTo>
                    <a:pt x="1209" y="5227"/>
                  </a:lnTo>
                  <a:lnTo>
                    <a:pt x="1682" y="5438"/>
                  </a:lnTo>
                  <a:lnTo>
                    <a:pt x="2181" y="5595"/>
                  </a:lnTo>
                  <a:lnTo>
                    <a:pt x="2706" y="5700"/>
                  </a:lnTo>
                  <a:lnTo>
                    <a:pt x="3205" y="5779"/>
                  </a:lnTo>
                  <a:lnTo>
                    <a:pt x="3704" y="5779"/>
                  </a:lnTo>
                  <a:lnTo>
                    <a:pt x="4282" y="5727"/>
                  </a:lnTo>
                  <a:lnTo>
                    <a:pt x="4807" y="5648"/>
                  </a:lnTo>
                  <a:lnTo>
                    <a:pt x="5307" y="5490"/>
                  </a:lnTo>
                  <a:lnTo>
                    <a:pt x="5753" y="5306"/>
                  </a:lnTo>
                  <a:lnTo>
                    <a:pt x="6200" y="5070"/>
                  </a:lnTo>
                  <a:lnTo>
                    <a:pt x="6594" y="4807"/>
                  </a:lnTo>
                  <a:lnTo>
                    <a:pt x="6988" y="4492"/>
                  </a:lnTo>
                  <a:lnTo>
                    <a:pt x="7303" y="4151"/>
                  </a:lnTo>
                  <a:lnTo>
                    <a:pt x="7618" y="3783"/>
                  </a:lnTo>
                  <a:lnTo>
                    <a:pt x="7881" y="3389"/>
                  </a:lnTo>
                  <a:lnTo>
                    <a:pt x="8117" y="2969"/>
                  </a:lnTo>
                  <a:lnTo>
                    <a:pt x="8301" y="2548"/>
                  </a:lnTo>
                  <a:lnTo>
                    <a:pt x="8432" y="2076"/>
                  </a:lnTo>
                  <a:lnTo>
                    <a:pt x="8563" y="1603"/>
                  </a:lnTo>
                  <a:lnTo>
                    <a:pt x="8616" y="1130"/>
                  </a:lnTo>
                  <a:lnTo>
                    <a:pt x="8642" y="631"/>
                  </a:lnTo>
                  <a:lnTo>
                    <a:pt x="8537" y="605"/>
                  </a:lnTo>
                  <a:lnTo>
                    <a:pt x="8248" y="500"/>
                  </a:lnTo>
                  <a:lnTo>
                    <a:pt x="7959" y="395"/>
                  </a:lnTo>
                  <a:lnTo>
                    <a:pt x="7355" y="211"/>
                  </a:lnTo>
                  <a:lnTo>
                    <a:pt x="6672" y="79"/>
                  </a:lnTo>
                  <a:lnTo>
                    <a:pt x="5963" y="27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1363a957f04_0_31"/>
            <p:cNvSpPr/>
            <p:nvPr/>
          </p:nvSpPr>
          <p:spPr>
            <a:xfrm>
              <a:off x="6072559" y="3517306"/>
              <a:ext cx="154463" cy="102408"/>
            </a:xfrm>
            <a:custGeom>
              <a:rect b="b" l="l" r="r" t="t"/>
              <a:pathLst>
                <a:path extrusionOk="0" h="6252" w="9430">
                  <a:moveTo>
                    <a:pt x="5070" y="0"/>
                  </a:moveTo>
                  <a:lnTo>
                    <a:pt x="5017" y="53"/>
                  </a:lnTo>
                  <a:lnTo>
                    <a:pt x="4938" y="105"/>
                  </a:lnTo>
                  <a:lnTo>
                    <a:pt x="4229" y="289"/>
                  </a:lnTo>
                  <a:lnTo>
                    <a:pt x="3546" y="525"/>
                  </a:lnTo>
                  <a:lnTo>
                    <a:pt x="3231" y="683"/>
                  </a:lnTo>
                  <a:lnTo>
                    <a:pt x="2890" y="814"/>
                  </a:lnTo>
                  <a:lnTo>
                    <a:pt x="2601" y="998"/>
                  </a:lnTo>
                  <a:lnTo>
                    <a:pt x="2285" y="1182"/>
                  </a:lnTo>
                  <a:lnTo>
                    <a:pt x="1996" y="1392"/>
                  </a:lnTo>
                  <a:lnTo>
                    <a:pt x="1734" y="1602"/>
                  </a:lnTo>
                  <a:lnTo>
                    <a:pt x="1471" y="1839"/>
                  </a:lnTo>
                  <a:lnTo>
                    <a:pt x="1235" y="2101"/>
                  </a:lnTo>
                  <a:lnTo>
                    <a:pt x="998" y="2364"/>
                  </a:lnTo>
                  <a:lnTo>
                    <a:pt x="788" y="2653"/>
                  </a:lnTo>
                  <a:lnTo>
                    <a:pt x="578" y="2968"/>
                  </a:lnTo>
                  <a:lnTo>
                    <a:pt x="394" y="3283"/>
                  </a:lnTo>
                  <a:lnTo>
                    <a:pt x="210" y="3730"/>
                  </a:lnTo>
                  <a:lnTo>
                    <a:pt x="79" y="4124"/>
                  </a:lnTo>
                  <a:lnTo>
                    <a:pt x="27" y="4518"/>
                  </a:lnTo>
                  <a:lnTo>
                    <a:pt x="0" y="4912"/>
                  </a:lnTo>
                  <a:lnTo>
                    <a:pt x="53" y="5253"/>
                  </a:lnTo>
                  <a:lnTo>
                    <a:pt x="132" y="5621"/>
                  </a:lnTo>
                  <a:lnTo>
                    <a:pt x="237" y="5936"/>
                  </a:lnTo>
                  <a:lnTo>
                    <a:pt x="421" y="6251"/>
                  </a:lnTo>
                  <a:lnTo>
                    <a:pt x="394" y="5884"/>
                  </a:lnTo>
                  <a:lnTo>
                    <a:pt x="421" y="5542"/>
                  </a:lnTo>
                  <a:lnTo>
                    <a:pt x="473" y="5201"/>
                  </a:lnTo>
                  <a:lnTo>
                    <a:pt x="578" y="4886"/>
                  </a:lnTo>
                  <a:lnTo>
                    <a:pt x="736" y="4570"/>
                  </a:lnTo>
                  <a:lnTo>
                    <a:pt x="893" y="4255"/>
                  </a:lnTo>
                  <a:lnTo>
                    <a:pt x="1077" y="3992"/>
                  </a:lnTo>
                  <a:lnTo>
                    <a:pt x="1314" y="3704"/>
                  </a:lnTo>
                  <a:lnTo>
                    <a:pt x="1550" y="3441"/>
                  </a:lnTo>
                  <a:lnTo>
                    <a:pt x="1813" y="3205"/>
                  </a:lnTo>
                  <a:lnTo>
                    <a:pt x="2075" y="2968"/>
                  </a:lnTo>
                  <a:lnTo>
                    <a:pt x="2390" y="2758"/>
                  </a:lnTo>
                  <a:lnTo>
                    <a:pt x="2679" y="2574"/>
                  </a:lnTo>
                  <a:lnTo>
                    <a:pt x="2995" y="2390"/>
                  </a:lnTo>
                  <a:lnTo>
                    <a:pt x="3310" y="2233"/>
                  </a:lnTo>
                  <a:lnTo>
                    <a:pt x="3625" y="2075"/>
                  </a:lnTo>
                  <a:lnTo>
                    <a:pt x="3966" y="1944"/>
                  </a:lnTo>
                  <a:lnTo>
                    <a:pt x="4334" y="1839"/>
                  </a:lnTo>
                  <a:lnTo>
                    <a:pt x="4702" y="1734"/>
                  </a:lnTo>
                  <a:lnTo>
                    <a:pt x="5070" y="1655"/>
                  </a:lnTo>
                  <a:lnTo>
                    <a:pt x="5437" y="1602"/>
                  </a:lnTo>
                  <a:lnTo>
                    <a:pt x="5805" y="1576"/>
                  </a:lnTo>
                  <a:lnTo>
                    <a:pt x="6199" y="1550"/>
                  </a:lnTo>
                  <a:lnTo>
                    <a:pt x="6567" y="1576"/>
                  </a:lnTo>
                  <a:lnTo>
                    <a:pt x="6934" y="1602"/>
                  </a:lnTo>
                  <a:lnTo>
                    <a:pt x="7302" y="1629"/>
                  </a:lnTo>
                  <a:lnTo>
                    <a:pt x="7670" y="1707"/>
                  </a:lnTo>
                  <a:lnTo>
                    <a:pt x="8038" y="1786"/>
                  </a:lnTo>
                  <a:lnTo>
                    <a:pt x="8405" y="1891"/>
                  </a:lnTo>
                  <a:lnTo>
                    <a:pt x="8747" y="2023"/>
                  </a:lnTo>
                  <a:lnTo>
                    <a:pt x="9088" y="2154"/>
                  </a:lnTo>
                  <a:lnTo>
                    <a:pt x="9430" y="2311"/>
                  </a:lnTo>
                  <a:lnTo>
                    <a:pt x="9351" y="1760"/>
                  </a:lnTo>
                  <a:lnTo>
                    <a:pt x="9193" y="1182"/>
                  </a:lnTo>
                  <a:lnTo>
                    <a:pt x="9088" y="919"/>
                  </a:lnTo>
                  <a:lnTo>
                    <a:pt x="8957" y="630"/>
                  </a:lnTo>
                  <a:lnTo>
                    <a:pt x="8826" y="368"/>
                  </a:lnTo>
                  <a:lnTo>
                    <a:pt x="8668" y="105"/>
                  </a:lnTo>
                  <a:lnTo>
                    <a:pt x="6882" y="79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1363a957f04_0_31"/>
            <p:cNvSpPr/>
            <p:nvPr/>
          </p:nvSpPr>
          <p:spPr>
            <a:xfrm>
              <a:off x="6131495" y="1770100"/>
              <a:ext cx="80049" cy="63702"/>
            </a:xfrm>
            <a:custGeom>
              <a:rect b="b" l="l" r="r" t="t"/>
              <a:pathLst>
                <a:path extrusionOk="0" h="3889" w="4887">
                  <a:moveTo>
                    <a:pt x="552" y="1"/>
                  </a:moveTo>
                  <a:lnTo>
                    <a:pt x="447" y="53"/>
                  </a:lnTo>
                  <a:lnTo>
                    <a:pt x="395" y="106"/>
                  </a:lnTo>
                  <a:lnTo>
                    <a:pt x="342" y="185"/>
                  </a:lnTo>
                  <a:lnTo>
                    <a:pt x="342" y="290"/>
                  </a:lnTo>
                  <a:lnTo>
                    <a:pt x="342" y="369"/>
                  </a:lnTo>
                  <a:lnTo>
                    <a:pt x="368" y="474"/>
                  </a:lnTo>
                  <a:lnTo>
                    <a:pt x="395" y="552"/>
                  </a:lnTo>
                  <a:lnTo>
                    <a:pt x="526" y="658"/>
                  </a:lnTo>
                  <a:lnTo>
                    <a:pt x="657" y="684"/>
                  </a:lnTo>
                  <a:lnTo>
                    <a:pt x="1288" y="789"/>
                  </a:lnTo>
                  <a:lnTo>
                    <a:pt x="1918" y="894"/>
                  </a:lnTo>
                  <a:lnTo>
                    <a:pt x="2522" y="1025"/>
                  </a:lnTo>
                  <a:lnTo>
                    <a:pt x="2837" y="1104"/>
                  </a:lnTo>
                  <a:lnTo>
                    <a:pt x="3126" y="1235"/>
                  </a:lnTo>
                  <a:lnTo>
                    <a:pt x="3389" y="1340"/>
                  </a:lnTo>
                  <a:lnTo>
                    <a:pt x="3678" y="1524"/>
                  </a:lnTo>
                  <a:lnTo>
                    <a:pt x="3809" y="1629"/>
                  </a:lnTo>
                  <a:lnTo>
                    <a:pt x="3914" y="1734"/>
                  </a:lnTo>
                  <a:lnTo>
                    <a:pt x="4019" y="1840"/>
                  </a:lnTo>
                  <a:lnTo>
                    <a:pt x="4098" y="1971"/>
                  </a:lnTo>
                  <a:lnTo>
                    <a:pt x="4177" y="2207"/>
                  </a:lnTo>
                  <a:lnTo>
                    <a:pt x="4203" y="2417"/>
                  </a:lnTo>
                  <a:lnTo>
                    <a:pt x="4177" y="2601"/>
                  </a:lnTo>
                  <a:lnTo>
                    <a:pt x="4098" y="2785"/>
                  </a:lnTo>
                  <a:lnTo>
                    <a:pt x="3993" y="2916"/>
                  </a:lnTo>
                  <a:lnTo>
                    <a:pt x="3836" y="3021"/>
                  </a:lnTo>
                  <a:lnTo>
                    <a:pt x="3625" y="3100"/>
                  </a:lnTo>
                  <a:lnTo>
                    <a:pt x="3415" y="3153"/>
                  </a:lnTo>
                  <a:lnTo>
                    <a:pt x="3126" y="3153"/>
                  </a:lnTo>
                  <a:lnTo>
                    <a:pt x="2890" y="3127"/>
                  </a:lnTo>
                  <a:lnTo>
                    <a:pt x="2627" y="3048"/>
                  </a:lnTo>
                  <a:lnTo>
                    <a:pt x="2391" y="2943"/>
                  </a:lnTo>
                  <a:lnTo>
                    <a:pt x="2181" y="2838"/>
                  </a:lnTo>
                  <a:lnTo>
                    <a:pt x="1971" y="2680"/>
                  </a:lnTo>
                  <a:lnTo>
                    <a:pt x="1761" y="2522"/>
                  </a:lnTo>
                  <a:lnTo>
                    <a:pt x="1577" y="2312"/>
                  </a:lnTo>
                  <a:lnTo>
                    <a:pt x="1209" y="1918"/>
                  </a:lnTo>
                  <a:lnTo>
                    <a:pt x="894" y="1472"/>
                  </a:lnTo>
                  <a:lnTo>
                    <a:pt x="605" y="1025"/>
                  </a:lnTo>
                  <a:lnTo>
                    <a:pt x="368" y="579"/>
                  </a:lnTo>
                  <a:lnTo>
                    <a:pt x="290" y="500"/>
                  </a:lnTo>
                  <a:lnTo>
                    <a:pt x="263" y="447"/>
                  </a:lnTo>
                  <a:lnTo>
                    <a:pt x="211" y="421"/>
                  </a:lnTo>
                  <a:lnTo>
                    <a:pt x="106" y="421"/>
                  </a:lnTo>
                  <a:lnTo>
                    <a:pt x="53" y="474"/>
                  </a:lnTo>
                  <a:lnTo>
                    <a:pt x="27" y="500"/>
                  </a:lnTo>
                  <a:lnTo>
                    <a:pt x="1" y="552"/>
                  </a:lnTo>
                  <a:lnTo>
                    <a:pt x="1" y="631"/>
                  </a:lnTo>
                  <a:lnTo>
                    <a:pt x="80" y="920"/>
                  </a:lnTo>
                  <a:lnTo>
                    <a:pt x="211" y="1235"/>
                  </a:lnTo>
                  <a:lnTo>
                    <a:pt x="395" y="1577"/>
                  </a:lnTo>
                  <a:lnTo>
                    <a:pt x="605" y="1918"/>
                  </a:lnTo>
                  <a:lnTo>
                    <a:pt x="841" y="2260"/>
                  </a:lnTo>
                  <a:lnTo>
                    <a:pt x="1104" y="2575"/>
                  </a:lnTo>
                  <a:lnTo>
                    <a:pt x="1393" y="2890"/>
                  </a:lnTo>
                  <a:lnTo>
                    <a:pt x="1708" y="3179"/>
                  </a:lnTo>
                  <a:lnTo>
                    <a:pt x="2023" y="3415"/>
                  </a:lnTo>
                  <a:lnTo>
                    <a:pt x="2365" y="3626"/>
                  </a:lnTo>
                  <a:lnTo>
                    <a:pt x="2706" y="3757"/>
                  </a:lnTo>
                  <a:lnTo>
                    <a:pt x="2890" y="3809"/>
                  </a:lnTo>
                  <a:lnTo>
                    <a:pt x="3074" y="3862"/>
                  </a:lnTo>
                  <a:lnTo>
                    <a:pt x="3258" y="3888"/>
                  </a:lnTo>
                  <a:lnTo>
                    <a:pt x="3415" y="3888"/>
                  </a:lnTo>
                  <a:lnTo>
                    <a:pt x="3599" y="3862"/>
                  </a:lnTo>
                  <a:lnTo>
                    <a:pt x="3783" y="3836"/>
                  </a:lnTo>
                  <a:lnTo>
                    <a:pt x="3941" y="3757"/>
                  </a:lnTo>
                  <a:lnTo>
                    <a:pt x="4124" y="3678"/>
                  </a:lnTo>
                  <a:lnTo>
                    <a:pt x="4282" y="3573"/>
                  </a:lnTo>
                  <a:lnTo>
                    <a:pt x="4440" y="3442"/>
                  </a:lnTo>
                  <a:lnTo>
                    <a:pt x="4571" y="3337"/>
                  </a:lnTo>
                  <a:lnTo>
                    <a:pt x="4676" y="3205"/>
                  </a:lnTo>
                  <a:lnTo>
                    <a:pt x="4755" y="3074"/>
                  </a:lnTo>
                  <a:lnTo>
                    <a:pt x="4807" y="2916"/>
                  </a:lnTo>
                  <a:lnTo>
                    <a:pt x="4860" y="2785"/>
                  </a:lnTo>
                  <a:lnTo>
                    <a:pt x="4886" y="2628"/>
                  </a:lnTo>
                  <a:lnTo>
                    <a:pt x="4886" y="2470"/>
                  </a:lnTo>
                  <a:lnTo>
                    <a:pt x="4886" y="2312"/>
                  </a:lnTo>
                  <a:lnTo>
                    <a:pt x="4834" y="2023"/>
                  </a:lnTo>
                  <a:lnTo>
                    <a:pt x="4729" y="1708"/>
                  </a:lnTo>
                  <a:lnTo>
                    <a:pt x="4571" y="1419"/>
                  </a:lnTo>
                  <a:lnTo>
                    <a:pt x="4361" y="1183"/>
                  </a:lnTo>
                  <a:lnTo>
                    <a:pt x="4177" y="1025"/>
                  </a:lnTo>
                  <a:lnTo>
                    <a:pt x="3993" y="868"/>
                  </a:lnTo>
                  <a:lnTo>
                    <a:pt x="3783" y="736"/>
                  </a:lnTo>
                  <a:lnTo>
                    <a:pt x="3573" y="631"/>
                  </a:lnTo>
                  <a:lnTo>
                    <a:pt x="3126" y="447"/>
                  </a:lnTo>
                  <a:lnTo>
                    <a:pt x="2627" y="290"/>
                  </a:lnTo>
                  <a:lnTo>
                    <a:pt x="2128" y="185"/>
                  </a:lnTo>
                  <a:lnTo>
                    <a:pt x="1603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g1363a957f04_0_31"/>
            <p:cNvSpPr/>
            <p:nvPr/>
          </p:nvSpPr>
          <p:spPr>
            <a:xfrm>
              <a:off x="6137522" y="1779142"/>
              <a:ext cx="62834" cy="42604"/>
            </a:xfrm>
            <a:custGeom>
              <a:rect b="b" l="l" r="r" t="t"/>
              <a:pathLst>
                <a:path extrusionOk="0" h="2601" w="3836">
                  <a:moveTo>
                    <a:pt x="27" y="0"/>
                  </a:moveTo>
                  <a:lnTo>
                    <a:pt x="0" y="27"/>
                  </a:lnTo>
                  <a:lnTo>
                    <a:pt x="237" y="473"/>
                  </a:lnTo>
                  <a:lnTo>
                    <a:pt x="526" y="920"/>
                  </a:lnTo>
                  <a:lnTo>
                    <a:pt x="841" y="1366"/>
                  </a:lnTo>
                  <a:lnTo>
                    <a:pt x="1209" y="1760"/>
                  </a:lnTo>
                  <a:lnTo>
                    <a:pt x="1393" y="1970"/>
                  </a:lnTo>
                  <a:lnTo>
                    <a:pt x="1603" y="2128"/>
                  </a:lnTo>
                  <a:lnTo>
                    <a:pt x="1813" y="2286"/>
                  </a:lnTo>
                  <a:lnTo>
                    <a:pt x="2023" y="2391"/>
                  </a:lnTo>
                  <a:lnTo>
                    <a:pt x="2259" y="2496"/>
                  </a:lnTo>
                  <a:lnTo>
                    <a:pt x="2522" y="2575"/>
                  </a:lnTo>
                  <a:lnTo>
                    <a:pt x="2758" y="2601"/>
                  </a:lnTo>
                  <a:lnTo>
                    <a:pt x="3047" y="2601"/>
                  </a:lnTo>
                  <a:lnTo>
                    <a:pt x="3257" y="2548"/>
                  </a:lnTo>
                  <a:lnTo>
                    <a:pt x="3468" y="2469"/>
                  </a:lnTo>
                  <a:lnTo>
                    <a:pt x="3625" y="2364"/>
                  </a:lnTo>
                  <a:lnTo>
                    <a:pt x="3730" y="2233"/>
                  </a:lnTo>
                  <a:lnTo>
                    <a:pt x="3809" y="2049"/>
                  </a:lnTo>
                  <a:lnTo>
                    <a:pt x="3835" y="1865"/>
                  </a:lnTo>
                  <a:lnTo>
                    <a:pt x="3809" y="1655"/>
                  </a:lnTo>
                  <a:lnTo>
                    <a:pt x="3730" y="1419"/>
                  </a:lnTo>
                  <a:lnTo>
                    <a:pt x="3651" y="1288"/>
                  </a:lnTo>
                  <a:lnTo>
                    <a:pt x="3546" y="1182"/>
                  </a:lnTo>
                  <a:lnTo>
                    <a:pt x="3441" y="1077"/>
                  </a:lnTo>
                  <a:lnTo>
                    <a:pt x="3310" y="972"/>
                  </a:lnTo>
                  <a:lnTo>
                    <a:pt x="3021" y="788"/>
                  </a:lnTo>
                  <a:lnTo>
                    <a:pt x="2758" y="683"/>
                  </a:lnTo>
                  <a:lnTo>
                    <a:pt x="2469" y="552"/>
                  </a:lnTo>
                  <a:lnTo>
                    <a:pt x="2154" y="473"/>
                  </a:lnTo>
                  <a:lnTo>
                    <a:pt x="1550" y="342"/>
                  </a:lnTo>
                  <a:lnTo>
                    <a:pt x="920" y="237"/>
                  </a:lnTo>
                  <a:lnTo>
                    <a:pt x="289" y="132"/>
                  </a:lnTo>
                  <a:lnTo>
                    <a:pt x="158" y="10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g1363a957f04_0_31"/>
            <p:cNvSpPr/>
            <p:nvPr/>
          </p:nvSpPr>
          <p:spPr>
            <a:xfrm>
              <a:off x="6131920" y="1323516"/>
              <a:ext cx="54660" cy="81769"/>
            </a:xfrm>
            <a:custGeom>
              <a:rect b="b" l="l" r="r" t="t"/>
              <a:pathLst>
                <a:path extrusionOk="0" h="4992" w="3337">
                  <a:moveTo>
                    <a:pt x="2234" y="631"/>
                  </a:moveTo>
                  <a:lnTo>
                    <a:pt x="2181" y="710"/>
                  </a:lnTo>
                  <a:lnTo>
                    <a:pt x="2155" y="763"/>
                  </a:lnTo>
                  <a:lnTo>
                    <a:pt x="2155" y="841"/>
                  </a:lnTo>
                  <a:lnTo>
                    <a:pt x="2181" y="946"/>
                  </a:lnTo>
                  <a:lnTo>
                    <a:pt x="2417" y="1577"/>
                  </a:lnTo>
                  <a:lnTo>
                    <a:pt x="2523" y="1918"/>
                  </a:lnTo>
                  <a:lnTo>
                    <a:pt x="2601" y="2260"/>
                  </a:lnTo>
                  <a:lnTo>
                    <a:pt x="2654" y="2601"/>
                  </a:lnTo>
                  <a:lnTo>
                    <a:pt x="2654" y="2943"/>
                  </a:lnTo>
                  <a:lnTo>
                    <a:pt x="2628" y="3126"/>
                  </a:lnTo>
                  <a:lnTo>
                    <a:pt x="2575" y="3284"/>
                  </a:lnTo>
                  <a:lnTo>
                    <a:pt x="2523" y="3442"/>
                  </a:lnTo>
                  <a:lnTo>
                    <a:pt x="2470" y="3599"/>
                  </a:lnTo>
                  <a:lnTo>
                    <a:pt x="2312" y="3809"/>
                  </a:lnTo>
                  <a:lnTo>
                    <a:pt x="2102" y="3993"/>
                  </a:lnTo>
                  <a:lnTo>
                    <a:pt x="1866" y="4125"/>
                  </a:lnTo>
                  <a:lnTo>
                    <a:pt x="1603" y="4230"/>
                  </a:lnTo>
                  <a:lnTo>
                    <a:pt x="1472" y="4256"/>
                  </a:lnTo>
                  <a:lnTo>
                    <a:pt x="1341" y="4256"/>
                  </a:lnTo>
                  <a:lnTo>
                    <a:pt x="1235" y="4230"/>
                  </a:lnTo>
                  <a:lnTo>
                    <a:pt x="1104" y="4203"/>
                  </a:lnTo>
                  <a:lnTo>
                    <a:pt x="999" y="4151"/>
                  </a:lnTo>
                  <a:lnTo>
                    <a:pt x="920" y="4046"/>
                  </a:lnTo>
                  <a:lnTo>
                    <a:pt x="815" y="3941"/>
                  </a:lnTo>
                  <a:lnTo>
                    <a:pt x="763" y="3783"/>
                  </a:lnTo>
                  <a:lnTo>
                    <a:pt x="710" y="3573"/>
                  </a:lnTo>
                  <a:lnTo>
                    <a:pt x="684" y="3363"/>
                  </a:lnTo>
                  <a:lnTo>
                    <a:pt x="684" y="3153"/>
                  </a:lnTo>
                  <a:lnTo>
                    <a:pt x="710" y="2943"/>
                  </a:lnTo>
                  <a:lnTo>
                    <a:pt x="763" y="2732"/>
                  </a:lnTo>
                  <a:lnTo>
                    <a:pt x="841" y="2496"/>
                  </a:lnTo>
                  <a:lnTo>
                    <a:pt x="920" y="2286"/>
                  </a:lnTo>
                  <a:lnTo>
                    <a:pt x="1052" y="2076"/>
                  </a:lnTo>
                  <a:lnTo>
                    <a:pt x="1288" y="1682"/>
                  </a:lnTo>
                  <a:lnTo>
                    <a:pt x="1603" y="1288"/>
                  </a:lnTo>
                  <a:lnTo>
                    <a:pt x="1918" y="946"/>
                  </a:lnTo>
                  <a:lnTo>
                    <a:pt x="2234" y="631"/>
                  </a:lnTo>
                  <a:close/>
                  <a:moveTo>
                    <a:pt x="2444" y="1"/>
                  </a:moveTo>
                  <a:lnTo>
                    <a:pt x="2365" y="27"/>
                  </a:lnTo>
                  <a:lnTo>
                    <a:pt x="1997" y="211"/>
                  </a:lnTo>
                  <a:lnTo>
                    <a:pt x="1656" y="447"/>
                  </a:lnTo>
                  <a:lnTo>
                    <a:pt x="1341" y="710"/>
                  </a:lnTo>
                  <a:lnTo>
                    <a:pt x="1052" y="999"/>
                  </a:lnTo>
                  <a:lnTo>
                    <a:pt x="789" y="1340"/>
                  </a:lnTo>
                  <a:lnTo>
                    <a:pt x="553" y="1682"/>
                  </a:lnTo>
                  <a:lnTo>
                    <a:pt x="369" y="2050"/>
                  </a:lnTo>
                  <a:lnTo>
                    <a:pt x="211" y="2444"/>
                  </a:lnTo>
                  <a:lnTo>
                    <a:pt x="106" y="2759"/>
                  </a:lnTo>
                  <a:lnTo>
                    <a:pt x="27" y="3100"/>
                  </a:lnTo>
                  <a:lnTo>
                    <a:pt x="1" y="3442"/>
                  </a:lnTo>
                  <a:lnTo>
                    <a:pt x="27" y="3783"/>
                  </a:lnTo>
                  <a:lnTo>
                    <a:pt x="54" y="3941"/>
                  </a:lnTo>
                  <a:lnTo>
                    <a:pt x="106" y="4098"/>
                  </a:lnTo>
                  <a:lnTo>
                    <a:pt x="159" y="4256"/>
                  </a:lnTo>
                  <a:lnTo>
                    <a:pt x="237" y="4414"/>
                  </a:lnTo>
                  <a:lnTo>
                    <a:pt x="342" y="4545"/>
                  </a:lnTo>
                  <a:lnTo>
                    <a:pt x="474" y="4650"/>
                  </a:lnTo>
                  <a:lnTo>
                    <a:pt x="605" y="4755"/>
                  </a:lnTo>
                  <a:lnTo>
                    <a:pt x="763" y="4860"/>
                  </a:lnTo>
                  <a:lnTo>
                    <a:pt x="920" y="4913"/>
                  </a:lnTo>
                  <a:lnTo>
                    <a:pt x="1052" y="4965"/>
                  </a:lnTo>
                  <a:lnTo>
                    <a:pt x="1367" y="4991"/>
                  </a:lnTo>
                  <a:lnTo>
                    <a:pt x="1656" y="4965"/>
                  </a:lnTo>
                  <a:lnTo>
                    <a:pt x="1945" y="4886"/>
                  </a:lnTo>
                  <a:lnTo>
                    <a:pt x="2234" y="4755"/>
                  </a:lnTo>
                  <a:lnTo>
                    <a:pt x="2496" y="4597"/>
                  </a:lnTo>
                  <a:lnTo>
                    <a:pt x="2706" y="4414"/>
                  </a:lnTo>
                  <a:lnTo>
                    <a:pt x="2916" y="4177"/>
                  </a:lnTo>
                  <a:lnTo>
                    <a:pt x="3048" y="3993"/>
                  </a:lnTo>
                  <a:lnTo>
                    <a:pt x="3153" y="3783"/>
                  </a:lnTo>
                  <a:lnTo>
                    <a:pt x="3232" y="3599"/>
                  </a:lnTo>
                  <a:lnTo>
                    <a:pt x="3284" y="3389"/>
                  </a:lnTo>
                  <a:lnTo>
                    <a:pt x="3310" y="3153"/>
                  </a:lnTo>
                  <a:lnTo>
                    <a:pt x="3337" y="2943"/>
                  </a:lnTo>
                  <a:lnTo>
                    <a:pt x="3310" y="2496"/>
                  </a:lnTo>
                  <a:lnTo>
                    <a:pt x="3232" y="2050"/>
                  </a:lnTo>
                  <a:lnTo>
                    <a:pt x="3127" y="1603"/>
                  </a:lnTo>
                  <a:lnTo>
                    <a:pt x="2995" y="1157"/>
                  </a:lnTo>
                  <a:lnTo>
                    <a:pt x="2864" y="763"/>
                  </a:lnTo>
                  <a:lnTo>
                    <a:pt x="2811" y="657"/>
                  </a:lnTo>
                  <a:lnTo>
                    <a:pt x="2733" y="579"/>
                  </a:lnTo>
                  <a:lnTo>
                    <a:pt x="2654" y="526"/>
                  </a:lnTo>
                  <a:lnTo>
                    <a:pt x="2365" y="526"/>
                  </a:lnTo>
                  <a:lnTo>
                    <a:pt x="2326" y="552"/>
                  </a:lnTo>
                  <a:lnTo>
                    <a:pt x="2601" y="316"/>
                  </a:lnTo>
                  <a:lnTo>
                    <a:pt x="2628" y="237"/>
                  </a:lnTo>
                  <a:lnTo>
                    <a:pt x="2654" y="185"/>
                  </a:lnTo>
                  <a:lnTo>
                    <a:pt x="2628" y="132"/>
                  </a:lnTo>
                  <a:lnTo>
                    <a:pt x="2601" y="80"/>
                  </a:lnTo>
                  <a:lnTo>
                    <a:pt x="2549" y="27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g1363a957f04_0_31"/>
            <p:cNvSpPr/>
            <p:nvPr/>
          </p:nvSpPr>
          <p:spPr>
            <a:xfrm>
              <a:off x="6143108" y="1333852"/>
              <a:ext cx="32285" cy="59377"/>
            </a:xfrm>
            <a:custGeom>
              <a:rect b="b" l="l" r="r" t="t"/>
              <a:pathLst>
                <a:path extrusionOk="0" h="3625" w="1971">
                  <a:moveTo>
                    <a:pt x="1551" y="0"/>
                  </a:moveTo>
                  <a:lnTo>
                    <a:pt x="1235" y="315"/>
                  </a:lnTo>
                  <a:lnTo>
                    <a:pt x="920" y="657"/>
                  </a:lnTo>
                  <a:lnTo>
                    <a:pt x="605" y="1051"/>
                  </a:lnTo>
                  <a:lnTo>
                    <a:pt x="369" y="1445"/>
                  </a:lnTo>
                  <a:lnTo>
                    <a:pt x="237" y="1655"/>
                  </a:lnTo>
                  <a:lnTo>
                    <a:pt x="158" y="1865"/>
                  </a:lnTo>
                  <a:lnTo>
                    <a:pt x="80" y="2101"/>
                  </a:lnTo>
                  <a:lnTo>
                    <a:pt x="27" y="2312"/>
                  </a:lnTo>
                  <a:lnTo>
                    <a:pt x="1" y="2522"/>
                  </a:lnTo>
                  <a:lnTo>
                    <a:pt x="1" y="2732"/>
                  </a:lnTo>
                  <a:lnTo>
                    <a:pt x="27" y="2942"/>
                  </a:lnTo>
                  <a:lnTo>
                    <a:pt x="80" y="3152"/>
                  </a:lnTo>
                  <a:lnTo>
                    <a:pt x="132" y="3310"/>
                  </a:lnTo>
                  <a:lnTo>
                    <a:pt x="237" y="3415"/>
                  </a:lnTo>
                  <a:lnTo>
                    <a:pt x="316" y="3520"/>
                  </a:lnTo>
                  <a:lnTo>
                    <a:pt x="421" y="3572"/>
                  </a:lnTo>
                  <a:lnTo>
                    <a:pt x="552" y="3599"/>
                  </a:lnTo>
                  <a:lnTo>
                    <a:pt x="658" y="3625"/>
                  </a:lnTo>
                  <a:lnTo>
                    <a:pt x="789" y="3625"/>
                  </a:lnTo>
                  <a:lnTo>
                    <a:pt x="920" y="3599"/>
                  </a:lnTo>
                  <a:lnTo>
                    <a:pt x="1183" y="3494"/>
                  </a:lnTo>
                  <a:lnTo>
                    <a:pt x="1419" y="3362"/>
                  </a:lnTo>
                  <a:lnTo>
                    <a:pt x="1629" y="3178"/>
                  </a:lnTo>
                  <a:lnTo>
                    <a:pt x="1787" y="2968"/>
                  </a:lnTo>
                  <a:lnTo>
                    <a:pt x="1840" y="2811"/>
                  </a:lnTo>
                  <a:lnTo>
                    <a:pt x="1892" y="2653"/>
                  </a:lnTo>
                  <a:lnTo>
                    <a:pt x="1945" y="2495"/>
                  </a:lnTo>
                  <a:lnTo>
                    <a:pt x="1971" y="2312"/>
                  </a:lnTo>
                  <a:lnTo>
                    <a:pt x="1971" y="1970"/>
                  </a:lnTo>
                  <a:lnTo>
                    <a:pt x="1918" y="1629"/>
                  </a:lnTo>
                  <a:lnTo>
                    <a:pt x="1840" y="1287"/>
                  </a:lnTo>
                  <a:lnTo>
                    <a:pt x="1734" y="946"/>
                  </a:lnTo>
                  <a:lnTo>
                    <a:pt x="1498" y="315"/>
                  </a:lnTo>
                  <a:lnTo>
                    <a:pt x="1472" y="210"/>
                  </a:lnTo>
                  <a:lnTo>
                    <a:pt x="1472" y="132"/>
                  </a:lnTo>
                  <a:lnTo>
                    <a:pt x="1498" y="7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g1363a957f04_0_31"/>
            <p:cNvSpPr/>
            <p:nvPr/>
          </p:nvSpPr>
          <p:spPr>
            <a:xfrm>
              <a:off x="5881094" y="2911098"/>
              <a:ext cx="286126" cy="198345"/>
            </a:xfrm>
            <a:custGeom>
              <a:rect b="b" l="l" r="r" t="t"/>
              <a:pathLst>
                <a:path extrusionOk="0" h="12109" w="17468">
                  <a:moveTo>
                    <a:pt x="1" y="0"/>
                  </a:moveTo>
                  <a:lnTo>
                    <a:pt x="106" y="762"/>
                  </a:lnTo>
                  <a:lnTo>
                    <a:pt x="185" y="1419"/>
                  </a:lnTo>
                  <a:lnTo>
                    <a:pt x="264" y="1734"/>
                  </a:lnTo>
                  <a:lnTo>
                    <a:pt x="316" y="2023"/>
                  </a:lnTo>
                  <a:lnTo>
                    <a:pt x="395" y="2285"/>
                  </a:lnTo>
                  <a:lnTo>
                    <a:pt x="500" y="2548"/>
                  </a:lnTo>
                  <a:lnTo>
                    <a:pt x="631" y="2784"/>
                  </a:lnTo>
                  <a:lnTo>
                    <a:pt x="789" y="3021"/>
                  </a:lnTo>
                  <a:lnTo>
                    <a:pt x="973" y="3231"/>
                  </a:lnTo>
                  <a:lnTo>
                    <a:pt x="1209" y="3415"/>
                  </a:lnTo>
                  <a:lnTo>
                    <a:pt x="1472" y="3625"/>
                  </a:lnTo>
                  <a:lnTo>
                    <a:pt x="1761" y="3783"/>
                  </a:lnTo>
                  <a:lnTo>
                    <a:pt x="2128" y="3966"/>
                  </a:lnTo>
                  <a:lnTo>
                    <a:pt x="2522" y="4124"/>
                  </a:lnTo>
                  <a:lnTo>
                    <a:pt x="3232" y="4360"/>
                  </a:lnTo>
                  <a:lnTo>
                    <a:pt x="3941" y="4571"/>
                  </a:lnTo>
                  <a:lnTo>
                    <a:pt x="5333" y="4991"/>
                  </a:lnTo>
                  <a:lnTo>
                    <a:pt x="6042" y="5227"/>
                  </a:lnTo>
                  <a:lnTo>
                    <a:pt x="6751" y="5464"/>
                  </a:lnTo>
                  <a:lnTo>
                    <a:pt x="7434" y="5726"/>
                  </a:lnTo>
                  <a:lnTo>
                    <a:pt x="8117" y="5989"/>
                  </a:lnTo>
                  <a:lnTo>
                    <a:pt x="8774" y="6278"/>
                  </a:lnTo>
                  <a:lnTo>
                    <a:pt x="9404" y="6593"/>
                  </a:lnTo>
                  <a:lnTo>
                    <a:pt x="10639" y="7250"/>
                  </a:lnTo>
                  <a:lnTo>
                    <a:pt x="11847" y="7933"/>
                  </a:lnTo>
                  <a:lnTo>
                    <a:pt x="13029" y="8694"/>
                  </a:lnTo>
                  <a:lnTo>
                    <a:pt x="14185" y="9482"/>
                  </a:lnTo>
                  <a:lnTo>
                    <a:pt x="15314" y="10297"/>
                  </a:lnTo>
                  <a:lnTo>
                    <a:pt x="16391" y="11190"/>
                  </a:lnTo>
                  <a:lnTo>
                    <a:pt x="17468" y="12109"/>
                  </a:lnTo>
                  <a:lnTo>
                    <a:pt x="17231" y="11452"/>
                  </a:lnTo>
                  <a:lnTo>
                    <a:pt x="17021" y="10769"/>
                  </a:lnTo>
                  <a:lnTo>
                    <a:pt x="16864" y="10086"/>
                  </a:lnTo>
                  <a:lnTo>
                    <a:pt x="16732" y="9404"/>
                  </a:lnTo>
                  <a:lnTo>
                    <a:pt x="14789" y="8090"/>
                  </a:lnTo>
                  <a:lnTo>
                    <a:pt x="12819" y="6803"/>
                  </a:lnTo>
                  <a:lnTo>
                    <a:pt x="11821" y="6173"/>
                  </a:lnTo>
                  <a:lnTo>
                    <a:pt x="10823" y="5569"/>
                  </a:lnTo>
                  <a:lnTo>
                    <a:pt x="9824" y="4965"/>
                  </a:lnTo>
                  <a:lnTo>
                    <a:pt x="8774" y="4387"/>
                  </a:lnTo>
                  <a:lnTo>
                    <a:pt x="7697" y="3809"/>
                  </a:lnTo>
                  <a:lnTo>
                    <a:pt x="6620" y="3284"/>
                  </a:lnTo>
                  <a:lnTo>
                    <a:pt x="4387" y="2259"/>
                  </a:lnTo>
                  <a:lnTo>
                    <a:pt x="3284" y="1734"/>
                  </a:lnTo>
                  <a:lnTo>
                    <a:pt x="2181" y="1182"/>
                  </a:lnTo>
                  <a:lnTo>
                    <a:pt x="1130" y="604"/>
                  </a:lnTo>
                  <a:lnTo>
                    <a:pt x="605" y="3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g1363a957f04_0_31"/>
            <p:cNvSpPr/>
            <p:nvPr/>
          </p:nvSpPr>
          <p:spPr>
            <a:xfrm>
              <a:off x="6075573" y="1790329"/>
              <a:ext cx="61966" cy="94660"/>
            </a:xfrm>
            <a:custGeom>
              <a:rect b="b" l="l" r="r" t="t"/>
              <a:pathLst>
                <a:path extrusionOk="0" h="5779" w="3783">
                  <a:moveTo>
                    <a:pt x="1340" y="1182"/>
                  </a:moveTo>
                  <a:lnTo>
                    <a:pt x="1734" y="1550"/>
                  </a:lnTo>
                  <a:lnTo>
                    <a:pt x="2128" y="1944"/>
                  </a:lnTo>
                  <a:lnTo>
                    <a:pt x="2495" y="2364"/>
                  </a:lnTo>
                  <a:lnTo>
                    <a:pt x="2679" y="2601"/>
                  </a:lnTo>
                  <a:lnTo>
                    <a:pt x="2811" y="2811"/>
                  </a:lnTo>
                  <a:lnTo>
                    <a:pt x="2942" y="3047"/>
                  </a:lnTo>
                  <a:lnTo>
                    <a:pt x="3021" y="3257"/>
                  </a:lnTo>
                  <a:lnTo>
                    <a:pt x="3100" y="3494"/>
                  </a:lnTo>
                  <a:lnTo>
                    <a:pt x="3126" y="3730"/>
                  </a:lnTo>
                  <a:lnTo>
                    <a:pt x="3100" y="3967"/>
                  </a:lnTo>
                  <a:lnTo>
                    <a:pt x="3047" y="4203"/>
                  </a:lnTo>
                  <a:lnTo>
                    <a:pt x="2942" y="4439"/>
                  </a:lnTo>
                  <a:lnTo>
                    <a:pt x="2784" y="4649"/>
                  </a:lnTo>
                  <a:lnTo>
                    <a:pt x="2627" y="4833"/>
                  </a:lnTo>
                  <a:lnTo>
                    <a:pt x="2443" y="4965"/>
                  </a:lnTo>
                  <a:lnTo>
                    <a:pt x="2285" y="5043"/>
                  </a:lnTo>
                  <a:lnTo>
                    <a:pt x="2101" y="5070"/>
                  </a:lnTo>
                  <a:lnTo>
                    <a:pt x="1918" y="5070"/>
                  </a:lnTo>
                  <a:lnTo>
                    <a:pt x="1760" y="5017"/>
                  </a:lnTo>
                  <a:lnTo>
                    <a:pt x="1576" y="4938"/>
                  </a:lnTo>
                  <a:lnTo>
                    <a:pt x="1419" y="4833"/>
                  </a:lnTo>
                  <a:lnTo>
                    <a:pt x="1287" y="4702"/>
                  </a:lnTo>
                  <a:lnTo>
                    <a:pt x="1130" y="4544"/>
                  </a:lnTo>
                  <a:lnTo>
                    <a:pt x="1025" y="4361"/>
                  </a:lnTo>
                  <a:lnTo>
                    <a:pt x="893" y="4203"/>
                  </a:lnTo>
                  <a:lnTo>
                    <a:pt x="814" y="4019"/>
                  </a:lnTo>
                  <a:lnTo>
                    <a:pt x="736" y="3809"/>
                  </a:lnTo>
                  <a:lnTo>
                    <a:pt x="683" y="3625"/>
                  </a:lnTo>
                  <a:lnTo>
                    <a:pt x="657" y="3468"/>
                  </a:lnTo>
                  <a:lnTo>
                    <a:pt x="657" y="3152"/>
                  </a:lnTo>
                  <a:lnTo>
                    <a:pt x="683" y="2863"/>
                  </a:lnTo>
                  <a:lnTo>
                    <a:pt x="736" y="2574"/>
                  </a:lnTo>
                  <a:lnTo>
                    <a:pt x="841" y="2286"/>
                  </a:lnTo>
                  <a:lnTo>
                    <a:pt x="946" y="2023"/>
                  </a:lnTo>
                  <a:lnTo>
                    <a:pt x="1051" y="1734"/>
                  </a:lnTo>
                  <a:lnTo>
                    <a:pt x="1340" y="1182"/>
                  </a:lnTo>
                  <a:close/>
                  <a:moveTo>
                    <a:pt x="972" y="0"/>
                  </a:moveTo>
                  <a:lnTo>
                    <a:pt x="841" y="53"/>
                  </a:lnTo>
                  <a:lnTo>
                    <a:pt x="709" y="132"/>
                  </a:lnTo>
                  <a:lnTo>
                    <a:pt x="631" y="237"/>
                  </a:lnTo>
                  <a:lnTo>
                    <a:pt x="604" y="368"/>
                  </a:lnTo>
                  <a:lnTo>
                    <a:pt x="631" y="499"/>
                  </a:lnTo>
                  <a:lnTo>
                    <a:pt x="657" y="552"/>
                  </a:lnTo>
                  <a:lnTo>
                    <a:pt x="709" y="631"/>
                  </a:lnTo>
                  <a:lnTo>
                    <a:pt x="1025" y="920"/>
                  </a:lnTo>
                  <a:lnTo>
                    <a:pt x="788" y="1261"/>
                  </a:lnTo>
                  <a:lnTo>
                    <a:pt x="552" y="1655"/>
                  </a:lnTo>
                  <a:lnTo>
                    <a:pt x="342" y="2049"/>
                  </a:lnTo>
                  <a:lnTo>
                    <a:pt x="184" y="2443"/>
                  </a:lnTo>
                  <a:lnTo>
                    <a:pt x="53" y="2863"/>
                  </a:lnTo>
                  <a:lnTo>
                    <a:pt x="26" y="3074"/>
                  </a:lnTo>
                  <a:lnTo>
                    <a:pt x="0" y="3284"/>
                  </a:lnTo>
                  <a:lnTo>
                    <a:pt x="0" y="3494"/>
                  </a:lnTo>
                  <a:lnTo>
                    <a:pt x="26" y="3704"/>
                  </a:lnTo>
                  <a:lnTo>
                    <a:pt x="53" y="3914"/>
                  </a:lnTo>
                  <a:lnTo>
                    <a:pt x="105" y="4124"/>
                  </a:lnTo>
                  <a:lnTo>
                    <a:pt x="263" y="4492"/>
                  </a:lnTo>
                  <a:lnTo>
                    <a:pt x="447" y="4807"/>
                  </a:lnTo>
                  <a:lnTo>
                    <a:pt x="709" y="5122"/>
                  </a:lnTo>
                  <a:lnTo>
                    <a:pt x="841" y="5254"/>
                  </a:lnTo>
                  <a:lnTo>
                    <a:pt x="972" y="5385"/>
                  </a:lnTo>
                  <a:lnTo>
                    <a:pt x="1130" y="5490"/>
                  </a:lnTo>
                  <a:lnTo>
                    <a:pt x="1313" y="5569"/>
                  </a:lnTo>
                  <a:lnTo>
                    <a:pt x="1471" y="5648"/>
                  </a:lnTo>
                  <a:lnTo>
                    <a:pt x="1655" y="5726"/>
                  </a:lnTo>
                  <a:lnTo>
                    <a:pt x="1839" y="5753"/>
                  </a:lnTo>
                  <a:lnTo>
                    <a:pt x="2023" y="5779"/>
                  </a:lnTo>
                  <a:lnTo>
                    <a:pt x="2233" y="5779"/>
                  </a:lnTo>
                  <a:lnTo>
                    <a:pt x="2417" y="5753"/>
                  </a:lnTo>
                  <a:lnTo>
                    <a:pt x="2600" y="5700"/>
                  </a:lnTo>
                  <a:lnTo>
                    <a:pt x="2784" y="5621"/>
                  </a:lnTo>
                  <a:lnTo>
                    <a:pt x="2942" y="5543"/>
                  </a:lnTo>
                  <a:lnTo>
                    <a:pt x="3073" y="5437"/>
                  </a:lnTo>
                  <a:lnTo>
                    <a:pt x="3205" y="5306"/>
                  </a:lnTo>
                  <a:lnTo>
                    <a:pt x="3336" y="5175"/>
                  </a:lnTo>
                  <a:lnTo>
                    <a:pt x="3441" y="5017"/>
                  </a:lnTo>
                  <a:lnTo>
                    <a:pt x="3520" y="4860"/>
                  </a:lnTo>
                  <a:lnTo>
                    <a:pt x="3651" y="4544"/>
                  </a:lnTo>
                  <a:lnTo>
                    <a:pt x="3756" y="4177"/>
                  </a:lnTo>
                  <a:lnTo>
                    <a:pt x="3782" y="3809"/>
                  </a:lnTo>
                  <a:lnTo>
                    <a:pt x="3756" y="3441"/>
                  </a:lnTo>
                  <a:lnTo>
                    <a:pt x="3730" y="3205"/>
                  </a:lnTo>
                  <a:lnTo>
                    <a:pt x="3677" y="2995"/>
                  </a:lnTo>
                  <a:lnTo>
                    <a:pt x="3599" y="2758"/>
                  </a:lnTo>
                  <a:lnTo>
                    <a:pt x="3494" y="2574"/>
                  </a:lnTo>
                  <a:lnTo>
                    <a:pt x="3283" y="2180"/>
                  </a:lnTo>
                  <a:lnTo>
                    <a:pt x="2994" y="1813"/>
                  </a:lnTo>
                  <a:lnTo>
                    <a:pt x="2706" y="1471"/>
                  </a:lnTo>
                  <a:lnTo>
                    <a:pt x="2364" y="1130"/>
                  </a:lnTo>
                  <a:lnTo>
                    <a:pt x="1655" y="499"/>
                  </a:lnTo>
                  <a:lnTo>
                    <a:pt x="1655" y="447"/>
                  </a:lnTo>
                  <a:lnTo>
                    <a:pt x="1629" y="394"/>
                  </a:lnTo>
                  <a:lnTo>
                    <a:pt x="1576" y="368"/>
                  </a:lnTo>
                  <a:lnTo>
                    <a:pt x="1524" y="368"/>
                  </a:lnTo>
                  <a:lnTo>
                    <a:pt x="1235" y="105"/>
                  </a:lnTo>
                  <a:lnTo>
                    <a:pt x="1156" y="53"/>
                  </a:lnTo>
                  <a:lnTo>
                    <a:pt x="1103" y="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g1363a957f04_0_31"/>
            <p:cNvSpPr/>
            <p:nvPr/>
          </p:nvSpPr>
          <p:spPr>
            <a:xfrm>
              <a:off x="6049316" y="1258979"/>
              <a:ext cx="76167" cy="61114"/>
            </a:xfrm>
            <a:custGeom>
              <a:rect b="b" l="l" r="r" t="t"/>
              <a:pathLst>
                <a:path extrusionOk="0" h="3731" w="4650">
                  <a:moveTo>
                    <a:pt x="3074" y="1"/>
                  </a:moveTo>
                  <a:lnTo>
                    <a:pt x="2864" y="27"/>
                  </a:lnTo>
                  <a:lnTo>
                    <a:pt x="2680" y="53"/>
                  </a:lnTo>
                  <a:lnTo>
                    <a:pt x="2286" y="159"/>
                  </a:lnTo>
                  <a:lnTo>
                    <a:pt x="1918" y="342"/>
                  </a:lnTo>
                  <a:lnTo>
                    <a:pt x="1577" y="553"/>
                  </a:lnTo>
                  <a:lnTo>
                    <a:pt x="1235" y="789"/>
                  </a:lnTo>
                  <a:lnTo>
                    <a:pt x="894" y="1052"/>
                  </a:lnTo>
                  <a:lnTo>
                    <a:pt x="658" y="1262"/>
                  </a:lnTo>
                  <a:lnTo>
                    <a:pt x="447" y="1524"/>
                  </a:lnTo>
                  <a:lnTo>
                    <a:pt x="237" y="1787"/>
                  </a:lnTo>
                  <a:lnTo>
                    <a:pt x="106" y="2076"/>
                  </a:lnTo>
                  <a:lnTo>
                    <a:pt x="53" y="2207"/>
                  </a:lnTo>
                  <a:lnTo>
                    <a:pt x="27" y="2365"/>
                  </a:lnTo>
                  <a:lnTo>
                    <a:pt x="1" y="2496"/>
                  </a:lnTo>
                  <a:lnTo>
                    <a:pt x="27" y="2654"/>
                  </a:lnTo>
                  <a:lnTo>
                    <a:pt x="53" y="2811"/>
                  </a:lnTo>
                  <a:lnTo>
                    <a:pt x="132" y="2969"/>
                  </a:lnTo>
                  <a:lnTo>
                    <a:pt x="237" y="3100"/>
                  </a:lnTo>
                  <a:lnTo>
                    <a:pt x="342" y="3258"/>
                  </a:lnTo>
                  <a:lnTo>
                    <a:pt x="500" y="3389"/>
                  </a:lnTo>
                  <a:lnTo>
                    <a:pt x="684" y="3521"/>
                  </a:lnTo>
                  <a:lnTo>
                    <a:pt x="841" y="3599"/>
                  </a:lnTo>
                  <a:lnTo>
                    <a:pt x="999" y="3678"/>
                  </a:lnTo>
                  <a:lnTo>
                    <a:pt x="1157" y="3704"/>
                  </a:lnTo>
                  <a:lnTo>
                    <a:pt x="1340" y="3731"/>
                  </a:lnTo>
                  <a:lnTo>
                    <a:pt x="1498" y="3731"/>
                  </a:lnTo>
                  <a:lnTo>
                    <a:pt x="1682" y="3704"/>
                  </a:lnTo>
                  <a:lnTo>
                    <a:pt x="1840" y="3652"/>
                  </a:lnTo>
                  <a:lnTo>
                    <a:pt x="1997" y="3599"/>
                  </a:lnTo>
                  <a:lnTo>
                    <a:pt x="2339" y="3415"/>
                  </a:lnTo>
                  <a:lnTo>
                    <a:pt x="2654" y="3205"/>
                  </a:lnTo>
                  <a:lnTo>
                    <a:pt x="2969" y="2943"/>
                  </a:lnTo>
                  <a:lnTo>
                    <a:pt x="3258" y="2628"/>
                  </a:lnTo>
                  <a:lnTo>
                    <a:pt x="3547" y="2286"/>
                  </a:lnTo>
                  <a:lnTo>
                    <a:pt x="3809" y="1945"/>
                  </a:lnTo>
                  <a:lnTo>
                    <a:pt x="4020" y="1603"/>
                  </a:lnTo>
                  <a:lnTo>
                    <a:pt x="4230" y="1262"/>
                  </a:lnTo>
                  <a:lnTo>
                    <a:pt x="4414" y="920"/>
                  </a:lnTo>
                  <a:lnTo>
                    <a:pt x="4545" y="631"/>
                  </a:lnTo>
                  <a:lnTo>
                    <a:pt x="4650" y="369"/>
                  </a:lnTo>
                  <a:lnTo>
                    <a:pt x="4650" y="237"/>
                  </a:lnTo>
                  <a:lnTo>
                    <a:pt x="4624" y="132"/>
                  </a:lnTo>
                  <a:lnTo>
                    <a:pt x="4545" y="53"/>
                  </a:lnTo>
                  <a:lnTo>
                    <a:pt x="4440" y="1"/>
                  </a:lnTo>
                  <a:lnTo>
                    <a:pt x="4335" y="1"/>
                  </a:lnTo>
                  <a:lnTo>
                    <a:pt x="4230" y="27"/>
                  </a:lnTo>
                  <a:lnTo>
                    <a:pt x="4125" y="80"/>
                  </a:lnTo>
                  <a:lnTo>
                    <a:pt x="4072" y="185"/>
                  </a:lnTo>
                  <a:lnTo>
                    <a:pt x="3993" y="369"/>
                  </a:lnTo>
                  <a:lnTo>
                    <a:pt x="3836" y="736"/>
                  </a:lnTo>
                  <a:lnTo>
                    <a:pt x="3626" y="1157"/>
                  </a:lnTo>
                  <a:lnTo>
                    <a:pt x="3389" y="1551"/>
                  </a:lnTo>
                  <a:lnTo>
                    <a:pt x="3127" y="1918"/>
                  </a:lnTo>
                  <a:lnTo>
                    <a:pt x="2811" y="2260"/>
                  </a:lnTo>
                  <a:lnTo>
                    <a:pt x="2654" y="2417"/>
                  </a:lnTo>
                  <a:lnTo>
                    <a:pt x="2470" y="2549"/>
                  </a:lnTo>
                  <a:lnTo>
                    <a:pt x="2286" y="2654"/>
                  </a:lnTo>
                  <a:lnTo>
                    <a:pt x="2102" y="2759"/>
                  </a:lnTo>
                  <a:lnTo>
                    <a:pt x="1892" y="2838"/>
                  </a:lnTo>
                  <a:lnTo>
                    <a:pt x="1708" y="2916"/>
                  </a:lnTo>
                  <a:lnTo>
                    <a:pt x="1446" y="2943"/>
                  </a:lnTo>
                  <a:lnTo>
                    <a:pt x="1235" y="2916"/>
                  </a:lnTo>
                  <a:lnTo>
                    <a:pt x="1052" y="2864"/>
                  </a:lnTo>
                  <a:lnTo>
                    <a:pt x="973" y="2811"/>
                  </a:lnTo>
                  <a:lnTo>
                    <a:pt x="920" y="2733"/>
                  </a:lnTo>
                  <a:lnTo>
                    <a:pt x="868" y="2680"/>
                  </a:lnTo>
                  <a:lnTo>
                    <a:pt x="841" y="2575"/>
                  </a:lnTo>
                  <a:lnTo>
                    <a:pt x="841" y="2496"/>
                  </a:lnTo>
                  <a:lnTo>
                    <a:pt x="841" y="2391"/>
                  </a:lnTo>
                  <a:lnTo>
                    <a:pt x="841" y="2260"/>
                  </a:lnTo>
                  <a:lnTo>
                    <a:pt x="894" y="2155"/>
                  </a:lnTo>
                  <a:lnTo>
                    <a:pt x="1025" y="1866"/>
                  </a:lnTo>
                  <a:lnTo>
                    <a:pt x="1130" y="1734"/>
                  </a:lnTo>
                  <a:lnTo>
                    <a:pt x="1262" y="1577"/>
                  </a:lnTo>
                  <a:lnTo>
                    <a:pt x="1551" y="1340"/>
                  </a:lnTo>
                  <a:lnTo>
                    <a:pt x="1787" y="1130"/>
                  </a:lnTo>
                  <a:lnTo>
                    <a:pt x="2050" y="946"/>
                  </a:lnTo>
                  <a:lnTo>
                    <a:pt x="2312" y="763"/>
                  </a:lnTo>
                  <a:lnTo>
                    <a:pt x="2575" y="605"/>
                  </a:lnTo>
                  <a:lnTo>
                    <a:pt x="2864" y="500"/>
                  </a:lnTo>
                  <a:lnTo>
                    <a:pt x="3153" y="447"/>
                  </a:lnTo>
                  <a:lnTo>
                    <a:pt x="3468" y="421"/>
                  </a:lnTo>
                  <a:lnTo>
                    <a:pt x="3783" y="474"/>
                  </a:lnTo>
                  <a:lnTo>
                    <a:pt x="3862" y="474"/>
                  </a:lnTo>
                  <a:lnTo>
                    <a:pt x="3915" y="447"/>
                  </a:lnTo>
                  <a:lnTo>
                    <a:pt x="3967" y="395"/>
                  </a:lnTo>
                  <a:lnTo>
                    <a:pt x="3993" y="342"/>
                  </a:lnTo>
                  <a:lnTo>
                    <a:pt x="3993" y="290"/>
                  </a:lnTo>
                  <a:lnTo>
                    <a:pt x="3993" y="211"/>
                  </a:lnTo>
                  <a:lnTo>
                    <a:pt x="3941" y="159"/>
                  </a:lnTo>
                  <a:lnTo>
                    <a:pt x="3888" y="106"/>
                  </a:lnTo>
                  <a:lnTo>
                    <a:pt x="3678" y="53"/>
                  </a:lnTo>
                  <a:lnTo>
                    <a:pt x="3468" y="27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g1363a957f04_0_31"/>
            <p:cNvSpPr/>
            <p:nvPr/>
          </p:nvSpPr>
          <p:spPr>
            <a:xfrm>
              <a:off x="6086319" y="1809691"/>
              <a:ext cx="40459" cy="63685"/>
            </a:xfrm>
            <a:custGeom>
              <a:rect b="b" l="l" r="r" t="t"/>
              <a:pathLst>
                <a:path extrusionOk="0" h="3888" w="2470">
                  <a:moveTo>
                    <a:pt x="684" y="0"/>
                  </a:moveTo>
                  <a:lnTo>
                    <a:pt x="395" y="552"/>
                  </a:lnTo>
                  <a:lnTo>
                    <a:pt x="290" y="841"/>
                  </a:lnTo>
                  <a:lnTo>
                    <a:pt x="185" y="1104"/>
                  </a:lnTo>
                  <a:lnTo>
                    <a:pt x="80" y="1392"/>
                  </a:lnTo>
                  <a:lnTo>
                    <a:pt x="27" y="1681"/>
                  </a:lnTo>
                  <a:lnTo>
                    <a:pt x="1" y="1970"/>
                  </a:lnTo>
                  <a:lnTo>
                    <a:pt x="1" y="2286"/>
                  </a:lnTo>
                  <a:lnTo>
                    <a:pt x="27" y="2443"/>
                  </a:lnTo>
                  <a:lnTo>
                    <a:pt x="80" y="2627"/>
                  </a:lnTo>
                  <a:lnTo>
                    <a:pt x="158" y="2837"/>
                  </a:lnTo>
                  <a:lnTo>
                    <a:pt x="237" y="3021"/>
                  </a:lnTo>
                  <a:lnTo>
                    <a:pt x="369" y="3179"/>
                  </a:lnTo>
                  <a:lnTo>
                    <a:pt x="474" y="3362"/>
                  </a:lnTo>
                  <a:lnTo>
                    <a:pt x="631" y="3520"/>
                  </a:lnTo>
                  <a:lnTo>
                    <a:pt x="763" y="3651"/>
                  </a:lnTo>
                  <a:lnTo>
                    <a:pt x="920" y="3756"/>
                  </a:lnTo>
                  <a:lnTo>
                    <a:pt x="1104" y="3835"/>
                  </a:lnTo>
                  <a:lnTo>
                    <a:pt x="1262" y="3888"/>
                  </a:lnTo>
                  <a:lnTo>
                    <a:pt x="1445" y="3888"/>
                  </a:lnTo>
                  <a:lnTo>
                    <a:pt x="1629" y="3861"/>
                  </a:lnTo>
                  <a:lnTo>
                    <a:pt x="1787" y="3783"/>
                  </a:lnTo>
                  <a:lnTo>
                    <a:pt x="1971" y="3651"/>
                  </a:lnTo>
                  <a:lnTo>
                    <a:pt x="2128" y="3467"/>
                  </a:lnTo>
                  <a:lnTo>
                    <a:pt x="2286" y="3257"/>
                  </a:lnTo>
                  <a:lnTo>
                    <a:pt x="2391" y="3021"/>
                  </a:lnTo>
                  <a:lnTo>
                    <a:pt x="2444" y="2785"/>
                  </a:lnTo>
                  <a:lnTo>
                    <a:pt x="2470" y="2548"/>
                  </a:lnTo>
                  <a:lnTo>
                    <a:pt x="2444" y="2312"/>
                  </a:lnTo>
                  <a:lnTo>
                    <a:pt x="2365" y="2075"/>
                  </a:lnTo>
                  <a:lnTo>
                    <a:pt x="2286" y="1865"/>
                  </a:lnTo>
                  <a:lnTo>
                    <a:pt x="2155" y="1629"/>
                  </a:lnTo>
                  <a:lnTo>
                    <a:pt x="2023" y="1419"/>
                  </a:lnTo>
                  <a:lnTo>
                    <a:pt x="1839" y="1182"/>
                  </a:lnTo>
                  <a:lnTo>
                    <a:pt x="1472" y="762"/>
                  </a:lnTo>
                  <a:lnTo>
                    <a:pt x="1078" y="368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g1363a957f04_0_31"/>
            <p:cNvSpPr/>
            <p:nvPr/>
          </p:nvSpPr>
          <p:spPr>
            <a:xfrm>
              <a:off x="6063092" y="1264581"/>
              <a:ext cx="51646" cy="42604"/>
            </a:xfrm>
            <a:custGeom>
              <a:rect b="b" l="l" r="r" t="t"/>
              <a:pathLst>
                <a:path extrusionOk="0" h="2601" w="3153">
                  <a:moveTo>
                    <a:pt x="3152" y="0"/>
                  </a:moveTo>
                  <a:lnTo>
                    <a:pt x="3126" y="53"/>
                  </a:lnTo>
                  <a:lnTo>
                    <a:pt x="3074" y="105"/>
                  </a:lnTo>
                  <a:lnTo>
                    <a:pt x="3021" y="132"/>
                  </a:lnTo>
                  <a:lnTo>
                    <a:pt x="2942" y="132"/>
                  </a:lnTo>
                  <a:lnTo>
                    <a:pt x="2627" y="79"/>
                  </a:lnTo>
                  <a:lnTo>
                    <a:pt x="2312" y="105"/>
                  </a:lnTo>
                  <a:lnTo>
                    <a:pt x="2023" y="158"/>
                  </a:lnTo>
                  <a:lnTo>
                    <a:pt x="1734" y="263"/>
                  </a:lnTo>
                  <a:lnTo>
                    <a:pt x="1471" y="421"/>
                  </a:lnTo>
                  <a:lnTo>
                    <a:pt x="1209" y="604"/>
                  </a:lnTo>
                  <a:lnTo>
                    <a:pt x="946" y="788"/>
                  </a:lnTo>
                  <a:lnTo>
                    <a:pt x="710" y="998"/>
                  </a:lnTo>
                  <a:lnTo>
                    <a:pt x="421" y="1235"/>
                  </a:lnTo>
                  <a:lnTo>
                    <a:pt x="289" y="1392"/>
                  </a:lnTo>
                  <a:lnTo>
                    <a:pt x="184" y="1524"/>
                  </a:lnTo>
                  <a:lnTo>
                    <a:pt x="53" y="1813"/>
                  </a:lnTo>
                  <a:lnTo>
                    <a:pt x="0" y="1918"/>
                  </a:lnTo>
                  <a:lnTo>
                    <a:pt x="0" y="2049"/>
                  </a:lnTo>
                  <a:lnTo>
                    <a:pt x="0" y="2154"/>
                  </a:lnTo>
                  <a:lnTo>
                    <a:pt x="0" y="2233"/>
                  </a:lnTo>
                  <a:lnTo>
                    <a:pt x="27" y="2338"/>
                  </a:lnTo>
                  <a:lnTo>
                    <a:pt x="79" y="2391"/>
                  </a:lnTo>
                  <a:lnTo>
                    <a:pt x="132" y="2469"/>
                  </a:lnTo>
                  <a:lnTo>
                    <a:pt x="211" y="2522"/>
                  </a:lnTo>
                  <a:lnTo>
                    <a:pt x="394" y="2574"/>
                  </a:lnTo>
                  <a:lnTo>
                    <a:pt x="605" y="2601"/>
                  </a:lnTo>
                  <a:lnTo>
                    <a:pt x="867" y="2574"/>
                  </a:lnTo>
                  <a:lnTo>
                    <a:pt x="1051" y="2496"/>
                  </a:lnTo>
                  <a:lnTo>
                    <a:pt x="1261" y="2417"/>
                  </a:lnTo>
                  <a:lnTo>
                    <a:pt x="1445" y="2312"/>
                  </a:lnTo>
                  <a:lnTo>
                    <a:pt x="1629" y="2207"/>
                  </a:lnTo>
                  <a:lnTo>
                    <a:pt x="1813" y="2075"/>
                  </a:lnTo>
                  <a:lnTo>
                    <a:pt x="1970" y="1918"/>
                  </a:lnTo>
                  <a:lnTo>
                    <a:pt x="2286" y="1576"/>
                  </a:lnTo>
                  <a:lnTo>
                    <a:pt x="2548" y="1209"/>
                  </a:lnTo>
                  <a:lnTo>
                    <a:pt x="2785" y="815"/>
                  </a:lnTo>
                  <a:lnTo>
                    <a:pt x="2995" y="394"/>
                  </a:lnTo>
                  <a:lnTo>
                    <a:pt x="3152" y="27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g1363a957f04_0_31"/>
            <p:cNvSpPr/>
            <p:nvPr/>
          </p:nvSpPr>
          <p:spPr>
            <a:xfrm>
              <a:off x="5808825" y="3875684"/>
              <a:ext cx="268485" cy="36593"/>
            </a:xfrm>
            <a:custGeom>
              <a:rect b="b" l="l" r="r" t="t"/>
              <a:pathLst>
                <a:path extrusionOk="0" h="2234" w="16391">
                  <a:moveTo>
                    <a:pt x="184" y="1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27" y="158"/>
                  </a:lnTo>
                  <a:lnTo>
                    <a:pt x="0" y="263"/>
                  </a:lnTo>
                  <a:lnTo>
                    <a:pt x="27" y="342"/>
                  </a:lnTo>
                  <a:lnTo>
                    <a:pt x="79" y="395"/>
                  </a:lnTo>
                  <a:lnTo>
                    <a:pt x="184" y="447"/>
                  </a:lnTo>
                  <a:lnTo>
                    <a:pt x="1130" y="710"/>
                  </a:lnTo>
                  <a:lnTo>
                    <a:pt x="2102" y="946"/>
                  </a:lnTo>
                  <a:lnTo>
                    <a:pt x="3100" y="1156"/>
                  </a:lnTo>
                  <a:lnTo>
                    <a:pt x="4072" y="1340"/>
                  </a:lnTo>
                  <a:lnTo>
                    <a:pt x="5070" y="1524"/>
                  </a:lnTo>
                  <a:lnTo>
                    <a:pt x="6068" y="1682"/>
                  </a:lnTo>
                  <a:lnTo>
                    <a:pt x="7066" y="1813"/>
                  </a:lnTo>
                  <a:lnTo>
                    <a:pt x="8064" y="1918"/>
                  </a:lnTo>
                  <a:lnTo>
                    <a:pt x="9062" y="2023"/>
                  </a:lnTo>
                  <a:lnTo>
                    <a:pt x="10060" y="2102"/>
                  </a:lnTo>
                  <a:lnTo>
                    <a:pt x="11058" y="2154"/>
                  </a:lnTo>
                  <a:lnTo>
                    <a:pt x="12083" y="2207"/>
                  </a:lnTo>
                  <a:lnTo>
                    <a:pt x="13081" y="2233"/>
                  </a:lnTo>
                  <a:lnTo>
                    <a:pt x="14079" y="2207"/>
                  </a:lnTo>
                  <a:lnTo>
                    <a:pt x="15077" y="2207"/>
                  </a:lnTo>
                  <a:lnTo>
                    <a:pt x="16075" y="2154"/>
                  </a:lnTo>
                  <a:lnTo>
                    <a:pt x="16206" y="2128"/>
                  </a:lnTo>
                  <a:lnTo>
                    <a:pt x="16311" y="2049"/>
                  </a:lnTo>
                  <a:lnTo>
                    <a:pt x="16364" y="1944"/>
                  </a:lnTo>
                  <a:lnTo>
                    <a:pt x="16390" y="1813"/>
                  </a:lnTo>
                  <a:lnTo>
                    <a:pt x="16390" y="1708"/>
                  </a:lnTo>
                  <a:lnTo>
                    <a:pt x="16311" y="1603"/>
                  </a:lnTo>
                  <a:lnTo>
                    <a:pt x="16233" y="1524"/>
                  </a:lnTo>
                  <a:lnTo>
                    <a:pt x="16075" y="1498"/>
                  </a:lnTo>
                  <a:lnTo>
                    <a:pt x="14079" y="1498"/>
                  </a:lnTo>
                  <a:lnTo>
                    <a:pt x="12083" y="1445"/>
                  </a:lnTo>
                  <a:lnTo>
                    <a:pt x="10113" y="1340"/>
                  </a:lnTo>
                  <a:lnTo>
                    <a:pt x="8143" y="1183"/>
                  </a:lnTo>
                  <a:lnTo>
                    <a:pt x="6199" y="972"/>
                  </a:lnTo>
                  <a:lnTo>
                    <a:pt x="4229" y="684"/>
                  </a:lnTo>
                  <a:lnTo>
                    <a:pt x="2259" y="3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g1363a957f04_0_31"/>
            <p:cNvSpPr/>
            <p:nvPr/>
          </p:nvSpPr>
          <p:spPr>
            <a:xfrm>
              <a:off x="5979193" y="1811411"/>
              <a:ext cx="70139" cy="61966"/>
            </a:xfrm>
            <a:custGeom>
              <a:rect b="b" l="l" r="r" t="t"/>
              <a:pathLst>
                <a:path extrusionOk="0" h="3783" w="4282">
                  <a:moveTo>
                    <a:pt x="3730" y="710"/>
                  </a:moveTo>
                  <a:lnTo>
                    <a:pt x="3468" y="1025"/>
                  </a:lnTo>
                  <a:lnTo>
                    <a:pt x="3231" y="1393"/>
                  </a:lnTo>
                  <a:lnTo>
                    <a:pt x="3021" y="1734"/>
                  </a:lnTo>
                  <a:lnTo>
                    <a:pt x="2785" y="2102"/>
                  </a:lnTo>
                  <a:lnTo>
                    <a:pt x="2548" y="2417"/>
                  </a:lnTo>
                  <a:lnTo>
                    <a:pt x="2391" y="2575"/>
                  </a:lnTo>
                  <a:lnTo>
                    <a:pt x="2259" y="2706"/>
                  </a:lnTo>
                  <a:lnTo>
                    <a:pt x="2102" y="2837"/>
                  </a:lnTo>
                  <a:lnTo>
                    <a:pt x="1918" y="2916"/>
                  </a:lnTo>
                  <a:lnTo>
                    <a:pt x="1734" y="2995"/>
                  </a:lnTo>
                  <a:lnTo>
                    <a:pt x="1550" y="3047"/>
                  </a:lnTo>
                  <a:lnTo>
                    <a:pt x="1366" y="3074"/>
                  </a:lnTo>
                  <a:lnTo>
                    <a:pt x="1209" y="3047"/>
                  </a:lnTo>
                  <a:lnTo>
                    <a:pt x="1077" y="3021"/>
                  </a:lnTo>
                  <a:lnTo>
                    <a:pt x="946" y="2942"/>
                  </a:lnTo>
                  <a:lnTo>
                    <a:pt x="841" y="2837"/>
                  </a:lnTo>
                  <a:lnTo>
                    <a:pt x="762" y="2706"/>
                  </a:lnTo>
                  <a:lnTo>
                    <a:pt x="736" y="2548"/>
                  </a:lnTo>
                  <a:lnTo>
                    <a:pt x="736" y="2364"/>
                  </a:lnTo>
                  <a:lnTo>
                    <a:pt x="762" y="2207"/>
                  </a:lnTo>
                  <a:lnTo>
                    <a:pt x="841" y="2075"/>
                  </a:lnTo>
                  <a:lnTo>
                    <a:pt x="920" y="1970"/>
                  </a:lnTo>
                  <a:lnTo>
                    <a:pt x="1025" y="1839"/>
                  </a:lnTo>
                  <a:lnTo>
                    <a:pt x="1261" y="1655"/>
                  </a:lnTo>
                  <a:lnTo>
                    <a:pt x="1524" y="1498"/>
                  </a:lnTo>
                  <a:lnTo>
                    <a:pt x="1787" y="1366"/>
                  </a:lnTo>
                  <a:lnTo>
                    <a:pt x="2049" y="1261"/>
                  </a:lnTo>
                  <a:lnTo>
                    <a:pt x="2601" y="1077"/>
                  </a:lnTo>
                  <a:lnTo>
                    <a:pt x="3730" y="710"/>
                  </a:lnTo>
                  <a:close/>
                  <a:moveTo>
                    <a:pt x="3678" y="0"/>
                  </a:moveTo>
                  <a:lnTo>
                    <a:pt x="3573" y="27"/>
                  </a:lnTo>
                  <a:lnTo>
                    <a:pt x="2732" y="263"/>
                  </a:lnTo>
                  <a:lnTo>
                    <a:pt x="2286" y="394"/>
                  </a:lnTo>
                  <a:lnTo>
                    <a:pt x="1865" y="526"/>
                  </a:lnTo>
                  <a:lnTo>
                    <a:pt x="1419" y="710"/>
                  </a:lnTo>
                  <a:lnTo>
                    <a:pt x="1025" y="893"/>
                  </a:lnTo>
                  <a:lnTo>
                    <a:pt x="841" y="1025"/>
                  </a:lnTo>
                  <a:lnTo>
                    <a:pt x="684" y="1156"/>
                  </a:lnTo>
                  <a:lnTo>
                    <a:pt x="526" y="1287"/>
                  </a:lnTo>
                  <a:lnTo>
                    <a:pt x="368" y="1445"/>
                  </a:lnTo>
                  <a:lnTo>
                    <a:pt x="211" y="1708"/>
                  </a:lnTo>
                  <a:lnTo>
                    <a:pt x="106" y="1970"/>
                  </a:lnTo>
                  <a:lnTo>
                    <a:pt x="27" y="2233"/>
                  </a:lnTo>
                  <a:lnTo>
                    <a:pt x="1" y="2522"/>
                  </a:lnTo>
                  <a:lnTo>
                    <a:pt x="27" y="2785"/>
                  </a:lnTo>
                  <a:lnTo>
                    <a:pt x="106" y="3047"/>
                  </a:lnTo>
                  <a:lnTo>
                    <a:pt x="158" y="3179"/>
                  </a:lnTo>
                  <a:lnTo>
                    <a:pt x="237" y="3310"/>
                  </a:lnTo>
                  <a:lnTo>
                    <a:pt x="342" y="3415"/>
                  </a:lnTo>
                  <a:lnTo>
                    <a:pt x="447" y="3520"/>
                  </a:lnTo>
                  <a:lnTo>
                    <a:pt x="684" y="3651"/>
                  </a:lnTo>
                  <a:lnTo>
                    <a:pt x="946" y="3756"/>
                  </a:lnTo>
                  <a:lnTo>
                    <a:pt x="1183" y="3783"/>
                  </a:lnTo>
                  <a:lnTo>
                    <a:pt x="1445" y="3783"/>
                  </a:lnTo>
                  <a:lnTo>
                    <a:pt x="1708" y="3730"/>
                  </a:lnTo>
                  <a:lnTo>
                    <a:pt x="1971" y="3651"/>
                  </a:lnTo>
                  <a:lnTo>
                    <a:pt x="2207" y="3520"/>
                  </a:lnTo>
                  <a:lnTo>
                    <a:pt x="2443" y="3389"/>
                  </a:lnTo>
                  <a:lnTo>
                    <a:pt x="2601" y="3257"/>
                  </a:lnTo>
                  <a:lnTo>
                    <a:pt x="2732" y="3126"/>
                  </a:lnTo>
                  <a:lnTo>
                    <a:pt x="2995" y="2837"/>
                  </a:lnTo>
                  <a:lnTo>
                    <a:pt x="3205" y="2522"/>
                  </a:lnTo>
                  <a:lnTo>
                    <a:pt x="3415" y="2154"/>
                  </a:lnTo>
                  <a:lnTo>
                    <a:pt x="3783" y="1471"/>
                  </a:lnTo>
                  <a:lnTo>
                    <a:pt x="3993" y="1130"/>
                  </a:lnTo>
                  <a:lnTo>
                    <a:pt x="4229" y="815"/>
                  </a:lnTo>
                  <a:lnTo>
                    <a:pt x="4256" y="736"/>
                  </a:lnTo>
                  <a:lnTo>
                    <a:pt x="4282" y="657"/>
                  </a:lnTo>
                  <a:lnTo>
                    <a:pt x="4256" y="605"/>
                  </a:lnTo>
                  <a:lnTo>
                    <a:pt x="4229" y="552"/>
                  </a:lnTo>
                  <a:lnTo>
                    <a:pt x="4177" y="499"/>
                  </a:lnTo>
                  <a:lnTo>
                    <a:pt x="4124" y="473"/>
                  </a:lnTo>
                  <a:lnTo>
                    <a:pt x="4046" y="473"/>
                  </a:lnTo>
                  <a:lnTo>
                    <a:pt x="3967" y="499"/>
                  </a:lnTo>
                  <a:lnTo>
                    <a:pt x="3993" y="394"/>
                  </a:lnTo>
                  <a:lnTo>
                    <a:pt x="3993" y="289"/>
                  </a:lnTo>
                  <a:lnTo>
                    <a:pt x="3967" y="211"/>
                  </a:lnTo>
                  <a:lnTo>
                    <a:pt x="3914" y="132"/>
                  </a:lnTo>
                  <a:lnTo>
                    <a:pt x="3862" y="53"/>
                  </a:lnTo>
                  <a:lnTo>
                    <a:pt x="3783" y="27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g1363a957f04_0_31"/>
            <p:cNvSpPr/>
            <p:nvPr/>
          </p:nvSpPr>
          <p:spPr>
            <a:xfrm>
              <a:off x="5987367" y="3392965"/>
              <a:ext cx="59394" cy="37019"/>
            </a:xfrm>
            <a:custGeom>
              <a:rect b="b" l="l" r="r" t="t"/>
              <a:pathLst>
                <a:path extrusionOk="0" h="2260" w="3626">
                  <a:moveTo>
                    <a:pt x="1787" y="0"/>
                  </a:moveTo>
                  <a:lnTo>
                    <a:pt x="1472" y="26"/>
                  </a:lnTo>
                  <a:lnTo>
                    <a:pt x="1314" y="79"/>
                  </a:lnTo>
                  <a:lnTo>
                    <a:pt x="1156" y="132"/>
                  </a:lnTo>
                  <a:lnTo>
                    <a:pt x="867" y="289"/>
                  </a:lnTo>
                  <a:lnTo>
                    <a:pt x="605" y="499"/>
                  </a:lnTo>
                  <a:lnTo>
                    <a:pt x="368" y="762"/>
                  </a:lnTo>
                  <a:lnTo>
                    <a:pt x="211" y="1025"/>
                  </a:lnTo>
                  <a:lnTo>
                    <a:pt x="79" y="1340"/>
                  </a:lnTo>
                  <a:lnTo>
                    <a:pt x="1" y="1655"/>
                  </a:lnTo>
                  <a:lnTo>
                    <a:pt x="1" y="1996"/>
                  </a:lnTo>
                  <a:lnTo>
                    <a:pt x="27" y="2128"/>
                  </a:lnTo>
                  <a:lnTo>
                    <a:pt x="79" y="2207"/>
                  </a:lnTo>
                  <a:lnTo>
                    <a:pt x="158" y="2233"/>
                  </a:lnTo>
                  <a:lnTo>
                    <a:pt x="263" y="2259"/>
                  </a:lnTo>
                  <a:lnTo>
                    <a:pt x="342" y="2233"/>
                  </a:lnTo>
                  <a:lnTo>
                    <a:pt x="421" y="2207"/>
                  </a:lnTo>
                  <a:lnTo>
                    <a:pt x="500" y="2101"/>
                  </a:lnTo>
                  <a:lnTo>
                    <a:pt x="526" y="1996"/>
                  </a:lnTo>
                  <a:lnTo>
                    <a:pt x="578" y="1760"/>
                  </a:lnTo>
                  <a:lnTo>
                    <a:pt x="657" y="1550"/>
                  </a:lnTo>
                  <a:lnTo>
                    <a:pt x="762" y="1340"/>
                  </a:lnTo>
                  <a:lnTo>
                    <a:pt x="894" y="1156"/>
                  </a:lnTo>
                  <a:lnTo>
                    <a:pt x="1078" y="998"/>
                  </a:lnTo>
                  <a:lnTo>
                    <a:pt x="1261" y="867"/>
                  </a:lnTo>
                  <a:lnTo>
                    <a:pt x="1472" y="762"/>
                  </a:lnTo>
                  <a:lnTo>
                    <a:pt x="1708" y="709"/>
                  </a:lnTo>
                  <a:lnTo>
                    <a:pt x="1918" y="683"/>
                  </a:lnTo>
                  <a:lnTo>
                    <a:pt x="2128" y="709"/>
                  </a:lnTo>
                  <a:lnTo>
                    <a:pt x="2338" y="762"/>
                  </a:lnTo>
                  <a:lnTo>
                    <a:pt x="2496" y="867"/>
                  </a:lnTo>
                  <a:lnTo>
                    <a:pt x="2653" y="972"/>
                  </a:lnTo>
                  <a:lnTo>
                    <a:pt x="2811" y="1103"/>
                  </a:lnTo>
                  <a:lnTo>
                    <a:pt x="3126" y="1419"/>
                  </a:lnTo>
                  <a:lnTo>
                    <a:pt x="3205" y="1471"/>
                  </a:lnTo>
                  <a:lnTo>
                    <a:pt x="3310" y="1497"/>
                  </a:lnTo>
                  <a:lnTo>
                    <a:pt x="3389" y="1497"/>
                  </a:lnTo>
                  <a:lnTo>
                    <a:pt x="3494" y="1445"/>
                  </a:lnTo>
                  <a:lnTo>
                    <a:pt x="3547" y="1392"/>
                  </a:lnTo>
                  <a:lnTo>
                    <a:pt x="3599" y="1313"/>
                  </a:lnTo>
                  <a:lnTo>
                    <a:pt x="3625" y="1235"/>
                  </a:lnTo>
                  <a:lnTo>
                    <a:pt x="3625" y="1130"/>
                  </a:lnTo>
                  <a:lnTo>
                    <a:pt x="3573" y="972"/>
                  </a:lnTo>
                  <a:lnTo>
                    <a:pt x="3494" y="841"/>
                  </a:lnTo>
                  <a:lnTo>
                    <a:pt x="3389" y="709"/>
                  </a:lnTo>
                  <a:lnTo>
                    <a:pt x="3284" y="578"/>
                  </a:lnTo>
                  <a:lnTo>
                    <a:pt x="3179" y="473"/>
                  </a:lnTo>
                  <a:lnTo>
                    <a:pt x="3047" y="368"/>
                  </a:lnTo>
                  <a:lnTo>
                    <a:pt x="2759" y="210"/>
                  </a:lnTo>
                  <a:lnTo>
                    <a:pt x="2443" y="79"/>
                  </a:lnTo>
                  <a:lnTo>
                    <a:pt x="2128" y="2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g1363a957f04_0_31"/>
            <p:cNvSpPr/>
            <p:nvPr/>
          </p:nvSpPr>
          <p:spPr>
            <a:xfrm>
              <a:off x="5991249" y="1823024"/>
              <a:ext cx="49058" cy="38739"/>
            </a:xfrm>
            <a:custGeom>
              <a:rect b="b" l="l" r="r" t="t"/>
              <a:pathLst>
                <a:path extrusionOk="0" h="2365" w="2995">
                  <a:moveTo>
                    <a:pt x="2994" y="1"/>
                  </a:moveTo>
                  <a:lnTo>
                    <a:pt x="1865" y="368"/>
                  </a:lnTo>
                  <a:lnTo>
                    <a:pt x="1313" y="552"/>
                  </a:lnTo>
                  <a:lnTo>
                    <a:pt x="1051" y="657"/>
                  </a:lnTo>
                  <a:lnTo>
                    <a:pt x="788" y="789"/>
                  </a:lnTo>
                  <a:lnTo>
                    <a:pt x="525" y="946"/>
                  </a:lnTo>
                  <a:lnTo>
                    <a:pt x="289" y="1130"/>
                  </a:lnTo>
                  <a:lnTo>
                    <a:pt x="184" y="1261"/>
                  </a:lnTo>
                  <a:lnTo>
                    <a:pt x="105" y="1366"/>
                  </a:lnTo>
                  <a:lnTo>
                    <a:pt x="26" y="1498"/>
                  </a:lnTo>
                  <a:lnTo>
                    <a:pt x="0" y="1655"/>
                  </a:lnTo>
                  <a:lnTo>
                    <a:pt x="0" y="1839"/>
                  </a:lnTo>
                  <a:lnTo>
                    <a:pt x="26" y="1997"/>
                  </a:lnTo>
                  <a:lnTo>
                    <a:pt x="105" y="2128"/>
                  </a:lnTo>
                  <a:lnTo>
                    <a:pt x="210" y="2233"/>
                  </a:lnTo>
                  <a:lnTo>
                    <a:pt x="341" y="2312"/>
                  </a:lnTo>
                  <a:lnTo>
                    <a:pt x="473" y="2338"/>
                  </a:lnTo>
                  <a:lnTo>
                    <a:pt x="630" y="2365"/>
                  </a:lnTo>
                  <a:lnTo>
                    <a:pt x="814" y="2338"/>
                  </a:lnTo>
                  <a:lnTo>
                    <a:pt x="998" y="2286"/>
                  </a:lnTo>
                  <a:lnTo>
                    <a:pt x="1182" y="2207"/>
                  </a:lnTo>
                  <a:lnTo>
                    <a:pt x="1366" y="2128"/>
                  </a:lnTo>
                  <a:lnTo>
                    <a:pt x="1523" y="1997"/>
                  </a:lnTo>
                  <a:lnTo>
                    <a:pt x="1655" y="1866"/>
                  </a:lnTo>
                  <a:lnTo>
                    <a:pt x="1812" y="1708"/>
                  </a:lnTo>
                  <a:lnTo>
                    <a:pt x="2049" y="1393"/>
                  </a:lnTo>
                  <a:lnTo>
                    <a:pt x="2285" y="1025"/>
                  </a:lnTo>
                  <a:lnTo>
                    <a:pt x="2495" y="684"/>
                  </a:lnTo>
                  <a:lnTo>
                    <a:pt x="2732" y="31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g1363a957f04_0_31"/>
            <p:cNvSpPr/>
            <p:nvPr/>
          </p:nvSpPr>
          <p:spPr>
            <a:xfrm>
              <a:off x="5273608" y="3553014"/>
              <a:ext cx="749909" cy="295151"/>
            </a:xfrm>
            <a:custGeom>
              <a:rect b="b" l="l" r="r" t="t"/>
              <a:pathLst>
                <a:path extrusionOk="0" h="18019" w="45782">
                  <a:moveTo>
                    <a:pt x="631" y="0"/>
                  </a:moveTo>
                  <a:lnTo>
                    <a:pt x="473" y="499"/>
                  </a:lnTo>
                  <a:lnTo>
                    <a:pt x="316" y="972"/>
                  </a:lnTo>
                  <a:lnTo>
                    <a:pt x="211" y="1445"/>
                  </a:lnTo>
                  <a:lnTo>
                    <a:pt x="106" y="1918"/>
                  </a:lnTo>
                  <a:lnTo>
                    <a:pt x="53" y="2390"/>
                  </a:lnTo>
                  <a:lnTo>
                    <a:pt x="1" y="2837"/>
                  </a:lnTo>
                  <a:lnTo>
                    <a:pt x="1" y="3283"/>
                  </a:lnTo>
                  <a:lnTo>
                    <a:pt x="1" y="3704"/>
                  </a:lnTo>
                  <a:lnTo>
                    <a:pt x="27" y="4124"/>
                  </a:lnTo>
                  <a:lnTo>
                    <a:pt x="53" y="4544"/>
                  </a:lnTo>
                  <a:lnTo>
                    <a:pt x="132" y="4938"/>
                  </a:lnTo>
                  <a:lnTo>
                    <a:pt x="237" y="5332"/>
                  </a:lnTo>
                  <a:lnTo>
                    <a:pt x="342" y="5726"/>
                  </a:lnTo>
                  <a:lnTo>
                    <a:pt x="473" y="6094"/>
                  </a:lnTo>
                  <a:lnTo>
                    <a:pt x="605" y="6462"/>
                  </a:lnTo>
                  <a:lnTo>
                    <a:pt x="788" y="6829"/>
                  </a:lnTo>
                  <a:lnTo>
                    <a:pt x="972" y="7171"/>
                  </a:lnTo>
                  <a:lnTo>
                    <a:pt x="1156" y="7512"/>
                  </a:lnTo>
                  <a:lnTo>
                    <a:pt x="1393" y="7854"/>
                  </a:lnTo>
                  <a:lnTo>
                    <a:pt x="1629" y="8195"/>
                  </a:lnTo>
                  <a:lnTo>
                    <a:pt x="1865" y="8510"/>
                  </a:lnTo>
                  <a:lnTo>
                    <a:pt x="2128" y="8826"/>
                  </a:lnTo>
                  <a:lnTo>
                    <a:pt x="2706" y="9430"/>
                  </a:lnTo>
                  <a:lnTo>
                    <a:pt x="3336" y="9981"/>
                  </a:lnTo>
                  <a:lnTo>
                    <a:pt x="4019" y="10533"/>
                  </a:lnTo>
                  <a:lnTo>
                    <a:pt x="4728" y="11058"/>
                  </a:lnTo>
                  <a:lnTo>
                    <a:pt x="5490" y="11531"/>
                  </a:lnTo>
                  <a:lnTo>
                    <a:pt x="6278" y="12004"/>
                  </a:lnTo>
                  <a:lnTo>
                    <a:pt x="7092" y="12424"/>
                  </a:lnTo>
                  <a:lnTo>
                    <a:pt x="7933" y="12844"/>
                  </a:lnTo>
                  <a:lnTo>
                    <a:pt x="8800" y="13238"/>
                  </a:lnTo>
                  <a:lnTo>
                    <a:pt x="9693" y="13606"/>
                  </a:lnTo>
                  <a:lnTo>
                    <a:pt x="10586" y="13947"/>
                  </a:lnTo>
                  <a:lnTo>
                    <a:pt x="11479" y="14263"/>
                  </a:lnTo>
                  <a:lnTo>
                    <a:pt x="12372" y="14578"/>
                  </a:lnTo>
                  <a:lnTo>
                    <a:pt x="13265" y="14840"/>
                  </a:lnTo>
                  <a:lnTo>
                    <a:pt x="14158" y="15103"/>
                  </a:lnTo>
                  <a:lnTo>
                    <a:pt x="15891" y="15576"/>
                  </a:lnTo>
                  <a:lnTo>
                    <a:pt x="17546" y="15996"/>
                  </a:lnTo>
                  <a:lnTo>
                    <a:pt x="19070" y="16338"/>
                  </a:lnTo>
                  <a:lnTo>
                    <a:pt x="20751" y="16705"/>
                  </a:lnTo>
                  <a:lnTo>
                    <a:pt x="22432" y="17020"/>
                  </a:lnTo>
                  <a:lnTo>
                    <a:pt x="24113" y="17309"/>
                  </a:lnTo>
                  <a:lnTo>
                    <a:pt x="25794" y="17546"/>
                  </a:lnTo>
                  <a:lnTo>
                    <a:pt x="27475" y="17756"/>
                  </a:lnTo>
                  <a:lnTo>
                    <a:pt x="29182" y="17887"/>
                  </a:lnTo>
                  <a:lnTo>
                    <a:pt x="30863" y="17992"/>
                  </a:lnTo>
                  <a:lnTo>
                    <a:pt x="32544" y="18019"/>
                  </a:lnTo>
                  <a:lnTo>
                    <a:pt x="33384" y="18019"/>
                  </a:lnTo>
                  <a:lnTo>
                    <a:pt x="34225" y="17992"/>
                  </a:lnTo>
                  <a:lnTo>
                    <a:pt x="35065" y="17940"/>
                  </a:lnTo>
                  <a:lnTo>
                    <a:pt x="35906" y="17887"/>
                  </a:lnTo>
                  <a:lnTo>
                    <a:pt x="36747" y="17808"/>
                  </a:lnTo>
                  <a:lnTo>
                    <a:pt x="37561" y="17730"/>
                  </a:lnTo>
                  <a:lnTo>
                    <a:pt x="38401" y="17598"/>
                  </a:lnTo>
                  <a:lnTo>
                    <a:pt x="39242" y="17467"/>
                  </a:lnTo>
                  <a:lnTo>
                    <a:pt x="40056" y="17309"/>
                  </a:lnTo>
                  <a:lnTo>
                    <a:pt x="40897" y="17152"/>
                  </a:lnTo>
                  <a:lnTo>
                    <a:pt x="41711" y="16942"/>
                  </a:lnTo>
                  <a:lnTo>
                    <a:pt x="42525" y="16732"/>
                  </a:lnTo>
                  <a:lnTo>
                    <a:pt x="43366" y="16495"/>
                  </a:lnTo>
                  <a:lnTo>
                    <a:pt x="44180" y="16233"/>
                  </a:lnTo>
                  <a:lnTo>
                    <a:pt x="44994" y="15944"/>
                  </a:lnTo>
                  <a:lnTo>
                    <a:pt x="45782" y="15628"/>
                  </a:lnTo>
                  <a:lnTo>
                    <a:pt x="43838" y="14551"/>
                  </a:lnTo>
                  <a:lnTo>
                    <a:pt x="41868" y="13475"/>
                  </a:lnTo>
                  <a:lnTo>
                    <a:pt x="41816" y="13501"/>
                  </a:lnTo>
                  <a:lnTo>
                    <a:pt x="41002" y="13711"/>
                  </a:lnTo>
                  <a:lnTo>
                    <a:pt x="40187" y="13895"/>
                  </a:lnTo>
                  <a:lnTo>
                    <a:pt x="39347" y="14079"/>
                  </a:lnTo>
                  <a:lnTo>
                    <a:pt x="38533" y="14236"/>
                  </a:lnTo>
                  <a:lnTo>
                    <a:pt x="37692" y="14368"/>
                  </a:lnTo>
                  <a:lnTo>
                    <a:pt x="36852" y="14499"/>
                  </a:lnTo>
                  <a:lnTo>
                    <a:pt x="36011" y="14604"/>
                  </a:lnTo>
                  <a:lnTo>
                    <a:pt x="35171" y="14683"/>
                  </a:lnTo>
                  <a:lnTo>
                    <a:pt x="34330" y="14762"/>
                  </a:lnTo>
                  <a:lnTo>
                    <a:pt x="33490" y="14814"/>
                  </a:lnTo>
                  <a:lnTo>
                    <a:pt x="32649" y="14867"/>
                  </a:lnTo>
                  <a:lnTo>
                    <a:pt x="31782" y="14893"/>
                  </a:lnTo>
                  <a:lnTo>
                    <a:pt x="30101" y="14893"/>
                  </a:lnTo>
                  <a:lnTo>
                    <a:pt x="28394" y="14840"/>
                  </a:lnTo>
                  <a:lnTo>
                    <a:pt x="26713" y="14709"/>
                  </a:lnTo>
                  <a:lnTo>
                    <a:pt x="25006" y="14525"/>
                  </a:lnTo>
                  <a:lnTo>
                    <a:pt x="23325" y="14289"/>
                  </a:lnTo>
                  <a:lnTo>
                    <a:pt x="21670" y="13974"/>
                  </a:lnTo>
                  <a:lnTo>
                    <a:pt x="20015" y="13606"/>
                  </a:lnTo>
                  <a:lnTo>
                    <a:pt x="18360" y="13186"/>
                  </a:lnTo>
                  <a:lnTo>
                    <a:pt x="16758" y="12713"/>
                  </a:lnTo>
                  <a:lnTo>
                    <a:pt x="15156" y="12161"/>
                  </a:lnTo>
                  <a:lnTo>
                    <a:pt x="14079" y="11794"/>
                  </a:lnTo>
                  <a:lnTo>
                    <a:pt x="12976" y="11347"/>
                  </a:lnTo>
                  <a:lnTo>
                    <a:pt x="11820" y="10874"/>
                  </a:lnTo>
                  <a:lnTo>
                    <a:pt x="10638" y="10375"/>
                  </a:lnTo>
                  <a:lnTo>
                    <a:pt x="9483" y="9797"/>
                  </a:lnTo>
                  <a:lnTo>
                    <a:pt x="8327" y="9193"/>
                  </a:lnTo>
                  <a:lnTo>
                    <a:pt x="7197" y="8537"/>
                  </a:lnTo>
                  <a:lnTo>
                    <a:pt x="6646" y="8195"/>
                  </a:lnTo>
                  <a:lnTo>
                    <a:pt x="6094" y="7827"/>
                  </a:lnTo>
                  <a:lnTo>
                    <a:pt x="5569" y="7460"/>
                  </a:lnTo>
                  <a:lnTo>
                    <a:pt x="5070" y="7066"/>
                  </a:lnTo>
                  <a:lnTo>
                    <a:pt x="4571" y="6672"/>
                  </a:lnTo>
                  <a:lnTo>
                    <a:pt x="4098" y="6251"/>
                  </a:lnTo>
                  <a:lnTo>
                    <a:pt x="3651" y="5831"/>
                  </a:lnTo>
                  <a:lnTo>
                    <a:pt x="3205" y="5358"/>
                  </a:lnTo>
                  <a:lnTo>
                    <a:pt x="2811" y="4912"/>
                  </a:lnTo>
                  <a:lnTo>
                    <a:pt x="2443" y="4439"/>
                  </a:lnTo>
                  <a:lnTo>
                    <a:pt x="2102" y="3940"/>
                  </a:lnTo>
                  <a:lnTo>
                    <a:pt x="1787" y="3415"/>
                  </a:lnTo>
                  <a:lnTo>
                    <a:pt x="1498" y="2889"/>
                  </a:lnTo>
                  <a:lnTo>
                    <a:pt x="1235" y="2338"/>
                  </a:lnTo>
                  <a:lnTo>
                    <a:pt x="1025" y="1786"/>
                  </a:lnTo>
                  <a:lnTo>
                    <a:pt x="867" y="1208"/>
                  </a:lnTo>
                  <a:lnTo>
                    <a:pt x="736" y="604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g1363a957f04_0_31"/>
            <p:cNvSpPr/>
            <p:nvPr/>
          </p:nvSpPr>
          <p:spPr>
            <a:xfrm>
              <a:off x="5907777" y="2165923"/>
              <a:ext cx="66699" cy="67993"/>
            </a:xfrm>
            <a:custGeom>
              <a:rect b="b" l="l" r="r" t="t"/>
              <a:pathLst>
                <a:path extrusionOk="0" h="4151" w="4072">
                  <a:moveTo>
                    <a:pt x="552" y="815"/>
                  </a:moveTo>
                  <a:lnTo>
                    <a:pt x="710" y="894"/>
                  </a:lnTo>
                  <a:lnTo>
                    <a:pt x="867" y="972"/>
                  </a:lnTo>
                  <a:lnTo>
                    <a:pt x="1209" y="1104"/>
                  </a:lnTo>
                  <a:lnTo>
                    <a:pt x="1918" y="1288"/>
                  </a:lnTo>
                  <a:lnTo>
                    <a:pt x="2286" y="1393"/>
                  </a:lnTo>
                  <a:lnTo>
                    <a:pt x="2601" y="1524"/>
                  </a:lnTo>
                  <a:lnTo>
                    <a:pt x="2758" y="1629"/>
                  </a:lnTo>
                  <a:lnTo>
                    <a:pt x="2890" y="1708"/>
                  </a:lnTo>
                  <a:lnTo>
                    <a:pt x="3021" y="1839"/>
                  </a:lnTo>
                  <a:lnTo>
                    <a:pt x="3152" y="1971"/>
                  </a:lnTo>
                  <a:lnTo>
                    <a:pt x="3231" y="2102"/>
                  </a:lnTo>
                  <a:lnTo>
                    <a:pt x="3284" y="2233"/>
                  </a:lnTo>
                  <a:lnTo>
                    <a:pt x="3310" y="2391"/>
                  </a:lnTo>
                  <a:lnTo>
                    <a:pt x="3310" y="2522"/>
                  </a:lnTo>
                  <a:lnTo>
                    <a:pt x="3284" y="2680"/>
                  </a:lnTo>
                  <a:lnTo>
                    <a:pt x="3231" y="2811"/>
                  </a:lnTo>
                  <a:lnTo>
                    <a:pt x="3152" y="2969"/>
                  </a:lnTo>
                  <a:lnTo>
                    <a:pt x="3074" y="3074"/>
                  </a:lnTo>
                  <a:lnTo>
                    <a:pt x="2916" y="3231"/>
                  </a:lnTo>
                  <a:lnTo>
                    <a:pt x="2758" y="3336"/>
                  </a:lnTo>
                  <a:lnTo>
                    <a:pt x="2575" y="3415"/>
                  </a:lnTo>
                  <a:lnTo>
                    <a:pt x="2364" y="3468"/>
                  </a:lnTo>
                  <a:lnTo>
                    <a:pt x="2181" y="3468"/>
                  </a:lnTo>
                  <a:lnTo>
                    <a:pt x="1970" y="3441"/>
                  </a:lnTo>
                  <a:lnTo>
                    <a:pt x="1787" y="3389"/>
                  </a:lnTo>
                  <a:lnTo>
                    <a:pt x="1603" y="3310"/>
                  </a:lnTo>
                  <a:lnTo>
                    <a:pt x="1419" y="3205"/>
                  </a:lnTo>
                  <a:lnTo>
                    <a:pt x="1261" y="3100"/>
                  </a:lnTo>
                  <a:lnTo>
                    <a:pt x="1130" y="2969"/>
                  </a:lnTo>
                  <a:lnTo>
                    <a:pt x="1025" y="2837"/>
                  </a:lnTo>
                  <a:lnTo>
                    <a:pt x="920" y="2706"/>
                  </a:lnTo>
                  <a:lnTo>
                    <a:pt x="841" y="2548"/>
                  </a:lnTo>
                  <a:lnTo>
                    <a:pt x="710" y="2233"/>
                  </a:lnTo>
                  <a:lnTo>
                    <a:pt x="631" y="1892"/>
                  </a:lnTo>
                  <a:lnTo>
                    <a:pt x="578" y="1524"/>
                  </a:lnTo>
                  <a:lnTo>
                    <a:pt x="552" y="1156"/>
                  </a:lnTo>
                  <a:lnTo>
                    <a:pt x="552" y="815"/>
                  </a:lnTo>
                  <a:close/>
                  <a:moveTo>
                    <a:pt x="499" y="1"/>
                  </a:moveTo>
                  <a:lnTo>
                    <a:pt x="394" y="27"/>
                  </a:lnTo>
                  <a:lnTo>
                    <a:pt x="316" y="53"/>
                  </a:lnTo>
                  <a:lnTo>
                    <a:pt x="237" y="132"/>
                  </a:lnTo>
                  <a:lnTo>
                    <a:pt x="184" y="211"/>
                  </a:lnTo>
                  <a:lnTo>
                    <a:pt x="158" y="316"/>
                  </a:lnTo>
                  <a:lnTo>
                    <a:pt x="184" y="395"/>
                  </a:lnTo>
                  <a:lnTo>
                    <a:pt x="211" y="500"/>
                  </a:lnTo>
                  <a:lnTo>
                    <a:pt x="263" y="526"/>
                  </a:lnTo>
                  <a:lnTo>
                    <a:pt x="158" y="578"/>
                  </a:lnTo>
                  <a:lnTo>
                    <a:pt x="106" y="631"/>
                  </a:lnTo>
                  <a:lnTo>
                    <a:pt x="79" y="684"/>
                  </a:lnTo>
                  <a:lnTo>
                    <a:pt x="27" y="1104"/>
                  </a:lnTo>
                  <a:lnTo>
                    <a:pt x="0" y="1524"/>
                  </a:lnTo>
                  <a:lnTo>
                    <a:pt x="27" y="1944"/>
                  </a:lnTo>
                  <a:lnTo>
                    <a:pt x="106" y="2365"/>
                  </a:lnTo>
                  <a:lnTo>
                    <a:pt x="184" y="2575"/>
                  </a:lnTo>
                  <a:lnTo>
                    <a:pt x="263" y="2759"/>
                  </a:lnTo>
                  <a:lnTo>
                    <a:pt x="342" y="2942"/>
                  </a:lnTo>
                  <a:lnTo>
                    <a:pt x="447" y="3126"/>
                  </a:lnTo>
                  <a:lnTo>
                    <a:pt x="578" y="3310"/>
                  </a:lnTo>
                  <a:lnTo>
                    <a:pt x="710" y="3468"/>
                  </a:lnTo>
                  <a:lnTo>
                    <a:pt x="867" y="3625"/>
                  </a:lnTo>
                  <a:lnTo>
                    <a:pt x="1051" y="3757"/>
                  </a:lnTo>
                  <a:lnTo>
                    <a:pt x="1209" y="3862"/>
                  </a:lnTo>
                  <a:lnTo>
                    <a:pt x="1393" y="3941"/>
                  </a:lnTo>
                  <a:lnTo>
                    <a:pt x="1550" y="4019"/>
                  </a:lnTo>
                  <a:lnTo>
                    <a:pt x="1734" y="4098"/>
                  </a:lnTo>
                  <a:lnTo>
                    <a:pt x="1918" y="4124"/>
                  </a:lnTo>
                  <a:lnTo>
                    <a:pt x="2102" y="4151"/>
                  </a:lnTo>
                  <a:lnTo>
                    <a:pt x="2469" y="4151"/>
                  </a:lnTo>
                  <a:lnTo>
                    <a:pt x="2653" y="4124"/>
                  </a:lnTo>
                  <a:lnTo>
                    <a:pt x="2837" y="4072"/>
                  </a:lnTo>
                  <a:lnTo>
                    <a:pt x="2995" y="4019"/>
                  </a:lnTo>
                  <a:lnTo>
                    <a:pt x="3179" y="3941"/>
                  </a:lnTo>
                  <a:lnTo>
                    <a:pt x="3336" y="3835"/>
                  </a:lnTo>
                  <a:lnTo>
                    <a:pt x="3468" y="3730"/>
                  </a:lnTo>
                  <a:lnTo>
                    <a:pt x="3625" y="3573"/>
                  </a:lnTo>
                  <a:lnTo>
                    <a:pt x="3756" y="3415"/>
                  </a:lnTo>
                  <a:lnTo>
                    <a:pt x="3835" y="3284"/>
                  </a:lnTo>
                  <a:lnTo>
                    <a:pt x="3914" y="3126"/>
                  </a:lnTo>
                  <a:lnTo>
                    <a:pt x="3993" y="2969"/>
                  </a:lnTo>
                  <a:lnTo>
                    <a:pt x="4019" y="2811"/>
                  </a:lnTo>
                  <a:lnTo>
                    <a:pt x="4045" y="2653"/>
                  </a:lnTo>
                  <a:lnTo>
                    <a:pt x="4072" y="2496"/>
                  </a:lnTo>
                  <a:lnTo>
                    <a:pt x="4045" y="2338"/>
                  </a:lnTo>
                  <a:lnTo>
                    <a:pt x="4045" y="2181"/>
                  </a:lnTo>
                  <a:lnTo>
                    <a:pt x="3993" y="2023"/>
                  </a:lnTo>
                  <a:lnTo>
                    <a:pt x="3940" y="1892"/>
                  </a:lnTo>
                  <a:lnTo>
                    <a:pt x="3888" y="1734"/>
                  </a:lnTo>
                  <a:lnTo>
                    <a:pt x="3809" y="1603"/>
                  </a:lnTo>
                  <a:lnTo>
                    <a:pt x="3704" y="1472"/>
                  </a:lnTo>
                  <a:lnTo>
                    <a:pt x="3599" y="1340"/>
                  </a:lnTo>
                  <a:lnTo>
                    <a:pt x="3468" y="1235"/>
                  </a:lnTo>
                  <a:lnTo>
                    <a:pt x="3336" y="1130"/>
                  </a:lnTo>
                  <a:lnTo>
                    <a:pt x="3047" y="946"/>
                  </a:lnTo>
                  <a:lnTo>
                    <a:pt x="2732" y="815"/>
                  </a:lnTo>
                  <a:lnTo>
                    <a:pt x="2417" y="684"/>
                  </a:lnTo>
                  <a:lnTo>
                    <a:pt x="2102" y="578"/>
                  </a:lnTo>
                  <a:lnTo>
                    <a:pt x="1708" y="447"/>
                  </a:lnTo>
                  <a:lnTo>
                    <a:pt x="1340" y="290"/>
                  </a:lnTo>
                  <a:lnTo>
                    <a:pt x="972" y="13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g1363a957f04_0_31"/>
            <p:cNvSpPr/>
            <p:nvPr/>
          </p:nvSpPr>
          <p:spPr>
            <a:xfrm>
              <a:off x="5916818" y="2179256"/>
              <a:ext cx="45176" cy="43473"/>
            </a:xfrm>
            <a:custGeom>
              <a:rect b="b" l="l" r="r" t="t"/>
              <a:pathLst>
                <a:path extrusionOk="0" h="2654" w="2758">
                  <a:moveTo>
                    <a:pt x="0" y="1"/>
                  </a:moveTo>
                  <a:lnTo>
                    <a:pt x="0" y="342"/>
                  </a:lnTo>
                  <a:lnTo>
                    <a:pt x="26" y="710"/>
                  </a:lnTo>
                  <a:lnTo>
                    <a:pt x="79" y="1078"/>
                  </a:lnTo>
                  <a:lnTo>
                    <a:pt x="158" y="1419"/>
                  </a:lnTo>
                  <a:lnTo>
                    <a:pt x="289" y="1734"/>
                  </a:lnTo>
                  <a:lnTo>
                    <a:pt x="368" y="1892"/>
                  </a:lnTo>
                  <a:lnTo>
                    <a:pt x="473" y="2023"/>
                  </a:lnTo>
                  <a:lnTo>
                    <a:pt x="578" y="2155"/>
                  </a:lnTo>
                  <a:lnTo>
                    <a:pt x="709" y="2286"/>
                  </a:lnTo>
                  <a:lnTo>
                    <a:pt x="867" y="2391"/>
                  </a:lnTo>
                  <a:lnTo>
                    <a:pt x="1051" y="2496"/>
                  </a:lnTo>
                  <a:lnTo>
                    <a:pt x="1235" y="2575"/>
                  </a:lnTo>
                  <a:lnTo>
                    <a:pt x="1418" y="2627"/>
                  </a:lnTo>
                  <a:lnTo>
                    <a:pt x="1629" y="2654"/>
                  </a:lnTo>
                  <a:lnTo>
                    <a:pt x="1812" y="2654"/>
                  </a:lnTo>
                  <a:lnTo>
                    <a:pt x="2023" y="2601"/>
                  </a:lnTo>
                  <a:lnTo>
                    <a:pt x="2206" y="2522"/>
                  </a:lnTo>
                  <a:lnTo>
                    <a:pt x="2364" y="2417"/>
                  </a:lnTo>
                  <a:lnTo>
                    <a:pt x="2522" y="2260"/>
                  </a:lnTo>
                  <a:lnTo>
                    <a:pt x="2600" y="2155"/>
                  </a:lnTo>
                  <a:lnTo>
                    <a:pt x="2679" y="1997"/>
                  </a:lnTo>
                  <a:lnTo>
                    <a:pt x="2732" y="1866"/>
                  </a:lnTo>
                  <a:lnTo>
                    <a:pt x="2758" y="1708"/>
                  </a:lnTo>
                  <a:lnTo>
                    <a:pt x="2758" y="1577"/>
                  </a:lnTo>
                  <a:lnTo>
                    <a:pt x="2732" y="1419"/>
                  </a:lnTo>
                  <a:lnTo>
                    <a:pt x="2679" y="1288"/>
                  </a:lnTo>
                  <a:lnTo>
                    <a:pt x="2600" y="1157"/>
                  </a:lnTo>
                  <a:lnTo>
                    <a:pt x="2469" y="1025"/>
                  </a:lnTo>
                  <a:lnTo>
                    <a:pt x="2338" y="894"/>
                  </a:lnTo>
                  <a:lnTo>
                    <a:pt x="2206" y="815"/>
                  </a:lnTo>
                  <a:lnTo>
                    <a:pt x="2049" y="710"/>
                  </a:lnTo>
                  <a:lnTo>
                    <a:pt x="1734" y="579"/>
                  </a:lnTo>
                  <a:lnTo>
                    <a:pt x="1366" y="474"/>
                  </a:lnTo>
                  <a:lnTo>
                    <a:pt x="657" y="290"/>
                  </a:lnTo>
                  <a:lnTo>
                    <a:pt x="315" y="158"/>
                  </a:lnTo>
                  <a:lnTo>
                    <a:pt x="1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1363a957f04_0_31"/>
            <p:cNvSpPr/>
            <p:nvPr/>
          </p:nvSpPr>
          <p:spPr>
            <a:xfrm>
              <a:off x="5904763" y="3376176"/>
              <a:ext cx="44767" cy="26274"/>
            </a:xfrm>
            <a:custGeom>
              <a:rect b="b" l="l" r="r" t="t"/>
              <a:pathLst>
                <a:path extrusionOk="0" h="1604" w="2733">
                  <a:moveTo>
                    <a:pt x="184" y="1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447"/>
                  </a:lnTo>
                  <a:lnTo>
                    <a:pt x="106" y="684"/>
                  </a:lnTo>
                  <a:lnTo>
                    <a:pt x="211" y="894"/>
                  </a:lnTo>
                  <a:lnTo>
                    <a:pt x="342" y="1078"/>
                  </a:lnTo>
                  <a:lnTo>
                    <a:pt x="500" y="1235"/>
                  </a:lnTo>
                  <a:lnTo>
                    <a:pt x="683" y="1367"/>
                  </a:lnTo>
                  <a:lnTo>
                    <a:pt x="867" y="1472"/>
                  </a:lnTo>
                  <a:lnTo>
                    <a:pt x="1104" y="1551"/>
                  </a:lnTo>
                  <a:lnTo>
                    <a:pt x="1314" y="1603"/>
                  </a:lnTo>
                  <a:lnTo>
                    <a:pt x="1524" y="1603"/>
                  </a:lnTo>
                  <a:lnTo>
                    <a:pt x="1760" y="1577"/>
                  </a:lnTo>
                  <a:lnTo>
                    <a:pt x="1971" y="1524"/>
                  </a:lnTo>
                  <a:lnTo>
                    <a:pt x="2181" y="1419"/>
                  </a:lnTo>
                  <a:lnTo>
                    <a:pt x="2365" y="1288"/>
                  </a:lnTo>
                  <a:lnTo>
                    <a:pt x="2548" y="1130"/>
                  </a:lnTo>
                  <a:lnTo>
                    <a:pt x="2706" y="894"/>
                  </a:lnTo>
                  <a:lnTo>
                    <a:pt x="2732" y="815"/>
                  </a:lnTo>
                  <a:lnTo>
                    <a:pt x="2732" y="710"/>
                  </a:lnTo>
                  <a:lnTo>
                    <a:pt x="2680" y="631"/>
                  </a:lnTo>
                  <a:lnTo>
                    <a:pt x="2627" y="552"/>
                  </a:lnTo>
                  <a:lnTo>
                    <a:pt x="2548" y="526"/>
                  </a:lnTo>
                  <a:lnTo>
                    <a:pt x="2470" y="500"/>
                  </a:lnTo>
                  <a:lnTo>
                    <a:pt x="2365" y="526"/>
                  </a:lnTo>
                  <a:lnTo>
                    <a:pt x="2286" y="579"/>
                  </a:lnTo>
                  <a:lnTo>
                    <a:pt x="2181" y="710"/>
                  </a:lnTo>
                  <a:lnTo>
                    <a:pt x="2049" y="815"/>
                  </a:lnTo>
                  <a:lnTo>
                    <a:pt x="1892" y="894"/>
                  </a:lnTo>
                  <a:lnTo>
                    <a:pt x="1760" y="973"/>
                  </a:lnTo>
                  <a:lnTo>
                    <a:pt x="1603" y="999"/>
                  </a:lnTo>
                  <a:lnTo>
                    <a:pt x="1471" y="1025"/>
                  </a:lnTo>
                  <a:lnTo>
                    <a:pt x="1314" y="1025"/>
                  </a:lnTo>
                  <a:lnTo>
                    <a:pt x="1183" y="999"/>
                  </a:lnTo>
                  <a:lnTo>
                    <a:pt x="1051" y="973"/>
                  </a:lnTo>
                  <a:lnTo>
                    <a:pt x="920" y="920"/>
                  </a:lnTo>
                  <a:lnTo>
                    <a:pt x="789" y="841"/>
                  </a:lnTo>
                  <a:lnTo>
                    <a:pt x="683" y="736"/>
                  </a:lnTo>
                  <a:lnTo>
                    <a:pt x="578" y="605"/>
                  </a:lnTo>
                  <a:lnTo>
                    <a:pt x="500" y="474"/>
                  </a:lnTo>
                  <a:lnTo>
                    <a:pt x="447" y="316"/>
                  </a:lnTo>
                  <a:lnTo>
                    <a:pt x="395" y="132"/>
                  </a:lnTo>
                  <a:lnTo>
                    <a:pt x="368" y="80"/>
                  </a:lnTo>
                  <a:lnTo>
                    <a:pt x="316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1363a957f04_0_31"/>
            <p:cNvSpPr/>
            <p:nvPr/>
          </p:nvSpPr>
          <p:spPr>
            <a:xfrm>
              <a:off x="5895737" y="3427805"/>
              <a:ext cx="49910" cy="18952"/>
            </a:xfrm>
            <a:custGeom>
              <a:rect b="b" l="l" r="r" t="t"/>
              <a:pathLst>
                <a:path extrusionOk="0" h="1157" w="3047">
                  <a:moveTo>
                    <a:pt x="79" y="1"/>
                  </a:moveTo>
                  <a:lnTo>
                    <a:pt x="0" y="53"/>
                  </a:lnTo>
                  <a:lnTo>
                    <a:pt x="0" y="106"/>
                  </a:lnTo>
                  <a:lnTo>
                    <a:pt x="0" y="158"/>
                  </a:lnTo>
                  <a:lnTo>
                    <a:pt x="105" y="368"/>
                  </a:lnTo>
                  <a:lnTo>
                    <a:pt x="236" y="552"/>
                  </a:lnTo>
                  <a:lnTo>
                    <a:pt x="394" y="710"/>
                  </a:lnTo>
                  <a:lnTo>
                    <a:pt x="578" y="841"/>
                  </a:lnTo>
                  <a:lnTo>
                    <a:pt x="788" y="946"/>
                  </a:lnTo>
                  <a:lnTo>
                    <a:pt x="998" y="1051"/>
                  </a:lnTo>
                  <a:lnTo>
                    <a:pt x="1234" y="1104"/>
                  </a:lnTo>
                  <a:lnTo>
                    <a:pt x="1471" y="1156"/>
                  </a:lnTo>
                  <a:lnTo>
                    <a:pt x="1707" y="1156"/>
                  </a:lnTo>
                  <a:lnTo>
                    <a:pt x="1944" y="1130"/>
                  </a:lnTo>
                  <a:lnTo>
                    <a:pt x="2154" y="1104"/>
                  </a:lnTo>
                  <a:lnTo>
                    <a:pt x="2364" y="1025"/>
                  </a:lnTo>
                  <a:lnTo>
                    <a:pt x="2574" y="920"/>
                  </a:lnTo>
                  <a:lnTo>
                    <a:pt x="2758" y="762"/>
                  </a:lnTo>
                  <a:lnTo>
                    <a:pt x="2916" y="579"/>
                  </a:lnTo>
                  <a:lnTo>
                    <a:pt x="3021" y="368"/>
                  </a:lnTo>
                  <a:lnTo>
                    <a:pt x="3047" y="290"/>
                  </a:lnTo>
                  <a:lnTo>
                    <a:pt x="3047" y="211"/>
                  </a:lnTo>
                  <a:lnTo>
                    <a:pt x="3021" y="132"/>
                  </a:lnTo>
                  <a:lnTo>
                    <a:pt x="2968" y="53"/>
                  </a:lnTo>
                  <a:lnTo>
                    <a:pt x="2889" y="27"/>
                  </a:lnTo>
                  <a:lnTo>
                    <a:pt x="2810" y="1"/>
                  </a:lnTo>
                  <a:lnTo>
                    <a:pt x="2732" y="27"/>
                  </a:lnTo>
                  <a:lnTo>
                    <a:pt x="2653" y="80"/>
                  </a:lnTo>
                  <a:lnTo>
                    <a:pt x="2522" y="211"/>
                  </a:lnTo>
                  <a:lnTo>
                    <a:pt x="2390" y="342"/>
                  </a:lnTo>
                  <a:lnTo>
                    <a:pt x="2233" y="447"/>
                  </a:lnTo>
                  <a:lnTo>
                    <a:pt x="2101" y="526"/>
                  </a:lnTo>
                  <a:lnTo>
                    <a:pt x="1917" y="579"/>
                  </a:lnTo>
                  <a:lnTo>
                    <a:pt x="1760" y="631"/>
                  </a:lnTo>
                  <a:lnTo>
                    <a:pt x="1602" y="684"/>
                  </a:lnTo>
                  <a:lnTo>
                    <a:pt x="1261" y="684"/>
                  </a:lnTo>
                  <a:lnTo>
                    <a:pt x="1103" y="657"/>
                  </a:lnTo>
                  <a:lnTo>
                    <a:pt x="919" y="605"/>
                  </a:lnTo>
                  <a:lnTo>
                    <a:pt x="762" y="552"/>
                  </a:lnTo>
                  <a:lnTo>
                    <a:pt x="630" y="447"/>
                  </a:lnTo>
                  <a:lnTo>
                    <a:pt x="473" y="342"/>
                  </a:lnTo>
                  <a:lnTo>
                    <a:pt x="368" y="211"/>
                  </a:lnTo>
                  <a:lnTo>
                    <a:pt x="236" y="53"/>
                  </a:lnTo>
                  <a:lnTo>
                    <a:pt x="210" y="2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1363a957f04_0_31"/>
            <p:cNvSpPr/>
            <p:nvPr/>
          </p:nvSpPr>
          <p:spPr>
            <a:xfrm>
              <a:off x="5111840" y="2201205"/>
              <a:ext cx="805421" cy="503816"/>
            </a:xfrm>
            <a:custGeom>
              <a:rect b="b" l="l" r="r" t="t"/>
              <a:pathLst>
                <a:path extrusionOk="0" h="30758" w="49171">
                  <a:moveTo>
                    <a:pt x="5963" y="0"/>
                  </a:moveTo>
                  <a:lnTo>
                    <a:pt x="5280" y="342"/>
                  </a:lnTo>
                  <a:lnTo>
                    <a:pt x="4650" y="683"/>
                  </a:lnTo>
                  <a:lnTo>
                    <a:pt x="4072" y="1051"/>
                  </a:lnTo>
                  <a:lnTo>
                    <a:pt x="3520" y="1471"/>
                  </a:lnTo>
                  <a:lnTo>
                    <a:pt x="3021" y="1892"/>
                  </a:lnTo>
                  <a:lnTo>
                    <a:pt x="2575" y="2364"/>
                  </a:lnTo>
                  <a:lnTo>
                    <a:pt x="2128" y="2837"/>
                  </a:lnTo>
                  <a:lnTo>
                    <a:pt x="1760" y="3336"/>
                  </a:lnTo>
                  <a:lnTo>
                    <a:pt x="1419" y="3862"/>
                  </a:lnTo>
                  <a:lnTo>
                    <a:pt x="1104" y="4413"/>
                  </a:lnTo>
                  <a:lnTo>
                    <a:pt x="841" y="4965"/>
                  </a:lnTo>
                  <a:lnTo>
                    <a:pt x="605" y="5543"/>
                  </a:lnTo>
                  <a:lnTo>
                    <a:pt x="421" y="6120"/>
                  </a:lnTo>
                  <a:lnTo>
                    <a:pt x="263" y="6725"/>
                  </a:lnTo>
                  <a:lnTo>
                    <a:pt x="132" y="7329"/>
                  </a:lnTo>
                  <a:lnTo>
                    <a:pt x="53" y="7959"/>
                  </a:lnTo>
                  <a:lnTo>
                    <a:pt x="1" y="8589"/>
                  </a:lnTo>
                  <a:lnTo>
                    <a:pt x="1" y="9220"/>
                  </a:lnTo>
                  <a:lnTo>
                    <a:pt x="27" y="9850"/>
                  </a:lnTo>
                  <a:lnTo>
                    <a:pt x="79" y="10481"/>
                  </a:lnTo>
                  <a:lnTo>
                    <a:pt x="158" y="11137"/>
                  </a:lnTo>
                  <a:lnTo>
                    <a:pt x="289" y="11768"/>
                  </a:lnTo>
                  <a:lnTo>
                    <a:pt x="447" y="12398"/>
                  </a:lnTo>
                  <a:lnTo>
                    <a:pt x="631" y="13028"/>
                  </a:lnTo>
                  <a:lnTo>
                    <a:pt x="841" y="13659"/>
                  </a:lnTo>
                  <a:lnTo>
                    <a:pt x="1104" y="14289"/>
                  </a:lnTo>
                  <a:lnTo>
                    <a:pt x="1393" y="14893"/>
                  </a:lnTo>
                  <a:lnTo>
                    <a:pt x="1708" y="15497"/>
                  </a:lnTo>
                  <a:lnTo>
                    <a:pt x="2049" y="16101"/>
                  </a:lnTo>
                  <a:lnTo>
                    <a:pt x="2417" y="16653"/>
                  </a:lnTo>
                  <a:lnTo>
                    <a:pt x="2811" y="17231"/>
                  </a:lnTo>
                  <a:lnTo>
                    <a:pt x="3231" y="17782"/>
                  </a:lnTo>
                  <a:lnTo>
                    <a:pt x="3862" y="18492"/>
                  </a:lnTo>
                  <a:lnTo>
                    <a:pt x="4545" y="19201"/>
                  </a:lnTo>
                  <a:lnTo>
                    <a:pt x="5227" y="19858"/>
                  </a:lnTo>
                  <a:lnTo>
                    <a:pt x="5963" y="20488"/>
                  </a:lnTo>
                  <a:lnTo>
                    <a:pt x="6725" y="21092"/>
                  </a:lnTo>
                  <a:lnTo>
                    <a:pt x="7486" y="21670"/>
                  </a:lnTo>
                  <a:lnTo>
                    <a:pt x="8301" y="22221"/>
                  </a:lnTo>
                  <a:lnTo>
                    <a:pt x="9115" y="22747"/>
                  </a:lnTo>
                  <a:lnTo>
                    <a:pt x="9955" y="23246"/>
                  </a:lnTo>
                  <a:lnTo>
                    <a:pt x="10796" y="23719"/>
                  </a:lnTo>
                  <a:lnTo>
                    <a:pt x="11636" y="24191"/>
                  </a:lnTo>
                  <a:lnTo>
                    <a:pt x="12503" y="24612"/>
                  </a:lnTo>
                  <a:lnTo>
                    <a:pt x="13396" y="25058"/>
                  </a:lnTo>
                  <a:lnTo>
                    <a:pt x="14263" y="25452"/>
                  </a:lnTo>
                  <a:lnTo>
                    <a:pt x="16023" y="26214"/>
                  </a:lnTo>
                  <a:lnTo>
                    <a:pt x="17021" y="26634"/>
                  </a:lnTo>
                  <a:lnTo>
                    <a:pt x="18019" y="27028"/>
                  </a:lnTo>
                  <a:lnTo>
                    <a:pt x="19043" y="27396"/>
                  </a:lnTo>
                  <a:lnTo>
                    <a:pt x="20068" y="27737"/>
                  </a:lnTo>
                  <a:lnTo>
                    <a:pt x="21092" y="28079"/>
                  </a:lnTo>
                  <a:lnTo>
                    <a:pt x="22116" y="28394"/>
                  </a:lnTo>
                  <a:lnTo>
                    <a:pt x="23141" y="28683"/>
                  </a:lnTo>
                  <a:lnTo>
                    <a:pt x="24191" y="28972"/>
                  </a:lnTo>
                  <a:lnTo>
                    <a:pt x="25242" y="29234"/>
                  </a:lnTo>
                  <a:lnTo>
                    <a:pt x="26293" y="29471"/>
                  </a:lnTo>
                  <a:lnTo>
                    <a:pt x="27343" y="29681"/>
                  </a:lnTo>
                  <a:lnTo>
                    <a:pt x="28420" y="29865"/>
                  </a:lnTo>
                  <a:lnTo>
                    <a:pt x="29471" y="30049"/>
                  </a:lnTo>
                  <a:lnTo>
                    <a:pt x="30548" y="30206"/>
                  </a:lnTo>
                  <a:lnTo>
                    <a:pt x="31598" y="30338"/>
                  </a:lnTo>
                  <a:lnTo>
                    <a:pt x="32675" y="30443"/>
                  </a:lnTo>
                  <a:lnTo>
                    <a:pt x="34803" y="30627"/>
                  </a:lnTo>
                  <a:lnTo>
                    <a:pt x="35880" y="30679"/>
                  </a:lnTo>
                  <a:lnTo>
                    <a:pt x="36957" y="30732"/>
                  </a:lnTo>
                  <a:lnTo>
                    <a:pt x="38060" y="30758"/>
                  </a:lnTo>
                  <a:lnTo>
                    <a:pt x="39137" y="30732"/>
                  </a:lnTo>
                  <a:lnTo>
                    <a:pt x="40214" y="30679"/>
                  </a:lnTo>
                  <a:lnTo>
                    <a:pt x="41291" y="30574"/>
                  </a:lnTo>
                  <a:lnTo>
                    <a:pt x="42367" y="30416"/>
                  </a:lnTo>
                  <a:lnTo>
                    <a:pt x="43418" y="30206"/>
                  </a:lnTo>
                  <a:lnTo>
                    <a:pt x="43943" y="30101"/>
                  </a:lnTo>
                  <a:lnTo>
                    <a:pt x="44442" y="29944"/>
                  </a:lnTo>
                  <a:lnTo>
                    <a:pt x="44941" y="29786"/>
                  </a:lnTo>
                  <a:lnTo>
                    <a:pt x="45467" y="29628"/>
                  </a:lnTo>
                  <a:lnTo>
                    <a:pt x="45940" y="29418"/>
                  </a:lnTo>
                  <a:lnTo>
                    <a:pt x="46439" y="29234"/>
                  </a:lnTo>
                  <a:lnTo>
                    <a:pt x="46911" y="28998"/>
                  </a:lnTo>
                  <a:lnTo>
                    <a:pt x="47384" y="28735"/>
                  </a:lnTo>
                  <a:lnTo>
                    <a:pt x="47831" y="28473"/>
                  </a:lnTo>
                  <a:lnTo>
                    <a:pt x="48304" y="28184"/>
                  </a:lnTo>
                  <a:lnTo>
                    <a:pt x="48724" y="27869"/>
                  </a:lnTo>
                  <a:lnTo>
                    <a:pt x="49170" y="27527"/>
                  </a:lnTo>
                  <a:lnTo>
                    <a:pt x="46623" y="27186"/>
                  </a:lnTo>
                  <a:lnTo>
                    <a:pt x="46623" y="27186"/>
                  </a:lnTo>
                  <a:lnTo>
                    <a:pt x="46675" y="27291"/>
                  </a:lnTo>
                  <a:lnTo>
                    <a:pt x="46701" y="27370"/>
                  </a:lnTo>
                  <a:lnTo>
                    <a:pt x="46701" y="27448"/>
                  </a:lnTo>
                  <a:lnTo>
                    <a:pt x="46701" y="27553"/>
                  </a:lnTo>
                  <a:lnTo>
                    <a:pt x="46649" y="27632"/>
                  </a:lnTo>
                  <a:lnTo>
                    <a:pt x="46596" y="27711"/>
                  </a:lnTo>
                  <a:lnTo>
                    <a:pt x="46517" y="27764"/>
                  </a:lnTo>
                  <a:lnTo>
                    <a:pt x="46439" y="27816"/>
                  </a:lnTo>
                  <a:lnTo>
                    <a:pt x="45257" y="28184"/>
                  </a:lnTo>
                  <a:lnTo>
                    <a:pt x="44101" y="28499"/>
                  </a:lnTo>
                  <a:lnTo>
                    <a:pt x="42919" y="28762"/>
                  </a:lnTo>
                  <a:lnTo>
                    <a:pt x="41763" y="28972"/>
                  </a:lnTo>
                  <a:lnTo>
                    <a:pt x="40581" y="29156"/>
                  </a:lnTo>
                  <a:lnTo>
                    <a:pt x="39399" y="29287"/>
                  </a:lnTo>
                  <a:lnTo>
                    <a:pt x="38244" y="29366"/>
                  </a:lnTo>
                  <a:lnTo>
                    <a:pt x="37062" y="29392"/>
                  </a:lnTo>
                  <a:lnTo>
                    <a:pt x="35906" y="29392"/>
                  </a:lnTo>
                  <a:lnTo>
                    <a:pt x="34724" y="29366"/>
                  </a:lnTo>
                  <a:lnTo>
                    <a:pt x="33568" y="29287"/>
                  </a:lnTo>
                  <a:lnTo>
                    <a:pt x="32386" y="29182"/>
                  </a:lnTo>
                  <a:lnTo>
                    <a:pt x="31231" y="29024"/>
                  </a:lnTo>
                  <a:lnTo>
                    <a:pt x="30075" y="28840"/>
                  </a:lnTo>
                  <a:lnTo>
                    <a:pt x="28919" y="28630"/>
                  </a:lnTo>
                  <a:lnTo>
                    <a:pt x="27764" y="28368"/>
                  </a:lnTo>
                  <a:lnTo>
                    <a:pt x="26634" y="28079"/>
                  </a:lnTo>
                  <a:lnTo>
                    <a:pt x="25478" y="27790"/>
                  </a:lnTo>
                  <a:lnTo>
                    <a:pt x="24349" y="27448"/>
                  </a:lnTo>
                  <a:lnTo>
                    <a:pt x="23220" y="27081"/>
                  </a:lnTo>
                  <a:lnTo>
                    <a:pt x="22090" y="26687"/>
                  </a:lnTo>
                  <a:lnTo>
                    <a:pt x="20987" y="26266"/>
                  </a:lnTo>
                  <a:lnTo>
                    <a:pt x="19858" y="25820"/>
                  </a:lnTo>
                  <a:lnTo>
                    <a:pt x="18781" y="25373"/>
                  </a:lnTo>
                  <a:lnTo>
                    <a:pt x="17677" y="24901"/>
                  </a:lnTo>
                  <a:lnTo>
                    <a:pt x="16601" y="24402"/>
                  </a:lnTo>
                  <a:lnTo>
                    <a:pt x="15524" y="23876"/>
                  </a:lnTo>
                  <a:lnTo>
                    <a:pt x="14447" y="23325"/>
                  </a:lnTo>
                  <a:lnTo>
                    <a:pt x="13396" y="22799"/>
                  </a:lnTo>
                  <a:lnTo>
                    <a:pt x="12346" y="22221"/>
                  </a:lnTo>
                  <a:lnTo>
                    <a:pt x="11321" y="21644"/>
                  </a:lnTo>
                  <a:lnTo>
                    <a:pt x="10297" y="21066"/>
                  </a:lnTo>
                  <a:lnTo>
                    <a:pt x="9483" y="20567"/>
                  </a:lnTo>
                  <a:lnTo>
                    <a:pt x="8695" y="20068"/>
                  </a:lnTo>
                  <a:lnTo>
                    <a:pt x="7907" y="19516"/>
                  </a:lnTo>
                  <a:lnTo>
                    <a:pt x="7119" y="18938"/>
                  </a:lnTo>
                  <a:lnTo>
                    <a:pt x="6357" y="18360"/>
                  </a:lnTo>
                  <a:lnTo>
                    <a:pt x="5621" y="17730"/>
                  </a:lnTo>
                  <a:lnTo>
                    <a:pt x="4912" y="17047"/>
                  </a:lnTo>
                  <a:lnTo>
                    <a:pt x="4229" y="16364"/>
                  </a:lnTo>
                  <a:lnTo>
                    <a:pt x="3625" y="15629"/>
                  </a:lnTo>
                  <a:lnTo>
                    <a:pt x="3310" y="15261"/>
                  </a:lnTo>
                  <a:lnTo>
                    <a:pt x="3047" y="14867"/>
                  </a:lnTo>
                  <a:lnTo>
                    <a:pt x="2785" y="14473"/>
                  </a:lnTo>
                  <a:lnTo>
                    <a:pt x="2522" y="14079"/>
                  </a:lnTo>
                  <a:lnTo>
                    <a:pt x="2286" y="13659"/>
                  </a:lnTo>
                  <a:lnTo>
                    <a:pt x="2076" y="13238"/>
                  </a:lnTo>
                  <a:lnTo>
                    <a:pt x="1865" y="12818"/>
                  </a:lnTo>
                  <a:lnTo>
                    <a:pt x="1682" y="12372"/>
                  </a:lnTo>
                  <a:lnTo>
                    <a:pt x="1524" y="11925"/>
                  </a:lnTo>
                  <a:lnTo>
                    <a:pt x="1393" y="11479"/>
                  </a:lnTo>
                  <a:lnTo>
                    <a:pt x="1261" y="11006"/>
                  </a:lnTo>
                  <a:lnTo>
                    <a:pt x="1156" y="10533"/>
                  </a:lnTo>
                  <a:lnTo>
                    <a:pt x="1077" y="10060"/>
                  </a:lnTo>
                  <a:lnTo>
                    <a:pt x="999" y="9561"/>
                  </a:lnTo>
                  <a:lnTo>
                    <a:pt x="972" y="8878"/>
                  </a:lnTo>
                  <a:lnTo>
                    <a:pt x="999" y="8195"/>
                  </a:lnTo>
                  <a:lnTo>
                    <a:pt x="1051" y="7539"/>
                  </a:lnTo>
                  <a:lnTo>
                    <a:pt x="1156" y="6882"/>
                  </a:lnTo>
                  <a:lnTo>
                    <a:pt x="1340" y="6252"/>
                  </a:lnTo>
                  <a:lnTo>
                    <a:pt x="1550" y="5621"/>
                  </a:lnTo>
                  <a:lnTo>
                    <a:pt x="1787" y="5017"/>
                  </a:lnTo>
                  <a:lnTo>
                    <a:pt x="2102" y="4439"/>
                  </a:lnTo>
                  <a:lnTo>
                    <a:pt x="2443" y="3888"/>
                  </a:lnTo>
                  <a:lnTo>
                    <a:pt x="2837" y="3389"/>
                  </a:lnTo>
                  <a:lnTo>
                    <a:pt x="3284" y="2916"/>
                  </a:lnTo>
                  <a:lnTo>
                    <a:pt x="3783" y="2496"/>
                  </a:lnTo>
                  <a:lnTo>
                    <a:pt x="4019" y="2286"/>
                  </a:lnTo>
                  <a:lnTo>
                    <a:pt x="4308" y="2102"/>
                  </a:lnTo>
                  <a:lnTo>
                    <a:pt x="4571" y="1944"/>
                  </a:lnTo>
                  <a:lnTo>
                    <a:pt x="4860" y="1787"/>
                  </a:lnTo>
                  <a:lnTo>
                    <a:pt x="5175" y="1629"/>
                  </a:lnTo>
                  <a:lnTo>
                    <a:pt x="5464" y="1498"/>
                  </a:lnTo>
                  <a:lnTo>
                    <a:pt x="5805" y="1393"/>
                  </a:lnTo>
                  <a:lnTo>
                    <a:pt x="6120" y="1287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g1363a957f04_0_31"/>
            <p:cNvSpPr/>
            <p:nvPr/>
          </p:nvSpPr>
          <p:spPr>
            <a:xfrm>
              <a:off x="5839800" y="2204645"/>
              <a:ext cx="61540" cy="79607"/>
            </a:xfrm>
            <a:custGeom>
              <a:rect b="b" l="l" r="r" t="t"/>
              <a:pathLst>
                <a:path extrusionOk="0" h="4860" w="3757">
                  <a:moveTo>
                    <a:pt x="2391" y="683"/>
                  </a:moveTo>
                  <a:lnTo>
                    <a:pt x="2443" y="815"/>
                  </a:lnTo>
                  <a:lnTo>
                    <a:pt x="2627" y="1025"/>
                  </a:lnTo>
                  <a:lnTo>
                    <a:pt x="2758" y="1261"/>
                  </a:lnTo>
                  <a:lnTo>
                    <a:pt x="2890" y="1498"/>
                  </a:lnTo>
                  <a:lnTo>
                    <a:pt x="2968" y="1760"/>
                  </a:lnTo>
                  <a:lnTo>
                    <a:pt x="3021" y="2023"/>
                  </a:lnTo>
                  <a:lnTo>
                    <a:pt x="3047" y="2286"/>
                  </a:lnTo>
                  <a:lnTo>
                    <a:pt x="3021" y="2548"/>
                  </a:lnTo>
                  <a:lnTo>
                    <a:pt x="2968" y="2837"/>
                  </a:lnTo>
                  <a:lnTo>
                    <a:pt x="2890" y="3074"/>
                  </a:lnTo>
                  <a:lnTo>
                    <a:pt x="2758" y="3336"/>
                  </a:lnTo>
                  <a:lnTo>
                    <a:pt x="2574" y="3599"/>
                  </a:lnTo>
                  <a:lnTo>
                    <a:pt x="2391" y="3809"/>
                  </a:lnTo>
                  <a:lnTo>
                    <a:pt x="2154" y="3993"/>
                  </a:lnTo>
                  <a:lnTo>
                    <a:pt x="2023" y="4046"/>
                  </a:lnTo>
                  <a:lnTo>
                    <a:pt x="1892" y="4098"/>
                  </a:lnTo>
                  <a:lnTo>
                    <a:pt x="1760" y="4124"/>
                  </a:lnTo>
                  <a:lnTo>
                    <a:pt x="1603" y="4151"/>
                  </a:lnTo>
                  <a:lnTo>
                    <a:pt x="1471" y="4124"/>
                  </a:lnTo>
                  <a:lnTo>
                    <a:pt x="1314" y="4098"/>
                  </a:lnTo>
                  <a:lnTo>
                    <a:pt x="1156" y="4019"/>
                  </a:lnTo>
                  <a:lnTo>
                    <a:pt x="1025" y="3940"/>
                  </a:lnTo>
                  <a:lnTo>
                    <a:pt x="920" y="3835"/>
                  </a:lnTo>
                  <a:lnTo>
                    <a:pt x="841" y="3704"/>
                  </a:lnTo>
                  <a:lnTo>
                    <a:pt x="788" y="3573"/>
                  </a:lnTo>
                  <a:lnTo>
                    <a:pt x="736" y="3415"/>
                  </a:lnTo>
                  <a:lnTo>
                    <a:pt x="736" y="3284"/>
                  </a:lnTo>
                  <a:lnTo>
                    <a:pt x="736" y="3126"/>
                  </a:lnTo>
                  <a:lnTo>
                    <a:pt x="815" y="2785"/>
                  </a:lnTo>
                  <a:lnTo>
                    <a:pt x="920" y="2470"/>
                  </a:lnTo>
                  <a:lnTo>
                    <a:pt x="1051" y="2181"/>
                  </a:lnTo>
                  <a:lnTo>
                    <a:pt x="1209" y="1944"/>
                  </a:lnTo>
                  <a:lnTo>
                    <a:pt x="1445" y="1603"/>
                  </a:lnTo>
                  <a:lnTo>
                    <a:pt x="1734" y="1261"/>
                  </a:lnTo>
                  <a:lnTo>
                    <a:pt x="2049" y="946"/>
                  </a:lnTo>
                  <a:lnTo>
                    <a:pt x="2391" y="683"/>
                  </a:lnTo>
                  <a:close/>
                  <a:moveTo>
                    <a:pt x="3047" y="1"/>
                  </a:moveTo>
                  <a:lnTo>
                    <a:pt x="2863" y="27"/>
                  </a:lnTo>
                  <a:lnTo>
                    <a:pt x="2680" y="53"/>
                  </a:lnTo>
                  <a:lnTo>
                    <a:pt x="2496" y="106"/>
                  </a:lnTo>
                  <a:lnTo>
                    <a:pt x="2312" y="158"/>
                  </a:lnTo>
                  <a:lnTo>
                    <a:pt x="1944" y="342"/>
                  </a:lnTo>
                  <a:lnTo>
                    <a:pt x="1603" y="605"/>
                  </a:lnTo>
                  <a:lnTo>
                    <a:pt x="1261" y="894"/>
                  </a:lnTo>
                  <a:lnTo>
                    <a:pt x="920" y="1261"/>
                  </a:lnTo>
                  <a:lnTo>
                    <a:pt x="657" y="1629"/>
                  </a:lnTo>
                  <a:lnTo>
                    <a:pt x="394" y="2023"/>
                  </a:lnTo>
                  <a:lnTo>
                    <a:pt x="211" y="2417"/>
                  </a:lnTo>
                  <a:lnTo>
                    <a:pt x="79" y="2837"/>
                  </a:lnTo>
                  <a:lnTo>
                    <a:pt x="27" y="3047"/>
                  </a:lnTo>
                  <a:lnTo>
                    <a:pt x="27" y="3231"/>
                  </a:lnTo>
                  <a:lnTo>
                    <a:pt x="0" y="3441"/>
                  </a:lnTo>
                  <a:lnTo>
                    <a:pt x="27" y="3625"/>
                  </a:lnTo>
                  <a:lnTo>
                    <a:pt x="53" y="3809"/>
                  </a:lnTo>
                  <a:lnTo>
                    <a:pt x="132" y="3967"/>
                  </a:lnTo>
                  <a:lnTo>
                    <a:pt x="211" y="4124"/>
                  </a:lnTo>
                  <a:lnTo>
                    <a:pt x="316" y="4282"/>
                  </a:lnTo>
                  <a:lnTo>
                    <a:pt x="447" y="4413"/>
                  </a:lnTo>
                  <a:lnTo>
                    <a:pt x="605" y="4545"/>
                  </a:lnTo>
                  <a:lnTo>
                    <a:pt x="815" y="4650"/>
                  </a:lnTo>
                  <a:lnTo>
                    <a:pt x="1025" y="4755"/>
                  </a:lnTo>
                  <a:lnTo>
                    <a:pt x="1209" y="4807"/>
                  </a:lnTo>
                  <a:lnTo>
                    <a:pt x="1419" y="4860"/>
                  </a:lnTo>
                  <a:lnTo>
                    <a:pt x="1603" y="4860"/>
                  </a:lnTo>
                  <a:lnTo>
                    <a:pt x="1787" y="4833"/>
                  </a:lnTo>
                  <a:lnTo>
                    <a:pt x="1970" y="4807"/>
                  </a:lnTo>
                  <a:lnTo>
                    <a:pt x="2154" y="4755"/>
                  </a:lnTo>
                  <a:lnTo>
                    <a:pt x="2338" y="4676"/>
                  </a:lnTo>
                  <a:lnTo>
                    <a:pt x="2522" y="4571"/>
                  </a:lnTo>
                  <a:lnTo>
                    <a:pt x="2680" y="4466"/>
                  </a:lnTo>
                  <a:lnTo>
                    <a:pt x="2837" y="4361"/>
                  </a:lnTo>
                  <a:lnTo>
                    <a:pt x="3100" y="4072"/>
                  </a:lnTo>
                  <a:lnTo>
                    <a:pt x="3336" y="3757"/>
                  </a:lnTo>
                  <a:lnTo>
                    <a:pt x="3520" y="3415"/>
                  </a:lnTo>
                  <a:lnTo>
                    <a:pt x="3651" y="3047"/>
                  </a:lnTo>
                  <a:lnTo>
                    <a:pt x="3730" y="2627"/>
                  </a:lnTo>
                  <a:lnTo>
                    <a:pt x="3756" y="2233"/>
                  </a:lnTo>
                  <a:lnTo>
                    <a:pt x="3704" y="1813"/>
                  </a:lnTo>
                  <a:lnTo>
                    <a:pt x="3625" y="1419"/>
                  </a:lnTo>
                  <a:lnTo>
                    <a:pt x="3468" y="1051"/>
                  </a:lnTo>
                  <a:lnTo>
                    <a:pt x="3362" y="867"/>
                  </a:lnTo>
                  <a:lnTo>
                    <a:pt x="3257" y="683"/>
                  </a:lnTo>
                  <a:lnTo>
                    <a:pt x="3126" y="526"/>
                  </a:lnTo>
                  <a:lnTo>
                    <a:pt x="2995" y="368"/>
                  </a:lnTo>
                  <a:lnTo>
                    <a:pt x="3074" y="342"/>
                  </a:lnTo>
                  <a:lnTo>
                    <a:pt x="3152" y="316"/>
                  </a:lnTo>
                  <a:lnTo>
                    <a:pt x="3179" y="263"/>
                  </a:lnTo>
                  <a:lnTo>
                    <a:pt x="3205" y="211"/>
                  </a:lnTo>
                  <a:lnTo>
                    <a:pt x="3205" y="158"/>
                  </a:lnTo>
                  <a:lnTo>
                    <a:pt x="3179" y="106"/>
                  </a:lnTo>
                  <a:lnTo>
                    <a:pt x="3152" y="53"/>
                  </a:lnTo>
                  <a:lnTo>
                    <a:pt x="3100" y="27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g1363a957f04_0_31"/>
            <p:cNvSpPr/>
            <p:nvPr/>
          </p:nvSpPr>
          <p:spPr>
            <a:xfrm>
              <a:off x="5329104" y="2816438"/>
              <a:ext cx="571809" cy="286126"/>
            </a:xfrm>
            <a:custGeom>
              <a:rect b="b" l="l" r="r" t="t"/>
              <a:pathLst>
                <a:path extrusionOk="0" h="17468" w="34909">
                  <a:moveTo>
                    <a:pt x="32360" y="1"/>
                  </a:moveTo>
                  <a:lnTo>
                    <a:pt x="32308" y="80"/>
                  </a:lnTo>
                  <a:lnTo>
                    <a:pt x="32229" y="158"/>
                  </a:lnTo>
                  <a:lnTo>
                    <a:pt x="32124" y="185"/>
                  </a:lnTo>
                  <a:lnTo>
                    <a:pt x="32019" y="211"/>
                  </a:lnTo>
                  <a:lnTo>
                    <a:pt x="31231" y="158"/>
                  </a:lnTo>
                  <a:lnTo>
                    <a:pt x="30443" y="185"/>
                  </a:lnTo>
                  <a:lnTo>
                    <a:pt x="29655" y="237"/>
                  </a:lnTo>
                  <a:lnTo>
                    <a:pt x="28867" y="316"/>
                  </a:lnTo>
                  <a:lnTo>
                    <a:pt x="28105" y="474"/>
                  </a:lnTo>
                  <a:lnTo>
                    <a:pt x="27370" y="684"/>
                  </a:lnTo>
                  <a:lnTo>
                    <a:pt x="26661" y="920"/>
                  </a:lnTo>
                  <a:lnTo>
                    <a:pt x="26319" y="1078"/>
                  </a:lnTo>
                  <a:lnTo>
                    <a:pt x="25978" y="1235"/>
                  </a:lnTo>
                  <a:lnTo>
                    <a:pt x="25663" y="1419"/>
                  </a:lnTo>
                  <a:lnTo>
                    <a:pt x="25347" y="1603"/>
                  </a:lnTo>
                  <a:lnTo>
                    <a:pt x="25032" y="1813"/>
                  </a:lnTo>
                  <a:lnTo>
                    <a:pt x="24743" y="2050"/>
                  </a:lnTo>
                  <a:lnTo>
                    <a:pt x="24454" y="2286"/>
                  </a:lnTo>
                  <a:lnTo>
                    <a:pt x="24192" y="2522"/>
                  </a:lnTo>
                  <a:lnTo>
                    <a:pt x="23955" y="2811"/>
                  </a:lnTo>
                  <a:lnTo>
                    <a:pt x="23719" y="3100"/>
                  </a:lnTo>
                  <a:lnTo>
                    <a:pt x="23509" y="3389"/>
                  </a:lnTo>
                  <a:lnTo>
                    <a:pt x="23299" y="3704"/>
                  </a:lnTo>
                  <a:lnTo>
                    <a:pt x="23115" y="4046"/>
                  </a:lnTo>
                  <a:lnTo>
                    <a:pt x="22931" y="4413"/>
                  </a:lnTo>
                  <a:lnTo>
                    <a:pt x="22800" y="4781"/>
                  </a:lnTo>
                  <a:lnTo>
                    <a:pt x="22668" y="5175"/>
                  </a:lnTo>
                  <a:lnTo>
                    <a:pt x="22537" y="5569"/>
                  </a:lnTo>
                  <a:lnTo>
                    <a:pt x="22458" y="6016"/>
                  </a:lnTo>
                  <a:lnTo>
                    <a:pt x="22432" y="6068"/>
                  </a:lnTo>
                  <a:lnTo>
                    <a:pt x="22406" y="6121"/>
                  </a:lnTo>
                  <a:lnTo>
                    <a:pt x="22327" y="6200"/>
                  </a:lnTo>
                  <a:lnTo>
                    <a:pt x="22353" y="6252"/>
                  </a:lnTo>
                  <a:lnTo>
                    <a:pt x="22379" y="6305"/>
                  </a:lnTo>
                  <a:lnTo>
                    <a:pt x="22379" y="6357"/>
                  </a:lnTo>
                  <a:lnTo>
                    <a:pt x="22379" y="6410"/>
                  </a:lnTo>
                  <a:lnTo>
                    <a:pt x="22327" y="6462"/>
                  </a:lnTo>
                  <a:lnTo>
                    <a:pt x="22248" y="6515"/>
                  </a:lnTo>
                  <a:lnTo>
                    <a:pt x="22143" y="6515"/>
                  </a:lnTo>
                  <a:lnTo>
                    <a:pt x="22064" y="6594"/>
                  </a:lnTo>
                  <a:lnTo>
                    <a:pt x="21985" y="6646"/>
                  </a:lnTo>
                  <a:lnTo>
                    <a:pt x="21880" y="6646"/>
                  </a:lnTo>
                  <a:lnTo>
                    <a:pt x="21749" y="6620"/>
                  </a:lnTo>
                  <a:lnTo>
                    <a:pt x="20409" y="6147"/>
                  </a:lnTo>
                  <a:lnTo>
                    <a:pt x="19070" y="5700"/>
                  </a:lnTo>
                  <a:lnTo>
                    <a:pt x="17730" y="5280"/>
                  </a:lnTo>
                  <a:lnTo>
                    <a:pt x="16391" y="4913"/>
                  </a:lnTo>
                  <a:lnTo>
                    <a:pt x="15051" y="4545"/>
                  </a:lnTo>
                  <a:lnTo>
                    <a:pt x="13738" y="4203"/>
                  </a:lnTo>
                  <a:lnTo>
                    <a:pt x="12398" y="3862"/>
                  </a:lnTo>
                  <a:lnTo>
                    <a:pt x="11059" y="3573"/>
                  </a:lnTo>
                  <a:lnTo>
                    <a:pt x="9745" y="3310"/>
                  </a:lnTo>
                  <a:lnTo>
                    <a:pt x="8406" y="3074"/>
                  </a:lnTo>
                  <a:lnTo>
                    <a:pt x="7066" y="2838"/>
                  </a:lnTo>
                  <a:lnTo>
                    <a:pt x="5753" y="2627"/>
                  </a:lnTo>
                  <a:lnTo>
                    <a:pt x="4413" y="2470"/>
                  </a:lnTo>
                  <a:lnTo>
                    <a:pt x="3100" y="2312"/>
                  </a:lnTo>
                  <a:lnTo>
                    <a:pt x="1761" y="2155"/>
                  </a:lnTo>
                  <a:lnTo>
                    <a:pt x="421" y="2050"/>
                  </a:lnTo>
                  <a:lnTo>
                    <a:pt x="263" y="2338"/>
                  </a:lnTo>
                  <a:lnTo>
                    <a:pt x="132" y="2654"/>
                  </a:lnTo>
                  <a:lnTo>
                    <a:pt x="53" y="2969"/>
                  </a:lnTo>
                  <a:lnTo>
                    <a:pt x="1" y="3284"/>
                  </a:lnTo>
                  <a:lnTo>
                    <a:pt x="27" y="3625"/>
                  </a:lnTo>
                  <a:lnTo>
                    <a:pt x="106" y="3941"/>
                  </a:lnTo>
                  <a:lnTo>
                    <a:pt x="237" y="4230"/>
                  </a:lnTo>
                  <a:lnTo>
                    <a:pt x="316" y="4387"/>
                  </a:lnTo>
                  <a:lnTo>
                    <a:pt x="421" y="4519"/>
                  </a:lnTo>
                  <a:lnTo>
                    <a:pt x="579" y="4676"/>
                  </a:lnTo>
                  <a:lnTo>
                    <a:pt x="710" y="4807"/>
                  </a:lnTo>
                  <a:lnTo>
                    <a:pt x="868" y="4913"/>
                  </a:lnTo>
                  <a:lnTo>
                    <a:pt x="1025" y="5018"/>
                  </a:lnTo>
                  <a:lnTo>
                    <a:pt x="1209" y="5096"/>
                  </a:lnTo>
                  <a:lnTo>
                    <a:pt x="1367" y="5149"/>
                  </a:lnTo>
                  <a:lnTo>
                    <a:pt x="1734" y="5228"/>
                  </a:lnTo>
                  <a:lnTo>
                    <a:pt x="2102" y="5228"/>
                  </a:lnTo>
                  <a:lnTo>
                    <a:pt x="2496" y="5201"/>
                  </a:lnTo>
                  <a:lnTo>
                    <a:pt x="2864" y="5149"/>
                  </a:lnTo>
                  <a:lnTo>
                    <a:pt x="3232" y="5044"/>
                  </a:lnTo>
                  <a:lnTo>
                    <a:pt x="3442" y="4729"/>
                  </a:lnTo>
                  <a:lnTo>
                    <a:pt x="3494" y="4676"/>
                  </a:lnTo>
                  <a:lnTo>
                    <a:pt x="3573" y="4624"/>
                  </a:lnTo>
                  <a:lnTo>
                    <a:pt x="3704" y="4624"/>
                  </a:lnTo>
                  <a:lnTo>
                    <a:pt x="3783" y="4650"/>
                  </a:lnTo>
                  <a:lnTo>
                    <a:pt x="3836" y="4676"/>
                  </a:lnTo>
                  <a:lnTo>
                    <a:pt x="3888" y="4729"/>
                  </a:lnTo>
                  <a:lnTo>
                    <a:pt x="3914" y="4807"/>
                  </a:lnTo>
                  <a:lnTo>
                    <a:pt x="4019" y="4807"/>
                  </a:lnTo>
                  <a:lnTo>
                    <a:pt x="4098" y="4860"/>
                  </a:lnTo>
                  <a:lnTo>
                    <a:pt x="4177" y="4913"/>
                  </a:lnTo>
                  <a:lnTo>
                    <a:pt x="4256" y="4991"/>
                  </a:lnTo>
                  <a:lnTo>
                    <a:pt x="4282" y="5070"/>
                  </a:lnTo>
                  <a:lnTo>
                    <a:pt x="4282" y="5149"/>
                  </a:lnTo>
                  <a:lnTo>
                    <a:pt x="4256" y="5254"/>
                  </a:lnTo>
                  <a:lnTo>
                    <a:pt x="4177" y="5333"/>
                  </a:lnTo>
                  <a:lnTo>
                    <a:pt x="3914" y="5517"/>
                  </a:lnTo>
                  <a:lnTo>
                    <a:pt x="3626" y="5674"/>
                  </a:lnTo>
                  <a:lnTo>
                    <a:pt x="3310" y="6620"/>
                  </a:lnTo>
                  <a:lnTo>
                    <a:pt x="3153" y="7093"/>
                  </a:lnTo>
                  <a:lnTo>
                    <a:pt x="3021" y="7592"/>
                  </a:lnTo>
                  <a:lnTo>
                    <a:pt x="2916" y="8064"/>
                  </a:lnTo>
                  <a:lnTo>
                    <a:pt x="2838" y="8563"/>
                  </a:lnTo>
                  <a:lnTo>
                    <a:pt x="2785" y="9036"/>
                  </a:lnTo>
                  <a:lnTo>
                    <a:pt x="2785" y="9509"/>
                  </a:lnTo>
                  <a:lnTo>
                    <a:pt x="2785" y="9982"/>
                  </a:lnTo>
                  <a:lnTo>
                    <a:pt x="2864" y="10428"/>
                  </a:lnTo>
                  <a:lnTo>
                    <a:pt x="2969" y="10901"/>
                  </a:lnTo>
                  <a:lnTo>
                    <a:pt x="3153" y="11321"/>
                  </a:lnTo>
                  <a:lnTo>
                    <a:pt x="3363" y="11742"/>
                  </a:lnTo>
                  <a:lnTo>
                    <a:pt x="3652" y="12162"/>
                  </a:lnTo>
                  <a:lnTo>
                    <a:pt x="3809" y="12346"/>
                  </a:lnTo>
                  <a:lnTo>
                    <a:pt x="3993" y="12530"/>
                  </a:lnTo>
                  <a:lnTo>
                    <a:pt x="4203" y="12714"/>
                  </a:lnTo>
                  <a:lnTo>
                    <a:pt x="4413" y="12897"/>
                  </a:lnTo>
                  <a:lnTo>
                    <a:pt x="4913" y="13265"/>
                  </a:lnTo>
                  <a:lnTo>
                    <a:pt x="5412" y="13554"/>
                  </a:lnTo>
                  <a:lnTo>
                    <a:pt x="5963" y="13790"/>
                  </a:lnTo>
                  <a:lnTo>
                    <a:pt x="6488" y="13974"/>
                  </a:lnTo>
                  <a:lnTo>
                    <a:pt x="7040" y="14106"/>
                  </a:lnTo>
                  <a:lnTo>
                    <a:pt x="7618" y="14184"/>
                  </a:lnTo>
                  <a:lnTo>
                    <a:pt x="8170" y="14237"/>
                  </a:lnTo>
                  <a:lnTo>
                    <a:pt x="8721" y="14211"/>
                  </a:lnTo>
                  <a:lnTo>
                    <a:pt x="9273" y="14132"/>
                  </a:lnTo>
                  <a:lnTo>
                    <a:pt x="9824" y="14001"/>
                  </a:lnTo>
                  <a:lnTo>
                    <a:pt x="10350" y="13843"/>
                  </a:lnTo>
                  <a:lnTo>
                    <a:pt x="10875" y="13607"/>
                  </a:lnTo>
                  <a:lnTo>
                    <a:pt x="11348" y="13318"/>
                  </a:lnTo>
                  <a:lnTo>
                    <a:pt x="11820" y="13002"/>
                  </a:lnTo>
                  <a:lnTo>
                    <a:pt x="12241" y="12608"/>
                  </a:lnTo>
                  <a:lnTo>
                    <a:pt x="12661" y="12188"/>
                  </a:lnTo>
                  <a:lnTo>
                    <a:pt x="12714" y="12083"/>
                  </a:lnTo>
                  <a:lnTo>
                    <a:pt x="12766" y="12031"/>
                  </a:lnTo>
                  <a:lnTo>
                    <a:pt x="12819" y="12031"/>
                  </a:lnTo>
                  <a:lnTo>
                    <a:pt x="12924" y="11978"/>
                  </a:lnTo>
                  <a:lnTo>
                    <a:pt x="13055" y="11952"/>
                  </a:lnTo>
                  <a:lnTo>
                    <a:pt x="13186" y="12004"/>
                  </a:lnTo>
                  <a:lnTo>
                    <a:pt x="13291" y="12083"/>
                  </a:lnTo>
                  <a:lnTo>
                    <a:pt x="13370" y="12188"/>
                  </a:lnTo>
                  <a:lnTo>
                    <a:pt x="13423" y="12320"/>
                  </a:lnTo>
                  <a:lnTo>
                    <a:pt x="13423" y="12451"/>
                  </a:lnTo>
                  <a:lnTo>
                    <a:pt x="13370" y="12582"/>
                  </a:lnTo>
                  <a:lnTo>
                    <a:pt x="13239" y="12819"/>
                  </a:lnTo>
                  <a:lnTo>
                    <a:pt x="13344" y="13081"/>
                  </a:lnTo>
                  <a:lnTo>
                    <a:pt x="13475" y="13291"/>
                  </a:lnTo>
                  <a:lnTo>
                    <a:pt x="13633" y="13501"/>
                  </a:lnTo>
                  <a:lnTo>
                    <a:pt x="13790" y="13685"/>
                  </a:lnTo>
                  <a:lnTo>
                    <a:pt x="13974" y="13869"/>
                  </a:lnTo>
                  <a:lnTo>
                    <a:pt x="14184" y="14001"/>
                  </a:lnTo>
                  <a:lnTo>
                    <a:pt x="14395" y="14106"/>
                  </a:lnTo>
                  <a:lnTo>
                    <a:pt x="14605" y="14211"/>
                  </a:lnTo>
                  <a:lnTo>
                    <a:pt x="14841" y="14263"/>
                  </a:lnTo>
                  <a:lnTo>
                    <a:pt x="15104" y="14289"/>
                  </a:lnTo>
                  <a:lnTo>
                    <a:pt x="15340" y="14316"/>
                  </a:lnTo>
                  <a:lnTo>
                    <a:pt x="15603" y="14289"/>
                  </a:lnTo>
                  <a:lnTo>
                    <a:pt x="15865" y="14237"/>
                  </a:lnTo>
                  <a:lnTo>
                    <a:pt x="16128" y="14158"/>
                  </a:lnTo>
                  <a:lnTo>
                    <a:pt x="16391" y="14027"/>
                  </a:lnTo>
                  <a:lnTo>
                    <a:pt x="16680" y="13895"/>
                  </a:lnTo>
                  <a:lnTo>
                    <a:pt x="16732" y="13869"/>
                  </a:lnTo>
                  <a:lnTo>
                    <a:pt x="16785" y="13607"/>
                  </a:lnTo>
                  <a:lnTo>
                    <a:pt x="16864" y="13318"/>
                  </a:lnTo>
                  <a:lnTo>
                    <a:pt x="16890" y="13265"/>
                  </a:lnTo>
                  <a:lnTo>
                    <a:pt x="16942" y="13213"/>
                  </a:lnTo>
                  <a:lnTo>
                    <a:pt x="17126" y="13213"/>
                  </a:lnTo>
                  <a:lnTo>
                    <a:pt x="17179" y="13239"/>
                  </a:lnTo>
                  <a:lnTo>
                    <a:pt x="17205" y="13291"/>
                  </a:lnTo>
                  <a:lnTo>
                    <a:pt x="17205" y="13370"/>
                  </a:lnTo>
                  <a:lnTo>
                    <a:pt x="17205" y="13685"/>
                  </a:lnTo>
                  <a:lnTo>
                    <a:pt x="17231" y="14001"/>
                  </a:lnTo>
                  <a:lnTo>
                    <a:pt x="17258" y="14289"/>
                  </a:lnTo>
                  <a:lnTo>
                    <a:pt x="17310" y="14578"/>
                  </a:lnTo>
                  <a:lnTo>
                    <a:pt x="17415" y="14841"/>
                  </a:lnTo>
                  <a:lnTo>
                    <a:pt x="17520" y="15104"/>
                  </a:lnTo>
                  <a:lnTo>
                    <a:pt x="17625" y="15340"/>
                  </a:lnTo>
                  <a:lnTo>
                    <a:pt x="17783" y="15550"/>
                  </a:lnTo>
                  <a:lnTo>
                    <a:pt x="17940" y="15787"/>
                  </a:lnTo>
                  <a:lnTo>
                    <a:pt x="18098" y="15970"/>
                  </a:lnTo>
                  <a:lnTo>
                    <a:pt x="18282" y="16154"/>
                  </a:lnTo>
                  <a:lnTo>
                    <a:pt x="18492" y="16338"/>
                  </a:lnTo>
                  <a:lnTo>
                    <a:pt x="18702" y="16496"/>
                  </a:lnTo>
                  <a:lnTo>
                    <a:pt x="18939" y="16653"/>
                  </a:lnTo>
                  <a:lnTo>
                    <a:pt x="19175" y="16785"/>
                  </a:lnTo>
                  <a:lnTo>
                    <a:pt x="19411" y="16916"/>
                  </a:lnTo>
                  <a:lnTo>
                    <a:pt x="19937" y="17126"/>
                  </a:lnTo>
                  <a:lnTo>
                    <a:pt x="20488" y="17284"/>
                  </a:lnTo>
                  <a:lnTo>
                    <a:pt x="21066" y="17389"/>
                  </a:lnTo>
                  <a:lnTo>
                    <a:pt x="21618" y="17468"/>
                  </a:lnTo>
                  <a:lnTo>
                    <a:pt x="22195" y="17468"/>
                  </a:lnTo>
                  <a:lnTo>
                    <a:pt x="22773" y="17441"/>
                  </a:lnTo>
                  <a:lnTo>
                    <a:pt x="23299" y="17363"/>
                  </a:lnTo>
                  <a:lnTo>
                    <a:pt x="23824" y="17231"/>
                  </a:lnTo>
                  <a:lnTo>
                    <a:pt x="24349" y="17047"/>
                  </a:lnTo>
                  <a:lnTo>
                    <a:pt x="24848" y="16837"/>
                  </a:lnTo>
                  <a:lnTo>
                    <a:pt x="25295" y="16601"/>
                  </a:lnTo>
                  <a:lnTo>
                    <a:pt x="25689" y="16312"/>
                  </a:lnTo>
                  <a:lnTo>
                    <a:pt x="26083" y="15997"/>
                  </a:lnTo>
                  <a:lnTo>
                    <a:pt x="26424" y="15629"/>
                  </a:lnTo>
                  <a:lnTo>
                    <a:pt x="26739" y="15261"/>
                  </a:lnTo>
                  <a:lnTo>
                    <a:pt x="27028" y="14867"/>
                  </a:lnTo>
                  <a:lnTo>
                    <a:pt x="27265" y="14447"/>
                  </a:lnTo>
                  <a:lnTo>
                    <a:pt x="27475" y="14001"/>
                  </a:lnTo>
                  <a:lnTo>
                    <a:pt x="27659" y="13554"/>
                  </a:lnTo>
                  <a:lnTo>
                    <a:pt x="27816" y="13081"/>
                  </a:lnTo>
                  <a:lnTo>
                    <a:pt x="27948" y="12582"/>
                  </a:lnTo>
                  <a:lnTo>
                    <a:pt x="28053" y="12083"/>
                  </a:lnTo>
                  <a:lnTo>
                    <a:pt x="28105" y="11558"/>
                  </a:lnTo>
                  <a:lnTo>
                    <a:pt x="28158" y="11059"/>
                  </a:lnTo>
                  <a:lnTo>
                    <a:pt x="28105" y="11006"/>
                  </a:lnTo>
                  <a:lnTo>
                    <a:pt x="28079" y="10901"/>
                  </a:lnTo>
                  <a:lnTo>
                    <a:pt x="28079" y="10796"/>
                  </a:lnTo>
                  <a:lnTo>
                    <a:pt x="28132" y="10691"/>
                  </a:lnTo>
                  <a:lnTo>
                    <a:pt x="28210" y="10638"/>
                  </a:lnTo>
                  <a:lnTo>
                    <a:pt x="28263" y="10533"/>
                  </a:lnTo>
                  <a:lnTo>
                    <a:pt x="28368" y="10455"/>
                  </a:lnTo>
                  <a:lnTo>
                    <a:pt x="28473" y="10428"/>
                  </a:lnTo>
                  <a:lnTo>
                    <a:pt x="28578" y="10428"/>
                  </a:lnTo>
                  <a:lnTo>
                    <a:pt x="28709" y="10455"/>
                  </a:lnTo>
                  <a:lnTo>
                    <a:pt x="28815" y="10533"/>
                  </a:lnTo>
                  <a:lnTo>
                    <a:pt x="28893" y="10638"/>
                  </a:lnTo>
                  <a:lnTo>
                    <a:pt x="28920" y="10770"/>
                  </a:lnTo>
                  <a:lnTo>
                    <a:pt x="28946" y="11032"/>
                  </a:lnTo>
                  <a:lnTo>
                    <a:pt x="29314" y="11216"/>
                  </a:lnTo>
                  <a:lnTo>
                    <a:pt x="29681" y="11400"/>
                  </a:lnTo>
                  <a:lnTo>
                    <a:pt x="30075" y="11532"/>
                  </a:lnTo>
                  <a:lnTo>
                    <a:pt x="30443" y="11637"/>
                  </a:lnTo>
                  <a:lnTo>
                    <a:pt x="30837" y="11715"/>
                  </a:lnTo>
                  <a:lnTo>
                    <a:pt x="31231" y="11768"/>
                  </a:lnTo>
                  <a:lnTo>
                    <a:pt x="31625" y="11794"/>
                  </a:lnTo>
                  <a:lnTo>
                    <a:pt x="31993" y="11794"/>
                  </a:lnTo>
                  <a:lnTo>
                    <a:pt x="32387" y="11742"/>
                  </a:lnTo>
                  <a:lnTo>
                    <a:pt x="32754" y="11663"/>
                  </a:lnTo>
                  <a:lnTo>
                    <a:pt x="33148" y="11558"/>
                  </a:lnTo>
                  <a:lnTo>
                    <a:pt x="33516" y="11426"/>
                  </a:lnTo>
                  <a:lnTo>
                    <a:pt x="33884" y="11243"/>
                  </a:lnTo>
                  <a:lnTo>
                    <a:pt x="34225" y="11032"/>
                  </a:lnTo>
                  <a:lnTo>
                    <a:pt x="34567" y="10770"/>
                  </a:lnTo>
                  <a:lnTo>
                    <a:pt x="34908" y="10507"/>
                  </a:lnTo>
                  <a:lnTo>
                    <a:pt x="34304" y="10350"/>
                  </a:lnTo>
                  <a:lnTo>
                    <a:pt x="33700" y="10218"/>
                  </a:lnTo>
                  <a:lnTo>
                    <a:pt x="33595" y="10166"/>
                  </a:lnTo>
                  <a:lnTo>
                    <a:pt x="33490" y="10087"/>
                  </a:lnTo>
                  <a:lnTo>
                    <a:pt x="33437" y="9956"/>
                  </a:lnTo>
                  <a:lnTo>
                    <a:pt x="33411" y="9824"/>
                  </a:lnTo>
                  <a:lnTo>
                    <a:pt x="33253" y="7670"/>
                  </a:lnTo>
                  <a:lnTo>
                    <a:pt x="33201" y="6594"/>
                  </a:lnTo>
                  <a:lnTo>
                    <a:pt x="33148" y="5517"/>
                  </a:lnTo>
                  <a:lnTo>
                    <a:pt x="33096" y="5412"/>
                  </a:lnTo>
                  <a:lnTo>
                    <a:pt x="33096" y="5307"/>
                  </a:lnTo>
                  <a:lnTo>
                    <a:pt x="33122" y="5201"/>
                  </a:lnTo>
                  <a:lnTo>
                    <a:pt x="33175" y="5070"/>
                  </a:lnTo>
                  <a:lnTo>
                    <a:pt x="33385" y="4676"/>
                  </a:lnTo>
                  <a:lnTo>
                    <a:pt x="33569" y="4282"/>
                  </a:lnTo>
                  <a:lnTo>
                    <a:pt x="33700" y="3914"/>
                  </a:lnTo>
                  <a:lnTo>
                    <a:pt x="33779" y="3547"/>
                  </a:lnTo>
                  <a:lnTo>
                    <a:pt x="33831" y="3205"/>
                  </a:lnTo>
                  <a:lnTo>
                    <a:pt x="33858" y="2864"/>
                  </a:lnTo>
                  <a:lnTo>
                    <a:pt x="33831" y="2522"/>
                  </a:lnTo>
                  <a:lnTo>
                    <a:pt x="33779" y="2207"/>
                  </a:lnTo>
                  <a:lnTo>
                    <a:pt x="33700" y="1892"/>
                  </a:lnTo>
                  <a:lnTo>
                    <a:pt x="33595" y="1577"/>
                  </a:lnTo>
                  <a:lnTo>
                    <a:pt x="33437" y="1288"/>
                  </a:lnTo>
                  <a:lnTo>
                    <a:pt x="33280" y="999"/>
                  </a:lnTo>
                  <a:lnTo>
                    <a:pt x="33070" y="736"/>
                  </a:lnTo>
                  <a:lnTo>
                    <a:pt x="32859" y="500"/>
                  </a:lnTo>
                  <a:lnTo>
                    <a:pt x="32623" y="237"/>
                  </a:lnTo>
                  <a:lnTo>
                    <a:pt x="32360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1363a957f04_0_31"/>
            <p:cNvSpPr/>
            <p:nvPr/>
          </p:nvSpPr>
          <p:spPr>
            <a:xfrm>
              <a:off x="5851839" y="2215833"/>
              <a:ext cx="37887" cy="56806"/>
            </a:xfrm>
            <a:custGeom>
              <a:rect b="b" l="l" r="r" t="t"/>
              <a:pathLst>
                <a:path extrusionOk="0" h="3468" w="2313">
                  <a:moveTo>
                    <a:pt x="1656" y="0"/>
                  </a:moveTo>
                  <a:lnTo>
                    <a:pt x="1314" y="263"/>
                  </a:lnTo>
                  <a:lnTo>
                    <a:pt x="999" y="578"/>
                  </a:lnTo>
                  <a:lnTo>
                    <a:pt x="710" y="920"/>
                  </a:lnTo>
                  <a:lnTo>
                    <a:pt x="474" y="1261"/>
                  </a:lnTo>
                  <a:lnTo>
                    <a:pt x="316" y="1498"/>
                  </a:lnTo>
                  <a:lnTo>
                    <a:pt x="185" y="1787"/>
                  </a:lnTo>
                  <a:lnTo>
                    <a:pt x="80" y="2102"/>
                  </a:lnTo>
                  <a:lnTo>
                    <a:pt x="1" y="2443"/>
                  </a:lnTo>
                  <a:lnTo>
                    <a:pt x="1" y="2601"/>
                  </a:lnTo>
                  <a:lnTo>
                    <a:pt x="1" y="2732"/>
                  </a:lnTo>
                  <a:lnTo>
                    <a:pt x="53" y="2890"/>
                  </a:lnTo>
                  <a:lnTo>
                    <a:pt x="106" y="3021"/>
                  </a:lnTo>
                  <a:lnTo>
                    <a:pt x="185" y="3152"/>
                  </a:lnTo>
                  <a:lnTo>
                    <a:pt x="290" y="3257"/>
                  </a:lnTo>
                  <a:lnTo>
                    <a:pt x="421" y="3336"/>
                  </a:lnTo>
                  <a:lnTo>
                    <a:pt x="579" y="3415"/>
                  </a:lnTo>
                  <a:lnTo>
                    <a:pt x="736" y="3441"/>
                  </a:lnTo>
                  <a:lnTo>
                    <a:pt x="868" y="3468"/>
                  </a:lnTo>
                  <a:lnTo>
                    <a:pt x="1025" y="3441"/>
                  </a:lnTo>
                  <a:lnTo>
                    <a:pt x="1157" y="3415"/>
                  </a:lnTo>
                  <a:lnTo>
                    <a:pt x="1288" y="3363"/>
                  </a:lnTo>
                  <a:lnTo>
                    <a:pt x="1419" y="3310"/>
                  </a:lnTo>
                  <a:lnTo>
                    <a:pt x="1656" y="3126"/>
                  </a:lnTo>
                  <a:lnTo>
                    <a:pt x="1839" y="2916"/>
                  </a:lnTo>
                  <a:lnTo>
                    <a:pt x="2023" y="2653"/>
                  </a:lnTo>
                  <a:lnTo>
                    <a:pt x="2155" y="2391"/>
                  </a:lnTo>
                  <a:lnTo>
                    <a:pt x="2233" y="2154"/>
                  </a:lnTo>
                  <a:lnTo>
                    <a:pt x="2286" y="1865"/>
                  </a:lnTo>
                  <a:lnTo>
                    <a:pt x="2312" y="1603"/>
                  </a:lnTo>
                  <a:lnTo>
                    <a:pt x="2286" y="1340"/>
                  </a:lnTo>
                  <a:lnTo>
                    <a:pt x="2233" y="1077"/>
                  </a:lnTo>
                  <a:lnTo>
                    <a:pt x="2155" y="815"/>
                  </a:lnTo>
                  <a:lnTo>
                    <a:pt x="2023" y="578"/>
                  </a:lnTo>
                  <a:lnTo>
                    <a:pt x="1892" y="342"/>
                  </a:lnTo>
                  <a:lnTo>
                    <a:pt x="1708" y="13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1363a957f04_0_31"/>
            <p:cNvSpPr/>
            <p:nvPr/>
          </p:nvSpPr>
          <p:spPr>
            <a:xfrm>
              <a:off x="5826892" y="3983251"/>
              <a:ext cx="51646" cy="39165"/>
            </a:xfrm>
            <a:custGeom>
              <a:rect b="b" l="l" r="r" t="t"/>
              <a:pathLst>
                <a:path extrusionOk="0" h="2391" w="3153">
                  <a:moveTo>
                    <a:pt x="1681" y="0"/>
                  </a:moveTo>
                  <a:lnTo>
                    <a:pt x="1340" y="26"/>
                  </a:lnTo>
                  <a:lnTo>
                    <a:pt x="1182" y="53"/>
                  </a:lnTo>
                  <a:lnTo>
                    <a:pt x="999" y="105"/>
                  </a:lnTo>
                  <a:lnTo>
                    <a:pt x="841" y="158"/>
                  </a:lnTo>
                  <a:lnTo>
                    <a:pt x="710" y="237"/>
                  </a:lnTo>
                  <a:lnTo>
                    <a:pt x="552" y="342"/>
                  </a:lnTo>
                  <a:lnTo>
                    <a:pt x="421" y="447"/>
                  </a:lnTo>
                  <a:lnTo>
                    <a:pt x="263" y="657"/>
                  </a:lnTo>
                  <a:lnTo>
                    <a:pt x="132" y="893"/>
                  </a:lnTo>
                  <a:lnTo>
                    <a:pt x="27" y="1156"/>
                  </a:lnTo>
                  <a:lnTo>
                    <a:pt x="0" y="1418"/>
                  </a:lnTo>
                  <a:lnTo>
                    <a:pt x="0" y="1655"/>
                  </a:lnTo>
                  <a:lnTo>
                    <a:pt x="79" y="1918"/>
                  </a:lnTo>
                  <a:lnTo>
                    <a:pt x="132" y="2023"/>
                  </a:lnTo>
                  <a:lnTo>
                    <a:pt x="184" y="2154"/>
                  </a:lnTo>
                  <a:lnTo>
                    <a:pt x="289" y="2259"/>
                  </a:lnTo>
                  <a:lnTo>
                    <a:pt x="368" y="2338"/>
                  </a:lnTo>
                  <a:lnTo>
                    <a:pt x="473" y="2390"/>
                  </a:lnTo>
                  <a:lnTo>
                    <a:pt x="657" y="2390"/>
                  </a:lnTo>
                  <a:lnTo>
                    <a:pt x="736" y="2338"/>
                  </a:lnTo>
                  <a:lnTo>
                    <a:pt x="815" y="2285"/>
                  </a:lnTo>
                  <a:lnTo>
                    <a:pt x="841" y="2206"/>
                  </a:lnTo>
                  <a:lnTo>
                    <a:pt x="841" y="2101"/>
                  </a:lnTo>
                  <a:lnTo>
                    <a:pt x="788" y="2023"/>
                  </a:lnTo>
                  <a:lnTo>
                    <a:pt x="710" y="1865"/>
                  </a:lnTo>
                  <a:lnTo>
                    <a:pt x="657" y="1707"/>
                  </a:lnTo>
                  <a:lnTo>
                    <a:pt x="631" y="1550"/>
                  </a:lnTo>
                  <a:lnTo>
                    <a:pt x="657" y="1392"/>
                  </a:lnTo>
                  <a:lnTo>
                    <a:pt x="710" y="1261"/>
                  </a:lnTo>
                  <a:lnTo>
                    <a:pt x="788" y="1103"/>
                  </a:lnTo>
                  <a:lnTo>
                    <a:pt x="893" y="972"/>
                  </a:lnTo>
                  <a:lnTo>
                    <a:pt x="1025" y="867"/>
                  </a:lnTo>
                  <a:lnTo>
                    <a:pt x="1209" y="762"/>
                  </a:lnTo>
                  <a:lnTo>
                    <a:pt x="1419" y="709"/>
                  </a:lnTo>
                  <a:lnTo>
                    <a:pt x="1892" y="709"/>
                  </a:lnTo>
                  <a:lnTo>
                    <a:pt x="2102" y="762"/>
                  </a:lnTo>
                  <a:lnTo>
                    <a:pt x="2338" y="841"/>
                  </a:lnTo>
                  <a:lnTo>
                    <a:pt x="2758" y="972"/>
                  </a:lnTo>
                  <a:lnTo>
                    <a:pt x="2863" y="998"/>
                  </a:lnTo>
                  <a:lnTo>
                    <a:pt x="2995" y="972"/>
                  </a:lnTo>
                  <a:lnTo>
                    <a:pt x="3074" y="893"/>
                  </a:lnTo>
                  <a:lnTo>
                    <a:pt x="3126" y="788"/>
                  </a:lnTo>
                  <a:lnTo>
                    <a:pt x="3152" y="683"/>
                  </a:lnTo>
                  <a:lnTo>
                    <a:pt x="3152" y="552"/>
                  </a:lnTo>
                  <a:lnTo>
                    <a:pt x="3100" y="447"/>
                  </a:lnTo>
                  <a:lnTo>
                    <a:pt x="2995" y="368"/>
                  </a:lnTo>
                  <a:lnTo>
                    <a:pt x="2706" y="237"/>
                  </a:lnTo>
                  <a:lnTo>
                    <a:pt x="2364" y="105"/>
                  </a:lnTo>
                  <a:lnTo>
                    <a:pt x="2023" y="26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1363a957f04_0_31"/>
            <p:cNvSpPr/>
            <p:nvPr/>
          </p:nvSpPr>
          <p:spPr>
            <a:xfrm>
              <a:off x="5661683" y="2788052"/>
              <a:ext cx="181146" cy="119181"/>
            </a:xfrm>
            <a:custGeom>
              <a:rect b="b" l="l" r="r" t="t"/>
              <a:pathLst>
                <a:path extrusionOk="0" h="7276" w="11059">
                  <a:moveTo>
                    <a:pt x="6751" y="0"/>
                  </a:moveTo>
                  <a:lnTo>
                    <a:pt x="6173" y="26"/>
                  </a:lnTo>
                  <a:lnTo>
                    <a:pt x="5621" y="79"/>
                  </a:lnTo>
                  <a:lnTo>
                    <a:pt x="5070" y="184"/>
                  </a:lnTo>
                  <a:lnTo>
                    <a:pt x="4518" y="315"/>
                  </a:lnTo>
                  <a:lnTo>
                    <a:pt x="4019" y="473"/>
                  </a:lnTo>
                  <a:lnTo>
                    <a:pt x="3494" y="657"/>
                  </a:lnTo>
                  <a:lnTo>
                    <a:pt x="3021" y="893"/>
                  </a:lnTo>
                  <a:lnTo>
                    <a:pt x="2548" y="1156"/>
                  </a:lnTo>
                  <a:lnTo>
                    <a:pt x="2102" y="1445"/>
                  </a:lnTo>
                  <a:lnTo>
                    <a:pt x="1681" y="1786"/>
                  </a:lnTo>
                  <a:lnTo>
                    <a:pt x="1287" y="2154"/>
                  </a:lnTo>
                  <a:lnTo>
                    <a:pt x="920" y="2548"/>
                  </a:lnTo>
                  <a:lnTo>
                    <a:pt x="578" y="2968"/>
                  </a:lnTo>
                  <a:lnTo>
                    <a:pt x="289" y="3441"/>
                  </a:lnTo>
                  <a:lnTo>
                    <a:pt x="0" y="3966"/>
                  </a:lnTo>
                  <a:lnTo>
                    <a:pt x="79" y="3993"/>
                  </a:lnTo>
                  <a:lnTo>
                    <a:pt x="132" y="4071"/>
                  </a:lnTo>
                  <a:lnTo>
                    <a:pt x="368" y="4544"/>
                  </a:lnTo>
                  <a:lnTo>
                    <a:pt x="552" y="5070"/>
                  </a:lnTo>
                  <a:lnTo>
                    <a:pt x="762" y="5569"/>
                  </a:lnTo>
                  <a:lnTo>
                    <a:pt x="972" y="6068"/>
                  </a:lnTo>
                  <a:lnTo>
                    <a:pt x="1287" y="6698"/>
                  </a:lnTo>
                  <a:lnTo>
                    <a:pt x="1629" y="7276"/>
                  </a:lnTo>
                  <a:lnTo>
                    <a:pt x="1708" y="6856"/>
                  </a:lnTo>
                  <a:lnTo>
                    <a:pt x="1786" y="6462"/>
                  </a:lnTo>
                  <a:lnTo>
                    <a:pt x="1891" y="6068"/>
                  </a:lnTo>
                  <a:lnTo>
                    <a:pt x="2023" y="5700"/>
                  </a:lnTo>
                  <a:lnTo>
                    <a:pt x="2180" y="5332"/>
                  </a:lnTo>
                  <a:lnTo>
                    <a:pt x="2364" y="4991"/>
                  </a:lnTo>
                  <a:lnTo>
                    <a:pt x="2548" y="4676"/>
                  </a:lnTo>
                  <a:lnTo>
                    <a:pt x="2758" y="4360"/>
                  </a:lnTo>
                  <a:lnTo>
                    <a:pt x="2995" y="4071"/>
                  </a:lnTo>
                  <a:lnTo>
                    <a:pt x="3231" y="3783"/>
                  </a:lnTo>
                  <a:lnTo>
                    <a:pt x="3494" y="3520"/>
                  </a:lnTo>
                  <a:lnTo>
                    <a:pt x="3756" y="3257"/>
                  </a:lnTo>
                  <a:lnTo>
                    <a:pt x="4045" y="3021"/>
                  </a:lnTo>
                  <a:lnTo>
                    <a:pt x="4360" y="2811"/>
                  </a:lnTo>
                  <a:lnTo>
                    <a:pt x="4676" y="2601"/>
                  </a:lnTo>
                  <a:lnTo>
                    <a:pt x="4991" y="2390"/>
                  </a:lnTo>
                  <a:lnTo>
                    <a:pt x="5332" y="2207"/>
                  </a:lnTo>
                  <a:lnTo>
                    <a:pt x="5674" y="2049"/>
                  </a:lnTo>
                  <a:lnTo>
                    <a:pt x="6383" y="1760"/>
                  </a:lnTo>
                  <a:lnTo>
                    <a:pt x="7145" y="1524"/>
                  </a:lnTo>
                  <a:lnTo>
                    <a:pt x="7906" y="1314"/>
                  </a:lnTo>
                  <a:lnTo>
                    <a:pt x="8694" y="1182"/>
                  </a:lnTo>
                  <a:lnTo>
                    <a:pt x="9482" y="1077"/>
                  </a:lnTo>
                  <a:lnTo>
                    <a:pt x="10270" y="1051"/>
                  </a:lnTo>
                  <a:lnTo>
                    <a:pt x="11058" y="1051"/>
                  </a:lnTo>
                  <a:lnTo>
                    <a:pt x="10612" y="814"/>
                  </a:lnTo>
                  <a:lnTo>
                    <a:pt x="10165" y="604"/>
                  </a:lnTo>
                  <a:lnTo>
                    <a:pt x="9692" y="447"/>
                  </a:lnTo>
                  <a:lnTo>
                    <a:pt x="9220" y="289"/>
                  </a:lnTo>
                  <a:lnTo>
                    <a:pt x="8747" y="158"/>
                  </a:lnTo>
                  <a:lnTo>
                    <a:pt x="8274" y="79"/>
                  </a:lnTo>
                  <a:lnTo>
                    <a:pt x="7801" y="26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g1363a957f04_0_31"/>
            <p:cNvSpPr/>
            <p:nvPr/>
          </p:nvSpPr>
          <p:spPr>
            <a:xfrm>
              <a:off x="5753313" y="3943661"/>
              <a:ext cx="55102" cy="40459"/>
            </a:xfrm>
            <a:custGeom>
              <a:rect b="b" l="l" r="r" t="t"/>
              <a:pathLst>
                <a:path extrusionOk="0" h="2470" w="3364">
                  <a:moveTo>
                    <a:pt x="526" y="1"/>
                  </a:moveTo>
                  <a:lnTo>
                    <a:pt x="448" y="27"/>
                  </a:lnTo>
                  <a:lnTo>
                    <a:pt x="342" y="106"/>
                  </a:lnTo>
                  <a:lnTo>
                    <a:pt x="264" y="211"/>
                  </a:lnTo>
                  <a:lnTo>
                    <a:pt x="185" y="316"/>
                  </a:lnTo>
                  <a:lnTo>
                    <a:pt x="106" y="421"/>
                  </a:lnTo>
                  <a:lnTo>
                    <a:pt x="27" y="657"/>
                  </a:lnTo>
                  <a:lnTo>
                    <a:pt x="1" y="920"/>
                  </a:lnTo>
                  <a:lnTo>
                    <a:pt x="27" y="1156"/>
                  </a:lnTo>
                  <a:lnTo>
                    <a:pt x="106" y="1419"/>
                  </a:lnTo>
                  <a:lnTo>
                    <a:pt x="211" y="1655"/>
                  </a:lnTo>
                  <a:lnTo>
                    <a:pt x="342" y="1866"/>
                  </a:lnTo>
                  <a:lnTo>
                    <a:pt x="474" y="2023"/>
                  </a:lnTo>
                  <a:lnTo>
                    <a:pt x="631" y="2128"/>
                  </a:lnTo>
                  <a:lnTo>
                    <a:pt x="789" y="2233"/>
                  </a:lnTo>
                  <a:lnTo>
                    <a:pt x="947" y="2312"/>
                  </a:lnTo>
                  <a:lnTo>
                    <a:pt x="1104" y="2365"/>
                  </a:lnTo>
                  <a:lnTo>
                    <a:pt x="1288" y="2417"/>
                  </a:lnTo>
                  <a:lnTo>
                    <a:pt x="1656" y="2470"/>
                  </a:lnTo>
                  <a:lnTo>
                    <a:pt x="2050" y="2443"/>
                  </a:lnTo>
                  <a:lnTo>
                    <a:pt x="2417" y="2417"/>
                  </a:lnTo>
                  <a:lnTo>
                    <a:pt x="2785" y="2338"/>
                  </a:lnTo>
                  <a:lnTo>
                    <a:pt x="3127" y="2233"/>
                  </a:lnTo>
                  <a:lnTo>
                    <a:pt x="3258" y="2181"/>
                  </a:lnTo>
                  <a:lnTo>
                    <a:pt x="3337" y="2076"/>
                  </a:lnTo>
                  <a:lnTo>
                    <a:pt x="3363" y="1944"/>
                  </a:lnTo>
                  <a:lnTo>
                    <a:pt x="3337" y="1839"/>
                  </a:lnTo>
                  <a:lnTo>
                    <a:pt x="3284" y="1734"/>
                  </a:lnTo>
                  <a:lnTo>
                    <a:pt x="3205" y="1629"/>
                  </a:lnTo>
                  <a:lnTo>
                    <a:pt x="3100" y="1603"/>
                  </a:lnTo>
                  <a:lnTo>
                    <a:pt x="2943" y="1603"/>
                  </a:lnTo>
                  <a:lnTo>
                    <a:pt x="2470" y="1682"/>
                  </a:lnTo>
                  <a:lnTo>
                    <a:pt x="1971" y="1787"/>
                  </a:lnTo>
                  <a:lnTo>
                    <a:pt x="1472" y="1787"/>
                  </a:lnTo>
                  <a:lnTo>
                    <a:pt x="1235" y="1734"/>
                  </a:lnTo>
                  <a:lnTo>
                    <a:pt x="999" y="1629"/>
                  </a:lnTo>
                  <a:lnTo>
                    <a:pt x="868" y="1524"/>
                  </a:lnTo>
                  <a:lnTo>
                    <a:pt x="736" y="1393"/>
                  </a:lnTo>
                  <a:lnTo>
                    <a:pt x="631" y="1235"/>
                  </a:lnTo>
                  <a:lnTo>
                    <a:pt x="579" y="1051"/>
                  </a:lnTo>
                  <a:lnTo>
                    <a:pt x="553" y="894"/>
                  </a:lnTo>
                  <a:lnTo>
                    <a:pt x="553" y="710"/>
                  </a:lnTo>
                  <a:lnTo>
                    <a:pt x="631" y="552"/>
                  </a:lnTo>
                  <a:lnTo>
                    <a:pt x="736" y="395"/>
                  </a:lnTo>
                  <a:lnTo>
                    <a:pt x="789" y="316"/>
                  </a:lnTo>
                  <a:lnTo>
                    <a:pt x="789" y="237"/>
                  </a:lnTo>
                  <a:lnTo>
                    <a:pt x="789" y="158"/>
                  </a:lnTo>
                  <a:lnTo>
                    <a:pt x="736" y="79"/>
                  </a:lnTo>
                  <a:lnTo>
                    <a:pt x="684" y="27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g1363a957f04_0_31"/>
            <p:cNvSpPr/>
            <p:nvPr/>
          </p:nvSpPr>
          <p:spPr>
            <a:xfrm>
              <a:off x="5289956" y="3497502"/>
              <a:ext cx="650106" cy="282686"/>
            </a:xfrm>
            <a:custGeom>
              <a:rect b="b" l="l" r="r" t="t"/>
              <a:pathLst>
                <a:path extrusionOk="0" h="17258" w="39689">
                  <a:moveTo>
                    <a:pt x="8800" y="5832"/>
                  </a:moveTo>
                  <a:lnTo>
                    <a:pt x="9141" y="5858"/>
                  </a:lnTo>
                  <a:lnTo>
                    <a:pt x="9483" y="5911"/>
                  </a:lnTo>
                  <a:lnTo>
                    <a:pt x="9798" y="5989"/>
                  </a:lnTo>
                  <a:lnTo>
                    <a:pt x="9877" y="6016"/>
                  </a:lnTo>
                  <a:lnTo>
                    <a:pt x="9929" y="6068"/>
                  </a:lnTo>
                  <a:lnTo>
                    <a:pt x="9982" y="6121"/>
                  </a:lnTo>
                  <a:lnTo>
                    <a:pt x="9982" y="6173"/>
                  </a:lnTo>
                  <a:lnTo>
                    <a:pt x="9982" y="6305"/>
                  </a:lnTo>
                  <a:lnTo>
                    <a:pt x="9929" y="6410"/>
                  </a:lnTo>
                  <a:lnTo>
                    <a:pt x="9982" y="6462"/>
                  </a:lnTo>
                  <a:lnTo>
                    <a:pt x="10113" y="6305"/>
                  </a:lnTo>
                  <a:lnTo>
                    <a:pt x="10218" y="6252"/>
                  </a:lnTo>
                  <a:lnTo>
                    <a:pt x="10323" y="6226"/>
                  </a:lnTo>
                  <a:lnTo>
                    <a:pt x="10428" y="6252"/>
                  </a:lnTo>
                  <a:lnTo>
                    <a:pt x="10507" y="6331"/>
                  </a:lnTo>
                  <a:lnTo>
                    <a:pt x="10560" y="6410"/>
                  </a:lnTo>
                  <a:lnTo>
                    <a:pt x="10612" y="6515"/>
                  </a:lnTo>
                  <a:lnTo>
                    <a:pt x="10586" y="6620"/>
                  </a:lnTo>
                  <a:lnTo>
                    <a:pt x="10507" y="6725"/>
                  </a:lnTo>
                  <a:lnTo>
                    <a:pt x="9220" y="8064"/>
                  </a:lnTo>
                  <a:lnTo>
                    <a:pt x="8984" y="8301"/>
                  </a:lnTo>
                  <a:lnTo>
                    <a:pt x="8747" y="8537"/>
                  </a:lnTo>
                  <a:lnTo>
                    <a:pt x="8511" y="8747"/>
                  </a:lnTo>
                  <a:lnTo>
                    <a:pt x="8353" y="8826"/>
                  </a:lnTo>
                  <a:lnTo>
                    <a:pt x="8222" y="8879"/>
                  </a:lnTo>
                  <a:lnTo>
                    <a:pt x="7959" y="8958"/>
                  </a:lnTo>
                  <a:lnTo>
                    <a:pt x="7697" y="8984"/>
                  </a:lnTo>
                  <a:lnTo>
                    <a:pt x="7460" y="8958"/>
                  </a:lnTo>
                  <a:lnTo>
                    <a:pt x="7224" y="8879"/>
                  </a:lnTo>
                  <a:lnTo>
                    <a:pt x="7014" y="8747"/>
                  </a:lnTo>
                  <a:lnTo>
                    <a:pt x="6830" y="8590"/>
                  </a:lnTo>
                  <a:lnTo>
                    <a:pt x="6698" y="8380"/>
                  </a:lnTo>
                  <a:lnTo>
                    <a:pt x="6567" y="8143"/>
                  </a:lnTo>
                  <a:lnTo>
                    <a:pt x="6488" y="7881"/>
                  </a:lnTo>
                  <a:lnTo>
                    <a:pt x="6462" y="7618"/>
                  </a:lnTo>
                  <a:lnTo>
                    <a:pt x="6488" y="7355"/>
                  </a:lnTo>
                  <a:lnTo>
                    <a:pt x="6567" y="7119"/>
                  </a:lnTo>
                  <a:lnTo>
                    <a:pt x="6672" y="6883"/>
                  </a:lnTo>
                  <a:lnTo>
                    <a:pt x="6803" y="6646"/>
                  </a:lnTo>
                  <a:lnTo>
                    <a:pt x="6987" y="6462"/>
                  </a:lnTo>
                  <a:lnTo>
                    <a:pt x="7197" y="6278"/>
                  </a:lnTo>
                  <a:lnTo>
                    <a:pt x="7486" y="6095"/>
                  </a:lnTo>
                  <a:lnTo>
                    <a:pt x="7802" y="5963"/>
                  </a:lnTo>
                  <a:lnTo>
                    <a:pt x="8143" y="5884"/>
                  </a:lnTo>
                  <a:lnTo>
                    <a:pt x="8458" y="5858"/>
                  </a:lnTo>
                  <a:lnTo>
                    <a:pt x="8800" y="5832"/>
                  </a:lnTo>
                  <a:close/>
                  <a:moveTo>
                    <a:pt x="15209" y="8747"/>
                  </a:moveTo>
                  <a:lnTo>
                    <a:pt x="15287" y="8774"/>
                  </a:lnTo>
                  <a:lnTo>
                    <a:pt x="15340" y="8826"/>
                  </a:lnTo>
                  <a:lnTo>
                    <a:pt x="15366" y="8879"/>
                  </a:lnTo>
                  <a:lnTo>
                    <a:pt x="15392" y="8931"/>
                  </a:lnTo>
                  <a:lnTo>
                    <a:pt x="15366" y="9010"/>
                  </a:lnTo>
                  <a:lnTo>
                    <a:pt x="15340" y="9089"/>
                  </a:lnTo>
                  <a:lnTo>
                    <a:pt x="15524" y="9168"/>
                  </a:lnTo>
                  <a:lnTo>
                    <a:pt x="15576" y="9115"/>
                  </a:lnTo>
                  <a:lnTo>
                    <a:pt x="15629" y="9063"/>
                  </a:lnTo>
                  <a:lnTo>
                    <a:pt x="15681" y="9036"/>
                  </a:lnTo>
                  <a:lnTo>
                    <a:pt x="15760" y="9010"/>
                  </a:lnTo>
                  <a:lnTo>
                    <a:pt x="15813" y="9010"/>
                  </a:lnTo>
                  <a:lnTo>
                    <a:pt x="15891" y="9036"/>
                  </a:lnTo>
                  <a:lnTo>
                    <a:pt x="15944" y="9089"/>
                  </a:lnTo>
                  <a:lnTo>
                    <a:pt x="15997" y="9141"/>
                  </a:lnTo>
                  <a:lnTo>
                    <a:pt x="16128" y="9378"/>
                  </a:lnTo>
                  <a:lnTo>
                    <a:pt x="16207" y="9640"/>
                  </a:lnTo>
                  <a:lnTo>
                    <a:pt x="16285" y="9903"/>
                  </a:lnTo>
                  <a:lnTo>
                    <a:pt x="16312" y="10166"/>
                  </a:lnTo>
                  <a:lnTo>
                    <a:pt x="16338" y="10428"/>
                  </a:lnTo>
                  <a:lnTo>
                    <a:pt x="16312" y="10717"/>
                  </a:lnTo>
                  <a:lnTo>
                    <a:pt x="16259" y="10980"/>
                  </a:lnTo>
                  <a:lnTo>
                    <a:pt x="16207" y="11243"/>
                  </a:lnTo>
                  <a:lnTo>
                    <a:pt x="16102" y="11479"/>
                  </a:lnTo>
                  <a:lnTo>
                    <a:pt x="15970" y="11715"/>
                  </a:lnTo>
                  <a:lnTo>
                    <a:pt x="15813" y="11899"/>
                  </a:lnTo>
                  <a:lnTo>
                    <a:pt x="15629" y="12083"/>
                  </a:lnTo>
                  <a:lnTo>
                    <a:pt x="15419" y="12215"/>
                  </a:lnTo>
                  <a:lnTo>
                    <a:pt x="15182" y="12320"/>
                  </a:lnTo>
                  <a:lnTo>
                    <a:pt x="14920" y="12372"/>
                  </a:lnTo>
                  <a:lnTo>
                    <a:pt x="14631" y="12398"/>
                  </a:lnTo>
                  <a:lnTo>
                    <a:pt x="14368" y="12346"/>
                  </a:lnTo>
                  <a:lnTo>
                    <a:pt x="14158" y="12267"/>
                  </a:lnTo>
                  <a:lnTo>
                    <a:pt x="13974" y="12162"/>
                  </a:lnTo>
                  <a:lnTo>
                    <a:pt x="13790" y="12004"/>
                  </a:lnTo>
                  <a:lnTo>
                    <a:pt x="13685" y="11821"/>
                  </a:lnTo>
                  <a:lnTo>
                    <a:pt x="13580" y="11610"/>
                  </a:lnTo>
                  <a:lnTo>
                    <a:pt x="13554" y="11374"/>
                  </a:lnTo>
                  <a:lnTo>
                    <a:pt x="13554" y="11138"/>
                  </a:lnTo>
                  <a:lnTo>
                    <a:pt x="13580" y="10980"/>
                  </a:lnTo>
                  <a:lnTo>
                    <a:pt x="13606" y="10822"/>
                  </a:lnTo>
                  <a:lnTo>
                    <a:pt x="13738" y="10533"/>
                  </a:lnTo>
                  <a:lnTo>
                    <a:pt x="13895" y="10245"/>
                  </a:lnTo>
                  <a:lnTo>
                    <a:pt x="14053" y="10008"/>
                  </a:lnTo>
                  <a:lnTo>
                    <a:pt x="14499" y="9378"/>
                  </a:lnTo>
                  <a:lnTo>
                    <a:pt x="14762" y="9089"/>
                  </a:lnTo>
                  <a:lnTo>
                    <a:pt x="15025" y="8800"/>
                  </a:lnTo>
                  <a:lnTo>
                    <a:pt x="15077" y="8774"/>
                  </a:lnTo>
                  <a:lnTo>
                    <a:pt x="15156" y="8747"/>
                  </a:lnTo>
                  <a:close/>
                  <a:moveTo>
                    <a:pt x="24612" y="11348"/>
                  </a:moveTo>
                  <a:lnTo>
                    <a:pt x="24691" y="11374"/>
                  </a:lnTo>
                  <a:lnTo>
                    <a:pt x="24796" y="11400"/>
                  </a:lnTo>
                  <a:lnTo>
                    <a:pt x="24874" y="11453"/>
                  </a:lnTo>
                  <a:lnTo>
                    <a:pt x="24953" y="11584"/>
                  </a:lnTo>
                  <a:lnTo>
                    <a:pt x="25032" y="11768"/>
                  </a:lnTo>
                  <a:lnTo>
                    <a:pt x="25190" y="11952"/>
                  </a:lnTo>
                  <a:lnTo>
                    <a:pt x="25557" y="12372"/>
                  </a:lnTo>
                  <a:lnTo>
                    <a:pt x="25978" y="12819"/>
                  </a:lnTo>
                  <a:lnTo>
                    <a:pt x="26188" y="13029"/>
                  </a:lnTo>
                  <a:lnTo>
                    <a:pt x="26372" y="13265"/>
                  </a:lnTo>
                  <a:lnTo>
                    <a:pt x="26529" y="13502"/>
                  </a:lnTo>
                  <a:lnTo>
                    <a:pt x="26661" y="13738"/>
                  </a:lnTo>
                  <a:lnTo>
                    <a:pt x="26766" y="13974"/>
                  </a:lnTo>
                  <a:lnTo>
                    <a:pt x="26792" y="14211"/>
                  </a:lnTo>
                  <a:lnTo>
                    <a:pt x="26766" y="14316"/>
                  </a:lnTo>
                  <a:lnTo>
                    <a:pt x="26766" y="14421"/>
                  </a:lnTo>
                  <a:lnTo>
                    <a:pt x="26713" y="14552"/>
                  </a:lnTo>
                  <a:lnTo>
                    <a:pt x="26634" y="14657"/>
                  </a:lnTo>
                  <a:lnTo>
                    <a:pt x="26555" y="14762"/>
                  </a:lnTo>
                  <a:lnTo>
                    <a:pt x="26450" y="14867"/>
                  </a:lnTo>
                  <a:lnTo>
                    <a:pt x="26319" y="14972"/>
                  </a:lnTo>
                  <a:lnTo>
                    <a:pt x="26161" y="15078"/>
                  </a:lnTo>
                  <a:lnTo>
                    <a:pt x="26030" y="15156"/>
                  </a:lnTo>
                  <a:lnTo>
                    <a:pt x="25899" y="15209"/>
                  </a:lnTo>
                  <a:lnTo>
                    <a:pt x="25636" y="15288"/>
                  </a:lnTo>
                  <a:lnTo>
                    <a:pt x="25347" y="15288"/>
                  </a:lnTo>
                  <a:lnTo>
                    <a:pt x="25085" y="15261"/>
                  </a:lnTo>
                  <a:lnTo>
                    <a:pt x="24822" y="15156"/>
                  </a:lnTo>
                  <a:lnTo>
                    <a:pt x="24559" y="15025"/>
                  </a:lnTo>
                  <a:lnTo>
                    <a:pt x="24349" y="14841"/>
                  </a:lnTo>
                  <a:lnTo>
                    <a:pt x="24165" y="14605"/>
                  </a:lnTo>
                  <a:lnTo>
                    <a:pt x="24060" y="14447"/>
                  </a:lnTo>
                  <a:lnTo>
                    <a:pt x="23981" y="14263"/>
                  </a:lnTo>
                  <a:lnTo>
                    <a:pt x="23903" y="14106"/>
                  </a:lnTo>
                  <a:lnTo>
                    <a:pt x="23850" y="13922"/>
                  </a:lnTo>
                  <a:lnTo>
                    <a:pt x="23798" y="13554"/>
                  </a:lnTo>
                  <a:lnTo>
                    <a:pt x="23771" y="13186"/>
                  </a:lnTo>
                  <a:lnTo>
                    <a:pt x="23824" y="12819"/>
                  </a:lnTo>
                  <a:lnTo>
                    <a:pt x="23903" y="12451"/>
                  </a:lnTo>
                  <a:lnTo>
                    <a:pt x="24008" y="12083"/>
                  </a:lnTo>
                  <a:lnTo>
                    <a:pt x="24139" y="11742"/>
                  </a:lnTo>
                  <a:lnTo>
                    <a:pt x="24165" y="11663"/>
                  </a:lnTo>
                  <a:lnTo>
                    <a:pt x="24218" y="11637"/>
                  </a:lnTo>
                  <a:lnTo>
                    <a:pt x="24323" y="11637"/>
                  </a:lnTo>
                  <a:lnTo>
                    <a:pt x="24375" y="11532"/>
                  </a:lnTo>
                  <a:lnTo>
                    <a:pt x="24428" y="11453"/>
                  </a:lnTo>
                  <a:lnTo>
                    <a:pt x="24507" y="11400"/>
                  </a:lnTo>
                  <a:lnTo>
                    <a:pt x="24612" y="11348"/>
                  </a:lnTo>
                  <a:close/>
                  <a:moveTo>
                    <a:pt x="15576" y="1"/>
                  </a:moveTo>
                  <a:lnTo>
                    <a:pt x="15235" y="27"/>
                  </a:lnTo>
                  <a:lnTo>
                    <a:pt x="14893" y="53"/>
                  </a:lnTo>
                  <a:lnTo>
                    <a:pt x="14578" y="132"/>
                  </a:lnTo>
                  <a:lnTo>
                    <a:pt x="14263" y="185"/>
                  </a:lnTo>
                  <a:lnTo>
                    <a:pt x="13922" y="290"/>
                  </a:lnTo>
                  <a:lnTo>
                    <a:pt x="13633" y="395"/>
                  </a:lnTo>
                  <a:lnTo>
                    <a:pt x="13317" y="552"/>
                  </a:lnTo>
                  <a:lnTo>
                    <a:pt x="13029" y="684"/>
                  </a:lnTo>
                  <a:lnTo>
                    <a:pt x="12713" y="868"/>
                  </a:lnTo>
                  <a:lnTo>
                    <a:pt x="12451" y="1051"/>
                  </a:lnTo>
                  <a:lnTo>
                    <a:pt x="12162" y="1262"/>
                  </a:lnTo>
                  <a:lnTo>
                    <a:pt x="11899" y="1472"/>
                  </a:lnTo>
                  <a:lnTo>
                    <a:pt x="11636" y="1734"/>
                  </a:lnTo>
                  <a:lnTo>
                    <a:pt x="11400" y="1971"/>
                  </a:lnTo>
                  <a:lnTo>
                    <a:pt x="11164" y="2260"/>
                  </a:lnTo>
                  <a:lnTo>
                    <a:pt x="10953" y="2549"/>
                  </a:lnTo>
                  <a:lnTo>
                    <a:pt x="10743" y="2864"/>
                  </a:lnTo>
                  <a:lnTo>
                    <a:pt x="10533" y="3179"/>
                  </a:lnTo>
                  <a:lnTo>
                    <a:pt x="10349" y="3520"/>
                  </a:lnTo>
                  <a:lnTo>
                    <a:pt x="10192" y="3888"/>
                  </a:lnTo>
                  <a:lnTo>
                    <a:pt x="10139" y="3967"/>
                  </a:lnTo>
                  <a:lnTo>
                    <a:pt x="10060" y="4020"/>
                  </a:lnTo>
                  <a:lnTo>
                    <a:pt x="9877" y="4020"/>
                  </a:lnTo>
                  <a:lnTo>
                    <a:pt x="9877" y="4098"/>
                  </a:lnTo>
                  <a:lnTo>
                    <a:pt x="9877" y="4177"/>
                  </a:lnTo>
                  <a:lnTo>
                    <a:pt x="9877" y="4282"/>
                  </a:lnTo>
                  <a:lnTo>
                    <a:pt x="9824" y="4361"/>
                  </a:lnTo>
                  <a:lnTo>
                    <a:pt x="9772" y="4414"/>
                  </a:lnTo>
                  <a:lnTo>
                    <a:pt x="9693" y="4466"/>
                  </a:lnTo>
                  <a:lnTo>
                    <a:pt x="9614" y="4466"/>
                  </a:lnTo>
                  <a:lnTo>
                    <a:pt x="9509" y="4440"/>
                  </a:lnTo>
                  <a:lnTo>
                    <a:pt x="8327" y="4046"/>
                  </a:lnTo>
                  <a:lnTo>
                    <a:pt x="7171" y="3678"/>
                  </a:lnTo>
                  <a:lnTo>
                    <a:pt x="5989" y="3363"/>
                  </a:lnTo>
                  <a:lnTo>
                    <a:pt x="4807" y="3074"/>
                  </a:lnTo>
                  <a:lnTo>
                    <a:pt x="3625" y="2838"/>
                  </a:lnTo>
                  <a:lnTo>
                    <a:pt x="2443" y="2627"/>
                  </a:lnTo>
                  <a:lnTo>
                    <a:pt x="1235" y="2470"/>
                  </a:lnTo>
                  <a:lnTo>
                    <a:pt x="27" y="2365"/>
                  </a:lnTo>
                  <a:lnTo>
                    <a:pt x="27" y="2391"/>
                  </a:lnTo>
                  <a:lnTo>
                    <a:pt x="27" y="2444"/>
                  </a:lnTo>
                  <a:lnTo>
                    <a:pt x="1" y="2470"/>
                  </a:lnTo>
                  <a:lnTo>
                    <a:pt x="132" y="3205"/>
                  </a:lnTo>
                  <a:lnTo>
                    <a:pt x="290" y="3941"/>
                  </a:lnTo>
                  <a:lnTo>
                    <a:pt x="526" y="4624"/>
                  </a:lnTo>
                  <a:lnTo>
                    <a:pt x="789" y="5280"/>
                  </a:lnTo>
                  <a:lnTo>
                    <a:pt x="1104" y="5911"/>
                  </a:lnTo>
                  <a:lnTo>
                    <a:pt x="1472" y="6541"/>
                  </a:lnTo>
                  <a:lnTo>
                    <a:pt x="1865" y="7145"/>
                  </a:lnTo>
                  <a:lnTo>
                    <a:pt x="2312" y="7723"/>
                  </a:lnTo>
                  <a:lnTo>
                    <a:pt x="2785" y="8275"/>
                  </a:lnTo>
                  <a:lnTo>
                    <a:pt x="3284" y="8800"/>
                  </a:lnTo>
                  <a:lnTo>
                    <a:pt x="3835" y="9299"/>
                  </a:lnTo>
                  <a:lnTo>
                    <a:pt x="4413" y="9798"/>
                  </a:lnTo>
                  <a:lnTo>
                    <a:pt x="5017" y="10271"/>
                  </a:lnTo>
                  <a:lnTo>
                    <a:pt x="5622" y="10717"/>
                  </a:lnTo>
                  <a:lnTo>
                    <a:pt x="6278" y="11138"/>
                  </a:lnTo>
                  <a:lnTo>
                    <a:pt x="6935" y="11558"/>
                  </a:lnTo>
                  <a:lnTo>
                    <a:pt x="7618" y="11952"/>
                  </a:lnTo>
                  <a:lnTo>
                    <a:pt x="8327" y="12320"/>
                  </a:lnTo>
                  <a:lnTo>
                    <a:pt x="9036" y="12687"/>
                  </a:lnTo>
                  <a:lnTo>
                    <a:pt x="9745" y="13029"/>
                  </a:lnTo>
                  <a:lnTo>
                    <a:pt x="10481" y="13344"/>
                  </a:lnTo>
                  <a:lnTo>
                    <a:pt x="11216" y="13659"/>
                  </a:lnTo>
                  <a:lnTo>
                    <a:pt x="12687" y="14211"/>
                  </a:lnTo>
                  <a:lnTo>
                    <a:pt x="14132" y="14710"/>
                  </a:lnTo>
                  <a:lnTo>
                    <a:pt x="15550" y="15183"/>
                  </a:lnTo>
                  <a:lnTo>
                    <a:pt x="16942" y="15577"/>
                  </a:lnTo>
                  <a:lnTo>
                    <a:pt x="18229" y="15918"/>
                  </a:lnTo>
                  <a:lnTo>
                    <a:pt x="19569" y="16233"/>
                  </a:lnTo>
                  <a:lnTo>
                    <a:pt x="20908" y="16496"/>
                  </a:lnTo>
                  <a:lnTo>
                    <a:pt x="22274" y="16732"/>
                  </a:lnTo>
                  <a:lnTo>
                    <a:pt x="23614" y="16916"/>
                  </a:lnTo>
                  <a:lnTo>
                    <a:pt x="24953" y="17074"/>
                  </a:lnTo>
                  <a:lnTo>
                    <a:pt x="26293" y="17179"/>
                  </a:lnTo>
                  <a:lnTo>
                    <a:pt x="27606" y="17231"/>
                  </a:lnTo>
                  <a:lnTo>
                    <a:pt x="28946" y="17258"/>
                  </a:lnTo>
                  <a:lnTo>
                    <a:pt x="30285" y="17258"/>
                  </a:lnTo>
                  <a:lnTo>
                    <a:pt x="31625" y="17205"/>
                  </a:lnTo>
                  <a:lnTo>
                    <a:pt x="32964" y="17126"/>
                  </a:lnTo>
                  <a:lnTo>
                    <a:pt x="34330" y="16995"/>
                  </a:lnTo>
                  <a:lnTo>
                    <a:pt x="35670" y="16864"/>
                  </a:lnTo>
                  <a:lnTo>
                    <a:pt x="37009" y="16680"/>
                  </a:lnTo>
                  <a:lnTo>
                    <a:pt x="38349" y="16470"/>
                  </a:lnTo>
                  <a:lnTo>
                    <a:pt x="39688" y="16233"/>
                  </a:lnTo>
                  <a:lnTo>
                    <a:pt x="37482" y="15051"/>
                  </a:lnTo>
                  <a:lnTo>
                    <a:pt x="35249" y="13869"/>
                  </a:lnTo>
                  <a:lnTo>
                    <a:pt x="33017" y="12740"/>
                  </a:lnTo>
                  <a:lnTo>
                    <a:pt x="30758" y="11584"/>
                  </a:lnTo>
                  <a:lnTo>
                    <a:pt x="26240" y="9352"/>
                  </a:lnTo>
                  <a:lnTo>
                    <a:pt x="21670" y="7145"/>
                  </a:lnTo>
                  <a:lnTo>
                    <a:pt x="21617" y="7093"/>
                  </a:lnTo>
                  <a:lnTo>
                    <a:pt x="21565" y="7040"/>
                  </a:lnTo>
                  <a:lnTo>
                    <a:pt x="21539" y="6988"/>
                  </a:lnTo>
                  <a:lnTo>
                    <a:pt x="21539" y="6909"/>
                  </a:lnTo>
                  <a:lnTo>
                    <a:pt x="21460" y="6909"/>
                  </a:lnTo>
                  <a:lnTo>
                    <a:pt x="21381" y="6883"/>
                  </a:lnTo>
                  <a:lnTo>
                    <a:pt x="21329" y="6830"/>
                  </a:lnTo>
                  <a:lnTo>
                    <a:pt x="21276" y="6751"/>
                  </a:lnTo>
                  <a:lnTo>
                    <a:pt x="20908" y="5963"/>
                  </a:lnTo>
                  <a:lnTo>
                    <a:pt x="20541" y="5149"/>
                  </a:lnTo>
                  <a:lnTo>
                    <a:pt x="20304" y="4597"/>
                  </a:lnTo>
                  <a:lnTo>
                    <a:pt x="20199" y="4308"/>
                  </a:lnTo>
                  <a:lnTo>
                    <a:pt x="20147" y="4020"/>
                  </a:lnTo>
                  <a:lnTo>
                    <a:pt x="20068" y="3941"/>
                  </a:lnTo>
                  <a:lnTo>
                    <a:pt x="20015" y="3862"/>
                  </a:lnTo>
                  <a:lnTo>
                    <a:pt x="19989" y="3757"/>
                  </a:lnTo>
                  <a:lnTo>
                    <a:pt x="19963" y="3626"/>
                  </a:lnTo>
                  <a:lnTo>
                    <a:pt x="19936" y="3520"/>
                  </a:lnTo>
                  <a:lnTo>
                    <a:pt x="19910" y="3415"/>
                  </a:lnTo>
                  <a:lnTo>
                    <a:pt x="19963" y="3284"/>
                  </a:lnTo>
                  <a:lnTo>
                    <a:pt x="20015" y="3205"/>
                  </a:lnTo>
                  <a:lnTo>
                    <a:pt x="20041" y="2759"/>
                  </a:lnTo>
                  <a:lnTo>
                    <a:pt x="20041" y="2339"/>
                  </a:lnTo>
                  <a:lnTo>
                    <a:pt x="19989" y="1918"/>
                  </a:lnTo>
                  <a:lnTo>
                    <a:pt x="19910" y="1524"/>
                  </a:lnTo>
                  <a:lnTo>
                    <a:pt x="19753" y="1524"/>
                  </a:lnTo>
                  <a:lnTo>
                    <a:pt x="19674" y="1498"/>
                  </a:lnTo>
                  <a:lnTo>
                    <a:pt x="19595" y="1445"/>
                  </a:lnTo>
                  <a:lnTo>
                    <a:pt x="19280" y="1209"/>
                  </a:lnTo>
                  <a:lnTo>
                    <a:pt x="18965" y="973"/>
                  </a:lnTo>
                  <a:lnTo>
                    <a:pt x="18623" y="789"/>
                  </a:lnTo>
                  <a:lnTo>
                    <a:pt x="18282" y="605"/>
                  </a:lnTo>
                  <a:lnTo>
                    <a:pt x="17940" y="474"/>
                  </a:lnTo>
                  <a:lnTo>
                    <a:pt x="17599" y="342"/>
                  </a:lnTo>
                  <a:lnTo>
                    <a:pt x="17257" y="237"/>
                  </a:lnTo>
                  <a:lnTo>
                    <a:pt x="16916" y="132"/>
                  </a:lnTo>
                  <a:lnTo>
                    <a:pt x="16574" y="80"/>
                  </a:lnTo>
                  <a:lnTo>
                    <a:pt x="16233" y="27"/>
                  </a:lnTo>
                  <a:lnTo>
                    <a:pt x="15918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g1363a957f04_0_31"/>
            <p:cNvSpPr/>
            <p:nvPr/>
          </p:nvSpPr>
          <p:spPr>
            <a:xfrm>
              <a:off x="5727941" y="3994865"/>
              <a:ext cx="48206" cy="34857"/>
            </a:xfrm>
            <a:custGeom>
              <a:rect b="b" l="l" r="r" t="t"/>
              <a:pathLst>
                <a:path extrusionOk="0" h="2128" w="2943">
                  <a:moveTo>
                    <a:pt x="1445" y="0"/>
                  </a:moveTo>
                  <a:lnTo>
                    <a:pt x="1287" y="27"/>
                  </a:lnTo>
                  <a:lnTo>
                    <a:pt x="1130" y="53"/>
                  </a:lnTo>
                  <a:lnTo>
                    <a:pt x="972" y="105"/>
                  </a:lnTo>
                  <a:lnTo>
                    <a:pt x="841" y="184"/>
                  </a:lnTo>
                  <a:lnTo>
                    <a:pt x="683" y="263"/>
                  </a:lnTo>
                  <a:lnTo>
                    <a:pt x="552" y="368"/>
                  </a:lnTo>
                  <a:lnTo>
                    <a:pt x="421" y="473"/>
                  </a:lnTo>
                  <a:lnTo>
                    <a:pt x="315" y="604"/>
                  </a:lnTo>
                  <a:lnTo>
                    <a:pt x="210" y="736"/>
                  </a:lnTo>
                  <a:lnTo>
                    <a:pt x="132" y="893"/>
                  </a:lnTo>
                  <a:lnTo>
                    <a:pt x="79" y="1051"/>
                  </a:lnTo>
                  <a:lnTo>
                    <a:pt x="27" y="1209"/>
                  </a:lnTo>
                  <a:lnTo>
                    <a:pt x="0" y="1366"/>
                  </a:lnTo>
                  <a:lnTo>
                    <a:pt x="0" y="1524"/>
                  </a:lnTo>
                  <a:lnTo>
                    <a:pt x="27" y="1681"/>
                  </a:lnTo>
                  <a:lnTo>
                    <a:pt x="53" y="1839"/>
                  </a:lnTo>
                  <a:lnTo>
                    <a:pt x="132" y="1997"/>
                  </a:lnTo>
                  <a:lnTo>
                    <a:pt x="184" y="2075"/>
                  </a:lnTo>
                  <a:lnTo>
                    <a:pt x="263" y="2128"/>
                  </a:lnTo>
                  <a:lnTo>
                    <a:pt x="421" y="2128"/>
                  </a:lnTo>
                  <a:lnTo>
                    <a:pt x="499" y="2075"/>
                  </a:lnTo>
                  <a:lnTo>
                    <a:pt x="578" y="2023"/>
                  </a:lnTo>
                  <a:lnTo>
                    <a:pt x="631" y="1944"/>
                  </a:lnTo>
                  <a:lnTo>
                    <a:pt x="631" y="1865"/>
                  </a:lnTo>
                  <a:lnTo>
                    <a:pt x="683" y="1497"/>
                  </a:lnTo>
                  <a:lnTo>
                    <a:pt x="736" y="1314"/>
                  </a:lnTo>
                  <a:lnTo>
                    <a:pt x="788" y="1156"/>
                  </a:lnTo>
                  <a:lnTo>
                    <a:pt x="893" y="998"/>
                  </a:lnTo>
                  <a:lnTo>
                    <a:pt x="998" y="867"/>
                  </a:lnTo>
                  <a:lnTo>
                    <a:pt x="1156" y="762"/>
                  </a:lnTo>
                  <a:lnTo>
                    <a:pt x="1340" y="709"/>
                  </a:lnTo>
                  <a:lnTo>
                    <a:pt x="1471" y="683"/>
                  </a:lnTo>
                  <a:lnTo>
                    <a:pt x="1576" y="683"/>
                  </a:lnTo>
                  <a:lnTo>
                    <a:pt x="1760" y="709"/>
                  </a:lnTo>
                  <a:lnTo>
                    <a:pt x="1944" y="815"/>
                  </a:lnTo>
                  <a:lnTo>
                    <a:pt x="2075" y="946"/>
                  </a:lnTo>
                  <a:lnTo>
                    <a:pt x="2207" y="1103"/>
                  </a:lnTo>
                  <a:lnTo>
                    <a:pt x="2312" y="1287"/>
                  </a:lnTo>
                  <a:lnTo>
                    <a:pt x="2390" y="1471"/>
                  </a:lnTo>
                  <a:lnTo>
                    <a:pt x="2443" y="1681"/>
                  </a:lnTo>
                  <a:lnTo>
                    <a:pt x="2469" y="1760"/>
                  </a:lnTo>
                  <a:lnTo>
                    <a:pt x="2522" y="1813"/>
                  </a:lnTo>
                  <a:lnTo>
                    <a:pt x="2601" y="1839"/>
                  </a:lnTo>
                  <a:lnTo>
                    <a:pt x="2758" y="1839"/>
                  </a:lnTo>
                  <a:lnTo>
                    <a:pt x="2837" y="1813"/>
                  </a:lnTo>
                  <a:lnTo>
                    <a:pt x="2890" y="1760"/>
                  </a:lnTo>
                  <a:lnTo>
                    <a:pt x="2916" y="1681"/>
                  </a:lnTo>
                  <a:lnTo>
                    <a:pt x="2942" y="1497"/>
                  </a:lnTo>
                  <a:lnTo>
                    <a:pt x="2942" y="1340"/>
                  </a:lnTo>
                  <a:lnTo>
                    <a:pt x="2916" y="1156"/>
                  </a:lnTo>
                  <a:lnTo>
                    <a:pt x="2890" y="998"/>
                  </a:lnTo>
                  <a:lnTo>
                    <a:pt x="2811" y="867"/>
                  </a:lnTo>
                  <a:lnTo>
                    <a:pt x="2732" y="709"/>
                  </a:lnTo>
                  <a:lnTo>
                    <a:pt x="2627" y="578"/>
                  </a:lnTo>
                  <a:lnTo>
                    <a:pt x="2522" y="447"/>
                  </a:lnTo>
                  <a:lnTo>
                    <a:pt x="2390" y="342"/>
                  </a:lnTo>
                  <a:lnTo>
                    <a:pt x="2259" y="237"/>
                  </a:lnTo>
                  <a:lnTo>
                    <a:pt x="2102" y="158"/>
                  </a:lnTo>
                  <a:lnTo>
                    <a:pt x="1944" y="105"/>
                  </a:lnTo>
                  <a:lnTo>
                    <a:pt x="1786" y="53"/>
                  </a:lnTo>
                  <a:lnTo>
                    <a:pt x="1629" y="27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g1363a957f04_0_31"/>
            <p:cNvSpPr/>
            <p:nvPr/>
          </p:nvSpPr>
          <p:spPr>
            <a:xfrm>
              <a:off x="5122159" y="2453326"/>
              <a:ext cx="791220" cy="324848"/>
            </a:xfrm>
            <a:custGeom>
              <a:rect b="b" l="l" r="r" t="t"/>
              <a:pathLst>
                <a:path extrusionOk="0" h="19832" w="48304">
                  <a:moveTo>
                    <a:pt x="1" y="0"/>
                  </a:moveTo>
                  <a:lnTo>
                    <a:pt x="237" y="762"/>
                  </a:lnTo>
                  <a:lnTo>
                    <a:pt x="526" y="1524"/>
                  </a:lnTo>
                  <a:lnTo>
                    <a:pt x="815" y="2285"/>
                  </a:lnTo>
                  <a:lnTo>
                    <a:pt x="1130" y="3021"/>
                  </a:lnTo>
                  <a:lnTo>
                    <a:pt x="1446" y="3730"/>
                  </a:lnTo>
                  <a:lnTo>
                    <a:pt x="1813" y="4439"/>
                  </a:lnTo>
                  <a:lnTo>
                    <a:pt x="2207" y="5148"/>
                  </a:lnTo>
                  <a:lnTo>
                    <a:pt x="2601" y="5831"/>
                  </a:lnTo>
                  <a:lnTo>
                    <a:pt x="3021" y="6488"/>
                  </a:lnTo>
                  <a:lnTo>
                    <a:pt x="3468" y="7145"/>
                  </a:lnTo>
                  <a:lnTo>
                    <a:pt x="3941" y="7775"/>
                  </a:lnTo>
                  <a:lnTo>
                    <a:pt x="4440" y="8405"/>
                  </a:lnTo>
                  <a:lnTo>
                    <a:pt x="4939" y="9010"/>
                  </a:lnTo>
                  <a:lnTo>
                    <a:pt x="5464" y="9614"/>
                  </a:lnTo>
                  <a:lnTo>
                    <a:pt x="6016" y="10191"/>
                  </a:lnTo>
                  <a:lnTo>
                    <a:pt x="6567" y="10743"/>
                  </a:lnTo>
                  <a:lnTo>
                    <a:pt x="7172" y="11295"/>
                  </a:lnTo>
                  <a:lnTo>
                    <a:pt x="7776" y="11820"/>
                  </a:lnTo>
                  <a:lnTo>
                    <a:pt x="8380" y="12345"/>
                  </a:lnTo>
                  <a:lnTo>
                    <a:pt x="9010" y="12844"/>
                  </a:lnTo>
                  <a:lnTo>
                    <a:pt x="9667" y="13343"/>
                  </a:lnTo>
                  <a:lnTo>
                    <a:pt x="10350" y="13790"/>
                  </a:lnTo>
                  <a:lnTo>
                    <a:pt x="11033" y="14263"/>
                  </a:lnTo>
                  <a:lnTo>
                    <a:pt x="11716" y="14683"/>
                  </a:lnTo>
                  <a:lnTo>
                    <a:pt x="12425" y="15103"/>
                  </a:lnTo>
                  <a:lnTo>
                    <a:pt x="13160" y="15497"/>
                  </a:lnTo>
                  <a:lnTo>
                    <a:pt x="13896" y="15891"/>
                  </a:lnTo>
                  <a:lnTo>
                    <a:pt x="14657" y="16259"/>
                  </a:lnTo>
                  <a:lnTo>
                    <a:pt x="15419" y="16600"/>
                  </a:lnTo>
                  <a:lnTo>
                    <a:pt x="16207" y="16942"/>
                  </a:lnTo>
                  <a:lnTo>
                    <a:pt x="16995" y="17231"/>
                  </a:lnTo>
                  <a:lnTo>
                    <a:pt x="17809" y="17546"/>
                  </a:lnTo>
                  <a:lnTo>
                    <a:pt x="18729" y="17861"/>
                  </a:lnTo>
                  <a:lnTo>
                    <a:pt x="19700" y="18150"/>
                  </a:lnTo>
                  <a:lnTo>
                    <a:pt x="20672" y="18413"/>
                  </a:lnTo>
                  <a:lnTo>
                    <a:pt x="21644" y="18675"/>
                  </a:lnTo>
                  <a:lnTo>
                    <a:pt x="22642" y="18912"/>
                  </a:lnTo>
                  <a:lnTo>
                    <a:pt x="23640" y="19122"/>
                  </a:lnTo>
                  <a:lnTo>
                    <a:pt x="24638" y="19306"/>
                  </a:lnTo>
                  <a:lnTo>
                    <a:pt x="25663" y="19463"/>
                  </a:lnTo>
                  <a:lnTo>
                    <a:pt x="26687" y="19595"/>
                  </a:lnTo>
                  <a:lnTo>
                    <a:pt x="27711" y="19700"/>
                  </a:lnTo>
                  <a:lnTo>
                    <a:pt x="28736" y="19779"/>
                  </a:lnTo>
                  <a:lnTo>
                    <a:pt x="29760" y="19831"/>
                  </a:lnTo>
                  <a:lnTo>
                    <a:pt x="31809" y="19831"/>
                  </a:lnTo>
                  <a:lnTo>
                    <a:pt x="32833" y="19779"/>
                  </a:lnTo>
                  <a:lnTo>
                    <a:pt x="33858" y="19700"/>
                  </a:lnTo>
                  <a:lnTo>
                    <a:pt x="34882" y="19595"/>
                  </a:lnTo>
                  <a:lnTo>
                    <a:pt x="35880" y="19463"/>
                  </a:lnTo>
                  <a:lnTo>
                    <a:pt x="36878" y="19280"/>
                  </a:lnTo>
                  <a:lnTo>
                    <a:pt x="37850" y="19069"/>
                  </a:lnTo>
                  <a:lnTo>
                    <a:pt x="38822" y="18807"/>
                  </a:lnTo>
                  <a:lnTo>
                    <a:pt x="39794" y="18518"/>
                  </a:lnTo>
                  <a:lnTo>
                    <a:pt x="40739" y="18203"/>
                  </a:lnTo>
                  <a:lnTo>
                    <a:pt x="41659" y="17835"/>
                  </a:lnTo>
                  <a:lnTo>
                    <a:pt x="42578" y="17415"/>
                  </a:lnTo>
                  <a:lnTo>
                    <a:pt x="43471" y="16968"/>
                  </a:lnTo>
                  <a:lnTo>
                    <a:pt x="44338" y="16469"/>
                  </a:lnTo>
                  <a:lnTo>
                    <a:pt x="45178" y="15944"/>
                  </a:lnTo>
                  <a:lnTo>
                    <a:pt x="45993" y="15366"/>
                  </a:lnTo>
                  <a:lnTo>
                    <a:pt x="46780" y="14736"/>
                  </a:lnTo>
                  <a:lnTo>
                    <a:pt x="47568" y="14079"/>
                  </a:lnTo>
                  <a:lnTo>
                    <a:pt x="48304" y="13343"/>
                  </a:lnTo>
                  <a:lnTo>
                    <a:pt x="47831" y="13659"/>
                  </a:lnTo>
                  <a:lnTo>
                    <a:pt x="47358" y="13974"/>
                  </a:lnTo>
                  <a:lnTo>
                    <a:pt x="46859" y="14236"/>
                  </a:lnTo>
                  <a:lnTo>
                    <a:pt x="46360" y="14499"/>
                  </a:lnTo>
                  <a:lnTo>
                    <a:pt x="45835" y="14736"/>
                  </a:lnTo>
                  <a:lnTo>
                    <a:pt x="45310" y="14946"/>
                  </a:lnTo>
                  <a:lnTo>
                    <a:pt x="44784" y="15129"/>
                  </a:lnTo>
                  <a:lnTo>
                    <a:pt x="44259" y="15313"/>
                  </a:lnTo>
                  <a:lnTo>
                    <a:pt x="43707" y="15471"/>
                  </a:lnTo>
                  <a:lnTo>
                    <a:pt x="43156" y="15602"/>
                  </a:lnTo>
                  <a:lnTo>
                    <a:pt x="42604" y="15734"/>
                  </a:lnTo>
                  <a:lnTo>
                    <a:pt x="42053" y="15839"/>
                  </a:lnTo>
                  <a:lnTo>
                    <a:pt x="40923" y="15996"/>
                  </a:lnTo>
                  <a:lnTo>
                    <a:pt x="39767" y="16128"/>
                  </a:lnTo>
                  <a:lnTo>
                    <a:pt x="38612" y="16180"/>
                  </a:lnTo>
                  <a:lnTo>
                    <a:pt x="37430" y="16206"/>
                  </a:lnTo>
                  <a:lnTo>
                    <a:pt x="36274" y="16180"/>
                  </a:lnTo>
                  <a:lnTo>
                    <a:pt x="35118" y="16128"/>
                  </a:lnTo>
                  <a:lnTo>
                    <a:pt x="33963" y="16049"/>
                  </a:lnTo>
                  <a:lnTo>
                    <a:pt x="32833" y="15970"/>
                  </a:lnTo>
                  <a:lnTo>
                    <a:pt x="30627" y="15734"/>
                  </a:lnTo>
                  <a:lnTo>
                    <a:pt x="29235" y="15550"/>
                  </a:lnTo>
                  <a:lnTo>
                    <a:pt x="27843" y="15340"/>
                  </a:lnTo>
                  <a:lnTo>
                    <a:pt x="26451" y="15077"/>
                  </a:lnTo>
                  <a:lnTo>
                    <a:pt x="25085" y="14814"/>
                  </a:lnTo>
                  <a:lnTo>
                    <a:pt x="23719" y="14499"/>
                  </a:lnTo>
                  <a:lnTo>
                    <a:pt x="22353" y="14158"/>
                  </a:lnTo>
                  <a:lnTo>
                    <a:pt x="21014" y="13764"/>
                  </a:lnTo>
                  <a:lnTo>
                    <a:pt x="19648" y="13370"/>
                  </a:lnTo>
                  <a:lnTo>
                    <a:pt x="18335" y="12923"/>
                  </a:lnTo>
                  <a:lnTo>
                    <a:pt x="16995" y="12450"/>
                  </a:lnTo>
                  <a:lnTo>
                    <a:pt x="15708" y="11925"/>
                  </a:lnTo>
                  <a:lnTo>
                    <a:pt x="14395" y="11400"/>
                  </a:lnTo>
                  <a:lnTo>
                    <a:pt x="13134" y="10822"/>
                  </a:lnTo>
                  <a:lnTo>
                    <a:pt x="11873" y="10218"/>
                  </a:lnTo>
                  <a:lnTo>
                    <a:pt x="10612" y="9561"/>
                  </a:lnTo>
                  <a:lnTo>
                    <a:pt x="9378" y="8878"/>
                  </a:lnTo>
                  <a:lnTo>
                    <a:pt x="8695" y="8484"/>
                  </a:lnTo>
                  <a:lnTo>
                    <a:pt x="7986" y="8064"/>
                  </a:lnTo>
                  <a:lnTo>
                    <a:pt x="7303" y="7617"/>
                  </a:lnTo>
                  <a:lnTo>
                    <a:pt x="6620" y="7145"/>
                  </a:lnTo>
                  <a:lnTo>
                    <a:pt x="5963" y="6646"/>
                  </a:lnTo>
                  <a:lnTo>
                    <a:pt x="5307" y="6147"/>
                  </a:lnTo>
                  <a:lnTo>
                    <a:pt x="4676" y="5621"/>
                  </a:lnTo>
                  <a:lnTo>
                    <a:pt x="4046" y="5070"/>
                  </a:lnTo>
                  <a:lnTo>
                    <a:pt x="3442" y="4518"/>
                  </a:lnTo>
                  <a:lnTo>
                    <a:pt x="2864" y="3940"/>
                  </a:lnTo>
                  <a:lnTo>
                    <a:pt x="2312" y="3336"/>
                  </a:lnTo>
                  <a:lnTo>
                    <a:pt x="1787" y="2706"/>
                  </a:lnTo>
                  <a:lnTo>
                    <a:pt x="1314" y="2049"/>
                  </a:lnTo>
                  <a:lnTo>
                    <a:pt x="841" y="1392"/>
                  </a:lnTo>
                  <a:lnTo>
                    <a:pt x="395" y="7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g1363a957f04_0_31"/>
            <p:cNvSpPr/>
            <p:nvPr/>
          </p:nvSpPr>
          <p:spPr>
            <a:xfrm>
              <a:off x="5145828" y="2327692"/>
              <a:ext cx="720229" cy="342915"/>
            </a:xfrm>
            <a:custGeom>
              <a:rect b="b" l="l" r="r" t="t"/>
              <a:pathLst>
                <a:path extrusionOk="0" h="20935" w="43970">
                  <a:moveTo>
                    <a:pt x="4755" y="1"/>
                  </a:moveTo>
                  <a:lnTo>
                    <a:pt x="4308" y="27"/>
                  </a:lnTo>
                  <a:lnTo>
                    <a:pt x="3888" y="106"/>
                  </a:lnTo>
                  <a:lnTo>
                    <a:pt x="3494" y="184"/>
                  </a:lnTo>
                  <a:lnTo>
                    <a:pt x="3074" y="290"/>
                  </a:lnTo>
                  <a:lnTo>
                    <a:pt x="2706" y="447"/>
                  </a:lnTo>
                  <a:lnTo>
                    <a:pt x="2312" y="631"/>
                  </a:lnTo>
                  <a:lnTo>
                    <a:pt x="1944" y="841"/>
                  </a:lnTo>
                  <a:lnTo>
                    <a:pt x="1603" y="1051"/>
                  </a:lnTo>
                  <a:lnTo>
                    <a:pt x="1261" y="1314"/>
                  </a:lnTo>
                  <a:lnTo>
                    <a:pt x="920" y="1603"/>
                  </a:lnTo>
                  <a:lnTo>
                    <a:pt x="605" y="1918"/>
                  </a:lnTo>
                  <a:lnTo>
                    <a:pt x="289" y="2233"/>
                  </a:lnTo>
                  <a:lnTo>
                    <a:pt x="1" y="2601"/>
                  </a:lnTo>
                  <a:lnTo>
                    <a:pt x="132" y="3126"/>
                  </a:lnTo>
                  <a:lnTo>
                    <a:pt x="289" y="3652"/>
                  </a:lnTo>
                  <a:lnTo>
                    <a:pt x="473" y="4177"/>
                  </a:lnTo>
                  <a:lnTo>
                    <a:pt x="657" y="4702"/>
                  </a:lnTo>
                  <a:lnTo>
                    <a:pt x="894" y="5201"/>
                  </a:lnTo>
                  <a:lnTo>
                    <a:pt x="1156" y="5727"/>
                  </a:lnTo>
                  <a:lnTo>
                    <a:pt x="1445" y="6226"/>
                  </a:lnTo>
                  <a:lnTo>
                    <a:pt x="1734" y="6698"/>
                  </a:lnTo>
                  <a:lnTo>
                    <a:pt x="2049" y="7198"/>
                  </a:lnTo>
                  <a:lnTo>
                    <a:pt x="2391" y="7670"/>
                  </a:lnTo>
                  <a:lnTo>
                    <a:pt x="2758" y="8117"/>
                  </a:lnTo>
                  <a:lnTo>
                    <a:pt x="3152" y="8563"/>
                  </a:lnTo>
                  <a:lnTo>
                    <a:pt x="3546" y="8984"/>
                  </a:lnTo>
                  <a:lnTo>
                    <a:pt x="3967" y="9404"/>
                  </a:lnTo>
                  <a:lnTo>
                    <a:pt x="4387" y="9798"/>
                  </a:lnTo>
                  <a:lnTo>
                    <a:pt x="4833" y="10166"/>
                  </a:lnTo>
                  <a:lnTo>
                    <a:pt x="5438" y="10638"/>
                  </a:lnTo>
                  <a:lnTo>
                    <a:pt x="6068" y="11111"/>
                  </a:lnTo>
                  <a:lnTo>
                    <a:pt x="6698" y="11558"/>
                  </a:lnTo>
                  <a:lnTo>
                    <a:pt x="7329" y="11978"/>
                  </a:lnTo>
                  <a:lnTo>
                    <a:pt x="8012" y="12398"/>
                  </a:lnTo>
                  <a:lnTo>
                    <a:pt x="8668" y="12818"/>
                  </a:lnTo>
                  <a:lnTo>
                    <a:pt x="10034" y="13606"/>
                  </a:lnTo>
                  <a:lnTo>
                    <a:pt x="11400" y="14342"/>
                  </a:lnTo>
                  <a:lnTo>
                    <a:pt x="12818" y="15051"/>
                  </a:lnTo>
                  <a:lnTo>
                    <a:pt x="14210" y="15708"/>
                  </a:lnTo>
                  <a:lnTo>
                    <a:pt x="15629" y="16364"/>
                  </a:lnTo>
                  <a:lnTo>
                    <a:pt x="17310" y="17126"/>
                  </a:lnTo>
                  <a:lnTo>
                    <a:pt x="19017" y="17809"/>
                  </a:lnTo>
                  <a:lnTo>
                    <a:pt x="20724" y="18439"/>
                  </a:lnTo>
                  <a:lnTo>
                    <a:pt x="21591" y="18755"/>
                  </a:lnTo>
                  <a:lnTo>
                    <a:pt x="22484" y="19017"/>
                  </a:lnTo>
                  <a:lnTo>
                    <a:pt x="23351" y="19280"/>
                  </a:lnTo>
                  <a:lnTo>
                    <a:pt x="24218" y="19543"/>
                  </a:lnTo>
                  <a:lnTo>
                    <a:pt x="25111" y="19753"/>
                  </a:lnTo>
                  <a:lnTo>
                    <a:pt x="26004" y="19963"/>
                  </a:lnTo>
                  <a:lnTo>
                    <a:pt x="26871" y="20173"/>
                  </a:lnTo>
                  <a:lnTo>
                    <a:pt x="27764" y="20330"/>
                  </a:lnTo>
                  <a:lnTo>
                    <a:pt x="28657" y="20488"/>
                  </a:lnTo>
                  <a:lnTo>
                    <a:pt x="29550" y="20619"/>
                  </a:lnTo>
                  <a:lnTo>
                    <a:pt x="30443" y="20724"/>
                  </a:lnTo>
                  <a:lnTo>
                    <a:pt x="31362" y="20803"/>
                  </a:lnTo>
                  <a:lnTo>
                    <a:pt x="32255" y="20882"/>
                  </a:lnTo>
                  <a:lnTo>
                    <a:pt x="33148" y="20935"/>
                  </a:lnTo>
                  <a:lnTo>
                    <a:pt x="34960" y="20935"/>
                  </a:lnTo>
                  <a:lnTo>
                    <a:pt x="35853" y="20908"/>
                  </a:lnTo>
                  <a:lnTo>
                    <a:pt x="36747" y="20856"/>
                  </a:lnTo>
                  <a:lnTo>
                    <a:pt x="37666" y="20751"/>
                  </a:lnTo>
                  <a:lnTo>
                    <a:pt x="38559" y="20646"/>
                  </a:lnTo>
                  <a:lnTo>
                    <a:pt x="39452" y="20514"/>
                  </a:lnTo>
                  <a:lnTo>
                    <a:pt x="40371" y="20357"/>
                  </a:lnTo>
                  <a:lnTo>
                    <a:pt x="41264" y="20147"/>
                  </a:lnTo>
                  <a:lnTo>
                    <a:pt x="42157" y="19937"/>
                  </a:lnTo>
                  <a:lnTo>
                    <a:pt x="43050" y="19674"/>
                  </a:lnTo>
                  <a:lnTo>
                    <a:pt x="43970" y="19385"/>
                  </a:lnTo>
                  <a:lnTo>
                    <a:pt x="41185" y="18965"/>
                  </a:lnTo>
                  <a:lnTo>
                    <a:pt x="39793" y="18728"/>
                  </a:lnTo>
                  <a:lnTo>
                    <a:pt x="38428" y="18466"/>
                  </a:lnTo>
                  <a:lnTo>
                    <a:pt x="37035" y="18203"/>
                  </a:lnTo>
                  <a:lnTo>
                    <a:pt x="35643" y="17914"/>
                  </a:lnTo>
                  <a:lnTo>
                    <a:pt x="34278" y="17599"/>
                  </a:lnTo>
                  <a:lnTo>
                    <a:pt x="32885" y="17257"/>
                  </a:lnTo>
                  <a:lnTo>
                    <a:pt x="31520" y="16890"/>
                  </a:lnTo>
                  <a:lnTo>
                    <a:pt x="30180" y="16522"/>
                  </a:lnTo>
                  <a:lnTo>
                    <a:pt x="28840" y="16102"/>
                  </a:lnTo>
                  <a:lnTo>
                    <a:pt x="27501" y="15681"/>
                  </a:lnTo>
                  <a:lnTo>
                    <a:pt x="26188" y="15235"/>
                  </a:lnTo>
                  <a:lnTo>
                    <a:pt x="24901" y="14736"/>
                  </a:lnTo>
                  <a:lnTo>
                    <a:pt x="23614" y="14211"/>
                  </a:lnTo>
                  <a:lnTo>
                    <a:pt x="22353" y="13685"/>
                  </a:lnTo>
                  <a:lnTo>
                    <a:pt x="21118" y="13107"/>
                  </a:lnTo>
                  <a:lnTo>
                    <a:pt x="19910" y="12503"/>
                  </a:lnTo>
                  <a:lnTo>
                    <a:pt x="18702" y="11873"/>
                  </a:lnTo>
                  <a:lnTo>
                    <a:pt x="17546" y="11190"/>
                  </a:lnTo>
                  <a:lnTo>
                    <a:pt x="16417" y="10481"/>
                  </a:lnTo>
                  <a:lnTo>
                    <a:pt x="15314" y="9745"/>
                  </a:lnTo>
                  <a:lnTo>
                    <a:pt x="14237" y="8957"/>
                  </a:lnTo>
                  <a:lnTo>
                    <a:pt x="13212" y="8143"/>
                  </a:lnTo>
                  <a:lnTo>
                    <a:pt x="12188" y="7276"/>
                  </a:lnTo>
                  <a:lnTo>
                    <a:pt x="11242" y="6383"/>
                  </a:lnTo>
                  <a:lnTo>
                    <a:pt x="10297" y="5464"/>
                  </a:lnTo>
                  <a:lnTo>
                    <a:pt x="9404" y="4466"/>
                  </a:lnTo>
                  <a:lnTo>
                    <a:pt x="8563" y="3441"/>
                  </a:lnTo>
                  <a:lnTo>
                    <a:pt x="7775" y="2391"/>
                  </a:lnTo>
                  <a:lnTo>
                    <a:pt x="7381" y="1839"/>
                  </a:lnTo>
                  <a:lnTo>
                    <a:pt x="7014" y="1288"/>
                  </a:lnTo>
                  <a:lnTo>
                    <a:pt x="6646" y="710"/>
                  </a:lnTo>
                  <a:lnTo>
                    <a:pt x="6304" y="132"/>
                  </a:lnTo>
                  <a:lnTo>
                    <a:pt x="6199" y="158"/>
                  </a:lnTo>
                  <a:lnTo>
                    <a:pt x="6094" y="132"/>
                  </a:lnTo>
                  <a:lnTo>
                    <a:pt x="5648" y="53"/>
                  </a:lnTo>
                  <a:lnTo>
                    <a:pt x="5201" y="27"/>
                  </a:lnTo>
                  <a:lnTo>
                    <a:pt x="4755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g1363a957f04_0_31"/>
            <p:cNvSpPr/>
            <p:nvPr/>
          </p:nvSpPr>
          <p:spPr>
            <a:xfrm>
              <a:off x="5679325" y="3683366"/>
              <a:ext cx="49484" cy="64554"/>
            </a:xfrm>
            <a:custGeom>
              <a:rect b="b" l="l" r="r" t="t"/>
              <a:pathLst>
                <a:path extrusionOk="0" h="3941" w="3021">
                  <a:moveTo>
                    <a:pt x="709" y="789"/>
                  </a:moveTo>
                  <a:lnTo>
                    <a:pt x="867" y="1025"/>
                  </a:lnTo>
                  <a:lnTo>
                    <a:pt x="1025" y="1209"/>
                  </a:lnTo>
                  <a:lnTo>
                    <a:pt x="1235" y="1419"/>
                  </a:lnTo>
                  <a:lnTo>
                    <a:pt x="1445" y="1577"/>
                  </a:lnTo>
                  <a:lnTo>
                    <a:pt x="1865" y="1944"/>
                  </a:lnTo>
                  <a:lnTo>
                    <a:pt x="2049" y="2155"/>
                  </a:lnTo>
                  <a:lnTo>
                    <a:pt x="2207" y="2365"/>
                  </a:lnTo>
                  <a:lnTo>
                    <a:pt x="2285" y="2522"/>
                  </a:lnTo>
                  <a:lnTo>
                    <a:pt x="2312" y="2654"/>
                  </a:lnTo>
                  <a:lnTo>
                    <a:pt x="2312" y="2759"/>
                  </a:lnTo>
                  <a:lnTo>
                    <a:pt x="2312" y="2890"/>
                  </a:lnTo>
                  <a:lnTo>
                    <a:pt x="2259" y="2969"/>
                  </a:lnTo>
                  <a:lnTo>
                    <a:pt x="2207" y="3074"/>
                  </a:lnTo>
                  <a:lnTo>
                    <a:pt x="2102" y="3153"/>
                  </a:lnTo>
                  <a:lnTo>
                    <a:pt x="2023" y="3205"/>
                  </a:lnTo>
                  <a:lnTo>
                    <a:pt x="1891" y="3258"/>
                  </a:lnTo>
                  <a:lnTo>
                    <a:pt x="1786" y="3284"/>
                  </a:lnTo>
                  <a:lnTo>
                    <a:pt x="1655" y="3310"/>
                  </a:lnTo>
                  <a:lnTo>
                    <a:pt x="1524" y="3284"/>
                  </a:lnTo>
                  <a:lnTo>
                    <a:pt x="1392" y="3284"/>
                  </a:lnTo>
                  <a:lnTo>
                    <a:pt x="1261" y="3231"/>
                  </a:lnTo>
                  <a:lnTo>
                    <a:pt x="1156" y="3179"/>
                  </a:lnTo>
                  <a:lnTo>
                    <a:pt x="1025" y="3074"/>
                  </a:lnTo>
                  <a:lnTo>
                    <a:pt x="920" y="2969"/>
                  </a:lnTo>
                  <a:lnTo>
                    <a:pt x="814" y="2837"/>
                  </a:lnTo>
                  <a:lnTo>
                    <a:pt x="762" y="2732"/>
                  </a:lnTo>
                  <a:lnTo>
                    <a:pt x="683" y="2601"/>
                  </a:lnTo>
                  <a:lnTo>
                    <a:pt x="604" y="2312"/>
                  </a:lnTo>
                  <a:lnTo>
                    <a:pt x="578" y="2023"/>
                  </a:lnTo>
                  <a:lnTo>
                    <a:pt x="578" y="1708"/>
                  </a:lnTo>
                  <a:lnTo>
                    <a:pt x="604" y="1393"/>
                  </a:lnTo>
                  <a:lnTo>
                    <a:pt x="709" y="789"/>
                  </a:lnTo>
                  <a:close/>
                  <a:moveTo>
                    <a:pt x="841" y="1"/>
                  </a:moveTo>
                  <a:lnTo>
                    <a:pt x="736" y="53"/>
                  </a:lnTo>
                  <a:lnTo>
                    <a:pt x="657" y="106"/>
                  </a:lnTo>
                  <a:lnTo>
                    <a:pt x="604" y="185"/>
                  </a:lnTo>
                  <a:lnTo>
                    <a:pt x="552" y="290"/>
                  </a:lnTo>
                  <a:lnTo>
                    <a:pt x="447" y="290"/>
                  </a:lnTo>
                  <a:lnTo>
                    <a:pt x="394" y="316"/>
                  </a:lnTo>
                  <a:lnTo>
                    <a:pt x="368" y="395"/>
                  </a:lnTo>
                  <a:lnTo>
                    <a:pt x="237" y="736"/>
                  </a:lnTo>
                  <a:lnTo>
                    <a:pt x="132" y="1104"/>
                  </a:lnTo>
                  <a:lnTo>
                    <a:pt x="53" y="1472"/>
                  </a:lnTo>
                  <a:lnTo>
                    <a:pt x="0" y="1839"/>
                  </a:lnTo>
                  <a:lnTo>
                    <a:pt x="27" y="2207"/>
                  </a:lnTo>
                  <a:lnTo>
                    <a:pt x="79" y="2575"/>
                  </a:lnTo>
                  <a:lnTo>
                    <a:pt x="132" y="2759"/>
                  </a:lnTo>
                  <a:lnTo>
                    <a:pt x="210" y="2916"/>
                  </a:lnTo>
                  <a:lnTo>
                    <a:pt x="289" y="3100"/>
                  </a:lnTo>
                  <a:lnTo>
                    <a:pt x="394" y="3258"/>
                  </a:lnTo>
                  <a:lnTo>
                    <a:pt x="578" y="3494"/>
                  </a:lnTo>
                  <a:lnTo>
                    <a:pt x="788" y="3678"/>
                  </a:lnTo>
                  <a:lnTo>
                    <a:pt x="1051" y="3809"/>
                  </a:lnTo>
                  <a:lnTo>
                    <a:pt x="1314" y="3914"/>
                  </a:lnTo>
                  <a:lnTo>
                    <a:pt x="1576" y="3941"/>
                  </a:lnTo>
                  <a:lnTo>
                    <a:pt x="1865" y="3941"/>
                  </a:lnTo>
                  <a:lnTo>
                    <a:pt x="2128" y="3862"/>
                  </a:lnTo>
                  <a:lnTo>
                    <a:pt x="2259" y="3809"/>
                  </a:lnTo>
                  <a:lnTo>
                    <a:pt x="2390" y="3731"/>
                  </a:lnTo>
                  <a:lnTo>
                    <a:pt x="2548" y="3625"/>
                  </a:lnTo>
                  <a:lnTo>
                    <a:pt x="2679" y="3520"/>
                  </a:lnTo>
                  <a:lnTo>
                    <a:pt x="2784" y="3415"/>
                  </a:lnTo>
                  <a:lnTo>
                    <a:pt x="2863" y="3310"/>
                  </a:lnTo>
                  <a:lnTo>
                    <a:pt x="2942" y="3205"/>
                  </a:lnTo>
                  <a:lnTo>
                    <a:pt x="2995" y="3074"/>
                  </a:lnTo>
                  <a:lnTo>
                    <a:pt x="2995" y="2969"/>
                  </a:lnTo>
                  <a:lnTo>
                    <a:pt x="3021" y="2864"/>
                  </a:lnTo>
                  <a:lnTo>
                    <a:pt x="2995" y="2627"/>
                  </a:lnTo>
                  <a:lnTo>
                    <a:pt x="2890" y="2391"/>
                  </a:lnTo>
                  <a:lnTo>
                    <a:pt x="2758" y="2155"/>
                  </a:lnTo>
                  <a:lnTo>
                    <a:pt x="2601" y="1918"/>
                  </a:lnTo>
                  <a:lnTo>
                    <a:pt x="2417" y="1682"/>
                  </a:lnTo>
                  <a:lnTo>
                    <a:pt x="2207" y="1472"/>
                  </a:lnTo>
                  <a:lnTo>
                    <a:pt x="1786" y="1025"/>
                  </a:lnTo>
                  <a:lnTo>
                    <a:pt x="1419" y="605"/>
                  </a:lnTo>
                  <a:lnTo>
                    <a:pt x="1261" y="421"/>
                  </a:lnTo>
                  <a:lnTo>
                    <a:pt x="1182" y="237"/>
                  </a:lnTo>
                  <a:lnTo>
                    <a:pt x="1103" y="106"/>
                  </a:lnTo>
                  <a:lnTo>
                    <a:pt x="1025" y="53"/>
                  </a:lnTo>
                  <a:lnTo>
                    <a:pt x="920" y="27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g1363a957f04_0_31"/>
            <p:cNvSpPr/>
            <p:nvPr/>
          </p:nvSpPr>
          <p:spPr>
            <a:xfrm>
              <a:off x="5644042" y="1446137"/>
              <a:ext cx="74447" cy="86061"/>
            </a:xfrm>
            <a:custGeom>
              <a:rect b="b" l="l" r="r" t="t"/>
              <a:pathLst>
                <a:path extrusionOk="0" h="5254" w="4545">
                  <a:moveTo>
                    <a:pt x="3940" y="447"/>
                  </a:moveTo>
                  <a:lnTo>
                    <a:pt x="3914" y="526"/>
                  </a:lnTo>
                  <a:lnTo>
                    <a:pt x="3914" y="605"/>
                  </a:lnTo>
                  <a:lnTo>
                    <a:pt x="3940" y="894"/>
                  </a:lnTo>
                  <a:lnTo>
                    <a:pt x="3940" y="1183"/>
                  </a:lnTo>
                  <a:lnTo>
                    <a:pt x="3914" y="1472"/>
                  </a:lnTo>
                  <a:lnTo>
                    <a:pt x="3862" y="1760"/>
                  </a:lnTo>
                  <a:lnTo>
                    <a:pt x="3809" y="2049"/>
                  </a:lnTo>
                  <a:lnTo>
                    <a:pt x="3730" y="2338"/>
                  </a:lnTo>
                  <a:lnTo>
                    <a:pt x="3651" y="2601"/>
                  </a:lnTo>
                  <a:lnTo>
                    <a:pt x="3520" y="2864"/>
                  </a:lnTo>
                  <a:lnTo>
                    <a:pt x="3362" y="3153"/>
                  </a:lnTo>
                  <a:lnTo>
                    <a:pt x="3179" y="3441"/>
                  </a:lnTo>
                  <a:lnTo>
                    <a:pt x="2942" y="3757"/>
                  </a:lnTo>
                  <a:lnTo>
                    <a:pt x="2680" y="4046"/>
                  </a:lnTo>
                  <a:lnTo>
                    <a:pt x="2522" y="4151"/>
                  </a:lnTo>
                  <a:lnTo>
                    <a:pt x="2364" y="4282"/>
                  </a:lnTo>
                  <a:lnTo>
                    <a:pt x="2207" y="4361"/>
                  </a:lnTo>
                  <a:lnTo>
                    <a:pt x="2049" y="4440"/>
                  </a:lnTo>
                  <a:lnTo>
                    <a:pt x="1892" y="4492"/>
                  </a:lnTo>
                  <a:lnTo>
                    <a:pt x="1550" y="4492"/>
                  </a:lnTo>
                  <a:lnTo>
                    <a:pt x="1366" y="4440"/>
                  </a:lnTo>
                  <a:lnTo>
                    <a:pt x="1130" y="4308"/>
                  </a:lnTo>
                  <a:lnTo>
                    <a:pt x="1051" y="4256"/>
                  </a:lnTo>
                  <a:lnTo>
                    <a:pt x="972" y="4177"/>
                  </a:lnTo>
                  <a:lnTo>
                    <a:pt x="920" y="4098"/>
                  </a:lnTo>
                  <a:lnTo>
                    <a:pt x="893" y="4019"/>
                  </a:lnTo>
                  <a:lnTo>
                    <a:pt x="841" y="3835"/>
                  </a:lnTo>
                  <a:lnTo>
                    <a:pt x="867" y="3652"/>
                  </a:lnTo>
                  <a:lnTo>
                    <a:pt x="920" y="3441"/>
                  </a:lnTo>
                  <a:lnTo>
                    <a:pt x="999" y="3231"/>
                  </a:lnTo>
                  <a:lnTo>
                    <a:pt x="1130" y="3021"/>
                  </a:lnTo>
                  <a:lnTo>
                    <a:pt x="1287" y="2811"/>
                  </a:lnTo>
                  <a:lnTo>
                    <a:pt x="1445" y="2601"/>
                  </a:lnTo>
                  <a:lnTo>
                    <a:pt x="1760" y="2233"/>
                  </a:lnTo>
                  <a:lnTo>
                    <a:pt x="2075" y="1944"/>
                  </a:lnTo>
                  <a:lnTo>
                    <a:pt x="2286" y="1734"/>
                  </a:lnTo>
                  <a:lnTo>
                    <a:pt x="2680" y="1393"/>
                  </a:lnTo>
                  <a:lnTo>
                    <a:pt x="3100" y="1078"/>
                  </a:lnTo>
                  <a:lnTo>
                    <a:pt x="3940" y="447"/>
                  </a:lnTo>
                  <a:close/>
                  <a:moveTo>
                    <a:pt x="3835" y="1"/>
                  </a:moveTo>
                  <a:lnTo>
                    <a:pt x="3756" y="27"/>
                  </a:lnTo>
                  <a:lnTo>
                    <a:pt x="3494" y="158"/>
                  </a:lnTo>
                  <a:lnTo>
                    <a:pt x="3179" y="316"/>
                  </a:lnTo>
                  <a:lnTo>
                    <a:pt x="2811" y="552"/>
                  </a:lnTo>
                  <a:lnTo>
                    <a:pt x="2417" y="815"/>
                  </a:lnTo>
                  <a:lnTo>
                    <a:pt x="1997" y="1130"/>
                  </a:lnTo>
                  <a:lnTo>
                    <a:pt x="1603" y="1472"/>
                  </a:lnTo>
                  <a:lnTo>
                    <a:pt x="1209" y="1839"/>
                  </a:lnTo>
                  <a:lnTo>
                    <a:pt x="841" y="2207"/>
                  </a:lnTo>
                  <a:lnTo>
                    <a:pt x="526" y="2601"/>
                  </a:lnTo>
                  <a:lnTo>
                    <a:pt x="263" y="2995"/>
                  </a:lnTo>
                  <a:lnTo>
                    <a:pt x="184" y="3179"/>
                  </a:lnTo>
                  <a:lnTo>
                    <a:pt x="106" y="3363"/>
                  </a:lnTo>
                  <a:lnTo>
                    <a:pt x="53" y="3573"/>
                  </a:lnTo>
                  <a:lnTo>
                    <a:pt x="0" y="3757"/>
                  </a:lnTo>
                  <a:lnTo>
                    <a:pt x="0" y="3941"/>
                  </a:lnTo>
                  <a:lnTo>
                    <a:pt x="27" y="4098"/>
                  </a:lnTo>
                  <a:lnTo>
                    <a:pt x="79" y="4282"/>
                  </a:lnTo>
                  <a:lnTo>
                    <a:pt x="158" y="4440"/>
                  </a:lnTo>
                  <a:lnTo>
                    <a:pt x="289" y="4597"/>
                  </a:lnTo>
                  <a:lnTo>
                    <a:pt x="447" y="4755"/>
                  </a:lnTo>
                  <a:lnTo>
                    <a:pt x="631" y="4886"/>
                  </a:lnTo>
                  <a:lnTo>
                    <a:pt x="867" y="5017"/>
                  </a:lnTo>
                  <a:lnTo>
                    <a:pt x="1077" y="5122"/>
                  </a:lnTo>
                  <a:lnTo>
                    <a:pt x="1287" y="5175"/>
                  </a:lnTo>
                  <a:lnTo>
                    <a:pt x="1498" y="5228"/>
                  </a:lnTo>
                  <a:lnTo>
                    <a:pt x="1708" y="5254"/>
                  </a:lnTo>
                  <a:lnTo>
                    <a:pt x="1918" y="5228"/>
                  </a:lnTo>
                  <a:lnTo>
                    <a:pt x="2102" y="5201"/>
                  </a:lnTo>
                  <a:lnTo>
                    <a:pt x="2286" y="5149"/>
                  </a:lnTo>
                  <a:lnTo>
                    <a:pt x="2469" y="5070"/>
                  </a:lnTo>
                  <a:lnTo>
                    <a:pt x="2653" y="4991"/>
                  </a:lnTo>
                  <a:lnTo>
                    <a:pt x="2811" y="4860"/>
                  </a:lnTo>
                  <a:lnTo>
                    <a:pt x="2968" y="4755"/>
                  </a:lnTo>
                  <a:lnTo>
                    <a:pt x="3126" y="4597"/>
                  </a:lnTo>
                  <a:lnTo>
                    <a:pt x="3415" y="4282"/>
                  </a:lnTo>
                  <a:lnTo>
                    <a:pt x="3651" y="3914"/>
                  </a:lnTo>
                  <a:lnTo>
                    <a:pt x="3888" y="3494"/>
                  </a:lnTo>
                  <a:lnTo>
                    <a:pt x="4072" y="3074"/>
                  </a:lnTo>
                  <a:lnTo>
                    <a:pt x="4229" y="2627"/>
                  </a:lnTo>
                  <a:lnTo>
                    <a:pt x="4361" y="2181"/>
                  </a:lnTo>
                  <a:lnTo>
                    <a:pt x="4466" y="1760"/>
                  </a:lnTo>
                  <a:lnTo>
                    <a:pt x="4518" y="1340"/>
                  </a:lnTo>
                  <a:lnTo>
                    <a:pt x="4544" y="946"/>
                  </a:lnTo>
                  <a:lnTo>
                    <a:pt x="4544" y="605"/>
                  </a:lnTo>
                  <a:lnTo>
                    <a:pt x="4518" y="500"/>
                  </a:lnTo>
                  <a:lnTo>
                    <a:pt x="4466" y="447"/>
                  </a:lnTo>
                  <a:lnTo>
                    <a:pt x="4413" y="368"/>
                  </a:lnTo>
                  <a:lnTo>
                    <a:pt x="4334" y="342"/>
                  </a:lnTo>
                  <a:lnTo>
                    <a:pt x="4256" y="316"/>
                  </a:lnTo>
                  <a:lnTo>
                    <a:pt x="4177" y="316"/>
                  </a:lnTo>
                  <a:lnTo>
                    <a:pt x="4098" y="342"/>
                  </a:lnTo>
                  <a:lnTo>
                    <a:pt x="4019" y="368"/>
                  </a:lnTo>
                  <a:lnTo>
                    <a:pt x="4019" y="368"/>
                  </a:lnTo>
                  <a:lnTo>
                    <a:pt x="4045" y="316"/>
                  </a:lnTo>
                  <a:lnTo>
                    <a:pt x="4045" y="237"/>
                  </a:lnTo>
                  <a:lnTo>
                    <a:pt x="4045" y="158"/>
                  </a:lnTo>
                  <a:lnTo>
                    <a:pt x="4019" y="106"/>
                  </a:lnTo>
                  <a:lnTo>
                    <a:pt x="3967" y="53"/>
                  </a:lnTo>
                  <a:lnTo>
                    <a:pt x="3914" y="27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g1363a957f04_0_31"/>
            <p:cNvSpPr/>
            <p:nvPr/>
          </p:nvSpPr>
          <p:spPr>
            <a:xfrm>
              <a:off x="5688792" y="3696274"/>
              <a:ext cx="28403" cy="41327"/>
            </a:xfrm>
            <a:custGeom>
              <a:rect b="b" l="l" r="r" t="t"/>
              <a:pathLst>
                <a:path extrusionOk="0" h="2523" w="1734">
                  <a:moveTo>
                    <a:pt x="131" y="1"/>
                  </a:moveTo>
                  <a:lnTo>
                    <a:pt x="26" y="605"/>
                  </a:lnTo>
                  <a:lnTo>
                    <a:pt x="0" y="920"/>
                  </a:lnTo>
                  <a:lnTo>
                    <a:pt x="0" y="1235"/>
                  </a:lnTo>
                  <a:lnTo>
                    <a:pt x="26" y="1524"/>
                  </a:lnTo>
                  <a:lnTo>
                    <a:pt x="105" y="1813"/>
                  </a:lnTo>
                  <a:lnTo>
                    <a:pt x="184" y="1944"/>
                  </a:lnTo>
                  <a:lnTo>
                    <a:pt x="236" y="2049"/>
                  </a:lnTo>
                  <a:lnTo>
                    <a:pt x="342" y="2181"/>
                  </a:lnTo>
                  <a:lnTo>
                    <a:pt x="447" y="2286"/>
                  </a:lnTo>
                  <a:lnTo>
                    <a:pt x="578" y="2391"/>
                  </a:lnTo>
                  <a:lnTo>
                    <a:pt x="683" y="2443"/>
                  </a:lnTo>
                  <a:lnTo>
                    <a:pt x="814" y="2496"/>
                  </a:lnTo>
                  <a:lnTo>
                    <a:pt x="946" y="2496"/>
                  </a:lnTo>
                  <a:lnTo>
                    <a:pt x="1077" y="2522"/>
                  </a:lnTo>
                  <a:lnTo>
                    <a:pt x="1208" y="2496"/>
                  </a:lnTo>
                  <a:lnTo>
                    <a:pt x="1313" y="2470"/>
                  </a:lnTo>
                  <a:lnTo>
                    <a:pt x="1445" y="2417"/>
                  </a:lnTo>
                  <a:lnTo>
                    <a:pt x="1524" y="2365"/>
                  </a:lnTo>
                  <a:lnTo>
                    <a:pt x="1629" y="2286"/>
                  </a:lnTo>
                  <a:lnTo>
                    <a:pt x="1681" y="2181"/>
                  </a:lnTo>
                  <a:lnTo>
                    <a:pt x="1734" y="2102"/>
                  </a:lnTo>
                  <a:lnTo>
                    <a:pt x="1734" y="1971"/>
                  </a:lnTo>
                  <a:lnTo>
                    <a:pt x="1734" y="1866"/>
                  </a:lnTo>
                  <a:lnTo>
                    <a:pt x="1707" y="1734"/>
                  </a:lnTo>
                  <a:lnTo>
                    <a:pt x="1629" y="1577"/>
                  </a:lnTo>
                  <a:lnTo>
                    <a:pt x="1471" y="1367"/>
                  </a:lnTo>
                  <a:lnTo>
                    <a:pt x="1287" y="1156"/>
                  </a:lnTo>
                  <a:lnTo>
                    <a:pt x="867" y="789"/>
                  </a:lnTo>
                  <a:lnTo>
                    <a:pt x="657" y="631"/>
                  </a:lnTo>
                  <a:lnTo>
                    <a:pt x="447" y="421"/>
                  </a:lnTo>
                  <a:lnTo>
                    <a:pt x="289" y="237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g1363a957f04_0_31"/>
            <p:cNvSpPr/>
            <p:nvPr/>
          </p:nvSpPr>
          <p:spPr>
            <a:xfrm>
              <a:off x="5657801" y="1453458"/>
              <a:ext cx="50794" cy="66273"/>
            </a:xfrm>
            <a:custGeom>
              <a:rect b="b" l="l" r="r" t="t"/>
              <a:pathLst>
                <a:path extrusionOk="0" h="4046" w="3101">
                  <a:moveTo>
                    <a:pt x="3100" y="0"/>
                  </a:moveTo>
                  <a:lnTo>
                    <a:pt x="2260" y="631"/>
                  </a:lnTo>
                  <a:lnTo>
                    <a:pt x="1840" y="946"/>
                  </a:lnTo>
                  <a:lnTo>
                    <a:pt x="1446" y="1287"/>
                  </a:lnTo>
                  <a:lnTo>
                    <a:pt x="1235" y="1497"/>
                  </a:lnTo>
                  <a:lnTo>
                    <a:pt x="920" y="1786"/>
                  </a:lnTo>
                  <a:lnTo>
                    <a:pt x="605" y="2154"/>
                  </a:lnTo>
                  <a:lnTo>
                    <a:pt x="447" y="2364"/>
                  </a:lnTo>
                  <a:lnTo>
                    <a:pt x="290" y="2574"/>
                  </a:lnTo>
                  <a:lnTo>
                    <a:pt x="159" y="2784"/>
                  </a:lnTo>
                  <a:lnTo>
                    <a:pt x="80" y="2994"/>
                  </a:lnTo>
                  <a:lnTo>
                    <a:pt x="27" y="3205"/>
                  </a:lnTo>
                  <a:lnTo>
                    <a:pt x="1" y="3388"/>
                  </a:lnTo>
                  <a:lnTo>
                    <a:pt x="53" y="3572"/>
                  </a:lnTo>
                  <a:lnTo>
                    <a:pt x="80" y="3651"/>
                  </a:lnTo>
                  <a:lnTo>
                    <a:pt x="132" y="3730"/>
                  </a:lnTo>
                  <a:lnTo>
                    <a:pt x="211" y="3809"/>
                  </a:lnTo>
                  <a:lnTo>
                    <a:pt x="290" y="3861"/>
                  </a:lnTo>
                  <a:lnTo>
                    <a:pt x="526" y="3993"/>
                  </a:lnTo>
                  <a:lnTo>
                    <a:pt x="710" y="4045"/>
                  </a:lnTo>
                  <a:lnTo>
                    <a:pt x="1052" y="4045"/>
                  </a:lnTo>
                  <a:lnTo>
                    <a:pt x="1209" y="3993"/>
                  </a:lnTo>
                  <a:lnTo>
                    <a:pt x="1367" y="3914"/>
                  </a:lnTo>
                  <a:lnTo>
                    <a:pt x="1524" y="3835"/>
                  </a:lnTo>
                  <a:lnTo>
                    <a:pt x="1682" y="3704"/>
                  </a:lnTo>
                  <a:lnTo>
                    <a:pt x="1840" y="3599"/>
                  </a:lnTo>
                  <a:lnTo>
                    <a:pt x="2102" y="3310"/>
                  </a:lnTo>
                  <a:lnTo>
                    <a:pt x="2339" y="2994"/>
                  </a:lnTo>
                  <a:lnTo>
                    <a:pt x="2522" y="2706"/>
                  </a:lnTo>
                  <a:lnTo>
                    <a:pt x="2680" y="2417"/>
                  </a:lnTo>
                  <a:lnTo>
                    <a:pt x="2811" y="2154"/>
                  </a:lnTo>
                  <a:lnTo>
                    <a:pt x="2890" y="1891"/>
                  </a:lnTo>
                  <a:lnTo>
                    <a:pt x="2969" y="1602"/>
                  </a:lnTo>
                  <a:lnTo>
                    <a:pt x="3022" y="1313"/>
                  </a:lnTo>
                  <a:lnTo>
                    <a:pt x="3074" y="1025"/>
                  </a:lnTo>
                  <a:lnTo>
                    <a:pt x="3100" y="736"/>
                  </a:lnTo>
                  <a:lnTo>
                    <a:pt x="3100" y="447"/>
                  </a:lnTo>
                  <a:lnTo>
                    <a:pt x="3074" y="158"/>
                  </a:lnTo>
                  <a:lnTo>
                    <a:pt x="3074" y="79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g1363a957f04_0_31"/>
            <p:cNvSpPr/>
            <p:nvPr/>
          </p:nvSpPr>
          <p:spPr>
            <a:xfrm>
              <a:off x="5656524" y="1642762"/>
              <a:ext cx="52072" cy="75299"/>
            </a:xfrm>
            <a:custGeom>
              <a:rect b="b" l="l" r="r" t="t"/>
              <a:pathLst>
                <a:path extrusionOk="0" h="4597" w="3179">
                  <a:moveTo>
                    <a:pt x="867" y="1025"/>
                  </a:moveTo>
                  <a:lnTo>
                    <a:pt x="1366" y="1419"/>
                  </a:lnTo>
                  <a:lnTo>
                    <a:pt x="1629" y="1602"/>
                  </a:lnTo>
                  <a:lnTo>
                    <a:pt x="1865" y="1839"/>
                  </a:lnTo>
                  <a:lnTo>
                    <a:pt x="2049" y="2023"/>
                  </a:lnTo>
                  <a:lnTo>
                    <a:pt x="2206" y="2233"/>
                  </a:lnTo>
                  <a:lnTo>
                    <a:pt x="2338" y="2469"/>
                  </a:lnTo>
                  <a:lnTo>
                    <a:pt x="2443" y="2732"/>
                  </a:lnTo>
                  <a:lnTo>
                    <a:pt x="2495" y="2994"/>
                  </a:lnTo>
                  <a:lnTo>
                    <a:pt x="2495" y="3126"/>
                  </a:lnTo>
                  <a:lnTo>
                    <a:pt x="2495" y="3257"/>
                  </a:lnTo>
                  <a:lnTo>
                    <a:pt x="2443" y="3362"/>
                  </a:lnTo>
                  <a:lnTo>
                    <a:pt x="2390" y="3494"/>
                  </a:lnTo>
                  <a:lnTo>
                    <a:pt x="2312" y="3599"/>
                  </a:lnTo>
                  <a:lnTo>
                    <a:pt x="2233" y="3704"/>
                  </a:lnTo>
                  <a:lnTo>
                    <a:pt x="2075" y="3835"/>
                  </a:lnTo>
                  <a:lnTo>
                    <a:pt x="1918" y="3888"/>
                  </a:lnTo>
                  <a:lnTo>
                    <a:pt x="1786" y="3914"/>
                  </a:lnTo>
                  <a:lnTo>
                    <a:pt x="1629" y="3914"/>
                  </a:lnTo>
                  <a:lnTo>
                    <a:pt x="1497" y="3888"/>
                  </a:lnTo>
                  <a:lnTo>
                    <a:pt x="1366" y="3809"/>
                  </a:lnTo>
                  <a:lnTo>
                    <a:pt x="1261" y="3704"/>
                  </a:lnTo>
                  <a:lnTo>
                    <a:pt x="1130" y="3599"/>
                  </a:lnTo>
                  <a:lnTo>
                    <a:pt x="1025" y="3467"/>
                  </a:lnTo>
                  <a:lnTo>
                    <a:pt x="946" y="3336"/>
                  </a:lnTo>
                  <a:lnTo>
                    <a:pt x="788" y="3021"/>
                  </a:lnTo>
                  <a:lnTo>
                    <a:pt x="683" y="2706"/>
                  </a:lnTo>
                  <a:lnTo>
                    <a:pt x="631" y="2443"/>
                  </a:lnTo>
                  <a:lnTo>
                    <a:pt x="657" y="2075"/>
                  </a:lnTo>
                  <a:lnTo>
                    <a:pt x="709" y="1707"/>
                  </a:lnTo>
                  <a:lnTo>
                    <a:pt x="788" y="1366"/>
                  </a:lnTo>
                  <a:lnTo>
                    <a:pt x="867" y="1025"/>
                  </a:lnTo>
                  <a:close/>
                  <a:moveTo>
                    <a:pt x="736" y="0"/>
                  </a:moveTo>
                  <a:lnTo>
                    <a:pt x="683" y="53"/>
                  </a:lnTo>
                  <a:lnTo>
                    <a:pt x="631" y="132"/>
                  </a:lnTo>
                  <a:lnTo>
                    <a:pt x="473" y="525"/>
                  </a:lnTo>
                  <a:lnTo>
                    <a:pt x="315" y="946"/>
                  </a:lnTo>
                  <a:lnTo>
                    <a:pt x="158" y="1392"/>
                  </a:lnTo>
                  <a:lnTo>
                    <a:pt x="53" y="1839"/>
                  </a:lnTo>
                  <a:lnTo>
                    <a:pt x="0" y="2312"/>
                  </a:lnTo>
                  <a:lnTo>
                    <a:pt x="0" y="2522"/>
                  </a:lnTo>
                  <a:lnTo>
                    <a:pt x="0" y="2758"/>
                  </a:lnTo>
                  <a:lnTo>
                    <a:pt x="53" y="2968"/>
                  </a:lnTo>
                  <a:lnTo>
                    <a:pt x="105" y="3178"/>
                  </a:lnTo>
                  <a:lnTo>
                    <a:pt x="184" y="3388"/>
                  </a:lnTo>
                  <a:lnTo>
                    <a:pt x="263" y="3599"/>
                  </a:lnTo>
                  <a:lnTo>
                    <a:pt x="447" y="3861"/>
                  </a:lnTo>
                  <a:lnTo>
                    <a:pt x="657" y="4071"/>
                  </a:lnTo>
                  <a:lnTo>
                    <a:pt x="893" y="4282"/>
                  </a:lnTo>
                  <a:lnTo>
                    <a:pt x="1156" y="4439"/>
                  </a:lnTo>
                  <a:lnTo>
                    <a:pt x="1445" y="4544"/>
                  </a:lnTo>
                  <a:lnTo>
                    <a:pt x="1602" y="4570"/>
                  </a:lnTo>
                  <a:lnTo>
                    <a:pt x="1760" y="4597"/>
                  </a:lnTo>
                  <a:lnTo>
                    <a:pt x="1891" y="4597"/>
                  </a:lnTo>
                  <a:lnTo>
                    <a:pt x="2049" y="4570"/>
                  </a:lnTo>
                  <a:lnTo>
                    <a:pt x="2206" y="4518"/>
                  </a:lnTo>
                  <a:lnTo>
                    <a:pt x="2364" y="4465"/>
                  </a:lnTo>
                  <a:lnTo>
                    <a:pt x="2495" y="4387"/>
                  </a:lnTo>
                  <a:lnTo>
                    <a:pt x="2600" y="4308"/>
                  </a:lnTo>
                  <a:lnTo>
                    <a:pt x="2811" y="4124"/>
                  </a:lnTo>
                  <a:lnTo>
                    <a:pt x="2968" y="3914"/>
                  </a:lnTo>
                  <a:lnTo>
                    <a:pt x="3073" y="3651"/>
                  </a:lnTo>
                  <a:lnTo>
                    <a:pt x="3152" y="3388"/>
                  </a:lnTo>
                  <a:lnTo>
                    <a:pt x="3178" y="3100"/>
                  </a:lnTo>
                  <a:lnTo>
                    <a:pt x="3178" y="2837"/>
                  </a:lnTo>
                  <a:lnTo>
                    <a:pt x="3126" y="2548"/>
                  </a:lnTo>
                  <a:lnTo>
                    <a:pt x="3073" y="2364"/>
                  </a:lnTo>
                  <a:lnTo>
                    <a:pt x="2994" y="2180"/>
                  </a:lnTo>
                  <a:lnTo>
                    <a:pt x="2837" y="1839"/>
                  </a:lnTo>
                  <a:lnTo>
                    <a:pt x="2600" y="1497"/>
                  </a:lnTo>
                  <a:lnTo>
                    <a:pt x="2338" y="1208"/>
                  </a:lnTo>
                  <a:lnTo>
                    <a:pt x="2023" y="919"/>
                  </a:lnTo>
                  <a:lnTo>
                    <a:pt x="1707" y="683"/>
                  </a:lnTo>
                  <a:lnTo>
                    <a:pt x="1392" y="447"/>
                  </a:lnTo>
                  <a:lnTo>
                    <a:pt x="1051" y="237"/>
                  </a:lnTo>
                  <a:lnTo>
                    <a:pt x="1025" y="210"/>
                  </a:lnTo>
                  <a:lnTo>
                    <a:pt x="1025" y="132"/>
                  </a:lnTo>
                  <a:lnTo>
                    <a:pt x="972" y="53"/>
                  </a:lnTo>
                  <a:lnTo>
                    <a:pt x="919" y="2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g1363a957f04_0_31"/>
            <p:cNvSpPr/>
            <p:nvPr/>
          </p:nvSpPr>
          <p:spPr>
            <a:xfrm>
              <a:off x="5666843" y="1659535"/>
              <a:ext cx="30565" cy="47338"/>
            </a:xfrm>
            <a:custGeom>
              <a:rect b="b" l="l" r="r" t="t"/>
              <a:pathLst>
                <a:path extrusionOk="0" h="2890" w="1866">
                  <a:moveTo>
                    <a:pt x="237" y="1"/>
                  </a:moveTo>
                  <a:lnTo>
                    <a:pt x="158" y="342"/>
                  </a:lnTo>
                  <a:lnTo>
                    <a:pt x="79" y="683"/>
                  </a:lnTo>
                  <a:lnTo>
                    <a:pt x="27" y="1051"/>
                  </a:lnTo>
                  <a:lnTo>
                    <a:pt x="1" y="1419"/>
                  </a:lnTo>
                  <a:lnTo>
                    <a:pt x="53" y="1682"/>
                  </a:lnTo>
                  <a:lnTo>
                    <a:pt x="158" y="1997"/>
                  </a:lnTo>
                  <a:lnTo>
                    <a:pt x="316" y="2312"/>
                  </a:lnTo>
                  <a:lnTo>
                    <a:pt x="395" y="2443"/>
                  </a:lnTo>
                  <a:lnTo>
                    <a:pt x="500" y="2575"/>
                  </a:lnTo>
                  <a:lnTo>
                    <a:pt x="631" y="2680"/>
                  </a:lnTo>
                  <a:lnTo>
                    <a:pt x="736" y="2785"/>
                  </a:lnTo>
                  <a:lnTo>
                    <a:pt x="867" y="2864"/>
                  </a:lnTo>
                  <a:lnTo>
                    <a:pt x="999" y="2890"/>
                  </a:lnTo>
                  <a:lnTo>
                    <a:pt x="1156" y="2890"/>
                  </a:lnTo>
                  <a:lnTo>
                    <a:pt x="1288" y="2864"/>
                  </a:lnTo>
                  <a:lnTo>
                    <a:pt x="1445" y="2811"/>
                  </a:lnTo>
                  <a:lnTo>
                    <a:pt x="1603" y="2680"/>
                  </a:lnTo>
                  <a:lnTo>
                    <a:pt x="1682" y="2575"/>
                  </a:lnTo>
                  <a:lnTo>
                    <a:pt x="1760" y="2470"/>
                  </a:lnTo>
                  <a:lnTo>
                    <a:pt x="1813" y="2338"/>
                  </a:lnTo>
                  <a:lnTo>
                    <a:pt x="1865" y="2233"/>
                  </a:lnTo>
                  <a:lnTo>
                    <a:pt x="1865" y="2102"/>
                  </a:lnTo>
                  <a:lnTo>
                    <a:pt x="1865" y="1970"/>
                  </a:lnTo>
                  <a:lnTo>
                    <a:pt x="1813" y="1708"/>
                  </a:lnTo>
                  <a:lnTo>
                    <a:pt x="1708" y="1445"/>
                  </a:lnTo>
                  <a:lnTo>
                    <a:pt x="1576" y="1209"/>
                  </a:lnTo>
                  <a:lnTo>
                    <a:pt x="1419" y="999"/>
                  </a:lnTo>
                  <a:lnTo>
                    <a:pt x="1235" y="815"/>
                  </a:lnTo>
                  <a:lnTo>
                    <a:pt x="999" y="578"/>
                  </a:lnTo>
                  <a:lnTo>
                    <a:pt x="736" y="39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g1363a957f04_0_31"/>
            <p:cNvSpPr/>
            <p:nvPr/>
          </p:nvSpPr>
          <p:spPr>
            <a:xfrm>
              <a:off x="4829612" y="2496340"/>
              <a:ext cx="878984" cy="357985"/>
            </a:xfrm>
            <a:custGeom>
              <a:rect b="b" l="l" r="r" t="t"/>
              <a:pathLst>
                <a:path extrusionOk="0" h="21855" w="53662">
                  <a:moveTo>
                    <a:pt x="17730" y="1"/>
                  </a:moveTo>
                  <a:lnTo>
                    <a:pt x="16259" y="1025"/>
                  </a:lnTo>
                  <a:lnTo>
                    <a:pt x="14840" y="2076"/>
                  </a:lnTo>
                  <a:lnTo>
                    <a:pt x="13475" y="3153"/>
                  </a:lnTo>
                  <a:lnTo>
                    <a:pt x="12135" y="4256"/>
                  </a:lnTo>
                  <a:lnTo>
                    <a:pt x="10848" y="5412"/>
                  </a:lnTo>
                  <a:lnTo>
                    <a:pt x="9587" y="6594"/>
                  </a:lnTo>
                  <a:lnTo>
                    <a:pt x="8379" y="7802"/>
                  </a:lnTo>
                  <a:lnTo>
                    <a:pt x="7801" y="8432"/>
                  </a:lnTo>
                  <a:lnTo>
                    <a:pt x="7249" y="9063"/>
                  </a:lnTo>
                  <a:lnTo>
                    <a:pt x="6698" y="9693"/>
                  </a:lnTo>
                  <a:lnTo>
                    <a:pt x="6146" y="10350"/>
                  </a:lnTo>
                  <a:lnTo>
                    <a:pt x="5621" y="11006"/>
                  </a:lnTo>
                  <a:lnTo>
                    <a:pt x="5096" y="11689"/>
                  </a:lnTo>
                  <a:lnTo>
                    <a:pt x="4597" y="12372"/>
                  </a:lnTo>
                  <a:lnTo>
                    <a:pt x="4098" y="13081"/>
                  </a:lnTo>
                  <a:lnTo>
                    <a:pt x="3625" y="13791"/>
                  </a:lnTo>
                  <a:lnTo>
                    <a:pt x="3178" y="14526"/>
                  </a:lnTo>
                  <a:lnTo>
                    <a:pt x="2705" y="15261"/>
                  </a:lnTo>
                  <a:lnTo>
                    <a:pt x="2285" y="15997"/>
                  </a:lnTo>
                  <a:lnTo>
                    <a:pt x="1865" y="16759"/>
                  </a:lnTo>
                  <a:lnTo>
                    <a:pt x="1471" y="17547"/>
                  </a:lnTo>
                  <a:lnTo>
                    <a:pt x="1077" y="18335"/>
                  </a:lnTo>
                  <a:lnTo>
                    <a:pt x="709" y="19149"/>
                  </a:lnTo>
                  <a:lnTo>
                    <a:pt x="342" y="19963"/>
                  </a:lnTo>
                  <a:lnTo>
                    <a:pt x="0" y="20804"/>
                  </a:lnTo>
                  <a:lnTo>
                    <a:pt x="1471" y="20331"/>
                  </a:lnTo>
                  <a:lnTo>
                    <a:pt x="2942" y="19884"/>
                  </a:lnTo>
                  <a:lnTo>
                    <a:pt x="4465" y="19517"/>
                  </a:lnTo>
                  <a:lnTo>
                    <a:pt x="5962" y="19175"/>
                  </a:lnTo>
                  <a:lnTo>
                    <a:pt x="7512" y="18860"/>
                  </a:lnTo>
                  <a:lnTo>
                    <a:pt x="9062" y="18623"/>
                  </a:lnTo>
                  <a:lnTo>
                    <a:pt x="10612" y="18387"/>
                  </a:lnTo>
                  <a:lnTo>
                    <a:pt x="12187" y="18203"/>
                  </a:lnTo>
                  <a:lnTo>
                    <a:pt x="13763" y="18072"/>
                  </a:lnTo>
                  <a:lnTo>
                    <a:pt x="15339" y="17967"/>
                  </a:lnTo>
                  <a:lnTo>
                    <a:pt x="16942" y="17888"/>
                  </a:lnTo>
                  <a:lnTo>
                    <a:pt x="18544" y="17862"/>
                  </a:lnTo>
                  <a:lnTo>
                    <a:pt x="20146" y="17835"/>
                  </a:lnTo>
                  <a:lnTo>
                    <a:pt x="21748" y="17862"/>
                  </a:lnTo>
                  <a:lnTo>
                    <a:pt x="23377" y="17914"/>
                  </a:lnTo>
                  <a:lnTo>
                    <a:pt x="24979" y="17993"/>
                  </a:lnTo>
                  <a:lnTo>
                    <a:pt x="26607" y="18098"/>
                  </a:lnTo>
                  <a:lnTo>
                    <a:pt x="28210" y="18229"/>
                  </a:lnTo>
                  <a:lnTo>
                    <a:pt x="29838" y="18387"/>
                  </a:lnTo>
                  <a:lnTo>
                    <a:pt x="31440" y="18545"/>
                  </a:lnTo>
                  <a:lnTo>
                    <a:pt x="33043" y="18755"/>
                  </a:lnTo>
                  <a:lnTo>
                    <a:pt x="34645" y="18965"/>
                  </a:lnTo>
                  <a:lnTo>
                    <a:pt x="36221" y="19201"/>
                  </a:lnTo>
                  <a:lnTo>
                    <a:pt x="37823" y="19438"/>
                  </a:lnTo>
                  <a:lnTo>
                    <a:pt x="40949" y="19989"/>
                  </a:lnTo>
                  <a:lnTo>
                    <a:pt x="44048" y="20567"/>
                  </a:lnTo>
                  <a:lnTo>
                    <a:pt x="47095" y="21198"/>
                  </a:lnTo>
                  <a:lnTo>
                    <a:pt x="50063" y="21854"/>
                  </a:lnTo>
                  <a:lnTo>
                    <a:pt x="50194" y="21486"/>
                  </a:lnTo>
                  <a:lnTo>
                    <a:pt x="50326" y="21145"/>
                  </a:lnTo>
                  <a:lnTo>
                    <a:pt x="50483" y="20804"/>
                  </a:lnTo>
                  <a:lnTo>
                    <a:pt x="50641" y="20488"/>
                  </a:lnTo>
                  <a:lnTo>
                    <a:pt x="50825" y="20173"/>
                  </a:lnTo>
                  <a:lnTo>
                    <a:pt x="51035" y="19884"/>
                  </a:lnTo>
                  <a:lnTo>
                    <a:pt x="51245" y="19622"/>
                  </a:lnTo>
                  <a:lnTo>
                    <a:pt x="51481" y="19359"/>
                  </a:lnTo>
                  <a:lnTo>
                    <a:pt x="51718" y="19123"/>
                  </a:lnTo>
                  <a:lnTo>
                    <a:pt x="51954" y="18886"/>
                  </a:lnTo>
                  <a:lnTo>
                    <a:pt x="52217" y="18676"/>
                  </a:lnTo>
                  <a:lnTo>
                    <a:pt x="52479" y="18466"/>
                  </a:lnTo>
                  <a:lnTo>
                    <a:pt x="52768" y="18282"/>
                  </a:lnTo>
                  <a:lnTo>
                    <a:pt x="53057" y="18098"/>
                  </a:lnTo>
                  <a:lnTo>
                    <a:pt x="53661" y="17783"/>
                  </a:lnTo>
                  <a:lnTo>
                    <a:pt x="52401" y="17941"/>
                  </a:lnTo>
                  <a:lnTo>
                    <a:pt x="51114" y="18072"/>
                  </a:lnTo>
                  <a:lnTo>
                    <a:pt x="49827" y="18124"/>
                  </a:lnTo>
                  <a:lnTo>
                    <a:pt x="48539" y="18124"/>
                  </a:lnTo>
                  <a:lnTo>
                    <a:pt x="47226" y="18098"/>
                  </a:lnTo>
                  <a:lnTo>
                    <a:pt x="45939" y="18019"/>
                  </a:lnTo>
                  <a:lnTo>
                    <a:pt x="44652" y="17888"/>
                  </a:lnTo>
                  <a:lnTo>
                    <a:pt x="43365" y="17730"/>
                  </a:lnTo>
                  <a:lnTo>
                    <a:pt x="42078" y="17547"/>
                  </a:lnTo>
                  <a:lnTo>
                    <a:pt x="40817" y="17284"/>
                  </a:lnTo>
                  <a:lnTo>
                    <a:pt x="39557" y="17021"/>
                  </a:lnTo>
                  <a:lnTo>
                    <a:pt x="38322" y="16706"/>
                  </a:lnTo>
                  <a:lnTo>
                    <a:pt x="37114" y="16365"/>
                  </a:lnTo>
                  <a:lnTo>
                    <a:pt x="35906" y="15971"/>
                  </a:lnTo>
                  <a:lnTo>
                    <a:pt x="34750" y="15577"/>
                  </a:lnTo>
                  <a:lnTo>
                    <a:pt x="33594" y="15156"/>
                  </a:lnTo>
                  <a:lnTo>
                    <a:pt x="32859" y="14841"/>
                  </a:lnTo>
                  <a:lnTo>
                    <a:pt x="32123" y="14500"/>
                  </a:lnTo>
                  <a:lnTo>
                    <a:pt x="31388" y="14158"/>
                  </a:lnTo>
                  <a:lnTo>
                    <a:pt x="30679" y="13791"/>
                  </a:lnTo>
                  <a:lnTo>
                    <a:pt x="29969" y="13397"/>
                  </a:lnTo>
                  <a:lnTo>
                    <a:pt x="29260" y="13003"/>
                  </a:lnTo>
                  <a:lnTo>
                    <a:pt x="28577" y="12556"/>
                  </a:lnTo>
                  <a:lnTo>
                    <a:pt x="27894" y="12136"/>
                  </a:lnTo>
                  <a:lnTo>
                    <a:pt x="27212" y="11663"/>
                  </a:lnTo>
                  <a:lnTo>
                    <a:pt x="26555" y="11190"/>
                  </a:lnTo>
                  <a:lnTo>
                    <a:pt x="25898" y="10691"/>
                  </a:lnTo>
                  <a:lnTo>
                    <a:pt x="25268" y="10166"/>
                  </a:lnTo>
                  <a:lnTo>
                    <a:pt x="24664" y="9641"/>
                  </a:lnTo>
                  <a:lnTo>
                    <a:pt x="24060" y="9089"/>
                  </a:lnTo>
                  <a:lnTo>
                    <a:pt x="23456" y="8511"/>
                  </a:lnTo>
                  <a:lnTo>
                    <a:pt x="22904" y="7933"/>
                  </a:lnTo>
                  <a:lnTo>
                    <a:pt x="22904" y="8012"/>
                  </a:lnTo>
                  <a:lnTo>
                    <a:pt x="22878" y="8091"/>
                  </a:lnTo>
                  <a:lnTo>
                    <a:pt x="22746" y="8380"/>
                  </a:lnTo>
                  <a:lnTo>
                    <a:pt x="22589" y="8642"/>
                  </a:lnTo>
                  <a:lnTo>
                    <a:pt x="22431" y="8905"/>
                  </a:lnTo>
                  <a:lnTo>
                    <a:pt x="22247" y="9168"/>
                  </a:lnTo>
                  <a:lnTo>
                    <a:pt x="22037" y="9404"/>
                  </a:lnTo>
                  <a:lnTo>
                    <a:pt x="21827" y="9614"/>
                  </a:lnTo>
                  <a:lnTo>
                    <a:pt x="21591" y="9851"/>
                  </a:lnTo>
                  <a:lnTo>
                    <a:pt x="21328" y="10034"/>
                  </a:lnTo>
                  <a:lnTo>
                    <a:pt x="21065" y="10245"/>
                  </a:lnTo>
                  <a:lnTo>
                    <a:pt x="20776" y="10402"/>
                  </a:lnTo>
                  <a:lnTo>
                    <a:pt x="20514" y="10586"/>
                  </a:lnTo>
                  <a:lnTo>
                    <a:pt x="20199" y="10717"/>
                  </a:lnTo>
                  <a:lnTo>
                    <a:pt x="19910" y="10849"/>
                  </a:lnTo>
                  <a:lnTo>
                    <a:pt x="19594" y="10980"/>
                  </a:lnTo>
                  <a:lnTo>
                    <a:pt x="19279" y="11085"/>
                  </a:lnTo>
                  <a:lnTo>
                    <a:pt x="18938" y="11164"/>
                  </a:lnTo>
                  <a:lnTo>
                    <a:pt x="18623" y="11243"/>
                  </a:lnTo>
                  <a:lnTo>
                    <a:pt x="18307" y="11295"/>
                  </a:lnTo>
                  <a:lnTo>
                    <a:pt x="17966" y="11322"/>
                  </a:lnTo>
                  <a:lnTo>
                    <a:pt x="17336" y="11322"/>
                  </a:lnTo>
                  <a:lnTo>
                    <a:pt x="16994" y="11295"/>
                  </a:lnTo>
                  <a:lnTo>
                    <a:pt x="16679" y="11243"/>
                  </a:lnTo>
                  <a:lnTo>
                    <a:pt x="16390" y="11190"/>
                  </a:lnTo>
                  <a:lnTo>
                    <a:pt x="16075" y="11111"/>
                  </a:lnTo>
                  <a:lnTo>
                    <a:pt x="15786" y="10980"/>
                  </a:lnTo>
                  <a:lnTo>
                    <a:pt x="15497" y="10849"/>
                  </a:lnTo>
                  <a:lnTo>
                    <a:pt x="15234" y="10691"/>
                  </a:lnTo>
                  <a:lnTo>
                    <a:pt x="14972" y="10507"/>
                  </a:lnTo>
                  <a:lnTo>
                    <a:pt x="14709" y="10323"/>
                  </a:lnTo>
                  <a:lnTo>
                    <a:pt x="14473" y="10087"/>
                  </a:lnTo>
                  <a:lnTo>
                    <a:pt x="14262" y="9824"/>
                  </a:lnTo>
                  <a:lnTo>
                    <a:pt x="14079" y="9588"/>
                  </a:lnTo>
                  <a:lnTo>
                    <a:pt x="13947" y="9325"/>
                  </a:lnTo>
                  <a:lnTo>
                    <a:pt x="13842" y="9063"/>
                  </a:lnTo>
                  <a:lnTo>
                    <a:pt x="13763" y="8800"/>
                  </a:lnTo>
                  <a:lnTo>
                    <a:pt x="13711" y="8511"/>
                  </a:lnTo>
                  <a:lnTo>
                    <a:pt x="13685" y="8222"/>
                  </a:lnTo>
                  <a:lnTo>
                    <a:pt x="13685" y="7933"/>
                  </a:lnTo>
                  <a:lnTo>
                    <a:pt x="13711" y="7644"/>
                  </a:lnTo>
                  <a:lnTo>
                    <a:pt x="13763" y="7382"/>
                  </a:lnTo>
                  <a:lnTo>
                    <a:pt x="13842" y="7093"/>
                  </a:lnTo>
                  <a:lnTo>
                    <a:pt x="13921" y="6804"/>
                  </a:lnTo>
                  <a:lnTo>
                    <a:pt x="14052" y="6541"/>
                  </a:lnTo>
                  <a:lnTo>
                    <a:pt x="14184" y="6278"/>
                  </a:lnTo>
                  <a:lnTo>
                    <a:pt x="14315" y="6042"/>
                  </a:lnTo>
                  <a:lnTo>
                    <a:pt x="14499" y="5806"/>
                  </a:lnTo>
                  <a:lnTo>
                    <a:pt x="14656" y="5569"/>
                  </a:lnTo>
                  <a:lnTo>
                    <a:pt x="14893" y="5333"/>
                  </a:lnTo>
                  <a:lnTo>
                    <a:pt x="15129" y="5123"/>
                  </a:lnTo>
                  <a:lnTo>
                    <a:pt x="15418" y="4913"/>
                  </a:lnTo>
                  <a:lnTo>
                    <a:pt x="15681" y="4729"/>
                  </a:lnTo>
                  <a:lnTo>
                    <a:pt x="15970" y="4545"/>
                  </a:lnTo>
                  <a:lnTo>
                    <a:pt x="16285" y="4387"/>
                  </a:lnTo>
                  <a:lnTo>
                    <a:pt x="16600" y="4256"/>
                  </a:lnTo>
                  <a:lnTo>
                    <a:pt x="16915" y="4151"/>
                  </a:lnTo>
                  <a:lnTo>
                    <a:pt x="17231" y="4046"/>
                  </a:lnTo>
                  <a:lnTo>
                    <a:pt x="17572" y="3967"/>
                  </a:lnTo>
                  <a:lnTo>
                    <a:pt x="18255" y="3836"/>
                  </a:lnTo>
                  <a:lnTo>
                    <a:pt x="18938" y="3757"/>
                  </a:lnTo>
                  <a:lnTo>
                    <a:pt x="19594" y="3731"/>
                  </a:lnTo>
                  <a:lnTo>
                    <a:pt x="19069" y="2838"/>
                  </a:lnTo>
                  <a:lnTo>
                    <a:pt x="18570" y="1918"/>
                  </a:lnTo>
                  <a:lnTo>
                    <a:pt x="18124" y="973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g1363a957f04_0_31"/>
            <p:cNvSpPr/>
            <p:nvPr/>
          </p:nvSpPr>
          <p:spPr>
            <a:xfrm>
              <a:off x="4830038" y="2808265"/>
              <a:ext cx="846715" cy="99410"/>
            </a:xfrm>
            <a:custGeom>
              <a:rect b="b" l="l" r="r" t="t"/>
              <a:pathLst>
                <a:path extrusionOk="0" h="6069" w="51692">
                  <a:moveTo>
                    <a:pt x="18728" y="1"/>
                  </a:moveTo>
                  <a:lnTo>
                    <a:pt x="17126" y="27"/>
                  </a:lnTo>
                  <a:lnTo>
                    <a:pt x="15550" y="80"/>
                  </a:lnTo>
                  <a:lnTo>
                    <a:pt x="13948" y="185"/>
                  </a:lnTo>
                  <a:lnTo>
                    <a:pt x="12372" y="290"/>
                  </a:lnTo>
                  <a:lnTo>
                    <a:pt x="10822" y="447"/>
                  </a:lnTo>
                  <a:lnTo>
                    <a:pt x="9246" y="631"/>
                  </a:lnTo>
                  <a:lnTo>
                    <a:pt x="7696" y="841"/>
                  </a:lnTo>
                  <a:lnTo>
                    <a:pt x="6120" y="1078"/>
                  </a:lnTo>
                  <a:lnTo>
                    <a:pt x="4597" y="1367"/>
                  </a:lnTo>
                  <a:lnTo>
                    <a:pt x="3047" y="1682"/>
                  </a:lnTo>
                  <a:lnTo>
                    <a:pt x="1524" y="2023"/>
                  </a:lnTo>
                  <a:lnTo>
                    <a:pt x="0" y="2417"/>
                  </a:lnTo>
                  <a:lnTo>
                    <a:pt x="263" y="2601"/>
                  </a:lnTo>
                  <a:lnTo>
                    <a:pt x="499" y="2837"/>
                  </a:lnTo>
                  <a:lnTo>
                    <a:pt x="972" y="3310"/>
                  </a:lnTo>
                  <a:lnTo>
                    <a:pt x="1392" y="3809"/>
                  </a:lnTo>
                  <a:lnTo>
                    <a:pt x="1760" y="4335"/>
                  </a:lnTo>
                  <a:lnTo>
                    <a:pt x="3257" y="3862"/>
                  </a:lnTo>
                  <a:lnTo>
                    <a:pt x="4755" y="3415"/>
                  </a:lnTo>
                  <a:lnTo>
                    <a:pt x="6278" y="3021"/>
                  </a:lnTo>
                  <a:lnTo>
                    <a:pt x="7801" y="2654"/>
                  </a:lnTo>
                  <a:lnTo>
                    <a:pt x="9351" y="2312"/>
                  </a:lnTo>
                  <a:lnTo>
                    <a:pt x="10901" y="2023"/>
                  </a:lnTo>
                  <a:lnTo>
                    <a:pt x="12477" y="1761"/>
                  </a:lnTo>
                  <a:lnTo>
                    <a:pt x="14053" y="1550"/>
                  </a:lnTo>
                  <a:lnTo>
                    <a:pt x="15629" y="1367"/>
                  </a:lnTo>
                  <a:lnTo>
                    <a:pt x="17231" y="1235"/>
                  </a:lnTo>
                  <a:lnTo>
                    <a:pt x="18807" y="1104"/>
                  </a:lnTo>
                  <a:lnTo>
                    <a:pt x="20409" y="1025"/>
                  </a:lnTo>
                  <a:lnTo>
                    <a:pt x="22011" y="999"/>
                  </a:lnTo>
                  <a:lnTo>
                    <a:pt x="23613" y="973"/>
                  </a:lnTo>
                  <a:lnTo>
                    <a:pt x="25216" y="999"/>
                  </a:lnTo>
                  <a:lnTo>
                    <a:pt x="26818" y="1051"/>
                  </a:lnTo>
                  <a:lnTo>
                    <a:pt x="28420" y="1156"/>
                  </a:lnTo>
                  <a:lnTo>
                    <a:pt x="30022" y="1261"/>
                  </a:lnTo>
                  <a:lnTo>
                    <a:pt x="31625" y="1419"/>
                  </a:lnTo>
                  <a:lnTo>
                    <a:pt x="33227" y="1603"/>
                  </a:lnTo>
                  <a:lnTo>
                    <a:pt x="34829" y="1813"/>
                  </a:lnTo>
                  <a:lnTo>
                    <a:pt x="36405" y="2076"/>
                  </a:lnTo>
                  <a:lnTo>
                    <a:pt x="37981" y="2338"/>
                  </a:lnTo>
                  <a:lnTo>
                    <a:pt x="39557" y="2654"/>
                  </a:lnTo>
                  <a:lnTo>
                    <a:pt x="41107" y="2969"/>
                  </a:lnTo>
                  <a:lnTo>
                    <a:pt x="42656" y="3337"/>
                  </a:lnTo>
                  <a:lnTo>
                    <a:pt x="44206" y="3730"/>
                  </a:lnTo>
                  <a:lnTo>
                    <a:pt x="45729" y="4124"/>
                  </a:lnTo>
                  <a:lnTo>
                    <a:pt x="47226" y="4571"/>
                  </a:lnTo>
                  <a:lnTo>
                    <a:pt x="48724" y="5044"/>
                  </a:lnTo>
                  <a:lnTo>
                    <a:pt x="50221" y="5543"/>
                  </a:lnTo>
                  <a:lnTo>
                    <a:pt x="51692" y="6068"/>
                  </a:lnTo>
                  <a:lnTo>
                    <a:pt x="51298" y="5517"/>
                  </a:lnTo>
                  <a:lnTo>
                    <a:pt x="50982" y="4939"/>
                  </a:lnTo>
                  <a:lnTo>
                    <a:pt x="50851" y="4650"/>
                  </a:lnTo>
                  <a:lnTo>
                    <a:pt x="50720" y="4361"/>
                  </a:lnTo>
                  <a:lnTo>
                    <a:pt x="50615" y="4046"/>
                  </a:lnTo>
                  <a:lnTo>
                    <a:pt x="50510" y="3757"/>
                  </a:lnTo>
                  <a:lnTo>
                    <a:pt x="50431" y="3809"/>
                  </a:lnTo>
                  <a:lnTo>
                    <a:pt x="50352" y="3836"/>
                  </a:lnTo>
                  <a:lnTo>
                    <a:pt x="50116" y="3836"/>
                  </a:lnTo>
                  <a:lnTo>
                    <a:pt x="47095" y="3179"/>
                  </a:lnTo>
                  <a:lnTo>
                    <a:pt x="44022" y="2549"/>
                  </a:lnTo>
                  <a:lnTo>
                    <a:pt x="40923" y="1971"/>
                  </a:lnTo>
                  <a:lnTo>
                    <a:pt x="39347" y="1708"/>
                  </a:lnTo>
                  <a:lnTo>
                    <a:pt x="37771" y="1472"/>
                  </a:lnTo>
                  <a:lnTo>
                    <a:pt x="36221" y="1235"/>
                  </a:lnTo>
                  <a:lnTo>
                    <a:pt x="34619" y="1025"/>
                  </a:lnTo>
                  <a:lnTo>
                    <a:pt x="33043" y="815"/>
                  </a:lnTo>
                  <a:lnTo>
                    <a:pt x="31467" y="657"/>
                  </a:lnTo>
                  <a:lnTo>
                    <a:pt x="29865" y="500"/>
                  </a:lnTo>
                  <a:lnTo>
                    <a:pt x="28289" y="342"/>
                  </a:lnTo>
                  <a:lnTo>
                    <a:pt x="26687" y="237"/>
                  </a:lnTo>
                  <a:lnTo>
                    <a:pt x="25084" y="132"/>
                  </a:lnTo>
                  <a:lnTo>
                    <a:pt x="23482" y="53"/>
                  </a:lnTo>
                  <a:lnTo>
                    <a:pt x="21906" y="27"/>
                  </a:lnTo>
                  <a:lnTo>
                    <a:pt x="20304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g1363a957f04_0_31"/>
            <p:cNvSpPr/>
            <p:nvPr/>
          </p:nvSpPr>
          <p:spPr>
            <a:xfrm>
              <a:off x="5409137" y="3035865"/>
              <a:ext cx="246110" cy="137690"/>
            </a:xfrm>
            <a:custGeom>
              <a:rect b="b" l="l" r="r" t="t"/>
              <a:pathLst>
                <a:path extrusionOk="0" h="8406" w="15025">
                  <a:moveTo>
                    <a:pt x="7906" y="0"/>
                  </a:moveTo>
                  <a:lnTo>
                    <a:pt x="7539" y="368"/>
                  </a:lnTo>
                  <a:lnTo>
                    <a:pt x="7145" y="710"/>
                  </a:lnTo>
                  <a:lnTo>
                    <a:pt x="6698" y="999"/>
                  </a:lnTo>
                  <a:lnTo>
                    <a:pt x="6252" y="1261"/>
                  </a:lnTo>
                  <a:lnTo>
                    <a:pt x="5753" y="1445"/>
                  </a:lnTo>
                  <a:lnTo>
                    <a:pt x="5253" y="1603"/>
                  </a:lnTo>
                  <a:lnTo>
                    <a:pt x="4728" y="1708"/>
                  </a:lnTo>
                  <a:lnTo>
                    <a:pt x="4203" y="1760"/>
                  </a:lnTo>
                  <a:lnTo>
                    <a:pt x="3677" y="1787"/>
                  </a:lnTo>
                  <a:lnTo>
                    <a:pt x="3126" y="1787"/>
                  </a:lnTo>
                  <a:lnTo>
                    <a:pt x="2601" y="1734"/>
                  </a:lnTo>
                  <a:lnTo>
                    <a:pt x="2049" y="1655"/>
                  </a:lnTo>
                  <a:lnTo>
                    <a:pt x="1524" y="1524"/>
                  </a:lnTo>
                  <a:lnTo>
                    <a:pt x="998" y="1366"/>
                  </a:lnTo>
                  <a:lnTo>
                    <a:pt x="499" y="1182"/>
                  </a:lnTo>
                  <a:lnTo>
                    <a:pt x="0" y="946"/>
                  </a:lnTo>
                  <a:lnTo>
                    <a:pt x="762" y="1524"/>
                  </a:lnTo>
                  <a:lnTo>
                    <a:pt x="1524" y="2049"/>
                  </a:lnTo>
                  <a:lnTo>
                    <a:pt x="2312" y="2574"/>
                  </a:lnTo>
                  <a:lnTo>
                    <a:pt x="3126" y="3074"/>
                  </a:lnTo>
                  <a:lnTo>
                    <a:pt x="3940" y="3573"/>
                  </a:lnTo>
                  <a:lnTo>
                    <a:pt x="4754" y="4072"/>
                  </a:lnTo>
                  <a:lnTo>
                    <a:pt x="6435" y="4991"/>
                  </a:lnTo>
                  <a:lnTo>
                    <a:pt x="8143" y="5884"/>
                  </a:lnTo>
                  <a:lnTo>
                    <a:pt x="9876" y="6751"/>
                  </a:lnTo>
                  <a:lnTo>
                    <a:pt x="11662" y="7591"/>
                  </a:lnTo>
                  <a:lnTo>
                    <a:pt x="13448" y="8406"/>
                  </a:lnTo>
                  <a:lnTo>
                    <a:pt x="14657" y="7749"/>
                  </a:lnTo>
                  <a:lnTo>
                    <a:pt x="14552" y="7539"/>
                  </a:lnTo>
                  <a:lnTo>
                    <a:pt x="14473" y="7355"/>
                  </a:lnTo>
                  <a:lnTo>
                    <a:pt x="14420" y="7145"/>
                  </a:lnTo>
                  <a:lnTo>
                    <a:pt x="14368" y="6935"/>
                  </a:lnTo>
                  <a:lnTo>
                    <a:pt x="14315" y="6488"/>
                  </a:lnTo>
                  <a:lnTo>
                    <a:pt x="14341" y="6068"/>
                  </a:lnTo>
                  <a:lnTo>
                    <a:pt x="14368" y="5858"/>
                  </a:lnTo>
                  <a:lnTo>
                    <a:pt x="14420" y="5648"/>
                  </a:lnTo>
                  <a:lnTo>
                    <a:pt x="14473" y="5437"/>
                  </a:lnTo>
                  <a:lnTo>
                    <a:pt x="14552" y="5227"/>
                  </a:lnTo>
                  <a:lnTo>
                    <a:pt x="14630" y="5043"/>
                  </a:lnTo>
                  <a:lnTo>
                    <a:pt x="14762" y="4860"/>
                  </a:lnTo>
                  <a:lnTo>
                    <a:pt x="14867" y="4676"/>
                  </a:lnTo>
                  <a:lnTo>
                    <a:pt x="15024" y="4518"/>
                  </a:lnTo>
                  <a:lnTo>
                    <a:pt x="14394" y="4282"/>
                  </a:lnTo>
                  <a:lnTo>
                    <a:pt x="14105" y="4150"/>
                  </a:lnTo>
                  <a:lnTo>
                    <a:pt x="13816" y="3993"/>
                  </a:lnTo>
                  <a:lnTo>
                    <a:pt x="13553" y="3809"/>
                  </a:lnTo>
                  <a:lnTo>
                    <a:pt x="13291" y="3651"/>
                  </a:lnTo>
                  <a:lnTo>
                    <a:pt x="13054" y="3441"/>
                  </a:lnTo>
                  <a:lnTo>
                    <a:pt x="12818" y="3257"/>
                  </a:lnTo>
                  <a:lnTo>
                    <a:pt x="12608" y="3047"/>
                  </a:lnTo>
                  <a:lnTo>
                    <a:pt x="12424" y="2811"/>
                  </a:lnTo>
                  <a:lnTo>
                    <a:pt x="12240" y="2574"/>
                  </a:lnTo>
                  <a:lnTo>
                    <a:pt x="12109" y="2312"/>
                  </a:lnTo>
                  <a:lnTo>
                    <a:pt x="11978" y="2049"/>
                  </a:lnTo>
                  <a:lnTo>
                    <a:pt x="11899" y="1787"/>
                  </a:lnTo>
                  <a:lnTo>
                    <a:pt x="11820" y="1498"/>
                  </a:lnTo>
                  <a:lnTo>
                    <a:pt x="11794" y="1182"/>
                  </a:lnTo>
                  <a:lnTo>
                    <a:pt x="11531" y="1340"/>
                  </a:lnTo>
                  <a:lnTo>
                    <a:pt x="11268" y="1445"/>
                  </a:lnTo>
                  <a:lnTo>
                    <a:pt x="10979" y="1498"/>
                  </a:lnTo>
                  <a:lnTo>
                    <a:pt x="10690" y="1550"/>
                  </a:lnTo>
                  <a:lnTo>
                    <a:pt x="10402" y="1576"/>
                  </a:lnTo>
                  <a:lnTo>
                    <a:pt x="10139" y="1550"/>
                  </a:lnTo>
                  <a:lnTo>
                    <a:pt x="9850" y="1498"/>
                  </a:lnTo>
                  <a:lnTo>
                    <a:pt x="9561" y="1419"/>
                  </a:lnTo>
                  <a:lnTo>
                    <a:pt x="9298" y="1340"/>
                  </a:lnTo>
                  <a:lnTo>
                    <a:pt x="9062" y="1209"/>
                  </a:lnTo>
                  <a:lnTo>
                    <a:pt x="8799" y="1051"/>
                  </a:lnTo>
                  <a:lnTo>
                    <a:pt x="8589" y="893"/>
                  </a:lnTo>
                  <a:lnTo>
                    <a:pt x="8379" y="683"/>
                  </a:lnTo>
                  <a:lnTo>
                    <a:pt x="8195" y="473"/>
                  </a:lnTo>
                  <a:lnTo>
                    <a:pt x="8038" y="237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g1363a957f04_0_31"/>
            <p:cNvSpPr/>
            <p:nvPr/>
          </p:nvSpPr>
          <p:spPr>
            <a:xfrm>
              <a:off x="5530889" y="1495621"/>
              <a:ext cx="72301" cy="77019"/>
            </a:xfrm>
            <a:custGeom>
              <a:rect b="b" l="l" r="r" t="t"/>
              <a:pathLst>
                <a:path extrusionOk="0" h="4702" w="4414">
                  <a:moveTo>
                    <a:pt x="3205" y="0"/>
                  </a:moveTo>
                  <a:lnTo>
                    <a:pt x="3100" y="26"/>
                  </a:lnTo>
                  <a:lnTo>
                    <a:pt x="2601" y="315"/>
                  </a:lnTo>
                  <a:lnTo>
                    <a:pt x="2076" y="657"/>
                  </a:lnTo>
                  <a:lnTo>
                    <a:pt x="1603" y="998"/>
                  </a:lnTo>
                  <a:lnTo>
                    <a:pt x="1104" y="1366"/>
                  </a:lnTo>
                  <a:lnTo>
                    <a:pt x="788" y="1629"/>
                  </a:lnTo>
                  <a:lnTo>
                    <a:pt x="500" y="1891"/>
                  </a:lnTo>
                  <a:lnTo>
                    <a:pt x="368" y="2049"/>
                  </a:lnTo>
                  <a:lnTo>
                    <a:pt x="263" y="2207"/>
                  </a:lnTo>
                  <a:lnTo>
                    <a:pt x="158" y="2390"/>
                  </a:lnTo>
                  <a:lnTo>
                    <a:pt x="79" y="2574"/>
                  </a:lnTo>
                  <a:lnTo>
                    <a:pt x="53" y="2732"/>
                  </a:lnTo>
                  <a:lnTo>
                    <a:pt x="1" y="2916"/>
                  </a:lnTo>
                  <a:lnTo>
                    <a:pt x="1" y="3073"/>
                  </a:lnTo>
                  <a:lnTo>
                    <a:pt x="27" y="3231"/>
                  </a:lnTo>
                  <a:lnTo>
                    <a:pt x="53" y="3389"/>
                  </a:lnTo>
                  <a:lnTo>
                    <a:pt x="79" y="3520"/>
                  </a:lnTo>
                  <a:lnTo>
                    <a:pt x="158" y="3677"/>
                  </a:lnTo>
                  <a:lnTo>
                    <a:pt x="211" y="3809"/>
                  </a:lnTo>
                  <a:lnTo>
                    <a:pt x="421" y="4045"/>
                  </a:lnTo>
                  <a:lnTo>
                    <a:pt x="631" y="4282"/>
                  </a:lnTo>
                  <a:lnTo>
                    <a:pt x="920" y="4439"/>
                  </a:lnTo>
                  <a:lnTo>
                    <a:pt x="1209" y="4570"/>
                  </a:lnTo>
                  <a:lnTo>
                    <a:pt x="1419" y="4649"/>
                  </a:lnTo>
                  <a:lnTo>
                    <a:pt x="1629" y="4676"/>
                  </a:lnTo>
                  <a:lnTo>
                    <a:pt x="1813" y="4702"/>
                  </a:lnTo>
                  <a:lnTo>
                    <a:pt x="2023" y="4702"/>
                  </a:lnTo>
                  <a:lnTo>
                    <a:pt x="2207" y="4676"/>
                  </a:lnTo>
                  <a:lnTo>
                    <a:pt x="2391" y="4649"/>
                  </a:lnTo>
                  <a:lnTo>
                    <a:pt x="2575" y="4570"/>
                  </a:lnTo>
                  <a:lnTo>
                    <a:pt x="2732" y="4492"/>
                  </a:lnTo>
                  <a:lnTo>
                    <a:pt x="2916" y="4413"/>
                  </a:lnTo>
                  <a:lnTo>
                    <a:pt x="3074" y="4308"/>
                  </a:lnTo>
                  <a:lnTo>
                    <a:pt x="3363" y="4045"/>
                  </a:lnTo>
                  <a:lnTo>
                    <a:pt x="3625" y="3756"/>
                  </a:lnTo>
                  <a:lnTo>
                    <a:pt x="3862" y="3415"/>
                  </a:lnTo>
                  <a:lnTo>
                    <a:pt x="4045" y="3073"/>
                  </a:lnTo>
                  <a:lnTo>
                    <a:pt x="4203" y="2679"/>
                  </a:lnTo>
                  <a:lnTo>
                    <a:pt x="4308" y="2285"/>
                  </a:lnTo>
                  <a:lnTo>
                    <a:pt x="4387" y="1865"/>
                  </a:lnTo>
                  <a:lnTo>
                    <a:pt x="4413" y="1471"/>
                  </a:lnTo>
                  <a:lnTo>
                    <a:pt x="4387" y="1077"/>
                  </a:lnTo>
                  <a:lnTo>
                    <a:pt x="4282" y="709"/>
                  </a:lnTo>
                  <a:lnTo>
                    <a:pt x="4229" y="526"/>
                  </a:lnTo>
                  <a:lnTo>
                    <a:pt x="4151" y="368"/>
                  </a:lnTo>
                  <a:lnTo>
                    <a:pt x="4072" y="263"/>
                  </a:lnTo>
                  <a:lnTo>
                    <a:pt x="3993" y="210"/>
                  </a:lnTo>
                  <a:lnTo>
                    <a:pt x="3888" y="184"/>
                  </a:lnTo>
                  <a:lnTo>
                    <a:pt x="3809" y="184"/>
                  </a:lnTo>
                  <a:lnTo>
                    <a:pt x="3704" y="210"/>
                  </a:lnTo>
                  <a:lnTo>
                    <a:pt x="3625" y="237"/>
                  </a:lnTo>
                  <a:lnTo>
                    <a:pt x="3546" y="315"/>
                  </a:lnTo>
                  <a:lnTo>
                    <a:pt x="3494" y="394"/>
                  </a:lnTo>
                  <a:lnTo>
                    <a:pt x="3468" y="473"/>
                  </a:lnTo>
                  <a:lnTo>
                    <a:pt x="3468" y="552"/>
                  </a:lnTo>
                  <a:lnTo>
                    <a:pt x="3468" y="631"/>
                  </a:lnTo>
                  <a:lnTo>
                    <a:pt x="3494" y="736"/>
                  </a:lnTo>
                  <a:lnTo>
                    <a:pt x="3599" y="972"/>
                  </a:lnTo>
                  <a:lnTo>
                    <a:pt x="3651" y="1261"/>
                  </a:lnTo>
                  <a:lnTo>
                    <a:pt x="3651" y="1550"/>
                  </a:lnTo>
                  <a:lnTo>
                    <a:pt x="3625" y="1865"/>
                  </a:lnTo>
                  <a:lnTo>
                    <a:pt x="3573" y="2180"/>
                  </a:lnTo>
                  <a:lnTo>
                    <a:pt x="3494" y="2469"/>
                  </a:lnTo>
                  <a:lnTo>
                    <a:pt x="3363" y="2784"/>
                  </a:lnTo>
                  <a:lnTo>
                    <a:pt x="3205" y="3073"/>
                  </a:lnTo>
                  <a:lnTo>
                    <a:pt x="3021" y="3336"/>
                  </a:lnTo>
                  <a:lnTo>
                    <a:pt x="2811" y="3546"/>
                  </a:lnTo>
                  <a:lnTo>
                    <a:pt x="2601" y="3730"/>
                  </a:lnTo>
                  <a:lnTo>
                    <a:pt x="2364" y="3861"/>
                  </a:lnTo>
                  <a:lnTo>
                    <a:pt x="2233" y="3914"/>
                  </a:lnTo>
                  <a:lnTo>
                    <a:pt x="2102" y="3940"/>
                  </a:lnTo>
                  <a:lnTo>
                    <a:pt x="1970" y="3966"/>
                  </a:lnTo>
                  <a:lnTo>
                    <a:pt x="1813" y="3966"/>
                  </a:lnTo>
                  <a:lnTo>
                    <a:pt x="1682" y="3940"/>
                  </a:lnTo>
                  <a:lnTo>
                    <a:pt x="1524" y="3914"/>
                  </a:lnTo>
                  <a:lnTo>
                    <a:pt x="1393" y="3861"/>
                  </a:lnTo>
                  <a:lnTo>
                    <a:pt x="1235" y="3783"/>
                  </a:lnTo>
                  <a:lnTo>
                    <a:pt x="1104" y="3677"/>
                  </a:lnTo>
                  <a:lnTo>
                    <a:pt x="972" y="3572"/>
                  </a:lnTo>
                  <a:lnTo>
                    <a:pt x="894" y="3467"/>
                  </a:lnTo>
                  <a:lnTo>
                    <a:pt x="841" y="3362"/>
                  </a:lnTo>
                  <a:lnTo>
                    <a:pt x="788" y="3257"/>
                  </a:lnTo>
                  <a:lnTo>
                    <a:pt x="762" y="3152"/>
                  </a:lnTo>
                  <a:lnTo>
                    <a:pt x="762" y="3047"/>
                  </a:lnTo>
                  <a:lnTo>
                    <a:pt x="788" y="2916"/>
                  </a:lnTo>
                  <a:lnTo>
                    <a:pt x="867" y="2679"/>
                  </a:lnTo>
                  <a:lnTo>
                    <a:pt x="1025" y="2443"/>
                  </a:lnTo>
                  <a:lnTo>
                    <a:pt x="1235" y="2180"/>
                  </a:lnTo>
                  <a:lnTo>
                    <a:pt x="1445" y="1944"/>
                  </a:lnTo>
                  <a:lnTo>
                    <a:pt x="1708" y="1707"/>
                  </a:lnTo>
                  <a:lnTo>
                    <a:pt x="1997" y="1471"/>
                  </a:lnTo>
                  <a:lnTo>
                    <a:pt x="2548" y="1025"/>
                  </a:lnTo>
                  <a:lnTo>
                    <a:pt x="3047" y="657"/>
                  </a:lnTo>
                  <a:lnTo>
                    <a:pt x="3389" y="394"/>
                  </a:lnTo>
                  <a:lnTo>
                    <a:pt x="3441" y="315"/>
                  </a:lnTo>
                  <a:lnTo>
                    <a:pt x="3468" y="237"/>
                  </a:lnTo>
                  <a:lnTo>
                    <a:pt x="3441" y="158"/>
                  </a:lnTo>
                  <a:lnTo>
                    <a:pt x="3415" y="79"/>
                  </a:lnTo>
                  <a:lnTo>
                    <a:pt x="3336" y="26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g1363a957f04_0_31"/>
            <p:cNvSpPr/>
            <p:nvPr/>
          </p:nvSpPr>
          <p:spPr>
            <a:xfrm>
              <a:off x="5543371" y="1502074"/>
              <a:ext cx="47338" cy="58526"/>
            </a:xfrm>
            <a:custGeom>
              <a:rect b="b" l="l" r="r" t="t"/>
              <a:pathLst>
                <a:path extrusionOk="0" h="3573" w="2890">
                  <a:moveTo>
                    <a:pt x="2627" y="0"/>
                  </a:moveTo>
                  <a:lnTo>
                    <a:pt x="2285" y="263"/>
                  </a:lnTo>
                  <a:lnTo>
                    <a:pt x="1786" y="631"/>
                  </a:lnTo>
                  <a:lnTo>
                    <a:pt x="1235" y="1077"/>
                  </a:lnTo>
                  <a:lnTo>
                    <a:pt x="946" y="1313"/>
                  </a:lnTo>
                  <a:lnTo>
                    <a:pt x="683" y="1550"/>
                  </a:lnTo>
                  <a:lnTo>
                    <a:pt x="473" y="1786"/>
                  </a:lnTo>
                  <a:lnTo>
                    <a:pt x="263" y="2049"/>
                  </a:lnTo>
                  <a:lnTo>
                    <a:pt x="105" y="2285"/>
                  </a:lnTo>
                  <a:lnTo>
                    <a:pt x="26" y="2522"/>
                  </a:lnTo>
                  <a:lnTo>
                    <a:pt x="0" y="2653"/>
                  </a:lnTo>
                  <a:lnTo>
                    <a:pt x="0" y="2758"/>
                  </a:lnTo>
                  <a:lnTo>
                    <a:pt x="26" y="2863"/>
                  </a:lnTo>
                  <a:lnTo>
                    <a:pt x="79" y="2968"/>
                  </a:lnTo>
                  <a:lnTo>
                    <a:pt x="132" y="3073"/>
                  </a:lnTo>
                  <a:lnTo>
                    <a:pt x="210" y="3178"/>
                  </a:lnTo>
                  <a:lnTo>
                    <a:pt x="342" y="3283"/>
                  </a:lnTo>
                  <a:lnTo>
                    <a:pt x="473" y="3389"/>
                  </a:lnTo>
                  <a:lnTo>
                    <a:pt x="631" y="3467"/>
                  </a:lnTo>
                  <a:lnTo>
                    <a:pt x="762" y="3520"/>
                  </a:lnTo>
                  <a:lnTo>
                    <a:pt x="920" y="3546"/>
                  </a:lnTo>
                  <a:lnTo>
                    <a:pt x="1051" y="3572"/>
                  </a:lnTo>
                  <a:lnTo>
                    <a:pt x="1208" y="3572"/>
                  </a:lnTo>
                  <a:lnTo>
                    <a:pt x="1340" y="3546"/>
                  </a:lnTo>
                  <a:lnTo>
                    <a:pt x="1471" y="3520"/>
                  </a:lnTo>
                  <a:lnTo>
                    <a:pt x="1602" y="3467"/>
                  </a:lnTo>
                  <a:lnTo>
                    <a:pt x="1839" y="3336"/>
                  </a:lnTo>
                  <a:lnTo>
                    <a:pt x="2049" y="3152"/>
                  </a:lnTo>
                  <a:lnTo>
                    <a:pt x="2259" y="2942"/>
                  </a:lnTo>
                  <a:lnTo>
                    <a:pt x="2443" y="2679"/>
                  </a:lnTo>
                  <a:lnTo>
                    <a:pt x="2601" y="2390"/>
                  </a:lnTo>
                  <a:lnTo>
                    <a:pt x="2732" y="2075"/>
                  </a:lnTo>
                  <a:lnTo>
                    <a:pt x="2811" y="1786"/>
                  </a:lnTo>
                  <a:lnTo>
                    <a:pt x="2863" y="1471"/>
                  </a:lnTo>
                  <a:lnTo>
                    <a:pt x="2889" y="1156"/>
                  </a:lnTo>
                  <a:lnTo>
                    <a:pt x="2889" y="867"/>
                  </a:lnTo>
                  <a:lnTo>
                    <a:pt x="2837" y="578"/>
                  </a:lnTo>
                  <a:lnTo>
                    <a:pt x="2732" y="342"/>
                  </a:lnTo>
                  <a:lnTo>
                    <a:pt x="2706" y="237"/>
                  </a:lnTo>
                  <a:lnTo>
                    <a:pt x="2706" y="158"/>
                  </a:lnTo>
                  <a:lnTo>
                    <a:pt x="2706" y="79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g1363a957f04_0_31"/>
            <p:cNvSpPr/>
            <p:nvPr/>
          </p:nvSpPr>
          <p:spPr>
            <a:xfrm>
              <a:off x="5527023" y="3186446"/>
              <a:ext cx="37445" cy="25405"/>
            </a:xfrm>
            <a:custGeom>
              <a:rect b="b" l="l" r="r" t="t"/>
              <a:pathLst>
                <a:path extrusionOk="0" h="1551" w="2286">
                  <a:moveTo>
                    <a:pt x="946" y="1"/>
                  </a:moveTo>
                  <a:lnTo>
                    <a:pt x="736" y="79"/>
                  </a:lnTo>
                  <a:lnTo>
                    <a:pt x="525" y="158"/>
                  </a:lnTo>
                  <a:lnTo>
                    <a:pt x="368" y="289"/>
                  </a:lnTo>
                  <a:lnTo>
                    <a:pt x="237" y="447"/>
                  </a:lnTo>
                  <a:lnTo>
                    <a:pt x="105" y="631"/>
                  </a:lnTo>
                  <a:lnTo>
                    <a:pt x="26" y="815"/>
                  </a:lnTo>
                  <a:lnTo>
                    <a:pt x="0" y="1025"/>
                  </a:lnTo>
                  <a:lnTo>
                    <a:pt x="0" y="1235"/>
                  </a:lnTo>
                  <a:lnTo>
                    <a:pt x="26" y="1445"/>
                  </a:lnTo>
                  <a:lnTo>
                    <a:pt x="53" y="1498"/>
                  </a:lnTo>
                  <a:lnTo>
                    <a:pt x="79" y="1524"/>
                  </a:lnTo>
                  <a:lnTo>
                    <a:pt x="131" y="1550"/>
                  </a:lnTo>
                  <a:lnTo>
                    <a:pt x="237" y="1550"/>
                  </a:lnTo>
                  <a:lnTo>
                    <a:pt x="289" y="1498"/>
                  </a:lnTo>
                  <a:lnTo>
                    <a:pt x="315" y="1471"/>
                  </a:lnTo>
                  <a:lnTo>
                    <a:pt x="315" y="1419"/>
                  </a:lnTo>
                  <a:lnTo>
                    <a:pt x="342" y="1261"/>
                  </a:lnTo>
                  <a:lnTo>
                    <a:pt x="368" y="1104"/>
                  </a:lnTo>
                  <a:lnTo>
                    <a:pt x="420" y="972"/>
                  </a:lnTo>
                  <a:lnTo>
                    <a:pt x="473" y="867"/>
                  </a:lnTo>
                  <a:lnTo>
                    <a:pt x="578" y="762"/>
                  </a:lnTo>
                  <a:lnTo>
                    <a:pt x="657" y="683"/>
                  </a:lnTo>
                  <a:lnTo>
                    <a:pt x="762" y="605"/>
                  </a:lnTo>
                  <a:lnTo>
                    <a:pt x="893" y="552"/>
                  </a:lnTo>
                  <a:lnTo>
                    <a:pt x="998" y="500"/>
                  </a:lnTo>
                  <a:lnTo>
                    <a:pt x="1235" y="500"/>
                  </a:lnTo>
                  <a:lnTo>
                    <a:pt x="1366" y="526"/>
                  </a:lnTo>
                  <a:lnTo>
                    <a:pt x="1471" y="605"/>
                  </a:lnTo>
                  <a:lnTo>
                    <a:pt x="1602" y="683"/>
                  </a:lnTo>
                  <a:lnTo>
                    <a:pt x="1681" y="789"/>
                  </a:lnTo>
                  <a:lnTo>
                    <a:pt x="1786" y="946"/>
                  </a:lnTo>
                  <a:lnTo>
                    <a:pt x="1839" y="1025"/>
                  </a:lnTo>
                  <a:lnTo>
                    <a:pt x="1944" y="1077"/>
                  </a:lnTo>
                  <a:lnTo>
                    <a:pt x="2049" y="1077"/>
                  </a:lnTo>
                  <a:lnTo>
                    <a:pt x="2154" y="1025"/>
                  </a:lnTo>
                  <a:lnTo>
                    <a:pt x="2233" y="972"/>
                  </a:lnTo>
                  <a:lnTo>
                    <a:pt x="2285" y="867"/>
                  </a:lnTo>
                  <a:lnTo>
                    <a:pt x="2285" y="762"/>
                  </a:lnTo>
                  <a:lnTo>
                    <a:pt x="2259" y="657"/>
                  </a:lnTo>
                  <a:lnTo>
                    <a:pt x="2128" y="473"/>
                  </a:lnTo>
                  <a:lnTo>
                    <a:pt x="1970" y="316"/>
                  </a:lnTo>
                  <a:lnTo>
                    <a:pt x="1786" y="184"/>
                  </a:lnTo>
                  <a:lnTo>
                    <a:pt x="1602" y="79"/>
                  </a:lnTo>
                  <a:lnTo>
                    <a:pt x="1392" y="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g1363a957f04_0_31"/>
            <p:cNvSpPr/>
            <p:nvPr/>
          </p:nvSpPr>
          <p:spPr>
            <a:xfrm>
              <a:off x="5421602" y="3454488"/>
              <a:ext cx="185880" cy="105422"/>
            </a:xfrm>
            <a:custGeom>
              <a:rect b="b" l="l" r="r" t="t"/>
              <a:pathLst>
                <a:path extrusionOk="0" h="6436" w="11348">
                  <a:moveTo>
                    <a:pt x="5097" y="0"/>
                  </a:moveTo>
                  <a:lnTo>
                    <a:pt x="4650" y="26"/>
                  </a:lnTo>
                  <a:lnTo>
                    <a:pt x="4230" y="79"/>
                  </a:lnTo>
                  <a:lnTo>
                    <a:pt x="3810" y="158"/>
                  </a:lnTo>
                  <a:lnTo>
                    <a:pt x="3389" y="263"/>
                  </a:lnTo>
                  <a:lnTo>
                    <a:pt x="2995" y="394"/>
                  </a:lnTo>
                  <a:lnTo>
                    <a:pt x="2601" y="552"/>
                  </a:lnTo>
                  <a:lnTo>
                    <a:pt x="2234" y="736"/>
                  </a:lnTo>
                  <a:lnTo>
                    <a:pt x="1892" y="920"/>
                  </a:lnTo>
                  <a:lnTo>
                    <a:pt x="1551" y="1156"/>
                  </a:lnTo>
                  <a:lnTo>
                    <a:pt x="1235" y="1419"/>
                  </a:lnTo>
                  <a:lnTo>
                    <a:pt x="920" y="1708"/>
                  </a:lnTo>
                  <a:lnTo>
                    <a:pt x="658" y="2023"/>
                  </a:lnTo>
                  <a:lnTo>
                    <a:pt x="395" y="2364"/>
                  </a:lnTo>
                  <a:lnTo>
                    <a:pt x="185" y="2732"/>
                  </a:lnTo>
                  <a:lnTo>
                    <a:pt x="1" y="3152"/>
                  </a:lnTo>
                  <a:lnTo>
                    <a:pt x="27" y="3152"/>
                  </a:lnTo>
                  <a:lnTo>
                    <a:pt x="159" y="3231"/>
                  </a:lnTo>
                  <a:lnTo>
                    <a:pt x="237" y="3310"/>
                  </a:lnTo>
                  <a:lnTo>
                    <a:pt x="290" y="3441"/>
                  </a:lnTo>
                  <a:lnTo>
                    <a:pt x="316" y="3572"/>
                  </a:lnTo>
                  <a:lnTo>
                    <a:pt x="526" y="3888"/>
                  </a:lnTo>
                  <a:lnTo>
                    <a:pt x="736" y="4229"/>
                  </a:lnTo>
                  <a:lnTo>
                    <a:pt x="920" y="4571"/>
                  </a:lnTo>
                  <a:lnTo>
                    <a:pt x="1104" y="4938"/>
                  </a:lnTo>
                  <a:lnTo>
                    <a:pt x="1262" y="5306"/>
                  </a:lnTo>
                  <a:lnTo>
                    <a:pt x="1393" y="5674"/>
                  </a:lnTo>
                  <a:lnTo>
                    <a:pt x="1498" y="6041"/>
                  </a:lnTo>
                  <a:lnTo>
                    <a:pt x="1551" y="6409"/>
                  </a:lnTo>
                  <a:lnTo>
                    <a:pt x="1603" y="6435"/>
                  </a:lnTo>
                  <a:lnTo>
                    <a:pt x="1603" y="6357"/>
                  </a:lnTo>
                  <a:lnTo>
                    <a:pt x="1603" y="6278"/>
                  </a:lnTo>
                  <a:lnTo>
                    <a:pt x="1735" y="5884"/>
                  </a:lnTo>
                  <a:lnTo>
                    <a:pt x="1892" y="5516"/>
                  </a:lnTo>
                  <a:lnTo>
                    <a:pt x="2050" y="5148"/>
                  </a:lnTo>
                  <a:lnTo>
                    <a:pt x="2260" y="4807"/>
                  </a:lnTo>
                  <a:lnTo>
                    <a:pt x="2470" y="4492"/>
                  </a:lnTo>
                  <a:lnTo>
                    <a:pt x="2680" y="4177"/>
                  </a:lnTo>
                  <a:lnTo>
                    <a:pt x="2916" y="3888"/>
                  </a:lnTo>
                  <a:lnTo>
                    <a:pt x="3179" y="3625"/>
                  </a:lnTo>
                  <a:lnTo>
                    <a:pt x="3442" y="3362"/>
                  </a:lnTo>
                  <a:lnTo>
                    <a:pt x="3731" y="3152"/>
                  </a:lnTo>
                  <a:lnTo>
                    <a:pt x="4020" y="2916"/>
                  </a:lnTo>
                  <a:lnTo>
                    <a:pt x="4335" y="2732"/>
                  </a:lnTo>
                  <a:lnTo>
                    <a:pt x="4650" y="2548"/>
                  </a:lnTo>
                  <a:lnTo>
                    <a:pt x="4965" y="2390"/>
                  </a:lnTo>
                  <a:lnTo>
                    <a:pt x="5307" y="2233"/>
                  </a:lnTo>
                  <a:lnTo>
                    <a:pt x="5648" y="2102"/>
                  </a:lnTo>
                  <a:lnTo>
                    <a:pt x="5990" y="1996"/>
                  </a:lnTo>
                  <a:lnTo>
                    <a:pt x="6357" y="1918"/>
                  </a:lnTo>
                  <a:lnTo>
                    <a:pt x="6699" y="1865"/>
                  </a:lnTo>
                  <a:lnTo>
                    <a:pt x="7067" y="1813"/>
                  </a:lnTo>
                  <a:lnTo>
                    <a:pt x="7434" y="1786"/>
                  </a:lnTo>
                  <a:lnTo>
                    <a:pt x="8170" y="1786"/>
                  </a:lnTo>
                  <a:lnTo>
                    <a:pt x="8537" y="1839"/>
                  </a:lnTo>
                  <a:lnTo>
                    <a:pt x="8905" y="1891"/>
                  </a:lnTo>
                  <a:lnTo>
                    <a:pt x="9273" y="1970"/>
                  </a:lnTo>
                  <a:lnTo>
                    <a:pt x="9614" y="2075"/>
                  </a:lnTo>
                  <a:lnTo>
                    <a:pt x="9982" y="2180"/>
                  </a:lnTo>
                  <a:lnTo>
                    <a:pt x="10323" y="2338"/>
                  </a:lnTo>
                  <a:lnTo>
                    <a:pt x="10665" y="2495"/>
                  </a:lnTo>
                  <a:lnTo>
                    <a:pt x="11006" y="2679"/>
                  </a:lnTo>
                  <a:lnTo>
                    <a:pt x="11348" y="2889"/>
                  </a:lnTo>
                  <a:lnTo>
                    <a:pt x="11348" y="2889"/>
                  </a:lnTo>
                  <a:lnTo>
                    <a:pt x="11111" y="2574"/>
                  </a:lnTo>
                  <a:lnTo>
                    <a:pt x="10875" y="2259"/>
                  </a:lnTo>
                  <a:lnTo>
                    <a:pt x="10586" y="1944"/>
                  </a:lnTo>
                  <a:lnTo>
                    <a:pt x="10297" y="1681"/>
                  </a:lnTo>
                  <a:lnTo>
                    <a:pt x="9956" y="1419"/>
                  </a:lnTo>
                  <a:lnTo>
                    <a:pt x="9614" y="1182"/>
                  </a:lnTo>
                  <a:lnTo>
                    <a:pt x="9247" y="972"/>
                  </a:lnTo>
                  <a:lnTo>
                    <a:pt x="8879" y="762"/>
                  </a:lnTo>
                  <a:lnTo>
                    <a:pt x="8485" y="604"/>
                  </a:lnTo>
                  <a:lnTo>
                    <a:pt x="8091" y="447"/>
                  </a:lnTo>
                  <a:lnTo>
                    <a:pt x="7671" y="315"/>
                  </a:lnTo>
                  <a:lnTo>
                    <a:pt x="7250" y="210"/>
                  </a:lnTo>
                  <a:lnTo>
                    <a:pt x="6830" y="105"/>
                  </a:lnTo>
                  <a:lnTo>
                    <a:pt x="6384" y="53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g1363a957f04_0_31"/>
            <p:cNvSpPr/>
            <p:nvPr/>
          </p:nvSpPr>
          <p:spPr>
            <a:xfrm>
              <a:off x="5511954" y="3640778"/>
              <a:ext cx="45618" cy="59820"/>
            </a:xfrm>
            <a:custGeom>
              <a:rect b="b" l="l" r="r" t="t"/>
              <a:pathLst>
                <a:path extrusionOk="0" h="3652" w="2785">
                  <a:moveTo>
                    <a:pt x="1603" y="0"/>
                  </a:moveTo>
                  <a:lnTo>
                    <a:pt x="1524" y="27"/>
                  </a:lnTo>
                  <a:lnTo>
                    <a:pt x="1472" y="53"/>
                  </a:lnTo>
                  <a:lnTo>
                    <a:pt x="1209" y="342"/>
                  </a:lnTo>
                  <a:lnTo>
                    <a:pt x="946" y="631"/>
                  </a:lnTo>
                  <a:lnTo>
                    <a:pt x="500" y="1261"/>
                  </a:lnTo>
                  <a:lnTo>
                    <a:pt x="342" y="1498"/>
                  </a:lnTo>
                  <a:lnTo>
                    <a:pt x="185" y="1786"/>
                  </a:lnTo>
                  <a:lnTo>
                    <a:pt x="53" y="2075"/>
                  </a:lnTo>
                  <a:lnTo>
                    <a:pt x="27" y="2233"/>
                  </a:lnTo>
                  <a:lnTo>
                    <a:pt x="1" y="2391"/>
                  </a:lnTo>
                  <a:lnTo>
                    <a:pt x="1" y="2627"/>
                  </a:lnTo>
                  <a:lnTo>
                    <a:pt x="27" y="2863"/>
                  </a:lnTo>
                  <a:lnTo>
                    <a:pt x="132" y="3074"/>
                  </a:lnTo>
                  <a:lnTo>
                    <a:pt x="237" y="3257"/>
                  </a:lnTo>
                  <a:lnTo>
                    <a:pt x="421" y="3415"/>
                  </a:lnTo>
                  <a:lnTo>
                    <a:pt x="605" y="3520"/>
                  </a:lnTo>
                  <a:lnTo>
                    <a:pt x="815" y="3599"/>
                  </a:lnTo>
                  <a:lnTo>
                    <a:pt x="1078" y="3651"/>
                  </a:lnTo>
                  <a:lnTo>
                    <a:pt x="1367" y="3625"/>
                  </a:lnTo>
                  <a:lnTo>
                    <a:pt x="1629" y="3573"/>
                  </a:lnTo>
                  <a:lnTo>
                    <a:pt x="1866" y="3468"/>
                  </a:lnTo>
                  <a:lnTo>
                    <a:pt x="2076" y="3336"/>
                  </a:lnTo>
                  <a:lnTo>
                    <a:pt x="2260" y="3152"/>
                  </a:lnTo>
                  <a:lnTo>
                    <a:pt x="2417" y="2968"/>
                  </a:lnTo>
                  <a:lnTo>
                    <a:pt x="2549" y="2732"/>
                  </a:lnTo>
                  <a:lnTo>
                    <a:pt x="2654" y="2496"/>
                  </a:lnTo>
                  <a:lnTo>
                    <a:pt x="2706" y="2233"/>
                  </a:lnTo>
                  <a:lnTo>
                    <a:pt x="2759" y="1970"/>
                  </a:lnTo>
                  <a:lnTo>
                    <a:pt x="2785" y="1681"/>
                  </a:lnTo>
                  <a:lnTo>
                    <a:pt x="2759" y="1419"/>
                  </a:lnTo>
                  <a:lnTo>
                    <a:pt x="2732" y="1156"/>
                  </a:lnTo>
                  <a:lnTo>
                    <a:pt x="2654" y="893"/>
                  </a:lnTo>
                  <a:lnTo>
                    <a:pt x="2575" y="631"/>
                  </a:lnTo>
                  <a:lnTo>
                    <a:pt x="2444" y="394"/>
                  </a:lnTo>
                  <a:lnTo>
                    <a:pt x="2391" y="342"/>
                  </a:lnTo>
                  <a:lnTo>
                    <a:pt x="2338" y="289"/>
                  </a:lnTo>
                  <a:lnTo>
                    <a:pt x="2260" y="263"/>
                  </a:lnTo>
                  <a:lnTo>
                    <a:pt x="2207" y="263"/>
                  </a:lnTo>
                  <a:lnTo>
                    <a:pt x="2128" y="289"/>
                  </a:lnTo>
                  <a:lnTo>
                    <a:pt x="2076" y="316"/>
                  </a:lnTo>
                  <a:lnTo>
                    <a:pt x="2023" y="368"/>
                  </a:lnTo>
                  <a:lnTo>
                    <a:pt x="1971" y="421"/>
                  </a:lnTo>
                  <a:lnTo>
                    <a:pt x="1944" y="552"/>
                  </a:lnTo>
                  <a:lnTo>
                    <a:pt x="1944" y="841"/>
                  </a:lnTo>
                  <a:lnTo>
                    <a:pt x="1971" y="1209"/>
                  </a:lnTo>
                  <a:lnTo>
                    <a:pt x="1997" y="1603"/>
                  </a:lnTo>
                  <a:lnTo>
                    <a:pt x="1997" y="1970"/>
                  </a:lnTo>
                  <a:lnTo>
                    <a:pt x="1971" y="2154"/>
                  </a:lnTo>
                  <a:lnTo>
                    <a:pt x="1944" y="2312"/>
                  </a:lnTo>
                  <a:lnTo>
                    <a:pt x="1892" y="2469"/>
                  </a:lnTo>
                  <a:lnTo>
                    <a:pt x="1813" y="2601"/>
                  </a:lnTo>
                  <a:lnTo>
                    <a:pt x="1708" y="2732"/>
                  </a:lnTo>
                  <a:lnTo>
                    <a:pt x="1577" y="2811"/>
                  </a:lnTo>
                  <a:lnTo>
                    <a:pt x="1393" y="2863"/>
                  </a:lnTo>
                  <a:lnTo>
                    <a:pt x="1183" y="2890"/>
                  </a:lnTo>
                  <a:lnTo>
                    <a:pt x="1078" y="2890"/>
                  </a:lnTo>
                  <a:lnTo>
                    <a:pt x="973" y="2863"/>
                  </a:lnTo>
                  <a:lnTo>
                    <a:pt x="894" y="2837"/>
                  </a:lnTo>
                  <a:lnTo>
                    <a:pt x="815" y="2785"/>
                  </a:lnTo>
                  <a:lnTo>
                    <a:pt x="789" y="2706"/>
                  </a:lnTo>
                  <a:lnTo>
                    <a:pt x="763" y="2627"/>
                  </a:lnTo>
                  <a:lnTo>
                    <a:pt x="736" y="2469"/>
                  </a:lnTo>
                  <a:lnTo>
                    <a:pt x="789" y="2286"/>
                  </a:lnTo>
                  <a:lnTo>
                    <a:pt x="841" y="2075"/>
                  </a:lnTo>
                  <a:lnTo>
                    <a:pt x="999" y="1734"/>
                  </a:lnTo>
                  <a:lnTo>
                    <a:pt x="1419" y="1051"/>
                  </a:lnTo>
                  <a:lnTo>
                    <a:pt x="1603" y="710"/>
                  </a:lnTo>
                  <a:lnTo>
                    <a:pt x="1787" y="342"/>
                  </a:lnTo>
                  <a:lnTo>
                    <a:pt x="1813" y="263"/>
                  </a:lnTo>
                  <a:lnTo>
                    <a:pt x="1839" y="184"/>
                  </a:lnTo>
                  <a:lnTo>
                    <a:pt x="1813" y="132"/>
                  </a:lnTo>
                  <a:lnTo>
                    <a:pt x="1787" y="79"/>
                  </a:lnTo>
                  <a:lnTo>
                    <a:pt x="1734" y="27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1363a957f04_0_31"/>
            <p:cNvSpPr/>
            <p:nvPr/>
          </p:nvSpPr>
          <p:spPr>
            <a:xfrm>
              <a:off x="5524010" y="3646364"/>
              <a:ext cx="20672" cy="41753"/>
            </a:xfrm>
            <a:custGeom>
              <a:rect b="b" l="l" r="r" t="t"/>
              <a:pathLst>
                <a:path extrusionOk="0" h="2549" w="1262">
                  <a:moveTo>
                    <a:pt x="1051" y="1"/>
                  </a:moveTo>
                  <a:lnTo>
                    <a:pt x="867" y="369"/>
                  </a:lnTo>
                  <a:lnTo>
                    <a:pt x="683" y="710"/>
                  </a:lnTo>
                  <a:lnTo>
                    <a:pt x="263" y="1393"/>
                  </a:lnTo>
                  <a:lnTo>
                    <a:pt x="105" y="1734"/>
                  </a:lnTo>
                  <a:lnTo>
                    <a:pt x="53" y="1945"/>
                  </a:lnTo>
                  <a:lnTo>
                    <a:pt x="0" y="2128"/>
                  </a:lnTo>
                  <a:lnTo>
                    <a:pt x="27" y="2286"/>
                  </a:lnTo>
                  <a:lnTo>
                    <a:pt x="53" y="2365"/>
                  </a:lnTo>
                  <a:lnTo>
                    <a:pt x="79" y="2444"/>
                  </a:lnTo>
                  <a:lnTo>
                    <a:pt x="158" y="2496"/>
                  </a:lnTo>
                  <a:lnTo>
                    <a:pt x="237" y="2522"/>
                  </a:lnTo>
                  <a:lnTo>
                    <a:pt x="342" y="2549"/>
                  </a:lnTo>
                  <a:lnTo>
                    <a:pt x="447" y="2549"/>
                  </a:lnTo>
                  <a:lnTo>
                    <a:pt x="657" y="2522"/>
                  </a:lnTo>
                  <a:lnTo>
                    <a:pt x="841" y="2470"/>
                  </a:lnTo>
                  <a:lnTo>
                    <a:pt x="972" y="2391"/>
                  </a:lnTo>
                  <a:lnTo>
                    <a:pt x="1077" y="2260"/>
                  </a:lnTo>
                  <a:lnTo>
                    <a:pt x="1156" y="2128"/>
                  </a:lnTo>
                  <a:lnTo>
                    <a:pt x="1208" y="1971"/>
                  </a:lnTo>
                  <a:lnTo>
                    <a:pt x="1235" y="1813"/>
                  </a:lnTo>
                  <a:lnTo>
                    <a:pt x="1261" y="1629"/>
                  </a:lnTo>
                  <a:lnTo>
                    <a:pt x="1261" y="1262"/>
                  </a:lnTo>
                  <a:lnTo>
                    <a:pt x="1235" y="868"/>
                  </a:lnTo>
                  <a:lnTo>
                    <a:pt x="1208" y="500"/>
                  </a:lnTo>
                  <a:lnTo>
                    <a:pt x="1208" y="211"/>
                  </a:lnTo>
                  <a:lnTo>
                    <a:pt x="1235" y="80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1363a957f04_0_31"/>
            <p:cNvSpPr/>
            <p:nvPr/>
          </p:nvSpPr>
          <p:spPr>
            <a:xfrm>
              <a:off x="5452593" y="3159779"/>
              <a:ext cx="54644" cy="22817"/>
            </a:xfrm>
            <a:custGeom>
              <a:rect b="b" l="l" r="r" t="t"/>
              <a:pathLst>
                <a:path extrusionOk="0" h="1393" w="3336">
                  <a:moveTo>
                    <a:pt x="3047" y="0"/>
                  </a:moveTo>
                  <a:lnTo>
                    <a:pt x="2968" y="26"/>
                  </a:lnTo>
                  <a:lnTo>
                    <a:pt x="2916" y="79"/>
                  </a:lnTo>
                  <a:lnTo>
                    <a:pt x="2784" y="236"/>
                  </a:lnTo>
                  <a:lnTo>
                    <a:pt x="2653" y="394"/>
                  </a:lnTo>
                  <a:lnTo>
                    <a:pt x="2495" y="525"/>
                  </a:lnTo>
                  <a:lnTo>
                    <a:pt x="2338" y="657"/>
                  </a:lnTo>
                  <a:lnTo>
                    <a:pt x="2154" y="762"/>
                  </a:lnTo>
                  <a:lnTo>
                    <a:pt x="1996" y="841"/>
                  </a:lnTo>
                  <a:lnTo>
                    <a:pt x="1812" y="893"/>
                  </a:lnTo>
                  <a:lnTo>
                    <a:pt x="1629" y="946"/>
                  </a:lnTo>
                  <a:lnTo>
                    <a:pt x="1445" y="972"/>
                  </a:lnTo>
                  <a:lnTo>
                    <a:pt x="1261" y="972"/>
                  </a:lnTo>
                  <a:lnTo>
                    <a:pt x="1051" y="946"/>
                  </a:lnTo>
                  <a:lnTo>
                    <a:pt x="867" y="893"/>
                  </a:lnTo>
                  <a:lnTo>
                    <a:pt x="683" y="841"/>
                  </a:lnTo>
                  <a:lnTo>
                    <a:pt x="499" y="762"/>
                  </a:lnTo>
                  <a:lnTo>
                    <a:pt x="315" y="657"/>
                  </a:lnTo>
                  <a:lnTo>
                    <a:pt x="131" y="525"/>
                  </a:lnTo>
                  <a:lnTo>
                    <a:pt x="79" y="499"/>
                  </a:lnTo>
                  <a:lnTo>
                    <a:pt x="26" y="525"/>
                  </a:lnTo>
                  <a:lnTo>
                    <a:pt x="0" y="552"/>
                  </a:lnTo>
                  <a:lnTo>
                    <a:pt x="0" y="630"/>
                  </a:lnTo>
                  <a:lnTo>
                    <a:pt x="158" y="814"/>
                  </a:lnTo>
                  <a:lnTo>
                    <a:pt x="342" y="998"/>
                  </a:lnTo>
                  <a:lnTo>
                    <a:pt x="552" y="1129"/>
                  </a:lnTo>
                  <a:lnTo>
                    <a:pt x="762" y="1235"/>
                  </a:lnTo>
                  <a:lnTo>
                    <a:pt x="1024" y="1313"/>
                  </a:lnTo>
                  <a:lnTo>
                    <a:pt x="1261" y="1366"/>
                  </a:lnTo>
                  <a:lnTo>
                    <a:pt x="1524" y="1392"/>
                  </a:lnTo>
                  <a:lnTo>
                    <a:pt x="1786" y="1366"/>
                  </a:lnTo>
                  <a:lnTo>
                    <a:pt x="2023" y="1340"/>
                  </a:lnTo>
                  <a:lnTo>
                    <a:pt x="2285" y="1261"/>
                  </a:lnTo>
                  <a:lnTo>
                    <a:pt x="2495" y="1156"/>
                  </a:lnTo>
                  <a:lnTo>
                    <a:pt x="2732" y="1024"/>
                  </a:lnTo>
                  <a:lnTo>
                    <a:pt x="2916" y="867"/>
                  </a:lnTo>
                  <a:lnTo>
                    <a:pt x="3073" y="709"/>
                  </a:lnTo>
                  <a:lnTo>
                    <a:pt x="3205" y="499"/>
                  </a:lnTo>
                  <a:lnTo>
                    <a:pt x="3310" y="263"/>
                  </a:lnTo>
                  <a:lnTo>
                    <a:pt x="3336" y="158"/>
                  </a:lnTo>
                  <a:lnTo>
                    <a:pt x="3310" y="105"/>
                  </a:lnTo>
                  <a:lnTo>
                    <a:pt x="3257" y="26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g1363a957f04_0_31"/>
            <p:cNvSpPr/>
            <p:nvPr/>
          </p:nvSpPr>
          <p:spPr>
            <a:xfrm>
              <a:off x="5435377" y="1860452"/>
              <a:ext cx="67993" cy="67993"/>
            </a:xfrm>
            <a:custGeom>
              <a:rect b="b" l="l" r="r" t="t"/>
              <a:pathLst>
                <a:path extrusionOk="0" h="4151" w="4151">
                  <a:moveTo>
                    <a:pt x="526" y="815"/>
                  </a:moveTo>
                  <a:lnTo>
                    <a:pt x="1445" y="1262"/>
                  </a:lnTo>
                  <a:lnTo>
                    <a:pt x="2364" y="1734"/>
                  </a:lnTo>
                  <a:lnTo>
                    <a:pt x="2601" y="1866"/>
                  </a:lnTo>
                  <a:lnTo>
                    <a:pt x="2811" y="1997"/>
                  </a:lnTo>
                  <a:lnTo>
                    <a:pt x="2995" y="2181"/>
                  </a:lnTo>
                  <a:lnTo>
                    <a:pt x="3179" y="2365"/>
                  </a:lnTo>
                  <a:lnTo>
                    <a:pt x="3257" y="2444"/>
                  </a:lnTo>
                  <a:lnTo>
                    <a:pt x="3336" y="2549"/>
                  </a:lnTo>
                  <a:lnTo>
                    <a:pt x="3363" y="2654"/>
                  </a:lnTo>
                  <a:lnTo>
                    <a:pt x="3389" y="2759"/>
                  </a:lnTo>
                  <a:lnTo>
                    <a:pt x="3389" y="2837"/>
                  </a:lnTo>
                  <a:lnTo>
                    <a:pt x="3389" y="2943"/>
                  </a:lnTo>
                  <a:lnTo>
                    <a:pt x="3310" y="3100"/>
                  </a:lnTo>
                  <a:lnTo>
                    <a:pt x="3205" y="3231"/>
                  </a:lnTo>
                  <a:lnTo>
                    <a:pt x="3047" y="3337"/>
                  </a:lnTo>
                  <a:lnTo>
                    <a:pt x="2863" y="3415"/>
                  </a:lnTo>
                  <a:lnTo>
                    <a:pt x="2627" y="3442"/>
                  </a:lnTo>
                  <a:lnTo>
                    <a:pt x="2364" y="3442"/>
                  </a:lnTo>
                  <a:lnTo>
                    <a:pt x="2128" y="3389"/>
                  </a:lnTo>
                  <a:lnTo>
                    <a:pt x="1918" y="3337"/>
                  </a:lnTo>
                  <a:lnTo>
                    <a:pt x="1708" y="3231"/>
                  </a:lnTo>
                  <a:lnTo>
                    <a:pt x="1498" y="3100"/>
                  </a:lnTo>
                  <a:lnTo>
                    <a:pt x="1340" y="2943"/>
                  </a:lnTo>
                  <a:lnTo>
                    <a:pt x="1156" y="2785"/>
                  </a:lnTo>
                  <a:lnTo>
                    <a:pt x="1025" y="2601"/>
                  </a:lnTo>
                  <a:lnTo>
                    <a:pt x="894" y="2391"/>
                  </a:lnTo>
                  <a:lnTo>
                    <a:pt x="788" y="2181"/>
                  </a:lnTo>
                  <a:lnTo>
                    <a:pt x="710" y="1971"/>
                  </a:lnTo>
                  <a:lnTo>
                    <a:pt x="631" y="1734"/>
                  </a:lnTo>
                  <a:lnTo>
                    <a:pt x="578" y="1498"/>
                  </a:lnTo>
                  <a:lnTo>
                    <a:pt x="552" y="1262"/>
                  </a:lnTo>
                  <a:lnTo>
                    <a:pt x="526" y="1025"/>
                  </a:lnTo>
                  <a:lnTo>
                    <a:pt x="526" y="815"/>
                  </a:lnTo>
                  <a:close/>
                  <a:moveTo>
                    <a:pt x="421" y="1"/>
                  </a:moveTo>
                  <a:lnTo>
                    <a:pt x="316" y="53"/>
                  </a:lnTo>
                  <a:lnTo>
                    <a:pt x="237" y="106"/>
                  </a:lnTo>
                  <a:lnTo>
                    <a:pt x="158" y="211"/>
                  </a:lnTo>
                  <a:lnTo>
                    <a:pt x="132" y="316"/>
                  </a:lnTo>
                  <a:lnTo>
                    <a:pt x="106" y="421"/>
                  </a:lnTo>
                  <a:lnTo>
                    <a:pt x="132" y="526"/>
                  </a:lnTo>
                  <a:lnTo>
                    <a:pt x="27" y="868"/>
                  </a:lnTo>
                  <a:lnTo>
                    <a:pt x="0" y="1183"/>
                  </a:lnTo>
                  <a:lnTo>
                    <a:pt x="0" y="1524"/>
                  </a:lnTo>
                  <a:lnTo>
                    <a:pt x="27" y="1866"/>
                  </a:lnTo>
                  <a:lnTo>
                    <a:pt x="132" y="2207"/>
                  </a:lnTo>
                  <a:lnTo>
                    <a:pt x="237" y="2522"/>
                  </a:lnTo>
                  <a:lnTo>
                    <a:pt x="421" y="2811"/>
                  </a:lnTo>
                  <a:lnTo>
                    <a:pt x="605" y="3100"/>
                  </a:lnTo>
                  <a:lnTo>
                    <a:pt x="841" y="3363"/>
                  </a:lnTo>
                  <a:lnTo>
                    <a:pt x="1077" y="3599"/>
                  </a:lnTo>
                  <a:lnTo>
                    <a:pt x="1366" y="3783"/>
                  </a:lnTo>
                  <a:lnTo>
                    <a:pt x="1655" y="3941"/>
                  </a:lnTo>
                  <a:lnTo>
                    <a:pt x="1970" y="4072"/>
                  </a:lnTo>
                  <a:lnTo>
                    <a:pt x="2312" y="4125"/>
                  </a:lnTo>
                  <a:lnTo>
                    <a:pt x="2653" y="4151"/>
                  </a:lnTo>
                  <a:lnTo>
                    <a:pt x="3021" y="4125"/>
                  </a:lnTo>
                  <a:lnTo>
                    <a:pt x="3179" y="4072"/>
                  </a:lnTo>
                  <a:lnTo>
                    <a:pt x="3336" y="4019"/>
                  </a:lnTo>
                  <a:lnTo>
                    <a:pt x="3494" y="3941"/>
                  </a:lnTo>
                  <a:lnTo>
                    <a:pt x="3625" y="3862"/>
                  </a:lnTo>
                  <a:lnTo>
                    <a:pt x="3757" y="3757"/>
                  </a:lnTo>
                  <a:lnTo>
                    <a:pt x="3862" y="3652"/>
                  </a:lnTo>
                  <a:lnTo>
                    <a:pt x="3967" y="3520"/>
                  </a:lnTo>
                  <a:lnTo>
                    <a:pt x="4045" y="3389"/>
                  </a:lnTo>
                  <a:lnTo>
                    <a:pt x="4098" y="3231"/>
                  </a:lnTo>
                  <a:lnTo>
                    <a:pt x="4124" y="3100"/>
                  </a:lnTo>
                  <a:lnTo>
                    <a:pt x="4151" y="2943"/>
                  </a:lnTo>
                  <a:lnTo>
                    <a:pt x="4151" y="2785"/>
                  </a:lnTo>
                  <a:lnTo>
                    <a:pt x="4124" y="2627"/>
                  </a:lnTo>
                  <a:lnTo>
                    <a:pt x="4098" y="2470"/>
                  </a:lnTo>
                  <a:lnTo>
                    <a:pt x="4019" y="2286"/>
                  </a:lnTo>
                  <a:lnTo>
                    <a:pt x="3940" y="2128"/>
                  </a:lnTo>
                  <a:lnTo>
                    <a:pt x="3809" y="1944"/>
                  </a:lnTo>
                  <a:lnTo>
                    <a:pt x="3651" y="1761"/>
                  </a:lnTo>
                  <a:lnTo>
                    <a:pt x="3468" y="1603"/>
                  </a:lnTo>
                  <a:lnTo>
                    <a:pt x="3284" y="1445"/>
                  </a:lnTo>
                  <a:lnTo>
                    <a:pt x="2890" y="1156"/>
                  </a:lnTo>
                  <a:lnTo>
                    <a:pt x="2443" y="894"/>
                  </a:lnTo>
                  <a:lnTo>
                    <a:pt x="1997" y="657"/>
                  </a:lnTo>
                  <a:lnTo>
                    <a:pt x="1524" y="447"/>
                  </a:lnTo>
                  <a:lnTo>
                    <a:pt x="657" y="2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g1363a957f04_0_31"/>
            <p:cNvSpPr/>
            <p:nvPr/>
          </p:nvSpPr>
          <p:spPr>
            <a:xfrm>
              <a:off x="5443977" y="1873802"/>
              <a:ext cx="46912" cy="43030"/>
            </a:xfrm>
            <a:custGeom>
              <a:rect b="b" l="l" r="r" t="t"/>
              <a:pathLst>
                <a:path extrusionOk="0" h="2627" w="2864">
                  <a:moveTo>
                    <a:pt x="1" y="0"/>
                  </a:moveTo>
                  <a:lnTo>
                    <a:pt x="1" y="210"/>
                  </a:lnTo>
                  <a:lnTo>
                    <a:pt x="27" y="447"/>
                  </a:lnTo>
                  <a:lnTo>
                    <a:pt x="53" y="683"/>
                  </a:lnTo>
                  <a:lnTo>
                    <a:pt x="106" y="919"/>
                  </a:lnTo>
                  <a:lnTo>
                    <a:pt x="185" y="1156"/>
                  </a:lnTo>
                  <a:lnTo>
                    <a:pt x="263" y="1366"/>
                  </a:lnTo>
                  <a:lnTo>
                    <a:pt x="369" y="1576"/>
                  </a:lnTo>
                  <a:lnTo>
                    <a:pt x="500" y="1786"/>
                  </a:lnTo>
                  <a:lnTo>
                    <a:pt x="631" y="1970"/>
                  </a:lnTo>
                  <a:lnTo>
                    <a:pt x="815" y="2128"/>
                  </a:lnTo>
                  <a:lnTo>
                    <a:pt x="973" y="2285"/>
                  </a:lnTo>
                  <a:lnTo>
                    <a:pt x="1183" y="2416"/>
                  </a:lnTo>
                  <a:lnTo>
                    <a:pt x="1393" y="2522"/>
                  </a:lnTo>
                  <a:lnTo>
                    <a:pt x="1603" y="2574"/>
                  </a:lnTo>
                  <a:lnTo>
                    <a:pt x="1839" y="2627"/>
                  </a:lnTo>
                  <a:lnTo>
                    <a:pt x="2102" y="2627"/>
                  </a:lnTo>
                  <a:lnTo>
                    <a:pt x="2338" y="2600"/>
                  </a:lnTo>
                  <a:lnTo>
                    <a:pt x="2522" y="2522"/>
                  </a:lnTo>
                  <a:lnTo>
                    <a:pt x="2680" y="2416"/>
                  </a:lnTo>
                  <a:lnTo>
                    <a:pt x="2785" y="2285"/>
                  </a:lnTo>
                  <a:lnTo>
                    <a:pt x="2864" y="2128"/>
                  </a:lnTo>
                  <a:lnTo>
                    <a:pt x="2864" y="2022"/>
                  </a:lnTo>
                  <a:lnTo>
                    <a:pt x="2864" y="1944"/>
                  </a:lnTo>
                  <a:lnTo>
                    <a:pt x="2838" y="1839"/>
                  </a:lnTo>
                  <a:lnTo>
                    <a:pt x="2811" y="1734"/>
                  </a:lnTo>
                  <a:lnTo>
                    <a:pt x="2732" y="1629"/>
                  </a:lnTo>
                  <a:lnTo>
                    <a:pt x="2654" y="1550"/>
                  </a:lnTo>
                  <a:lnTo>
                    <a:pt x="2470" y="1366"/>
                  </a:lnTo>
                  <a:lnTo>
                    <a:pt x="2286" y="1182"/>
                  </a:lnTo>
                  <a:lnTo>
                    <a:pt x="2076" y="1051"/>
                  </a:lnTo>
                  <a:lnTo>
                    <a:pt x="1839" y="919"/>
                  </a:lnTo>
                  <a:lnTo>
                    <a:pt x="920" y="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g1363a957f04_0_31"/>
            <p:cNvSpPr/>
            <p:nvPr/>
          </p:nvSpPr>
          <p:spPr>
            <a:xfrm>
              <a:off x="5395803" y="3593014"/>
              <a:ext cx="67993" cy="51646"/>
            </a:xfrm>
            <a:custGeom>
              <a:rect b="b" l="l" r="r" t="t"/>
              <a:pathLst>
                <a:path extrusionOk="0" h="3153" w="4151">
                  <a:moveTo>
                    <a:pt x="2338" y="1"/>
                  </a:moveTo>
                  <a:lnTo>
                    <a:pt x="1996" y="27"/>
                  </a:lnTo>
                  <a:lnTo>
                    <a:pt x="1681" y="53"/>
                  </a:lnTo>
                  <a:lnTo>
                    <a:pt x="1340" y="132"/>
                  </a:lnTo>
                  <a:lnTo>
                    <a:pt x="1024" y="264"/>
                  </a:lnTo>
                  <a:lnTo>
                    <a:pt x="735" y="447"/>
                  </a:lnTo>
                  <a:lnTo>
                    <a:pt x="525" y="631"/>
                  </a:lnTo>
                  <a:lnTo>
                    <a:pt x="341" y="815"/>
                  </a:lnTo>
                  <a:lnTo>
                    <a:pt x="210" y="1052"/>
                  </a:lnTo>
                  <a:lnTo>
                    <a:pt x="105" y="1288"/>
                  </a:lnTo>
                  <a:lnTo>
                    <a:pt x="26" y="1524"/>
                  </a:lnTo>
                  <a:lnTo>
                    <a:pt x="0" y="1787"/>
                  </a:lnTo>
                  <a:lnTo>
                    <a:pt x="26" y="2050"/>
                  </a:lnTo>
                  <a:lnTo>
                    <a:pt x="105" y="2312"/>
                  </a:lnTo>
                  <a:lnTo>
                    <a:pt x="236" y="2549"/>
                  </a:lnTo>
                  <a:lnTo>
                    <a:pt x="368" y="2759"/>
                  </a:lnTo>
                  <a:lnTo>
                    <a:pt x="552" y="2916"/>
                  </a:lnTo>
                  <a:lnTo>
                    <a:pt x="762" y="3048"/>
                  </a:lnTo>
                  <a:lnTo>
                    <a:pt x="998" y="3127"/>
                  </a:lnTo>
                  <a:lnTo>
                    <a:pt x="1235" y="3153"/>
                  </a:lnTo>
                  <a:lnTo>
                    <a:pt x="1497" y="3127"/>
                  </a:lnTo>
                  <a:lnTo>
                    <a:pt x="1760" y="3048"/>
                  </a:lnTo>
                  <a:lnTo>
                    <a:pt x="1891" y="2995"/>
                  </a:lnTo>
                  <a:lnTo>
                    <a:pt x="2049" y="2916"/>
                  </a:lnTo>
                  <a:lnTo>
                    <a:pt x="2285" y="2706"/>
                  </a:lnTo>
                  <a:lnTo>
                    <a:pt x="2522" y="2470"/>
                  </a:lnTo>
                  <a:lnTo>
                    <a:pt x="2758" y="2233"/>
                  </a:lnTo>
                  <a:lnTo>
                    <a:pt x="4045" y="894"/>
                  </a:lnTo>
                  <a:lnTo>
                    <a:pt x="4124" y="789"/>
                  </a:lnTo>
                  <a:lnTo>
                    <a:pt x="4150" y="684"/>
                  </a:lnTo>
                  <a:lnTo>
                    <a:pt x="4098" y="579"/>
                  </a:lnTo>
                  <a:lnTo>
                    <a:pt x="4045" y="500"/>
                  </a:lnTo>
                  <a:lnTo>
                    <a:pt x="3966" y="421"/>
                  </a:lnTo>
                  <a:lnTo>
                    <a:pt x="3861" y="395"/>
                  </a:lnTo>
                  <a:lnTo>
                    <a:pt x="3756" y="421"/>
                  </a:lnTo>
                  <a:lnTo>
                    <a:pt x="3651" y="474"/>
                  </a:lnTo>
                  <a:lnTo>
                    <a:pt x="3520" y="631"/>
                  </a:lnTo>
                  <a:lnTo>
                    <a:pt x="2469" y="1577"/>
                  </a:lnTo>
                  <a:lnTo>
                    <a:pt x="2128" y="1892"/>
                  </a:lnTo>
                  <a:lnTo>
                    <a:pt x="1917" y="2076"/>
                  </a:lnTo>
                  <a:lnTo>
                    <a:pt x="1681" y="2233"/>
                  </a:lnTo>
                  <a:lnTo>
                    <a:pt x="1471" y="2339"/>
                  </a:lnTo>
                  <a:lnTo>
                    <a:pt x="1235" y="2339"/>
                  </a:lnTo>
                  <a:lnTo>
                    <a:pt x="1156" y="2312"/>
                  </a:lnTo>
                  <a:lnTo>
                    <a:pt x="1051" y="2260"/>
                  </a:lnTo>
                  <a:lnTo>
                    <a:pt x="972" y="2181"/>
                  </a:lnTo>
                  <a:lnTo>
                    <a:pt x="893" y="2050"/>
                  </a:lnTo>
                  <a:lnTo>
                    <a:pt x="814" y="1813"/>
                  </a:lnTo>
                  <a:lnTo>
                    <a:pt x="814" y="1629"/>
                  </a:lnTo>
                  <a:lnTo>
                    <a:pt x="841" y="1446"/>
                  </a:lnTo>
                  <a:lnTo>
                    <a:pt x="946" y="1314"/>
                  </a:lnTo>
                  <a:lnTo>
                    <a:pt x="1077" y="1183"/>
                  </a:lnTo>
                  <a:lnTo>
                    <a:pt x="1235" y="1078"/>
                  </a:lnTo>
                  <a:lnTo>
                    <a:pt x="1418" y="999"/>
                  </a:lnTo>
                  <a:lnTo>
                    <a:pt x="1629" y="920"/>
                  </a:lnTo>
                  <a:lnTo>
                    <a:pt x="2101" y="815"/>
                  </a:lnTo>
                  <a:lnTo>
                    <a:pt x="2548" y="736"/>
                  </a:lnTo>
                  <a:lnTo>
                    <a:pt x="3283" y="684"/>
                  </a:lnTo>
                  <a:lnTo>
                    <a:pt x="3388" y="658"/>
                  </a:lnTo>
                  <a:lnTo>
                    <a:pt x="3467" y="579"/>
                  </a:lnTo>
                  <a:lnTo>
                    <a:pt x="3520" y="474"/>
                  </a:lnTo>
                  <a:lnTo>
                    <a:pt x="3520" y="342"/>
                  </a:lnTo>
                  <a:lnTo>
                    <a:pt x="3520" y="290"/>
                  </a:lnTo>
                  <a:lnTo>
                    <a:pt x="3467" y="237"/>
                  </a:lnTo>
                  <a:lnTo>
                    <a:pt x="3415" y="185"/>
                  </a:lnTo>
                  <a:lnTo>
                    <a:pt x="3336" y="158"/>
                  </a:lnTo>
                  <a:lnTo>
                    <a:pt x="3021" y="80"/>
                  </a:lnTo>
                  <a:lnTo>
                    <a:pt x="2679" y="27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g1363a957f04_0_31"/>
            <p:cNvSpPr/>
            <p:nvPr/>
          </p:nvSpPr>
          <p:spPr>
            <a:xfrm>
              <a:off x="5409137" y="3602482"/>
              <a:ext cx="44324" cy="28845"/>
            </a:xfrm>
            <a:custGeom>
              <a:rect b="b" l="l" r="r" t="t"/>
              <a:pathLst>
                <a:path extrusionOk="0" h="1761" w="2706">
                  <a:moveTo>
                    <a:pt x="2653" y="1"/>
                  </a:moveTo>
                  <a:lnTo>
                    <a:pt x="2574" y="80"/>
                  </a:lnTo>
                  <a:lnTo>
                    <a:pt x="2469" y="106"/>
                  </a:lnTo>
                  <a:lnTo>
                    <a:pt x="1734" y="158"/>
                  </a:lnTo>
                  <a:lnTo>
                    <a:pt x="1287" y="237"/>
                  </a:lnTo>
                  <a:lnTo>
                    <a:pt x="815" y="342"/>
                  </a:lnTo>
                  <a:lnTo>
                    <a:pt x="604" y="421"/>
                  </a:lnTo>
                  <a:lnTo>
                    <a:pt x="421" y="500"/>
                  </a:lnTo>
                  <a:lnTo>
                    <a:pt x="263" y="605"/>
                  </a:lnTo>
                  <a:lnTo>
                    <a:pt x="132" y="736"/>
                  </a:lnTo>
                  <a:lnTo>
                    <a:pt x="27" y="868"/>
                  </a:lnTo>
                  <a:lnTo>
                    <a:pt x="0" y="1051"/>
                  </a:lnTo>
                  <a:lnTo>
                    <a:pt x="0" y="1235"/>
                  </a:lnTo>
                  <a:lnTo>
                    <a:pt x="79" y="1472"/>
                  </a:lnTo>
                  <a:lnTo>
                    <a:pt x="158" y="1603"/>
                  </a:lnTo>
                  <a:lnTo>
                    <a:pt x="237" y="1682"/>
                  </a:lnTo>
                  <a:lnTo>
                    <a:pt x="342" y="1734"/>
                  </a:lnTo>
                  <a:lnTo>
                    <a:pt x="421" y="1761"/>
                  </a:lnTo>
                  <a:lnTo>
                    <a:pt x="657" y="1761"/>
                  </a:lnTo>
                  <a:lnTo>
                    <a:pt x="867" y="1655"/>
                  </a:lnTo>
                  <a:lnTo>
                    <a:pt x="1103" y="1498"/>
                  </a:lnTo>
                  <a:lnTo>
                    <a:pt x="1314" y="1314"/>
                  </a:lnTo>
                  <a:lnTo>
                    <a:pt x="1655" y="999"/>
                  </a:lnTo>
                  <a:lnTo>
                    <a:pt x="2706" y="53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1363a957f04_0_31"/>
            <p:cNvSpPr/>
            <p:nvPr/>
          </p:nvSpPr>
          <p:spPr>
            <a:xfrm>
              <a:off x="5238752" y="3478141"/>
              <a:ext cx="198788" cy="77887"/>
            </a:xfrm>
            <a:custGeom>
              <a:rect b="b" l="l" r="r" t="t"/>
              <a:pathLst>
                <a:path extrusionOk="0" h="4755" w="12136">
                  <a:moveTo>
                    <a:pt x="1" y="1"/>
                  </a:moveTo>
                  <a:lnTo>
                    <a:pt x="342" y="920"/>
                  </a:lnTo>
                  <a:lnTo>
                    <a:pt x="526" y="1340"/>
                  </a:lnTo>
                  <a:lnTo>
                    <a:pt x="736" y="1734"/>
                  </a:lnTo>
                  <a:lnTo>
                    <a:pt x="868" y="1918"/>
                  </a:lnTo>
                  <a:lnTo>
                    <a:pt x="999" y="2076"/>
                  </a:lnTo>
                  <a:lnTo>
                    <a:pt x="1157" y="2233"/>
                  </a:lnTo>
                  <a:lnTo>
                    <a:pt x="1314" y="2365"/>
                  </a:lnTo>
                  <a:lnTo>
                    <a:pt x="1524" y="2496"/>
                  </a:lnTo>
                  <a:lnTo>
                    <a:pt x="1735" y="2601"/>
                  </a:lnTo>
                  <a:lnTo>
                    <a:pt x="1971" y="2680"/>
                  </a:lnTo>
                  <a:lnTo>
                    <a:pt x="2234" y="2759"/>
                  </a:lnTo>
                  <a:lnTo>
                    <a:pt x="2628" y="2811"/>
                  </a:lnTo>
                  <a:lnTo>
                    <a:pt x="3048" y="2864"/>
                  </a:lnTo>
                  <a:lnTo>
                    <a:pt x="3888" y="2916"/>
                  </a:lnTo>
                  <a:lnTo>
                    <a:pt x="4729" y="2969"/>
                  </a:lnTo>
                  <a:lnTo>
                    <a:pt x="5149" y="2995"/>
                  </a:lnTo>
                  <a:lnTo>
                    <a:pt x="5543" y="3048"/>
                  </a:lnTo>
                  <a:lnTo>
                    <a:pt x="6384" y="3179"/>
                  </a:lnTo>
                  <a:lnTo>
                    <a:pt x="7224" y="3337"/>
                  </a:lnTo>
                  <a:lnTo>
                    <a:pt x="8065" y="3494"/>
                  </a:lnTo>
                  <a:lnTo>
                    <a:pt x="8879" y="3704"/>
                  </a:lnTo>
                  <a:lnTo>
                    <a:pt x="9719" y="3941"/>
                  </a:lnTo>
                  <a:lnTo>
                    <a:pt x="10534" y="4177"/>
                  </a:lnTo>
                  <a:lnTo>
                    <a:pt x="11322" y="4466"/>
                  </a:lnTo>
                  <a:lnTo>
                    <a:pt x="12136" y="4755"/>
                  </a:lnTo>
                  <a:lnTo>
                    <a:pt x="11873" y="4151"/>
                  </a:lnTo>
                  <a:lnTo>
                    <a:pt x="11584" y="3573"/>
                  </a:lnTo>
                  <a:lnTo>
                    <a:pt x="11243" y="3021"/>
                  </a:lnTo>
                  <a:lnTo>
                    <a:pt x="10901" y="2496"/>
                  </a:lnTo>
                  <a:lnTo>
                    <a:pt x="9562" y="2076"/>
                  </a:lnTo>
                  <a:lnTo>
                    <a:pt x="8222" y="1708"/>
                  </a:lnTo>
                  <a:lnTo>
                    <a:pt x="6856" y="1340"/>
                  </a:lnTo>
                  <a:lnTo>
                    <a:pt x="5491" y="1025"/>
                  </a:lnTo>
                  <a:lnTo>
                    <a:pt x="4125" y="736"/>
                  </a:lnTo>
                  <a:lnTo>
                    <a:pt x="2759" y="474"/>
                  </a:lnTo>
                  <a:lnTo>
                    <a:pt x="1393" y="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1363a957f04_0_31"/>
            <p:cNvSpPr/>
            <p:nvPr/>
          </p:nvSpPr>
          <p:spPr>
            <a:xfrm>
              <a:off x="5204337" y="3534931"/>
              <a:ext cx="207829" cy="269779"/>
            </a:xfrm>
            <a:custGeom>
              <a:rect b="b" l="l" r="r" t="t"/>
              <a:pathLst>
                <a:path extrusionOk="0" h="16470" w="12688">
                  <a:moveTo>
                    <a:pt x="3809" y="1"/>
                  </a:moveTo>
                  <a:lnTo>
                    <a:pt x="3783" y="54"/>
                  </a:lnTo>
                  <a:lnTo>
                    <a:pt x="3757" y="132"/>
                  </a:lnTo>
                  <a:lnTo>
                    <a:pt x="3389" y="526"/>
                  </a:lnTo>
                  <a:lnTo>
                    <a:pt x="3048" y="920"/>
                  </a:lnTo>
                  <a:lnTo>
                    <a:pt x="2732" y="1341"/>
                  </a:lnTo>
                  <a:lnTo>
                    <a:pt x="2417" y="1761"/>
                  </a:lnTo>
                  <a:lnTo>
                    <a:pt x="2128" y="2181"/>
                  </a:lnTo>
                  <a:lnTo>
                    <a:pt x="1866" y="2601"/>
                  </a:lnTo>
                  <a:lnTo>
                    <a:pt x="1629" y="3048"/>
                  </a:lnTo>
                  <a:lnTo>
                    <a:pt x="1393" y="3468"/>
                  </a:lnTo>
                  <a:lnTo>
                    <a:pt x="1183" y="3915"/>
                  </a:lnTo>
                  <a:lnTo>
                    <a:pt x="999" y="4361"/>
                  </a:lnTo>
                  <a:lnTo>
                    <a:pt x="815" y="4834"/>
                  </a:lnTo>
                  <a:lnTo>
                    <a:pt x="657" y="5280"/>
                  </a:lnTo>
                  <a:lnTo>
                    <a:pt x="526" y="5727"/>
                  </a:lnTo>
                  <a:lnTo>
                    <a:pt x="395" y="6200"/>
                  </a:lnTo>
                  <a:lnTo>
                    <a:pt x="290" y="6673"/>
                  </a:lnTo>
                  <a:lnTo>
                    <a:pt x="211" y="7119"/>
                  </a:lnTo>
                  <a:lnTo>
                    <a:pt x="132" y="7592"/>
                  </a:lnTo>
                  <a:lnTo>
                    <a:pt x="80" y="8065"/>
                  </a:lnTo>
                  <a:lnTo>
                    <a:pt x="27" y="8537"/>
                  </a:lnTo>
                  <a:lnTo>
                    <a:pt x="27" y="9010"/>
                  </a:lnTo>
                  <a:lnTo>
                    <a:pt x="1" y="9483"/>
                  </a:lnTo>
                  <a:lnTo>
                    <a:pt x="27" y="9956"/>
                  </a:lnTo>
                  <a:lnTo>
                    <a:pt x="80" y="10901"/>
                  </a:lnTo>
                  <a:lnTo>
                    <a:pt x="211" y="11847"/>
                  </a:lnTo>
                  <a:lnTo>
                    <a:pt x="395" y="12793"/>
                  </a:lnTo>
                  <a:lnTo>
                    <a:pt x="631" y="13712"/>
                  </a:lnTo>
                  <a:lnTo>
                    <a:pt x="920" y="14631"/>
                  </a:lnTo>
                  <a:lnTo>
                    <a:pt x="2575" y="14001"/>
                  </a:lnTo>
                  <a:lnTo>
                    <a:pt x="2522" y="13764"/>
                  </a:lnTo>
                  <a:lnTo>
                    <a:pt x="2496" y="13528"/>
                  </a:lnTo>
                  <a:lnTo>
                    <a:pt x="2496" y="13292"/>
                  </a:lnTo>
                  <a:lnTo>
                    <a:pt x="2522" y="13081"/>
                  </a:lnTo>
                  <a:lnTo>
                    <a:pt x="2601" y="12845"/>
                  </a:lnTo>
                  <a:lnTo>
                    <a:pt x="2706" y="12661"/>
                  </a:lnTo>
                  <a:lnTo>
                    <a:pt x="2864" y="12477"/>
                  </a:lnTo>
                  <a:lnTo>
                    <a:pt x="3048" y="12346"/>
                  </a:lnTo>
                  <a:lnTo>
                    <a:pt x="3153" y="12320"/>
                  </a:lnTo>
                  <a:lnTo>
                    <a:pt x="3231" y="12320"/>
                  </a:lnTo>
                  <a:lnTo>
                    <a:pt x="3310" y="12346"/>
                  </a:lnTo>
                  <a:lnTo>
                    <a:pt x="3363" y="12399"/>
                  </a:lnTo>
                  <a:lnTo>
                    <a:pt x="3415" y="12451"/>
                  </a:lnTo>
                  <a:lnTo>
                    <a:pt x="3442" y="12530"/>
                  </a:lnTo>
                  <a:lnTo>
                    <a:pt x="3442" y="12635"/>
                  </a:lnTo>
                  <a:lnTo>
                    <a:pt x="3415" y="12714"/>
                  </a:lnTo>
                  <a:lnTo>
                    <a:pt x="3284" y="13029"/>
                  </a:lnTo>
                  <a:lnTo>
                    <a:pt x="3231" y="13186"/>
                  </a:lnTo>
                  <a:lnTo>
                    <a:pt x="3205" y="13344"/>
                  </a:lnTo>
                  <a:lnTo>
                    <a:pt x="3205" y="13502"/>
                  </a:lnTo>
                  <a:lnTo>
                    <a:pt x="3231" y="13659"/>
                  </a:lnTo>
                  <a:lnTo>
                    <a:pt x="3310" y="13817"/>
                  </a:lnTo>
                  <a:lnTo>
                    <a:pt x="3415" y="13948"/>
                  </a:lnTo>
                  <a:lnTo>
                    <a:pt x="3573" y="14053"/>
                  </a:lnTo>
                  <a:lnTo>
                    <a:pt x="3704" y="14106"/>
                  </a:lnTo>
                  <a:lnTo>
                    <a:pt x="3862" y="14132"/>
                  </a:lnTo>
                  <a:lnTo>
                    <a:pt x="4019" y="14132"/>
                  </a:lnTo>
                  <a:lnTo>
                    <a:pt x="4203" y="14106"/>
                  </a:lnTo>
                  <a:lnTo>
                    <a:pt x="4335" y="14080"/>
                  </a:lnTo>
                  <a:lnTo>
                    <a:pt x="4492" y="14001"/>
                  </a:lnTo>
                  <a:lnTo>
                    <a:pt x="4624" y="13922"/>
                  </a:lnTo>
                  <a:lnTo>
                    <a:pt x="4755" y="13843"/>
                  </a:lnTo>
                  <a:lnTo>
                    <a:pt x="4860" y="13843"/>
                  </a:lnTo>
                  <a:lnTo>
                    <a:pt x="4965" y="13896"/>
                  </a:lnTo>
                  <a:lnTo>
                    <a:pt x="5044" y="13974"/>
                  </a:lnTo>
                  <a:lnTo>
                    <a:pt x="5096" y="14080"/>
                  </a:lnTo>
                  <a:lnTo>
                    <a:pt x="5096" y="14211"/>
                  </a:lnTo>
                  <a:lnTo>
                    <a:pt x="5096" y="14316"/>
                  </a:lnTo>
                  <a:lnTo>
                    <a:pt x="5044" y="14447"/>
                  </a:lnTo>
                  <a:lnTo>
                    <a:pt x="4939" y="14552"/>
                  </a:lnTo>
                  <a:lnTo>
                    <a:pt x="4807" y="14657"/>
                  </a:lnTo>
                  <a:lnTo>
                    <a:pt x="4676" y="14736"/>
                  </a:lnTo>
                  <a:lnTo>
                    <a:pt x="4545" y="14815"/>
                  </a:lnTo>
                  <a:lnTo>
                    <a:pt x="4413" y="14868"/>
                  </a:lnTo>
                  <a:lnTo>
                    <a:pt x="4256" y="14894"/>
                  </a:lnTo>
                  <a:lnTo>
                    <a:pt x="3967" y="14920"/>
                  </a:lnTo>
                  <a:lnTo>
                    <a:pt x="5096" y="16470"/>
                  </a:lnTo>
                  <a:lnTo>
                    <a:pt x="5359" y="16338"/>
                  </a:lnTo>
                  <a:lnTo>
                    <a:pt x="5648" y="16233"/>
                  </a:lnTo>
                  <a:lnTo>
                    <a:pt x="5911" y="16181"/>
                  </a:lnTo>
                  <a:lnTo>
                    <a:pt x="6173" y="16155"/>
                  </a:lnTo>
                  <a:lnTo>
                    <a:pt x="6541" y="16128"/>
                  </a:lnTo>
                  <a:lnTo>
                    <a:pt x="6699" y="16128"/>
                  </a:lnTo>
                  <a:lnTo>
                    <a:pt x="6882" y="16155"/>
                  </a:lnTo>
                  <a:lnTo>
                    <a:pt x="7066" y="16207"/>
                  </a:lnTo>
                  <a:lnTo>
                    <a:pt x="7224" y="16260"/>
                  </a:lnTo>
                  <a:lnTo>
                    <a:pt x="7355" y="16365"/>
                  </a:lnTo>
                  <a:lnTo>
                    <a:pt x="7513" y="16470"/>
                  </a:lnTo>
                  <a:lnTo>
                    <a:pt x="9509" y="16365"/>
                  </a:lnTo>
                  <a:lnTo>
                    <a:pt x="9351" y="16207"/>
                  </a:lnTo>
                  <a:lnTo>
                    <a:pt x="9246" y="16049"/>
                  </a:lnTo>
                  <a:lnTo>
                    <a:pt x="9141" y="15866"/>
                  </a:lnTo>
                  <a:lnTo>
                    <a:pt x="9089" y="15655"/>
                  </a:lnTo>
                  <a:lnTo>
                    <a:pt x="9062" y="15472"/>
                  </a:lnTo>
                  <a:lnTo>
                    <a:pt x="9062" y="15262"/>
                  </a:lnTo>
                  <a:lnTo>
                    <a:pt x="9115" y="15051"/>
                  </a:lnTo>
                  <a:lnTo>
                    <a:pt x="9194" y="14841"/>
                  </a:lnTo>
                  <a:lnTo>
                    <a:pt x="9246" y="14762"/>
                  </a:lnTo>
                  <a:lnTo>
                    <a:pt x="9325" y="14736"/>
                  </a:lnTo>
                  <a:lnTo>
                    <a:pt x="9430" y="14710"/>
                  </a:lnTo>
                  <a:lnTo>
                    <a:pt x="9509" y="14736"/>
                  </a:lnTo>
                  <a:lnTo>
                    <a:pt x="9588" y="14789"/>
                  </a:lnTo>
                  <a:lnTo>
                    <a:pt x="9667" y="14868"/>
                  </a:lnTo>
                  <a:lnTo>
                    <a:pt x="9693" y="14946"/>
                  </a:lnTo>
                  <a:lnTo>
                    <a:pt x="9693" y="15051"/>
                  </a:lnTo>
                  <a:lnTo>
                    <a:pt x="9640" y="15235"/>
                  </a:lnTo>
                  <a:lnTo>
                    <a:pt x="9640" y="15393"/>
                  </a:lnTo>
                  <a:lnTo>
                    <a:pt x="9693" y="15550"/>
                  </a:lnTo>
                  <a:lnTo>
                    <a:pt x="9772" y="15682"/>
                  </a:lnTo>
                  <a:lnTo>
                    <a:pt x="9850" y="15813"/>
                  </a:lnTo>
                  <a:lnTo>
                    <a:pt x="9982" y="15944"/>
                  </a:lnTo>
                  <a:lnTo>
                    <a:pt x="10113" y="16023"/>
                  </a:lnTo>
                  <a:lnTo>
                    <a:pt x="10271" y="16102"/>
                  </a:lnTo>
                  <a:lnTo>
                    <a:pt x="10455" y="16155"/>
                  </a:lnTo>
                  <a:lnTo>
                    <a:pt x="10665" y="16181"/>
                  </a:lnTo>
                  <a:lnTo>
                    <a:pt x="11085" y="16181"/>
                  </a:lnTo>
                  <a:lnTo>
                    <a:pt x="11505" y="16102"/>
                  </a:lnTo>
                  <a:lnTo>
                    <a:pt x="11899" y="15997"/>
                  </a:lnTo>
                  <a:lnTo>
                    <a:pt x="12057" y="15997"/>
                  </a:lnTo>
                  <a:lnTo>
                    <a:pt x="12188" y="16049"/>
                  </a:lnTo>
                  <a:lnTo>
                    <a:pt x="12687" y="15051"/>
                  </a:lnTo>
                  <a:lnTo>
                    <a:pt x="11584" y="14500"/>
                  </a:lnTo>
                  <a:lnTo>
                    <a:pt x="10481" y="13869"/>
                  </a:lnTo>
                  <a:lnTo>
                    <a:pt x="9929" y="13554"/>
                  </a:lnTo>
                  <a:lnTo>
                    <a:pt x="9404" y="13186"/>
                  </a:lnTo>
                  <a:lnTo>
                    <a:pt x="8879" y="12845"/>
                  </a:lnTo>
                  <a:lnTo>
                    <a:pt x="8353" y="12477"/>
                  </a:lnTo>
                  <a:lnTo>
                    <a:pt x="7880" y="12083"/>
                  </a:lnTo>
                  <a:lnTo>
                    <a:pt x="7381" y="11689"/>
                  </a:lnTo>
                  <a:lnTo>
                    <a:pt x="6935" y="11269"/>
                  </a:lnTo>
                  <a:lnTo>
                    <a:pt x="6488" y="10849"/>
                  </a:lnTo>
                  <a:lnTo>
                    <a:pt x="6068" y="10402"/>
                  </a:lnTo>
                  <a:lnTo>
                    <a:pt x="5674" y="9956"/>
                  </a:lnTo>
                  <a:lnTo>
                    <a:pt x="5280" y="9483"/>
                  </a:lnTo>
                  <a:lnTo>
                    <a:pt x="4939" y="9010"/>
                  </a:lnTo>
                  <a:lnTo>
                    <a:pt x="4624" y="8537"/>
                  </a:lnTo>
                  <a:lnTo>
                    <a:pt x="4361" y="8038"/>
                  </a:lnTo>
                  <a:lnTo>
                    <a:pt x="4098" y="7539"/>
                  </a:lnTo>
                  <a:lnTo>
                    <a:pt x="3888" y="7040"/>
                  </a:lnTo>
                  <a:lnTo>
                    <a:pt x="3704" y="6515"/>
                  </a:lnTo>
                  <a:lnTo>
                    <a:pt x="3573" y="5963"/>
                  </a:lnTo>
                  <a:lnTo>
                    <a:pt x="3468" y="5438"/>
                  </a:lnTo>
                  <a:lnTo>
                    <a:pt x="3415" y="4886"/>
                  </a:lnTo>
                  <a:lnTo>
                    <a:pt x="3415" y="4335"/>
                  </a:lnTo>
                  <a:lnTo>
                    <a:pt x="3468" y="3757"/>
                  </a:lnTo>
                  <a:lnTo>
                    <a:pt x="3547" y="3179"/>
                  </a:lnTo>
                  <a:lnTo>
                    <a:pt x="3704" y="2601"/>
                  </a:lnTo>
                  <a:lnTo>
                    <a:pt x="3888" y="1997"/>
                  </a:lnTo>
                  <a:lnTo>
                    <a:pt x="4151" y="1419"/>
                  </a:lnTo>
                  <a:lnTo>
                    <a:pt x="4440" y="815"/>
                  </a:lnTo>
                  <a:lnTo>
                    <a:pt x="4807" y="185"/>
                  </a:lnTo>
                  <a:lnTo>
                    <a:pt x="4807" y="80"/>
                  </a:lnTo>
                  <a:lnTo>
                    <a:pt x="4834" y="27"/>
                  </a:lnTo>
                  <a:lnTo>
                    <a:pt x="3809" y="1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1363a957f04_0_31"/>
            <p:cNvSpPr/>
            <p:nvPr/>
          </p:nvSpPr>
          <p:spPr>
            <a:xfrm>
              <a:off x="5355787" y="1895735"/>
              <a:ext cx="57658" cy="83047"/>
            </a:xfrm>
            <a:custGeom>
              <a:rect b="b" l="l" r="r" t="t"/>
              <a:pathLst>
                <a:path extrusionOk="0" h="5070" w="3520">
                  <a:moveTo>
                    <a:pt x="2049" y="473"/>
                  </a:moveTo>
                  <a:lnTo>
                    <a:pt x="2049" y="526"/>
                  </a:lnTo>
                  <a:lnTo>
                    <a:pt x="2390" y="1130"/>
                  </a:lnTo>
                  <a:lnTo>
                    <a:pt x="2548" y="1471"/>
                  </a:lnTo>
                  <a:lnTo>
                    <a:pt x="2679" y="1787"/>
                  </a:lnTo>
                  <a:lnTo>
                    <a:pt x="2784" y="2128"/>
                  </a:lnTo>
                  <a:lnTo>
                    <a:pt x="2837" y="2470"/>
                  </a:lnTo>
                  <a:lnTo>
                    <a:pt x="2837" y="2837"/>
                  </a:lnTo>
                  <a:lnTo>
                    <a:pt x="2811" y="3179"/>
                  </a:lnTo>
                  <a:lnTo>
                    <a:pt x="2758" y="3336"/>
                  </a:lnTo>
                  <a:lnTo>
                    <a:pt x="2706" y="3494"/>
                  </a:lnTo>
                  <a:lnTo>
                    <a:pt x="2548" y="3783"/>
                  </a:lnTo>
                  <a:lnTo>
                    <a:pt x="2364" y="4019"/>
                  </a:lnTo>
                  <a:lnTo>
                    <a:pt x="2233" y="4151"/>
                  </a:lnTo>
                  <a:lnTo>
                    <a:pt x="2128" y="4229"/>
                  </a:lnTo>
                  <a:lnTo>
                    <a:pt x="1997" y="4308"/>
                  </a:lnTo>
                  <a:lnTo>
                    <a:pt x="1839" y="4387"/>
                  </a:lnTo>
                  <a:lnTo>
                    <a:pt x="1708" y="4413"/>
                  </a:lnTo>
                  <a:lnTo>
                    <a:pt x="1392" y="4413"/>
                  </a:lnTo>
                  <a:lnTo>
                    <a:pt x="1235" y="4361"/>
                  </a:lnTo>
                  <a:lnTo>
                    <a:pt x="1103" y="4308"/>
                  </a:lnTo>
                  <a:lnTo>
                    <a:pt x="946" y="4177"/>
                  </a:lnTo>
                  <a:lnTo>
                    <a:pt x="841" y="4098"/>
                  </a:lnTo>
                  <a:lnTo>
                    <a:pt x="762" y="3967"/>
                  </a:lnTo>
                  <a:lnTo>
                    <a:pt x="709" y="3862"/>
                  </a:lnTo>
                  <a:lnTo>
                    <a:pt x="657" y="3704"/>
                  </a:lnTo>
                  <a:lnTo>
                    <a:pt x="631" y="3573"/>
                  </a:lnTo>
                  <a:lnTo>
                    <a:pt x="631" y="3415"/>
                  </a:lnTo>
                  <a:lnTo>
                    <a:pt x="657" y="3100"/>
                  </a:lnTo>
                  <a:lnTo>
                    <a:pt x="709" y="2785"/>
                  </a:lnTo>
                  <a:lnTo>
                    <a:pt x="815" y="2470"/>
                  </a:lnTo>
                  <a:lnTo>
                    <a:pt x="998" y="1918"/>
                  </a:lnTo>
                  <a:lnTo>
                    <a:pt x="1182" y="1471"/>
                  </a:lnTo>
                  <a:lnTo>
                    <a:pt x="1287" y="1261"/>
                  </a:lnTo>
                  <a:lnTo>
                    <a:pt x="1419" y="1077"/>
                  </a:lnTo>
                  <a:lnTo>
                    <a:pt x="1550" y="920"/>
                  </a:lnTo>
                  <a:lnTo>
                    <a:pt x="1708" y="762"/>
                  </a:lnTo>
                  <a:lnTo>
                    <a:pt x="1865" y="605"/>
                  </a:lnTo>
                  <a:lnTo>
                    <a:pt x="2049" y="473"/>
                  </a:lnTo>
                  <a:close/>
                  <a:moveTo>
                    <a:pt x="2364" y="1"/>
                  </a:moveTo>
                  <a:lnTo>
                    <a:pt x="2259" y="27"/>
                  </a:lnTo>
                  <a:lnTo>
                    <a:pt x="2075" y="79"/>
                  </a:lnTo>
                  <a:lnTo>
                    <a:pt x="1891" y="132"/>
                  </a:lnTo>
                  <a:lnTo>
                    <a:pt x="1734" y="211"/>
                  </a:lnTo>
                  <a:lnTo>
                    <a:pt x="1576" y="290"/>
                  </a:lnTo>
                  <a:lnTo>
                    <a:pt x="1314" y="473"/>
                  </a:lnTo>
                  <a:lnTo>
                    <a:pt x="1077" y="736"/>
                  </a:lnTo>
                  <a:lnTo>
                    <a:pt x="867" y="1025"/>
                  </a:lnTo>
                  <a:lnTo>
                    <a:pt x="683" y="1314"/>
                  </a:lnTo>
                  <a:lnTo>
                    <a:pt x="526" y="1655"/>
                  </a:lnTo>
                  <a:lnTo>
                    <a:pt x="368" y="1971"/>
                  </a:lnTo>
                  <a:lnTo>
                    <a:pt x="237" y="2365"/>
                  </a:lnTo>
                  <a:lnTo>
                    <a:pt x="132" y="2785"/>
                  </a:lnTo>
                  <a:lnTo>
                    <a:pt x="53" y="3179"/>
                  </a:lnTo>
                  <a:lnTo>
                    <a:pt x="27" y="3389"/>
                  </a:lnTo>
                  <a:lnTo>
                    <a:pt x="0" y="3599"/>
                  </a:lnTo>
                  <a:lnTo>
                    <a:pt x="27" y="3783"/>
                  </a:lnTo>
                  <a:lnTo>
                    <a:pt x="53" y="3967"/>
                  </a:lnTo>
                  <a:lnTo>
                    <a:pt x="105" y="4151"/>
                  </a:lnTo>
                  <a:lnTo>
                    <a:pt x="184" y="4334"/>
                  </a:lnTo>
                  <a:lnTo>
                    <a:pt x="315" y="4492"/>
                  </a:lnTo>
                  <a:lnTo>
                    <a:pt x="447" y="4623"/>
                  </a:lnTo>
                  <a:lnTo>
                    <a:pt x="604" y="4755"/>
                  </a:lnTo>
                  <a:lnTo>
                    <a:pt x="815" y="4886"/>
                  </a:lnTo>
                  <a:lnTo>
                    <a:pt x="998" y="4965"/>
                  </a:lnTo>
                  <a:lnTo>
                    <a:pt x="1156" y="5017"/>
                  </a:lnTo>
                  <a:lnTo>
                    <a:pt x="1340" y="5044"/>
                  </a:lnTo>
                  <a:lnTo>
                    <a:pt x="1524" y="5070"/>
                  </a:lnTo>
                  <a:lnTo>
                    <a:pt x="1681" y="5044"/>
                  </a:lnTo>
                  <a:lnTo>
                    <a:pt x="1865" y="5044"/>
                  </a:lnTo>
                  <a:lnTo>
                    <a:pt x="2023" y="4991"/>
                  </a:lnTo>
                  <a:lnTo>
                    <a:pt x="2180" y="4939"/>
                  </a:lnTo>
                  <a:lnTo>
                    <a:pt x="2338" y="4860"/>
                  </a:lnTo>
                  <a:lnTo>
                    <a:pt x="2496" y="4781"/>
                  </a:lnTo>
                  <a:lnTo>
                    <a:pt x="2784" y="4571"/>
                  </a:lnTo>
                  <a:lnTo>
                    <a:pt x="3021" y="4308"/>
                  </a:lnTo>
                  <a:lnTo>
                    <a:pt x="3126" y="4151"/>
                  </a:lnTo>
                  <a:lnTo>
                    <a:pt x="3231" y="3993"/>
                  </a:lnTo>
                  <a:lnTo>
                    <a:pt x="3336" y="3757"/>
                  </a:lnTo>
                  <a:lnTo>
                    <a:pt x="3415" y="3520"/>
                  </a:lnTo>
                  <a:lnTo>
                    <a:pt x="3467" y="3284"/>
                  </a:lnTo>
                  <a:lnTo>
                    <a:pt x="3520" y="3021"/>
                  </a:lnTo>
                  <a:lnTo>
                    <a:pt x="3520" y="2785"/>
                  </a:lnTo>
                  <a:lnTo>
                    <a:pt x="3520" y="2522"/>
                  </a:lnTo>
                  <a:lnTo>
                    <a:pt x="3467" y="2286"/>
                  </a:lnTo>
                  <a:lnTo>
                    <a:pt x="3441" y="2049"/>
                  </a:lnTo>
                  <a:lnTo>
                    <a:pt x="3284" y="1550"/>
                  </a:lnTo>
                  <a:lnTo>
                    <a:pt x="3100" y="1077"/>
                  </a:lnTo>
                  <a:lnTo>
                    <a:pt x="2890" y="631"/>
                  </a:lnTo>
                  <a:lnTo>
                    <a:pt x="2653" y="184"/>
                  </a:lnTo>
                  <a:lnTo>
                    <a:pt x="2574" y="79"/>
                  </a:lnTo>
                  <a:lnTo>
                    <a:pt x="2469" y="27"/>
                  </a:lnTo>
                  <a:lnTo>
                    <a:pt x="236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1363a957f04_0_31"/>
            <p:cNvSpPr/>
            <p:nvPr/>
          </p:nvSpPr>
          <p:spPr>
            <a:xfrm>
              <a:off x="5352773" y="3775864"/>
              <a:ext cx="53366" cy="35299"/>
            </a:xfrm>
            <a:custGeom>
              <a:rect b="b" l="l" r="r" t="t"/>
              <a:pathLst>
                <a:path extrusionOk="0" h="2155" w="3258">
                  <a:moveTo>
                    <a:pt x="368" y="1"/>
                  </a:moveTo>
                  <a:lnTo>
                    <a:pt x="263" y="27"/>
                  </a:lnTo>
                  <a:lnTo>
                    <a:pt x="184" y="53"/>
                  </a:lnTo>
                  <a:lnTo>
                    <a:pt x="132" y="132"/>
                  </a:lnTo>
                  <a:lnTo>
                    <a:pt x="53" y="342"/>
                  </a:lnTo>
                  <a:lnTo>
                    <a:pt x="0" y="553"/>
                  </a:lnTo>
                  <a:lnTo>
                    <a:pt x="0" y="763"/>
                  </a:lnTo>
                  <a:lnTo>
                    <a:pt x="27" y="946"/>
                  </a:lnTo>
                  <a:lnTo>
                    <a:pt x="79" y="1157"/>
                  </a:lnTo>
                  <a:lnTo>
                    <a:pt x="184" y="1340"/>
                  </a:lnTo>
                  <a:lnTo>
                    <a:pt x="289" y="1498"/>
                  </a:lnTo>
                  <a:lnTo>
                    <a:pt x="447" y="1656"/>
                  </a:lnTo>
                  <a:lnTo>
                    <a:pt x="578" y="1787"/>
                  </a:lnTo>
                  <a:lnTo>
                    <a:pt x="710" y="1866"/>
                  </a:lnTo>
                  <a:lnTo>
                    <a:pt x="841" y="1945"/>
                  </a:lnTo>
                  <a:lnTo>
                    <a:pt x="1130" y="2076"/>
                  </a:lnTo>
                  <a:lnTo>
                    <a:pt x="1445" y="2128"/>
                  </a:lnTo>
                  <a:lnTo>
                    <a:pt x="1760" y="2155"/>
                  </a:lnTo>
                  <a:lnTo>
                    <a:pt x="2075" y="2128"/>
                  </a:lnTo>
                  <a:lnTo>
                    <a:pt x="2417" y="2102"/>
                  </a:lnTo>
                  <a:lnTo>
                    <a:pt x="2732" y="2050"/>
                  </a:lnTo>
                  <a:lnTo>
                    <a:pt x="3021" y="1971"/>
                  </a:lnTo>
                  <a:lnTo>
                    <a:pt x="3126" y="1918"/>
                  </a:lnTo>
                  <a:lnTo>
                    <a:pt x="3205" y="1866"/>
                  </a:lnTo>
                  <a:lnTo>
                    <a:pt x="3257" y="1787"/>
                  </a:lnTo>
                  <a:lnTo>
                    <a:pt x="3257" y="1682"/>
                  </a:lnTo>
                  <a:lnTo>
                    <a:pt x="3257" y="1603"/>
                  </a:lnTo>
                  <a:lnTo>
                    <a:pt x="3231" y="1498"/>
                  </a:lnTo>
                  <a:lnTo>
                    <a:pt x="3179" y="1419"/>
                  </a:lnTo>
                  <a:lnTo>
                    <a:pt x="3126" y="1340"/>
                  </a:lnTo>
                  <a:lnTo>
                    <a:pt x="2995" y="1288"/>
                  </a:lnTo>
                  <a:lnTo>
                    <a:pt x="2837" y="1288"/>
                  </a:lnTo>
                  <a:lnTo>
                    <a:pt x="2443" y="1393"/>
                  </a:lnTo>
                  <a:lnTo>
                    <a:pt x="2023" y="1472"/>
                  </a:lnTo>
                  <a:lnTo>
                    <a:pt x="1603" y="1472"/>
                  </a:lnTo>
                  <a:lnTo>
                    <a:pt x="1393" y="1446"/>
                  </a:lnTo>
                  <a:lnTo>
                    <a:pt x="1209" y="1393"/>
                  </a:lnTo>
                  <a:lnTo>
                    <a:pt x="1051" y="1314"/>
                  </a:lnTo>
                  <a:lnTo>
                    <a:pt x="920" y="1235"/>
                  </a:lnTo>
                  <a:lnTo>
                    <a:pt x="788" y="1104"/>
                  </a:lnTo>
                  <a:lnTo>
                    <a:pt x="710" y="973"/>
                  </a:lnTo>
                  <a:lnTo>
                    <a:pt x="631" y="841"/>
                  </a:lnTo>
                  <a:lnTo>
                    <a:pt x="578" y="684"/>
                  </a:lnTo>
                  <a:lnTo>
                    <a:pt x="578" y="526"/>
                  </a:lnTo>
                  <a:lnTo>
                    <a:pt x="631" y="342"/>
                  </a:lnTo>
                  <a:lnTo>
                    <a:pt x="631" y="237"/>
                  </a:lnTo>
                  <a:lnTo>
                    <a:pt x="605" y="159"/>
                  </a:lnTo>
                  <a:lnTo>
                    <a:pt x="526" y="80"/>
                  </a:lnTo>
                  <a:lnTo>
                    <a:pt x="447" y="27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1363a957f04_0_31"/>
            <p:cNvSpPr/>
            <p:nvPr/>
          </p:nvSpPr>
          <p:spPr>
            <a:xfrm>
              <a:off x="5366106" y="1903483"/>
              <a:ext cx="36167" cy="64554"/>
            </a:xfrm>
            <a:custGeom>
              <a:rect b="b" l="l" r="r" t="t"/>
              <a:pathLst>
                <a:path extrusionOk="0" h="3941" w="2208">
                  <a:moveTo>
                    <a:pt x="1419" y="0"/>
                  </a:moveTo>
                  <a:lnTo>
                    <a:pt x="1235" y="132"/>
                  </a:lnTo>
                  <a:lnTo>
                    <a:pt x="1078" y="289"/>
                  </a:lnTo>
                  <a:lnTo>
                    <a:pt x="920" y="447"/>
                  </a:lnTo>
                  <a:lnTo>
                    <a:pt x="789" y="604"/>
                  </a:lnTo>
                  <a:lnTo>
                    <a:pt x="657" y="788"/>
                  </a:lnTo>
                  <a:lnTo>
                    <a:pt x="552" y="998"/>
                  </a:lnTo>
                  <a:lnTo>
                    <a:pt x="368" y="1445"/>
                  </a:lnTo>
                  <a:lnTo>
                    <a:pt x="185" y="1997"/>
                  </a:lnTo>
                  <a:lnTo>
                    <a:pt x="79" y="2312"/>
                  </a:lnTo>
                  <a:lnTo>
                    <a:pt x="27" y="2627"/>
                  </a:lnTo>
                  <a:lnTo>
                    <a:pt x="1" y="2942"/>
                  </a:lnTo>
                  <a:lnTo>
                    <a:pt x="1" y="3100"/>
                  </a:lnTo>
                  <a:lnTo>
                    <a:pt x="27" y="3231"/>
                  </a:lnTo>
                  <a:lnTo>
                    <a:pt x="79" y="3389"/>
                  </a:lnTo>
                  <a:lnTo>
                    <a:pt x="132" y="3494"/>
                  </a:lnTo>
                  <a:lnTo>
                    <a:pt x="211" y="3625"/>
                  </a:lnTo>
                  <a:lnTo>
                    <a:pt x="316" y="3704"/>
                  </a:lnTo>
                  <a:lnTo>
                    <a:pt x="473" y="3835"/>
                  </a:lnTo>
                  <a:lnTo>
                    <a:pt x="605" y="3888"/>
                  </a:lnTo>
                  <a:lnTo>
                    <a:pt x="762" y="3940"/>
                  </a:lnTo>
                  <a:lnTo>
                    <a:pt x="1078" y="3940"/>
                  </a:lnTo>
                  <a:lnTo>
                    <a:pt x="1209" y="3914"/>
                  </a:lnTo>
                  <a:lnTo>
                    <a:pt x="1367" y="3835"/>
                  </a:lnTo>
                  <a:lnTo>
                    <a:pt x="1498" y="3756"/>
                  </a:lnTo>
                  <a:lnTo>
                    <a:pt x="1603" y="3678"/>
                  </a:lnTo>
                  <a:lnTo>
                    <a:pt x="1734" y="3546"/>
                  </a:lnTo>
                  <a:lnTo>
                    <a:pt x="1918" y="3310"/>
                  </a:lnTo>
                  <a:lnTo>
                    <a:pt x="2076" y="3021"/>
                  </a:lnTo>
                  <a:lnTo>
                    <a:pt x="2128" y="2863"/>
                  </a:lnTo>
                  <a:lnTo>
                    <a:pt x="2181" y="2706"/>
                  </a:lnTo>
                  <a:lnTo>
                    <a:pt x="2207" y="2364"/>
                  </a:lnTo>
                  <a:lnTo>
                    <a:pt x="2207" y="1997"/>
                  </a:lnTo>
                  <a:lnTo>
                    <a:pt x="2154" y="1655"/>
                  </a:lnTo>
                  <a:lnTo>
                    <a:pt x="2049" y="1314"/>
                  </a:lnTo>
                  <a:lnTo>
                    <a:pt x="1918" y="998"/>
                  </a:lnTo>
                  <a:lnTo>
                    <a:pt x="1760" y="657"/>
                  </a:lnTo>
                  <a:lnTo>
                    <a:pt x="1419" y="53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1363a957f04_0_31"/>
            <p:cNvSpPr/>
            <p:nvPr/>
          </p:nvSpPr>
          <p:spPr>
            <a:xfrm>
              <a:off x="5249514" y="2846135"/>
              <a:ext cx="124783" cy="176413"/>
            </a:xfrm>
            <a:custGeom>
              <a:rect b="b" l="l" r="r" t="t"/>
              <a:pathLst>
                <a:path extrusionOk="0" h="10770" w="7618">
                  <a:moveTo>
                    <a:pt x="1" y="0"/>
                  </a:moveTo>
                  <a:lnTo>
                    <a:pt x="316" y="841"/>
                  </a:lnTo>
                  <a:lnTo>
                    <a:pt x="684" y="1629"/>
                  </a:lnTo>
                  <a:lnTo>
                    <a:pt x="1051" y="2417"/>
                  </a:lnTo>
                  <a:lnTo>
                    <a:pt x="1445" y="3178"/>
                  </a:lnTo>
                  <a:lnTo>
                    <a:pt x="1839" y="3914"/>
                  </a:lnTo>
                  <a:lnTo>
                    <a:pt x="2286" y="4623"/>
                  </a:lnTo>
                  <a:lnTo>
                    <a:pt x="2732" y="5306"/>
                  </a:lnTo>
                  <a:lnTo>
                    <a:pt x="3205" y="5989"/>
                  </a:lnTo>
                  <a:lnTo>
                    <a:pt x="3678" y="6645"/>
                  </a:lnTo>
                  <a:lnTo>
                    <a:pt x="4177" y="7276"/>
                  </a:lnTo>
                  <a:lnTo>
                    <a:pt x="4702" y="7906"/>
                  </a:lnTo>
                  <a:lnTo>
                    <a:pt x="5254" y="8510"/>
                  </a:lnTo>
                  <a:lnTo>
                    <a:pt x="5805" y="9114"/>
                  </a:lnTo>
                  <a:lnTo>
                    <a:pt x="6383" y="9666"/>
                  </a:lnTo>
                  <a:lnTo>
                    <a:pt x="6961" y="10218"/>
                  </a:lnTo>
                  <a:lnTo>
                    <a:pt x="7565" y="10769"/>
                  </a:lnTo>
                  <a:lnTo>
                    <a:pt x="7329" y="10401"/>
                  </a:lnTo>
                  <a:lnTo>
                    <a:pt x="7145" y="10034"/>
                  </a:lnTo>
                  <a:lnTo>
                    <a:pt x="6987" y="9640"/>
                  </a:lnTo>
                  <a:lnTo>
                    <a:pt x="6856" y="9246"/>
                  </a:lnTo>
                  <a:lnTo>
                    <a:pt x="6777" y="8825"/>
                  </a:lnTo>
                  <a:lnTo>
                    <a:pt x="6725" y="8405"/>
                  </a:lnTo>
                  <a:lnTo>
                    <a:pt x="6698" y="7985"/>
                  </a:lnTo>
                  <a:lnTo>
                    <a:pt x="6698" y="7538"/>
                  </a:lnTo>
                  <a:lnTo>
                    <a:pt x="6725" y="7118"/>
                  </a:lnTo>
                  <a:lnTo>
                    <a:pt x="6777" y="6672"/>
                  </a:lnTo>
                  <a:lnTo>
                    <a:pt x="6856" y="6251"/>
                  </a:lnTo>
                  <a:lnTo>
                    <a:pt x="6961" y="5805"/>
                  </a:lnTo>
                  <a:lnTo>
                    <a:pt x="7092" y="5385"/>
                  </a:lnTo>
                  <a:lnTo>
                    <a:pt x="7250" y="4964"/>
                  </a:lnTo>
                  <a:lnTo>
                    <a:pt x="7408" y="4544"/>
                  </a:lnTo>
                  <a:lnTo>
                    <a:pt x="7618" y="4124"/>
                  </a:lnTo>
                  <a:lnTo>
                    <a:pt x="7197" y="4176"/>
                  </a:lnTo>
                  <a:lnTo>
                    <a:pt x="6777" y="4176"/>
                  </a:lnTo>
                  <a:lnTo>
                    <a:pt x="6383" y="4124"/>
                  </a:lnTo>
                  <a:lnTo>
                    <a:pt x="5989" y="4045"/>
                  </a:lnTo>
                  <a:lnTo>
                    <a:pt x="5622" y="3887"/>
                  </a:lnTo>
                  <a:lnTo>
                    <a:pt x="5254" y="3677"/>
                  </a:lnTo>
                  <a:lnTo>
                    <a:pt x="5096" y="3572"/>
                  </a:lnTo>
                  <a:lnTo>
                    <a:pt x="4939" y="3441"/>
                  </a:lnTo>
                  <a:lnTo>
                    <a:pt x="4807" y="3283"/>
                  </a:lnTo>
                  <a:lnTo>
                    <a:pt x="4676" y="3126"/>
                  </a:lnTo>
                  <a:lnTo>
                    <a:pt x="4571" y="2968"/>
                  </a:lnTo>
                  <a:lnTo>
                    <a:pt x="4466" y="2784"/>
                  </a:lnTo>
                  <a:lnTo>
                    <a:pt x="4334" y="2417"/>
                  </a:lnTo>
                  <a:lnTo>
                    <a:pt x="4229" y="2023"/>
                  </a:lnTo>
                  <a:lnTo>
                    <a:pt x="4203" y="1629"/>
                  </a:lnTo>
                  <a:lnTo>
                    <a:pt x="4229" y="1235"/>
                  </a:lnTo>
                  <a:lnTo>
                    <a:pt x="4256" y="1051"/>
                  </a:lnTo>
                  <a:lnTo>
                    <a:pt x="4308" y="867"/>
                  </a:lnTo>
                  <a:lnTo>
                    <a:pt x="4361" y="683"/>
                  </a:lnTo>
                  <a:lnTo>
                    <a:pt x="4466" y="499"/>
                  </a:lnTo>
                  <a:lnTo>
                    <a:pt x="4545" y="342"/>
                  </a:lnTo>
                  <a:lnTo>
                    <a:pt x="4676" y="184"/>
                  </a:lnTo>
                  <a:lnTo>
                    <a:pt x="3494" y="131"/>
                  </a:lnTo>
                  <a:lnTo>
                    <a:pt x="2338" y="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1363a957f04_0_31"/>
            <p:cNvSpPr/>
            <p:nvPr/>
          </p:nvSpPr>
          <p:spPr>
            <a:xfrm>
              <a:off x="5283076" y="3799107"/>
              <a:ext cx="50352" cy="31843"/>
            </a:xfrm>
            <a:custGeom>
              <a:rect b="b" l="l" r="r" t="t"/>
              <a:pathLst>
                <a:path extrusionOk="0" h="1944" w="3074">
                  <a:moveTo>
                    <a:pt x="1734" y="0"/>
                  </a:moveTo>
                  <a:lnTo>
                    <a:pt x="1366" y="27"/>
                  </a:lnTo>
                  <a:lnTo>
                    <a:pt x="1104" y="53"/>
                  </a:lnTo>
                  <a:lnTo>
                    <a:pt x="841" y="105"/>
                  </a:lnTo>
                  <a:lnTo>
                    <a:pt x="552" y="210"/>
                  </a:lnTo>
                  <a:lnTo>
                    <a:pt x="289" y="342"/>
                  </a:lnTo>
                  <a:lnTo>
                    <a:pt x="184" y="447"/>
                  </a:lnTo>
                  <a:lnTo>
                    <a:pt x="79" y="578"/>
                  </a:lnTo>
                  <a:lnTo>
                    <a:pt x="27" y="709"/>
                  </a:lnTo>
                  <a:lnTo>
                    <a:pt x="0" y="867"/>
                  </a:lnTo>
                  <a:lnTo>
                    <a:pt x="27" y="1025"/>
                  </a:lnTo>
                  <a:lnTo>
                    <a:pt x="79" y="1156"/>
                  </a:lnTo>
                  <a:lnTo>
                    <a:pt x="184" y="1261"/>
                  </a:lnTo>
                  <a:lnTo>
                    <a:pt x="289" y="1340"/>
                  </a:lnTo>
                  <a:lnTo>
                    <a:pt x="421" y="1392"/>
                  </a:lnTo>
                  <a:lnTo>
                    <a:pt x="552" y="1392"/>
                  </a:lnTo>
                  <a:lnTo>
                    <a:pt x="683" y="1314"/>
                  </a:lnTo>
                  <a:lnTo>
                    <a:pt x="788" y="1209"/>
                  </a:lnTo>
                  <a:lnTo>
                    <a:pt x="815" y="1103"/>
                  </a:lnTo>
                  <a:lnTo>
                    <a:pt x="788" y="998"/>
                  </a:lnTo>
                  <a:lnTo>
                    <a:pt x="736" y="946"/>
                  </a:lnTo>
                  <a:lnTo>
                    <a:pt x="631" y="920"/>
                  </a:lnTo>
                  <a:lnTo>
                    <a:pt x="736" y="867"/>
                  </a:lnTo>
                  <a:lnTo>
                    <a:pt x="841" y="788"/>
                  </a:lnTo>
                  <a:lnTo>
                    <a:pt x="1156" y="709"/>
                  </a:lnTo>
                  <a:lnTo>
                    <a:pt x="1340" y="657"/>
                  </a:lnTo>
                  <a:lnTo>
                    <a:pt x="1550" y="631"/>
                  </a:lnTo>
                  <a:lnTo>
                    <a:pt x="1734" y="631"/>
                  </a:lnTo>
                  <a:lnTo>
                    <a:pt x="1944" y="657"/>
                  </a:lnTo>
                  <a:lnTo>
                    <a:pt x="2075" y="709"/>
                  </a:lnTo>
                  <a:lnTo>
                    <a:pt x="2207" y="762"/>
                  </a:lnTo>
                  <a:lnTo>
                    <a:pt x="2312" y="867"/>
                  </a:lnTo>
                  <a:lnTo>
                    <a:pt x="2391" y="972"/>
                  </a:lnTo>
                  <a:lnTo>
                    <a:pt x="2443" y="1103"/>
                  </a:lnTo>
                  <a:lnTo>
                    <a:pt x="2469" y="1235"/>
                  </a:lnTo>
                  <a:lnTo>
                    <a:pt x="2443" y="1392"/>
                  </a:lnTo>
                  <a:lnTo>
                    <a:pt x="2364" y="1524"/>
                  </a:lnTo>
                  <a:lnTo>
                    <a:pt x="2312" y="1629"/>
                  </a:lnTo>
                  <a:lnTo>
                    <a:pt x="2312" y="1708"/>
                  </a:lnTo>
                  <a:lnTo>
                    <a:pt x="2364" y="1786"/>
                  </a:lnTo>
                  <a:lnTo>
                    <a:pt x="2417" y="1865"/>
                  </a:lnTo>
                  <a:lnTo>
                    <a:pt x="2469" y="1918"/>
                  </a:lnTo>
                  <a:lnTo>
                    <a:pt x="2548" y="1944"/>
                  </a:lnTo>
                  <a:lnTo>
                    <a:pt x="2653" y="1944"/>
                  </a:lnTo>
                  <a:lnTo>
                    <a:pt x="2732" y="1891"/>
                  </a:lnTo>
                  <a:lnTo>
                    <a:pt x="2863" y="1786"/>
                  </a:lnTo>
                  <a:lnTo>
                    <a:pt x="2968" y="1629"/>
                  </a:lnTo>
                  <a:lnTo>
                    <a:pt x="3047" y="1471"/>
                  </a:lnTo>
                  <a:lnTo>
                    <a:pt x="3073" y="1314"/>
                  </a:lnTo>
                  <a:lnTo>
                    <a:pt x="3073" y="1156"/>
                  </a:lnTo>
                  <a:lnTo>
                    <a:pt x="3047" y="972"/>
                  </a:lnTo>
                  <a:lnTo>
                    <a:pt x="3021" y="788"/>
                  </a:lnTo>
                  <a:lnTo>
                    <a:pt x="2942" y="631"/>
                  </a:lnTo>
                  <a:lnTo>
                    <a:pt x="2811" y="473"/>
                  </a:lnTo>
                  <a:lnTo>
                    <a:pt x="2706" y="342"/>
                  </a:lnTo>
                  <a:lnTo>
                    <a:pt x="2548" y="237"/>
                  </a:lnTo>
                  <a:lnTo>
                    <a:pt x="2417" y="132"/>
                  </a:lnTo>
                  <a:lnTo>
                    <a:pt x="2259" y="79"/>
                  </a:lnTo>
                  <a:lnTo>
                    <a:pt x="2075" y="27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1363a957f04_0_31"/>
            <p:cNvSpPr/>
            <p:nvPr/>
          </p:nvSpPr>
          <p:spPr>
            <a:xfrm>
              <a:off x="5245206" y="3736716"/>
              <a:ext cx="42621" cy="42621"/>
            </a:xfrm>
            <a:custGeom>
              <a:rect b="b" l="l" r="r" t="t"/>
              <a:pathLst>
                <a:path extrusionOk="0" h="2602" w="2602">
                  <a:moveTo>
                    <a:pt x="658" y="1"/>
                  </a:moveTo>
                  <a:lnTo>
                    <a:pt x="553" y="27"/>
                  </a:lnTo>
                  <a:lnTo>
                    <a:pt x="369" y="158"/>
                  </a:lnTo>
                  <a:lnTo>
                    <a:pt x="211" y="342"/>
                  </a:lnTo>
                  <a:lnTo>
                    <a:pt x="106" y="526"/>
                  </a:lnTo>
                  <a:lnTo>
                    <a:pt x="27" y="762"/>
                  </a:lnTo>
                  <a:lnTo>
                    <a:pt x="1" y="973"/>
                  </a:lnTo>
                  <a:lnTo>
                    <a:pt x="1" y="1209"/>
                  </a:lnTo>
                  <a:lnTo>
                    <a:pt x="27" y="1445"/>
                  </a:lnTo>
                  <a:lnTo>
                    <a:pt x="80" y="1682"/>
                  </a:lnTo>
                  <a:lnTo>
                    <a:pt x="185" y="1918"/>
                  </a:lnTo>
                  <a:lnTo>
                    <a:pt x="342" y="2128"/>
                  </a:lnTo>
                  <a:lnTo>
                    <a:pt x="474" y="2233"/>
                  </a:lnTo>
                  <a:lnTo>
                    <a:pt x="605" y="2338"/>
                  </a:lnTo>
                  <a:lnTo>
                    <a:pt x="736" y="2417"/>
                  </a:lnTo>
                  <a:lnTo>
                    <a:pt x="868" y="2496"/>
                  </a:lnTo>
                  <a:lnTo>
                    <a:pt x="1157" y="2575"/>
                  </a:lnTo>
                  <a:lnTo>
                    <a:pt x="1472" y="2601"/>
                  </a:lnTo>
                  <a:lnTo>
                    <a:pt x="1761" y="2575"/>
                  </a:lnTo>
                  <a:lnTo>
                    <a:pt x="1918" y="2549"/>
                  </a:lnTo>
                  <a:lnTo>
                    <a:pt x="2050" y="2496"/>
                  </a:lnTo>
                  <a:lnTo>
                    <a:pt x="2181" y="2417"/>
                  </a:lnTo>
                  <a:lnTo>
                    <a:pt x="2312" y="2338"/>
                  </a:lnTo>
                  <a:lnTo>
                    <a:pt x="2444" y="2233"/>
                  </a:lnTo>
                  <a:lnTo>
                    <a:pt x="2549" y="2128"/>
                  </a:lnTo>
                  <a:lnTo>
                    <a:pt x="2601" y="1997"/>
                  </a:lnTo>
                  <a:lnTo>
                    <a:pt x="2601" y="1892"/>
                  </a:lnTo>
                  <a:lnTo>
                    <a:pt x="2601" y="1761"/>
                  </a:lnTo>
                  <a:lnTo>
                    <a:pt x="2549" y="1655"/>
                  </a:lnTo>
                  <a:lnTo>
                    <a:pt x="2470" y="1577"/>
                  </a:lnTo>
                  <a:lnTo>
                    <a:pt x="2365" y="1524"/>
                  </a:lnTo>
                  <a:lnTo>
                    <a:pt x="2260" y="1524"/>
                  </a:lnTo>
                  <a:lnTo>
                    <a:pt x="2129" y="1603"/>
                  </a:lnTo>
                  <a:lnTo>
                    <a:pt x="1997" y="1682"/>
                  </a:lnTo>
                  <a:lnTo>
                    <a:pt x="1840" y="1761"/>
                  </a:lnTo>
                  <a:lnTo>
                    <a:pt x="1708" y="1787"/>
                  </a:lnTo>
                  <a:lnTo>
                    <a:pt x="1524" y="1813"/>
                  </a:lnTo>
                  <a:lnTo>
                    <a:pt x="1367" y="1813"/>
                  </a:lnTo>
                  <a:lnTo>
                    <a:pt x="1209" y="1787"/>
                  </a:lnTo>
                  <a:lnTo>
                    <a:pt x="1078" y="1734"/>
                  </a:lnTo>
                  <a:lnTo>
                    <a:pt x="920" y="1629"/>
                  </a:lnTo>
                  <a:lnTo>
                    <a:pt x="815" y="1498"/>
                  </a:lnTo>
                  <a:lnTo>
                    <a:pt x="736" y="1340"/>
                  </a:lnTo>
                  <a:lnTo>
                    <a:pt x="710" y="1183"/>
                  </a:lnTo>
                  <a:lnTo>
                    <a:pt x="710" y="1025"/>
                  </a:lnTo>
                  <a:lnTo>
                    <a:pt x="736" y="867"/>
                  </a:lnTo>
                  <a:lnTo>
                    <a:pt x="789" y="710"/>
                  </a:lnTo>
                  <a:lnTo>
                    <a:pt x="920" y="395"/>
                  </a:lnTo>
                  <a:lnTo>
                    <a:pt x="947" y="316"/>
                  </a:lnTo>
                  <a:lnTo>
                    <a:pt x="947" y="211"/>
                  </a:lnTo>
                  <a:lnTo>
                    <a:pt x="920" y="132"/>
                  </a:lnTo>
                  <a:lnTo>
                    <a:pt x="868" y="80"/>
                  </a:lnTo>
                  <a:lnTo>
                    <a:pt x="815" y="2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1363a957f04_0_31"/>
            <p:cNvSpPr/>
            <p:nvPr/>
          </p:nvSpPr>
          <p:spPr>
            <a:xfrm>
              <a:off x="5119587" y="3164939"/>
              <a:ext cx="119623" cy="90794"/>
            </a:xfrm>
            <a:custGeom>
              <a:rect b="b" l="l" r="r" t="t"/>
              <a:pathLst>
                <a:path extrusionOk="0" h="5543" w="7303">
                  <a:moveTo>
                    <a:pt x="5779" y="0"/>
                  </a:moveTo>
                  <a:lnTo>
                    <a:pt x="5490" y="26"/>
                  </a:lnTo>
                  <a:lnTo>
                    <a:pt x="5201" y="53"/>
                  </a:lnTo>
                  <a:lnTo>
                    <a:pt x="4912" y="79"/>
                  </a:lnTo>
                  <a:lnTo>
                    <a:pt x="4308" y="237"/>
                  </a:lnTo>
                  <a:lnTo>
                    <a:pt x="3730" y="420"/>
                  </a:lnTo>
                  <a:lnTo>
                    <a:pt x="3152" y="657"/>
                  </a:lnTo>
                  <a:lnTo>
                    <a:pt x="2601" y="920"/>
                  </a:lnTo>
                  <a:lnTo>
                    <a:pt x="2075" y="1208"/>
                  </a:lnTo>
                  <a:lnTo>
                    <a:pt x="1576" y="1524"/>
                  </a:lnTo>
                  <a:lnTo>
                    <a:pt x="1314" y="1708"/>
                  </a:lnTo>
                  <a:lnTo>
                    <a:pt x="1077" y="1918"/>
                  </a:lnTo>
                  <a:lnTo>
                    <a:pt x="867" y="2154"/>
                  </a:lnTo>
                  <a:lnTo>
                    <a:pt x="657" y="2390"/>
                  </a:lnTo>
                  <a:lnTo>
                    <a:pt x="473" y="2653"/>
                  </a:lnTo>
                  <a:lnTo>
                    <a:pt x="316" y="2916"/>
                  </a:lnTo>
                  <a:lnTo>
                    <a:pt x="210" y="3205"/>
                  </a:lnTo>
                  <a:lnTo>
                    <a:pt x="105" y="3467"/>
                  </a:lnTo>
                  <a:lnTo>
                    <a:pt x="27" y="3756"/>
                  </a:lnTo>
                  <a:lnTo>
                    <a:pt x="0" y="4045"/>
                  </a:lnTo>
                  <a:lnTo>
                    <a:pt x="0" y="4308"/>
                  </a:lnTo>
                  <a:lnTo>
                    <a:pt x="27" y="4571"/>
                  </a:lnTo>
                  <a:lnTo>
                    <a:pt x="105" y="4833"/>
                  </a:lnTo>
                  <a:lnTo>
                    <a:pt x="210" y="5096"/>
                  </a:lnTo>
                  <a:lnTo>
                    <a:pt x="342" y="5332"/>
                  </a:lnTo>
                  <a:lnTo>
                    <a:pt x="526" y="5542"/>
                  </a:lnTo>
                  <a:lnTo>
                    <a:pt x="578" y="5253"/>
                  </a:lnTo>
                  <a:lnTo>
                    <a:pt x="604" y="4964"/>
                  </a:lnTo>
                  <a:lnTo>
                    <a:pt x="683" y="4702"/>
                  </a:lnTo>
                  <a:lnTo>
                    <a:pt x="762" y="4439"/>
                  </a:lnTo>
                  <a:lnTo>
                    <a:pt x="867" y="4177"/>
                  </a:lnTo>
                  <a:lnTo>
                    <a:pt x="998" y="3940"/>
                  </a:lnTo>
                  <a:lnTo>
                    <a:pt x="1130" y="3730"/>
                  </a:lnTo>
                  <a:lnTo>
                    <a:pt x="1287" y="3494"/>
                  </a:lnTo>
                  <a:lnTo>
                    <a:pt x="1445" y="3310"/>
                  </a:lnTo>
                  <a:lnTo>
                    <a:pt x="1629" y="3126"/>
                  </a:lnTo>
                  <a:lnTo>
                    <a:pt x="1813" y="2942"/>
                  </a:lnTo>
                  <a:lnTo>
                    <a:pt x="2023" y="2758"/>
                  </a:lnTo>
                  <a:lnTo>
                    <a:pt x="2469" y="2469"/>
                  </a:lnTo>
                  <a:lnTo>
                    <a:pt x="2942" y="2207"/>
                  </a:lnTo>
                  <a:lnTo>
                    <a:pt x="3441" y="1970"/>
                  </a:lnTo>
                  <a:lnTo>
                    <a:pt x="3966" y="1786"/>
                  </a:lnTo>
                  <a:lnTo>
                    <a:pt x="4518" y="1629"/>
                  </a:lnTo>
                  <a:lnTo>
                    <a:pt x="5096" y="1524"/>
                  </a:lnTo>
                  <a:lnTo>
                    <a:pt x="5647" y="1419"/>
                  </a:lnTo>
                  <a:lnTo>
                    <a:pt x="6199" y="1366"/>
                  </a:lnTo>
                  <a:lnTo>
                    <a:pt x="6751" y="1340"/>
                  </a:lnTo>
                  <a:lnTo>
                    <a:pt x="7302" y="1366"/>
                  </a:lnTo>
                  <a:lnTo>
                    <a:pt x="6672" y="683"/>
                  </a:lnTo>
                  <a:lnTo>
                    <a:pt x="6068" y="26"/>
                  </a:lnTo>
                  <a:lnTo>
                    <a:pt x="577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1363a957f04_0_31"/>
            <p:cNvSpPr/>
            <p:nvPr/>
          </p:nvSpPr>
          <p:spPr>
            <a:xfrm>
              <a:off x="5142388" y="2229592"/>
              <a:ext cx="98968" cy="127371"/>
            </a:xfrm>
            <a:custGeom>
              <a:rect b="b" l="l" r="r" t="t"/>
              <a:pathLst>
                <a:path extrusionOk="0" h="7776" w="6042">
                  <a:moveTo>
                    <a:pt x="4334" y="1"/>
                  </a:moveTo>
                  <a:lnTo>
                    <a:pt x="3704" y="369"/>
                  </a:lnTo>
                  <a:lnTo>
                    <a:pt x="3126" y="736"/>
                  </a:lnTo>
                  <a:lnTo>
                    <a:pt x="2601" y="1130"/>
                  </a:lnTo>
                  <a:lnTo>
                    <a:pt x="2154" y="1551"/>
                  </a:lnTo>
                  <a:lnTo>
                    <a:pt x="1734" y="1997"/>
                  </a:lnTo>
                  <a:lnTo>
                    <a:pt x="1366" y="2470"/>
                  </a:lnTo>
                  <a:lnTo>
                    <a:pt x="1025" y="2943"/>
                  </a:lnTo>
                  <a:lnTo>
                    <a:pt x="762" y="3442"/>
                  </a:lnTo>
                  <a:lnTo>
                    <a:pt x="526" y="3941"/>
                  </a:lnTo>
                  <a:lnTo>
                    <a:pt x="342" y="4466"/>
                  </a:lnTo>
                  <a:lnTo>
                    <a:pt x="184" y="4992"/>
                  </a:lnTo>
                  <a:lnTo>
                    <a:pt x="105" y="5543"/>
                  </a:lnTo>
                  <a:lnTo>
                    <a:pt x="27" y="6095"/>
                  </a:lnTo>
                  <a:lnTo>
                    <a:pt x="0" y="6646"/>
                  </a:lnTo>
                  <a:lnTo>
                    <a:pt x="27" y="7198"/>
                  </a:lnTo>
                  <a:lnTo>
                    <a:pt x="79" y="7776"/>
                  </a:lnTo>
                  <a:lnTo>
                    <a:pt x="316" y="7408"/>
                  </a:lnTo>
                  <a:lnTo>
                    <a:pt x="605" y="7093"/>
                  </a:lnTo>
                  <a:lnTo>
                    <a:pt x="893" y="6804"/>
                  </a:lnTo>
                  <a:lnTo>
                    <a:pt x="1209" y="6515"/>
                  </a:lnTo>
                  <a:lnTo>
                    <a:pt x="1550" y="6252"/>
                  </a:lnTo>
                  <a:lnTo>
                    <a:pt x="1918" y="6042"/>
                  </a:lnTo>
                  <a:lnTo>
                    <a:pt x="2286" y="5832"/>
                  </a:lnTo>
                  <a:lnTo>
                    <a:pt x="2680" y="5674"/>
                  </a:lnTo>
                  <a:lnTo>
                    <a:pt x="3100" y="5517"/>
                  </a:lnTo>
                  <a:lnTo>
                    <a:pt x="3494" y="5412"/>
                  </a:lnTo>
                  <a:lnTo>
                    <a:pt x="3914" y="5307"/>
                  </a:lnTo>
                  <a:lnTo>
                    <a:pt x="4334" y="5254"/>
                  </a:lnTo>
                  <a:lnTo>
                    <a:pt x="4781" y="5228"/>
                  </a:lnTo>
                  <a:lnTo>
                    <a:pt x="5201" y="5228"/>
                  </a:lnTo>
                  <a:lnTo>
                    <a:pt x="5621" y="5254"/>
                  </a:lnTo>
                  <a:lnTo>
                    <a:pt x="6042" y="5307"/>
                  </a:lnTo>
                  <a:lnTo>
                    <a:pt x="5516" y="4256"/>
                  </a:lnTo>
                  <a:lnTo>
                    <a:pt x="5017" y="3179"/>
                  </a:lnTo>
                  <a:lnTo>
                    <a:pt x="4544" y="2076"/>
                  </a:lnTo>
                  <a:lnTo>
                    <a:pt x="4124" y="920"/>
                  </a:lnTo>
                  <a:lnTo>
                    <a:pt x="4124" y="841"/>
                  </a:lnTo>
                  <a:lnTo>
                    <a:pt x="4124" y="789"/>
                  </a:lnTo>
                  <a:lnTo>
                    <a:pt x="4150" y="736"/>
                  </a:lnTo>
                  <a:lnTo>
                    <a:pt x="4177" y="684"/>
                  </a:lnTo>
                  <a:lnTo>
                    <a:pt x="4308" y="631"/>
                  </a:lnTo>
                  <a:lnTo>
                    <a:pt x="4439" y="631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rgbClr val="C67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1363a957f04_0_31"/>
            <p:cNvSpPr/>
            <p:nvPr/>
          </p:nvSpPr>
          <p:spPr>
            <a:xfrm>
              <a:off x="5194870" y="2936045"/>
              <a:ext cx="37019" cy="29271"/>
            </a:xfrm>
            <a:custGeom>
              <a:rect b="b" l="l" r="r" t="t"/>
              <a:pathLst>
                <a:path extrusionOk="0" h="1787" w="2260">
                  <a:moveTo>
                    <a:pt x="658" y="1"/>
                  </a:moveTo>
                  <a:lnTo>
                    <a:pt x="500" y="27"/>
                  </a:lnTo>
                  <a:lnTo>
                    <a:pt x="316" y="27"/>
                  </a:lnTo>
                  <a:lnTo>
                    <a:pt x="132" y="80"/>
                  </a:lnTo>
                  <a:lnTo>
                    <a:pt x="80" y="106"/>
                  </a:lnTo>
                  <a:lnTo>
                    <a:pt x="27" y="158"/>
                  </a:lnTo>
                  <a:lnTo>
                    <a:pt x="1" y="211"/>
                  </a:lnTo>
                  <a:lnTo>
                    <a:pt x="1" y="263"/>
                  </a:lnTo>
                  <a:lnTo>
                    <a:pt x="27" y="1051"/>
                  </a:lnTo>
                  <a:lnTo>
                    <a:pt x="80" y="1130"/>
                  </a:lnTo>
                  <a:lnTo>
                    <a:pt x="158" y="1156"/>
                  </a:lnTo>
                  <a:lnTo>
                    <a:pt x="211" y="1156"/>
                  </a:lnTo>
                  <a:lnTo>
                    <a:pt x="237" y="1130"/>
                  </a:lnTo>
                  <a:lnTo>
                    <a:pt x="264" y="1078"/>
                  </a:lnTo>
                  <a:lnTo>
                    <a:pt x="342" y="447"/>
                  </a:lnTo>
                  <a:lnTo>
                    <a:pt x="579" y="474"/>
                  </a:lnTo>
                  <a:lnTo>
                    <a:pt x="789" y="500"/>
                  </a:lnTo>
                  <a:lnTo>
                    <a:pt x="999" y="579"/>
                  </a:lnTo>
                  <a:lnTo>
                    <a:pt x="1183" y="657"/>
                  </a:lnTo>
                  <a:lnTo>
                    <a:pt x="1367" y="789"/>
                  </a:lnTo>
                  <a:lnTo>
                    <a:pt x="1498" y="920"/>
                  </a:lnTo>
                  <a:lnTo>
                    <a:pt x="1629" y="1104"/>
                  </a:lnTo>
                  <a:lnTo>
                    <a:pt x="1734" y="1314"/>
                  </a:lnTo>
                  <a:lnTo>
                    <a:pt x="1472" y="1288"/>
                  </a:lnTo>
                  <a:lnTo>
                    <a:pt x="1235" y="1235"/>
                  </a:lnTo>
                  <a:lnTo>
                    <a:pt x="1157" y="1209"/>
                  </a:lnTo>
                  <a:lnTo>
                    <a:pt x="1078" y="1235"/>
                  </a:lnTo>
                  <a:lnTo>
                    <a:pt x="1025" y="1288"/>
                  </a:lnTo>
                  <a:lnTo>
                    <a:pt x="973" y="1367"/>
                  </a:lnTo>
                  <a:lnTo>
                    <a:pt x="946" y="1445"/>
                  </a:lnTo>
                  <a:lnTo>
                    <a:pt x="973" y="1524"/>
                  </a:lnTo>
                  <a:lnTo>
                    <a:pt x="999" y="1577"/>
                  </a:lnTo>
                  <a:lnTo>
                    <a:pt x="1051" y="1629"/>
                  </a:lnTo>
                  <a:lnTo>
                    <a:pt x="1314" y="1734"/>
                  </a:lnTo>
                  <a:lnTo>
                    <a:pt x="1577" y="1787"/>
                  </a:lnTo>
                  <a:lnTo>
                    <a:pt x="1839" y="1787"/>
                  </a:lnTo>
                  <a:lnTo>
                    <a:pt x="2102" y="1734"/>
                  </a:lnTo>
                  <a:lnTo>
                    <a:pt x="2181" y="1708"/>
                  </a:lnTo>
                  <a:lnTo>
                    <a:pt x="2233" y="1629"/>
                  </a:lnTo>
                  <a:lnTo>
                    <a:pt x="2260" y="1550"/>
                  </a:lnTo>
                  <a:lnTo>
                    <a:pt x="2260" y="1445"/>
                  </a:lnTo>
                  <a:lnTo>
                    <a:pt x="2233" y="1288"/>
                  </a:lnTo>
                  <a:lnTo>
                    <a:pt x="2181" y="1104"/>
                  </a:lnTo>
                  <a:lnTo>
                    <a:pt x="2102" y="946"/>
                  </a:lnTo>
                  <a:lnTo>
                    <a:pt x="1997" y="789"/>
                  </a:lnTo>
                  <a:lnTo>
                    <a:pt x="1892" y="657"/>
                  </a:lnTo>
                  <a:lnTo>
                    <a:pt x="1787" y="526"/>
                  </a:lnTo>
                  <a:lnTo>
                    <a:pt x="1629" y="395"/>
                  </a:lnTo>
                  <a:lnTo>
                    <a:pt x="1498" y="290"/>
                  </a:lnTo>
                  <a:lnTo>
                    <a:pt x="1340" y="211"/>
                  </a:lnTo>
                  <a:lnTo>
                    <a:pt x="1183" y="132"/>
                  </a:lnTo>
                  <a:lnTo>
                    <a:pt x="1025" y="80"/>
                  </a:lnTo>
                  <a:lnTo>
                    <a:pt x="841" y="2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g1363a957f04_0_31"/>
            <p:cNvSpPr/>
            <p:nvPr/>
          </p:nvSpPr>
          <p:spPr>
            <a:xfrm>
              <a:off x="5054624" y="3367576"/>
              <a:ext cx="164357" cy="113595"/>
            </a:xfrm>
            <a:custGeom>
              <a:rect b="b" l="l" r="r" t="t"/>
              <a:pathLst>
                <a:path extrusionOk="0" h="6935" w="10034">
                  <a:moveTo>
                    <a:pt x="5122" y="1"/>
                  </a:moveTo>
                  <a:lnTo>
                    <a:pt x="4676" y="27"/>
                  </a:lnTo>
                  <a:lnTo>
                    <a:pt x="4255" y="79"/>
                  </a:lnTo>
                  <a:lnTo>
                    <a:pt x="3835" y="132"/>
                  </a:lnTo>
                  <a:lnTo>
                    <a:pt x="3415" y="237"/>
                  </a:lnTo>
                  <a:lnTo>
                    <a:pt x="3021" y="342"/>
                  </a:lnTo>
                  <a:lnTo>
                    <a:pt x="2653" y="500"/>
                  </a:lnTo>
                  <a:lnTo>
                    <a:pt x="2285" y="683"/>
                  </a:lnTo>
                  <a:lnTo>
                    <a:pt x="1944" y="867"/>
                  </a:lnTo>
                  <a:lnTo>
                    <a:pt x="1602" y="1104"/>
                  </a:lnTo>
                  <a:lnTo>
                    <a:pt x="1313" y="1366"/>
                  </a:lnTo>
                  <a:lnTo>
                    <a:pt x="1025" y="1629"/>
                  </a:lnTo>
                  <a:lnTo>
                    <a:pt x="788" y="1944"/>
                  </a:lnTo>
                  <a:lnTo>
                    <a:pt x="578" y="2286"/>
                  </a:lnTo>
                  <a:lnTo>
                    <a:pt x="420" y="2653"/>
                  </a:lnTo>
                  <a:lnTo>
                    <a:pt x="263" y="3047"/>
                  </a:lnTo>
                  <a:lnTo>
                    <a:pt x="158" y="3468"/>
                  </a:lnTo>
                  <a:lnTo>
                    <a:pt x="105" y="3940"/>
                  </a:lnTo>
                  <a:lnTo>
                    <a:pt x="105" y="4413"/>
                  </a:lnTo>
                  <a:lnTo>
                    <a:pt x="132" y="4939"/>
                  </a:lnTo>
                  <a:lnTo>
                    <a:pt x="132" y="5017"/>
                  </a:lnTo>
                  <a:lnTo>
                    <a:pt x="105" y="5070"/>
                  </a:lnTo>
                  <a:lnTo>
                    <a:pt x="53" y="5122"/>
                  </a:lnTo>
                  <a:lnTo>
                    <a:pt x="0" y="5175"/>
                  </a:lnTo>
                  <a:lnTo>
                    <a:pt x="447" y="5543"/>
                  </a:lnTo>
                  <a:lnTo>
                    <a:pt x="657" y="5753"/>
                  </a:lnTo>
                  <a:lnTo>
                    <a:pt x="841" y="5963"/>
                  </a:lnTo>
                  <a:lnTo>
                    <a:pt x="998" y="6199"/>
                  </a:lnTo>
                  <a:lnTo>
                    <a:pt x="1156" y="6436"/>
                  </a:lnTo>
                  <a:lnTo>
                    <a:pt x="1313" y="6672"/>
                  </a:lnTo>
                  <a:lnTo>
                    <a:pt x="1445" y="6935"/>
                  </a:lnTo>
                  <a:lnTo>
                    <a:pt x="1524" y="6567"/>
                  </a:lnTo>
                  <a:lnTo>
                    <a:pt x="1602" y="6226"/>
                  </a:lnTo>
                  <a:lnTo>
                    <a:pt x="1707" y="5910"/>
                  </a:lnTo>
                  <a:lnTo>
                    <a:pt x="1839" y="5595"/>
                  </a:lnTo>
                  <a:lnTo>
                    <a:pt x="1996" y="5280"/>
                  </a:lnTo>
                  <a:lnTo>
                    <a:pt x="2154" y="4991"/>
                  </a:lnTo>
                  <a:lnTo>
                    <a:pt x="2338" y="4728"/>
                  </a:lnTo>
                  <a:lnTo>
                    <a:pt x="2548" y="4466"/>
                  </a:lnTo>
                  <a:lnTo>
                    <a:pt x="2758" y="4203"/>
                  </a:lnTo>
                  <a:lnTo>
                    <a:pt x="2994" y="3967"/>
                  </a:lnTo>
                  <a:lnTo>
                    <a:pt x="3231" y="3730"/>
                  </a:lnTo>
                  <a:lnTo>
                    <a:pt x="3494" y="3520"/>
                  </a:lnTo>
                  <a:lnTo>
                    <a:pt x="3756" y="3310"/>
                  </a:lnTo>
                  <a:lnTo>
                    <a:pt x="4045" y="3126"/>
                  </a:lnTo>
                  <a:lnTo>
                    <a:pt x="4623" y="2785"/>
                  </a:lnTo>
                  <a:lnTo>
                    <a:pt x="5253" y="2496"/>
                  </a:lnTo>
                  <a:lnTo>
                    <a:pt x="5910" y="2259"/>
                  </a:lnTo>
                  <a:lnTo>
                    <a:pt x="6567" y="2049"/>
                  </a:lnTo>
                  <a:lnTo>
                    <a:pt x="7250" y="1918"/>
                  </a:lnTo>
                  <a:lnTo>
                    <a:pt x="7959" y="1813"/>
                  </a:lnTo>
                  <a:lnTo>
                    <a:pt x="8668" y="1760"/>
                  </a:lnTo>
                  <a:lnTo>
                    <a:pt x="9351" y="1760"/>
                  </a:lnTo>
                  <a:lnTo>
                    <a:pt x="10034" y="1813"/>
                  </a:lnTo>
                  <a:lnTo>
                    <a:pt x="9771" y="1550"/>
                  </a:lnTo>
                  <a:lnTo>
                    <a:pt x="9482" y="1314"/>
                  </a:lnTo>
                  <a:lnTo>
                    <a:pt x="9167" y="1077"/>
                  </a:lnTo>
                  <a:lnTo>
                    <a:pt x="8826" y="867"/>
                  </a:lnTo>
                  <a:lnTo>
                    <a:pt x="8458" y="683"/>
                  </a:lnTo>
                  <a:lnTo>
                    <a:pt x="8064" y="526"/>
                  </a:lnTo>
                  <a:lnTo>
                    <a:pt x="7670" y="368"/>
                  </a:lnTo>
                  <a:lnTo>
                    <a:pt x="7276" y="263"/>
                  </a:lnTo>
                  <a:lnTo>
                    <a:pt x="6856" y="158"/>
                  </a:lnTo>
                  <a:lnTo>
                    <a:pt x="6409" y="79"/>
                  </a:lnTo>
                  <a:lnTo>
                    <a:pt x="5989" y="27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g1363a957f04_0_31"/>
            <p:cNvSpPr/>
            <p:nvPr/>
          </p:nvSpPr>
          <p:spPr>
            <a:xfrm>
              <a:off x="5094198" y="2610361"/>
              <a:ext cx="106290" cy="58526"/>
            </a:xfrm>
            <a:custGeom>
              <a:rect b="b" l="l" r="r" t="t"/>
              <a:pathLst>
                <a:path extrusionOk="0" h="3573" w="6489">
                  <a:moveTo>
                    <a:pt x="5884" y="0"/>
                  </a:moveTo>
                  <a:lnTo>
                    <a:pt x="5779" y="79"/>
                  </a:lnTo>
                  <a:lnTo>
                    <a:pt x="5648" y="132"/>
                  </a:lnTo>
                  <a:lnTo>
                    <a:pt x="4965" y="184"/>
                  </a:lnTo>
                  <a:lnTo>
                    <a:pt x="4046" y="289"/>
                  </a:lnTo>
                  <a:lnTo>
                    <a:pt x="3547" y="394"/>
                  </a:lnTo>
                  <a:lnTo>
                    <a:pt x="2995" y="499"/>
                  </a:lnTo>
                  <a:lnTo>
                    <a:pt x="2470" y="604"/>
                  </a:lnTo>
                  <a:lnTo>
                    <a:pt x="1944" y="762"/>
                  </a:lnTo>
                  <a:lnTo>
                    <a:pt x="1472" y="946"/>
                  </a:lnTo>
                  <a:lnTo>
                    <a:pt x="1025" y="1182"/>
                  </a:lnTo>
                  <a:lnTo>
                    <a:pt x="815" y="1287"/>
                  </a:lnTo>
                  <a:lnTo>
                    <a:pt x="631" y="1419"/>
                  </a:lnTo>
                  <a:lnTo>
                    <a:pt x="473" y="1576"/>
                  </a:lnTo>
                  <a:lnTo>
                    <a:pt x="342" y="1734"/>
                  </a:lnTo>
                  <a:lnTo>
                    <a:pt x="211" y="1892"/>
                  </a:lnTo>
                  <a:lnTo>
                    <a:pt x="106" y="2049"/>
                  </a:lnTo>
                  <a:lnTo>
                    <a:pt x="53" y="2233"/>
                  </a:lnTo>
                  <a:lnTo>
                    <a:pt x="1" y="2443"/>
                  </a:lnTo>
                  <a:lnTo>
                    <a:pt x="1" y="2627"/>
                  </a:lnTo>
                  <a:lnTo>
                    <a:pt x="27" y="2863"/>
                  </a:lnTo>
                  <a:lnTo>
                    <a:pt x="79" y="3100"/>
                  </a:lnTo>
                  <a:lnTo>
                    <a:pt x="158" y="3336"/>
                  </a:lnTo>
                  <a:lnTo>
                    <a:pt x="552" y="3467"/>
                  </a:lnTo>
                  <a:lnTo>
                    <a:pt x="972" y="3546"/>
                  </a:lnTo>
                  <a:lnTo>
                    <a:pt x="1393" y="3573"/>
                  </a:lnTo>
                  <a:lnTo>
                    <a:pt x="1787" y="3546"/>
                  </a:lnTo>
                  <a:lnTo>
                    <a:pt x="2207" y="3494"/>
                  </a:lnTo>
                  <a:lnTo>
                    <a:pt x="2627" y="3389"/>
                  </a:lnTo>
                  <a:lnTo>
                    <a:pt x="3047" y="3231"/>
                  </a:lnTo>
                  <a:lnTo>
                    <a:pt x="3441" y="3073"/>
                  </a:lnTo>
                  <a:lnTo>
                    <a:pt x="3835" y="2863"/>
                  </a:lnTo>
                  <a:lnTo>
                    <a:pt x="4229" y="2627"/>
                  </a:lnTo>
                  <a:lnTo>
                    <a:pt x="4571" y="2364"/>
                  </a:lnTo>
                  <a:lnTo>
                    <a:pt x="4939" y="2075"/>
                  </a:lnTo>
                  <a:lnTo>
                    <a:pt x="5254" y="1786"/>
                  </a:lnTo>
                  <a:lnTo>
                    <a:pt x="5543" y="1498"/>
                  </a:lnTo>
                  <a:lnTo>
                    <a:pt x="5805" y="1182"/>
                  </a:lnTo>
                  <a:lnTo>
                    <a:pt x="6042" y="841"/>
                  </a:lnTo>
                  <a:lnTo>
                    <a:pt x="6147" y="762"/>
                  </a:lnTo>
                  <a:lnTo>
                    <a:pt x="6252" y="710"/>
                  </a:lnTo>
                  <a:lnTo>
                    <a:pt x="6357" y="683"/>
                  </a:lnTo>
                  <a:lnTo>
                    <a:pt x="6488" y="710"/>
                  </a:lnTo>
                  <a:lnTo>
                    <a:pt x="6173" y="368"/>
                  </a:lnTo>
                  <a:lnTo>
                    <a:pt x="5884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g1363a957f04_0_31"/>
            <p:cNvSpPr/>
            <p:nvPr/>
          </p:nvSpPr>
          <p:spPr>
            <a:xfrm>
              <a:off x="5159161" y="2897323"/>
              <a:ext cx="37445" cy="27993"/>
            </a:xfrm>
            <a:custGeom>
              <a:rect b="b" l="l" r="r" t="t"/>
              <a:pathLst>
                <a:path extrusionOk="0" h="1709" w="2286">
                  <a:moveTo>
                    <a:pt x="237" y="1"/>
                  </a:moveTo>
                  <a:lnTo>
                    <a:pt x="132" y="27"/>
                  </a:lnTo>
                  <a:lnTo>
                    <a:pt x="106" y="53"/>
                  </a:lnTo>
                  <a:lnTo>
                    <a:pt x="80" y="106"/>
                  </a:lnTo>
                  <a:lnTo>
                    <a:pt x="27" y="342"/>
                  </a:lnTo>
                  <a:lnTo>
                    <a:pt x="1" y="552"/>
                  </a:lnTo>
                  <a:lnTo>
                    <a:pt x="27" y="789"/>
                  </a:lnTo>
                  <a:lnTo>
                    <a:pt x="106" y="999"/>
                  </a:lnTo>
                  <a:lnTo>
                    <a:pt x="211" y="1183"/>
                  </a:lnTo>
                  <a:lnTo>
                    <a:pt x="342" y="1367"/>
                  </a:lnTo>
                  <a:lnTo>
                    <a:pt x="526" y="1498"/>
                  </a:lnTo>
                  <a:lnTo>
                    <a:pt x="710" y="1629"/>
                  </a:lnTo>
                  <a:lnTo>
                    <a:pt x="946" y="1682"/>
                  </a:lnTo>
                  <a:lnTo>
                    <a:pt x="1183" y="1708"/>
                  </a:lnTo>
                  <a:lnTo>
                    <a:pt x="1419" y="1708"/>
                  </a:lnTo>
                  <a:lnTo>
                    <a:pt x="1629" y="1629"/>
                  </a:lnTo>
                  <a:lnTo>
                    <a:pt x="1839" y="1550"/>
                  </a:lnTo>
                  <a:lnTo>
                    <a:pt x="2023" y="1393"/>
                  </a:lnTo>
                  <a:lnTo>
                    <a:pt x="2181" y="1209"/>
                  </a:lnTo>
                  <a:lnTo>
                    <a:pt x="2286" y="999"/>
                  </a:lnTo>
                  <a:lnTo>
                    <a:pt x="2286" y="946"/>
                  </a:lnTo>
                  <a:lnTo>
                    <a:pt x="2260" y="868"/>
                  </a:lnTo>
                  <a:lnTo>
                    <a:pt x="2233" y="841"/>
                  </a:lnTo>
                  <a:lnTo>
                    <a:pt x="2181" y="789"/>
                  </a:lnTo>
                  <a:lnTo>
                    <a:pt x="2023" y="789"/>
                  </a:lnTo>
                  <a:lnTo>
                    <a:pt x="1971" y="815"/>
                  </a:lnTo>
                  <a:lnTo>
                    <a:pt x="1734" y="999"/>
                  </a:lnTo>
                  <a:lnTo>
                    <a:pt x="1603" y="1078"/>
                  </a:lnTo>
                  <a:lnTo>
                    <a:pt x="1472" y="1130"/>
                  </a:lnTo>
                  <a:lnTo>
                    <a:pt x="1340" y="1183"/>
                  </a:lnTo>
                  <a:lnTo>
                    <a:pt x="1051" y="1183"/>
                  </a:lnTo>
                  <a:lnTo>
                    <a:pt x="894" y="1130"/>
                  </a:lnTo>
                  <a:lnTo>
                    <a:pt x="762" y="1078"/>
                  </a:lnTo>
                  <a:lnTo>
                    <a:pt x="631" y="973"/>
                  </a:lnTo>
                  <a:lnTo>
                    <a:pt x="552" y="868"/>
                  </a:lnTo>
                  <a:lnTo>
                    <a:pt x="474" y="736"/>
                  </a:lnTo>
                  <a:lnTo>
                    <a:pt x="395" y="579"/>
                  </a:lnTo>
                  <a:lnTo>
                    <a:pt x="369" y="447"/>
                  </a:lnTo>
                  <a:lnTo>
                    <a:pt x="342" y="290"/>
                  </a:lnTo>
                  <a:lnTo>
                    <a:pt x="342" y="132"/>
                  </a:lnTo>
                  <a:lnTo>
                    <a:pt x="342" y="80"/>
                  </a:lnTo>
                  <a:lnTo>
                    <a:pt x="316" y="53"/>
                  </a:lnTo>
                  <a:lnTo>
                    <a:pt x="263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g1363a957f04_0_31"/>
            <p:cNvSpPr/>
            <p:nvPr/>
          </p:nvSpPr>
          <p:spPr>
            <a:xfrm>
              <a:off x="5156148" y="2997142"/>
              <a:ext cx="34447" cy="26257"/>
            </a:xfrm>
            <a:custGeom>
              <a:rect b="b" l="l" r="r" t="t"/>
              <a:pathLst>
                <a:path extrusionOk="0" h="1603" w="2103">
                  <a:moveTo>
                    <a:pt x="868" y="0"/>
                  </a:moveTo>
                  <a:lnTo>
                    <a:pt x="658" y="53"/>
                  </a:lnTo>
                  <a:lnTo>
                    <a:pt x="474" y="106"/>
                  </a:lnTo>
                  <a:lnTo>
                    <a:pt x="316" y="211"/>
                  </a:lnTo>
                  <a:lnTo>
                    <a:pt x="159" y="368"/>
                  </a:lnTo>
                  <a:lnTo>
                    <a:pt x="27" y="552"/>
                  </a:lnTo>
                  <a:lnTo>
                    <a:pt x="1" y="578"/>
                  </a:lnTo>
                  <a:lnTo>
                    <a:pt x="1" y="631"/>
                  </a:lnTo>
                  <a:lnTo>
                    <a:pt x="53" y="683"/>
                  </a:lnTo>
                  <a:lnTo>
                    <a:pt x="132" y="710"/>
                  </a:lnTo>
                  <a:lnTo>
                    <a:pt x="159" y="710"/>
                  </a:lnTo>
                  <a:lnTo>
                    <a:pt x="185" y="683"/>
                  </a:lnTo>
                  <a:lnTo>
                    <a:pt x="290" y="578"/>
                  </a:lnTo>
                  <a:lnTo>
                    <a:pt x="421" y="473"/>
                  </a:lnTo>
                  <a:lnTo>
                    <a:pt x="553" y="421"/>
                  </a:lnTo>
                  <a:lnTo>
                    <a:pt x="684" y="394"/>
                  </a:lnTo>
                  <a:lnTo>
                    <a:pt x="789" y="368"/>
                  </a:lnTo>
                  <a:lnTo>
                    <a:pt x="920" y="368"/>
                  </a:lnTo>
                  <a:lnTo>
                    <a:pt x="1052" y="394"/>
                  </a:lnTo>
                  <a:lnTo>
                    <a:pt x="1157" y="421"/>
                  </a:lnTo>
                  <a:lnTo>
                    <a:pt x="1262" y="473"/>
                  </a:lnTo>
                  <a:lnTo>
                    <a:pt x="1367" y="552"/>
                  </a:lnTo>
                  <a:lnTo>
                    <a:pt x="1446" y="657"/>
                  </a:lnTo>
                  <a:lnTo>
                    <a:pt x="1524" y="762"/>
                  </a:lnTo>
                  <a:lnTo>
                    <a:pt x="1577" y="867"/>
                  </a:lnTo>
                  <a:lnTo>
                    <a:pt x="1629" y="999"/>
                  </a:lnTo>
                  <a:lnTo>
                    <a:pt x="1629" y="1156"/>
                  </a:lnTo>
                  <a:lnTo>
                    <a:pt x="1629" y="1314"/>
                  </a:lnTo>
                  <a:lnTo>
                    <a:pt x="1629" y="1419"/>
                  </a:lnTo>
                  <a:lnTo>
                    <a:pt x="1656" y="1498"/>
                  </a:lnTo>
                  <a:lnTo>
                    <a:pt x="1734" y="1550"/>
                  </a:lnTo>
                  <a:lnTo>
                    <a:pt x="1813" y="1603"/>
                  </a:lnTo>
                  <a:lnTo>
                    <a:pt x="1892" y="1603"/>
                  </a:lnTo>
                  <a:lnTo>
                    <a:pt x="1971" y="1576"/>
                  </a:lnTo>
                  <a:lnTo>
                    <a:pt x="2023" y="1524"/>
                  </a:lnTo>
                  <a:lnTo>
                    <a:pt x="2076" y="1419"/>
                  </a:lnTo>
                  <a:lnTo>
                    <a:pt x="2102" y="1209"/>
                  </a:lnTo>
                  <a:lnTo>
                    <a:pt x="2102" y="999"/>
                  </a:lnTo>
                  <a:lnTo>
                    <a:pt x="2050" y="788"/>
                  </a:lnTo>
                  <a:lnTo>
                    <a:pt x="1971" y="605"/>
                  </a:lnTo>
                  <a:lnTo>
                    <a:pt x="1866" y="447"/>
                  </a:lnTo>
                  <a:lnTo>
                    <a:pt x="1734" y="316"/>
                  </a:lnTo>
                  <a:lnTo>
                    <a:pt x="1577" y="211"/>
                  </a:lnTo>
                  <a:lnTo>
                    <a:pt x="1419" y="106"/>
                  </a:lnTo>
                  <a:lnTo>
                    <a:pt x="1235" y="53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g1363a957f04_0_31"/>
            <p:cNvSpPr/>
            <p:nvPr/>
          </p:nvSpPr>
          <p:spPr>
            <a:xfrm>
              <a:off x="5067958" y="2564759"/>
              <a:ext cx="114021" cy="94660"/>
            </a:xfrm>
            <a:custGeom>
              <a:rect b="b" l="l" r="r" t="t"/>
              <a:pathLst>
                <a:path extrusionOk="0" h="5779" w="6961">
                  <a:moveTo>
                    <a:pt x="5359" y="0"/>
                  </a:moveTo>
                  <a:lnTo>
                    <a:pt x="4439" y="210"/>
                  </a:lnTo>
                  <a:lnTo>
                    <a:pt x="3546" y="420"/>
                  </a:lnTo>
                  <a:lnTo>
                    <a:pt x="3100" y="525"/>
                  </a:lnTo>
                  <a:lnTo>
                    <a:pt x="2653" y="683"/>
                  </a:lnTo>
                  <a:lnTo>
                    <a:pt x="2233" y="867"/>
                  </a:lnTo>
                  <a:lnTo>
                    <a:pt x="1813" y="1077"/>
                  </a:lnTo>
                  <a:lnTo>
                    <a:pt x="1524" y="1235"/>
                  </a:lnTo>
                  <a:lnTo>
                    <a:pt x="1261" y="1445"/>
                  </a:lnTo>
                  <a:lnTo>
                    <a:pt x="1025" y="1655"/>
                  </a:lnTo>
                  <a:lnTo>
                    <a:pt x="815" y="1891"/>
                  </a:lnTo>
                  <a:lnTo>
                    <a:pt x="605" y="2128"/>
                  </a:lnTo>
                  <a:lnTo>
                    <a:pt x="421" y="2390"/>
                  </a:lnTo>
                  <a:lnTo>
                    <a:pt x="263" y="2653"/>
                  </a:lnTo>
                  <a:lnTo>
                    <a:pt x="158" y="2942"/>
                  </a:lnTo>
                  <a:lnTo>
                    <a:pt x="53" y="3231"/>
                  </a:lnTo>
                  <a:lnTo>
                    <a:pt x="0" y="3520"/>
                  </a:lnTo>
                  <a:lnTo>
                    <a:pt x="0" y="3809"/>
                  </a:lnTo>
                  <a:lnTo>
                    <a:pt x="27" y="4124"/>
                  </a:lnTo>
                  <a:lnTo>
                    <a:pt x="79" y="4413"/>
                  </a:lnTo>
                  <a:lnTo>
                    <a:pt x="211" y="4702"/>
                  </a:lnTo>
                  <a:lnTo>
                    <a:pt x="368" y="4991"/>
                  </a:lnTo>
                  <a:lnTo>
                    <a:pt x="578" y="5253"/>
                  </a:lnTo>
                  <a:lnTo>
                    <a:pt x="736" y="5411"/>
                  </a:lnTo>
                  <a:lnTo>
                    <a:pt x="867" y="5542"/>
                  </a:lnTo>
                  <a:lnTo>
                    <a:pt x="1182" y="5779"/>
                  </a:lnTo>
                  <a:lnTo>
                    <a:pt x="1104" y="5569"/>
                  </a:lnTo>
                  <a:lnTo>
                    <a:pt x="1051" y="5358"/>
                  </a:lnTo>
                  <a:lnTo>
                    <a:pt x="1025" y="5148"/>
                  </a:lnTo>
                  <a:lnTo>
                    <a:pt x="1051" y="4938"/>
                  </a:lnTo>
                  <a:lnTo>
                    <a:pt x="1077" y="4754"/>
                  </a:lnTo>
                  <a:lnTo>
                    <a:pt x="1130" y="4544"/>
                  </a:lnTo>
                  <a:lnTo>
                    <a:pt x="1235" y="4387"/>
                  </a:lnTo>
                  <a:lnTo>
                    <a:pt x="1340" y="4203"/>
                  </a:lnTo>
                  <a:lnTo>
                    <a:pt x="1471" y="4019"/>
                  </a:lnTo>
                  <a:lnTo>
                    <a:pt x="1629" y="3861"/>
                  </a:lnTo>
                  <a:lnTo>
                    <a:pt x="1813" y="3704"/>
                  </a:lnTo>
                  <a:lnTo>
                    <a:pt x="1997" y="3572"/>
                  </a:lnTo>
                  <a:lnTo>
                    <a:pt x="2417" y="3283"/>
                  </a:lnTo>
                  <a:lnTo>
                    <a:pt x="2916" y="3047"/>
                  </a:lnTo>
                  <a:lnTo>
                    <a:pt x="3415" y="2837"/>
                  </a:lnTo>
                  <a:lnTo>
                    <a:pt x="3967" y="2653"/>
                  </a:lnTo>
                  <a:lnTo>
                    <a:pt x="4492" y="2495"/>
                  </a:lnTo>
                  <a:lnTo>
                    <a:pt x="5043" y="2364"/>
                  </a:lnTo>
                  <a:lnTo>
                    <a:pt x="5569" y="2285"/>
                  </a:lnTo>
                  <a:lnTo>
                    <a:pt x="6094" y="2207"/>
                  </a:lnTo>
                  <a:lnTo>
                    <a:pt x="6541" y="2180"/>
                  </a:lnTo>
                  <a:lnTo>
                    <a:pt x="6961" y="2180"/>
                  </a:lnTo>
                  <a:lnTo>
                    <a:pt x="6120" y="1103"/>
                  </a:lnTo>
                  <a:lnTo>
                    <a:pt x="5726" y="57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g1363a957f04_0_31"/>
            <p:cNvSpPr/>
            <p:nvPr/>
          </p:nvSpPr>
          <p:spPr>
            <a:xfrm>
              <a:off x="4940177" y="2345759"/>
              <a:ext cx="177264" cy="256445"/>
            </a:xfrm>
            <a:custGeom>
              <a:rect b="b" l="l" r="r" t="t"/>
              <a:pathLst>
                <a:path extrusionOk="0" h="15656" w="10822">
                  <a:moveTo>
                    <a:pt x="6935" y="1"/>
                  </a:moveTo>
                  <a:lnTo>
                    <a:pt x="6725" y="27"/>
                  </a:lnTo>
                  <a:lnTo>
                    <a:pt x="6488" y="53"/>
                  </a:lnTo>
                  <a:lnTo>
                    <a:pt x="6278" y="106"/>
                  </a:lnTo>
                  <a:lnTo>
                    <a:pt x="6068" y="185"/>
                  </a:lnTo>
                  <a:lnTo>
                    <a:pt x="5858" y="290"/>
                  </a:lnTo>
                  <a:lnTo>
                    <a:pt x="5648" y="395"/>
                  </a:lnTo>
                  <a:lnTo>
                    <a:pt x="5437" y="552"/>
                  </a:lnTo>
                  <a:lnTo>
                    <a:pt x="5254" y="710"/>
                  </a:lnTo>
                  <a:lnTo>
                    <a:pt x="5070" y="894"/>
                  </a:lnTo>
                  <a:lnTo>
                    <a:pt x="4938" y="1104"/>
                  </a:lnTo>
                  <a:lnTo>
                    <a:pt x="4807" y="1314"/>
                  </a:lnTo>
                  <a:lnTo>
                    <a:pt x="4702" y="1550"/>
                  </a:lnTo>
                  <a:lnTo>
                    <a:pt x="4650" y="1813"/>
                  </a:lnTo>
                  <a:lnTo>
                    <a:pt x="4623" y="2050"/>
                  </a:lnTo>
                  <a:lnTo>
                    <a:pt x="4650" y="2260"/>
                  </a:lnTo>
                  <a:lnTo>
                    <a:pt x="4702" y="2496"/>
                  </a:lnTo>
                  <a:lnTo>
                    <a:pt x="4755" y="2706"/>
                  </a:lnTo>
                  <a:lnTo>
                    <a:pt x="4860" y="2890"/>
                  </a:lnTo>
                  <a:lnTo>
                    <a:pt x="4938" y="3021"/>
                  </a:lnTo>
                  <a:lnTo>
                    <a:pt x="5043" y="3126"/>
                  </a:lnTo>
                  <a:lnTo>
                    <a:pt x="5175" y="3232"/>
                  </a:lnTo>
                  <a:lnTo>
                    <a:pt x="5306" y="3337"/>
                  </a:lnTo>
                  <a:lnTo>
                    <a:pt x="5464" y="3415"/>
                  </a:lnTo>
                  <a:lnTo>
                    <a:pt x="5621" y="3468"/>
                  </a:lnTo>
                  <a:lnTo>
                    <a:pt x="5910" y="3468"/>
                  </a:lnTo>
                  <a:lnTo>
                    <a:pt x="6042" y="3442"/>
                  </a:lnTo>
                  <a:lnTo>
                    <a:pt x="6147" y="3468"/>
                  </a:lnTo>
                  <a:lnTo>
                    <a:pt x="6225" y="3547"/>
                  </a:lnTo>
                  <a:lnTo>
                    <a:pt x="6304" y="3625"/>
                  </a:lnTo>
                  <a:lnTo>
                    <a:pt x="6331" y="3731"/>
                  </a:lnTo>
                  <a:lnTo>
                    <a:pt x="6357" y="3836"/>
                  </a:lnTo>
                  <a:lnTo>
                    <a:pt x="6331" y="3941"/>
                  </a:lnTo>
                  <a:lnTo>
                    <a:pt x="6252" y="4046"/>
                  </a:lnTo>
                  <a:lnTo>
                    <a:pt x="6068" y="4177"/>
                  </a:lnTo>
                  <a:lnTo>
                    <a:pt x="5884" y="4256"/>
                  </a:lnTo>
                  <a:lnTo>
                    <a:pt x="5674" y="4308"/>
                  </a:lnTo>
                  <a:lnTo>
                    <a:pt x="5490" y="4308"/>
                  </a:lnTo>
                  <a:lnTo>
                    <a:pt x="5280" y="4256"/>
                  </a:lnTo>
                  <a:lnTo>
                    <a:pt x="5096" y="4203"/>
                  </a:lnTo>
                  <a:lnTo>
                    <a:pt x="4912" y="4098"/>
                  </a:lnTo>
                  <a:lnTo>
                    <a:pt x="4728" y="3967"/>
                  </a:lnTo>
                  <a:lnTo>
                    <a:pt x="4124" y="4019"/>
                  </a:lnTo>
                  <a:lnTo>
                    <a:pt x="3520" y="4098"/>
                  </a:lnTo>
                  <a:lnTo>
                    <a:pt x="2916" y="4230"/>
                  </a:lnTo>
                  <a:lnTo>
                    <a:pt x="2653" y="4308"/>
                  </a:lnTo>
                  <a:lnTo>
                    <a:pt x="2364" y="4413"/>
                  </a:lnTo>
                  <a:lnTo>
                    <a:pt x="2102" y="4519"/>
                  </a:lnTo>
                  <a:lnTo>
                    <a:pt x="1865" y="4676"/>
                  </a:lnTo>
                  <a:lnTo>
                    <a:pt x="1603" y="4834"/>
                  </a:lnTo>
                  <a:lnTo>
                    <a:pt x="1366" y="5018"/>
                  </a:lnTo>
                  <a:lnTo>
                    <a:pt x="1156" y="5228"/>
                  </a:lnTo>
                  <a:lnTo>
                    <a:pt x="946" y="5464"/>
                  </a:lnTo>
                  <a:lnTo>
                    <a:pt x="736" y="5727"/>
                  </a:lnTo>
                  <a:lnTo>
                    <a:pt x="552" y="6016"/>
                  </a:lnTo>
                  <a:lnTo>
                    <a:pt x="394" y="6331"/>
                  </a:lnTo>
                  <a:lnTo>
                    <a:pt x="289" y="6646"/>
                  </a:lnTo>
                  <a:lnTo>
                    <a:pt x="184" y="6988"/>
                  </a:lnTo>
                  <a:lnTo>
                    <a:pt x="132" y="7303"/>
                  </a:lnTo>
                  <a:lnTo>
                    <a:pt x="132" y="7618"/>
                  </a:lnTo>
                  <a:lnTo>
                    <a:pt x="132" y="7907"/>
                  </a:lnTo>
                  <a:lnTo>
                    <a:pt x="184" y="8222"/>
                  </a:lnTo>
                  <a:lnTo>
                    <a:pt x="263" y="8511"/>
                  </a:lnTo>
                  <a:lnTo>
                    <a:pt x="368" y="8774"/>
                  </a:lnTo>
                  <a:lnTo>
                    <a:pt x="526" y="9063"/>
                  </a:lnTo>
                  <a:lnTo>
                    <a:pt x="683" y="9325"/>
                  </a:lnTo>
                  <a:lnTo>
                    <a:pt x="867" y="9562"/>
                  </a:lnTo>
                  <a:lnTo>
                    <a:pt x="1077" y="9798"/>
                  </a:lnTo>
                  <a:lnTo>
                    <a:pt x="1314" y="10008"/>
                  </a:lnTo>
                  <a:lnTo>
                    <a:pt x="1576" y="10192"/>
                  </a:lnTo>
                  <a:lnTo>
                    <a:pt x="1865" y="10376"/>
                  </a:lnTo>
                  <a:lnTo>
                    <a:pt x="1944" y="10323"/>
                  </a:lnTo>
                  <a:lnTo>
                    <a:pt x="2075" y="10323"/>
                  </a:lnTo>
                  <a:lnTo>
                    <a:pt x="2154" y="10376"/>
                  </a:lnTo>
                  <a:lnTo>
                    <a:pt x="2233" y="10455"/>
                  </a:lnTo>
                  <a:lnTo>
                    <a:pt x="2233" y="10507"/>
                  </a:lnTo>
                  <a:lnTo>
                    <a:pt x="2233" y="10560"/>
                  </a:lnTo>
                  <a:lnTo>
                    <a:pt x="2286" y="10586"/>
                  </a:lnTo>
                  <a:lnTo>
                    <a:pt x="2364" y="10639"/>
                  </a:lnTo>
                  <a:lnTo>
                    <a:pt x="2417" y="10691"/>
                  </a:lnTo>
                  <a:lnTo>
                    <a:pt x="2469" y="10796"/>
                  </a:lnTo>
                  <a:lnTo>
                    <a:pt x="2496" y="10901"/>
                  </a:lnTo>
                  <a:lnTo>
                    <a:pt x="2443" y="11033"/>
                  </a:lnTo>
                  <a:lnTo>
                    <a:pt x="2364" y="11138"/>
                  </a:lnTo>
                  <a:lnTo>
                    <a:pt x="2259" y="11216"/>
                  </a:lnTo>
                  <a:lnTo>
                    <a:pt x="2128" y="11269"/>
                  </a:lnTo>
                  <a:lnTo>
                    <a:pt x="1997" y="11269"/>
                  </a:lnTo>
                  <a:lnTo>
                    <a:pt x="1787" y="11216"/>
                  </a:lnTo>
                  <a:lnTo>
                    <a:pt x="1576" y="11164"/>
                  </a:lnTo>
                  <a:lnTo>
                    <a:pt x="1130" y="11584"/>
                  </a:lnTo>
                  <a:lnTo>
                    <a:pt x="920" y="11794"/>
                  </a:lnTo>
                  <a:lnTo>
                    <a:pt x="736" y="12004"/>
                  </a:lnTo>
                  <a:lnTo>
                    <a:pt x="552" y="12241"/>
                  </a:lnTo>
                  <a:lnTo>
                    <a:pt x="394" y="12503"/>
                  </a:lnTo>
                  <a:lnTo>
                    <a:pt x="237" y="12766"/>
                  </a:lnTo>
                  <a:lnTo>
                    <a:pt x="132" y="13029"/>
                  </a:lnTo>
                  <a:lnTo>
                    <a:pt x="79" y="13239"/>
                  </a:lnTo>
                  <a:lnTo>
                    <a:pt x="27" y="13449"/>
                  </a:lnTo>
                  <a:lnTo>
                    <a:pt x="0" y="13659"/>
                  </a:lnTo>
                  <a:lnTo>
                    <a:pt x="0" y="13869"/>
                  </a:lnTo>
                  <a:lnTo>
                    <a:pt x="0" y="14079"/>
                  </a:lnTo>
                  <a:lnTo>
                    <a:pt x="27" y="14263"/>
                  </a:lnTo>
                  <a:lnTo>
                    <a:pt x="79" y="14473"/>
                  </a:lnTo>
                  <a:lnTo>
                    <a:pt x="158" y="14657"/>
                  </a:lnTo>
                  <a:lnTo>
                    <a:pt x="237" y="14815"/>
                  </a:lnTo>
                  <a:lnTo>
                    <a:pt x="368" y="14972"/>
                  </a:lnTo>
                  <a:lnTo>
                    <a:pt x="473" y="15130"/>
                  </a:lnTo>
                  <a:lnTo>
                    <a:pt x="631" y="15261"/>
                  </a:lnTo>
                  <a:lnTo>
                    <a:pt x="788" y="15393"/>
                  </a:lnTo>
                  <a:lnTo>
                    <a:pt x="972" y="15498"/>
                  </a:lnTo>
                  <a:lnTo>
                    <a:pt x="1156" y="15577"/>
                  </a:lnTo>
                  <a:lnTo>
                    <a:pt x="1366" y="15655"/>
                  </a:lnTo>
                  <a:lnTo>
                    <a:pt x="2417" y="14605"/>
                  </a:lnTo>
                  <a:lnTo>
                    <a:pt x="3520" y="13633"/>
                  </a:lnTo>
                  <a:lnTo>
                    <a:pt x="4072" y="13134"/>
                  </a:lnTo>
                  <a:lnTo>
                    <a:pt x="4623" y="12687"/>
                  </a:lnTo>
                  <a:lnTo>
                    <a:pt x="5201" y="12241"/>
                  </a:lnTo>
                  <a:lnTo>
                    <a:pt x="5805" y="11794"/>
                  </a:lnTo>
                  <a:lnTo>
                    <a:pt x="6409" y="11374"/>
                  </a:lnTo>
                  <a:lnTo>
                    <a:pt x="7013" y="10954"/>
                  </a:lnTo>
                  <a:lnTo>
                    <a:pt x="7618" y="10560"/>
                  </a:lnTo>
                  <a:lnTo>
                    <a:pt x="8248" y="10166"/>
                  </a:lnTo>
                  <a:lnTo>
                    <a:pt x="8878" y="9798"/>
                  </a:lnTo>
                  <a:lnTo>
                    <a:pt x="9509" y="9457"/>
                  </a:lnTo>
                  <a:lnTo>
                    <a:pt x="10165" y="9115"/>
                  </a:lnTo>
                  <a:lnTo>
                    <a:pt x="10822" y="8800"/>
                  </a:lnTo>
                  <a:lnTo>
                    <a:pt x="10559" y="7959"/>
                  </a:lnTo>
                  <a:lnTo>
                    <a:pt x="10297" y="7119"/>
                  </a:lnTo>
                  <a:lnTo>
                    <a:pt x="10087" y="6278"/>
                  </a:lnTo>
                  <a:lnTo>
                    <a:pt x="9903" y="5412"/>
                  </a:lnTo>
                  <a:lnTo>
                    <a:pt x="9771" y="4545"/>
                  </a:lnTo>
                  <a:lnTo>
                    <a:pt x="9666" y="3652"/>
                  </a:lnTo>
                  <a:lnTo>
                    <a:pt x="9614" y="2759"/>
                  </a:lnTo>
                  <a:lnTo>
                    <a:pt x="9587" y="1839"/>
                  </a:lnTo>
                  <a:lnTo>
                    <a:pt x="9535" y="1393"/>
                  </a:lnTo>
                  <a:lnTo>
                    <a:pt x="9509" y="946"/>
                  </a:lnTo>
                  <a:lnTo>
                    <a:pt x="9509" y="500"/>
                  </a:lnTo>
                  <a:lnTo>
                    <a:pt x="9404" y="552"/>
                  </a:lnTo>
                  <a:lnTo>
                    <a:pt x="9325" y="579"/>
                  </a:lnTo>
                  <a:lnTo>
                    <a:pt x="9194" y="579"/>
                  </a:lnTo>
                  <a:lnTo>
                    <a:pt x="9088" y="526"/>
                  </a:lnTo>
                  <a:lnTo>
                    <a:pt x="8668" y="342"/>
                  </a:lnTo>
                  <a:lnTo>
                    <a:pt x="8248" y="185"/>
                  </a:lnTo>
                  <a:lnTo>
                    <a:pt x="7828" y="80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1363a957f04_0_31"/>
            <p:cNvSpPr/>
            <p:nvPr/>
          </p:nvSpPr>
          <p:spPr>
            <a:xfrm>
              <a:off x="4904469" y="3442875"/>
              <a:ext cx="166093" cy="46470"/>
            </a:xfrm>
            <a:custGeom>
              <a:rect b="b" l="l" r="r" t="t"/>
              <a:pathLst>
                <a:path extrusionOk="0" h="2837" w="10140">
                  <a:moveTo>
                    <a:pt x="0" y="0"/>
                  </a:moveTo>
                  <a:lnTo>
                    <a:pt x="237" y="210"/>
                  </a:lnTo>
                  <a:lnTo>
                    <a:pt x="473" y="447"/>
                  </a:lnTo>
                  <a:lnTo>
                    <a:pt x="657" y="709"/>
                  </a:lnTo>
                  <a:lnTo>
                    <a:pt x="841" y="972"/>
                  </a:lnTo>
                  <a:lnTo>
                    <a:pt x="998" y="1261"/>
                  </a:lnTo>
                  <a:lnTo>
                    <a:pt x="1130" y="1550"/>
                  </a:lnTo>
                  <a:lnTo>
                    <a:pt x="1235" y="1839"/>
                  </a:lnTo>
                  <a:lnTo>
                    <a:pt x="1314" y="2128"/>
                  </a:lnTo>
                  <a:lnTo>
                    <a:pt x="1314" y="2259"/>
                  </a:lnTo>
                  <a:lnTo>
                    <a:pt x="1261" y="2364"/>
                  </a:lnTo>
                  <a:lnTo>
                    <a:pt x="3494" y="2364"/>
                  </a:lnTo>
                  <a:lnTo>
                    <a:pt x="4597" y="2417"/>
                  </a:lnTo>
                  <a:lnTo>
                    <a:pt x="5726" y="2443"/>
                  </a:lnTo>
                  <a:lnTo>
                    <a:pt x="6830" y="2522"/>
                  </a:lnTo>
                  <a:lnTo>
                    <a:pt x="7933" y="2600"/>
                  </a:lnTo>
                  <a:lnTo>
                    <a:pt x="9036" y="2705"/>
                  </a:lnTo>
                  <a:lnTo>
                    <a:pt x="10139" y="2837"/>
                  </a:lnTo>
                  <a:lnTo>
                    <a:pt x="10008" y="2574"/>
                  </a:lnTo>
                  <a:lnTo>
                    <a:pt x="9876" y="2311"/>
                  </a:lnTo>
                  <a:lnTo>
                    <a:pt x="9719" y="2075"/>
                  </a:lnTo>
                  <a:lnTo>
                    <a:pt x="9561" y="1839"/>
                  </a:lnTo>
                  <a:lnTo>
                    <a:pt x="9377" y="1629"/>
                  </a:lnTo>
                  <a:lnTo>
                    <a:pt x="9167" y="1418"/>
                  </a:lnTo>
                  <a:lnTo>
                    <a:pt x="8931" y="1208"/>
                  </a:lnTo>
                  <a:lnTo>
                    <a:pt x="8668" y="1024"/>
                  </a:lnTo>
                  <a:lnTo>
                    <a:pt x="8616" y="972"/>
                  </a:lnTo>
                  <a:lnTo>
                    <a:pt x="8563" y="893"/>
                  </a:lnTo>
                  <a:lnTo>
                    <a:pt x="8537" y="841"/>
                  </a:lnTo>
                  <a:lnTo>
                    <a:pt x="8537" y="762"/>
                  </a:lnTo>
                  <a:lnTo>
                    <a:pt x="8563" y="604"/>
                  </a:lnTo>
                  <a:lnTo>
                    <a:pt x="8642" y="499"/>
                  </a:lnTo>
                  <a:lnTo>
                    <a:pt x="8537" y="499"/>
                  </a:lnTo>
                  <a:lnTo>
                    <a:pt x="6383" y="289"/>
                  </a:lnTo>
                  <a:lnTo>
                    <a:pt x="4255" y="105"/>
                  </a:lnTo>
                  <a:lnTo>
                    <a:pt x="3205" y="5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4"/>
          <p:cNvGrpSpPr/>
          <p:nvPr/>
        </p:nvGrpSpPr>
        <p:grpSpPr>
          <a:xfrm flipH="1">
            <a:off x="1641150" y="1167551"/>
            <a:ext cx="474981" cy="650298"/>
            <a:chOff x="1060100" y="3348113"/>
            <a:chExt cx="349225" cy="478125"/>
          </a:xfrm>
        </p:grpSpPr>
        <p:sp>
          <p:nvSpPr>
            <p:cNvPr id="1200" name="Google Shape;1200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4"/>
          <p:cNvGrpSpPr/>
          <p:nvPr/>
        </p:nvGrpSpPr>
        <p:grpSpPr>
          <a:xfrm flipH="1">
            <a:off x="7059187" y="819485"/>
            <a:ext cx="864242" cy="434382"/>
            <a:chOff x="-520650" y="4377063"/>
            <a:chExt cx="635425" cy="319375"/>
          </a:xfrm>
        </p:grpSpPr>
        <p:sp>
          <p:nvSpPr>
            <p:cNvPr id="1203" name="Google Shape;1203;p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4"/>
          <p:cNvSpPr txBox="1"/>
          <p:nvPr>
            <p:ph type="title"/>
          </p:nvPr>
        </p:nvSpPr>
        <p:spPr>
          <a:xfrm>
            <a:off x="3213350" y="530350"/>
            <a:ext cx="27045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Objetivo General</a:t>
            </a:r>
            <a:endParaRPr/>
          </a:p>
        </p:txBody>
      </p:sp>
      <p:pic>
        <p:nvPicPr>
          <p:cNvPr id="1236" name="Google Shape;12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412" y="2844950"/>
            <a:ext cx="1816370" cy="1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4"/>
          <p:cNvSpPr txBox="1"/>
          <p:nvPr>
            <p:ph idx="4294967295" type="body"/>
          </p:nvPr>
        </p:nvSpPr>
        <p:spPr>
          <a:xfrm>
            <a:off x="940362" y="1167550"/>
            <a:ext cx="72714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Diseñar un sistema que cumpla la función de Sistematizar y optimizar el manejo de Reservas para uno o más restaurantes.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"/>
          <p:cNvSpPr txBox="1"/>
          <p:nvPr>
            <p:ph type="title"/>
          </p:nvPr>
        </p:nvSpPr>
        <p:spPr>
          <a:xfrm>
            <a:off x="1698800" y="463800"/>
            <a:ext cx="6278400" cy="2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highlight>
                  <a:schemeClr val="dk2"/>
                </a:highlight>
                <a:latin typeface="Comic Sans MS"/>
                <a:ea typeface="Comic Sans MS"/>
                <a:cs typeface="Comic Sans MS"/>
                <a:sym typeface="Comic Sans MS"/>
              </a:rPr>
              <a:t>Objetivos Específicos Del Proyecto</a:t>
            </a:r>
            <a:endParaRPr>
              <a:highlight>
                <a:schemeClr val="dk2"/>
              </a:highlight>
            </a:endParaRPr>
          </a:p>
        </p:txBody>
      </p:sp>
      <p:grpSp>
        <p:nvGrpSpPr>
          <p:cNvPr id="1243" name="Google Shape;1243;p5"/>
          <p:cNvGrpSpPr/>
          <p:nvPr/>
        </p:nvGrpSpPr>
        <p:grpSpPr>
          <a:xfrm>
            <a:off x="131757" y="47573"/>
            <a:ext cx="864242" cy="434382"/>
            <a:chOff x="-3467566" y="4476476"/>
            <a:chExt cx="635425" cy="319375"/>
          </a:xfrm>
        </p:grpSpPr>
        <p:sp>
          <p:nvSpPr>
            <p:cNvPr id="1244" name="Google Shape;1244;p5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-3288941" y="4733276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-3205541" y="4721451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-3180916" y="4705326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-2998491" y="4699651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-3096091" y="4695851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-3252941" y="4682576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-3379441" y="4681176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-3023116" y="4681176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-3234441" y="4679276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-3286566" y="4676901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-3389866" y="4675001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-3163366" y="4671226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-3054866" y="4668851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-2989941" y="4655576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-3255766" y="4649901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-3294141" y="4649426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-3353391" y="4642301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-3228291" y="4639001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-3008441" y="4630001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-3365691" y="4619101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-2974316" y="4604876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-3183266" y="4603926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-3099416" y="4597776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-3023591" y="4592076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-3308841" y="4574551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-3395091" y="4574076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-3102716" y="4534751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-3091341" y="4509151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5"/>
          <p:cNvGrpSpPr/>
          <p:nvPr/>
        </p:nvGrpSpPr>
        <p:grpSpPr>
          <a:xfrm>
            <a:off x="8322745" y="69144"/>
            <a:ext cx="636765" cy="391233"/>
            <a:chOff x="83000" y="3624713"/>
            <a:chExt cx="468175" cy="287650"/>
          </a:xfrm>
        </p:grpSpPr>
        <p:sp>
          <p:nvSpPr>
            <p:cNvPr id="1277" name="Google Shape;1277;p5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137500" y="3671638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92475" y="3632788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5"/>
          <p:cNvGrpSpPr/>
          <p:nvPr/>
        </p:nvGrpSpPr>
        <p:grpSpPr>
          <a:xfrm>
            <a:off x="8138491" y="2693795"/>
            <a:ext cx="584571" cy="437000"/>
            <a:chOff x="-522075" y="4013725"/>
            <a:chExt cx="429800" cy="321300"/>
          </a:xfrm>
        </p:grpSpPr>
        <p:sp>
          <p:nvSpPr>
            <p:cNvPr id="1284" name="Google Shape;1284;p5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5"/>
          <p:cNvSpPr txBox="1"/>
          <p:nvPr>
            <p:ph idx="1" type="body"/>
          </p:nvPr>
        </p:nvSpPr>
        <p:spPr>
          <a:xfrm>
            <a:off x="760225" y="1554800"/>
            <a:ext cx="77175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Poner en práctica los conocimientos adquiridos en la formación.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Investigar nuevas herramientas para ser aplicadas en el sistema.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Facilitar el acceso a la información de las reservas.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Mejorar la Facilidad de registro de reservas.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Utilizar metodologías ágiles en el desarrollo web.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Realizar un sistema con las metodologías  aprendidas.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"/>
          <p:cNvSpPr txBox="1"/>
          <p:nvPr>
            <p:ph type="title"/>
          </p:nvPr>
        </p:nvSpPr>
        <p:spPr>
          <a:xfrm>
            <a:off x="1639750" y="530350"/>
            <a:ext cx="59283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Objetivo </a:t>
            </a:r>
            <a:r>
              <a:rPr lang="en" sz="2800">
                <a:latin typeface="Comic Sans MS"/>
                <a:ea typeface="Comic Sans MS"/>
                <a:cs typeface="Comic Sans MS"/>
                <a:sym typeface="Comic Sans MS"/>
              </a:rPr>
              <a:t>Específicos Del Producto</a:t>
            </a:r>
            <a:endParaRPr/>
          </a:p>
        </p:txBody>
      </p:sp>
      <p:sp>
        <p:nvSpPr>
          <p:cNvPr id="1302" name="Google Shape;1302;p6"/>
          <p:cNvSpPr txBox="1"/>
          <p:nvPr>
            <p:ph idx="1" type="subTitle"/>
          </p:nvPr>
        </p:nvSpPr>
        <p:spPr>
          <a:xfrm>
            <a:off x="713225" y="1012850"/>
            <a:ext cx="75276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Brindar un producto que pueda agilizar la entrada al restaurante sin filas y directo a la mesa. 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Contribuir con un servicio innovador para restaurantes que no tengan este servicio.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Ofrecer al cliente un producto que le permita reservar mesas de manera eficaz y segura.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Dar un producto de fácil uso y accesibilidad para el restaurante y el cliente.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7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Planteamiento Del Problema</a:t>
            </a:r>
            <a:endParaRPr/>
          </a:p>
        </p:txBody>
      </p:sp>
      <p:sp>
        <p:nvSpPr>
          <p:cNvPr id="1308" name="Google Shape;1308;p7"/>
          <p:cNvSpPr txBox="1"/>
          <p:nvPr>
            <p:ph idx="4294967295" type="body"/>
          </p:nvPr>
        </p:nvSpPr>
        <p:spPr>
          <a:xfrm>
            <a:off x="1016975" y="1385250"/>
            <a:ext cx="76032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hora de entrar a un restaurante nos damos cuenta que hay muchas personas haciendo fila y al momento de prestar el servicio lo hace de una manera deficiente, por eso buscamos con este producto suplir este tipo de problemáticas y mejorar el servicio. Por medio de un aplicativo web que facilite la interacción entre el usuario y el restaurante.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309" name="Google Shape;1309;p7"/>
          <p:cNvGrpSpPr/>
          <p:nvPr/>
        </p:nvGrpSpPr>
        <p:grpSpPr>
          <a:xfrm flipH="1">
            <a:off x="7174012" y="4007410"/>
            <a:ext cx="864242" cy="434382"/>
            <a:chOff x="-375275" y="4661178"/>
            <a:chExt cx="635425" cy="319375"/>
          </a:xfrm>
        </p:grpSpPr>
        <p:sp>
          <p:nvSpPr>
            <p:cNvPr id="1310" name="Google Shape;1310;p7"/>
            <p:cNvSpPr/>
            <p:nvPr/>
          </p:nvSpPr>
          <p:spPr>
            <a:xfrm>
              <a:off x="-375275" y="4696228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-375275" y="4696228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-311800" y="4661178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-196650" y="4917978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-113250" y="4906153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-88625" y="4890028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93800" y="4884353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-3800" y="4880553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-160650" y="4867278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-287150" y="4865878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9175" y="4865878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-142150" y="4863978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-194275" y="4861603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-297575" y="4859703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-71075" y="4855928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37425" y="4853553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102350" y="4840278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-163475" y="4834603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-201850" y="4834128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-261100" y="4827003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-136000" y="4823703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83850" y="4814703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-273400" y="4803803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17975" y="4789578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-90975" y="4788628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-7125" y="4782478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8700" y="4776778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-216550" y="4759253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-302800" y="4758778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-10425" y="4719453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950" y="4693853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-311800" y="4661178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2" name="Google Shape;1342;p7"/>
          <p:cNvSpPr txBox="1"/>
          <p:nvPr>
            <p:ph idx="4294967295" type="body"/>
          </p:nvPr>
        </p:nvSpPr>
        <p:spPr>
          <a:xfrm>
            <a:off x="1626859" y="530341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43" name="Google Shape;1343;p7"/>
          <p:cNvSpPr/>
          <p:nvPr/>
        </p:nvSpPr>
        <p:spPr>
          <a:xfrm>
            <a:off x="2170175" y="2313417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7"/>
          <p:cNvSpPr/>
          <p:nvPr/>
        </p:nvSpPr>
        <p:spPr>
          <a:xfrm>
            <a:off x="2273525" y="24657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7"/>
          <p:cNvSpPr/>
          <p:nvPr/>
        </p:nvSpPr>
        <p:spPr>
          <a:xfrm>
            <a:off x="2392000" y="26538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7"/>
          <p:cNvSpPr/>
          <p:nvPr/>
        </p:nvSpPr>
        <p:spPr>
          <a:xfrm>
            <a:off x="3846025" y="25098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7" name="Google Shape;1347;p7"/>
          <p:cNvGrpSpPr/>
          <p:nvPr/>
        </p:nvGrpSpPr>
        <p:grpSpPr>
          <a:xfrm>
            <a:off x="1362738" y="901222"/>
            <a:ext cx="551725" cy="484026"/>
            <a:chOff x="346487" y="3591233"/>
            <a:chExt cx="405650" cy="355875"/>
          </a:xfrm>
        </p:grpSpPr>
        <p:sp>
          <p:nvSpPr>
            <p:cNvPr id="1348" name="Google Shape;1348;p7"/>
            <p:cNvSpPr/>
            <p:nvPr/>
          </p:nvSpPr>
          <p:spPr>
            <a:xfrm>
              <a:off x="375887" y="3591233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75887" y="3591233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66387" y="3714433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366387" y="3714433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55937" y="3686008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55937" y="3686008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33637" y="3705433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41212" y="3713958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33637" y="3705433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46487" y="3755658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11837" y="3830508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71612" y="3801608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46487" y="3755658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1" name="Google Shape;1361;p7"/>
          <p:cNvSpPr/>
          <p:nvPr/>
        </p:nvSpPr>
        <p:spPr>
          <a:xfrm>
            <a:off x="3275575" y="2761850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7"/>
          <p:cNvSpPr/>
          <p:nvPr/>
        </p:nvSpPr>
        <p:spPr>
          <a:xfrm>
            <a:off x="3549500" y="293707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7"/>
          <p:cNvSpPr/>
          <p:nvPr/>
        </p:nvSpPr>
        <p:spPr>
          <a:xfrm rot="-5400000">
            <a:off x="-1173073" y="2638159"/>
            <a:ext cx="3559579" cy="67029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C5D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7"/>
          <p:cNvSpPr/>
          <p:nvPr/>
        </p:nvSpPr>
        <p:spPr>
          <a:xfrm>
            <a:off x="3181850" y="3145900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"/>
          <p:cNvSpPr txBox="1"/>
          <p:nvPr>
            <p:ph type="title"/>
          </p:nvPr>
        </p:nvSpPr>
        <p:spPr>
          <a:xfrm>
            <a:off x="1004000" y="1415475"/>
            <a:ext cx="77946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b="0"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Actualmente la tecnología es fundamental en nuestro diario vivir, pues con la tecnología podemos facilitar el intercambio de información, la comunicación, nos permite automatizar y acelerar procesos, etc. Por esta razón nos parece idóneo el crear un proyecto que facilite y brinde estas ventajas a restaurantes que no cuentan con los recursos necesarios como para implementar este tipo de sistemas, el proyecto se crea con el fin de agilizar el proceso de entrada a la mesa, para que no se aglomeren las personas haciendo extensas filas para poder ingresar al restaurante.</a:t>
            </a: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0" name="Google Shape;1370;p8"/>
          <p:cNvSpPr txBox="1"/>
          <p:nvPr>
            <p:ph type="title"/>
          </p:nvPr>
        </p:nvSpPr>
        <p:spPr>
          <a:xfrm>
            <a:off x="811325" y="920339"/>
            <a:ext cx="1572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chemeClr val="dk1"/>
                </a:solidFill>
              </a:rPr>
              <a:t>¿ por que 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1" name="Google Shape;1371;p8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dk1"/>
                </a:solidFill>
              </a:rPr>
              <a:t>HAMBURGER....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72" name="Google Shape;1372;p8"/>
          <p:cNvSpPr/>
          <p:nvPr/>
        </p:nvSpPr>
        <p:spPr>
          <a:xfrm flipH="1" rot="82002">
            <a:off x="2528207" y="396256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8"/>
          <p:cNvSpPr txBox="1"/>
          <p:nvPr>
            <p:ph type="title"/>
          </p:nvPr>
        </p:nvSpPr>
        <p:spPr>
          <a:xfrm>
            <a:off x="2365350" y="530350"/>
            <a:ext cx="40122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Justificación Del Proyecto</a:t>
            </a:r>
            <a:endParaRPr/>
          </a:p>
        </p:txBody>
      </p:sp>
      <p:sp>
        <p:nvSpPr>
          <p:cNvPr id="1374" name="Google Shape;1374;p8"/>
          <p:cNvSpPr/>
          <p:nvPr/>
        </p:nvSpPr>
        <p:spPr>
          <a:xfrm flipH="1" rot="82002">
            <a:off x="7279371" y="700635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8"/>
          <p:cNvSpPr/>
          <p:nvPr/>
        </p:nvSpPr>
        <p:spPr>
          <a:xfrm flipH="1" rot="82002">
            <a:off x="7329211" y="402921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8"/>
          <p:cNvSpPr/>
          <p:nvPr/>
        </p:nvSpPr>
        <p:spPr>
          <a:xfrm rot="122484">
            <a:off x="811454" y="4489025"/>
            <a:ext cx="3328250" cy="6703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8"/>
          <p:cNvSpPr/>
          <p:nvPr/>
        </p:nvSpPr>
        <p:spPr>
          <a:xfrm rot="10800000">
            <a:off x="5196372" y="1398560"/>
            <a:ext cx="3328178" cy="98119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8" name="Google Shape;1378;p8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1379" name="Google Shape;1379;p8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8"/>
          <p:cNvGrpSpPr/>
          <p:nvPr/>
        </p:nvGrpSpPr>
        <p:grpSpPr>
          <a:xfrm>
            <a:off x="8030408" y="2779520"/>
            <a:ext cx="584571" cy="437000"/>
            <a:chOff x="-522075" y="3957700"/>
            <a:chExt cx="429800" cy="321300"/>
          </a:xfrm>
        </p:grpSpPr>
        <p:sp>
          <p:nvSpPr>
            <p:cNvPr id="1386" name="Google Shape;1386;p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8"/>
          <p:cNvGrpSpPr/>
          <p:nvPr/>
        </p:nvGrpSpPr>
        <p:grpSpPr>
          <a:xfrm>
            <a:off x="529021" y="2887476"/>
            <a:ext cx="474981" cy="650298"/>
            <a:chOff x="1060100" y="3348113"/>
            <a:chExt cx="349225" cy="478125"/>
          </a:xfrm>
        </p:grpSpPr>
        <p:sp>
          <p:nvSpPr>
            <p:cNvPr id="1399" name="Google Shape;1399;p8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1" name="Google Shape;1401;p8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h="11430" w="20282">
                <a:moveTo>
                  <a:pt x="15524" y="1308"/>
                </a:moveTo>
                <a:lnTo>
                  <a:pt x="15618" y="1346"/>
                </a:lnTo>
                <a:lnTo>
                  <a:pt x="15808" y="1422"/>
                </a:lnTo>
                <a:lnTo>
                  <a:pt x="15979" y="1497"/>
                </a:lnTo>
                <a:lnTo>
                  <a:pt x="16073" y="1535"/>
                </a:lnTo>
                <a:lnTo>
                  <a:pt x="16206" y="1535"/>
                </a:lnTo>
                <a:lnTo>
                  <a:pt x="16396" y="1554"/>
                </a:lnTo>
                <a:lnTo>
                  <a:pt x="16604" y="1573"/>
                </a:lnTo>
                <a:lnTo>
                  <a:pt x="16794" y="1592"/>
                </a:lnTo>
                <a:lnTo>
                  <a:pt x="16964" y="1649"/>
                </a:lnTo>
                <a:lnTo>
                  <a:pt x="17154" y="1706"/>
                </a:lnTo>
                <a:lnTo>
                  <a:pt x="17343" y="1782"/>
                </a:lnTo>
                <a:lnTo>
                  <a:pt x="17514" y="1877"/>
                </a:lnTo>
                <a:lnTo>
                  <a:pt x="17684" y="1971"/>
                </a:lnTo>
                <a:lnTo>
                  <a:pt x="17609" y="2085"/>
                </a:lnTo>
                <a:lnTo>
                  <a:pt x="17305" y="2256"/>
                </a:lnTo>
                <a:lnTo>
                  <a:pt x="16964" y="2388"/>
                </a:lnTo>
                <a:lnTo>
                  <a:pt x="16623" y="2502"/>
                </a:lnTo>
                <a:lnTo>
                  <a:pt x="16263" y="2578"/>
                </a:lnTo>
                <a:lnTo>
                  <a:pt x="15884" y="2635"/>
                </a:lnTo>
                <a:lnTo>
                  <a:pt x="15524" y="2673"/>
                </a:lnTo>
                <a:lnTo>
                  <a:pt x="15164" y="2710"/>
                </a:lnTo>
                <a:lnTo>
                  <a:pt x="14822" y="2710"/>
                </a:lnTo>
                <a:lnTo>
                  <a:pt x="14709" y="2729"/>
                </a:lnTo>
                <a:lnTo>
                  <a:pt x="14424" y="2710"/>
                </a:lnTo>
                <a:lnTo>
                  <a:pt x="14140" y="2692"/>
                </a:lnTo>
                <a:lnTo>
                  <a:pt x="13856" y="2654"/>
                </a:lnTo>
                <a:lnTo>
                  <a:pt x="13590" y="2616"/>
                </a:lnTo>
                <a:lnTo>
                  <a:pt x="13306" y="2559"/>
                </a:lnTo>
                <a:lnTo>
                  <a:pt x="13041" y="2483"/>
                </a:lnTo>
                <a:lnTo>
                  <a:pt x="12510" y="2293"/>
                </a:lnTo>
                <a:lnTo>
                  <a:pt x="12567" y="2199"/>
                </a:lnTo>
                <a:lnTo>
                  <a:pt x="12624" y="2104"/>
                </a:lnTo>
                <a:lnTo>
                  <a:pt x="12700" y="2047"/>
                </a:lnTo>
                <a:lnTo>
                  <a:pt x="12775" y="1971"/>
                </a:lnTo>
                <a:lnTo>
                  <a:pt x="12870" y="1933"/>
                </a:lnTo>
                <a:lnTo>
                  <a:pt x="12965" y="1895"/>
                </a:lnTo>
                <a:lnTo>
                  <a:pt x="13155" y="1839"/>
                </a:lnTo>
                <a:lnTo>
                  <a:pt x="13363" y="1801"/>
                </a:lnTo>
                <a:lnTo>
                  <a:pt x="13590" y="1782"/>
                </a:lnTo>
                <a:lnTo>
                  <a:pt x="13799" y="1763"/>
                </a:lnTo>
                <a:lnTo>
                  <a:pt x="14007" y="1725"/>
                </a:lnTo>
                <a:lnTo>
                  <a:pt x="14178" y="1668"/>
                </a:lnTo>
                <a:lnTo>
                  <a:pt x="14349" y="1611"/>
                </a:lnTo>
                <a:lnTo>
                  <a:pt x="14690" y="1497"/>
                </a:lnTo>
                <a:lnTo>
                  <a:pt x="15050" y="1384"/>
                </a:lnTo>
                <a:lnTo>
                  <a:pt x="15220" y="1327"/>
                </a:lnTo>
                <a:lnTo>
                  <a:pt x="15391" y="1308"/>
                </a:lnTo>
                <a:close/>
                <a:moveTo>
                  <a:pt x="17912" y="2331"/>
                </a:moveTo>
                <a:lnTo>
                  <a:pt x="17779" y="2881"/>
                </a:lnTo>
                <a:lnTo>
                  <a:pt x="17628" y="3412"/>
                </a:lnTo>
                <a:lnTo>
                  <a:pt x="17476" y="3942"/>
                </a:lnTo>
                <a:lnTo>
                  <a:pt x="17438" y="4227"/>
                </a:lnTo>
                <a:lnTo>
                  <a:pt x="17400" y="4511"/>
                </a:lnTo>
                <a:lnTo>
                  <a:pt x="17040" y="4625"/>
                </a:lnTo>
                <a:lnTo>
                  <a:pt x="16680" y="4776"/>
                </a:lnTo>
                <a:lnTo>
                  <a:pt x="15998" y="5080"/>
                </a:lnTo>
                <a:lnTo>
                  <a:pt x="14955" y="5572"/>
                </a:lnTo>
                <a:lnTo>
                  <a:pt x="14633" y="5288"/>
                </a:lnTo>
                <a:lnTo>
                  <a:pt x="14330" y="5061"/>
                </a:lnTo>
                <a:lnTo>
                  <a:pt x="14007" y="4814"/>
                </a:lnTo>
                <a:lnTo>
                  <a:pt x="13837" y="4720"/>
                </a:lnTo>
                <a:lnTo>
                  <a:pt x="13666" y="4625"/>
                </a:lnTo>
                <a:lnTo>
                  <a:pt x="13496" y="4549"/>
                </a:lnTo>
                <a:lnTo>
                  <a:pt x="13325" y="4473"/>
                </a:lnTo>
                <a:lnTo>
                  <a:pt x="13192" y="4454"/>
                </a:lnTo>
                <a:lnTo>
                  <a:pt x="13079" y="4473"/>
                </a:lnTo>
                <a:lnTo>
                  <a:pt x="12946" y="4492"/>
                </a:lnTo>
                <a:lnTo>
                  <a:pt x="12681" y="4587"/>
                </a:lnTo>
                <a:lnTo>
                  <a:pt x="12131" y="2938"/>
                </a:lnTo>
                <a:lnTo>
                  <a:pt x="12093" y="2748"/>
                </a:lnTo>
                <a:lnTo>
                  <a:pt x="12055" y="2521"/>
                </a:lnTo>
                <a:lnTo>
                  <a:pt x="12396" y="2635"/>
                </a:lnTo>
                <a:lnTo>
                  <a:pt x="12643" y="2710"/>
                </a:lnTo>
                <a:lnTo>
                  <a:pt x="12927" y="2805"/>
                </a:lnTo>
                <a:lnTo>
                  <a:pt x="13192" y="2862"/>
                </a:lnTo>
                <a:lnTo>
                  <a:pt x="13458" y="2919"/>
                </a:lnTo>
                <a:lnTo>
                  <a:pt x="13742" y="2976"/>
                </a:lnTo>
                <a:lnTo>
                  <a:pt x="14311" y="3033"/>
                </a:lnTo>
                <a:lnTo>
                  <a:pt x="14860" y="3052"/>
                </a:lnTo>
                <a:lnTo>
                  <a:pt x="15107" y="3052"/>
                </a:lnTo>
                <a:lnTo>
                  <a:pt x="15372" y="3033"/>
                </a:lnTo>
                <a:lnTo>
                  <a:pt x="15694" y="3014"/>
                </a:lnTo>
                <a:lnTo>
                  <a:pt x="16073" y="2957"/>
                </a:lnTo>
                <a:lnTo>
                  <a:pt x="16471" y="2881"/>
                </a:lnTo>
                <a:lnTo>
                  <a:pt x="16869" y="2805"/>
                </a:lnTo>
                <a:lnTo>
                  <a:pt x="17248" y="2673"/>
                </a:lnTo>
                <a:lnTo>
                  <a:pt x="17419" y="2597"/>
                </a:lnTo>
                <a:lnTo>
                  <a:pt x="17609" y="2521"/>
                </a:lnTo>
                <a:lnTo>
                  <a:pt x="17760" y="2426"/>
                </a:lnTo>
                <a:lnTo>
                  <a:pt x="17912" y="2331"/>
                </a:lnTo>
                <a:close/>
                <a:moveTo>
                  <a:pt x="19314" y="5137"/>
                </a:moveTo>
                <a:lnTo>
                  <a:pt x="19333" y="5250"/>
                </a:lnTo>
                <a:lnTo>
                  <a:pt x="19333" y="5383"/>
                </a:lnTo>
                <a:lnTo>
                  <a:pt x="19314" y="5516"/>
                </a:lnTo>
                <a:lnTo>
                  <a:pt x="19276" y="5648"/>
                </a:lnTo>
                <a:lnTo>
                  <a:pt x="19258" y="5705"/>
                </a:lnTo>
                <a:lnTo>
                  <a:pt x="19276" y="5743"/>
                </a:lnTo>
                <a:lnTo>
                  <a:pt x="19295" y="5781"/>
                </a:lnTo>
                <a:lnTo>
                  <a:pt x="19333" y="5819"/>
                </a:lnTo>
                <a:lnTo>
                  <a:pt x="19030" y="5819"/>
                </a:lnTo>
                <a:lnTo>
                  <a:pt x="18120" y="5838"/>
                </a:lnTo>
                <a:lnTo>
                  <a:pt x="17665" y="5857"/>
                </a:lnTo>
                <a:lnTo>
                  <a:pt x="17192" y="5895"/>
                </a:lnTo>
                <a:lnTo>
                  <a:pt x="17192" y="5895"/>
                </a:lnTo>
                <a:lnTo>
                  <a:pt x="17722" y="5686"/>
                </a:lnTo>
                <a:lnTo>
                  <a:pt x="18253" y="5497"/>
                </a:lnTo>
                <a:lnTo>
                  <a:pt x="18784" y="5307"/>
                </a:lnTo>
                <a:lnTo>
                  <a:pt x="19314" y="5137"/>
                </a:lnTo>
                <a:close/>
                <a:moveTo>
                  <a:pt x="18878" y="4625"/>
                </a:moveTo>
                <a:lnTo>
                  <a:pt x="19030" y="4663"/>
                </a:lnTo>
                <a:lnTo>
                  <a:pt x="19144" y="4720"/>
                </a:lnTo>
                <a:lnTo>
                  <a:pt x="19239" y="4795"/>
                </a:lnTo>
                <a:lnTo>
                  <a:pt x="18310" y="5118"/>
                </a:lnTo>
                <a:lnTo>
                  <a:pt x="17400" y="5459"/>
                </a:lnTo>
                <a:lnTo>
                  <a:pt x="16490" y="5819"/>
                </a:lnTo>
                <a:lnTo>
                  <a:pt x="15618" y="6236"/>
                </a:lnTo>
                <a:lnTo>
                  <a:pt x="15429" y="6027"/>
                </a:lnTo>
                <a:lnTo>
                  <a:pt x="15220" y="5800"/>
                </a:lnTo>
                <a:lnTo>
                  <a:pt x="15637" y="5610"/>
                </a:lnTo>
                <a:lnTo>
                  <a:pt x="16206" y="5364"/>
                </a:lnTo>
                <a:lnTo>
                  <a:pt x="16850" y="5099"/>
                </a:lnTo>
                <a:lnTo>
                  <a:pt x="17192" y="4966"/>
                </a:lnTo>
                <a:lnTo>
                  <a:pt x="17533" y="4852"/>
                </a:lnTo>
                <a:lnTo>
                  <a:pt x="17609" y="4852"/>
                </a:lnTo>
                <a:lnTo>
                  <a:pt x="17646" y="4814"/>
                </a:lnTo>
                <a:lnTo>
                  <a:pt x="17950" y="4738"/>
                </a:lnTo>
                <a:lnTo>
                  <a:pt x="18215" y="4682"/>
                </a:lnTo>
                <a:lnTo>
                  <a:pt x="18480" y="4625"/>
                </a:lnTo>
                <a:close/>
                <a:moveTo>
                  <a:pt x="10368" y="3923"/>
                </a:moveTo>
                <a:lnTo>
                  <a:pt x="10539" y="3980"/>
                </a:lnTo>
                <a:lnTo>
                  <a:pt x="10691" y="4056"/>
                </a:lnTo>
                <a:lnTo>
                  <a:pt x="10804" y="4132"/>
                </a:lnTo>
                <a:lnTo>
                  <a:pt x="10880" y="4208"/>
                </a:lnTo>
                <a:lnTo>
                  <a:pt x="10918" y="4284"/>
                </a:lnTo>
                <a:lnTo>
                  <a:pt x="10918" y="4340"/>
                </a:lnTo>
                <a:lnTo>
                  <a:pt x="10899" y="4397"/>
                </a:lnTo>
                <a:lnTo>
                  <a:pt x="10842" y="4454"/>
                </a:lnTo>
                <a:lnTo>
                  <a:pt x="10766" y="4511"/>
                </a:lnTo>
                <a:lnTo>
                  <a:pt x="10577" y="4606"/>
                </a:lnTo>
                <a:lnTo>
                  <a:pt x="10349" y="4682"/>
                </a:lnTo>
                <a:lnTo>
                  <a:pt x="9932" y="4795"/>
                </a:lnTo>
                <a:lnTo>
                  <a:pt x="9080" y="5004"/>
                </a:lnTo>
                <a:lnTo>
                  <a:pt x="8227" y="5174"/>
                </a:lnTo>
                <a:lnTo>
                  <a:pt x="6502" y="5497"/>
                </a:lnTo>
                <a:lnTo>
                  <a:pt x="6142" y="5591"/>
                </a:lnTo>
                <a:lnTo>
                  <a:pt x="5820" y="5686"/>
                </a:lnTo>
                <a:lnTo>
                  <a:pt x="5497" y="5819"/>
                </a:lnTo>
                <a:lnTo>
                  <a:pt x="5175" y="5970"/>
                </a:lnTo>
                <a:lnTo>
                  <a:pt x="4872" y="6160"/>
                </a:lnTo>
                <a:lnTo>
                  <a:pt x="4644" y="6293"/>
                </a:lnTo>
                <a:lnTo>
                  <a:pt x="4550" y="6331"/>
                </a:lnTo>
                <a:lnTo>
                  <a:pt x="4436" y="6350"/>
                </a:lnTo>
                <a:lnTo>
                  <a:pt x="4417" y="6331"/>
                </a:lnTo>
                <a:lnTo>
                  <a:pt x="4360" y="6331"/>
                </a:lnTo>
                <a:lnTo>
                  <a:pt x="4303" y="6293"/>
                </a:lnTo>
                <a:lnTo>
                  <a:pt x="4284" y="6255"/>
                </a:lnTo>
                <a:lnTo>
                  <a:pt x="4246" y="6198"/>
                </a:lnTo>
                <a:lnTo>
                  <a:pt x="4190" y="6065"/>
                </a:lnTo>
                <a:lnTo>
                  <a:pt x="4133" y="5933"/>
                </a:lnTo>
                <a:lnTo>
                  <a:pt x="3962" y="5686"/>
                </a:lnTo>
                <a:lnTo>
                  <a:pt x="3943" y="5648"/>
                </a:lnTo>
                <a:lnTo>
                  <a:pt x="3905" y="5629"/>
                </a:lnTo>
                <a:lnTo>
                  <a:pt x="3829" y="5610"/>
                </a:lnTo>
                <a:lnTo>
                  <a:pt x="3810" y="5610"/>
                </a:lnTo>
                <a:lnTo>
                  <a:pt x="4133" y="5421"/>
                </a:lnTo>
                <a:lnTo>
                  <a:pt x="4474" y="5231"/>
                </a:lnTo>
                <a:lnTo>
                  <a:pt x="4474" y="5307"/>
                </a:lnTo>
                <a:lnTo>
                  <a:pt x="4493" y="5364"/>
                </a:lnTo>
                <a:lnTo>
                  <a:pt x="4550" y="5421"/>
                </a:lnTo>
                <a:lnTo>
                  <a:pt x="4625" y="5440"/>
                </a:lnTo>
                <a:lnTo>
                  <a:pt x="4663" y="5421"/>
                </a:lnTo>
                <a:lnTo>
                  <a:pt x="5592" y="5212"/>
                </a:lnTo>
                <a:lnTo>
                  <a:pt x="6502" y="4985"/>
                </a:lnTo>
                <a:lnTo>
                  <a:pt x="7412" y="4738"/>
                </a:lnTo>
                <a:lnTo>
                  <a:pt x="8321" y="4473"/>
                </a:lnTo>
                <a:lnTo>
                  <a:pt x="8719" y="4322"/>
                </a:lnTo>
                <a:lnTo>
                  <a:pt x="9212" y="4132"/>
                </a:lnTo>
                <a:lnTo>
                  <a:pt x="9459" y="4056"/>
                </a:lnTo>
                <a:lnTo>
                  <a:pt x="9705" y="3980"/>
                </a:lnTo>
                <a:lnTo>
                  <a:pt x="9951" y="3923"/>
                </a:lnTo>
                <a:close/>
                <a:moveTo>
                  <a:pt x="19921" y="6141"/>
                </a:moveTo>
                <a:lnTo>
                  <a:pt x="19921" y="6842"/>
                </a:lnTo>
                <a:lnTo>
                  <a:pt x="19352" y="6842"/>
                </a:lnTo>
                <a:lnTo>
                  <a:pt x="18954" y="6899"/>
                </a:lnTo>
                <a:lnTo>
                  <a:pt x="18556" y="6956"/>
                </a:lnTo>
                <a:lnTo>
                  <a:pt x="18158" y="7032"/>
                </a:lnTo>
                <a:lnTo>
                  <a:pt x="17362" y="7184"/>
                </a:lnTo>
                <a:lnTo>
                  <a:pt x="16964" y="7240"/>
                </a:lnTo>
                <a:lnTo>
                  <a:pt x="16566" y="7297"/>
                </a:lnTo>
                <a:lnTo>
                  <a:pt x="16509" y="7297"/>
                </a:lnTo>
                <a:lnTo>
                  <a:pt x="16471" y="7316"/>
                </a:lnTo>
                <a:lnTo>
                  <a:pt x="16433" y="7392"/>
                </a:lnTo>
                <a:lnTo>
                  <a:pt x="16130" y="6937"/>
                </a:lnTo>
                <a:lnTo>
                  <a:pt x="15827" y="6501"/>
                </a:lnTo>
                <a:lnTo>
                  <a:pt x="16035" y="6406"/>
                </a:lnTo>
                <a:lnTo>
                  <a:pt x="16111" y="6406"/>
                </a:lnTo>
                <a:lnTo>
                  <a:pt x="16452" y="6331"/>
                </a:lnTo>
                <a:lnTo>
                  <a:pt x="16813" y="6274"/>
                </a:lnTo>
                <a:lnTo>
                  <a:pt x="17154" y="6217"/>
                </a:lnTo>
                <a:lnTo>
                  <a:pt x="17514" y="6198"/>
                </a:lnTo>
                <a:lnTo>
                  <a:pt x="18253" y="6160"/>
                </a:lnTo>
                <a:lnTo>
                  <a:pt x="18973" y="6141"/>
                </a:lnTo>
                <a:close/>
                <a:moveTo>
                  <a:pt x="11259" y="5099"/>
                </a:moveTo>
                <a:lnTo>
                  <a:pt x="11430" y="5231"/>
                </a:lnTo>
                <a:lnTo>
                  <a:pt x="11619" y="5345"/>
                </a:lnTo>
                <a:lnTo>
                  <a:pt x="11828" y="5440"/>
                </a:lnTo>
                <a:lnTo>
                  <a:pt x="12055" y="5516"/>
                </a:lnTo>
                <a:lnTo>
                  <a:pt x="12510" y="5648"/>
                </a:lnTo>
                <a:lnTo>
                  <a:pt x="12719" y="5724"/>
                </a:lnTo>
                <a:lnTo>
                  <a:pt x="12908" y="5800"/>
                </a:lnTo>
                <a:lnTo>
                  <a:pt x="13211" y="5952"/>
                </a:lnTo>
                <a:lnTo>
                  <a:pt x="13496" y="6103"/>
                </a:lnTo>
                <a:lnTo>
                  <a:pt x="13780" y="6274"/>
                </a:lnTo>
                <a:lnTo>
                  <a:pt x="14045" y="6463"/>
                </a:lnTo>
                <a:lnTo>
                  <a:pt x="14311" y="6672"/>
                </a:lnTo>
                <a:lnTo>
                  <a:pt x="14557" y="6880"/>
                </a:lnTo>
                <a:lnTo>
                  <a:pt x="14785" y="7127"/>
                </a:lnTo>
                <a:lnTo>
                  <a:pt x="15012" y="7354"/>
                </a:lnTo>
                <a:lnTo>
                  <a:pt x="14709" y="7411"/>
                </a:lnTo>
                <a:lnTo>
                  <a:pt x="14405" y="7468"/>
                </a:lnTo>
                <a:lnTo>
                  <a:pt x="14121" y="7563"/>
                </a:lnTo>
                <a:lnTo>
                  <a:pt x="13837" y="7657"/>
                </a:lnTo>
                <a:lnTo>
                  <a:pt x="13799" y="7695"/>
                </a:lnTo>
                <a:lnTo>
                  <a:pt x="13761" y="7714"/>
                </a:lnTo>
                <a:lnTo>
                  <a:pt x="13534" y="7506"/>
                </a:lnTo>
                <a:lnTo>
                  <a:pt x="13249" y="7316"/>
                </a:lnTo>
                <a:lnTo>
                  <a:pt x="12965" y="7146"/>
                </a:lnTo>
                <a:lnTo>
                  <a:pt x="12662" y="6994"/>
                </a:lnTo>
                <a:lnTo>
                  <a:pt x="12358" y="6861"/>
                </a:lnTo>
                <a:lnTo>
                  <a:pt x="12036" y="6748"/>
                </a:lnTo>
                <a:lnTo>
                  <a:pt x="11430" y="6539"/>
                </a:lnTo>
                <a:lnTo>
                  <a:pt x="11127" y="6463"/>
                </a:lnTo>
                <a:lnTo>
                  <a:pt x="10823" y="6368"/>
                </a:lnTo>
                <a:lnTo>
                  <a:pt x="10501" y="6312"/>
                </a:lnTo>
                <a:lnTo>
                  <a:pt x="10198" y="6255"/>
                </a:lnTo>
                <a:lnTo>
                  <a:pt x="9876" y="6217"/>
                </a:lnTo>
                <a:lnTo>
                  <a:pt x="9553" y="6179"/>
                </a:lnTo>
                <a:lnTo>
                  <a:pt x="9250" y="6179"/>
                </a:lnTo>
                <a:lnTo>
                  <a:pt x="8928" y="6160"/>
                </a:lnTo>
                <a:lnTo>
                  <a:pt x="8833" y="6160"/>
                </a:lnTo>
                <a:lnTo>
                  <a:pt x="9023" y="6122"/>
                </a:lnTo>
                <a:lnTo>
                  <a:pt x="9686" y="6027"/>
                </a:lnTo>
                <a:lnTo>
                  <a:pt x="10027" y="5970"/>
                </a:lnTo>
                <a:lnTo>
                  <a:pt x="10330" y="5895"/>
                </a:lnTo>
                <a:lnTo>
                  <a:pt x="10482" y="5838"/>
                </a:lnTo>
                <a:lnTo>
                  <a:pt x="10634" y="5781"/>
                </a:lnTo>
                <a:lnTo>
                  <a:pt x="10766" y="5705"/>
                </a:lnTo>
                <a:lnTo>
                  <a:pt x="10880" y="5610"/>
                </a:lnTo>
                <a:lnTo>
                  <a:pt x="10994" y="5516"/>
                </a:lnTo>
                <a:lnTo>
                  <a:pt x="11108" y="5402"/>
                </a:lnTo>
                <a:lnTo>
                  <a:pt x="11183" y="5250"/>
                </a:lnTo>
                <a:lnTo>
                  <a:pt x="11259" y="5099"/>
                </a:lnTo>
                <a:close/>
                <a:moveTo>
                  <a:pt x="5289" y="3905"/>
                </a:moveTo>
                <a:lnTo>
                  <a:pt x="5346" y="3942"/>
                </a:lnTo>
                <a:lnTo>
                  <a:pt x="5403" y="3961"/>
                </a:lnTo>
                <a:lnTo>
                  <a:pt x="5440" y="4018"/>
                </a:lnTo>
                <a:lnTo>
                  <a:pt x="5516" y="4132"/>
                </a:lnTo>
                <a:lnTo>
                  <a:pt x="5554" y="4284"/>
                </a:lnTo>
                <a:lnTo>
                  <a:pt x="5592" y="4454"/>
                </a:lnTo>
                <a:lnTo>
                  <a:pt x="5611" y="4606"/>
                </a:lnTo>
                <a:lnTo>
                  <a:pt x="5630" y="4871"/>
                </a:lnTo>
                <a:lnTo>
                  <a:pt x="4815" y="5061"/>
                </a:lnTo>
                <a:lnTo>
                  <a:pt x="4967" y="4985"/>
                </a:lnTo>
                <a:lnTo>
                  <a:pt x="5024" y="4947"/>
                </a:lnTo>
                <a:lnTo>
                  <a:pt x="5042" y="4890"/>
                </a:lnTo>
                <a:lnTo>
                  <a:pt x="5061" y="4852"/>
                </a:lnTo>
                <a:lnTo>
                  <a:pt x="5042" y="4795"/>
                </a:lnTo>
                <a:lnTo>
                  <a:pt x="5024" y="4757"/>
                </a:lnTo>
                <a:lnTo>
                  <a:pt x="4986" y="4720"/>
                </a:lnTo>
                <a:lnTo>
                  <a:pt x="4929" y="4682"/>
                </a:lnTo>
                <a:lnTo>
                  <a:pt x="4872" y="4682"/>
                </a:lnTo>
                <a:lnTo>
                  <a:pt x="4796" y="4701"/>
                </a:lnTo>
                <a:lnTo>
                  <a:pt x="4474" y="4852"/>
                </a:lnTo>
                <a:lnTo>
                  <a:pt x="4171" y="5023"/>
                </a:lnTo>
                <a:lnTo>
                  <a:pt x="3848" y="5193"/>
                </a:lnTo>
                <a:lnTo>
                  <a:pt x="3545" y="5383"/>
                </a:lnTo>
                <a:lnTo>
                  <a:pt x="3261" y="5591"/>
                </a:lnTo>
                <a:lnTo>
                  <a:pt x="2977" y="5800"/>
                </a:lnTo>
                <a:lnTo>
                  <a:pt x="2692" y="6027"/>
                </a:lnTo>
                <a:lnTo>
                  <a:pt x="2427" y="6255"/>
                </a:lnTo>
                <a:lnTo>
                  <a:pt x="2180" y="6482"/>
                </a:lnTo>
                <a:lnTo>
                  <a:pt x="1953" y="6729"/>
                </a:lnTo>
                <a:lnTo>
                  <a:pt x="1745" y="6975"/>
                </a:lnTo>
                <a:lnTo>
                  <a:pt x="1536" y="7240"/>
                </a:lnTo>
                <a:lnTo>
                  <a:pt x="1441" y="7373"/>
                </a:lnTo>
                <a:lnTo>
                  <a:pt x="1347" y="7525"/>
                </a:lnTo>
                <a:lnTo>
                  <a:pt x="1271" y="7600"/>
                </a:lnTo>
                <a:lnTo>
                  <a:pt x="1214" y="7657"/>
                </a:lnTo>
                <a:lnTo>
                  <a:pt x="1138" y="7714"/>
                </a:lnTo>
                <a:lnTo>
                  <a:pt x="1062" y="7733"/>
                </a:lnTo>
                <a:lnTo>
                  <a:pt x="1005" y="7714"/>
                </a:lnTo>
                <a:lnTo>
                  <a:pt x="361" y="7563"/>
                </a:lnTo>
                <a:lnTo>
                  <a:pt x="437" y="7373"/>
                </a:lnTo>
                <a:lnTo>
                  <a:pt x="532" y="7184"/>
                </a:lnTo>
                <a:lnTo>
                  <a:pt x="626" y="7013"/>
                </a:lnTo>
                <a:lnTo>
                  <a:pt x="759" y="6842"/>
                </a:lnTo>
                <a:lnTo>
                  <a:pt x="911" y="6672"/>
                </a:lnTo>
                <a:lnTo>
                  <a:pt x="1062" y="6520"/>
                </a:lnTo>
                <a:lnTo>
                  <a:pt x="1384" y="6236"/>
                </a:lnTo>
                <a:lnTo>
                  <a:pt x="1745" y="5970"/>
                </a:lnTo>
                <a:lnTo>
                  <a:pt x="2124" y="5705"/>
                </a:lnTo>
                <a:lnTo>
                  <a:pt x="2806" y="5250"/>
                </a:lnTo>
                <a:lnTo>
                  <a:pt x="3412" y="4833"/>
                </a:lnTo>
                <a:lnTo>
                  <a:pt x="4057" y="4435"/>
                </a:lnTo>
                <a:lnTo>
                  <a:pt x="4284" y="4284"/>
                </a:lnTo>
                <a:lnTo>
                  <a:pt x="4531" y="4170"/>
                </a:lnTo>
                <a:lnTo>
                  <a:pt x="4777" y="4056"/>
                </a:lnTo>
                <a:lnTo>
                  <a:pt x="5024" y="3942"/>
                </a:lnTo>
                <a:lnTo>
                  <a:pt x="5118" y="3905"/>
                </a:lnTo>
                <a:close/>
                <a:moveTo>
                  <a:pt x="7033" y="6937"/>
                </a:moveTo>
                <a:lnTo>
                  <a:pt x="7829" y="7070"/>
                </a:lnTo>
                <a:lnTo>
                  <a:pt x="8606" y="7240"/>
                </a:lnTo>
                <a:lnTo>
                  <a:pt x="9383" y="7430"/>
                </a:lnTo>
                <a:lnTo>
                  <a:pt x="10141" y="7657"/>
                </a:lnTo>
                <a:lnTo>
                  <a:pt x="9932" y="7733"/>
                </a:lnTo>
                <a:lnTo>
                  <a:pt x="9743" y="7809"/>
                </a:lnTo>
                <a:lnTo>
                  <a:pt x="9610" y="7847"/>
                </a:lnTo>
                <a:lnTo>
                  <a:pt x="9553" y="7809"/>
                </a:lnTo>
                <a:lnTo>
                  <a:pt x="9440" y="7809"/>
                </a:lnTo>
                <a:lnTo>
                  <a:pt x="9402" y="7828"/>
                </a:lnTo>
                <a:lnTo>
                  <a:pt x="9345" y="7771"/>
                </a:lnTo>
                <a:lnTo>
                  <a:pt x="9307" y="7733"/>
                </a:lnTo>
                <a:lnTo>
                  <a:pt x="9250" y="7733"/>
                </a:lnTo>
                <a:lnTo>
                  <a:pt x="9174" y="7752"/>
                </a:lnTo>
                <a:lnTo>
                  <a:pt x="9136" y="7714"/>
                </a:lnTo>
                <a:lnTo>
                  <a:pt x="9080" y="7714"/>
                </a:lnTo>
                <a:lnTo>
                  <a:pt x="8795" y="7676"/>
                </a:lnTo>
                <a:lnTo>
                  <a:pt x="8549" y="7676"/>
                </a:lnTo>
                <a:lnTo>
                  <a:pt x="8302" y="7695"/>
                </a:lnTo>
                <a:lnTo>
                  <a:pt x="8246" y="7657"/>
                </a:lnTo>
                <a:lnTo>
                  <a:pt x="8170" y="7657"/>
                </a:lnTo>
                <a:lnTo>
                  <a:pt x="7393" y="7790"/>
                </a:lnTo>
                <a:lnTo>
                  <a:pt x="6635" y="7942"/>
                </a:lnTo>
                <a:lnTo>
                  <a:pt x="6616" y="7923"/>
                </a:lnTo>
                <a:lnTo>
                  <a:pt x="6521" y="7885"/>
                </a:lnTo>
                <a:lnTo>
                  <a:pt x="5933" y="7885"/>
                </a:lnTo>
                <a:lnTo>
                  <a:pt x="6976" y="6994"/>
                </a:lnTo>
                <a:lnTo>
                  <a:pt x="7033" y="6937"/>
                </a:lnTo>
                <a:close/>
                <a:moveTo>
                  <a:pt x="19921" y="7165"/>
                </a:moveTo>
                <a:lnTo>
                  <a:pt x="19883" y="7354"/>
                </a:lnTo>
                <a:lnTo>
                  <a:pt x="19845" y="7430"/>
                </a:lnTo>
                <a:lnTo>
                  <a:pt x="19807" y="7506"/>
                </a:lnTo>
                <a:lnTo>
                  <a:pt x="19750" y="7544"/>
                </a:lnTo>
                <a:lnTo>
                  <a:pt x="19675" y="7582"/>
                </a:lnTo>
                <a:lnTo>
                  <a:pt x="19580" y="7619"/>
                </a:lnTo>
                <a:lnTo>
                  <a:pt x="19447" y="7638"/>
                </a:lnTo>
                <a:lnTo>
                  <a:pt x="19087" y="7695"/>
                </a:lnTo>
                <a:lnTo>
                  <a:pt x="18708" y="7771"/>
                </a:lnTo>
                <a:lnTo>
                  <a:pt x="16869" y="8150"/>
                </a:lnTo>
                <a:lnTo>
                  <a:pt x="16566" y="7619"/>
                </a:lnTo>
                <a:lnTo>
                  <a:pt x="16964" y="7582"/>
                </a:lnTo>
                <a:lnTo>
                  <a:pt x="17362" y="7506"/>
                </a:lnTo>
                <a:lnTo>
                  <a:pt x="18158" y="7354"/>
                </a:lnTo>
                <a:lnTo>
                  <a:pt x="18556" y="7278"/>
                </a:lnTo>
                <a:lnTo>
                  <a:pt x="18973" y="7221"/>
                </a:lnTo>
                <a:lnTo>
                  <a:pt x="19371" y="7184"/>
                </a:lnTo>
                <a:lnTo>
                  <a:pt x="19769" y="7165"/>
                </a:lnTo>
                <a:close/>
                <a:moveTo>
                  <a:pt x="6578" y="6918"/>
                </a:moveTo>
                <a:lnTo>
                  <a:pt x="5649" y="7695"/>
                </a:lnTo>
                <a:lnTo>
                  <a:pt x="5611" y="7733"/>
                </a:lnTo>
                <a:lnTo>
                  <a:pt x="5592" y="7771"/>
                </a:lnTo>
                <a:lnTo>
                  <a:pt x="5592" y="7847"/>
                </a:lnTo>
                <a:lnTo>
                  <a:pt x="4398" y="8169"/>
                </a:lnTo>
                <a:lnTo>
                  <a:pt x="4493" y="8055"/>
                </a:lnTo>
                <a:lnTo>
                  <a:pt x="4607" y="7942"/>
                </a:lnTo>
                <a:lnTo>
                  <a:pt x="4834" y="7733"/>
                </a:lnTo>
                <a:lnTo>
                  <a:pt x="5099" y="7563"/>
                </a:lnTo>
                <a:lnTo>
                  <a:pt x="5384" y="7392"/>
                </a:lnTo>
                <a:lnTo>
                  <a:pt x="5687" y="7259"/>
                </a:lnTo>
                <a:lnTo>
                  <a:pt x="5990" y="7127"/>
                </a:lnTo>
                <a:lnTo>
                  <a:pt x="6578" y="6918"/>
                </a:lnTo>
                <a:close/>
                <a:moveTo>
                  <a:pt x="3678" y="5705"/>
                </a:moveTo>
                <a:lnTo>
                  <a:pt x="3659" y="5781"/>
                </a:lnTo>
                <a:lnTo>
                  <a:pt x="3678" y="5857"/>
                </a:lnTo>
                <a:lnTo>
                  <a:pt x="3735" y="5952"/>
                </a:lnTo>
                <a:lnTo>
                  <a:pt x="3792" y="6084"/>
                </a:lnTo>
                <a:lnTo>
                  <a:pt x="3905" y="6350"/>
                </a:lnTo>
                <a:lnTo>
                  <a:pt x="3735" y="6425"/>
                </a:lnTo>
                <a:lnTo>
                  <a:pt x="3583" y="6520"/>
                </a:lnTo>
                <a:lnTo>
                  <a:pt x="3450" y="6634"/>
                </a:lnTo>
                <a:lnTo>
                  <a:pt x="3318" y="6748"/>
                </a:lnTo>
                <a:lnTo>
                  <a:pt x="3052" y="7032"/>
                </a:lnTo>
                <a:lnTo>
                  <a:pt x="2825" y="7278"/>
                </a:lnTo>
                <a:lnTo>
                  <a:pt x="2560" y="7563"/>
                </a:lnTo>
                <a:lnTo>
                  <a:pt x="2332" y="7866"/>
                </a:lnTo>
                <a:lnTo>
                  <a:pt x="1858" y="8472"/>
                </a:lnTo>
                <a:lnTo>
                  <a:pt x="1839" y="8321"/>
                </a:lnTo>
                <a:lnTo>
                  <a:pt x="1782" y="8169"/>
                </a:lnTo>
                <a:lnTo>
                  <a:pt x="1707" y="7999"/>
                </a:lnTo>
                <a:lnTo>
                  <a:pt x="1631" y="7866"/>
                </a:lnTo>
                <a:lnTo>
                  <a:pt x="1593" y="7809"/>
                </a:lnTo>
                <a:lnTo>
                  <a:pt x="1536" y="7790"/>
                </a:lnTo>
                <a:lnTo>
                  <a:pt x="1764" y="7487"/>
                </a:lnTo>
                <a:lnTo>
                  <a:pt x="2010" y="7202"/>
                </a:lnTo>
                <a:lnTo>
                  <a:pt x="2256" y="6918"/>
                </a:lnTo>
                <a:lnTo>
                  <a:pt x="2522" y="6653"/>
                </a:lnTo>
                <a:lnTo>
                  <a:pt x="2787" y="6406"/>
                </a:lnTo>
                <a:lnTo>
                  <a:pt x="3071" y="6160"/>
                </a:lnTo>
                <a:lnTo>
                  <a:pt x="3375" y="5933"/>
                </a:lnTo>
                <a:lnTo>
                  <a:pt x="3678" y="5705"/>
                </a:lnTo>
                <a:close/>
                <a:moveTo>
                  <a:pt x="15088" y="7695"/>
                </a:moveTo>
                <a:lnTo>
                  <a:pt x="15069" y="7885"/>
                </a:lnTo>
                <a:lnTo>
                  <a:pt x="15031" y="8074"/>
                </a:lnTo>
                <a:lnTo>
                  <a:pt x="14993" y="8264"/>
                </a:lnTo>
                <a:lnTo>
                  <a:pt x="14936" y="8434"/>
                </a:lnTo>
                <a:lnTo>
                  <a:pt x="14159" y="8586"/>
                </a:lnTo>
                <a:lnTo>
                  <a:pt x="14159" y="8586"/>
                </a:lnTo>
                <a:lnTo>
                  <a:pt x="14197" y="8548"/>
                </a:lnTo>
                <a:lnTo>
                  <a:pt x="14216" y="8491"/>
                </a:lnTo>
                <a:lnTo>
                  <a:pt x="14235" y="8453"/>
                </a:lnTo>
                <a:lnTo>
                  <a:pt x="14235" y="8397"/>
                </a:lnTo>
                <a:lnTo>
                  <a:pt x="14121" y="8169"/>
                </a:lnTo>
                <a:lnTo>
                  <a:pt x="13970" y="7961"/>
                </a:lnTo>
                <a:lnTo>
                  <a:pt x="13988" y="7961"/>
                </a:lnTo>
                <a:lnTo>
                  <a:pt x="14273" y="7847"/>
                </a:lnTo>
                <a:lnTo>
                  <a:pt x="14538" y="7771"/>
                </a:lnTo>
                <a:lnTo>
                  <a:pt x="14803" y="7714"/>
                </a:lnTo>
                <a:lnTo>
                  <a:pt x="15088" y="7695"/>
                </a:lnTo>
                <a:close/>
                <a:moveTo>
                  <a:pt x="7506" y="8112"/>
                </a:moveTo>
                <a:lnTo>
                  <a:pt x="7431" y="8169"/>
                </a:lnTo>
                <a:lnTo>
                  <a:pt x="7108" y="8415"/>
                </a:lnTo>
                <a:lnTo>
                  <a:pt x="6786" y="8624"/>
                </a:lnTo>
                <a:lnTo>
                  <a:pt x="6786" y="8453"/>
                </a:lnTo>
                <a:lnTo>
                  <a:pt x="6786" y="8264"/>
                </a:lnTo>
                <a:lnTo>
                  <a:pt x="7506" y="8112"/>
                </a:lnTo>
                <a:close/>
                <a:moveTo>
                  <a:pt x="8833" y="6501"/>
                </a:moveTo>
                <a:lnTo>
                  <a:pt x="9402" y="6520"/>
                </a:lnTo>
                <a:lnTo>
                  <a:pt x="9970" y="6577"/>
                </a:lnTo>
                <a:lnTo>
                  <a:pt x="10520" y="6672"/>
                </a:lnTo>
                <a:lnTo>
                  <a:pt x="11089" y="6785"/>
                </a:lnTo>
                <a:lnTo>
                  <a:pt x="11373" y="6880"/>
                </a:lnTo>
                <a:lnTo>
                  <a:pt x="11790" y="7032"/>
                </a:lnTo>
                <a:lnTo>
                  <a:pt x="12302" y="7240"/>
                </a:lnTo>
                <a:lnTo>
                  <a:pt x="12813" y="7487"/>
                </a:lnTo>
                <a:lnTo>
                  <a:pt x="13060" y="7619"/>
                </a:lnTo>
                <a:lnTo>
                  <a:pt x="13287" y="7752"/>
                </a:lnTo>
                <a:lnTo>
                  <a:pt x="13458" y="7904"/>
                </a:lnTo>
                <a:lnTo>
                  <a:pt x="13609" y="8036"/>
                </a:lnTo>
                <a:lnTo>
                  <a:pt x="13666" y="8112"/>
                </a:lnTo>
                <a:lnTo>
                  <a:pt x="13704" y="8188"/>
                </a:lnTo>
                <a:lnTo>
                  <a:pt x="13723" y="8264"/>
                </a:lnTo>
                <a:lnTo>
                  <a:pt x="13742" y="8340"/>
                </a:lnTo>
                <a:lnTo>
                  <a:pt x="13723" y="8397"/>
                </a:lnTo>
                <a:lnTo>
                  <a:pt x="13704" y="8472"/>
                </a:lnTo>
                <a:lnTo>
                  <a:pt x="13647" y="8548"/>
                </a:lnTo>
                <a:lnTo>
                  <a:pt x="13590" y="8605"/>
                </a:lnTo>
                <a:lnTo>
                  <a:pt x="13553" y="8624"/>
                </a:lnTo>
                <a:lnTo>
                  <a:pt x="13496" y="8643"/>
                </a:lnTo>
                <a:lnTo>
                  <a:pt x="13477" y="8643"/>
                </a:lnTo>
                <a:lnTo>
                  <a:pt x="13458" y="8586"/>
                </a:lnTo>
                <a:lnTo>
                  <a:pt x="13439" y="8529"/>
                </a:lnTo>
                <a:lnTo>
                  <a:pt x="13401" y="8510"/>
                </a:lnTo>
                <a:lnTo>
                  <a:pt x="13344" y="8491"/>
                </a:lnTo>
                <a:lnTo>
                  <a:pt x="13287" y="8510"/>
                </a:lnTo>
                <a:lnTo>
                  <a:pt x="13173" y="8548"/>
                </a:lnTo>
                <a:lnTo>
                  <a:pt x="12832" y="8415"/>
                </a:lnTo>
                <a:lnTo>
                  <a:pt x="12510" y="8245"/>
                </a:lnTo>
                <a:lnTo>
                  <a:pt x="12055" y="7999"/>
                </a:lnTo>
                <a:lnTo>
                  <a:pt x="11354" y="7714"/>
                </a:lnTo>
                <a:lnTo>
                  <a:pt x="10634" y="7449"/>
                </a:lnTo>
                <a:lnTo>
                  <a:pt x="10198" y="7316"/>
                </a:lnTo>
                <a:lnTo>
                  <a:pt x="9743" y="7184"/>
                </a:lnTo>
                <a:lnTo>
                  <a:pt x="9307" y="7051"/>
                </a:lnTo>
                <a:lnTo>
                  <a:pt x="8852" y="6937"/>
                </a:lnTo>
                <a:lnTo>
                  <a:pt x="7942" y="6748"/>
                </a:lnTo>
                <a:lnTo>
                  <a:pt x="7033" y="6615"/>
                </a:lnTo>
                <a:lnTo>
                  <a:pt x="7203" y="6558"/>
                </a:lnTo>
                <a:lnTo>
                  <a:pt x="7260" y="6615"/>
                </a:lnTo>
                <a:lnTo>
                  <a:pt x="7336" y="6634"/>
                </a:lnTo>
                <a:lnTo>
                  <a:pt x="7374" y="6615"/>
                </a:lnTo>
                <a:lnTo>
                  <a:pt x="7734" y="6577"/>
                </a:lnTo>
                <a:lnTo>
                  <a:pt x="8113" y="6539"/>
                </a:lnTo>
                <a:lnTo>
                  <a:pt x="8473" y="6501"/>
                </a:lnTo>
                <a:close/>
                <a:moveTo>
                  <a:pt x="13363" y="4852"/>
                </a:moveTo>
                <a:lnTo>
                  <a:pt x="13515" y="4909"/>
                </a:lnTo>
                <a:lnTo>
                  <a:pt x="13837" y="5118"/>
                </a:lnTo>
                <a:lnTo>
                  <a:pt x="14159" y="5345"/>
                </a:lnTo>
                <a:lnTo>
                  <a:pt x="14481" y="5591"/>
                </a:lnTo>
                <a:lnTo>
                  <a:pt x="14785" y="5838"/>
                </a:lnTo>
                <a:lnTo>
                  <a:pt x="14822" y="5876"/>
                </a:lnTo>
                <a:lnTo>
                  <a:pt x="14860" y="5895"/>
                </a:lnTo>
                <a:lnTo>
                  <a:pt x="15050" y="6065"/>
                </a:lnTo>
                <a:lnTo>
                  <a:pt x="15220" y="6217"/>
                </a:lnTo>
                <a:lnTo>
                  <a:pt x="15372" y="6387"/>
                </a:lnTo>
                <a:lnTo>
                  <a:pt x="15353" y="6463"/>
                </a:lnTo>
                <a:lnTo>
                  <a:pt x="15391" y="6539"/>
                </a:lnTo>
                <a:lnTo>
                  <a:pt x="15448" y="6596"/>
                </a:lnTo>
                <a:lnTo>
                  <a:pt x="15486" y="6615"/>
                </a:lnTo>
                <a:lnTo>
                  <a:pt x="15562" y="6615"/>
                </a:lnTo>
                <a:lnTo>
                  <a:pt x="15732" y="6842"/>
                </a:lnTo>
                <a:lnTo>
                  <a:pt x="15903" y="7089"/>
                </a:lnTo>
                <a:lnTo>
                  <a:pt x="16206" y="7582"/>
                </a:lnTo>
                <a:lnTo>
                  <a:pt x="16490" y="8112"/>
                </a:lnTo>
                <a:lnTo>
                  <a:pt x="16756" y="8624"/>
                </a:lnTo>
                <a:lnTo>
                  <a:pt x="16509" y="8643"/>
                </a:lnTo>
                <a:lnTo>
                  <a:pt x="16377" y="8624"/>
                </a:lnTo>
                <a:lnTo>
                  <a:pt x="16244" y="8586"/>
                </a:lnTo>
                <a:lnTo>
                  <a:pt x="16130" y="8491"/>
                </a:lnTo>
                <a:lnTo>
                  <a:pt x="16016" y="8359"/>
                </a:lnTo>
                <a:lnTo>
                  <a:pt x="15884" y="8207"/>
                </a:lnTo>
                <a:lnTo>
                  <a:pt x="15732" y="8055"/>
                </a:lnTo>
                <a:lnTo>
                  <a:pt x="15581" y="7923"/>
                </a:lnTo>
                <a:lnTo>
                  <a:pt x="15410" y="7809"/>
                </a:lnTo>
                <a:lnTo>
                  <a:pt x="15410" y="7657"/>
                </a:lnTo>
                <a:lnTo>
                  <a:pt x="15467" y="7619"/>
                </a:lnTo>
                <a:lnTo>
                  <a:pt x="15505" y="7563"/>
                </a:lnTo>
                <a:lnTo>
                  <a:pt x="15505" y="7487"/>
                </a:lnTo>
                <a:lnTo>
                  <a:pt x="15486" y="7430"/>
                </a:lnTo>
                <a:lnTo>
                  <a:pt x="15410" y="7335"/>
                </a:lnTo>
                <a:lnTo>
                  <a:pt x="15391" y="7278"/>
                </a:lnTo>
                <a:lnTo>
                  <a:pt x="15372" y="7240"/>
                </a:lnTo>
                <a:lnTo>
                  <a:pt x="15334" y="7202"/>
                </a:lnTo>
                <a:lnTo>
                  <a:pt x="15296" y="7184"/>
                </a:lnTo>
                <a:lnTo>
                  <a:pt x="14993" y="6861"/>
                </a:lnTo>
                <a:lnTo>
                  <a:pt x="14671" y="6558"/>
                </a:lnTo>
                <a:lnTo>
                  <a:pt x="14330" y="6274"/>
                </a:lnTo>
                <a:lnTo>
                  <a:pt x="13970" y="6008"/>
                </a:lnTo>
                <a:lnTo>
                  <a:pt x="13704" y="5838"/>
                </a:lnTo>
                <a:lnTo>
                  <a:pt x="13420" y="5686"/>
                </a:lnTo>
                <a:lnTo>
                  <a:pt x="12851" y="5402"/>
                </a:lnTo>
                <a:lnTo>
                  <a:pt x="12719" y="5364"/>
                </a:lnTo>
                <a:lnTo>
                  <a:pt x="12548" y="5307"/>
                </a:lnTo>
                <a:lnTo>
                  <a:pt x="12188" y="5193"/>
                </a:lnTo>
                <a:lnTo>
                  <a:pt x="12586" y="5023"/>
                </a:lnTo>
                <a:lnTo>
                  <a:pt x="12662" y="5004"/>
                </a:lnTo>
                <a:lnTo>
                  <a:pt x="12738" y="4947"/>
                </a:lnTo>
                <a:lnTo>
                  <a:pt x="12984" y="4871"/>
                </a:lnTo>
                <a:lnTo>
                  <a:pt x="13098" y="4852"/>
                </a:lnTo>
                <a:close/>
                <a:moveTo>
                  <a:pt x="4076" y="6634"/>
                </a:moveTo>
                <a:lnTo>
                  <a:pt x="4133" y="6672"/>
                </a:lnTo>
                <a:lnTo>
                  <a:pt x="4190" y="6710"/>
                </a:lnTo>
                <a:lnTo>
                  <a:pt x="4265" y="6729"/>
                </a:lnTo>
                <a:lnTo>
                  <a:pt x="4379" y="6729"/>
                </a:lnTo>
                <a:lnTo>
                  <a:pt x="4607" y="7032"/>
                </a:lnTo>
                <a:lnTo>
                  <a:pt x="4815" y="7335"/>
                </a:lnTo>
                <a:lnTo>
                  <a:pt x="4569" y="7525"/>
                </a:lnTo>
                <a:lnTo>
                  <a:pt x="4341" y="7733"/>
                </a:lnTo>
                <a:lnTo>
                  <a:pt x="4152" y="7942"/>
                </a:lnTo>
                <a:lnTo>
                  <a:pt x="4057" y="8074"/>
                </a:lnTo>
                <a:lnTo>
                  <a:pt x="4000" y="8207"/>
                </a:lnTo>
                <a:lnTo>
                  <a:pt x="3981" y="8245"/>
                </a:lnTo>
                <a:lnTo>
                  <a:pt x="3981" y="8283"/>
                </a:lnTo>
                <a:lnTo>
                  <a:pt x="2920" y="8567"/>
                </a:lnTo>
                <a:lnTo>
                  <a:pt x="2029" y="8795"/>
                </a:lnTo>
                <a:lnTo>
                  <a:pt x="2484" y="8207"/>
                </a:lnTo>
                <a:lnTo>
                  <a:pt x="2939" y="7638"/>
                </a:lnTo>
                <a:lnTo>
                  <a:pt x="3185" y="7354"/>
                </a:lnTo>
                <a:lnTo>
                  <a:pt x="3450" y="7051"/>
                </a:lnTo>
                <a:lnTo>
                  <a:pt x="3602" y="6918"/>
                </a:lnTo>
                <a:lnTo>
                  <a:pt x="3754" y="6804"/>
                </a:lnTo>
                <a:lnTo>
                  <a:pt x="3905" y="6691"/>
                </a:lnTo>
                <a:lnTo>
                  <a:pt x="4076" y="6634"/>
                </a:lnTo>
                <a:close/>
                <a:moveTo>
                  <a:pt x="569" y="7942"/>
                </a:moveTo>
                <a:lnTo>
                  <a:pt x="1195" y="8112"/>
                </a:lnTo>
                <a:lnTo>
                  <a:pt x="1233" y="8112"/>
                </a:lnTo>
                <a:lnTo>
                  <a:pt x="1309" y="8093"/>
                </a:lnTo>
                <a:lnTo>
                  <a:pt x="1365" y="8055"/>
                </a:lnTo>
                <a:lnTo>
                  <a:pt x="1441" y="8207"/>
                </a:lnTo>
                <a:lnTo>
                  <a:pt x="1498" y="8359"/>
                </a:lnTo>
                <a:lnTo>
                  <a:pt x="1536" y="8529"/>
                </a:lnTo>
                <a:lnTo>
                  <a:pt x="1555" y="8719"/>
                </a:lnTo>
                <a:lnTo>
                  <a:pt x="1347" y="8738"/>
                </a:lnTo>
                <a:lnTo>
                  <a:pt x="1138" y="8757"/>
                </a:lnTo>
                <a:lnTo>
                  <a:pt x="949" y="8814"/>
                </a:lnTo>
                <a:lnTo>
                  <a:pt x="759" y="8889"/>
                </a:lnTo>
                <a:lnTo>
                  <a:pt x="683" y="8415"/>
                </a:lnTo>
                <a:lnTo>
                  <a:pt x="569" y="7942"/>
                </a:lnTo>
                <a:close/>
                <a:moveTo>
                  <a:pt x="15353" y="8188"/>
                </a:moveTo>
                <a:lnTo>
                  <a:pt x="15524" y="8378"/>
                </a:lnTo>
                <a:lnTo>
                  <a:pt x="15675" y="8586"/>
                </a:lnTo>
                <a:lnTo>
                  <a:pt x="15846" y="8757"/>
                </a:lnTo>
                <a:lnTo>
                  <a:pt x="15941" y="8851"/>
                </a:lnTo>
                <a:lnTo>
                  <a:pt x="16035" y="8927"/>
                </a:lnTo>
                <a:lnTo>
                  <a:pt x="15998" y="8984"/>
                </a:lnTo>
                <a:lnTo>
                  <a:pt x="15979" y="9098"/>
                </a:lnTo>
                <a:lnTo>
                  <a:pt x="15960" y="9193"/>
                </a:lnTo>
                <a:lnTo>
                  <a:pt x="15865" y="9382"/>
                </a:lnTo>
                <a:lnTo>
                  <a:pt x="15732" y="9174"/>
                </a:lnTo>
                <a:lnTo>
                  <a:pt x="15581" y="8984"/>
                </a:lnTo>
                <a:lnTo>
                  <a:pt x="15410" y="8795"/>
                </a:lnTo>
                <a:lnTo>
                  <a:pt x="15239" y="8624"/>
                </a:lnTo>
                <a:lnTo>
                  <a:pt x="15296" y="8415"/>
                </a:lnTo>
                <a:lnTo>
                  <a:pt x="15353" y="8188"/>
                </a:lnTo>
                <a:close/>
                <a:moveTo>
                  <a:pt x="16964" y="8927"/>
                </a:moveTo>
                <a:lnTo>
                  <a:pt x="16926" y="9079"/>
                </a:lnTo>
                <a:lnTo>
                  <a:pt x="16907" y="9230"/>
                </a:lnTo>
                <a:lnTo>
                  <a:pt x="16907" y="9363"/>
                </a:lnTo>
                <a:lnTo>
                  <a:pt x="16926" y="9515"/>
                </a:lnTo>
                <a:lnTo>
                  <a:pt x="16225" y="9401"/>
                </a:lnTo>
                <a:lnTo>
                  <a:pt x="16282" y="9212"/>
                </a:lnTo>
                <a:lnTo>
                  <a:pt x="16339" y="9003"/>
                </a:lnTo>
                <a:lnTo>
                  <a:pt x="16358" y="9003"/>
                </a:lnTo>
                <a:lnTo>
                  <a:pt x="16509" y="8984"/>
                </a:lnTo>
                <a:lnTo>
                  <a:pt x="16661" y="8965"/>
                </a:lnTo>
                <a:lnTo>
                  <a:pt x="16964" y="8927"/>
                </a:lnTo>
                <a:close/>
                <a:moveTo>
                  <a:pt x="10539" y="7790"/>
                </a:moveTo>
                <a:lnTo>
                  <a:pt x="11108" y="7999"/>
                </a:lnTo>
                <a:lnTo>
                  <a:pt x="11676" y="8226"/>
                </a:lnTo>
                <a:lnTo>
                  <a:pt x="12245" y="8453"/>
                </a:lnTo>
                <a:lnTo>
                  <a:pt x="12813" y="8719"/>
                </a:lnTo>
                <a:lnTo>
                  <a:pt x="12529" y="8870"/>
                </a:lnTo>
                <a:lnTo>
                  <a:pt x="12264" y="9022"/>
                </a:lnTo>
                <a:lnTo>
                  <a:pt x="11998" y="9193"/>
                </a:lnTo>
                <a:lnTo>
                  <a:pt x="11733" y="9382"/>
                </a:lnTo>
                <a:lnTo>
                  <a:pt x="11695" y="9420"/>
                </a:lnTo>
                <a:lnTo>
                  <a:pt x="11676" y="9458"/>
                </a:lnTo>
                <a:lnTo>
                  <a:pt x="11657" y="9496"/>
                </a:lnTo>
                <a:lnTo>
                  <a:pt x="11657" y="9534"/>
                </a:lnTo>
                <a:lnTo>
                  <a:pt x="11240" y="9344"/>
                </a:lnTo>
                <a:lnTo>
                  <a:pt x="10804" y="9193"/>
                </a:lnTo>
                <a:lnTo>
                  <a:pt x="10368" y="9041"/>
                </a:lnTo>
                <a:lnTo>
                  <a:pt x="9913" y="8908"/>
                </a:lnTo>
                <a:lnTo>
                  <a:pt x="10236" y="8776"/>
                </a:lnTo>
                <a:lnTo>
                  <a:pt x="10577" y="8662"/>
                </a:lnTo>
                <a:lnTo>
                  <a:pt x="10918" y="8548"/>
                </a:lnTo>
                <a:lnTo>
                  <a:pt x="11278" y="8453"/>
                </a:lnTo>
                <a:lnTo>
                  <a:pt x="11335" y="8415"/>
                </a:lnTo>
                <a:lnTo>
                  <a:pt x="11373" y="8378"/>
                </a:lnTo>
                <a:lnTo>
                  <a:pt x="11392" y="8321"/>
                </a:lnTo>
                <a:lnTo>
                  <a:pt x="11392" y="8264"/>
                </a:lnTo>
                <a:lnTo>
                  <a:pt x="11373" y="8226"/>
                </a:lnTo>
                <a:lnTo>
                  <a:pt x="11335" y="8169"/>
                </a:lnTo>
                <a:lnTo>
                  <a:pt x="11297" y="8131"/>
                </a:lnTo>
                <a:lnTo>
                  <a:pt x="11183" y="8131"/>
                </a:lnTo>
                <a:lnTo>
                  <a:pt x="10842" y="8226"/>
                </a:lnTo>
                <a:lnTo>
                  <a:pt x="10482" y="8340"/>
                </a:lnTo>
                <a:lnTo>
                  <a:pt x="10141" y="8472"/>
                </a:lnTo>
                <a:lnTo>
                  <a:pt x="9800" y="8605"/>
                </a:lnTo>
                <a:lnTo>
                  <a:pt x="9724" y="8397"/>
                </a:lnTo>
                <a:lnTo>
                  <a:pt x="9629" y="8188"/>
                </a:lnTo>
                <a:lnTo>
                  <a:pt x="9819" y="8112"/>
                </a:lnTo>
                <a:lnTo>
                  <a:pt x="10425" y="7904"/>
                </a:lnTo>
                <a:lnTo>
                  <a:pt x="10463" y="7885"/>
                </a:lnTo>
                <a:lnTo>
                  <a:pt x="10501" y="7847"/>
                </a:lnTo>
                <a:lnTo>
                  <a:pt x="10539" y="7790"/>
                </a:lnTo>
                <a:close/>
                <a:moveTo>
                  <a:pt x="14917" y="8776"/>
                </a:moveTo>
                <a:lnTo>
                  <a:pt x="15145" y="9003"/>
                </a:lnTo>
                <a:lnTo>
                  <a:pt x="15353" y="9230"/>
                </a:lnTo>
                <a:lnTo>
                  <a:pt x="15543" y="9477"/>
                </a:lnTo>
                <a:lnTo>
                  <a:pt x="15694" y="9761"/>
                </a:lnTo>
                <a:lnTo>
                  <a:pt x="15732" y="9799"/>
                </a:lnTo>
                <a:lnTo>
                  <a:pt x="15751" y="9818"/>
                </a:lnTo>
                <a:lnTo>
                  <a:pt x="15694" y="9951"/>
                </a:lnTo>
                <a:lnTo>
                  <a:pt x="15637" y="10083"/>
                </a:lnTo>
                <a:lnTo>
                  <a:pt x="14822" y="9856"/>
                </a:lnTo>
                <a:lnTo>
                  <a:pt x="13988" y="9647"/>
                </a:lnTo>
                <a:lnTo>
                  <a:pt x="13590" y="9553"/>
                </a:lnTo>
                <a:lnTo>
                  <a:pt x="13173" y="9477"/>
                </a:lnTo>
                <a:lnTo>
                  <a:pt x="12757" y="9420"/>
                </a:lnTo>
                <a:lnTo>
                  <a:pt x="12321" y="9363"/>
                </a:lnTo>
                <a:lnTo>
                  <a:pt x="12757" y="9117"/>
                </a:lnTo>
                <a:lnTo>
                  <a:pt x="13192" y="8908"/>
                </a:lnTo>
                <a:lnTo>
                  <a:pt x="13230" y="8927"/>
                </a:lnTo>
                <a:lnTo>
                  <a:pt x="13249" y="8984"/>
                </a:lnTo>
                <a:lnTo>
                  <a:pt x="13268" y="9022"/>
                </a:lnTo>
                <a:lnTo>
                  <a:pt x="13325" y="9060"/>
                </a:lnTo>
                <a:lnTo>
                  <a:pt x="13420" y="9060"/>
                </a:lnTo>
                <a:lnTo>
                  <a:pt x="13477" y="9041"/>
                </a:lnTo>
                <a:lnTo>
                  <a:pt x="13553" y="9060"/>
                </a:lnTo>
                <a:lnTo>
                  <a:pt x="13628" y="9060"/>
                </a:lnTo>
                <a:lnTo>
                  <a:pt x="13666" y="9022"/>
                </a:lnTo>
                <a:lnTo>
                  <a:pt x="13685" y="9003"/>
                </a:lnTo>
                <a:lnTo>
                  <a:pt x="14292" y="8889"/>
                </a:lnTo>
                <a:lnTo>
                  <a:pt x="14917" y="8776"/>
                </a:lnTo>
                <a:close/>
                <a:moveTo>
                  <a:pt x="8852" y="8017"/>
                </a:moveTo>
                <a:lnTo>
                  <a:pt x="8170" y="8605"/>
                </a:lnTo>
                <a:lnTo>
                  <a:pt x="7450" y="9136"/>
                </a:lnTo>
                <a:lnTo>
                  <a:pt x="6729" y="9629"/>
                </a:lnTo>
                <a:lnTo>
                  <a:pt x="5971" y="10102"/>
                </a:lnTo>
                <a:lnTo>
                  <a:pt x="5952" y="10121"/>
                </a:lnTo>
                <a:lnTo>
                  <a:pt x="5933" y="10102"/>
                </a:lnTo>
                <a:lnTo>
                  <a:pt x="5649" y="10027"/>
                </a:lnTo>
                <a:lnTo>
                  <a:pt x="5346" y="9989"/>
                </a:lnTo>
                <a:lnTo>
                  <a:pt x="5061" y="9951"/>
                </a:lnTo>
                <a:lnTo>
                  <a:pt x="4720" y="9951"/>
                </a:lnTo>
                <a:lnTo>
                  <a:pt x="5232" y="9761"/>
                </a:lnTo>
                <a:lnTo>
                  <a:pt x="5744" y="9553"/>
                </a:lnTo>
                <a:lnTo>
                  <a:pt x="6255" y="9325"/>
                </a:lnTo>
                <a:lnTo>
                  <a:pt x="6729" y="9041"/>
                </a:lnTo>
                <a:lnTo>
                  <a:pt x="7108" y="8814"/>
                </a:lnTo>
                <a:lnTo>
                  <a:pt x="7450" y="8567"/>
                </a:lnTo>
                <a:lnTo>
                  <a:pt x="7772" y="8340"/>
                </a:lnTo>
                <a:lnTo>
                  <a:pt x="7942" y="8245"/>
                </a:lnTo>
                <a:lnTo>
                  <a:pt x="8094" y="8169"/>
                </a:lnTo>
                <a:lnTo>
                  <a:pt x="8265" y="8093"/>
                </a:lnTo>
                <a:lnTo>
                  <a:pt x="8435" y="8055"/>
                </a:lnTo>
                <a:lnTo>
                  <a:pt x="8606" y="8036"/>
                </a:lnTo>
                <a:lnTo>
                  <a:pt x="8795" y="8017"/>
                </a:lnTo>
                <a:close/>
                <a:moveTo>
                  <a:pt x="9497" y="9155"/>
                </a:moveTo>
                <a:lnTo>
                  <a:pt x="9838" y="9230"/>
                </a:lnTo>
                <a:lnTo>
                  <a:pt x="10160" y="9325"/>
                </a:lnTo>
                <a:lnTo>
                  <a:pt x="10482" y="9420"/>
                </a:lnTo>
                <a:lnTo>
                  <a:pt x="10804" y="9534"/>
                </a:lnTo>
                <a:lnTo>
                  <a:pt x="11127" y="9666"/>
                </a:lnTo>
                <a:lnTo>
                  <a:pt x="11430" y="9799"/>
                </a:lnTo>
                <a:lnTo>
                  <a:pt x="11752" y="9951"/>
                </a:lnTo>
                <a:lnTo>
                  <a:pt x="12055" y="10102"/>
                </a:lnTo>
                <a:lnTo>
                  <a:pt x="11828" y="10368"/>
                </a:lnTo>
                <a:lnTo>
                  <a:pt x="11127" y="10102"/>
                </a:lnTo>
                <a:lnTo>
                  <a:pt x="10406" y="9875"/>
                </a:lnTo>
                <a:lnTo>
                  <a:pt x="9667" y="9685"/>
                </a:lnTo>
                <a:lnTo>
                  <a:pt x="8928" y="9553"/>
                </a:lnTo>
                <a:lnTo>
                  <a:pt x="9497" y="9155"/>
                </a:lnTo>
                <a:close/>
                <a:moveTo>
                  <a:pt x="5554" y="8188"/>
                </a:moveTo>
                <a:lnTo>
                  <a:pt x="5611" y="8378"/>
                </a:lnTo>
                <a:lnTo>
                  <a:pt x="5649" y="8548"/>
                </a:lnTo>
                <a:lnTo>
                  <a:pt x="5668" y="8719"/>
                </a:lnTo>
                <a:lnTo>
                  <a:pt x="5687" y="8927"/>
                </a:lnTo>
                <a:lnTo>
                  <a:pt x="5706" y="9003"/>
                </a:lnTo>
                <a:lnTo>
                  <a:pt x="5744" y="9041"/>
                </a:lnTo>
                <a:lnTo>
                  <a:pt x="5801" y="9079"/>
                </a:lnTo>
                <a:lnTo>
                  <a:pt x="5857" y="9098"/>
                </a:lnTo>
                <a:lnTo>
                  <a:pt x="5914" y="9079"/>
                </a:lnTo>
                <a:lnTo>
                  <a:pt x="5971" y="9041"/>
                </a:lnTo>
                <a:lnTo>
                  <a:pt x="6009" y="9003"/>
                </a:lnTo>
                <a:lnTo>
                  <a:pt x="6009" y="8927"/>
                </a:lnTo>
                <a:lnTo>
                  <a:pt x="6009" y="8738"/>
                </a:lnTo>
                <a:lnTo>
                  <a:pt x="5990" y="8567"/>
                </a:lnTo>
                <a:lnTo>
                  <a:pt x="5952" y="8397"/>
                </a:lnTo>
                <a:lnTo>
                  <a:pt x="5914" y="8226"/>
                </a:lnTo>
                <a:lnTo>
                  <a:pt x="6350" y="8207"/>
                </a:lnTo>
                <a:lnTo>
                  <a:pt x="6388" y="8264"/>
                </a:lnTo>
                <a:lnTo>
                  <a:pt x="6445" y="8302"/>
                </a:lnTo>
                <a:lnTo>
                  <a:pt x="6445" y="8340"/>
                </a:lnTo>
                <a:lnTo>
                  <a:pt x="6464" y="8662"/>
                </a:lnTo>
                <a:lnTo>
                  <a:pt x="6483" y="8738"/>
                </a:lnTo>
                <a:lnTo>
                  <a:pt x="6540" y="8795"/>
                </a:lnTo>
                <a:lnTo>
                  <a:pt x="6085" y="9041"/>
                </a:lnTo>
                <a:lnTo>
                  <a:pt x="5611" y="9268"/>
                </a:lnTo>
                <a:lnTo>
                  <a:pt x="5118" y="9458"/>
                </a:lnTo>
                <a:lnTo>
                  <a:pt x="4625" y="9629"/>
                </a:lnTo>
                <a:lnTo>
                  <a:pt x="4569" y="9629"/>
                </a:lnTo>
                <a:lnTo>
                  <a:pt x="4512" y="9647"/>
                </a:lnTo>
                <a:lnTo>
                  <a:pt x="3924" y="9875"/>
                </a:lnTo>
                <a:lnTo>
                  <a:pt x="3337" y="10083"/>
                </a:lnTo>
                <a:lnTo>
                  <a:pt x="2730" y="10292"/>
                </a:lnTo>
                <a:lnTo>
                  <a:pt x="2124" y="10481"/>
                </a:lnTo>
                <a:lnTo>
                  <a:pt x="1934" y="10519"/>
                </a:lnTo>
                <a:lnTo>
                  <a:pt x="1764" y="10538"/>
                </a:lnTo>
                <a:lnTo>
                  <a:pt x="1669" y="10519"/>
                </a:lnTo>
                <a:lnTo>
                  <a:pt x="1593" y="10519"/>
                </a:lnTo>
                <a:lnTo>
                  <a:pt x="1517" y="10481"/>
                </a:lnTo>
                <a:lnTo>
                  <a:pt x="1441" y="10444"/>
                </a:lnTo>
                <a:lnTo>
                  <a:pt x="1328" y="10349"/>
                </a:lnTo>
                <a:lnTo>
                  <a:pt x="1233" y="10216"/>
                </a:lnTo>
                <a:lnTo>
                  <a:pt x="1157" y="10064"/>
                </a:lnTo>
                <a:lnTo>
                  <a:pt x="1100" y="9913"/>
                </a:lnTo>
                <a:lnTo>
                  <a:pt x="986" y="9534"/>
                </a:lnTo>
                <a:lnTo>
                  <a:pt x="1233" y="9420"/>
                </a:lnTo>
                <a:lnTo>
                  <a:pt x="1479" y="9325"/>
                </a:lnTo>
                <a:lnTo>
                  <a:pt x="1726" y="9230"/>
                </a:lnTo>
                <a:lnTo>
                  <a:pt x="1972" y="9155"/>
                </a:lnTo>
                <a:lnTo>
                  <a:pt x="3014" y="8889"/>
                </a:lnTo>
                <a:lnTo>
                  <a:pt x="5554" y="8188"/>
                </a:lnTo>
                <a:close/>
                <a:moveTo>
                  <a:pt x="4796" y="10273"/>
                </a:moveTo>
                <a:lnTo>
                  <a:pt x="5175" y="10292"/>
                </a:lnTo>
                <a:lnTo>
                  <a:pt x="5554" y="10349"/>
                </a:lnTo>
                <a:lnTo>
                  <a:pt x="5611" y="10368"/>
                </a:lnTo>
                <a:lnTo>
                  <a:pt x="5668" y="10406"/>
                </a:lnTo>
                <a:lnTo>
                  <a:pt x="5687" y="10444"/>
                </a:lnTo>
                <a:lnTo>
                  <a:pt x="5706" y="10500"/>
                </a:lnTo>
                <a:lnTo>
                  <a:pt x="5744" y="10652"/>
                </a:lnTo>
                <a:lnTo>
                  <a:pt x="5744" y="10804"/>
                </a:lnTo>
                <a:lnTo>
                  <a:pt x="5459" y="10766"/>
                </a:lnTo>
                <a:lnTo>
                  <a:pt x="4910" y="10766"/>
                </a:lnTo>
                <a:lnTo>
                  <a:pt x="4625" y="10804"/>
                </a:lnTo>
                <a:lnTo>
                  <a:pt x="4607" y="10273"/>
                </a:lnTo>
                <a:close/>
                <a:moveTo>
                  <a:pt x="9212" y="8245"/>
                </a:moveTo>
                <a:lnTo>
                  <a:pt x="9288" y="8283"/>
                </a:lnTo>
                <a:lnTo>
                  <a:pt x="9326" y="8340"/>
                </a:lnTo>
                <a:lnTo>
                  <a:pt x="9383" y="8397"/>
                </a:lnTo>
                <a:lnTo>
                  <a:pt x="9421" y="8472"/>
                </a:lnTo>
                <a:lnTo>
                  <a:pt x="9421" y="8529"/>
                </a:lnTo>
                <a:lnTo>
                  <a:pt x="9421" y="8605"/>
                </a:lnTo>
                <a:lnTo>
                  <a:pt x="9383" y="8681"/>
                </a:lnTo>
                <a:lnTo>
                  <a:pt x="9307" y="8832"/>
                </a:lnTo>
                <a:lnTo>
                  <a:pt x="9155" y="8984"/>
                </a:lnTo>
                <a:lnTo>
                  <a:pt x="8966" y="9155"/>
                </a:lnTo>
                <a:lnTo>
                  <a:pt x="8738" y="9325"/>
                </a:lnTo>
                <a:lnTo>
                  <a:pt x="8492" y="9496"/>
                </a:lnTo>
                <a:lnTo>
                  <a:pt x="8208" y="9685"/>
                </a:lnTo>
                <a:lnTo>
                  <a:pt x="7620" y="10027"/>
                </a:lnTo>
                <a:lnTo>
                  <a:pt x="7033" y="10330"/>
                </a:lnTo>
                <a:lnTo>
                  <a:pt x="6483" y="10614"/>
                </a:lnTo>
                <a:lnTo>
                  <a:pt x="6047" y="10804"/>
                </a:lnTo>
                <a:lnTo>
                  <a:pt x="6047" y="10406"/>
                </a:lnTo>
                <a:lnTo>
                  <a:pt x="6085" y="10406"/>
                </a:lnTo>
                <a:lnTo>
                  <a:pt x="6123" y="10387"/>
                </a:lnTo>
                <a:lnTo>
                  <a:pt x="6559" y="10140"/>
                </a:lnTo>
                <a:lnTo>
                  <a:pt x="6976" y="9875"/>
                </a:lnTo>
                <a:lnTo>
                  <a:pt x="7393" y="9591"/>
                </a:lnTo>
                <a:lnTo>
                  <a:pt x="7791" y="9306"/>
                </a:lnTo>
                <a:lnTo>
                  <a:pt x="8151" y="9041"/>
                </a:lnTo>
                <a:lnTo>
                  <a:pt x="8492" y="8757"/>
                </a:lnTo>
                <a:lnTo>
                  <a:pt x="8644" y="8624"/>
                </a:lnTo>
                <a:lnTo>
                  <a:pt x="8814" y="8453"/>
                </a:lnTo>
                <a:lnTo>
                  <a:pt x="8909" y="8378"/>
                </a:lnTo>
                <a:lnTo>
                  <a:pt x="8985" y="8302"/>
                </a:lnTo>
                <a:lnTo>
                  <a:pt x="9080" y="8264"/>
                </a:lnTo>
                <a:lnTo>
                  <a:pt x="9155" y="8245"/>
                </a:lnTo>
                <a:close/>
                <a:moveTo>
                  <a:pt x="8530" y="9799"/>
                </a:moveTo>
                <a:lnTo>
                  <a:pt x="8606" y="9837"/>
                </a:lnTo>
                <a:lnTo>
                  <a:pt x="8985" y="9894"/>
                </a:lnTo>
                <a:lnTo>
                  <a:pt x="9383" y="9970"/>
                </a:lnTo>
                <a:lnTo>
                  <a:pt x="9781" y="10064"/>
                </a:lnTo>
                <a:lnTo>
                  <a:pt x="10160" y="10159"/>
                </a:lnTo>
                <a:lnTo>
                  <a:pt x="10539" y="10273"/>
                </a:lnTo>
                <a:lnTo>
                  <a:pt x="10918" y="10387"/>
                </a:lnTo>
                <a:lnTo>
                  <a:pt x="11297" y="10519"/>
                </a:lnTo>
                <a:lnTo>
                  <a:pt x="11676" y="10652"/>
                </a:lnTo>
                <a:lnTo>
                  <a:pt x="11525" y="10804"/>
                </a:lnTo>
                <a:lnTo>
                  <a:pt x="11411" y="10974"/>
                </a:lnTo>
                <a:lnTo>
                  <a:pt x="11373" y="11031"/>
                </a:lnTo>
                <a:lnTo>
                  <a:pt x="11316" y="11050"/>
                </a:lnTo>
                <a:lnTo>
                  <a:pt x="11259" y="11069"/>
                </a:lnTo>
                <a:lnTo>
                  <a:pt x="11183" y="11069"/>
                </a:lnTo>
                <a:lnTo>
                  <a:pt x="11032" y="11050"/>
                </a:lnTo>
                <a:lnTo>
                  <a:pt x="10842" y="11012"/>
                </a:lnTo>
                <a:lnTo>
                  <a:pt x="10653" y="10936"/>
                </a:lnTo>
                <a:lnTo>
                  <a:pt x="10463" y="10860"/>
                </a:lnTo>
                <a:lnTo>
                  <a:pt x="9876" y="10595"/>
                </a:lnTo>
                <a:lnTo>
                  <a:pt x="9402" y="10425"/>
                </a:lnTo>
                <a:lnTo>
                  <a:pt x="8928" y="10311"/>
                </a:lnTo>
                <a:lnTo>
                  <a:pt x="8435" y="10216"/>
                </a:lnTo>
                <a:lnTo>
                  <a:pt x="7942" y="10159"/>
                </a:lnTo>
                <a:lnTo>
                  <a:pt x="8530" y="9799"/>
                </a:lnTo>
                <a:close/>
                <a:moveTo>
                  <a:pt x="15183" y="0"/>
                </a:move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017" y="2104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1904" y="9666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8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fill="none" h="11430" w="20282">
                <a:moveTo>
                  <a:pt x="15183" y="0"/>
                </a:moveTo>
                <a:lnTo>
                  <a:pt x="15183" y="0"/>
                </a:ln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320" y="1175"/>
                </a:lnTo>
                <a:lnTo>
                  <a:pt x="16149" y="1194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391" y="986"/>
                </a:lnTo>
                <a:lnTo>
                  <a:pt x="15391" y="986"/>
                </a:lnTo>
                <a:lnTo>
                  <a:pt x="15201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207" y="2180"/>
                </a:lnTo>
                <a:lnTo>
                  <a:pt x="12017" y="2104"/>
                </a:lnTo>
                <a:lnTo>
                  <a:pt x="12017" y="2104"/>
                </a:lnTo>
                <a:lnTo>
                  <a:pt x="11960" y="2066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30" y="19"/>
                </a:lnTo>
                <a:lnTo>
                  <a:pt x="14311" y="38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1942" y="3412"/>
                </a:lnTo>
                <a:lnTo>
                  <a:pt x="12377" y="4738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183" y="4814"/>
                </a:lnTo>
                <a:lnTo>
                  <a:pt x="11145" y="4814"/>
                </a:lnTo>
                <a:lnTo>
                  <a:pt x="11145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35" y="3507"/>
                </a:lnTo>
                <a:lnTo>
                  <a:pt x="5516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134" y="7828"/>
                </a:lnTo>
                <a:lnTo>
                  <a:pt x="209" y="7847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626" y="9287"/>
                </a:lnTo>
                <a:lnTo>
                  <a:pt x="721" y="9268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683" y="9666"/>
                </a:lnTo>
                <a:lnTo>
                  <a:pt x="930" y="10538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669" y="10898"/>
                </a:lnTo>
                <a:lnTo>
                  <a:pt x="1745" y="10917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74" y="11145"/>
                </a:lnTo>
                <a:lnTo>
                  <a:pt x="4474" y="11145"/>
                </a:lnTo>
                <a:lnTo>
                  <a:pt x="4493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876" y="11240"/>
                </a:lnTo>
                <a:lnTo>
                  <a:pt x="5971" y="11221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50" y="10444"/>
                </a:lnTo>
                <a:lnTo>
                  <a:pt x="7487" y="10462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49" y="11429"/>
                </a:lnTo>
                <a:lnTo>
                  <a:pt x="11468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2377" y="9913"/>
                </a:lnTo>
                <a:lnTo>
                  <a:pt x="11904" y="9666"/>
                </a:lnTo>
                <a:lnTo>
                  <a:pt x="11904" y="9666"/>
                </a:lnTo>
                <a:lnTo>
                  <a:pt x="11979" y="9610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694" y="10444"/>
                </a:lnTo>
                <a:lnTo>
                  <a:pt x="15732" y="10444"/>
                </a:lnTo>
                <a:lnTo>
                  <a:pt x="15732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187" y="9761"/>
                </a:lnTo>
                <a:lnTo>
                  <a:pt x="16206" y="9742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097" y="9875"/>
                </a:lnTo>
                <a:lnTo>
                  <a:pt x="17116" y="9894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154" y="8681"/>
                </a:lnTo>
                <a:lnTo>
                  <a:pt x="17040" y="8453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5989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20091" y="5819"/>
                </a:lnTo>
                <a:lnTo>
                  <a:pt x="19523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708" y="4246"/>
                </a:lnTo>
                <a:lnTo>
                  <a:pt x="1870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lnTo>
                  <a:pt x="15183" y="0"/>
                </a:lnTo>
                <a:lnTo>
                  <a:pt x="15183" y="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8"/>
          <p:cNvSpPr/>
          <p:nvPr/>
        </p:nvSpPr>
        <p:spPr>
          <a:xfrm>
            <a:off x="4651560" y="33002"/>
            <a:ext cx="175963" cy="48386"/>
          </a:xfrm>
          <a:custGeom>
            <a:rect b="b" l="l" r="r" t="t"/>
            <a:pathLst>
              <a:path extrusionOk="0" fill="none" h="1423" w="5175">
                <a:moveTo>
                  <a:pt x="2199" y="1422"/>
                </a:moveTo>
                <a:lnTo>
                  <a:pt x="2199" y="1422"/>
                </a:lnTo>
                <a:lnTo>
                  <a:pt x="1914" y="1403"/>
                </a:lnTo>
                <a:lnTo>
                  <a:pt x="1630" y="1385"/>
                </a:lnTo>
                <a:lnTo>
                  <a:pt x="1346" y="1347"/>
                </a:lnTo>
                <a:lnTo>
                  <a:pt x="1080" y="1309"/>
                </a:lnTo>
                <a:lnTo>
                  <a:pt x="796" y="1252"/>
                </a:lnTo>
                <a:lnTo>
                  <a:pt x="531" y="1176"/>
                </a:lnTo>
                <a:lnTo>
                  <a:pt x="0" y="986"/>
                </a:lnTo>
                <a:lnTo>
                  <a:pt x="0" y="986"/>
                </a:lnTo>
                <a:lnTo>
                  <a:pt x="57" y="892"/>
                </a:lnTo>
                <a:lnTo>
                  <a:pt x="114" y="797"/>
                </a:lnTo>
                <a:lnTo>
                  <a:pt x="190" y="740"/>
                </a:lnTo>
                <a:lnTo>
                  <a:pt x="265" y="664"/>
                </a:lnTo>
                <a:lnTo>
                  <a:pt x="360" y="626"/>
                </a:lnTo>
                <a:lnTo>
                  <a:pt x="455" y="588"/>
                </a:lnTo>
                <a:lnTo>
                  <a:pt x="645" y="532"/>
                </a:lnTo>
                <a:lnTo>
                  <a:pt x="853" y="494"/>
                </a:lnTo>
                <a:lnTo>
                  <a:pt x="1080" y="475"/>
                </a:lnTo>
                <a:lnTo>
                  <a:pt x="1289" y="456"/>
                </a:lnTo>
                <a:lnTo>
                  <a:pt x="1497" y="418"/>
                </a:lnTo>
                <a:lnTo>
                  <a:pt x="1497" y="418"/>
                </a:lnTo>
                <a:lnTo>
                  <a:pt x="1668" y="361"/>
                </a:lnTo>
                <a:lnTo>
                  <a:pt x="1839" y="304"/>
                </a:lnTo>
                <a:lnTo>
                  <a:pt x="2180" y="190"/>
                </a:lnTo>
                <a:lnTo>
                  <a:pt x="2540" y="77"/>
                </a:lnTo>
                <a:lnTo>
                  <a:pt x="2710" y="20"/>
                </a:lnTo>
                <a:lnTo>
                  <a:pt x="2881" y="1"/>
                </a:lnTo>
                <a:lnTo>
                  <a:pt x="2881" y="1"/>
                </a:lnTo>
                <a:lnTo>
                  <a:pt x="2919" y="1"/>
                </a:lnTo>
                <a:lnTo>
                  <a:pt x="2919" y="1"/>
                </a:lnTo>
                <a:lnTo>
                  <a:pt x="3014" y="1"/>
                </a:lnTo>
                <a:lnTo>
                  <a:pt x="3108" y="39"/>
                </a:lnTo>
                <a:lnTo>
                  <a:pt x="3298" y="115"/>
                </a:lnTo>
                <a:lnTo>
                  <a:pt x="3298" y="115"/>
                </a:lnTo>
                <a:lnTo>
                  <a:pt x="3469" y="190"/>
                </a:lnTo>
                <a:lnTo>
                  <a:pt x="3563" y="228"/>
                </a:lnTo>
                <a:lnTo>
                  <a:pt x="3658" y="228"/>
                </a:lnTo>
                <a:lnTo>
                  <a:pt x="3658" y="228"/>
                </a:lnTo>
                <a:lnTo>
                  <a:pt x="3677" y="228"/>
                </a:lnTo>
                <a:lnTo>
                  <a:pt x="3677" y="228"/>
                </a:lnTo>
                <a:lnTo>
                  <a:pt x="3696" y="228"/>
                </a:lnTo>
                <a:lnTo>
                  <a:pt x="3696" y="228"/>
                </a:lnTo>
                <a:lnTo>
                  <a:pt x="3886" y="247"/>
                </a:lnTo>
                <a:lnTo>
                  <a:pt x="4094" y="266"/>
                </a:lnTo>
                <a:lnTo>
                  <a:pt x="4284" y="285"/>
                </a:lnTo>
                <a:lnTo>
                  <a:pt x="4454" y="342"/>
                </a:lnTo>
                <a:lnTo>
                  <a:pt x="4644" y="399"/>
                </a:lnTo>
                <a:lnTo>
                  <a:pt x="4833" y="475"/>
                </a:lnTo>
                <a:lnTo>
                  <a:pt x="5004" y="570"/>
                </a:lnTo>
                <a:lnTo>
                  <a:pt x="5174" y="664"/>
                </a:lnTo>
                <a:lnTo>
                  <a:pt x="5174" y="664"/>
                </a:lnTo>
                <a:lnTo>
                  <a:pt x="5099" y="778"/>
                </a:lnTo>
                <a:lnTo>
                  <a:pt x="5099" y="778"/>
                </a:lnTo>
                <a:lnTo>
                  <a:pt x="4795" y="949"/>
                </a:lnTo>
                <a:lnTo>
                  <a:pt x="4454" y="1081"/>
                </a:lnTo>
                <a:lnTo>
                  <a:pt x="4113" y="1195"/>
                </a:lnTo>
                <a:lnTo>
                  <a:pt x="3753" y="1271"/>
                </a:lnTo>
                <a:lnTo>
                  <a:pt x="3374" y="1328"/>
                </a:lnTo>
                <a:lnTo>
                  <a:pt x="3014" y="1366"/>
                </a:lnTo>
                <a:lnTo>
                  <a:pt x="2654" y="1403"/>
                </a:lnTo>
                <a:lnTo>
                  <a:pt x="2312" y="1403"/>
                </a:lnTo>
                <a:lnTo>
                  <a:pt x="2312" y="1403"/>
                </a:lnTo>
                <a:lnTo>
                  <a:pt x="2199" y="142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h="11373" w="25417">
                <a:moveTo>
                  <a:pt x="12851" y="1"/>
                </a:move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8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fill="none" h="11373" w="25417">
                <a:moveTo>
                  <a:pt x="12851" y="1"/>
                </a:moveTo>
                <a:lnTo>
                  <a:pt x="12851" y="1"/>
                </a:ln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0538" y="11373"/>
                </a:lnTo>
                <a:lnTo>
                  <a:pt x="10538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38" y="493"/>
                </a:lnTo>
                <a:lnTo>
                  <a:pt x="21019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2775" y="323"/>
                </a:lnTo>
                <a:lnTo>
                  <a:pt x="12775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36" y="512"/>
                </a:lnTo>
                <a:lnTo>
                  <a:pt x="13893" y="531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8"/>
          <p:cNvSpPr/>
          <p:nvPr/>
        </p:nvSpPr>
        <p:spPr>
          <a:xfrm>
            <a:off x="4636089" y="67820"/>
            <a:ext cx="199153" cy="110236"/>
          </a:xfrm>
          <a:custGeom>
            <a:rect b="b" l="l" r="r" t="t"/>
            <a:pathLst>
              <a:path extrusionOk="0" fill="none" h="3242" w="5857">
                <a:moveTo>
                  <a:pt x="2805" y="721"/>
                </a:moveTo>
                <a:lnTo>
                  <a:pt x="2805" y="721"/>
                </a:lnTo>
                <a:lnTo>
                  <a:pt x="3052" y="721"/>
                </a:lnTo>
                <a:lnTo>
                  <a:pt x="3052" y="721"/>
                </a:lnTo>
                <a:lnTo>
                  <a:pt x="3317" y="702"/>
                </a:lnTo>
                <a:lnTo>
                  <a:pt x="3639" y="683"/>
                </a:lnTo>
                <a:lnTo>
                  <a:pt x="4018" y="626"/>
                </a:lnTo>
                <a:lnTo>
                  <a:pt x="4416" y="550"/>
                </a:lnTo>
                <a:lnTo>
                  <a:pt x="4814" y="474"/>
                </a:lnTo>
                <a:lnTo>
                  <a:pt x="5193" y="342"/>
                </a:lnTo>
                <a:lnTo>
                  <a:pt x="5364" y="266"/>
                </a:lnTo>
                <a:lnTo>
                  <a:pt x="5554" y="190"/>
                </a:lnTo>
                <a:lnTo>
                  <a:pt x="5705" y="95"/>
                </a:lnTo>
                <a:lnTo>
                  <a:pt x="5857" y="0"/>
                </a:lnTo>
                <a:lnTo>
                  <a:pt x="5857" y="0"/>
                </a:lnTo>
                <a:lnTo>
                  <a:pt x="5724" y="550"/>
                </a:lnTo>
                <a:lnTo>
                  <a:pt x="5573" y="1081"/>
                </a:lnTo>
                <a:lnTo>
                  <a:pt x="5421" y="1611"/>
                </a:lnTo>
                <a:lnTo>
                  <a:pt x="5383" y="1896"/>
                </a:lnTo>
                <a:lnTo>
                  <a:pt x="5345" y="2180"/>
                </a:lnTo>
                <a:lnTo>
                  <a:pt x="5345" y="2180"/>
                </a:lnTo>
                <a:lnTo>
                  <a:pt x="4985" y="2294"/>
                </a:lnTo>
                <a:lnTo>
                  <a:pt x="4625" y="2445"/>
                </a:lnTo>
                <a:lnTo>
                  <a:pt x="3943" y="2749"/>
                </a:lnTo>
                <a:lnTo>
                  <a:pt x="2900" y="3241"/>
                </a:lnTo>
                <a:lnTo>
                  <a:pt x="2900" y="3241"/>
                </a:lnTo>
                <a:lnTo>
                  <a:pt x="2578" y="2957"/>
                </a:lnTo>
                <a:lnTo>
                  <a:pt x="2578" y="2957"/>
                </a:lnTo>
                <a:lnTo>
                  <a:pt x="2275" y="2730"/>
                </a:lnTo>
                <a:lnTo>
                  <a:pt x="1952" y="2483"/>
                </a:lnTo>
                <a:lnTo>
                  <a:pt x="1782" y="2389"/>
                </a:lnTo>
                <a:lnTo>
                  <a:pt x="1611" y="2294"/>
                </a:lnTo>
                <a:lnTo>
                  <a:pt x="1441" y="2218"/>
                </a:lnTo>
                <a:lnTo>
                  <a:pt x="1270" y="2142"/>
                </a:lnTo>
                <a:lnTo>
                  <a:pt x="1270" y="2142"/>
                </a:lnTo>
                <a:lnTo>
                  <a:pt x="1137" y="2123"/>
                </a:lnTo>
                <a:lnTo>
                  <a:pt x="1137" y="2123"/>
                </a:lnTo>
                <a:lnTo>
                  <a:pt x="1024" y="2142"/>
                </a:lnTo>
                <a:lnTo>
                  <a:pt x="891" y="2161"/>
                </a:lnTo>
                <a:lnTo>
                  <a:pt x="626" y="2256"/>
                </a:lnTo>
                <a:lnTo>
                  <a:pt x="626" y="2256"/>
                </a:lnTo>
                <a:lnTo>
                  <a:pt x="76" y="607"/>
                </a:lnTo>
                <a:lnTo>
                  <a:pt x="76" y="607"/>
                </a:lnTo>
                <a:lnTo>
                  <a:pt x="38" y="417"/>
                </a:lnTo>
                <a:lnTo>
                  <a:pt x="0" y="190"/>
                </a:lnTo>
                <a:lnTo>
                  <a:pt x="0" y="190"/>
                </a:lnTo>
                <a:lnTo>
                  <a:pt x="341" y="304"/>
                </a:lnTo>
                <a:lnTo>
                  <a:pt x="588" y="379"/>
                </a:lnTo>
                <a:lnTo>
                  <a:pt x="588" y="379"/>
                </a:lnTo>
                <a:lnTo>
                  <a:pt x="872" y="474"/>
                </a:lnTo>
                <a:lnTo>
                  <a:pt x="1137" y="531"/>
                </a:lnTo>
                <a:lnTo>
                  <a:pt x="1403" y="588"/>
                </a:lnTo>
                <a:lnTo>
                  <a:pt x="1687" y="645"/>
                </a:lnTo>
                <a:lnTo>
                  <a:pt x="2256" y="702"/>
                </a:lnTo>
                <a:lnTo>
                  <a:pt x="2805" y="72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"/>
          <p:cNvSpPr/>
          <p:nvPr/>
        </p:nvSpPr>
        <p:spPr>
          <a:xfrm>
            <a:off x="4238430" y="121306"/>
            <a:ext cx="179227" cy="130230"/>
          </a:xfrm>
          <a:custGeom>
            <a:rect b="b" l="l" r="r" t="t"/>
            <a:pathLst>
              <a:path extrusionOk="0" fill="none" h="3830" w="5271">
                <a:moveTo>
                  <a:pt x="702" y="3829"/>
                </a:moveTo>
                <a:lnTo>
                  <a:pt x="702" y="3829"/>
                </a:lnTo>
                <a:lnTo>
                  <a:pt x="645" y="3810"/>
                </a:lnTo>
                <a:lnTo>
                  <a:pt x="645" y="3810"/>
                </a:lnTo>
                <a:lnTo>
                  <a:pt x="1" y="3659"/>
                </a:lnTo>
                <a:lnTo>
                  <a:pt x="1" y="3659"/>
                </a:lnTo>
                <a:lnTo>
                  <a:pt x="77" y="3469"/>
                </a:lnTo>
                <a:lnTo>
                  <a:pt x="172" y="3280"/>
                </a:lnTo>
                <a:lnTo>
                  <a:pt x="266" y="3109"/>
                </a:lnTo>
                <a:lnTo>
                  <a:pt x="399" y="2938"/>
                </a:lnTo>
                <a:lnTo>
                  <a:pt x="551" y="2768"/>
                </a:lnTo>
                <a:lnTo>
                  <a:pt x="702" y="2616"/>
                </a:lnTo>
                <a:lnTo>
                  <a:pt x="1024" y="2332"/>
                </a:lnTo>
                <a:lnTo>
                  <a:pt x="1385" y="2066"/>
                </a:lnTo>
                <a:lnTo>
                  <a:pt x="1764" y="1801"/>
                </a:lnTo>
                <a:lnTo>
                  <a:pt x="2446" y="1346"/>
                </a:lnTo>
                <a:lnTo>
                  <a:pt x="2446" y="1346"/>
                </a:lnTo>
                <a:lnTo>
                  <a:pt x="3052" y="929"/>
                </a:lnTo>
                <a:lnTo>
                  <a:pt x="3697" y="531"/>
                </a:lnTo>
                <a:lnTo>
                  <a:pt x="3697" y="531"/>
                </a:lnTo>
                <a:lnTo>
                  <a:pt x="3924" y="380"/>
                </a:lnTo>
                <a:lnTo>
                  <a:pt x="4171" y="266"/>
                </a:lnTo>
                <a:lnTo>
                  <a:pt x="4417" y="152"/>
                </a:lnTo>
                <a:lnTo>
                  <a:pt x="4664" y="38"/>
                </a:lnTo>
                <a:lnTo>
                  <a:pt x="4664" y="38"/>
                </a:lnTo>
                <a:lnTo>
                  <a:pt x="4758" y="1"/>
                </a:lnTo>
                <a:lnTo>
                  <a:pt x="4853" y="1"/>
                </a:lnTo>
                <a:lnTo>
                  <a:pt x="4853" y="1"/>
                </a:lnTo>
                <a:lnTo>
                  <a:pt x="4929" y="1"/>
                </a:lnTo>
                <a:lnTo>
                  <a:pt x="4986" y="38"/>
                </a:lnTo>
                <a:lnTo>
                  <a:pt x="5043" y="57"/>
                </a:lnTo>
                <a:lnTo>
                  <a:pt x="5080" y="114"/>
                </a:lnTo>
                <a:lnTo>
                  <a:pt x="5156" y="228"/>
                </a:lnTo>
                <a:lnTo>
                  <a:pt x="5194" y="380"/>
                </a:lnTo>
                <a:lnTo>
                  <a:pt x="5232" y="550"/>
                </a:lnTo>
                <a:lnTo>
                  <a:pt x="5251" y="702"/>
                </a:lnTo>
                <a:lnTo>
                  <a:pt x="5270" y="967"/>
                </a:lnTo>
                <a:lnTo>
                  <a:pt x="5270" y="967"/>
                </a:lnTo>
                <a:lnTo>
                  <a:pt x="5270" y="967"/>
                </a:lnTo>
                <a:lnTo>
                  <a:pt x="4455" y="1157"/>
                </a:lnTo>
                <a:lnTo>
                  <a:pt x="4455" y="1157"/>
                </a:lnTo>
                <a:lnTo>
                  <a:pt x="4607" y="1081"/>
                </a:lnTo>
                <a:lnTo>
                  <a:pt x="4607" y="1081"/>
                </a:lnTo>
                <a:lnTo>
                  <a:pt x="4664" y="1043"/>
                </a:lnTo>
                <a:lnTo>
                  <a:pt x="4682" y="986"/>
                </a:lnTo>
                <a:lnTo>
                  <a:pt x="4701" y="948"/>
                </a:lnTo>
                <a:lnTo>
                  <a:pt x="4682" y="891"/>
                </a:lnTo>
                <a:lnTo>
                  <a:pt x="4664" y="853"/>
                </a:lnTo>
                <a:lnTo>
                  <a:pt x="4626" y="816"/>
                </a:lnTo>
                <a:lnTo>
                  <a:pt x="4569" y="778"/>
                </a:lnTo>
                <a:lnTo>
                  <a:pt x="4512" y="778"/>
                </a:lnTo>
                <a:lnTo>
                  <a:pt x="4512" y="778"/>
                </a:lnTo>
                <a:lnTo>
                  <a:pt x="4436" y="797"/>
                </a:lnTo>
                <a:lnTo>
                  <a:pt x="4436" y="797"/>
                </a:lnTo>
                <a:lnTo>
                  <a:pt x="4114" y="948"/>
                </a:lnTo>
                <a:lnTo>
                  <a:pt x="3811" y="1119"/>
                </a:lnTo>
                <a:lnTo>
                  <a:pt x="3488" y="1289"/>
                </a:lnTo>
                <a:lnTo>
                  <a:pt x="3185" y="1479"/>
                </a:lnTo>
                <a:lnTo>
                  <a:pt x="2901" y="1687"/>
                </a:lnTo>
                <a:lnTo>
                  <a:pt x="2617" y="1896"/>
                </a:lnTo>
                <a:lnTo>
                  <a:pt x="2332" y="2123"/>
                </a:lnTo>
                <a:lnTo>
                  <a:pt x="2067" y="2351"/>
                </a:lnTo>
                <a:lnTo>
                  <a:pt x="2067" y="2351"/>
                </a:lnTo>
                <a:lnTo>
                  <a:pt x="1820" y="2578"/>
                </a:lnTo>
                <a:lnTo>
                  <a:pt x="1593" y="2825"/>
                </a:lnTo>
                <a:lnTo>
                  <a:pt x="1385" y="3071"/>
                </a:lnTo>
                <a:lnTo>
                  <a:pt x="1176" y="3336"/>
                </a:lnTo>
                <a:lnTo>
                  <a:pt x="1176" y="3336"/>
                </a:lnTo>
                <a:lnTo>
                  <a:pt x="1081" y="3469"/>
                </a:lnTo>
                <a:lnTo>
                  <a:pt x="987" y="3621"/>
                </a:lnTo>
                <a:lnTo>
                  <a:pt x="911" y="3696"/>
                </a:lnTo>
                <a:lnTo>
                  <a:pt x="854" y="3753"/>
                </a:lnTo>
                <a:lnTo>
                  <a:pt x="778" y="3810"/>
                </a:lnTo>
                <a:lnTo>
                  <a:pt x="702" y="382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"/>
          <p:cNvSpPr/>
          <p:nvPr/>
        </p:nvSpPr>
        <p:spPr>
          <a:xfrm>
            <a:off x="4355739" y="121952"/>
            <a:ext cx="241724" cy="82524"/>
          </a:xfrm>
          <a:custGeom>
            <a:rect b="b" l="l" r="r" t="t"/>
            <a:pathLst>
              <a:path extrusionOk="0" fill="none" h="2427" w="7109">
                <a:moveTo>
                  <a:pt x="815" y="1517"/>
                </a:moveTo>
                <a:lnTo>
                  <a:pt x="815" y="1517"/>
                </a:lnTo>
                <a:lnTo>
                  <a:pt x="853" y="1498"/>
                </a:lnTo>
                <a:lnTo>
                  <a:pt x="853" y="1498"/>
                </a:lnTo>
                <a:lnTo>
                  <a:pt x="1782" y="1289"/>
                </a:lnTo>
                <a:lnTo>
                  <a:pt x="2692" y="1062"/>
                </a:lnTo>
                <a:lnTo>
                  <a:pt x="3602" y="815"/>
                </a:lnTo>
                <a:lnTo>
                  <a:pt x="4511" y="550"/>
                </a:lnTo>
                <a:lnTo>
                  <a:pt x="4511" y="550"/>
                </a:lnTo>
                <a:lnTo>
                  <a:pt x="4909" y="399"/>
                </a:lnTo>
                <a:lnTo>
                  <a:pt x="5402" y="209"/>
                </a:lnTo>
                <a:lnTo>
                  <a:pt x="5649" y="133"/>
                </a:lnTo>
                <a:lnTo>
                  <a:pt x="5895" y="57"/>
                </a:lnTo>
                <a:lnTo>
                  <a:pt x="6141" y="0"/>
                </a:lnTo>
                <a:lnTo>
                  <a:pt x="6388" y="0"/>
                </a:lnTo>
                <a:lnTo>
                  <a:pt x="6388" y="0"/>
                </a:lnTo>
                <a:lnTo>
                  <a:pt x="6558" y="0"/>
                </a:lnTo>
                <a:lnTo>
                  <a:pt x="6729" y="57"/>
                </a:lnTo>
                <a:lnTo>
                  <a:pt x="6729" y="57"/>
                </a:lnTo>
                <a:lnTo>
                  <a:pt x="6881" y="133"/>
                </a:lnTo>
                <a:lnTo>
                  <a:pt x="6994" y="209"/>
                </a:lnTo>
                <a:lnTo>
                  <a:pt x="7070" y="285"/>
                </a:lnTo>
                <a:lnTo>
                  <a:pt x="7108" y="361"/>
                </a:lnTo>
                <a:lnTo>
                  <a:pt x="7108" y="417"/>
                </a:lnTo>
                <a:lnTo>
                  <a:pt x="7089" y="474"/>
                </a:lnTo>
                <a:lnTo>
                  <a:pt x="7032" y="531"/>
                </a:lnTo>
                <a:lnTo>
                  <a:pt x="6956" y="588"/>
                </a:lnTo>
                <a:lnTo>
                  <a:pt x="6767" y="683"/>
                </a:lnTo>
                <a:lnTo>
                  <a:pt x="6539" y="759"/>
                </a:lnTo>
                <a:lnTo>
                  <a:pt x="6122" y="872"/>
                </a:lnTo>
                <a:lnTo>
                  <a:pt x="6122" y="872"/>
                </a:lnTo>
                <a:lnTo>
                  <a:pt x="5270" y="1081"/>
                </a:lnTo>
                <a:lnTo>
                  <a:pt x="4417" y="1251"/>
                </a:lnTo>
                <a:lnTo>
                  <a:pt x="2692" y="1574"/>
                </a:lnTo>
                <a:lnTo>
                  <a:pt x="2692" y="1574"/>
                </a:lnTo>
                <a:lnTo>
                  <a:pt x="2332" y="1668"/>
                </a:lnTo>
                <a:lnTo>
                  <a:pt x="2010" y="1763"/>
                </a:lnTo>
                <a:lnTo>
                  <a:pt x="1687" y="1896"/>
                </a:lnTo>
                <a:lnTo>
                  <a:pt x="1365" y="2047"/>
                </a:lnTo>
                <a:lnTo>
                  <a:pt x="1365" y="2047"/>
                </a:lnTo>
                <a:lnTo>
                  <a:pt x="1062" y="2237"/>
                </a:lnTo>
                <a:lnTo>
                  <a:pt x="834" y="2370"/>
                </a:lnTo>
                <a:lnTo>
                  <a:pt x="740" y="2408"/>
                </a:lnTo>
                <a:lnTo>
                  <a:pt x="626" y="2427"/>
                </a:lnTo>
                <a:lnTo>
                  <a:pt x="626" y="2427"/>
                </a:lnTo>
                <a:lnTo>
                  <a:pt x="607" y="2408"/>
                </a:lnTo>
                <a:lnTo>
                  <a:pt x="607" y="2408"/>
                </a:lnTo>
                <a:lnTo>
                  <a:pt x="588" y="2408"/>
                </a:lnTo>
                <a:lnTo>
                  <a:pt x="588" y="2408"/>
                </a:lnTo>
                <a:lnTo>
                  <a:pt x="550" y="2408"/>
                </a:lnTo>
                <a:lnTo>
                  <a:pt x="493" y="2370"/>
                </a:lnTo>
                <a:lnTo>
                  <a:pt x="474" y="2332"/>
                </a:lnTo>
                <a:lnTo>
                  <a:pt x="436" y="2275"/>
                </a:lnTo>
                <a:lnTo>
                  <a:pt x="436" y="2275"/>
                </a:lnTo>
                <a:lnTo>
                  <a:pt x="380" y="2142"/>
                </a:lnTo>
                <a:lnTo>
                  <a:pt x="323" y="2010"/>
                </a:lnTo>
                <a:lnTo>
                  <a:pt x="152" y="1763"/>
                </a:lnTo>
                <a:lnTo>
                  <a:pt x="152" y="1763"/>
                </a:lnTo>
                <a:lnTo>
                  <a:pt x="133" y="1725"/>
                </a:lnTo>
                <a:lnTo>
                  <a:pt x="95" y="1706"/>
                </a:lnTo>
                <a:lnTo>
                  <a:pt x="19" y="1687"/>
                </a:lnTo>
                <a:lnTo>
                  <a:pt x="19" y="1687"/>
                </a:lnTo>
                <a:lnTo>
                  <a:pt x="0" y="1687"/>
                </a:lnTo>
                <a:lnTo>
                  <a:pt x="0" y="1687"/>
                </a:lnTo>
                <a:lnTo>
                  <a:pt x="323" y="1498"/>
                </a:lnTo>
                <a:lnTo>
                  <a:pt x="664" y="1308"/>
                </a:lnTo>
                <a:lnTo>
                  <a:pt x="664" y="1308"/>
                </a:lnTo>
                <a:lnTo>
                  <a:pt x="664" y="1384"/>
                </a:lnTo>
                <a:lnTo>
                  <a:pt x="683" y="1441"/>
                </a:lnTo>
                <a:lnTo>
                  <a:pt x="740" y="1498"/>
                </a:lnTo>
                <a:lnTo>
                  <a:pt x="815" y="151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"/>
          <p:cNvSpPr/>
          <p:nvPr/>
        </p:nvSpPr>
        <p:spPr>
          <a:xfrm>
            <a:off x="4743707" y="145788"/>
            <a:ext cx="136656" cy="54812"/>
          </a:xfrm>
          <a:custGeom>
            <a:rect b="b" l="l" r="r" t="t"/>
            <a:pathLst>
              <a:path extrusionOk="0" fill="none" h="1612" w="4019">
                <a:moveTo>
                  <a:pt x="2313" y="228"/>
                </a:moveTo>
                <a:lnTo>
                  <a:pt x="2313" y="228"/>
                </a:lnTo>
                <a:lnTo>
                  <a:pt x="2389" y="228"/>
                </a:lnTo>
                <a:lnTo>
                  <a:pt x="2426" y="190"/>
                </a:lnTo>
                <a:lnTo>
                  <a:pt x="2426" y="190"/>
                </a:lnTo>
                <a:lnTo>
                  <a:pt x="2730" y="114"/>
                </a:lnTo>
                <a:lnTo>
                  <a:pt x="2995" y="58"/>
                </a:lnTo>
                <a:lnTo>
                  <a:pt x="3260" y="1"/>
                </a:lnTo>
                <a:lnTo>
                  <a:pt x="3488" y="1"/>
                </a:lnTo>
                <a:lnTo>
                  <a:pt x="3488" y="1"/>
                </a:lnTo>
                <a:lnTo>
                  <a:pt x="3658" y="1"/>
                </a:lnTo>
                <a:lnTo>
                  <a:pt x="3810" y="39"/>
                </a:lnTo>
                <a:lnTo>
                  <a:pt x="3924" y="96"/>
                </a:lnTo>
                <a:lnTo>
                  <a:pt x="4019" y="171"/>
                </a:lnTo>
                <a:lnTo>
                  <a:pt x="4019" y="171"/>
                </a:lnTo>
                <a:lnTo>
                  <a:pt x="3090" y="494"/>
                </a:lnTo>
                <a:lnTo>
                  <a:pt x="2180" y="835"/>
                </a:lnTo>
                <a:lnTo>
                  <a:pt x="1270" y="1195"/>
                </a:lnTo>
                <a:lnTo>
                  <a:pt x="398" y="1612"/>
                </a:lnTo>
                <a:lnTo>
                  <a:pt x="398" y="1612"/>
                </a:lnTo>
                <a:lnTo>
                  <a:pt x="209" y="1403"/>
                </a:lnTo>
                <a:lnTo>
                  <a:pt x="0" y="1176"/>
                </a:lnTo>
                <a:lnTo>
                  <a:pt x="0" y="1176"/>
                </a:lnTo>
                <a:lnTo>
                  <a:pt x="417" y="986"/>
                </a:lnTo>
                <a:lnTo>
                  <a:pt x="986" y="740"/>
                </a:lnTo>
                <a:lnTo>
                  <a:pt x="1630" y="475"/>
                </a:lnTo>
                <a:lnTo>
                  <a:pt x="1972" y="342"/>
                </a:lnTo>
                <a:lnTo>
                  <a:pt x="2313" y="228"/>
                </a:lnTo>
                <a:lnTo>
                  <a:pt x="2313" y="228"/>
                </a:lnTo>
                <a:lnTo>
                  <a:pt x="2313" y="22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8"/>
          <p:cNvSpPr/>
          <p:nvPr/>
        </p:nvSpPr>
        <p:spPr>
          <a:xfrm>
            <a:off x="4640578" y="153540"/>
            <a:ext cx="155357" cy="128903"/>
          </a:xfrm>
          <a:custGeom>
            <a:rect b="b" l="l" r="r" t="t"/>
            <a:pathLst>
              <a:path extrusionOk="0" fill="none" h="3791" w="4569">
                <a:moveTo>
                  <a:pt x="399" y="171"/>
                </a:moveTo>
                <a:lnTo>
                  <a:pt x="399" y="171"/>
                </a:lnTo>
                <a:lnTo>
                  <a:pt x="475" y="152"/>
                </a:lnTo>
                <a:lnTo>
                  <a:pt x="551" y="95"/>
                </a:lnTo>
                <a:lnTo>
                  <a:pt x="551" y="95"/>
                </a:lnTo>
                <a:lnTo>
                  <a:pt x="797" y="19"/>
                </a:lnTo>
                <a:lnTo>
                  <a:pt x="911" y="0"/>
                </a:lnTo>
                <a:lnTo>
                  <a:pt x="1043" y="0"/>
                </a:lnTo>
                <a:lnTo>
                  <a:pt x="1043" y="0"/>
                </a:lnTo>
                <a:lnTo>
                  <a:pt x="1176" y="0"/>
                </a:lnTo>
                <a:lnTo>
                  <a:pt x="1328" y="57"/>
                </a:lnTo>
                <a:lnTo>
                  <a:pt x="1328" y="57"/>
                </a:lnTo>
                <a:lnTo>
                  <a:pt x="1650" y="266"/>
                </a:lnTo>
                <a:lnTo>
                  <a:pt x="1972" y="493"/>
                </a:lnTo>
                <a:lnTo>
                  <a:pt x="2294" y="739"/>
                </a:lnTo>
                <a:lnTo>
                  <a:pt x="2598" y="986"/>
                </a:lnTo>
                <a:lnTo>
                  <a:pt x="2598" y="986"/>
                </a:lnTo>
                <a:lnTo>
                  <a:pt x="2635" y="1024"/>
                </a:lnTo>
                <a:lnTo>
                  <a:pt x="2673" y="1043"/>
                </a:lnTo>
                <a:lnTo>
                  <a:pt x="2673" y="1043"/>
                </a:lnTo>
                <a:lnTo>
                  <a:pt x="2863" y="1213"/>
                </a:lnTo>
                <a:lnTo>
                  <a:pt x="2863" y="1213"/>
                </a:lnTo>
                <a:lnTo>
                  <a:pt x="3033" y="1365"/>
                </a:lnTo>
                <a:lnTo>
                  <a:pt x="3185" y="1535"/>
                </a:lnTo>
                <a:lnTo>
                  <a:pt x="3185" y="1535"/>
                </a:lnTo>
                <a:lnTo>
                  <a:pt x="3166" y="1611"/>
                </a:lnTo>
                <a:lnTo>
                  <a:pt x="3204" y="1687"/>
                </a:lnTo>
                <a:lnTo>
                  <a:pt x="3261" y="1744"/>
                </a:lnTo>
                <a:lnTo>
                  <a:pt x="3299" y="1763"/>
                </a:lnTo>
                <a:lnTo>
                  <a:pt x="3337" y="1763"/>
                </a:lnTo>
                <a:lnTo>
                  <a:pt x="3337" y="1763"/>
                </a:lnTo>
                <a:lnTo>
                  <a:pt x="3375" y="1763"/>
                </a:lnTo>
                <a:lnTo>
                  <a:pt x="3375" y="1763"/>
                </a:lnTo>
                <a:lnTo>
                  <a:pt x="3545" y="1990"/>
                </a:lnTo>
                <a:lnTo>
                  <a:pt x="3716" y="2237"/>
                </a:lnTo>
                <a:lnTo>
                  <a:pt x="4019" y="2730"/>
                </a:lnTo>
                <a:lnTo>
                  <a:pt x="4303" y="3260"/>
                </a:lnTo>
                <a:lnTo>
                  <a:pt x="4569" y="3772"/>
                </a:lnTo>
                <a:lnTo>
                  <a:pt x="4569" y="3772"/>
                </a:lnTo>
                <a:lnTo>
                  <a:pt x="4322" y="3791"/>
                </a:lnTo>
                <a:lnTo>
                  <a:pt x="4322" y="3791"/>
                </a:lnTo>
                <a:lnTo>
                  <a:pt x="4190" y="3772"/>
                </a:lnTo>
                <a:lnTo>
                  <a:pt x="4057" y="3734"/>
                </a:lnTo>
                <a:lnTo>
                  <a:pt x="3943" y="3639"/>
                </a:lnTo>
                <a:lnTo>
                  <a:pt x="3829" y="3507"/>
                </a:lnTo>
                <a:lnTo>
                  <a:pt x="3829" y="3507"/>
                </a:lnTo>
                <a:lnTo>
                  <a:pt x="3697" y="3355"/>
                </a:lnTo>
                <a:lnTo>
                  <a:pt x="3545" y="3203"/>
                </a:lnTo>
                <a:lnTo>
                  <a:pt x="3394" y="3071"/>
                </a:lnTo>
                <a:lnTo>
                  <a:pt x="3223" y="2957"/>
                </a:lnTo>
                <a:lnTo>
                  <a:pt x="3223" y="2957"/>
                </a:lnTo>
                <a:lnTo>
                  <a:pt x="3223" y="2805"/>
                </a:lnTo>
                <a:lnTo>
                  <a:pt x="3223" y="2805"/>
                </a:lnTo>
                <a:lnTo>
                  <a:pt x="3280" y="2767"/>
                </a:lnTo>
                <a:lnTo>
                  <a:pt x="3318" y="2711"/>
                </a:lnTo>
                <a:lnTo>
                  <a:pt x="3318" y="2635"/>
                </a:lnTo>
                <a:lnTo>
                  <a:pt x="3299" y="2578"/>
                </a:lnTo>
                <a:lnTo>
                  <a:pt x="3299" y="2578"/>
                </a:lnTo>
                <a:lnTo>
                  <a:pt x="3223" y="2483"/>
                </a:lnTo>
                <a:lnTo>
                  <a:pt x="3223" y="2483"/>
                </a:lnTo>
                <a:lnTo>
                  <a:pt x="3204" y="2426"/>
                </a:lnTo>
                <a:lnTo>
                  <a:pt x="3185" y="2388"/>
                </a:lnTo>
                <a:lnTo>
                  <a:pt x="3147" y="2350"/>
                </a:lnTo>
                <a:lnTo>
                  <a:pt x="3109" y="2332"/>
                </a:lnTo>
                <a:lnTo>
                  <a:pt x="3109" y="2332"/>
                </a:lnTo>
                <a:lnTo>
                  <a:pt x="2806" y="2009"/>
                </a:lnTo>
                <a:lnTo>
                  <a:pt x="2484" y="1706"/>
                </a:lnTo>
                <a:lnTo>
                  <a:pt x="2143" y="1422"/>
                </a:lnTo>
                <a:lnTo>
                  <a:pt x="1783" y="1156"/>
                </a:lnTo>
                <a:lnTo>
                  <a:pt x="1783" y="1156"/>
                </a:lnTo>
                <a:lnTo>
                  <a:pt x="1517" y="986"/>
                </a:lnTo>
                <a:lnTo>
                  <a:pt x="1233" y="834"/>
                </a:lnTo>
                <a:lnTo>
                  <a:pt x="664" y="550"/>
                </a:lnTo>
                <a:lnTo>
                  <a:pt x="664" y="550"/>
                </a:lnTo>
                <a:lnTo>
                  <a:pt x="532" y="512"/>
                </a:lnTo>
                <a:lnTo>
                  <a:pt x="361" y="455"/>
                </a:lnTo>
                <a:lnTo>
                  <a:pt x="1" y="341"/>
                </a:lnTo>
                <a:lnTo>
                  <a:pt x="1" y="341"/>
                </a:lnTo>
                <a:lnTo>
                  <a:pt x="399" y="171"/>
                </a:lnTo>
                <a:lnTo>
                  <a:pt x="399" y="171"/>
                </a:lnTo>
                <a:lnTo>
                  <a:pt x="399" y="17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"/>
          <p:cNvSpPr/>
          <p:nvPr/>
        </p:nvSpPr>
        <p:spPr>
          <a:xfrm>
            <a:off x="4526533" y="161905"/>
            <a:ext cx="210101" cy="88985"/>
          </a:xfrm>
          <a:custGeom>
            <a:rect b="b" l="l" r="r" t="t"/>
            <a:pathLst>
              <a:path extrusionOk="0" fill="none" h="2617" w="6179">
                <a:moveTo>
                  <a:pt x="0" y="1062"/>
                </a:moveTo>
                <a:lnTo>
                  <a:pt x="0" y="1062"/>
                </a:lnTo>
                <a:lnTo>
                  <a:pt x="190" y="1024"/>
                </a:lnTo>
                <a:lnTo>
                  <a:pt x="190" y="1024"/>
                </a:lnTo>
                <a:lnTo>
                  <a:pt x="853" y="929"/>
                </a:lnTo>
                <a:lnTo>
                  <a:pt x="1194" y="872"/>
                </a:lnTo>
                <a:lnTo>
                  <a:pt x="1497" y="797"/>
                </a:lnTo>
                <a:lnTo>
                  <a:pt x="1649" y="740"/>
                </a:lnTo>
                <a:lnTo>
                  <a:pt x="1801" y="683"/>
                </a:lnTo>
                <a:lnTo>
                  <a:pt x="1933" y="607"/>
                </a:lnTo>
                <a:lnTo>
                  <a:pt x="2047" y="512"/>
                </a:lnTo>
                <a:lnTo>
                  <a:pt x="2161" y="418"/>
                </a:lnTo>
                <a:lnTo>
                  <a:pt x="2275" y="304"/>
                </a:lnTo>
                <a:lnTo>
                  <a:pt x="2350" y="152"/>
                </a:lnTo>
                <a:lnTo>
                  <a:pt x="2426" y="1"/>
                </a:lnTo>
                <a:lnTo>
                  <a:pt x="2426" y="1"/>
                </a:lnTo>
                <a:lnTo>
                  <a:pt x="2597" y="133"/>
                </a:lnTo>
                <a:lnTo>
                  <a:pt x="2786" y="247"/>
                </a:lnTo>
                <a:lnTo>
                  <a:pt x="2995" y="342"/>
                </a:lnTo>
                <a:lnTo>
                  <a:pt x="3222" y="418"/>
                </a:lnTo>
                <a:lnTo>
                  <a:pt x="3677" y="550"/>
                </a:lnTo>
                <a:lnTo>
                  <a:pt x="3886" y="626"/>
                </a:lnTo>
                <a:lnTo>
                  <a:pt x="4075" y="702"/>
                </a:lnTo>
                <a:lnTo>
                  <a:pt x="4075" y="702"/>
                </a:lnTo>
                <a:lnTo>
                  <a:pt x="4378" y="854"/>
                </a:lnTo>
                <a:lnTo>
                  <a:pt x="4663" y="1005"/>
                </a:lnTo>
                <a:lnTo>
                  <a:pt x="4947" y="1176"/>
                </a:lnTo>
                <a:lnTo>
                  <a:pt x="5212" y="1365"/>
                </a:lnTo>
                <a:lnTo>
                  <a:pt x="5478" y="1574"/>
                </a:lnTo>
                <a:lnTo>
                  <a:pt x="5724" y="1782"/>
                </a:lnTo>
                <a:lnTo>
                  <a:pt x="5952" y="2029"/>
                </a:lnTo>
                <a:lnTo>
                  <a:pt x="6179" y="2256"/>
                </a:lnTo>
                <a:lnTo>
                  <a:pt x="6179" y="2256"/>
                </a:lnTo>
                <a:lnTo>
                  <a:pt x="5876" y="2313"/>
                </a:lnTo>
                <a:lnTo>
                  <a:pt x="5572" y="2370"/>
                </a:lnTo>
                <a:lnTo>
                  <a:pt x="5288" y="2465"/>
                </a:lnTo>
                <a:lnTo>
                  <a:pt x="5004" y="2559"/>
                </a:lnTo>
                <a:lnTo>
                  <a:pt x="5004" y="2559"/>
                </a:lnTo>
                <a:lnTo>
                  <a:pt x="4966" y="2597"/>
                </a:lnTo>
                <a:lnTo>
                  <a:pt x="4928" y="2616"/>
                </a:lnTo>
                <a:lnTo>
                  <a:pt x="4928" y="2616"/>
                </a:lnTo>
                <a:lnTo>
                  <a:pt x="4701" y="2408"/>
                </a:lnTo>
                <a:lnTo>
                  <a:pt x="4416" y="2218"/>
                </a:lnTo>
                <a:lnTo>
                  <a:pt x="4132" y="2048"/>
                </a:lnTo>
                <a:lnTo>
                  <a:pt x="3829" y="1896"/>
                </a:lnTo>
                <a:lnTo>
                  <a:pt x="3525" y="1763"/>
                </a:lnTo>
                <a:lnTo>
                  <a:pt x="3203" y="1650"/>
                </a:lnTo>
                <a:lnTo>
                  <a:pt x="2597" y="1441"/>
                </a:lnTo>
                <a:lnTo>
                  <a:pt x="2597" y="1441"/>
                </a:lnTo>
                <a:lnTo>
                  <a:pt x="2294" y="1365"/>
                </a:lnTo>
                <a:lnTo>
                  <a:pt x="1990" y="1270"/>
                </a:lnTo>
                <a:lnTo>
                  <a:pt x="1668" y="1214"/>
                </a:lnTo>
                <a:lnTo>
                  <a:pt x="1365" y="1157"/>
                </a:lnTo>
                <a:lnTo>
                  <a:pt x="1043" y="1119"/>
                </a:lnTo>
                <a:lnTo>
                  <a:pt x="720" y="1081"/>
                </a:lnTo>
                <a:lnTo>
                  <a:pt x="417" y="1081"/>
                </a:lnTo>
                <a:lnTo>
                  <a:pt x="95" y="1062"/>
                </a:lnTo>
                <a:lnTo>
                  <a:pt x="95" y="1062"/>
                </a:lnTo>
                <a:lnTo>
                  <a:pt x="0" y="10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8"/>
          <p:cNvSpPr/>
          <p:nvPr/>
        </p:nvSpPr>
        <p:spPr>
          <a:xfrm>
            <a:off x="4810726" y="163197"/>
            <a:ext cx="72867" cy="25808"/>
          </a:xfrm>
          <a:custGeom>
            <a:rect b="b" l="l" r="r" t="t"/>
            <a:pathLst>
              <a:path extrusionOk="0" fill="none" h="759" w="2143">
                <a:moveTo>
                  <a:pt x="1" y="759"/>
                </a:moveTo>
                <a:lnTo>
                  <a:pt x="1" y="759"/>
                </a:lnTo>
                <a:lnTo>
                  <a:pt x="531" y="550"/>
                </a:lnTo>
                <a:lnTo>
                  <a:pt x="1062" y="361"/>
                </a:lnTo>
                <a:lnTo>
                  <a:pt x="1593" y="171"/>
                </a:lnTo>
                <a:lnTo>
                  <a:pt x="2123" y="1"/>
                </a:lnTo>
                <a:lnTo>
                  <a:pt x="2123" y="1"/>
                </a:lnTo>
                <a:lnTo>
                  <a:pt x="2142" y="114"/>
                </a:lnTo>
                <a:lnTo>
                  <a:pt x="2142" y="247"/>
                </a:lnTo>
                <a:lnTo>
                  <a:pt x="2123" y="380"/>
                </a:lnTo>
                <a:lnTo>
                  <a:pt x="2085" y="512"/>
                </a:lnTo>
                <a:lnTo>
                  <a:pt x="2085" y="512"/>
                </a:lnTo>
                <a:lnTo>
                  <a:pt x="2067" y="569"/>
                </a:lnTo>
                <a:lnTo>
                  <a:pt x="2085" y="607"/>
                </a:lnTo>
                <a:lnTo>
                  <a:pt x="2104" y="645"/>
                </a:lnTo>
                <a:lnTo>
                  <a:pt x="2142" y="683"/>
                </a:lnTo>
                <a:lnTo>
                  <a:pt x="2142" y="683"/>
                </a:lnTo>
                <a:lnTo>
                  <a:pt x="1839" y="683"/>
                </a:lnTo>
                <a:lnTo>
                  <a:pt x="1839" y="683"/>
                </a:lnTo>
                <a:lnTo>
                  <a:pt x="929" y="702"/>
                </a:lnTo>
                <a:lnTo>
                  <a:pt x="474" y="721"/>
                </a:lnTo>
                <a:lnTo>
                  <a:pt x="1" y="75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8"/>
          <p:cNvSpPr/>
          <p:nvPr/>
        </p:nvSpPr>
        <p:spPr>
          <a:xfrm>
            <a:off x="4278417" y="182545"/>
            <a:ext cx="80586" cy="94119"/>
          </a:xfrm>
          <a:custGeom>
            <a:rect b="b" l="l" r="r" t="t"/>
            <a:pathLst>
              <a:path extrusionOk="0" fill="none" h="2768" w="2370">
                <a:moveTo>
                  <a:pt x="322" y="2767"/>
                </a:moveTo>
                <a:lnTo>
                  <a:pt x="322" y="2767"/>
                </a:lnTo>
                <a:lnTo>
                  <a:pt x="303" y="2616"/>
                </a:lnTo>
                <a:lnTo>
                  <a:pt x="246" y="2464"/>
                </a:lnTo>
                <a:lnTo>
                  <a:pt x="171" y="2294"/>
                </a:lnTo>
                <a:lnTo>
                  <a:pt x="95" y="2161"/>
                </a:lnTo>
                <a:lnTo>
                  <a:pt x="95" y="2161"/>
                </a:lnTo>
                <a:lnTo>
                  <a:pt x="57" y="2104"/>
                </a:lnTo>
                <a:lnTo>
                  <a:pt x="0" y="2085"/>
                </a:lnTo>
                <a:lnTo>
                  <a:pt x="0" y="2085"/>
                </a:lnTo>
                <a:lnTo>
                  <a:pt x="228" y="1782"/>
                </a:lnTo>
                <a:lnTo>
                  <a:pt x="474" y="1497"/>
                </a:lnTo>
                <a:lnTo>
                  <a:pt x="720" y="1213"/>
                </a:lnTo>
                <a:lnTo>
                  <a:pt x="986" y="948"/>
                </a:lnTo>
                <a:lnTo>
                  <a:pt x="1251" y="701"/>
                </a:lnTo>
                <a:lnTo>
                  <a:pt x="1535" y="455"/>
                </a:lnTo>
                <a:lnTo>
                  <a:pt x="1839" y="228"/>
                </a:lnTo>
                <a:lnTo>
                  <a:pt x="2142" y="0"/>
                </a:lnTo>
                <a:lnTo>
                  <a:pt x="2142" y="0"/>
                </a:lnTo>
                <a:lnTo>
                  <a:pt x="2123" y="76"/>
                </a:lnTo>
                <a:lnTo>
                  <a:pt x="2142" y="152"/>
                </a:lnTo>
                <a:lnTo>
                  <a:pt x="2142" y="152"/>
                </a:lnTo>
                <a:lnTo>
                  <a:pt x="2199" y="247"/>
                </a:lnTo>
                <a:lnTo>
                  <a:pt x="2256" y="379"/>
                </a:lnTo>
                <a:lnTo>
                  <a:pt x="2369" y="645"/>
                </a:lnTo>
                <a:lnTo>
                  <a:pt x="2369" y="645"/>
                </a:lnTo>
                <a:lnTo>
                  <a:pt x="2199" y="720"/>
                </a:lnTo>
                <a:lnTo>
                  <a:pt x="2047" y="815"/>
                </a:lnTo>
                <a:lnTo>
                  <a:pt x="1914" y="929"/>
                </a:lnTo>
                <a:lnTo>
                  <a:pt x="1782" y="1043"/>
                </a:lnTo>
                <a:lnTo>
                  <a:pt x="1516" y="1327"/>
                </a:lnTo>
                <a:lnTo>
                  <a:pt x="1289" y="1573"/>
                </a:lnTo>
                <a:lnTo>
                  <a:pt x="1289" y="1573"/>
                </a:lnTo>
                <a:lnTo>
                  <a:pt x="1024" y="1858"/>
                </a:lnTo>
                <a:lnTo>
                  <a:pt x="796" y="2161"/>
                </a:lnTo>
                <a:lnTo>
                  <a:pt x="322" y="276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8"/>
          <p:cNvSpPr/>
          <p:nvPr/>
        </p:nvSpPr>
        <p:spPr>
          <a:xfrm>
            <a:off x="4764313" y="197370"/>
            <a:ext cx="139240" cy="42537"/>
          </a:xfrm>
          <a:custGeom>
            <a:rect b="b" l="l" r="r" t="t"/>
            <a:pathLst>
              <a:path extrusionOk="0" fill="none" h="1251" w="4095">
                <a:moveTo>
                  <a:pt x="247" y="265"/>
                </a:moveTo>
                <a:lnTo>
                  <a:pt x="247" y="265"/>
                </a:lnTo>
                <a:lnTo>
                  <a:pt x="285" y="265"/>
                </a:lnTo>
                <a:lnTo>
                  <a:pt x="285" y="265"/>
                </a:lnTo>
                <a:lnTo>
                  <a:pt x="626" y="190"/>
                </a:lnTo>
                <a:lnTo>
                  <a:pt x="987" y="133"/>
                </a:lnTo>
                <a:lnTo>
                  <a:pt x="1328" y="76"/>
                </a:lnTo>
                <a:lnTo>
                  <a:pt x="1688" y="57"/>
                </a:lnTo>
                <a:lnTo>
                  <a:pt x="2427" y="19"/>
                </a:lnTo>
                <a:lnTo>
                  <a:pt x="3147" y="0"/>
                </a:lnTo>
                <a:lnTo>
                  <a:pt x="3147" y="0"/>
                </a:lnTo>
                <a:lnTo>
                  <a:pt x="4095" y="0"/>
                </a:lnTo>
                <a:lnTo>
                  <a:pt x="4095" y="0"/>
                </a:lnTo>
                <a:lnTo>
                  <a:pt x="4095" y="701"/>
                </a:lnTo>
                <a:lnTo>
                  <a:pt x="4095" y="701"/>
                </a:lnTo>
                <a:lnTo>
                  <a:pt x="3924" y="701"/>
                </a:lnTo>
                <a:lnTo>
                  <a:pt x="3924" y="701"/>
                </a:lnTo>
                <a:lnTo>
                  <a:pt x="3526" y="701"/>
                </a:lnTo>
                <a:lnTo>
                  <a:pt x="3128" y="758"/>
                </a:lnTo>
                <a:lnTo>
                  <a:pt x="2730" y="815"/>
                </a:lnTo>
                <a:lnTo>
                  <a:pt x="2332" y="891"/>
                </a:lnTo>
                <a:lnTo>
                  <a:pt x="1536" y="1043"/>
                </a:lnTo>
                <a:lnTo>
                  <a:pt x="1138" y="1099"/>
                </a:lnTo>
                <a:lnTo>
                  <a:pt x="740" y="1156"/>
                </a:lnTo>
                <a:lnTo>
                  <a:pt x="740" y="1156"/>
                </a:lnTo>
                <a:lnTo>
                  <a:pt x="683" y="1156"/>
                </a:lnTo>
                <a:lnTo>
                  <a:pt x="645" y="1175"/>
                </a:lnTo>
                <a:lnTo>
                  <a:pt x="607" y="1251"/>
                </a:lnTo>
                <a:lnTo>
                  <a:pt x="607" y="1251"/>
                </a:lnTo>
                <a:lnTo>
                  <a:pt x="304" y="796"/>
                </a:lnTo>
                <a:lnTo>
                  <a:pt x="1" y="360"/>
                </a:lnTo>
                <a:lnTo>
                  <a:pt x="1" y="360"/>
                </a:lnTo>
                <a:lnTo>
                  <a:pt x="209" y="265"/>
                </a:lnTo>
                <a:lnTo>
                  <a:pt x="209" y="265"/>
                </a:lnTo>
                <a:lnTo>
                  <a:pt x="247" y="26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8"/>
          <p:cNvSpPr/>
          <p:nvPr/>
        </p:nvSpPr>
        <p:spPr>
          <a:xfrm>
            <a:off x="4465295" y="209611"/>
            <a:ext cx="228191" cy="72833"/>
          </a:xfrm>
          <a:custGeom>
            <a:rect b="b" l="l" r="r" t="t"/>
            <a:pathLst>
              <a:path extrusionOk="0" fill="none" h="2142" w="6711">
                <a:moveTo>
                  <a:pt x="304" y="133"/>
                </a:moveTo>
                <a:lnTo>
                  <a:pt x="304" y="133"/>
                </a:lnTo>
                <a:lnTo>
                  <a:pt x="342" y="114"/>
                </a:lnTo>
                <a:lnTo>
                  <a:pt x="342" y="114"/>
                </a:lnTo>
                <a:lnTo>
                  <a:pt x="702" y="76"/>
                </a:lnTo>
                <a:lnTo>
                  <a:pt x="1081" y="38"/>
                </a:lnTo>
                <a:lnTo>
                  <a:pt x="1441" y="0"/>
                </a:lnTo>
                <a:lnTo>
                  <a:pt x="1801" y="0"/>
                </a:lnTo>
                <a:lnTo>
                  <a:pt x="1801" y="0"/>
                </a:lnTo>
                <a:lnTo>
                  <a:pt x="2370" y="19"/>
                </a:lnTo>
                <a:lnTo>
                  <a:pt x="2938" y="76"/>
                </a:lnTo>
                <a:lnTo>
                  <a:pt x="3488" y="171"/>
                </a:lnTo>
                <a:lnTo>
                  <a:pt x="4057" y="284"/>
                </a:lnTo>
                <a:lnTo>
                  <a:pt x="4057" y="284"/>
                </a:lnTo>
                <a:lnTo>
                  <a:pt x="4341" y="379"/>
                </a:lnTo>
                <a:lnTo>
                  <a:pt x="4758" y="531"/>
                </a:lnTo>
                <a:lnTo>
                  <a:pt x="5270" y="739"/>
                </a:lnTo>
                <a:lnTo>
                  <a:pt x="5781" y="986"/>
                </a:lnTo>
                <a:lnTo>
                  <a:pt x="6028" y="1118"/>
                </a:lnTo>
                <a:lnTo>
                  <a:pt x="6255" y="1251"/>
                </a:lnTo>
                <a:lnTo>
                  <a:pt x="6426" y="1403"/>
                </a:lnTo>
                <a:lnTo>
                  <a:pt x="6577" y="1535"/>
                </a:lnTo>
                <a:lnTo>
                  <a:pt x="6634" y="1611"/>
                </a:lnTo>
                <a:lnTo>
                  <a:pt x="6672" y="1687"/>
                </a:lnTo>
                <a:lnTo>
                  <a:pt x="6691" y="1763"/>
                </a:lnTo>
                <a:lnTo>
                  <a:pt x="6710" y="1839"/>
                </a:lnTo>
                <a:lnTo>
                  <a:pt x="6691" y="1896"/>
                </a:lnTo>
                <a:lnTo>
                  <a:pt x="6672" y="1971"/>
                </a:lnTo>
                <a:lnTo>
                  <a:pt x="6615" y="2047"/>
                </a:lnTo>
                <a:lnTo>
                  <a:pt x="6558" y="2104"/>
                </a:lnTo>
                <a:lnTo>
                  <a:pt x="6558" y="2104"/>
                </a:lnTo>
                <a:lnTo>
                  <a:pt x="6521" y="2123"/>
                </a:lnTo>
                <a:lnTo>
                  <a:pt x="6464" y="2142"/>
                </a:lnTo>
                <a:lnTo>
                  <a:pt x="6464" y="2142"/>
                </a:lnTo>
                <a:lnTo>
                  <a:pt x="6445" y="2142"/>
                </a:lnTo>
                <a:lnTo>
                  <a:pt x="6445" y="2142"/>
                </a:lnTo>
                <a:lnTo>
                  <a:pt x="6426" y="2085"/>
                </a:lnTo>
                <a:lnTo>
                  <a:pt x="6407" y="2028"/>
                </a:lnTo>
                <a:lnTo>
                  <a:pt x="6369" y="2009"/>
                </a:lnTo>
                <a:lnTo>
                  <a:pt x="6312" y="1990"/>
                </a:lnTo>
                <a:lnTo>
                  <a:pt x="6312" y="1990"/>
                </a:lnTo>
                <a:lnTo>
                  <a:pt x="6255" y="2009"/>
                </a:lnTo>
                <a:lnTo>
                  <a:pt x="6255" y="2009"/>
                </a:lnTo>
                <a:lnTo>
                  <a:pt x="6141" y="2047"/>
                </a:lnTo>
                <a:lnTo>
                  <a:pt x="6141" y="2047"/>
                </a:lnTo>
                <a:lnTo>
                  <a:pt x="5800" y="1914"/>
                </a:lnTo>
                <a:lnTo>
                  <a:pt x="5478" y="1744"/>
                </a:lnTo>
                <a:lnTo>
                  <a:pt x="5023" y="1498"/>
                </a:lnTo>
                <a:lnTo>
                  <a:pt x="5023" y="1498"/>
                </a:lnTo>
                <a:lnTo>
                  <a:pt x="4322" y="1213"/>
                </a:lnTo>
                <a:lnTo>
                  <a:pt x="3602" y="948"/>
                </a:lnTo>
                <a:lnTo>
                  <a:pt x="3602" y="948"/>
                </a:lnTo>
                <a:lnTo>
                  <a:pt x="3166" y="815"/>
                </a:lnTo>
                <a:lnTo>
                  <a:pt x="2711" y="683"/>
                </a:lnTo>
                <a:lnTo>
                  <a:pt x="2275" y="550"/>
                </a:lnTo>
                <a:lnTo>
                  <a:pt x="1820" y="436"/>
                </a:lnTo>
                <a:lnTo>
                  <a:pt x="910" y="247"/>
                </a:lnTo>
                <a:lnTo>
                  <a:pt x="1" y="114"/>
                </a:lnTo>
                <a:lnTo>
                  <a:pt x="1" y="114"/>
                </a:lnTo>
                <a:lnTo>
                  <a:pt x="171" y="57"/>
                </a:lnTo>
                <a:lnTo>
                  <a:pt x="171" y="57"/>
                </a:lnTo>
                <a:lnTo>
                  <a:pt x="228" y="114"/>
                </a:lnTo>
                <a:lnTo>
                  <a:pt x="304" y="133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8"/>
          <p:cNvSpPr/>
          <p:nvPr/>
        </p:nvSpPr>
        <p:spPr>
          <a:xfrm>
            <a:off x="4295146" y="214099"/>
            <a:ext cx="94799" cy="73513"/>
          </a:xfrm>
          <a:custGeom>
            <a:rect b="b" l="l" r="r" t="t"/>
            <a:pathLst>
              <a:path extrusionOk="0" fill="none" h="2162" w="2788">
                <a:moveTo>
                  <a:pt x="1" y="2162"/>
                </a:moveTo>
                <a:lnTo>
                  <a:pt x="1" y="2162"/>
                </a:lnTo>
                <a:lnTo>
                  <a:pt x="456" y="1574"/>
                </a:lnTo>
                <a:lnTo>
                  <a:pt x="911" y="1005"/>
                </a:lnTo>
                <a:lnTo>
                  <a:pt x="911" y="1005"/>
                </a:lnTo>
                <a:lnTo>
                  <a:pt x="1157" y="721"/>
                </a:lnTo>
                <a:lnTo>
                  <a:pt x="1422" y="418"/>
                </a:lnTo>
                <a:lnTo>
                  <a:pt x="1574" y="285"/>
                </a:lnTo>
                <a:lnTo>
                  <a:pt x="1726" y="171"/>
                </a:lnTo>
                <a:lnTo>
                  <a:pt x="1877" y="58"/>
                </a:lnTo>
                <a:lnTo>
                  <a:pt x="2048" y="1"/>
                </a:lnTo>
                <a:lnTo>
                  <a:pt x="2048" y="1"/>
                </a:lnTo>
                <a:lnTo>
                  <a:pt x="2048" y="1"/>
                </a:lnTo>
                <a:lnTo>
                  <a:pt x="2105" y="39"/>
                </a:lnTo>
                <a:lnTo>
                  <a:pt x="2162" y="77"/>
                </a:lnTo>
                <a:lnTo>
                  <a:pt x="2237" y="96"/>
                </a:lnTo>
                <a:lnTo>
                  <a:pt x="2294" y="96"/>
                </a:lnTo>
                <a:lnTo>
                  <a:pt x="2294" y="96"/>
                </a:lnTo>
                <a:lnTo>
                  <a:pt x="2351" y="96"/>
                </a:lnTo>
                <a:lnTo>
                  <a:pt x="2351" y="96"/>
                </a:lnTo>
                <a:lnTo>
                  <a:pt x="2579" y="399"/>
                </a:lnTo>
                <a:lnTo>
                  <a:pt x="2787" y="702"/>
                </a:lnTo>
                <a:lnTo>
                  <a:pt x="2787" y="702"/>
                </a:lnTo>
                <a:lnTo>
                  <a:pt x="2541" y="892"/>
                </a:lnTo>
                <a:lnTo>
                  <a:pt x="2313" y="1100"/>
                </a:lnTo>
                <a:lnTo>
                  <a:pt x="2124" y="1309"/>
                </a:lnTo>
                <a:lnTo>
                  <a:pt x="2029" y="1441"/>
                </a:lnTo>
                <a:lnTo>
                  <a:pt x="1972" y="1574"/>
                </a:lnTo>
                <a:lnTo>
                  <a:pt x="1972" y="1574"/>
                </a:lnTo>
                <a:lnTo>
                  <a:pt x="1953" y="1612"/>
                </a:lnTo>
                <a:lnTo>
                  <a:pt x="1953" y="1650"/>
                </a:lnTo>
                <a:lnTo>
                  <a:pt x="892" y="1934"/>
                </a:lnTo>
                <a:lnTo>
                  <a:pt x="892" y="1934"/>
                </a:lnTo>
                <a:lnTo>
                  <a:pt x="1" y="21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8"/>
          <p:cNvSpPr/>
          <p:nvPr/>
        </p:nvSpPr>
        <p:spPr>
          <a:xfrm>
            <a:off x="4375732" y="223790"/>
            <a:ext cx="74125" cy="42571"/>
          </a:xfrm>
          <a:custGeom>
            <a:rect b="b" l="l" r="r" t="t"/>
            <a:pathLst>
              <a:path extrusionOk="0" fill="none" h="1252" w="2180">
                <a:moveTo>
                  <a:pt x="0" y="1251"/>
                </a:moveTo>
                <a:lnTo>
                  <a:pt x="0" y="1251"/>
                </a:lnTo>
                <a:lnTo>
                  <a:pt x="95" y="1137"/>
                </a:lnTo>
                <a:lnTo>
                  <a:pt x="209" y="1024"/>
                </a:lnTo>
                <a:lnTo>
                  <a:pt x="436" y="815"/>
                </a:lnTo>
                <a:lnTo>
                  <a:pt x="701" y="645"/>
                </a:lnTo>
                <a:lnTo>
                  <a:pt x="986" y="474"/>
                </a:lnTo>
                <a:lnTo>
                  <a:pt x="1289" y="341"/>
                </a:lnTo>
                <a:lnTo>
                  <a:pt x="1592" y="209"/>
                </a:lnTo>
                <a:lnTo>
                  <a:pt x="2180" y="0"/>
                </a:lnTo>
                <a:lnTo>
                  <a:pt x="2180" y="0"/>
                </a:lnTo>
                <a:lnTo>
                  <a:pt x="1251" y="777"/>
                </a:lnTo>
                <a:lnTo>
                  <a:pt x="1251" y="777"/>
                </a:lnTo>
                <a:lnTo>
                  <a:pt x="1213" y="815"/>
                </a:lnTo>
                <a:lnTo>
                  <a:pt x="1194" y="853"/>
                </a:lnTo>
                <a:lnTo>
                  <a:pt x="1194" y="929"/>
                </a:lnTo>
                <a:lnTo>
                  <a:pt x="1194" y="929"/>
                </a:lnTo>
                <a:lnTo>
                  <a:pt x="0" y="125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8"/>
          <p:cNvSpPr/>
          <p:nvPr/>
        </p:nvSpPr>
        <p:spPr>
          <a:xfrm>
            <a:off x="4427926" y="224436"/>
            <a:ext cx="143083" cy="34173"/>
          </a:xfrm>
          <a:custGeom>
            <a:rect b="b" l="l" r="r" t="t"/>
            <a:pathLst>
              <a:path extrusionOk="0" fill="none" h="1005" w="4208">
                <a:moveTo>
                  <a:pt x="0" y="948"/>
                </a:moveTo>
                <a:lnTo>
                  <a:pt x="0" y="948"/>
                </a:lnTo>
                <a:lnTo>
                  <a:pt x="1043" y="57"/>
                </a:lnTo>
                <a:lnTo>
                  <a:pt x="1043" y="57"/>
                </a:lnTo>
                <a:lnTo>
                  <a:pt x="1100" y="0"/>
                </a:lnTo>
                <a:lnTo>
                  <a:pt x="1100" y="0"/>
                </a:lnTo>
                <a:lnTo>
                  <a:pt x="1896" y="133"/>
                </a:lnTo>
                <a:lnTo>
                  <a:pt x="2673" y="303"/>
                </a:lnTo>
                <a:lnTo>
                  <a:pt x="3450" y="493"/>
                </a:lnTo>
                <a:lnTo>
                  <a:pt x="4208" y="720"/>
                </a:lnTo>
                <a:lnTo>
                  <a:pt x="4208" y="720"/>
                </a:lnTo>
                <a:lnTo>
                  <a:pt x="3999" y="796"/>
                </a:lnTo>
                <a:lnTo>
                  <a:pt x="3810" y="872"/>
                </a:lnTo>
                <a:lnTo>
                  <a:pt x="3810" y="872"/>
                </a:lnTo>
                <a:lnTo>
                  <a:pt x="3677" y="910"/>
                </a:lnTo>
                <a:lnTo>
                  <a:pt x="3677" y="910"/>
                </a:lnTo>
                <a:lnTo>
                  <a:pt x="3620" y="872"/>
                </a:lnTo>
                <a:lnTo>
                  <a:pt x="3620" y="872"/>
                </a:lnTo>
                <a:lnTo>
                  <a:pt x="3545" y="872"/>
                </a:lnTo>
                <a:lnTo>
                  <a:pt x="3545" y="872"/>
                </a:lnTo>
                <a:lnTo>
                  <a:pt x="3507" y="872"/>
                </a:lnTo>
                <a:lnTo>
                  <a:pt x="3469" y="891"/>
                </a:lnTo>
                <a:lnTo>
                  <a:pt x="3469" y="891"/>
                </a:lnTo>
                <a:lnTo>
                  <a:pt x="3412" y="834"/>
                </a:lnTo>
                <a:lnTo>
                  <a:pt x="3412" y="834"/>
                </a:lnTo>
                <a:lnTo>
                  <a:pt x="3374" y="796"/>
                </a:lnTo>
                <a:lnTo>
                  <a:pt x="3317" y="796"/>
                </a:lnTo>
                <a:lnTo>
                  <a:pt x="3317" y="796"/>
                </a:lnTo>
                <a:lnTo>
                  <a:pt x="3241" y="815"/>
                </a:lnTo>
                <a:lnTo>
                  <a:pt x="3241" y="815"/>
                </a:lnTo>
                <a:lnTo>
                  <a:pt x="3203" y="777"/>
                </a:lnTo>
                <a:lnTo>
                  <a:pt x="3147" y="777"/>
                </a:lnTo>
                <a:lnTo>
                  <a:pt x="3147" y="777"/>
                </a:lnTo>
                <a:lnTo>
                  <a:pt x="2862" y="739"/>
                </a:lnTo>
                <a:lnTo>
                  <a:pt x="2616" y="739"/>
                </a:lnTo>
                <a:lnTo>
                  <a:pt x="2616" y="739"/>
                </a:lnTo>
                <a:lnTo>
                  <a:pt x="2369" y="758"/>
                </a:lnTo>
                <a:lnTo>
                  <a:pt x="2369" y="758"/>
                </a:lnTo>
                <a:lnTo>
                  <a:pt x="2313" y="720"/>
                </a:lnTo>
                <a:lnTo>
                  <a:pt x="2256" y="720"/>
                </a:lnTo>
                <a:lnTo>
                  <a:pt x="2256" y="720"/>
                </a:lnTo>
                <a:lnTo>
                  <a:pt x="2237" y="720"/>
                </a:lnTo>
                <a:lnTo>
                  <a:pt x="2237" y="720"/>
                </a:lnTo>
                <a:lnTo>
                  <a:pt x="1460" y="853"/>
                </a:lnTo>
                <a:lnTo>
                  <a:pt x="702" y="1005"/>
                </a:lnTo>
                <a:lnTo>
                  <a:pt x="702" y="1005"/>
                </a:lnTo>
                <a:lnTo>
                  <a:pt x="683" y="986"/>
                </a:lnTo>
                <a:lnTo>
                  <a:pt x="683" y="986"/>
                </a:lnTo>
                <a:lnTo>
                  <a:pt x="588" y="948"/>
                </a:lnTo>
                <a:lnTo>
                  <a:pt x="493" y="948"/>
                </a:lnTo>
                <a:lnTo>
                  <a:pt x="493" y="948"/>
                </a:lnTo>
                <a:lnTo>
                  <a:pt x="341" y="948"/>
                </a:lnTo>
                <a:lnTo>
                  <a:pt x="341" y="948"/>
                </a:lnTo>
                <a:lnTo>
                  <a:pt x="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8"/>
          <p:cNvSpPr/>
          <p:nvPr/>
        </p:nvSpPr>
        <p:spPr>
          <a:xfrm>
            <a:off x="4789475" y="232154"/>
            <a:ext cx="114078" cy="33560"/>
          </a:xfrm>
          <a:custGeom>
            <a:rect b="b" l="l" r="r" t="t"/>
            <a:pathLst>
              <a:path extrusionOk="0" fill="none" h="987" w="3355">
                <a:moveTo>
                  <a:pt x="303" y="986"/>
                </a:moveTo>
                <a:lnTo>
                  <a:pt x="303" y="986"/>
                </a:lnTo>
                <a:lnTo>
                  <a:pt x="0" y="455"/>
                </a:lnTo>
                <a:lnTo>
                  <a:pt x="0" y="455"/>
                </a:lnTo>
                <a:lnTo>
                  <a:pt x="398" y="418"/>
                </a:lnTo>
                <a:lnTo>
                  <a:pt x="796" y="342"/>
                </a:lnTo>
                <a:lnTo>
                  <a:pt x="1592" y="190"/>
                </a:lnTo>
                <a:lnTo>
                  <a:pt x="1990" y="114"/>
                </a:lnTo>
                <a:lnTo>
                  <a:pt x="2407" y="57"/>
                </a:lnTo>
                <a:lnTo>
                  <a:pt x="2805" y="20"/>
                </a:lnTo>
                <a:lnTo>
                  <a:pt x="3203" y="1"/>
                </a:lnTo>
                <a:lnTo>
                  <a:pt x="3203" y="1"/>
                </a:lnTo>
                <a:lnTo>
                  <a:pt x="3355" y="1"/>
                </a:lnTo>
                <a:lnTo>
                  <a:pt x="3355" y="1"/>
                </a:lnTo>
                <a:lnTo>
                  <a:pt x="3317" y="190"/>
                </a:lnTo>
                <a:lnTo>
                  <a:pt x="3279" y="266"/>
                </a:lnTo>
                <a:lnTo>
                  <a:pt x="3241" y="342"/>
                </a:lnTo>
                <a:lnTo>
                  <a:pt x="3184" y="380"/>
                </a:lnTo>
                <a:lnTo>
                  <a:pt x="3109" y="418"/>
                </a:lnTo>
                <a:lnTo>
                  <a:pt x="3014" y="455"/>
                </a:lnTo>
                <a:lnTo>
                  <a:pt x="2881" y="474"/>
                </a:lnTo>
                <a:lnTo>
                  <a:pt x="2881" y="474"/>
                </a:lnTo>
                <a:lnTo>
                  <a:pt x="2521" y="531"/>
                </a:lnTo>
                <a:lnTo>
                  <a:pt x="2142" y="607"/>
                </a:lnTo>
                <a:lnTo>
                  <a:pt x="2142" y="607"/>
                </a:lnTo>
                <a:lnTo>
                  <a:pt x="303" y="98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8"/>
          <p:cNvSpPr/>
          <p:nvPr/>
        </p:nvSpPr>
        <p:spPr>
          <a:xfrm>
            <a:off x="4701170" y="250210"/>
            <a:ext cx="38049" cy="30330"/>
          </a:xfrm>
          <a:custGeom>
            <a:rect b="b" l="l" r="r" t="t"/>
            <a:pathLst>
              <a:path extrusionOk="0" fill="none" h="892" w="1119">
                <a:moveTo>
                  <a:pt x="190" y="891"/>
                </a:moveTo>
                <a:lnTo>
                  <a:pt x="190" y="891"/>
                </a:lnTo>
                <a:lnTo>
                  <a:pt x="228" y="853"/>
                </a:lnTo>
                <a:lnTo>
                  <a:pt x="247" y="796"/>
                </a:lnTo>
                <a:lnTo>
                  <a:pt x="266" y="758"/>
                </a:lnTo>
                <a:lnTo>
                  <a:pt x="266" y="702"/>
                </a:lnTo>
                <a:lnTo>
                  <a:pt x="266" y="702"/>
                </a:lnTo>
                <a:lnTo>
                  <a:pt x="152" y="474"/>
                </a:lnTo>
                <a:lnTo>
                  <a:pt x="1" y="266"/>
                </a:lnTo>
                <a:lnTo>
                  <a:pt x="1" y="266"/>
                </a:lnTo>
                <a:lnTo>
                  <a:pt x="19" y="266"/>
                </a:lnTo>
                <a:lnTo>
                  <a:pt x="19" y="266"/>
                </a:lnTo>
                <a:lnTo>
                  <a:pt x="304" y="152"/>
                </a:lnTo>
                <a:lnTo>
                  <a:pt x="569" y="76"/>
                </a:lnTo>
                <a:lnTo>
                  <a:pt x="834" y="19"/>
                </a:lnTo>
                <a:lnTo>
                  <a:pt x="1119" y="0"/>
                </a:lnTo>
                <a:lnTo>
                  <a:pt x="1119" y="0"/>
                </a:lnTo>
                <a:lnTo>
                  <a:pt x="1100" y="190"/>
                </a:lnTo>
                <a:lnTo>
                  <a:pt x="1062" y="379"/>
                </a:lnTo>
                <a:lnTo>
                  <a:pt x="1024" y="569"/>
                </a:lnTo>
                <a:lnTo>
                  <a:pt x="967" y="739"/>
                </a:lnTo>
                <a:lnTo>
                  <a:pt x="967" y="739"/>
                </a:lnTo>
                <a:lnTo>
                  <a:pt x="190" y="89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8"/>
          <p:cNvSpPr/>
          <p:nvPr/>
        </p:nvSpPr>
        <p:spPr>
          <a:xfrm>
            <a:off x="4553599" y="253440"/>
            <a:ext cx="108298" cy="59300"/>
          </a:xfrm>
          <a:custGeom>
            <a:rect b="b" l="l" r="r" t="t"/>
            <a:pathLst>
              <a:path extrusionOk="0" fill="none" h="1744" w="3185">
                <a:moveTo>
                  <a:pt x="171" y="815"/>
                </a:moveTo>
                <a:lnTo>
                  <a:pt x="171" y="815"/>
                </a:lnTo>
                <a:lnTo>
                  <a:pt x="95" y="607"/>
                </a:lnTo>
                <a:lnTo>
                  <a:pt x="0" y="398"/>
                </a:lnTo>
                <a:lnTo>
                  <a:pt x="0" y="398"/>
                </a:lnTo>
                <a:lnTo>
                  <a:pt x="190" y="322"/>
                </a:lnTo>
                <a:lnTo>
                  <a:pt x="190" y="322"/>
                </a:lnTo>
                <a:lnTo>
                  <a:pt x="796" y="114"/>
                </a:lnTo>
                <a:lnTo>
                  <a:pt x="796" y="114"/>
                </a:lnTo>
                <a:lnTo>
                  <a:pt x="834" y="95"/>
                </a:lnTo>
                <a:lnTo>
                  <a:pt x="872" y="57"/>
                </a:lnTo>
                <a:lnTo>
                  <a:pt x="910" y="0"/>
                </a:lnTo>
                <a:lnTo>
                  <a:pt x="910" y="0"/>
                </a:lnTo>
                <a:lnTo>
                  <a:pt x="1479" y="209"/>
                </a:lnTo>
                <a:lnTo>
                  <a:pt x="2047" y="436"/>
                </a:lnTo>
                <a:lnTo>
                  <a:pt x="2616" y="663"/>
                </a:lnTo>
                <a:lnTo>
                  <a:pt x="3184" y="929"/>
                </a:lnTo>
                <a:lnTo>
                  <a:pt x="3184" y="929"/>
                </a:lnTo>
                <a:lnTo>
                  <a:pt x="2900" y="1080"/>
                </a:lnTo>
                <a:lnTo>
                  <a:pt x="2635" y="1232"/>
                </a:lnTo>
                <a:lnTo>
                  <a:pt x="2369" y="1403"/>
                </a:lnTo>
                <a:lnTo>
                  <a:pt x="2104" y="1592"/>
                </a:lnTo>
                <a:lnTo>
                  <a:pt x="2104" y="1592"/>
                </a:lnTo>
                <a:lnTo>
                  <a:pt x="2066" y="1630"/>
                </a:lnTo>
                <a:lnTo>
                  <a:pt x="2047" y="1668"/>
                </a:lnTo>
                <a:lnTo>
                  <a:pt x="2028" y="1706"/>
                </a:lnTo>
                <a:lnTo>
                  <a:pt x="2028" y="1744"/>
                </a:lnTo>
                <a:lnTo>
                  <a:pt x="2028" y="1744"/>
                </a:lnTo>
                <a:lnTo>
                  <a:pt x="1611" y="1554"/>
                </a:lnTo>
                <a:lnTo>
                  <a:pt x="1175" y="1403"/>
                </a:lnTo>
                <a:lnTo>
                  <a:pt x="739" y="1251"/>
                </a:lnTo>
                <a:lnTo>
                  <a:pt x="284" y="1118"/>
                </a:lnTo>
                <a:lnTo>
                  <a:pt x="284" y="1118"/>
                </a:lnTo>
                <a:lnTo>
                  <a:pt x="607" y="986"/>
                </a:lnTo>
                <a:lnTo>
                  <a:pt x="948" y="872"/>
                </a:lnTo>
                <a:lnTo>
                  <a:pt x="1289" y="758"/>
                </a:lnTo>
                <a:lnTo>
                  <a:pt x="1649" y="663"/>
                </a:lnTo>
                <a:lnTo>
                  <a:pt x="1649" y="663"/>
                </a:lnTo>
                <a:lnTo>
                  <a:pt x="1706" y="625"/>
                </a:lnTo>
                <a:lnTo>
                  <a:pt x="1744" y="588"/>
                </a:lnTo>
                <a:lnTo>
                  <a:pt x="1763" y="531"/>
                </a:lnTo>
                <a:lnTo>
                  <a:pt x="1763" y="474"/>
                </a:lnTo>
                <a:lnTo>
                  <a:pt x="1744" y="436"/>
                </a:lnTo>
                <a:lnTo>
                  <a:pt x="1706" y="379"/>
                </a:lnTo>
                <a:lnTo>
                  <a:pt x="1668" y="341"/>
                </a:lnTo>
                <a:lnTo>
                  <a:pt x="1611" y="341"/>
                </a:lnTo>
                <a:lnTo>
                  <a:pt x="1611" y="341"/>
                </a:lnTo>
                <a:lnTo>
                  <a:pt x="1554" y="341"/>
                </a:lnTo>
                <a:lnTo>
                  <a:pt x="1554" y="341"/>
                </a:lnTo>
                <a:lnTo>
                  <a:pt x="1213" y="436"/>
                </a:lnTo>
                <a:lnTo>
                  <a:pt x="853" y="550"/>
                </a:lnTo>
                <a:lnTo>
                  <a:pt x="512" y="682"/>
                </a:lnTo>
                <a:lnTo>
                  <a:pt x="171" y="81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8"/>
          <p:cNvSpPr/>
          <p:nvPr/>
        </p:nvSpPr>
        <p:spPr>
          <a:xfrm>
            <a:off x="4245537" y="258574"/>
            <a:ext cx="33560" cy="32268"/>
          </a:xfrm>
          <a:custGeom>
            <a:rect b="b" l="l" r="r" t="t"/>
            <a:pathLst>
              <a:path extrusionOk="0" fill="none" h="949" w="987">
                <a:moveTo>
                  <a:pt x="190" y="948"/>
                </a:moveTo>
                <a:lnTo>
                  <a:pt x="190" y="948"/>
                </a:lnTo>
                <a:lnTo>
                  <a:pt x="114" y="474"/>
                </a:lnTo>
                <a:lnTo>
                  <a:pt x="0" y="1"/>
                </a:lnTo>
                <a:lnTo>
                  <a:pt x="0" y="1"/>
                </a:lnTo>
                <a:lnTo>
                  <a:pt x="626" y="171"/>
                </a:lnTo>
                <a:lnTo>
                  <a:pt x="626" y="171"/>
                </a:lnTo>
                <a:lnTo>
                  <a:pt x="664" y="171"/>
                </a:lnTo>
                <a:lnTo>
                  <a:pt x="664" y="171"/>
                </a:lnTo>
                <a:lnTo>
                  <a:pt x="740" y="152"/>
                </a:lnTo>
                <a:lnTo>
                  <a:pt x="796" y="114"/>
                </a:lnTo>
                <a:lnTo>
                  <a:pt x="796" y="114"/>
                </a:lnTo>
                <a:lnTo>
                  <a:pt x="872" y="266"/>
                </a:lnTo>
                <a:lnTo>
                  <a:pt x="929" y="418"/>
                </a:lnTo>
                <a:lnTo>
                  <a:pt x="967" y="588"/>
                </a:lnTo>
                <a:lnTo>
                  <a:pt x="986" y="778"/>
                </a:lnTo>
                <a:lnTo>
                  <a:pt x="986" y="778"/>
                </a:lnTo>
                <a:lnTo>
                  <a:pt x="778" y="797"/>
                </a:lnTo>
                <a:lnTo>
                  <a:pt x="569" y="816"/>
                </a:lnTo>
                <a:lnTo>
                  <a:pt x="380" y="873"/>
                </a:lnTo>
                <a:lnTo>
                  <a:pt x="19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"/>
          <p:cNvSpPr/>
          <p:nvPr/>
        </p:nvSpPr>
        <p:spPr>
          <a:xfrm>
            <a:off x="4386035" y="261158"/>
            <a:ext cx="141178" cy="71575"/>
          </a:xfrm>
          <a:custGeom>
            <a:rect b="b" l="l" r="r" t="t"/>
            <a:pathLst>
              <a:path extrusionOk="0" fill="none" h="2105" w="4152">
                <a:moveTo>
                  <a:pt x="0" y="1934"/>
                </a:moveTo>
                <a:lnTo>
                  <a:pt x="19" y="1934"/>
                </a:lnTo>
                <a:lnTo>
                  <a:pt x="19" y="1934"/>
                </a:lnTo>
                <a:lnTo>
                  <a:pt x="531" y="1744"/>
                </a:lnTo>
                <a:lnTo>
                  <a:pt x="1043" y="1536"/>
                </a:lnTo>
                <a:lnTo>
                  <a:pt x="1554" y="1308"/>
                </a:lnTo>
                <a:lnTo>
                  <a:pt x="2028" y="1024"/>
                </a:lnTo>
                <a:lnTo>
                  <a:pt x="2028" y="1024"/>
                </a:lnTo>
                <a:lnTo>
                  <a:pt x="2407" y="797"/>
                </a:lnTo>
                <a:lnTo>
                  <a:pt x="2749" y="550"/>
                </a:lnTo>
                <a:lnTo>
                  <a:pt x="2749" y="550"/>
                </a:lnTo>
                <a:lnTo>
                  <a:pt x="3071" y="323"/>
                </a:lnTo>
                <a:lnTo>
                  <a:pt x="3241" y="228"/>
                </a:lnTo>
                <a:lnTo>
                  <a:pt x="3393" y="152"/>
                </a:lnTo>
                <a:lnTo>
                  <a:pt x="3564" y="76"/>
                </a:lnTo>
                <a:lnTo>
                  <a:pt x="3734" y="38"/>
                </a:lnTo>
                <a:lnTo>
                  <a:pt x="3905" y="19"/>
                </a:lnTo>
                <a:lnTo>
                  <a:pt x="4094" y="0"/>
                </a:lnTo>
                <a:lnTo>
                  <a:pt x="4094" y="0"/>
                </a:lnTo>
                <a:lnTo>
                  <a:pt x="4151" y="0"/>
                </a:lnTo>
                <a:lnTo>
                  <a:pt x="4151" y="0"/>
                </a:lnTo>
                <a:lnTo>
                  <a:pt x="3469" y="588"/>
                </a:lnTo>
                <a:lnTo>
                  <a:pt x="2749" y="1119"/>
                </a:lnTo>
                <a:lnTo>
                  <a:pt x="2028" y="1612"/>
                </a:lnTo>
                <a:lnTo>
                  <a:pt x="1270" y="2085"/>
                </a:lnTo>
                <a:lnTo>
                  <a:pt x="1251" y="2104"/>
                </a:lnTo>
                <a:lnTo>
                  <a:pt x="1251" y="2104"/>
                </a:lnTo>
                <a:lnTo>
                  <a:pt x="1232" y="2085"/>
                </a:lnTo>
                <a:lnTo>
                  <a:pt x="1232" y="2085"/>
                </a:lnTo>
                <a:lnTo>
                  <a:pt x="948" y="2010"/>
                </a:lnTo>
                <a:lnTo>
                  <a:pt x="645" y="1972"/>
                </a:lnTo>
                <a:lnTo>
                  <a:pt x="360" y="1934"/>
                </a:lnTo>
                <a:lnTo>
                  <a:pt x="76" y="1934"/>
                </a:lnTo>
                <a:lnTo>
                  <a:pt x="76" y="1934"/>
                </a:lnTo>
                <a:lnTo>
                  <a:pt x="0" y="193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8"/>
          <p:cNvSpPr/>
          <p:nvPr/>
        </p:nvSpPr>
        <p:spPr>
          <a:xfrm>
            <a:off x="4456930" y="264389"/>
            <a:ext cx="24516" cy="17409"/>
          </a:xfrm>
          <a:custGeom>
            <a:rect b="b" l="l" r="r" t="t"/>
            <a:pathLst>
              <a:path extrusionOk="0" fill="none" h="512" w="721">
                <a:moveTo>
                  <a:pt x="0" y="512"/>
                </a:moveTo>
                <a:lnTo>
                  <a:pt x="0" y="512"/>
                </a:lnTo>
                <a:lnTo>
                  <a:pt x="0" y="341"/>
                </a:lnTo>
                <a:lnTo>
                  <a:pt x="0" y="152"/>
                </a:lnTo>
                <a:lnTo>
                  <a:pt x="0" y="152"/>
                </a:lnTo>
                <a:lnTo>
                  <a:pt x="720" y="0"/>
                </a:lnTo>
                <a:lnTo>
                  <a:pt x="720" y="0"/>
                </a:lnTo>
                <a:lnTo>
                  <a:pt x="645" y="57"/>
                </a:lnTo>
                <a:lnTo>
                  <a:pt x="645" y="57"/>
                </a:lnTo>
                <a:lnTo>
                  <a:pt x="322" y="303"/>
                </a:lnTo>
                <a:lnTo>
                  <a:pt x="0" y="51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"/>
          <p:cNvSpPr/>
          <p:nvPr/>
        </p:nvSpPr>
        <p:spPr>
          <a:xfrm>
            <a:off x="4259716" y="266973"/>
            <a:ext cx="188850" cy="79940"/>
          </a:xfrm>
          <a:custGeom>
            <a:rect b="b" l="l" r="r" t="t"/>
            <a:pathLst>
              <a:path extrusionOk="0" fill="none" h="2351" w="5554">
                <a:moveTo>
                  <a:pt x="778" y="2350"/>
                </a:moveTo>
                <a:lnTo>
                  <a:pt x="778" y="2350"/>
                </a:lnTo>
                <a:lnTo>
                  <a:pt x="683" y="2331"/>
                </a:lnTo>
                <a:lnTo>
                  <a:pt x="607" y="2331"/>
                </a:lnTo>
                <a:lnTo>
                  <a:pt x="531" y="2293"/>
                </a:lnTo>
                <a:lnTo>
                  <a:pt x="455" y="2256"/>
                </a:lnTo>
                <a:lnTo>
                  <a:pt x="342" y="2161"/>
                </a:lnTo>
                <a:lnTo>
                  <a:pt x="247" y="2028"/>
                </a:lnTo>
                <a:lnTo>
                  <a:pt x="171" y="1876"/>
                </a:lnTo>
                <a:lnTo>
                  <a:pt x="114" y="1725"/>
                </a:lnTo>
                <a:lnTo>
                  <a:pt x="0" y="1346"/>
                </a:lnTo>
                <a:lnTo>
                  <a:pt x="0" y="1346"/>
                </a:lnTo>
                <a:lnTo>
                  <a:pt x="247" y="1232"/>
                </a:lnTo>
                <a:lnTo>
                  <a:pt x="493" y="1137"/>
                </a:lnTo>
                <a:lnTo>
                  <a:pt x="740" y="1042"/>
                </a:lnTo>
                <a:lnTo>
                  <a:pt x="986" y="967"/>
                </a:lnTo>
                <a:lnTo>
                  <a:pt x="2028" y="701"/>
                </a:lnTo>
                <a:lnTo>
                  <a:pt x="2028" y="701"/>
                </a:lnTo>
                <a:lnTo>
                  <a:pt x="4568" y="0"/>
                </a:lnTo>
                <a:lnTo>
                  <a:pt x="4568" y="0"/>
                </a:lnTo>
                <a:lnTo>
                  <a:pt x="4625" y="190"/>
                </a:lnTo>
                <a:lnTo>
                  <a:pt x="4663" y="360"/>
                </a:lnTo>
                <a:lnTo>
                  <a:pt x="4682" y="531"/>
                </a:lnTo>
                <a:lnTo>
                  <a:pt x="4701" y="739"/>
                </a:lnTo>
                <a:lnTo>
                  <a:pt x="4701" y="739"/>
                </a:lnTo>
                <a:lnTo>
                  <a:pt x="4720" y="815"/>
                </a:lnTo>
                <a:lnTo>
                  <a:pt x="4758" y="853"/>
                </a:lnTo>
                <a:lnTo>
                  <a:pt x="4815" y="891"/>
                </a:lnTo>
                <a:lnTo>
                  <a:pt x="4871" y="910"/>
                </a:lnTo>
                <a:lnTo>
                  <a:pt x="4871" y="910"/>
                </a:lnTo>
                <a:lnTo>
                  <a:pt x="4928" y="891"/>
                </a:lnTo>
                <a:lnTo>
                  <a:pt x="4985" y="853"/>
                </a:lnTo>
                <a:lnTo>
                  <a:pt x="5023" y="815"/>
                </a:lnTo>
                <a:lnTo>
                  <a:pt x="5023" y="739"/>
                </a:lnTo>
                <a:lnTo>
                  <a:pt x="5023" y="739"/>
                </a:lnTo>
                <a:lnTo>
                  <a:pt x="5023" y="550"/>
                </a:lnTo>
                <a:lnTo>
                  <a:pt x="5004" y="379"/>
                </a:lnTo>
                <a:lnTo>
                  <a:pt x="4966" y="209"/>
                </a:lnTo>
                <a:lnTo>
                  <a:pt x="4928" y="38"/>
                </a:lnTo>
                <a:lnTo>
                  <a:pt x="4928" y="38"/>
                </a:lnTo>
                <a:lnTo>
                  <a:pt x="5364" y="19"/>
                </a:lnTo>
                <a:lnTo>
                  <a:pt x="5364" y="19"/>
                </a:lnTo>
                <a:lnTo>
                  <a:pt x="5364" y="19"/>
                </a:lnTo>
                <a:lnTo>
                  <a:pt x="5402" y="76"/>
                </a:lnTo>
                <a:lnTo>
                  <a:pt x="5459" y="114"/>
                </a:lnTo>
                <a:lnTo>
                  <a:pt x="5459" y="114"/>
                </a:lnTo>
                <a:lnTo>
                  <a:pt x="5459" y="152"/>
                </a:lnTo>
                <a:lnTo>
                  <a:pt x="5459" y="152"/>
                </a:lnTo>
                <a:lnTo>
                  <a:pt x="5478" y="474"/>
                </a:lnTo>
                <a:lnTo>
                  <a:pt x="5478" y="474"/>
                </a:lnTo>
                <a:lnTo>
                  <a:pt x="5497" y="550"/>
                </a:lnTo>
                <a:lnTo>
                  <a:pt x="5554" y="607"/>
                </a:lnTo>
                <a:lnTo>
                  <a:pt x="5554" y="607"/>
                </a:lnTo>
                <a:lnTo>
                  <a:pt x="5099" y="853"/>
                </a:lnTo>
                <a:lnTo>
                  <a:pt x="4625" y="1080"/>
                </a:lnTo>
                <a:lnTo>
                  <a:pt x="4132" y="1270"/>
                </a:lnTo>
                <a:lnTo>
                  <a:pt x="3639" y="1441"/>
                </a:lnTo>
                <a:lnTo>
                  <a:pt x="3639" y="1441"/>
                </a:lnTo>
                <a:lnTo>
                  <a:pt x="3621" y="1441"/>
                </a:lnTo>
                <a:lnTo>
                  <a:pt x="3621" y="1441"/>
                </a:lnTo>
                <a:lnTo>
                  <a:pt x="3583" y="1441"/>
                </a:lnTo>
                <a:lnTo>
                  <a:pt x="3583" y="1441"/>
                </a:lnTo>
                <a:lnTo>
                  <a:pt x="3526" y="1459"/>
                </a:lnTo>
                <a:lnTo>
                  <a:pt x="3526" y="1459"/>
                </a:lnTo>
                <a:lnTo>
                  <a:pt x="2938" y="1687"/>
                </a:lnTo>
                <a:lnTo>
                  <a:pt x="2351" y="1895"/>
                </a:lnTo>
                <a:lnTo>
                  <a:pt x="1744" y="2104"/>
                </a:lnTo>
                <a:lnTo>
                  <a:pt x="1138" y="2293"/>
                </a:lnTo>
                <a:lnTo>
                  <a:pt x="1138" y="2293"/>
                </a:lnTo>
                <a:lnTo>
                  <a:pt x="948" y="2331"/>
                </a:lnTo>
                <a:lnTo>
                  <a:pt x="778" y="235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8"/>
          <p:cNvSpPr/>
          <p:nvPr/>
        </p:nvSpPr>
        <p:spPr>
          <a:xfrm>
            <a:off x="4744353" y="266973"/>
            <a:ext cx="27100" cy="40633"/>
          </a:xfrm>
          <a:custGeom>
            <a:rect b="b" l="l" r="r" t="t"/>
            <a:pathLst>
              <a:path extrusionOk="0" fill="none" h="1195" w="797">
                <a:moveTo>
                  <a:pt x="626" y="1194"/>
                </a:moveTo>
                <a:lnTo>
                  <a:pt x="626" y="1194"/>
                </a:lnTo>
                <a:lnTo>
                  <a:pt x="493" y="986"/>
                </a:lnTo>
                <a:lnTo>
                  <a:pt x="342" y="796"/>
                </a:lnTo>
                <a:lnTo>
                  <a:pt x="171" y="607"/>
                </a:lnTo>
                <a:lnTo>
                  <a:pt x="0" y="436"/>
                </a:lnTo>
                <a:lnTo>
                  <a:pt x="0" y="436"/>
                </a:lnTo>
                <a:lnTo>
                  <a:pt x="57" y="227"/>
                </a:lnTo>
                <a:lnTo>
                  <a:pt x="114" y="0"/>
                </a:lnTo>
                <a:lnTo>
                  <a:pt x="114" y="0"/>
                </a:lnTo>
                <a:lnTo>
                  <a:pt x="285" y="190"/>
                </a:lnTo>
                <a:lnTo>
                  <a:pt x="436" y="398"/>
                </a:lnTo>
                <a:lnTo>
                  <a:pt x="607" y="569"/>
                </a:lnTo>
                <a:lnTo>
                  <a:pt x="702" y="663"/>
                </a:lnTo>
                <a:lnTo>
                  <a:pt x="796" y="739"/>
                </a:lnTo>
                <a:lnTo>
                  <a:pt x="796" y="739"/>
                </a:lnTo>
                <a:lnTo>
                  <a:pt x="759" y="796"/>
                </a:lnTo>
                <a:lnTo>
                  <a:pt x="759" y="796"/>
                </a:lnTo>
                <a:lnTo>
                  <a:pt x="740" y="910"/>
                </a:lnTo>
                <a:lnTo>
                  <a:pt x="721" y="1005"/>
                </a:lnTo>
                <a:lnTo>
                  <a:pt x="626" y="119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8"/>
          <p:cNvSpPr/>
          <p:nvPr/>
        </p:nvSpPr>
        <p:spPr>
          <a:xfrm>
            <a:off x="4431768" y="268877"/>
            <a:ext cx="114758" cy="87046"/>
          </a:xfrm>
          <a:custGeom>
            <a:rect b="b" l="l" r="r" t="t"/>
            <a:pathLst>
              <a:path extrusionOk="0" fill="none" h="2560" w="3375">
                <a:moveTo>
                  <a:pt x="1" y="2560"/>
                </a:moveTo>
                <a:lnTo>
                  <a:pt x="1" y="2560"/>
                </a:lnTo>
                <a:lnTo>
                  <a:pt x="1" y="2162"/>
                </a:lnTo>
                <a:lnTo>
                  <a:pt x="1" y="2162"/>
                </a:lnTo>
                <a:lnTo>
                  <a:pt x="39" y="2162"/>
                </a:lnTo>
                <a:lnTo>
                  <a:pt x="77" y="2143"/>
                </a:lnTo>
                <a:lnTo>
                  <a:pt x="77" y="2143"/>
                </a:lnTo>
                <a:lnTo>
                  <a:pt x="513" y="1896"/>
                </a:lnTo>
                <a:lnTo>
                  <a:pt x="930" y="1631"/>
                </a:lnTo>
                <a:lnTo>
                  <a:pt x="1347" y="1347"/>
                </a:lnTo>
                <a:lnTo>
                  <a:pt x="1745" y="1062"/>
                </a:lnTo>
                <a:lnTo>
                  <a:pt x="1745" y="1062"/>
                </a:lnTo>
                <a:lnTo>
                  <a:pt x="2105" y="797"/>
                </a:lnTo>
                <a:lnTo>
                  <a:pt x="2446" y="513"/>
                </a:lnTo>
                <a:lnTo>
                  <a:pt x="2446" y="513"/>
                </a:lnTo>
                <a:lnTo>
                  <a:pt x="2598" y="380"/>
                </a:lnTo>
                <a:lnTo>
                  <a:pt x="2768" y="209"/>
                </a:lnTo>
                <a:lnTo>
                  <a:pt x="2863" y="134"/>
                </a:lnTo>
                <a:lnTo>
                  <a:pt x="2939" y="58"/>
                </a:lnTo>
                <a:lnTo>
                  <a:pt x="3034" y="20"/>
                </a:lnTo>
                <a:lnTo>
                  <a:pt x="3109" y="1"/>
                </a:lnTo>
                <a:lnTo>
                  <a:pt x="3109" y="1"/>
                </a:lnTo>
                <a:lnTo>
                  <a:pt x="3166" y="1"/>
                </a:lnTo>
                <a:lnTo>
                  <a:pt x="3242" y="39"/>
                </a:lnTo>
                <a:lnTo>
                  <a:pt x="3280" y="96"/>
                </a:lnTo>
                <a:lnTo>
                  <a:pt x="3337" y="153"/>
                </a:lnTo>
                <a:lnTo>
                  <a:pt x="3337" y="153"/>
                </a:lnTo>
                <a:lnTo>
                  <a:pt x="3375" y="228"/>
                </a:lnTo>
                <a:lnTo>
                  <a:pt x="3375" y="285"/>
                </a:lnTo>
                <a:lnTo>
                  <a:pt x="3375" y="361"/>
                </a:lnTo>
                <a:lnTo>
                  <a:pt x="3337" y="437"/>
                </a:lnTo>
                <a:lnTo>
                  <a:pt x="3261" y="588"/>
                </a:lnTo>
                <a:lnTo>
                  <a:pt x="3109" y="740"/>
                </a:lnTo>
                <a:lnTo>
                  <a:pt x="2920" y="911"/>
                </a:lnTo>
                <a:lnTo>
                  <a:pt x="2692" y="1081"/>
                </a:lnTo>
                <a:lnTo>
                  <a:pt x="2446" y="1252"/>
                </a:lnTo>
                <a:lnTo>
                  <a:pt x="2162" y="1441"/>
                </a:lnTo>
                <a:lnTo>
                  <a:pt x="1574" y="1783"/>
                </a:lnTo>
                <a:lnTo>
                  <a:pt x="987" y="2086"/>
                </a:lnTo>
                <a:lnTo>
                  <a:pt x="437" y="2370"/>
                </a:lnTo>
                <a:lnTo>
                  <a:pt x="1" y="256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8"/>
          <p:cNvSpPr/>
          <p:nvPr/>
        </p:nvSpPr>
        <p:spPr>
          <a:xfrm>
            <a:off x="4645100" y="286932"/>
            <a:ext cx="116697" cy="44509"/>
          </a:xfrm>
          <a:custGeom>
            <a:rect b="b" l="l" r="r" t="t"/>
            <a:pathLst>
              <a:path extrusionOk="0" fill="none" h="1309" w="3432">
                <a:moveTo>
                  <a:pt x="1233" y="285"/>
                </a:moveTo>
                <a:lnTo>
                  <a:pt x="1233" y="285"/>
                </a:lnTo>
                <a:lnTo>
                  <a:pt x="1308" y="285"/>
                </a:lnTo>
                <a:lnTo>
                  <a:pt x="1346" y="247"/>
                </a:lnTo>
                <a:lnTo>
                  <a:pt x="1365" y="228"/>
                </a:lnTo>
                <a:lnTo>
                  <a:pt x="1365" y="228"/>
                </a:lnTo>
                <a:lnTo>
                  <a:pt x="1972" y="114"/>
                </a:lnTo>
                <a:lnTo>
                  <a:pt x="2597" y="1"/>
                </a:lnTo>
                <a:lnTo>
                  <a:pt x="2597" y="1"/>
                </a:lnTo>
                <a:lnTo>
                  <a:pt x="2825" y="228"/>
                </a:lnTo>
                <a:lnTo>
                  <a:pt x="3033" y="455"/>
                </a:lnTo>
                <a:lnTo>
                  <a:pt x="3223" y="702"/>
                </a:lnTo>
                <a:lnTo>
                  <a:pt x="3374" y="986"/>
                </a:lnTo>
                <a:lnTo>
                  <a:pt x="3374" y="986"/>
                </a:lnTo>
                <a:lnTo>
                  <a:pt x="3412" y="1024"/>
                </a:lnTo>
                <a:lnTo>
                  <a:pt x="3431" y="1043"/>
                </a:lnTo>
                <a:lnTo>
                  <a:pt x="3431" y="1043"/>
                </a:lnTo>
                <a:lnTo>
                  <a:pt x="3374" y="1176"/>
                </a:lnTo>
                <a:lnTo>
                  <a:pt x="3317" y="1308"/>
                </a:lnTo>
                <a:lnTo>
                  <a:pt x="3317" y="1308"/>
                </a:lnTo>
                <a:lnTo>
                  <a:pt x="2502" y="1081"/>
                </a:lnTo>
                <a:lnTo>
                  <a:pt x="1668" y="872"/>
                </a:lnTo>
                <a:lnTo>
                  <a:pt x="1270" y="778"/>
                </a:lnTo>
                <a:lnTo>
                  <a:pt x="853" y="702"/>
                </a:lnTo>
                <a:lnTo>
                  <a:pt x="437" y="645"/>
                </a:lnTo>
                <a:lnTo>
                  <a:pt x="1" y="588"/>
                </a:lnTo>
                <a:lnTo>
                  <a:pt x="1" y="588"/>
                </a:lnTo>
                <a:lnTo>
                  <a:pt x="437" y="342"/>
                </a:lnTo>
                <a:lnTo>
                  <a:pt x="872" y="133"/>
                </a:lnTo>
                <a:lnTo>
                  <a:pt x="872" y="133"/>
                </a:lnTo>
                <a:lnTo>
                  <a:pt x="910" y="152"/>
                </a:lnTo>
                <a:lnTo>
                  <a:pt x="910" y="152"/>
                </a:lnTo>
                <a:lnTo>
                  <a:pt x="929" y="209"/>
                </a:lnTo>
                <a:lnTo>
                  <a:pt x="948" y="247"/>
                </a:lnTo>
                <a:lnTo>
                  <a:pt x="1005" y="285"/>
                </a:lnTo>
                <a:lnTo>
                  <a:pt x="1062" y="285"/>
                </a:lnTo>
                <a:lnTo>
                  <a:pt x="1062" y="285"/>
                </a:lnTo>
                <a:lnTo>
                  <a:pt x="1100" y="285"/>
                </a:lnTo>
                <a:lnTo>
                  <a:pt x="1100" y="285"/>
                </a:lnTo>
                <a:lnTo>
                  <a:pt x="1157" y="266"/>
                </a:lnTo>
                <a:lnTo>
                  <a:pt x="1157" y="266"/>
                </a:lnTo>
                <a:lnTo>
                  <a:pt x="1233" y="28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8"/>
          <p:cNvSpPr/>
          <p:nvPr/>
        </p:nvSpPr>
        <p:spPr>
          <a:xfrm>
            <a:off x="4777846" y="292101"/>
            <a:ext cx="25196" cy="19993"/>
          </a:xfrm>
          <a:custGeom>
            <a:rect b="b" l="l" r="r" t="t"/>
            <a:pathLst>
              <a:path extrusionOk="0" fill="none" h="588" w="741">
                <a:moveTo>
                  <a:pt x="134" y="76"/>
                </a:moveTo>
                <a:lnTo>
                  <a:pt x="134" y="76"/>
                </a:lnTo>
                <a:lnTo>
                  <a:pt x="285" y="57"/>
                </a:lnTo>
                <a:lnTo>
                  <a:pt x="437" y="38"/>
                </a:lnTo>
                <a:lnTo>
                  <a:pt x="740" y="0"/>
                </a:lnTo>
                <a:lnTo>
                  <a:pt x="740" y="0"/>
                </a:lnTo>
                <a:lnTo>
                  <a:pt x="702" y="152"/>
                </a:lnTo>
                <a:lnTo>
                  <a:pt x="683" y="303"/>
                </a:lnTo>
                <a:lnTo>
                  <a:pt x="683" y="436"/>
                </a:lnTo>
                <a:lnTo>
                  <a:pt x="702" y="588"/>
                </a:lnTo>
                <a:lnTo>
                  <a:pt x="702" y="588"/>
                </a:lnTo>
                <a:lnTo>
                  <a:pt x="1" y="474"/>
                </a:lnTo>
                <a:lnTo>
                  <a:pt x="1" y="474"/>
                </a:lnTo>
                <a:lnTo>
                  <a:pt x="58" y="285"/>
                </a:lnTo>
                <a:lnTo>
                  <a:pt x="115" y="76"/>
                </a:lnTo>
                <a:lnTo>
                  <a:pt x="115" y="76"/>
                </a:lnTo>
                <a:lnTo>
                  <a:pt x="134" y="7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8"/>
          <p:cNvSpPr/>
          <p:nvPr/>
        </p:nvSpPr>
        <p:spPr>
          <a:xfrm>
            <a:off x="4529730" y="299819"/>
            <a:ext cx="106394" cy="41279"/>
          </a:xfrm>
          <a:custGeom>
            <a:rect b="b" l="l" r="r" t="t"/>
            <a:pathLst>
              <a:path extrusionOk="0" fill="none" h="1214" w="3129">
                <a:moveTo>
                  <a:pt x="2901" y="1214"/>
                </a:moveTo>
                <a:lnTo>
                  <a:pt x="2901" y="1214"/>
                </a:lnTo>
                <a:lnTo>
                  <a:pt x="2200" y="948"/>
                </a:lnTo>
                <a:lnTo>
                  <a:pt x="1479" y="721"/>
                </a:lnTo>
                <a:lnTo>
                  <a:pt x="740" y="531"/>
                </a:lnTo>
                <a:lnTo>
                  <a:pt x="1" y="399"/>
                </a:lnTo>
                <a:lnTo>
                  <a:pt x="1" y="399"/>
                </a:lnTo>
                <a:lnTo>
                  <a:pt x="570" y="1"/>
                </a:lnTo>
                <a:lnTo>
                  <a:pt x="570" y="1"/>
                </a:lnTo>
                <a:lnTo>
                  <a:pt x="911" y="76"/>
                </a:lnTo>
                <a:lnTo>
                  <a:pt x="1233" y="171"/>
                </a:lnTo>
                <a:lnTo>
                  <a:pt x="1555" y="266"/>
                </a:lnTo>
                <a:lnTo>
                  <a:pt x="1877" y="380"/>
                </a:lnTo>
                <a:lnTo>
                  <a:pt x="2200" y="512"/>
                </a:lnTo>
                <a:lnTo>
                  <a:pt x="2503" y="645"/>
                </a:lnTo>
                <a:lnTo>
                  <a:pt x="2825" y="797"/>
                </a:lnTo>
                <a:lnTo>
                  <a:pt x="3128" y="948"/>
                </a:lnTo>
                <a:lnTo>
                  <a:pt x="3128" y="948"/>
                </a:lnTo>
                <a:lnTo>
                  <a:pt x="2901" y="121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8"/>
          <p:cNvSpPr/>
          <p:nvPr/>
        </p:nvSpPr>
        <p:spPr>
          <a:xfrm>
            <a:off x="4496237" y="321751"/>
            <a:ext cx="126999" cy="43183"/>
          </a:xfrm>
          <a:custGeom>
            <a:rect b="b" l="l" r="r" t="t"/>
            <a:pathLst>
              <a:path extrusionOk="0" fill="none" h="1270" w="3735">
                <a:moveTo>
                  <a:pt x="3241" y="1270"/>
                </a:moveTo>
                <a:lnTo>
                  <a:pt x="3241" y="1270"/>
                </a:lnTo>
                <a:lnTo>
                  <a:pt x="3090" y="1251"/>
                </a:lnTo>
                <a:lnTo>
                  <a:pt x="2900" y="1213"/>
                </a:lnTo>
                <a:lnTo>
                  <a:pt x="2711" y="1137"/>
                </a:lnTo>
                <a:lnTo>
                  <a:pt x="2521" y="1061"/>
                </a:lnTo>
                <a:lnTo>
                  <a:pt x="1934" y="796"/>
                </a:lnTo>
                <a:lnTo>
                  <a:pt x="1934" y="796"/>
                </a:lnTo>
                <a:lnTo>
                  <a:pt x="1460" y="626"/>
                </a:lnTo>
                <a:lnTo>
                  <a:pt x="986" y="512"/>
                </a:lnTo>
                <a:lnTo>
                  <a:pt x="493" y="417"/>
                </a:lnTo>
                <a:lnTo>
                  <a:pt x="0" y="360"/>
                </a:lnTo>
                <a:lnTo>
                  <a:pt x="0" y="360"/>
                </a:lnTo>
                <a:lnTo>
                  <a:pt x="588" y="0"/>
                </a:lnTo>
                <a:lnTo>
                  <a:pt x="588" y="0"/>
                </a:lnTo>
                <a:lnTo>
                  <a:pt x="664" y="38"/>
                </a:lnTo>
                <a:lnTo>
                  <a:pt x="664" y="38"/>
                </a:lnTo>
                <a:lnTo>
                  <a:pt x="1043" y="95"/>
                </a:lnTo>
                <a:lnTo>
                  <a:pt x="1441" y="171"/>
                </a:lnTo>
                <a:lnTo>
                  <a:pt x="1839" y="265"/>
                </a:lnTo>
                <a:lnTo>
                  <a:pt x="2218" y="360"/>
                </a:lnTo>
                <a:lnTo>
                  <a:pt x="2597" y="474"/>
                </a:lnTo>
                <a:lnTo>
                  <a:pt x="2976" y="588"/>
                </a:lnTo>
                <a:lnTo>
                  <a:pt x="3355" y="720"/>
                </a:lnTo>
                <a:lnTo>
                  <a:pt x="3734" y="853"/>
                </a:lnTo>
                <a:lnTo>
                  <a:pt x="3734" y="853"/>
                </a:lnTo>
                <a:lnTo>
                  <a:pt x="3583" y="1005"/>
                </a:lnTo>
                <a:lnTo>
                  <a:pt x="3469" y="1175"/>
                </a:lnTo>
                <a:lnTo>
                  <a:pt x="3469" y="1175"/>
                </a:lnTo>
                <a:lnTo>
                  <a:pt x="3431" y="1232"/>
                </a:lnTo>
                <a:lnTo>
                  <a:pt x="3374" y="1251"/>
                </a:lnTo>
                <a:lnTo>
                  <a:pt x="3317" y="1270"/>
                </a:lnTo>
                <a:lnTo>
                  <a:pt x="3241" y="127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"/>
          <p:cNvSpPr/>
          <p:nvPr/>
        </p:nvSpPr>
        <p:spPr>
          <a:xfrm>
            <a:off x="4382805" y="337834"/>
            <a:ext cx="38695" cy="18089"/>
          </a:xfrm>
          <a:custGeom>
            <a:rect b="b" l="l" r="r" t="t"/>
            <a:pathLst>
              <a:path extrusionOk="0" fill="none" h="532" w="1138">
                <a:moveTo>
                  <a:pt x="19" y="532"/>
                </a:moveTo>
                <a:lnTo>
                  <a:pt x="19" y="532"/>
                </a:lnTo>
                <a:lnTo>
                  <a:pt x="1" y="1"/>
                </a:lnTo>
                <a:lnTo>
                  <a:pt x="1" y="1"/>
                </a:lnTo>
                <a:lnTo>
                  <a:pt x="190" y="1"/>
                </a:lnTo>
                <a:lnTo>
                  <a:pt x="190" y="1"/>
                </a:lnTo>
                <a:lnTo>
                  <a:pt x="569" y="20"/>
                </a:lnTo>
                <a:lnTo>
                  <a:pt x="948" y="77"/>
                </a:lnTo>
                <a:lnTo>
                  <a:pt x="948" y="77"/>
                </a:lnTo>
                <a:lnTo>
                  <a:pt x="1005" y="96"/>
                </a:lnTo>
                <a:lnTo>
                  <a:pt x="1062" y="134"/>
                </a:lnTo>
                <a:lnTo>
                  <a:pt x="1081" y="172"/>
                </a:lnTo>
                <a:lnTo>
                  <a:pt x="1100" y="228"/>
                </a:lnTo>
                <a:lnTo>
                  <a:pt x="1138" y="380"/>
                </a:lnTo>
                <a:lnTo>
                  <a:pt x="1138" y="532"/>
                </a:lnTo>
                <a:lnTo>
                  <a:pt x="1138" y="532"/>
                </a:lnTo>
                <a:lnTo>
                  <a:pt x="853" y="494"/>
                </a:lnTo>
                <a:lnTo>
                  <a:pt x="588" y="494"/>
                </a:lnTo>
                <a:lnTo>
                  <a:pt x="588" y="494"/>
                </a:lnTo>
                <a:lnTo>
                  <a:pt x="304" y="494"/>
                </a:lnTo>
                <a:lnTo>
                  <a:pt x="19" y="53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"/>
          <p:cNvSpPr txBox="1"/>
          <p:nvPr>
            <p:ph type="title"/>
          </p:nvPr>
        </p:nvSpPr>
        <p:spPr>
          <a:xfrm>
            <a:off x="3049400" y="530350"/>
            <a:ext cx="3639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Alcance Del Proyecto</a:t>
            </a:r>
            <a:endParaRPr/>
          </a:p>
        </p:txBody>
      </p:sp>
      <p:sp>
        <p:nvSpPr>
          <p:cNvPr id="1438" name="Google Shape;1438;p9"/>
          <p:cNvSpPr/>
          <p:nvPr/>
        </p:nvSpPr>
        <p:spPr>
          <a:xfrm>
            <a:off x="958271" y="34600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9"/>
          <p:cNvSpPr/>
          <p:nvPr/>
        </p:nvSpPr>
        <p:spPr>
          <a:xfrm>
            <a:off x="958271" y="44506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9"/>
          <p:cNvSpPr txBox="1"/>
          <p:nvPr>
            <p:ph type="title"/>
          </p:nvPr>
        </p:nvSpPr>
        <p:spPr>
          <a:xfrm>
            <a:off x="958281" y="1728725"/>
            <a:ext cx="3639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 Espacio,tiempo y lugar ?</a:t>
            </a:r>
            <a:endParaRPr b="0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1441" name="Google Shape;1441;p9"/>
          <p:cNvSpPr/>
          <p:nvPr/>
        </p:nvSpPr>
        <p:spPr>
          <a:xfrm>
            <a:off x="4969101" y="322800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9"/>
          <p:cNvSpPr/>
          <p:nvPr/>
        </p:nvSpPr>
        <p:spPr>
          <a:xfrm>
            <a:off x="4811026" y="44506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3" name="Google Shape;1443;p9"/>
          <p:cNvGrpSpPr/>
          <p:nvPr/>
        </p:nvGrpSpPr>
        <p:grpSpPr>
          <a:xfrm flipH="1">
            <a:off x="1088263" y="822857"/>
            <a:ext cx="636765" cy="391233"/>
            <a:chOff x="83000" y="3568688"/>
            <a:chExt cx="468175" cy="287650"/>
          </a:xfrm>
        </p:grpSpPr>
        <p:sp>
          <p:nvSpPr>
            <p:cNvPr id="1444" name="Google Shape;1444;p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0" name="Google Shape;1450;p9"/>
          <p:cNvGrpSpPr/>
          <p:nvPr/>
        </p:nvGrpSpPr>
        <p:grpSpPr>
          <a:xfrm>
            <a:off x="7711288" y="1244697"/>
            <a:ext cx="551725" cy="484026"/>
            <a:chOff x="734050" y="4906100"/>
            <a:chExt cx="405650" cy="355875"/>
          </a:xfrm>
        </p:grpSpPr>
        <p:sp>
          <p:nvSpPr>
            <p:cNvPr id="1451" name="Google Shape;1451;p9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9"/>
          <p:cNvGrpSpPr/>
          <p:nvPr/>
        </p:nvGrpSpPr>
        <p:grpSpPr>
          <a:xfrm flipH="1">
            <a:off x="4104849" y="1448135"/>
            <a:ext cx="864242" cy="434382"/>
            <a:chOff x="-520650" y="4377063"/>
            <a:chExt cx="635425" cy="319375"/>
          </a:xfrm>
        </p:grpSpPr>
        <p:sp>
          <p:nvSpPr>
            <p:cNvPr id="1465" name="Google Shape;1465;p9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9"/>
          <p:cNvSpPr txBox="1"/>
          <p:nvPr>
            <p:ph type="title"/>
          </p:nvPr>
        </p:nvSpPr>
        <p:spPr>
          <a:xfrm>
            <a:off x="1160100" y="2089225"/>
            <a:ext cx="65511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b="0"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Diseñar un sistema de información en un tiempo de 18 meses que resuelva las necesidades de comunicación e interacción en tiempo real utilizando una plataforma web que sea fiable, integral, que tenga confidencialidad y disponibilidad de la información y las comunicaciones.</a:t>
            </a:r>
            <a:endParaRPr b="0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st Food Digital Menu Board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27E70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